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4"/>
  </p:handoutMasterIdLst>
  <p:sldIdLst>
    <p:sldId id="256" r:id="rId3"/>
    <p:sldId id="280" r:id="rId5"/>
    <p:sldId id="259" r:id="rId6"/>
    <p:sldId id="272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8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900"/>
      </p:cViewPr>
      <p:guideLst>
        <p:guide orient="horz" pos="2159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好客模板www.haoke.com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好客模板www.haoke.com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好客模板www.haoke.com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019550" y="952500"/>
            <a:ext cx="4152900" cy="3905250"/>
          </a:xfrm>
          <a:custGeom>
            <a:avLst/>
            <a:gdLst>
              <a:gd name="connsiteX0" fmla="*/ 0 w 4152900"/>
              <a:gd name="connsiteY0" fmla="*/ 0 h 3905250"/>
              <a:gd name="connsiteX1" fmla="*/ 4152900 w 4152900"/>
              <a:gd name="connsiteY1" fmla="*/ 0 h 3905250"/>
              <a:gd name="connsiteX2" fmla="*/ 4152900 w 4152900"/>
              <a:gd name="connsiteY2" fmla="*/ 3905250 h 3905250"/>
              <a:gd name="connsiteX3" fmla="*/ 0 w 4152900"/>
              <a:gd name="connsiteY3" fmla="*/ 39052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2900" h="3905250">
                <a:moveTo>
                  <a:pt x="0" y="0"/>
                </a:moveTo>
                <a:lnTo>
                  <a:pt x="4152900" y="0"/>
                </a:lnTo>
                <a:lnTo>
                  <a:pt x="4152900" y="3905250"/>
                </a:lnTo>
                <a:lnTo>
                  <a:pt x="0" y="39052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14850" y="981074"/>
            <a:ext cx="3276600" cy="58769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95700" y="1009650"/>
            <a:ext cx="4800600" cy="5848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771650" y="857250"/>
            <a:ext cx="33147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496050" y="942975"/>
            <a:ext cx="5257800" cy="4972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419975" y="1816686"/>
            <a:ext cx="3409950" cy="32246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723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867150" y="1042987"/>
            <a:ext cx="3238500" cy="47720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 rot="21241036">
            <a:off x="6693261" y="463379"/>
            <a:ext cx="1684399" cy="16877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 rot="21181105">
            <a:off x="5138967" y="1149566"/>
            <a:ext cx="2094335" cy="24156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142675" y="1167618"/>
            <a:ext cx="3906650" cy="2134772"/>
          </a:xfrm>
          <a:custGeom>
            <a:avLst/>
            <a:gdLst>
              <a:gd name="connsiteX0" fmla="*/ 0 w 3906650"/>
              <a:gd name="connsiteY0" fmla="*/ 0 h 2134772"/>
              <a:gd name="connsiteX1" fmla="*/ 3906650 w 3906650"/>
              <a:gd name="connsiteY1" fmla="*/ 0 h 2134772"/>
              <a:gd name="connsiteX2" fmla="*/ 3906650 w 3906650"/>
              <a:gd name="connsiteY2" fmla="*/ 2134772 h 2134772"/>
              <a:gd name="connsiteX3" fmla="*/ 0 w 3906650"/>
              <a:gd name="connsiteY3" fmla="*/ 2134772 h 213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6650" h="2134772">
                <a:moveTo>
                  <a:pt x="0" y="0"/>
                </a:moveTo>
                <a:lnTo>
                  <a:pt x="3906650" y="0"/>
                </a:lnTo>
                <a:lnTo>
                  <a:pt x="3906650" y="2134772"/>
                </a:lnTo>
                <a:lnTo>
                  <a:pt x="0" y="21347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422270" y="4107764"/>
            <a:ext cx="2161867" cy="1559800"/>
          </a:xfrm>
          <a:custGeom>
            <a:avLst/>
            <a:gdLst>
              <a:gd name="connsiteX0" fmla="*/ 0 w 2161867"/>
              <a:gd name="connsiteY0" fmla="*/ 0 h 1559800"/>
              <a:gd name="connsiteX1" fmla="*/ 2161867 w 2161867"/>
              <a:gd name="connsiteY1" fmla="*/ 0 h 1559800"/>
              <a:gd name="connsiteX2" fmla="*/ 2161867 w 2161867"/>
              <a:gd name="connsiteY2" fmla="*/ 1559800 h 1559800"/>
              <a:gd name="connsiteX3" fmla="*/ 0 w 2161867"/>
              <a:gd name="connsiteY3" fmla="*/ 1559800 h 155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1867" h="1559800">
                <a:moveTo>
                  <a:pt x="0" y="0"/>
                </a:moveTo>
                <a:lnTo>
                  <a:pt x="2161867" y="0"/>
                </a:lnTo>
                <a:lnTo>
                  <a:pt x="2161867" y="1559800"/>
                </a:lnTo>
                <a:lnTo>
                  <a:pt x="0" y="1559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4790381" y="4705350"/>
            <a:ext cx="3258947" cy="962214"/>
          </a:xfrm>
          <a:custGeom>
            <a:avLst/>
            <a:gdLst>
              <a:gd name="connsiteX0" fmla="*/ 0 w 3258947"/>
              <a:gd name="connsiteY0" fmla="*/ 0 h 962214"/>
              <a:gd name="connsiteX1" fmla="*/ 3258947 w 3258947"/>
              <a:gd name="connsiteY1" fmla="*/ 0 h 962214"/>
              <a:gd name="connsiteX2" fmla="*/ 3258947 w 3258947"/>
              <a:gd name="connsiteY2" fmla="*/ 962214 h 962214"/>
              <a:gd name="connsiteX3" fmla="*/ 0 w 3258947"/>
              <a:gd name="connsiteY3" fmla="*/ 962214 h 96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8947" h="962214">
                <a:moveTo>
                  <a:pt x="0" y="0"/>
                </a:moveTo>
                <a:lnTo>
                  <a:pt x="3258947" y="0"/>
                </a:lnTo>
                <a:lnTo>
                  <a:pt x="3258947" y="962214"/>
                </a:lnTo>
                <a:lnTo>
                  <a:pt x="0" y="9622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9272770" y="1167618"/>
            <a:ext cx="1329526" cy="3258947"/>
          </a:xfrm>
          <a:custGeom>
            <a:avLst/>
            <a:gdLst>
              <a:gd name="connsiteX0" fmla="*/ 0 w 1329526"/>
              <a:gd name="connsiteY0" fmla="*/ 0 h 3258947"/>
              <a:gd name="connsiteX1" fmla="*/ 1329526 w 1329526"/>
              <a:gd name="connsiteY1" fmla="*/ 0 h 3258947"/>
              <a:gd name="connsiteX2" fmla="*/ 1329526 w 1329526"/>
              <a:gd name="connsiteY2" fmla="*/ 3258947 h 3258947"/>
              <a:gd name="connsiteX3" fmla="*/ 0 w 1329526"/>
              <a:gd name="connsiteY3" fmla="*/ 3258947 h 3258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9526" h="3258947">
                <a:moveTo>
                  <a:pt x="0" y="0"/>
                </a:moveTo>
                <a:lnTo>
                  <a:pt x="1329526" y="0"/>
                </a:lnTo>
                <a:lnTo>
                  <a:pt x="1329526" y="3258947"/>
                </a:lnTo>
                <a:lnTo>
                  <a:pt x="0" y="32589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80463" y="369093"/>
            <a:ext cx="2813050" cy="61198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6613" y="368300"/>
            <a:ext cx="2719387" cy="3060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46422" y="368300"/>
            <a:ext cx="2719387" cy="61206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376613" y="3601329"/>
            <a:ext cx="2719387" cy="29120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148763" y="2199481"/>
            <a:ext cx="2719387" cy="42894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148763" y="368300"/>
            <a:ext cx="2719387" cy="16555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800600" y="2171700"/>
            <a:ext cx="2590800" cy="2514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759700" y="800100"/>
            <a:ext cx="4025900" cy="5257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04900" y="1209675"/>
            <a:ext cx="2495550" cy="4438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00450" y="1209675"/>
            <a:ext cx="2495550" cy="4438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6000" y="1209675"/>
            <a:ext cx="2495550" cy="4438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591550" y="1209675"/>
            <a:ext cx="2495550" cy="4438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68928" y="1731687"/>
            <a:ext cx="4654144" cy="3679398"/>
          </a:xfrm>
          <a:custGeom>
            <a:avLst/>
            <a:gdLst>
              <a:gd name="connsiteX0" fmla="*/ 3540595 w 4654144"/>
              <a:gd name="connsiteY0" fmla="*/ 3283529 h 3679398"/>
              <a:gd name="connsiteX1" fmla="*/ 3677148 w 4654144"/>
              <a:gd name="connsiteY1" fmla="*/ 3341086 h 3679398"/>
              <a:gd name="connsiteX2" fmla="*/ 3730912 w 4654144"/>
              <a:gd name="connsiteY2" fmla="*/ 3481346 h 3679398"/>
              <a:gd name="connsiteX3" fmla="*/ 3677148 w 4654144"/>
              <a:gd name="connsiteY3" fmla="*/ 3621792 h 3679398"/>
              <a:gd name="connsiteX4" fmla="*/ 3540595 w 4654144"/>
              <a:gd name="connsiteY4" fmla="*/ 3679398 h 3679398"/>
              <a:gd name="connsiteX5" fmla="*/ 3404044 w 4654144"/>
              <a:gd name="connsiteY5" fmla="*/ 3621806 h 3679398"/>
              <a:gd name="connsiteX6" fmla="*/ 3350279 w 4654144"/>
              <a:gd name="connsiteY6" fmla="*/ 3481463 h 3679398"/>
              <a:gd name="connsiteX7" fmla="*/ 3404044 w 4654144"/>
              <a:gd name="connsiteY7" fmla="*/ 3341100 h 3679398"/>
              <a:gd name="connsiteX8" fmla="*/ 3540595 w 4654144"/>
              <a:gd name="connsiteY8" fmla="*/ 3283529 h 3679398"/>
              <a:gd name="connsiteX9" fmla="*/ 1149669 w 4654144"/>
              <a:gd name="connsiteY9" fmla="*/ 2681513 h 3679398"/>
              <a:gd name="connsiteX10" fmla="*/ 1149669 w 4654144"/>
              <a:gd name="connsiteY10" fmla="*/ 3393983 h 3679398"/>
              <a:gd name="connsiteX11" fmla="*/ 1168725 w 4654144"/>
              <a:gd name="connsiteY11" fmla="*/ 3393983 h 3679398"/>
              <a:gd name="connsiteX12" fmla="*/ 1395980 w 4654144"/>
              <a:gd name="connsiteY12" fmla="*/ 3321593 h 3679398"/>
              <a:gd name="connsiteX13" fmla="*/ 1488883 w 4654144"/>
              <a:gd name="connsiteY13" fmla="*/ 3032032 h 3679398"/>
              <a:gd name="connsiteX14" fmla="*/ 1445687 w 4654144"/>
              <a:gd name="connsiteY14" fmla="*/ 2812463 h 3679398"/>
              <a:gd name="connsiteX15" fmla="*/ 1331345 w 4654144"/>
              <a:gd name="connsiteY15" fmla="*/ 2708042 h 3679398"/>
              <a:gd name="connsiteX16" fmla="*/ 1168725 w 4654144"/>
              <a:gd name="connsiteY16" fmla="*/ 2681513 h 3679398"/>
              <a:gd name="connsiteX17" fmla="*/ 2504506 w 4654144"/>
              <a:gd name="connsiteY17" fmla="*/ 2677704 h 3679398"/>
              <a:gd name="connsiteX18" fmla="*/ 2328740 w 4654144"/>
              <a:gd name="connsiteY18" fmla="*/ 2770571 h 3679398"/>
              <a:gd name="connsiteX19" fmla="*/ 2264434 w 4654144"/>
              <a:gd name="connsiteY19" fmla="*/ 3032030 h 3679398"/>
              <a:gd name="connsiteX20" fmla="*/ 2328740 w 4654144"/>
              <a:gd name="connsiteY20" fmla="*/ 3299207 h 3679398"/>
              <a:gd name="connsiteX21" fmla="*/ 2504506 w 4654144"/>
              <a:gd name="connsiteY21" fmla="*/ 3397791 h 3679398"/>
              <a:gd name="connsiteX22" fmla="*/ 2680269 w 4654144"/>
              <a:gd name="connsiteY22" fmla="*/ 3299207 h 3679398"/>
              <a:gd name="connsiteX23" fmla="*/ 2744572 w 4654144"/>
              <a:gd name="connsiteY23" fmla="*/ 3032030 h 3679398"/>
              <a:gd name="connsiteX24" fmla="*/ 2680269 w 4654144"/>
              <a:gd name="connsiteY24" fmla="*/ 2770571 h 3679398"/>
              <a:gd name="connsiteX25" fmla="*/ 2504506 w 4654144"/>
              <a:gd name="connsiteY25" fmla="*/ 2677704 h 3679398"/>
              <a:gd name="connsiteX26" fmla="*/ 3095458 w 4654144"/>
              <a:gd name="connsiteY26" fmla="*/ 974796 h 3679398"/>
              <a:gd name="connsiteX27" fmla="*/ 3037246 w 4654144"/>
              <a:gd name="connsiteY27" fmla="*/ 1225887 h 3679398"/>
              <a:gd name="connsiteX28" fmla="*/ 3500190 w 4654144"/>
              <a:gd name="connsiteY28" fmla="*/ 1225887 h 3679398"/>
              <a:gd name="connsiteX29" fmla="*/ 3441978 w 4654144"/>
              <a:gd name="connsiteY29" fmla="*/ 974796 h 3679398"/>
              <a:gd name="connsiteX30" fmla="*/ 1948045 w 4654144"/>
              <a:gd name="connsiteY30" fmla="*/ 746272 h 3679398"/>
              <a:gd name="connsiteX31" fmla="*/ 1948045 w 4654144"/>
              <a:gd name="connsiteY31" fmla="*/ 1225887 h 3679398"/>
              <a:gd name="connsiteX32" fmla="*/ 2002582 w 4654144"/>
              <a:gd name="connsiteY32" fmla="*/ 1225887 h 3679398"/>
              <a:gd name="connsiteX33" fmla="*/ 2120634 w 4654144"/>
              <a:gd name="connsiteY33" fmla="*/ 1766726 h 3679398"/>
              <a:gd name="connsiteX34" fmla="*/ 2154907 w 4654144"/>
              <a:gd name="connsiteY34" fmla="*/ 1958115 h 3679398"/>
              <a:gd name="connsiteX35" fmla="*/ 2189180 w 4654144"/>
              <a:gd name="connsiteY35" fmla="*/ 2155216 h 3679398"/>
              <a:gd name="connsiteX36" fmla="*/ 2196798 w 4654144"/>
              <a:gd name="connsiteY36" fmla="*/ 2155216 h 3679398"/>
              <a:gd name="connsiteX37" fmla="*/ 2217742 w 4654144"/>
              <a:gd name="connsiteY37" fmla="*/ 1958829 h 3679398"/>
              <a:gd name="connsiteX38" fmla="*/ 2238687 w 4654144"/>
              <a:gd name="connsiteY38" fmla="*/ 1766726 h 3679398"/>
              <a:gd name="connsiteX39" fmla="*/ 2307233 w 4654144"/>
              <a:gd name="connsiteY39" fmla="*/ 1225887 h 3679398"/>
              <a:gd name="connsiteX40" fmla="*/ 2317729 w 4654144"/>
              <a:gd name="connsiteY40" fmla="*/ 1225887 h 3679398"/>
              <a:gd name="connsiteX41" fmla="*/ 2317729 w 4654144"/>
              <a:gd name="connsiteY41" fmla="*/ 746272 h 3679398"/>
              <a:gd name="connsiteX42" fmla="*/ 3263007 w 4654144"/>
              <a:gd name="connsiteY42" fmla="*/ 243520 h 3679398"/>
              <a:gd name="connsiteX43" fmla="*/ 3220643 w 4654144"/>
              <a:gd name="connsiteY43" fmla="*/ 442624 h 3679398"/>
              <a:gd name="connsiteX44" fmla="*/ 3175423 w 4654144"/>
              <a:gd name="connsiteY44" fmla="*/ 636014 h 3679398"/>
              <a:gd name="connsiteX45" fmla="*/ 3154480 w 4654144"/>
              <a:gd name="connsiteY45" fmla="*/ 721754 h 3679398"/>
              <a:gd name="connsiteX46" fmla="*/ 3382955 w 4654144"/>
              <a:gd name="connsiteY46" fmla="*/ 721754 h 3679398"/>
              <a:gd name="connsiteX47" fmla="*/ 3362011 w 4654144"/>
              <a:gd name="connsiteY47" fmla="*/ 636014 h 3679398"/>
              <a:gd name="connsiteX48" fmla="*/ 3316317 w 4654144"/>
              <a:gd name="connsiteY48" fmla="*/ 441910 h 3679398"/>
              <a:gd name="connsiteX49" fmla="*/ 3270621 w 4654144"/>
              <a:gd name="connsiteY49" fmla="*/ 243520 h 3679398"/>
              <a:gd name="connsiteX50" fmla="*/ 3671731 w 4654144"/>
              <a:gd name="connsiteY50" fmla="*/ 0 h 3679398"/>
              <a:gd name="connsiteX51" fmla="*/ 4654144 w 4654144"/>
              <a:gd name="connsiteY51" fmla="*/ 0 h 3679398"/>
              <a:gd name="connsiteX52" fmla="*/ 4654144 w 4654144"/>
              <a:gd name="connsiteY52" fmla="*/ 273990 h 3679398"/>
              <a:gd name="connsiteX53" fmla="*/ 4326594 w 4654144"/>
              <a:gd name="connsiteY53" fmla="*/ 273990 h 3679398"/>
              <a:gd name="connsiteX54" fmla="*/ 4326594 w 4654144"/>
              <a:gd name="connsiteY54" fmla="*/ 1237598 h 3679398"/>
              <a:gd name="connsiteX55" fmla="*/ 3999282 w 4654144"/>
              <a:gd name="connsiteY55" fmla="*/ 1237598 h 3679398"/>
              <a:gd name="connsiteX56" fmla="*/ 3999282 w 4654144"/>
              <a:gd name="connsiteY56" fmla="*/ 273990 h 3679398"/>
              <a:gd name="connsiteX57" fmla="*/ 3671731 w 4654144"/>
              <a:gd name="connsiteY57" fmla="*/ 273990 h 3679398"/>
              <a:gd name="connsiteX58" fmla="*/ 0 w 4654144"/>
              <a:gd name="connsiteY58" fmla="*/ 0 h 3679398"/>
              <a:gd name="connsiteX59" fmla="*/ 335118 w 4654144"/>
              <a:gd name="connsiteY59" fmla="*/ 0 h 3679398"/>
              <a:gd name="connsiteX60" fmla="*/ 403663 w 4654144"/>
              <a:gd name="connsiteY60" fmla="*/ 540839 h 3679398"/>
              <a:gd name="connsiteX61" fmla="*/ 424608 w 4654144"/>
              <a:gd name="connsiteY61" fmla="*/ 735084 h 3679398"/>
              <a:gd name="connsiteX62" fmla="*/ 445553 w 4654144"/>
              <a:gd name="connsiteY62" fmla="*/ 929330 h 3679398"/>
              <a:gd name="connsiteX63" fmla="*/ 453169 w 4654144"/>
              <a:gd name="connsiteY63" fmla="*/ 929330 h 3679398"/>
              <a:gd name="connsiteX64" fmla="*/ 487443 w 4654144"/>
              <a:gd name="connsiteY64" fmla="*/ 734370 h 3679398"/>
              <a:gd name="connsiteX65" fmla="*/ 521716 w 4654144"/>
              <a:gd name="connsiteY65" fmla="*/ 540839 h 3679398"/>
              <a:gd name="connsiteX66" fmla="*/ 639769 w 4654144"/>
              <a:gd name="connsiteY66" fmla="*/ 0 h 3679398"/>
              <a:gd name="connsiteX67" fmla="*/ 913955 w 4654144"/>
              <a:gd name="connsiteY67" fmla="*/ 0 h 3679398"/>
              <a:gd name="connsiteX68" fmla="*/ 1032008 w 4654144"/>
              <a:gd name="connsiteY68" fmla="*/ 540839 h 3679398"/>
              <a:gd name="connsiteX69" fmla="*/ 1066281 w 4654144"/>
              <a:gd name="connsiteY69" fmla="*/ 732227 h 3679398"/>
              <a:gd name="connsiteX70" fmla="*/ 1100554 w 4654144"/>
              <a:gd name="connsiteY70" fmla="*/ 929330 h 3679398"/>
              <a:gd name="connsiteX71" fmla="*/ 1108172 w 4654144"/>
              <a:gd name="connsiteY71" fmla="*/ 929330 h 3679398"/>
              <a:gd name="connsiteX72" fmla="*/ 1129116 w 4654144"/>
              <a:gd name="connsiteY72" fmla="*/ 732942 h 3679398"/>
              <a:gd name="connsiteX73" fmla="*/ 1150061 w 4654144"/>
              <a:gd name="connsiteY73" fmla="*/ 540839 h 3679398"/>
              <a:gd name="connsiteX74" fmla="*/ 1218606 w 4654144"/>
              <a:gd name="connsiteY74" fmla="*/ 0 h 3679398"/>
              <a:gd name="connsiteX75" fmla="*/ 1530871 w 4654144"/>
              <a:gd name="connsiteY75" fmla="*/ 0 h 3679398"/>
              <a:gd name="connsiteX76" fmla="*/ 1327181 w 4654144"/>
              <a:gd name="connsiteY76" fmla="*/ 1225887 h 3679398"/>
              <a:gd name="connsiteX77" fmla="*/ 1423744 w 4654144"/>
              <a:gd name="connsiteY77" fmla="*/ 1225887 h 3679398"/>
              <a:gd name="connsiteX78" fmla="*/ 1492290 w 4654144"/>
              <a:gd name="connsiteY78" fmla="*/ 1766726 h 3679398"/>
              <a:gd name="connsiteX79" fmla="*/ 1513236 w 4654144"/>
              <a:gd name="connsiteY79" fmla="*/ 1960972 h 3679398"/>
              <a:gd name="connsiteX80" fmla="*/ 1534181 w 4654144"/>
              <a:gd name="connsiteY80" fmla="*/ 2155216 h 3679398"/>
              <a:gd name="connsiteX81" fmla="*/ 1541797 w 4654144"/>
              <a:gd name="connsiteY81" fmla="*/ 2155216 h 3679398"/>
              <a:gd name="connsiteX82" fmla="*/ 1576070 w 4654144"/>
              <a:gd name="connsiteY82" fmla="*/ 1960256 h 3679398"/>
              <a:gd name="connsiteX83" fmla="*/ 1610343 w 4654144"/>
              <a:gd name="connsiteY83" fmla="*/ 1766726 h 3679398"/>
              <a:gd name="connsiteX84" fmla="*/ 1725840 w 4654144"/>
              <a:gd name="connsiteY84" fmla="*/ 1237598 h 3679398"/>
              <a:gd name="connsiteX85" fmla="*/ 1620733 w 4654144"/>
              <a:gd name="connsiteY85" fmla="*/ 1237598 h 3679398"/>
              <a:gd name="connsiteX86" fmla="*/ 1620733 w 4654144"/>
              <a:gd name="connsiteY86" fmla="*/ 0 h 3679398"/>
              <a:gd name="connsiteX87" fmla="*/ 1948045 w 4654144"/>
              <a:gd name="connsiteY87" fmla="*/ 0 h 3679398"/>
              <a:gd name="connsiteX88" fmla="*/ 1948045 w 4654144"/>
              <a:gd name="connsiteY88" fmla="*/ 460855 h 3679398"/>
              <a:gd name="connsiteX89" fmla="*/ 2317729 w 4654144"/>
              <a:gd name="connsiteY89" fmla="*/ 460855 h 3679398"/>
              <a:gd name="connsiteX90" fmla="*/ 2317729 w 4654144"/>
              <a:gd name="connsiteY90" fmla="*/ 0 h 3679398"/>
              <a:gd name="connsiteX91" fmla="*/ 2645041 w 4654144"/>
              <a:gd name="connsiteY91" fmla="*/ 0 h 3679398"/>
              <a:gd name="connsiteX92" fmla="*/ 2645041 w 4654144"/>
              <a:gd name="connsiteY92" fmla="*/ 1237598 h 3679398"/>
              <a:gd name="connsiteX93" fmla="*/ 2617551 w 4654144"/>
              <a:gd name="connsiteY93" fmla="*/ 1237598 h 3679398"/>
              <a:gd name="connsiteX94" fmla="*/ 2423880 w 4654144"/>
              <a:gd name="connsiteY94" fmla="*/ 2403189 h 3679398"/>
              <a:gd name="connsiteX95" fmla="*/ 2504506 w 4654144"/>
              <a:gd name="connsiteY95" fmla="*/ 2396096 h 3679398"/>
              <a:gd name="connsiteX96" fmla="*/ 2628353 w 4654144"/>
              <a:gd name="connsiteY96" fmla="*/ 2407102 h 3679398"/>
              <a:gd name="connsiteX97" fmla="*/ 2709359 w 4654144"/>
              <a:gd name="connsiteY97" fmla="*/ 2430027 h 3679398"/>
              <a:gd name="connsiteX98" fmla="*/ 2709359 w 4654144"/>
              <a:gd name="connsiteY98" fmla="*/ 1237598 h 3679398"/>
              <a:gd name="connsiteX99" fmla="*/ 2699434 w 4654144"/>
              <a:gd name="connsiteY99" fmla="*/ 1237598 h 3679398"/>
              <a:gd name="connsiteX100" fmla="*/ 3076419 w 4654144"/>
              <a:gd name="connsiteY100" fmla="*/ 0 h 3679398"/>
              <a:gd name="connsiteX101" fmla="*/ 3472441 w 4654144"/>
              <a:gd name="connsiteY101" fmla="*/ 0 h 3679398"/>
              <a:gd name="connsiteX102" fmla="*/ 3849432 w 4654144"/>
              <a:gd name="connsiteY102" fmla="*/ 1237598 h 3679398"/>
              <a:gd name="connsiteX103" fmla="*/ 3508952 w 4654144"/>
              <a:gd name="connsiteY103" fmla="*/ 1237598 h 3679398"/>
              <a:gd name="connsiteX104" fmla="*/ 3508952 w 4654144"/>
              <a:gd name="connsiteY104" fmla="*/ 1499876 h 3679398"/>
              <a:gd name="connsiteX105" fmla="*/ 3036671 w 4654144"/>
              <a:gd name="connsiteY105" fmla="*/ 1499876 h 3679398"/>
              <a:gd name="connsiteX106" fmla="*/ 3036671 w 4654144"/>
              <a:gd name="connsiteY106" fmla="*/ 1694360 h 3679398"/>
              <a:gd name="connsiteX107" fmla="*/ 3440396 w 4654144"/>
              <a:gd name="connsiteY107" fmla="*/ 1694360 h 3679398"/>
              <a:gd name="connsiteX108" fmla="*/ 3440396 w 4654144"/>
              <a:gd name="connsiteY108" fmla="*/ 1968351 h 3679398"/>
              <a:gd name="connsiteX109" fmla="*/ 3036671 w 4654144"/>
              <a:gd name="connsiteY109" fmla="*/ 1968351 h 3679398"/>
              <a:gd name="connsiteX110" fmla="*/ 3036671 w 4654144"/>
              <a:gd name="connsiteY110" fmla="*/ 2189495 h 3679398"/>
              <a:gd name="connsiteX111" fmla="*/ 3527996 w 4654144"/>
              <a:gd name="connsiteY111" fmla="*/ 2189495 h 3679398"/>
              <a:gd name="connsiteX112" fmla="*/ 3527996 w 4654144"/>
              <a:gd name="connsiteY112" fmla="*/ 2362647 h 3679398"/>
              <a:gd name="connsiteX113" fmla="*/ 3567375 w 4654144"/>
              <a:gd name="connsiteY113" fmla="*/ 2358009 h 3679398"/>
              <a:gd name="connsiteX114" fmla="*/ 3834303 w 4654144"/>
              <a:gd name="connsiteY114" fmla="*/ 2435549 h 3679398"/>
              <a:gd name="connsiteX115" fmla="*/ 3944202 w 4654144"/>
              <a:gd name="connsiteY115" fmla="*/ 2692939 h 3679398"/>
              <a:gd name="connsiteX116" fmla="*/ 3901088 w 4654144"/>
              <a:gd name="connsiteY116" fmla="*/ 2837849 h 3679398"/>
              <a:gd name="connsiteX117" fmla="*/ 3807668 w 4654144"/>
              <a:gd name="connsiteY117" fmla="*/ 2949552 h 3679398"/>
              <a:gd name="connsiteX118" fmla="*/ 3717815 w 4654144"/>
              <a:gd name="connsiteY118" fmla="*/ 3057684 h 3679398"/>
              <a:gd name="connsiteX119" fmla="*/ 3685406 w 4654144"/>
              <a:gd name="connsiteY119" fmla="*/ 3191882 h 3679398"/>
              <a:gd name="connsiteX120" fmla="*/ 3399792 w 4654144"/>
              <a:gd name="connsiteY120" fmla="*/ 3191882 h 3679398"/>
              <a:gd name="connsiteX121" fmla="*/ 3420026 w 4654144"/>
              <a:gd name="connsiteY121" fmla="*/ 3030189 h 3679398"/>
              <a:gd name="connsiteX122" fmla="*/ 3501675 w 4654144"/>
              <a:gd name="connsiteY122" fmla="*/ 2906704 h 3679398"/>
              <a:gd name="connsiteX123" fmla="*/ 3590466 w 4654144"/>
              <a:gd name="connsiteY123" fmla="*/ 2806784 h 3679398"/>
              <a:gd name="connsiteX124" fmla="*/ 3632124 w 4654144"/>
              <a:gd name="connsiteY124" fmla="*/ 2715791 h 3679398"/>
              <a:gd name="connsiteX125" fmla="*/ 3600227 w 4654144"/>
              <a:gd name="connsiteY125" fmla="*/ 2642473 h 3679398"/>
              <a:gd name="connsiteX126" fmla="*/ 3525480 w 4654144"/>
              <a:gd name="connsiteY126" fmla="*/ 2620573 h 3679398"/>
              <a:gd name="connsiteX127" fmla="*/ 3441687 w 4654144"/>
              <a:gd name="connsiteY127" fmla="*/ 2643426 h 3679398"/>
              <a:gd name="connsiteX128" fmla="*/ 3369323 w 4654144"/>
              <a:gd name="connsiteY128" fmla="*/ 2700557 h 3679398"/>
              <a:gd name="connsiteX129" fmla="*/ 3190312 w 4654144"/>
              <a:gd name="connsiteY129" fmla="*/ 2536857 h 3679398"/>
              <a:gd name="connsiteX130" fmla="*/ 3267171 w 4654144"/>
              <a:gd name="connsiteY130" fmla="*/ 2463961 h 3679398"/>
              <a:gd name="connsiteX131" fmla="*/ 3267927 w 4654144"/>
              <a:gd name="connsiteY131" fmla="*/ 2463485 h 3679398"/>
              <a:gd name="connsiteX132" fmla="*/ 2786307 w 4654144"/>
              <a:gd name="connsiteY132" fmla="*/ 2463485 h 3679398"/>
              <a:gd name="connsiteX133" fmla="*/ 2836384 w 4654144"/>
              <a:gd name="connsiteY133" fmla="*/ 2490017 h 3679398"/>
              <a:gd name="connsiteX134" fmla="*/ 2920565 w 4654144"/>
              <a:gd name="connsiteY134" fmla="*/ 2561925 h 3679398"/>
              <a:gd name="connsiteX135" fmla="*/ 3079502 w 4654144"/>
              <a:gd name="connsiteY135" fmla="*/ 3032030 h 3679398"/>
              <a:gd name="connsiteX136" fmla="*/ 2920565 w 4654144"/>
              <a:gd name="connsiteY136" fmla="*/ 3508572 h 3679398"/>
              <a:gd name="connsiteX137" fmla="*/ 2504506 w 4654144"/>
              <a:gd name="connsiteY137" fmla="*/ 3679398 h 3679398"/>
              <a:gd name="connsiteX138" fmla="*/ 2088442 w 4654144"/>
              <a:gd name="connsiteY138" fmla="*/ 3508572 h 3679398"/>
              <a:gd name="connsiteX139" fmla="*/ 1929504 w 4654144"/>
              <a:gd name="connsiteY139" fmla="*/ 3032030 h 3679398"/>
              <a:gd name="connsiteX140" fmla="*/ 2088442 w 4654144"/>
              <a:gd name="connsiteY140" fmla="*/ 2561212 h 3679398"/>
              <a:gd name="connsiteX141" fmla="*/ 2172623 w 4654144"/>
              <a:gd name="connsiteY141" fmla="*/ 2489550 h 3679398"/>
              <a:gd name="connsiteX142" fmla="*/ 2222010 w 4654144"/>
              <a:gd name="connsiteY142" fmla="*/ 2463485 h 3679398"/>
              <a:gd name="connsiteX143" fmla="*/ 1998773 w 4654144"/>
              <a:gd name="connsiteY143" fmla="*/ 2463485 h 3679398"/>
              <a:gd name="connsiteX144" fmla="*/ 1903569 w 4654144"/>
              <a:gd name="connsiteY144" fmla="*/ 1972398 h 3679398"/>
              <a:gd name="connsiteX145" fmla="*/ 1877865 w 4654144"/>
              <a:gd name="connsiteY145" fmla="*/ 1826237 h 3679398"/>
              <a:gd name="connsiteX146" fmla="*/ 1857872 w 4654144"/>
              <a:gd name="connsiteY146" fmla="*/ 1682934 h 3679398"/>
              <a:gd name="connsiteX147" fmla="*/ 1850256 w 4654144"/>
              <a:gd name="connsiteY147" fmla="*/ 1682934 h 3679398"/>
              <a:gd name="connsiteX148" fmla="*/ 1829549 w 4654144"/>
              <a:gd name="connsiteY148" fmla="*/ 1826237 h 3679398"/>
              <a:gd name="connsiteX149" fmla="*/ 1804559 w 4654144"/>
              <a:gd name="connsiteY149" fmla="*/ 1972398 h 3679398"/>
              <a:gd name="connsiteX150" fmla="*/ 1713163 w 4654144"/>
              <a:gd name="connsiteY150" fmla="*/ 2463485 h 3679398"/>
              <a:gd name="connsiteX151" fmla="*/ 1471153 w 4654144"/>
              <a:gd name="connsiteY151" fmla="*/ 2463485 h 3679398"/>
              <a:gd name="connsiteX152" fmla="*/ 1553974 w 4654144"/>
              <a:gd name="connsiteY152" fmla="*/ 2497948 h 3679398"/>
              <a:gd name="connsiteX153" fmla="*/ 1647255 w 4654144"/>
              <a:gd name="connsiteY153" fmla="*/ 2561226 h 3679398"/>
              <a:gd name="connsiteX154" fmla="*/ 1823813 w 4654144"/>
              <a:gd name="connsiteY154" fmla="*/ 3032032 h 3679398"/>
              <a:gd name="connsiteX155" fmla="*/ 1743448 w 4654144"/>
              <a:gd name="connsiteY155" fmla="*/ 3388635 h 3679398"/>
              <a:gd name="connsiteX156" fmla="*/ 1525979 w 4654144"/>
              <a:gd name="connsiteY156" fmla="*/ 3591981 h 3679398"/>
              <a:gd name="connsiteX157" fmla="*/ 1206840 w 4654144"/>
              <a:gd name="connsiteY157" fmla="*/ 3656546 h 3679398"/>
              <a:gd name="connsiteX158" fmla="*/ 822356 w 4654144"/>
              <a:gd name="connsiteY158" fmla="*/ 3656546 h 3679398"/>
              <a:gd name="connsiteX159" fmla="*/ 822356 w 4654144"/>
              <a:gd name="connsiteY159" fmla="*/ 2418948 h 3679398"/>
              <a:gd name="connsiteX160" fmla="*/ 1187782 w 4654144"/>
              <a:gd name="connsiteY160" fmla="*/ 2418948 h 3679398"/>
              <a:gd name="connsiteX161" fmla="*/ 1299005 w 4654144"/>
              <a:gd name="connsiteY161" fmla="*/ 2425357 h 3679398"/>
              <a:gd name="connsiteX162" fmla="*/ 1090680 w 4654144"/>
              <a:gd name="connsiteY162" fmla="*/ 1237598 h 3679398"/>
              <a:gd name="connsiteX163" fmla="*/ 910147 w 4654144"/>
              <a:gd name="connsiteY163" fmla="*/ 1237598 h 3679398"/>
              <a:gd name="connsiteX164" fmla="*/ 814943 w 4654144"/>
              <a:gd name="connsiteY164" fmla="*/ 746510 h 3679398"/>
              <a:gd name="connsiteX165" fmla="*/ 789239 w 4654144"/>
              <a:gd name="connsiteY165" fmla="*/ 600351 h 3679398"/>
              <a:gd name="connsiteX166" fmla="*/ 769246 w 4654144"/>
              <a:gd name="connsiteY166" fmla="*/ 457047 h 3679398"/>
              <a:gd name="connsiteX167" fmla="*/ 761630 w 4654144"/>
              <a:gd name="connsiteY167" fmla="*/ 457047 h 3679398"/>
              <a:gd name="connsiteX168" fmla="*/ 740923 w 4654144"/>
              <a:gd name="connsiteY168" fmla="*/ 600351 h 3679398"/>
              <a:gd name="connsiteX169" fmla="*/ 715932 w 4654144"/>
              <a:gd name="connsiteY169" fmla="*/ 746510 h 3679398"/>
              <a:gd name="connsiteX170" fmla="*/ 624537 w 4654144"/>
              <a:gd name="connsiteY170" fmla="*/ 1237598 h 3679398"/>
              <a:gd name="connsiteX171" fmla="*/ 217065 w 4654144"/>
              <a:gd name="connsiteY171" fmla="*/ 1237598 h 367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654144" h="3679398">
                <a:moveTo>
                  <a:pt x="3540595" y="3283529"/>
                </a:moveTo>
                <a:cubicBezTo>
                  <a:pt x="3596818" y="3284880"/>
                  <a:pt x="3642336" y="3304066"/>
                  <a:pt x="3677148" y="3341086"/>
                </a:cubicBezTo>
                <a:cubicBezTo>
                  <a:pt x="3711961" y="3378107"/>
                  <a:pt x="3729882" y="3424860"/>
                  <a:pt x="3730912" y="3481346"/>
                </a:cubicBezTo>
                <a:cubicBezTo>
                  <a:pt x="3729882" y="3537920"/>
                  <a:pt x="3711961" y="3584736"/>
                  <a:pt x="3677148" y="3621792"/>
                </a:cubicBezTo>
                <a:cubicBezTo>
                  <a:pt x="3642336" y="3658847"/>
                  <a:pt x="3596818" y="3678050"/>
                  <a:pt x="3540595" y="3679398"/>
                </a:cubicBezTo>
                <a:cubicBezTo>
                  <a:pt x="3484373" y="3678047"/>
                  <a:pt x="3438856" y="3658850"/>
                  <a:pt x="3404044" y="3621806"/>
                </a:cubicBezTo>
                <a:cubicBezTo>
                  <a:pt x="3369230" y="3584763"/>
                  <a:pt x="3351310" y="3537981"/>
                  <a:pt x="3350279" y="3481463"/>
                </a:cubicBezTo>
                <a:cubicBezTo>
                  <a:pt x="3351310" y="3424921"/>
                  <a:pt x="3369230" y="3378133"/>
                  <a:pt x="3404044" y="3341100"/>
                </a:cubicBezTo>
                <a:cubicBezTo>
                  <a:pt x="3438856" y="3304068"/>
                  <a:pt x="3484373" y="3284877"/>
                  <a:pt x="3540595" y="3283529"/>
                </a:cubicBezTo>
                <a:close/>
                <a:moveTo>
                  <a:pt x="1149669" y="2681513"/>
                </a:moveTo>
                <a:lnTo>
                  <a:pt x="1149669" y="3393983"/>
                </a:lnTo>
                <a:lnTo>
                  <a:pt x="1168725" y="3393983"/>
                </a:lnTo>
                <a:cubicBezTo>
                  <a:pt x="1260438" y="3396999"/>
                  <a:pt x="1336189" y="3372868"/>
                  <a:pt x="1395980" y="3321593"/>
                </a:cubicBezTo>
                <a:cubicBezTo>
                  <a:pt x="1455771" y="3270316"/>
                  <a:pt x="1486739" y="3173796"/>
                  <a:pt x="1488883" y="3032032"/>
                </a:cubicBezTo>
                <a:cubicBezTo>
                  <a:pt x="1488247" y="2936547"/>
                  <a:pt x="1473849" y="2863357"/>
                  <a:pt x="1445687" y="2812463"/>
                </a:cubicBezTo>
                <a:cubicBezTo>
                  <a:pt x="1417524" y="2761569"/>
                  <a:pt x="1379410" y="2726762"/>
                  <a:pt x="1331345" y="2708042"/>
                </a:cubicBezTo>
                <a:cubicBezTo>
                  <a:pt x="1283279" y="2689320"/>
                  <a:pt x="1229073" y="2680478"/>
                  <a:pt x="1168725" y="2681513"/>
                </a:cubicBezTo>
                <a:close/>
                <a:moveTo>
                  <a:pt x="2504506" y="2677704"/>
                </a:moveTo>
                <a:cubicBezTo>
                  <a:pt x="2429482" y="2678418"/>
                  <a:pt x="2370894" y="2709374"/>
                  <a:pt x="2328740" y="2770571"/>
                </a:cubicBezTo>
                <a:cubicBezTo>
                  <a:pt x="2286583" y="2831768"/>
                  <a:pt x="2265148" y="2918921"/>
                  <a:pt x="2264434" y="3032030"/>
                </a:cubicBezTo>
                <a:cubicBezTo>
                  <a:pt x="2265148" y="3145616"/>
                  <a:pt x="2286583" y="3234675"/>
                  <a:pt x="2328740" y="3299207"/>
                </a:cubicBezTo>
                <a:cubicBezTo>
                  <a:pt x="2370894" y="3363740"/>
                  <a:pt x="2429482" y="3396601"/>
                  <a:pt x="2504506" y="3397791"/>
                </a:cubicBezTo>
                <a:cubicBezTo>
                  <a:pt x="2579527" y="3396601"/>
                  <a:pt x="2638116" y="3363740"/>
                  <a:pt x="2680269" y="3299207"/>
                </a:cubicBezTo>
                <a:cubicBezTo>
                  <a:pt x="2722423" y="3234675"/>
                  <a:pt x="2743858" y="3145616"/>
                  <a:pt x="2744572" y="3032030"/>
                </a:cubicBezTo>
                <a:cubicBezTo>
                  <a:pt x="2743858" y="2918921"/>
                  <a:pt x="2722423" y="2831768"/>
                  <a:pt x="2680269" y="2770571"/>
                </a:cubicBezTo>
                <a:cubicBezTo>
                  <a:pt x="2638116" y="2709374"/>
                  <a:pt x="2579527" y="2678418"/>
                  <a:pt x="2504506" y="2677704"/>
                </a:cubicBezTo>
                <a:close/>
                <a:moveTo>
                  <a:pt x="3095458" y="974796"/>
                </a:moveTo>
                <a:lnTo>
                  <a:pt x="3037246" y="1225887"/>
                </a:lnTo>
                <a:lnTo>
                  <a:pt x="3500190" y="1225887"/>
                </a:lnTo>
                <a:lnTo>
                  <a:pt x="3441978" y="974796"/>
                </a:lnTo>
                <a:close/>
                <a:moveTo>
                  <a:pt x="1948045" y="746272"/>
                </a:moveTo>
                <a:lnTo>
                  <a:pt x="1948045" y="1225887"/>
                </a:lnTo>
                <a:lnTo>
                  <a:pt x="2002582" y="1225887"/>
                </a:lnTo>
                <a:lnTo>
                  <a:pt x="2120634" y="1766726"/>
                </a:lnTo>
                <a:cubicBezTo>
                  <a:pt x="2132058" y="1828857"/>
                  <a:pt x="2143483" y="1892653"/>
                  <a:pt x="2154907" y="1958115"/>
                </a:cubicBezTo>
                <a:cubicBezTo>
                  <a:pt x="2166331" y="2023577"/>
                  <a:pt x="2177756" y="2089277"/>
                  <a:pt x="2189180" y="2155216"/>
                </a:cubicBezTo>
                <a:lnTo>
                  <a:pt x="2196798" y="2155216"/>
                </a:lnTo>
                <a:cubicBezTo>
                  <a:pt x="2203541" y="2089396"/>
                  <a:pt x="2210523" y="2023934"/>
                  <a:pt x="2217742" y="1958829"/>
                </a:cubicBezTo>
                <a:cubicBezTo>
                  <a:pt x="2224962" y="1893724"/>
                  <a:pt x="2231944" y="1829689"/>
                  <a:pt x="2238687" y="1766726"/>
                </a:cubicBezTo>
                <a:lnTo>
                  <a:pt x="2307233" y="1225887"/>
                </a:lnTo>
                <a:lnTo>
                  <a:pt x="2317729" y="1225887"/>
                </a:lnTo>
                <a:lnTo>
                  <a:pt x="2317729" y="746272"/>
                </a:lnTo>
                <a:close/>
                <a:moveTo>
                  <a:pt x="3263007" y="243520"/>
                </a:moveTo>
                <a:cubicBezTo>
                  <a:pt x="3249599" y="307507"/>
                  <a:pt x="3235478" y="373875"/>
                  <a:pt x="3220643" y="442624"/>
                </a:cubicBezTo>
                <a:cubicBezTo>
                  <a:pt x="3205809" y="511374"/>
                  <a:pt x="3190735" y="575837"/>
                  <a:pt x="3175423" y="636014"/>
                </a:cubicBezTo>
                <a:lnTo>
                  <a:pt x="3154480" y="721754"/>
                </a:lnTo>
                <a:lnTo>
                  <a:pt x="3382955" y="721754"/>
                </a:lnTo>
                <a:lnTo>
                  <a:pt x="3362011" y="636014"/>
                </a:lnTo>
                <a:cubicBezTo>
                  <a:pt x="3346780" y="575718"/>
                  <a:pt x="3331548" y="511017"/>
                  <a:pt x="3316317" y="441910"/>
                </a:cubicBezTo>
                <a:cubicBezTo>
                  <a:pt x="3301084" y="372802"/>
                  <a:pt x="3285854" y="306673"/>
                  <a:pt x="3270621" y="243520"/>
                </a:cubicBezTo>
                <a:close/>
                <a:moveTo>
                  <a:pt x="3671731" y="0"/>
                </a:moveTo>
                <a:lnTo>
                  <a:pt x="4654144" y="0"/>
                </a:lnTo>
                <a:lnTo>
                  <a:pt x="4654144" y="273990"/>
                </a:lnTo>
                <a:lnTo>
                  <a:pt x="4326594" y="273990"/>
                </a:lnTo>
                <a:lnTo>
                  <a:pt x="4326594" y="1237598"/>
                </a:lnTo>
                <a:lnTo>
                  <a:pt x="3999282" y="1237598"/>
                </a:lnTo>
                <a:lnTo>
                  <a:pt x="3999282" y="273990"/>
                </a:lnTo>
                <a:lnTo>
                  <a:pt x="3671731" y="273990"/>
                </a:lnTo>
                <a:close/>
                <a:moveTo>
                  <a:pt x="0" y="0"/>
                </a:moveTo>
                <a:lnTo>
                  <a:pt x="335118" y="0"/>
                </a:lnTo>
                <a:lnTo>
                  <a:pt x="403663" y="540839"/>
                </a:lnTo>
                <a:cubicBezTo>
                  <a:pt x="410407" y="605588"/>
                  <a:pt x="417389" y="670335"/>
                  <a:pt x="424608" y="735084"/>
                </a:cubicBezTo>
                <a:cubicBezTo>
                  <a:pt x="431828" y="799832"/>
                  <a:pt x="438810" y="864581"/>
                  <a:pt x="445553" y="929330"/>
                </a:cubicBezTo>
                <a:lnTo>
                  <a:pt x="453169" y="929330"/>
                </a:lnTo>
                <a:cubicBezTo>
                  <a:pt x="464593" y="864462"/>
                  <a:pt x="476017" y="799475"/>
                  <a:pt x="487443" y="734370"/>
                </a:cubicBezTo>
                <a:cubicBezTo>
                  <a:pt x="498868" y="669265"/>
                  <a:pt x="510292" y="604754"/>
                  <a:pt x="521716" y="540839"/>
                </a:cubicBezTo>
                <a:lnTo>
                  <a:pt x="639769" y="0"/>
                </a:lnTo>
                <a:lnTo>
                  <a:pt x="913955" y="0"/>
                </a:lnTo>
                <a:lnTo>
                  <a:pt x="1032008" y="540839"/>
                </a:lnTo>
                <a:cubicBezTo>
                  <a:pt x="1043432" y="602969"/>
                  <a:pt x="1054857" y="666764"/>
                  <a:pt x="1066281" y="732227"/>
                </a:cubicBezTo>
                <a:cubicBezTo>
                  <a:pt x="1077705" y="797689"/>
                  <a:pt x="1089129" y="863391"/>
                  <a:pt x="1100554" y="929330"/>
                </a:cubicBezTo>
                <a:lnTo>
                  <a:pt x="1108172" y="929330"/>
                </a:lnTo>
                <a:cubicBezTo>
                  <a:pt x="1114915" y="863510"/>
                  <a:pt x="1121897" y="798047"/>
                  <a:pt x="1129116" y="732942"/>
                </a:cubicBezTo>
                <a:cubicBezTo>
                  <a:pt x="1136336" y="667836"/>
                  <a:pt x="1143318" y="603803"/>
                  <a:pt x="1150061" y="540839"/>
                </a:cubicBezTo>
                <a:lnTo>
                  <a:pt x="1218606" y="0"/>
                </a:lnTo>
                <a:lnTo>
                  <a:pt x="1530871" y="0"/>
                </a:lnTo>
                <a:lnTo>
                  <a:pt x="1327181" y="1225887"/>
                </a:lnTo>
                <a:lnTo>
                  <a:pt x="1423744" y="1225887"/>
                </a:lnTo>
                <a:lnTo>
                  <a:pt x="1492290" y="1766726"/>
                </a:lnTo>
                <a:cubicBezTo>
                  <a:pt x="1499034" y="1831475"/>
                  <a:pt x="1506015" y="1896223"/>
                  <a:pt x="1513236" y="1960972"/>
                </a:cubicBezTo>
                <a:cubicBezTo>
                  <a:pt x="1520455" y="2025719"/>
                  <a:pt x="1527436" y="2090468"/>
                  <a:pt x="1534181" y="2155216"/>
                </a:cubicBezTo>
                <a:lnTo>
                  <a:pt x="1541797" y="2155216"/>
                </a:lnTo>
                <a:cubicBezTo>
                  <a:pt x="1553221" y="2090349"/>
                  <a:pt x="1564645" y="2025363"/>
                  <a:pt x="1576070" y="1960256"/>
                </a:cubicBezTo>
                <a:cubicBezTo>
                  <a:pt x="1587494" y="1895152"/>
                  <a:pt x="1598918" y="1830642"/>
                  <a:pt x="1610343" y="1766726"/>
                </a:cubicBezTo>
                <a:lnTo>
                  <a:pt x="1725840" y="1237598"/>
                </a:lnTo>
                <a:lnTo>
                  <a:pt x="1620733" y="1237598"/>
                </a:lnTo>
                <a:lnTo>
                  <a:pt x="1620733" y="0"/>
                </a:lnTo>
                <a:lnTo>
                  <a:pt x="1948045" y="0"/>
                </a:lnTo>
                <a:lnTo>
                  <a:pt x="1948045" y="460855"/>
                </a:lnTo>
                <a:lnTo>
                  <a:pt x="2317729" y="460855"/>
                </a:lnTo>
                <a:lnTo>
                  <a:pt x="2317729" y="0"/>
                </a:lnTo>
                <a:lnTo>
                  <a:pt x="2645041" y="0"/>
                </a:lnTo>
                <a:lnTo>
                  <a:pt x="2645041" y="1237598"/>
                </a:lnTo>
                <a:lnTo>
                  <a:pt x="2617551" y="1237598"/>
                </a:lnTo>
                <a:lnTo>
                  <a:pt x="2423880" y="2403189"/>
                </a:lnTo>
                <a:lnTo>
                  <a:pt x="2504506" y="2396096"/>
                </a:lnTo>
                <a:cubicBezTo>
                  <a:pt x="2547991" y="2396381"/>
                  <a:pt x="2589274" y="2400050"/>
                  <a:pt x="2628353" y="2407102"/>
                </a:cubicBezTo>
                <a:lnTo>
                  <a:pt x="2709359" y="2430027"/>
                </a:lnTo>
                <a:lnTo>
                  <a:pt x="2709359" y="1237598"/>
                </a:lnTo>
                <a:lnTo>
                  <a:pt x="2699434" y="1237598"/>
                </a:lnTo>
                <a:lnTo>
                  <a:pt x="3076419" y="0"/>
                </a:lnTo>
                <a:lnTo>
                  <a:pt x="3472441" y="0"/>
                </a:lnTo>
                <a:lnTo>
                  <a:pt x="3849432" y="1237598"/>
                </a:lnTo>
                <a:lnTo>
                  <a:pt x="3508952" y="1237598"/>
                </a:lnTo>
                <a:lnTo>
                  <a:pt x="3508952" y="1499876"/>
                </a:lnTo>
                <a:lnTo>
                  <a:pt x="3036671" y="1499876"/>
                </a:lnTo>
                <a:lnTo>
                  <a:pt x="3036671" y="1694360"/>
                </a:lnTo>
                <a:lnTo>
                  <a:pt x="3440396" y="1694360"/>
                </a:lnTo>
                <a:lnTo>
                  <a:pt x="3440396" y="1968351"/>
                </a:lnTo>
                <a:lnTo>
                  <a:pt x="3036671" y="1968351"/>
                </a:lnTo>
                <a:lnTo>
                  <a:pt x="3036671" y="2189495"/>
                </a:lnTo>
                <a:lnTo>
                  <a:pt x="3527996" y="2189495"/>
                </a:lnTo>
                <a:lnTo>
                  <a:pt x="3527996" y="2362647"/>
                </a:lnTo>
                <a:lnTo>
                  <a:pt x="3567375" y="2358009"/>
                </a:lnTo>
                <a:cubicBezTo>
                  <a:pt x="3674677" y="2356977"/>
                  <a:pt x="3763652" y="2382824"/>
                  <a:pt x="3834303" y="2435549"/>
                </a:cubicBezTo>
                <a:cubicBezTo>
                  <a:pt x="3904953" y="2488275"/>
                  <a:pt x="3941586" y="2574071"/>
                  <a:pt x="3944202" y="2692939"/>
                </a:cubicBezTo>
                <a:cubicBezTo>
                  <a:pt x="3942704" y="2749247"/>
                  <a:pt x="3928334" y="2797550"/>
                  <a:pt x="3901088" y="2837849"/>
                </a:cubicBezTo>
                <a:cubicBezTo>
                  <a:pt x="3873843" y="2878148"/>
                  <a:pt x="3842703" y="2915382"/>
                  <a:pt x="3807668" y="2949552"/>
                </a:cubicBezTo>
                <a:cubicBezTo>
                  <a:pt x="3772633" y="2983722"/>
                  <a:pt x="3742682" y="3019766"/>
                  <a:pt x="3717815" y="3057684"/>
                </a:cubicBezTo>
                <a:cubicBezTo>
                  <a:pt x="3692947" y="3095603"/>
                  <a:pt x="3682144" y="3140335"/>
                  <a:pt x="3685406" y="3191882"/>
                </a:cubicBezTo>
                <a:lnTo>
                  <a:pt x="3399792" y="3191882"/>
                </a:lnTo>
                <a:cubicBezTo>
                  <a:pt x="3391778" y="3130398"/>
                  <a:pt x="3398522" y="3076500"/>
                  <a:pt x="3420026" y="3030189"/>
                </a:cubicBezTo>
                <a:cubicBezTo>
                  <a:pt x="3441530" y="2983879"/>
                  <a:pt x="3468746" y="2942718"/>
                  <a:pt x="3501675" y="2906704"/>
                </a:cubicBezTo>
                <a:cubicBezTo>
                  <a:pt x="3534605" y="2870689"/>
                  <a:pt x="3564203" y="2837383"/>
                  <a:pt x="3590466" y="2806784"/>
                </a:cubicBezTo>
                <a:cubicBezTo>
                  <a:pt x="3616730" y="2776185"/>
                  <a:pt x="3630616" y="2745854"/>
                  <a:pt x="3632124" y="2715791"/>
                </a:cubicBezTo>
                <a:cubicBezTo>
                  <a:pt x="3631251" y="2681831"/>
                  <a:pt x="3620618" y="2657390"/>
                  <a:pt x="3600227" y="2642473"/>
                </a:cubicBezTo>
                <a:cubicBezTo>
                  <a:pt x="3579833" y="2627556"/>
                  <a:pt x="3554918" y="2620256"/>
                  <a:pt x="3525480" y="2620573"/>
                </a:cubicBezTo>
                <a:cubicBezTo>
                  <a:pt x="3493740" y="2621049"/>
                  <a:pt x="3465809" y="2628667"/>
                  <a:pt x="3441687" y="2643426"/>
                </a:cubicBezTo>
                <a:cubicBezTo>
                  <a:pt x="3417566" y="2658184"/>
                  <a:pt x="3393444" y="2677227"/>
                  <a:pt x="3369323" y="2700557"/>
                </a:cubicBezTo>
                <a:lnTo>
                  <a:pt x="3190312" y="2536857"/>
                </a:lnTo>
                <a:cubicBezTo>
                  <a:pt x="3213820" y="2509822"/>
                  <a:pt x="3239439" y="2485524"/>
                  <a:pt x="3267171" y="2463961"/>
                </a:cubicBezTo>
                <a:lnTo>
                  <a:pt x="3267927" y="2463485"/>
                </a:lnTo>
                <a:lnTo>
                  <a:pt x="2786307" y="2463485"/>
                </a:lnTo>
                <a:lnTo>
                  <a:pt x="2836384" y="2490017"/>
                </a:lnTo>
                <a:cubicBezTo>
                  <a:pt x="2866647" y="2510603"/>
                  <a:pt x="2894708" y="2534572"/>
                  <a:pt x="2920565" y="2561925"/>
                </a:cubicBezTo>
                <a:cubicBezTo>
                  <a:pt x="3023991" y="2671337"/>
                  <a:pt x="3076970" y="2828039"/>
                  <a:pt x="3079502" y="3032030"/>
                </a:cubicBezTo>
                <a:cubicBezTo>
                  <a:pt x="3076970" y="3237338"/>
                  <a:pt x="3023991" y="3396185"/>
                  <a:pt x="2920565" y="3508572"/>
                </a:cubicBezTo>
                <a:cubicBezTo>
                  <a:pt x="2817137" y="3620958"/>
                  <a:pt x="2678451" y="3677902"/>
                  <a:pt x="2504506" y="3679398"/>
                </a:cubicBezTo>
                <a:cubicBezTo>
                  <a:pt x="2330556" y="3677902"/>
                  <a:pt x="2191868" y="3620958"/>
                  <a:pt x="2088442" y="3508572"/>
                </a:cubicBezTo>
                <a:cubicBezTo>
                  <a:pt x="1985016" y="3396185"/>
                  <a:pt x="1932036" y="3237338"/>
                  <a:pt x="1929504" y="3032030"/>
                </a:cubicBezTo>
                <a:cubicBezTo>
                  <a:pt x="1932036" y="2827207"/>
                  <a:pt x="1985016" y="2670267"/>
                  <a:pt x="2088442" y="2561212"/>
                </a:cubicBezTo>
                <a:cubicBezTo>
                  <a:pt x="2114299" y="2533949"/>
                  <a:pt x="2142360" y="2510060"/>
                  <a:pt x="2172623" y="2489550"/>
                </a:cubicBezTo>
                <a:lnTo>
                  <a:pt x="2222010" y="2463485"/>
                </a:lnTo>
                <a:lnTo>
                  <a:pt x="1998773" y="2463485"/>
                </a:lnTo>
                <a:lnTo>
                  <a:pt x="1903569" y="1972398"/>
                </a:lnTo>
                <a:cubicBezTo>
                  <a:pt x="1894049" y="1924392"/>
                  <a:pt x="1885482" y="1875672"/>
                  <a:pt x="1877865" y="1826237"/>
                </a:cubicBezTo>
                <a:cubicBezTo>
                  <a:pt x="1870249" y="1776802"/>
                  <a:pt x="1863584" y="1729035"/>
                  <a:pt x="1857872" y="1682934"/>
                </a:cubicBezTo>
                <a:lnTo>
                  <a:pt x="1850256" y="1682934"/>
                </a:lnTo>
                <a:cubicBezTo>
                  <a:pt x="1843711" y="1729035"/>
                  <a:pt x="1836809" y="1776802"/>
                  <a:pt x="1829549" y="1826237"/>
                </a:cubicBezTo>
                <a:cubicBezTo>
                  <a:pt x="1822290" y="1875672"/>
                  <a:pt x="1813960" y="1924392"/>
                  <a:pt x="1804559" y="1972398"/>
                </a:cubicBezTo>
                <a:lnTo>
                  <a:pt x="1713163" y="2463485"/>
                </a:lnTo>
                <a:lnTo>
                  <a:pt x="1471153" y="2463485"/>
                </a:lnTo>
                <a:lnTo>
                  <a:pt x="1553974" y="2497948"/>
                </a:lnTo>
                <a:cubicBezTo>
                  <a:pt x="1587467" y="2515963"/>
                  <a:pt x="1618560" y="2537054"/>
                  <a:pt x="1647255" y="2561226"/>
                </a:cubicBezTo>
                <a:cubicBezTo>
                  <a:pt x="1762036" y="2657909"/>
                  <a:pt x="1820888" y="2814844"/>
                  <a:pt x="1823813" y="3032032"/>
                </a:cubicBezTo>
                <a:cubicBezTo>
                  <a:pt x="1822828" y="3177649"/>
                  <a:pt x="1796040" y="3296515"/>
                  <a:pt x="1743448" y="3388635"/>
                </a:cubicBezTo>
                <a:cubicBezTo>
                  <a:pt x="1690856" y="3480752"/>
                  <a:pt x="1618366" y="3548536"/>
                  <a:pt x="1525979" y="3591981"/>
                </a:cubicBezTo>
                <a:cubicBezTo>
                  <a:pt x="1433591" y="3635427"/>
                  <a:pt x="1327211" y="3656948"/>
                  <a:pt x="1206840" y="3656546"/>
                </a:cubicBezTo>
                <a:lnTo>
                  <a:pt x="822356" y="3656546"/>
                </a:lnTo>
                <a:lnTo>
                  <a:pt x="822356" y="2418948"/>
                </a:lnTo>
                <a:lnTo>
                  <a:pt x="1187782" y="2418948"/>
                </a:lnTo>
                <a:lnTo>
                  <a:pt x="1299005" y="2425357"/>
                </a:lnTo>
                <a:lnTo>
                  <a:pt x="1090680" y="1237598"/>
                </a:lnTo>
                <a:lnTo>
                  <a:pt x="910147" y="1237598"/>
                </a:lnTo>
                <a:lnTo>
                  <a:pt x="814943" y="746510"/>
                </a:lnTo>
                <a:cubicBezTo>
                  <a:pt x="805423" y="698504"/>
                  <a:pt x="796855" y="649784"/>
                  <a:pt x="789239" y="600351"/>
                </a:cubicBezTo>
                <a:cubicBezTo>
                  <a:pt x="781623" y="550916"/>
                  <a:pt x="774958" y="503149"/>
                  <a:pt x="769246" y="457047"/>
                </a:cubicBezTo>
                <a:lnTo>
                  <a:pt x="761630" y="457047"/>
                </a:lnTo>
                <a:cubicBezTo>
                  <a:pt x="755085" y="503149"/>
                  <a:pt x="748183" y="550916"/>
                  <a:pt x="740923" y="600351"/>
                </a:cubicBezTo>
                <a:cubicBezTo>
                  <a:pt x="733664" y="649784"/>
                  <a:pt x="725334" y="698504"/>
                  <a:pt x="715932" y="746510"/>
                </a:cubicBezTo>
                <a:lnTo>
                  <a:pt x="624537" y="1237598"/>
                </a:lnTo>
                <a:lnTo>
                  <a:pt x="217065" y="12375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9077328" y="733398"/>
            <a:ext cx="1933577" cy="2552701"/>
          </a:xfrm>
          <a:custGeom>
            <a:avLst/>
            <a:gdLst>
              <a:gd name="connsiteX0" fmla="*/ 0 w 1933577"/>
              <a:gd name="connsiteY0" fmla="*/ 0 h 2552701"/>
              <a:gd name="connsiteX1" fmla="*/ 1933577 w 1933577"/>
              <a:gd name="connsiteY1" fmla="*/ 0 h 2552701"/>
              <a:gd name="connsiteX2" fmla="*/ 1933577 w 1933577"/>
              <a:gd name="connsiteY2" fmla="*/ 2552701 h 2552701"/>
              <a:gd name="connsiteX3" fmla="*/ 0 w 1933577"/>
              <a:gd name="connsiteY3" fmla="*/ 2552701 h 255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3577" h="2552701">
                <a:moveTo>
                  <a:pt x="0" y="0"/>
                </a:moveTo>
                <a:lnTo>
                  <a:pt x="1933577" y="0"/>
                </a:lnTo>
                <a:lnTo>
                  <a:pt x="1933577" y="2552701"/>
                </a:lnTo>
                <a:lnTo>
                  <a:pt x="0" y="25527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86000" y="1676400"/>
            <a:ext cx="2686050" cy="381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72050" y="771525"/>
            <a:ext cx="2324100" cy="5391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296150" y="1676400"/>
            <a:ext cx="2686050" cy="381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38550" y="0"/>
            <a:ext cx="855345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19325" y="1971675"/>
            <a:ext cx="2838450" cy="2914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68827" y="841829"/>
            <a:ext cx="8454345" cy="5413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833937" y="1566862"/>
            <a:ext cx="2524125" cy="3724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301037" y="1566862"/>
            <a:ext cx="2524125" cy="3724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562600" y="704850"/>
            <a:ext cx="5962650" cy="4057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457700" y="2100262"/>
            <a:ext cx="7000875" cy="40862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000375" y="2428875"/>
            <a:ext cx="2600325" cy="4429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>
            <a:spLocks noGrp="1"/>
          </p:cNvSpPr>
          <p:nvPr>
            <p:ph type="pic" sz="quarter" idx="10"/>
          </p:nvPr>
        </p:nvSpPr>
        <p:spPr>
          <a:xfrm>
            <a:off x="7331688" y="1012664"/>
            <a:ext cx="3571997" cy="2467429"/>
          </a:xfrm>
          <a:custGeom>
            <a:avLst/>
            <a:gdLst>
              <a:gd name="connsiteX0" fmla="*/ 1257843 w 3571997"/>
              <a:gd name="connsiteY0" fmla="*/ 0 h 2467429"/>
              <a:gd name="connsiteX1" fmla="*/ 3571997 w 3571997"/>
              <a:gd name="connsiteY1" fmla="*/ 0 h 2467429"/>
              <a:gd name="connsiteX2" fmla="*/ 2328052 w 3571997"/>
              <a:gd name="connsiteY2" fmla="*/ 2467429 h 2467429"/>
              <a:gd name="connsiteX3" fmla="*/ 0 w 3571997"/>
              <a:gd name="connsiteY3" fmla="*/ 2467429 h 246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997" h="2467429">
                <a:moveTo>
                  <a:pt x="1257843" y="0"/>
                </a:moveTo>
                <a:lnTo>
                  <a:pt x="3571997" y="0"/>
                </a:lnTo>
                <a:lnTo>
                  <a:pt x="2328052" y="2467429"/>
                </a:lnTo>
                <a:lnTo>
                  <a:pt x="0" y="24674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Freeform 12"/>
          <p:cNvSpPr>
            <a:spLocks noGrp="1"/>
          </p:cNvSpPr>
          <p:nvPr>
            <p:ph type="pic" sz="quarter" idx="11"/>
          </p:nvPr>
        </p:nvSpPr>
        <p:spPr>
          <a:xfrm>
            <a:off x="7331687" y="3746631"/>
            <a:ext cx="3571700" cy="2466845"/>
          </a:xfrm>
          <a:custGeom>
            <a:avLst/>
            <a:gdLst>
              <a:gd name="connsiteX0" fmla="*/ 0 w 3571700"/>
              <a:gd name="connsiteY0" fmla="*/ 0 h 2466845"/>
              <a:gd name="connsiteX1" fmla="*/ 2314154 w 3571700"/>
              <a:gd name="connsiteY1" fmla="*/ 0 h 2466845"/>
              <a:gd name="connsiteX2" fmla="*/ 3571700 w 3571700"/>
              <a:gd name="connsiteY2" fmla="*/ 2466845 h 2466845"/>
              <a:gd name="connsiteX3" fmla="*/ 1243651 w 3571700"/>
              <a:gd name="connsiteY3" fmla="*/ 2466845 h 246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700" h="2466845">
                <a:moveTo>
                  <a:pt x="0" y="0"/>
                </a:moveTo>
                <a:lnTo>
                  <a:pt x="2314154" y="0"/>
                </a:lnTo>
                <a:lnTo>
                  <a:pt x="3571700" y="2466845"/>
                </a:lnTo>
                <a:lnTo>
                  <a:pt x="1243651" y="24668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8199181" y="0"/>
            <a:ext cx="2704206" cy="746126"/>
          </a:xfrm>
          <a:custGeom>
            <a:avLst/>
            <a:gdLst>
              <a:gd name="connsiteX0" fmla="*/ 0 w 2704206"/>
              <a:gd name="connsiteY0" fmla="*/ 0 h 746126"/>
              <a:gd name="connsiteX1" fmla="*/ 2323847 w 2704206"/>
              <a:gd name="connsiteY1" fmla="*/ 0 h 746126"/>
              <a:gd name="connsiteX2" fmla="*/ 2704206 w 2704206"/>
              <a:gd name="connsiteY2" fmla="*/ 746126 h 746126"/>
              <a:gd name="connsiteX3" fmla="*/ 376157 w 2704206"/>
              <a:gd name="connsiteY3" fmla="*/ 746126 h 74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4206" h="746126">
                <a:moveTo>
                  <a:pt x="0" y="0"/>
                </a:moveTo>
                <a:lnTo>
                  <a:pt x="2323847" y="0"/>
                </a:lnTo>
                <a:lnTo>
                  <a:pt x="2704206" y="746126"/>
                </a:lnTo>
                <a:lnTo>
                  <a:pt x="376157" y="7461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395305" y="6460964"/>
            <a:ext cx="2507645" cy="381000"/>
          </a:xfrm>
          <a:custGeom>
            <a:avLst/>
            <a:gdLst>
              <a:gd name="connsiteX0" fmla="*/ 194226 w 2507645"/>
              <a:gd name="connsiteY0" fmla="*/ 0 h 381000"/>
              <a:gd name="connsiteX1" fmla="*/ 2507645 w 2507645"/>
              <a:gd name="connsiteY1" fmla="*/ 0 h 381000"/>
              <a:gd name="connsiteX2" fmla="*/ 2507645 w 2507645"/>
              <a:gd name="connsiteY2" fmla="*/ 1458 h 381000"/>
              <a:gd name="connsiteX3" fmla="*/ 2316301 w 2507645"/>
              <a:gd name="connsiteY3" fmla="*/ 381000 h 381000"/>
              <a:gd name="connsiteX4" fmla="*/ 0 w 2507645"/>
              <a:gd name="connsiteY4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645" h="381000">
                <a:moveTo>
                  <a:pt x="194226" y="0"/>
                </a:moveTo>
                <a:lnTo>
                  <a:pt x="2507645" y="0"/>
                </a:lnTo>
                <a:lnTo>
                  <a:pt x="2507645" y="1458"/>
                </a:lnTo>
                <a:lnTo>
                  <a:pt x="2316301" y="381000"/>
                </a:lnTo>
                <a:lnTo>
                  <a:pt x="0" y="381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67373" y="1248228"/>
            <a:ext cx="10073198" cy="2612571"/>
          </a:xfrm>
          <a:custGeom>
            <a:avLst/>
            <a:gdLst>
              <a:gd name="connsiteX0" fmla="*/ 0 w 4816699"/>
              <a:gd name="connsiteY0" fmla="*/ 0 h 5576552"/>
              <a:gd name="connsiteX1" fmla="*/ 4816699 w 4816699"/>
              <a:gd name="connsiteY1" fmla="*/ 0 h 5576552"/>
              <a:gd name="connsiteX2" fmla="*/ 4816699 w 4816699"/>
              <a:gd name="connsiteY2" fmla="*/ 5576552 h 5576552"/>
              <a:gd name="connsiteX3" fmla="*/ 0 w 4816699"/>
              <a:gd name="connsiteY3" fmla="*/ 5576552 h 55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6699" h="5576552">
                <a:moveTo>
                  <a:pt x="0" y="0"/>
                </a:moveTo>
                <a:lnTo>
                  <a:pt x="4816699" y="0"/>
                </a:lnTo>
                <a:lnTo>
                  <a:pt x="4816699" y="5576552"/>
                </a:lnTo>
                <a:lnTo>
                  <a:pt x="0" y="55765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183856" y="1624012"/>
            <a:ext cx="3824288" cy="36099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56536" y="-492371"/>
            <a:ext cx="10765026" cy="3393333"/>
          </a:xfrm>
          <a:custGeom>
            <a:avLst/>
            <a:gdLst>
              <a:gd name="connsiteX0" fmla="*/ 9847166 w 10765026"/>
              <a:gd name="connsiteY0" fmla="*/ 151963 h 3393333"/>
              <a:gd name="connsiteX1" fmla="*/ 9864164 w 10765026"/>
              <a:gd name="connsiteY1" fmla="*/ 154077 h 3393333"/>
              <a:gd name="connsiteX2" fmla="*/ 9865675 w 10765026"/>
              <a:gd name="connsiteY2" fmla="*/ 155392 h 3393333"/>
              <a:gd name="connsiteX3" fmla="*/ 9202504 w 10765026"/>
              <a:gd name="connsiteY3" fmla="*/ 617 h 3393333"/>
              <a:gd name="connsiteX4" fmla="*/ 9382570 w 10765026"/>
              <a:gd name="connsiteY4" fmla="*/ 50538 h 3393333"/>
              <a:gd name="connsiteX5" fmla="*/ 9337243 w 10765026"/>
              <a:gd name="connsiteY5" fmla="*/ 135060 h 3393333"/>
              <a:gd name="connsiteX6" fmla="*/ 9756513 w 10765026"/>
              <a:gd name="connsiteY6" fmla="*/ 185772 h 3393333"/>
              <a:gd name="connsiteX7" fmla="*/ 9110611 w 10765026"/>
              <a:gd name="connsiteY7" fmla="*/ 270295 h 3393333"/>
              <a:gd name="connsiteX8" fmla="*/ 9926487 w 10765026"/>
              <a:gd name="connsiteY8" fmla="*/ 253390 h 3393333"/>
              <a:gd name="connsiteX9" fmla="*/ 10243772 w 10765026"/>
              <a:gd name="connsiteY9" fmla="*/ 253390 h 3393333"/>
              <a:gd name="connsiteX10" fmla="*/ 9767844 w 10765026"/>
              <a:gd name="connsiteY10" fmla="*/ 202677 h 3393333"/>
              <a:gd name="connsiteX11" fmla="*/ 9767844 w 10765026"/>
              <a:gd name="connsiteY11" fmla="*/ 185772 h 3393333"/>
              <a:gd name="connsiteX12" fmla="*/ 9881160 w 10765026"/>
              <a:gd name="connsiteY12" fmla="*/ 168868 h 3393333"/>
              <a:gd name="connsiteX13" fmla="*/ 9865675 w 10765026"/>
              <a:gd name="connsiteY13" fmla="*/ 155392 h 3393333"/>
              <a:gd name="connsiteX14" fmla="*/ 9873902 w 10765026"/>
              <a:gd name="connsiteY14" fmla="*/ 156917 h 3393333"/>
              <a:gd name="connsiteX15" fmla="*/ 10209777 w 10765026"/>
              <a:gd name="connsiteY15" fmla="*/ 202677 h 3393333"/>
              <a:gd name="connsiteX16" fmla="*/ 10198445 w 10765026"/>
              <a:gd name="connsiteY16" fmla="*/ 202677 h 3393333"/>
              <a:gd name="connsiteX17" fmla="*/ 10096461 w 10765026"/>
              <a:gd name="connsiteY17" fmla="*/ 151963 h 3393333"/>
              <a:gd name="connsiteX18" fmla="*/ 10527062 w 10765026"/>
              <a:gd name="connsiteY18" fmla="*/ 304103 h 3393333"/>
              <a:gd name="connsiteX19" fmla="*/ 10527062 w 10765026"/>
              <a:gd name="connsiteY19" fmla="*/ 422433 h 3393333"/>
              <a:gd name="connsiteX20" fmla="*/ 10345756 w 10765026"/>
              <a:gd name="connsiteY20" fmla="*/ 371720 h 3393333"/>
              <a:gd name="connsiteX21" fmla="*/ 10470404 w 10765026"/>
              <a:gd name="connsiteY21" fmla="*/ 490051 h 3393333"/>
              <a:gd name="connsiteX22" fmla="*/ 10470404 w 10765026"/>
              <a:gd name="connsiteY22" fmla="*/ 506955 h 3393333"/>
              <a:gd name="connsiteX23" fmla="*/ 9609202 w 10765026"/>
              <a:gd name="connsiteY23" fmla="*/ 388625 h 3393333"/>
              <a:gd name="connsiteX24" fmla="*/ 9722518 w 10765026"/>
              <a:gd name="connsiteY24" fmla="*/ 523860 h 3393333"/>
              <a:gd name="connsiteX25" fmla="*/ 10085129 w 10765026"/>
              <a:gd name="connsiteY25" fmla="*/ 557668 h 3393333"/>
              <a:gd name="connsiteX26" fmla="*/ 10130456 w 10765026"/>
              <a:gd name="connsiteY26" fmla="*/ 506955 h 3393333"/>
              <a:gd name="connsiteX27" fmla="*/ 10402414 w 10765026"/>
              <a:gd name="connsiteY27" fmla="*/ 608381 h 3393333"/>
              <a:gd name="connsiteX28" fmla="*/ 10402414 w 10765026"/>
              <a:gd name="connsiteY28" fmla="*/ 591476 h 3393333"/>
              <a:gd name="connsiteX29" fmla="*/ 10379752 w 10765026"/>
              <a:gd name="connsiteY29" fmla="*/ 540763 h 3393333"/>
              <a:gd name="connsiteX30" fmla="*/ 10164451 w 10765026"/>
              <a:gd name="connsiteY30" fmla="*/ 490051 h 3393333"/>
              <a:gd name="connsiteX31" fmla="*/ 10198445 w 10765026"/>
              <a:gd name="connsiteY31" fmla="*/ 473146 h 3393333"/>
              <a:gd name="connsiteX32" fmla="*/ 10402414 w 10765026"/>
              <a:gd name="connsiteY32" fmla="*/ 523860 h 3393333"/>
              <a:gd name="connsiteX33" fmla="*/ 10379752 w 10765026"/>
              <a:gd name="connsiteY33" fmla="*/ 490051 h 3393333"/>
              <a:gd name="connsiteX34" fmla="*/ 10515730 w 10765026"/>
              <a:gd name="connsiteY34" fmla="*/ 591476 h 3393333"/>
              <a:gd name="connsiteX35" fmla="*/ 10515730 w 10765026"/>
              <a:gd name="connsiteY35" fmla="*/ 608381 h 3393333"/>
              <a:gd name="connsiteX36" fmla="*/ 10436410 w 10765026"/>
              <a:gd name="connsiteY36" fmla="*/ 557668 h 3393333"/>
              <a:gd name="connsiteX37" fmla="*/ 10606383 w 10765026"/>
              <a:gd name="connsiteY37" fmla="*/ 794328 h 3393333"/>
              <a:gd name="connsiteX38" fmla="*/ 10561057 w 10765026"/>
              <a:gd name="connsiteY38" fmla="*/ 726711 h 3393333"/>
              <a:gd name="connsiteX39" fmla="*/ 10731031 w 10765026"/>
              <a:gd name="connsiteY39" fmla="*/ 692902 h 3393333"/>
              <a:gd name="connsiteX40" fmla="*/ 10753695 w 10765026"/>
              <a:gd name="connsiteY40" fmla="*/ 878850 h 3393333"/>
              <a:gd name="connsiteX41" fmla="*/ 10742362 w 10765026"/>
              <a:gd name="connsiteY41" fmla="*/ 895754 h 3393333"/>
              <a:gd name="connsiteX42" fmla="*/ 10629046 w 10765026"/>
              <a:gd name="connsiteY42" fmla="*/ 878850 h 3393333"/>
              <a:gd name="connsiteX43" fmla="*/ 10663041 w 10765026"/>
              <a:gd name="connsiteY43" fmla="*/ 946467 h 3393333"/>
              <a:gd name="connsiteX44" fmla="*/ 10629046 w 10765026"/>
              <a:gd name="connsiteY44" fmla="*/ 963372 h 3393333"/>
              <a:gd name="connsiteX45" fmla="*/ 9926487 w 10765026"/>
              <a:gd name="connsiteY45" fmla="*/ 946467 h 3393333"/>
              <a:gd name="connsiteX46" fmla="*/ 9971813 w 10765026"/>
              <a:gd name="connsiteY46" fmla="*/ 1030989 h 3393333"/>
              <a:gd name="connsiteX47" fmla="*/ 10005808 w 10765026"/>
              <a:gd name="connsiteY47" fmla="*/ 997181 h 3393333"/>
              <a:gd name="connsiteX48" fmla="*/ 10039803 w 10765026"/>
              <a:gd name="connsiteY48" fmla="*/ 1115511 h 3393333"/>
              <a:gd name="connsiteX49" fmla="*/ 9971813 w 10765026"/>
              <a:gd name="connsiteY49" fmla="*/ 1132415 h 3393333"/>
              <a:gd name="connsiteX50" fmla="*/ 9597870 w 10765026"/>
              <a:gd name="connsiteY50" fmla="*/ 1064797 h 3393333"/>
              <a:gd name="connsiteX51" fmla="*/ 9643197 w 10765026"/>
              <a:gd name="connsiteY51" fmla="*/ 1216937 h 3393333"/>
              <a:gd name="connsiteX52" fmla="*/ 9529881 w 10765026"/>
              <a:gd name="connsiteY52" fmla="*/ 1216937 h 3393333"/>
              <a:gd name="connsiteX53" fmla="*/ 9609202 w 10765026"/>
              <a:gd name="connsiteY53" fmla="*/ 1352171 h 3393333"/>
              <a:gd name="connsiteX54" fmla="*/ 9597870 w 10765026"/>
              <a:gd name="connsiteY54" fmla="*/ 1352171 h 3393333"/>
              <a:gd name="connsiteX55" fmla="*/ 9495886 w 10765026"/>
              <a:gd name="connsiteY55" fmla="*/ 1301459 h 3393333"/>
              <a:gd name="connsiteX56" fmla="*/ 10311761 w 10765026"/>
              <a:gd name="connsiteY56" fmla="*/ 1352171 h 3393333"/>
              <a:gd name="connsiteX57" fmla="*/ 10493068 w 10765026"/>
              <a:gd name="connsiteY57" fmla="*/ 1605736 h 3393333"/>
              <a:gd name="connsiteX58" fmla="*/ 10481736 w 10765026"/>
              <a:gd name="connsiteY58" fmla="*/ 1622641 h 3393333"/>
              <a:gd name="connsiteX59" fmla="*/ 10311761 w 10765026"/>
              <a:gd name="connsiteY59" fmla="*/ 1588832 h 3393333"/>
              <a:gd name="connsiteX60" fmla="*/ 10402414 w 10765026"/>
              <a:gd name="connsiteY60" fmla="*/ 1656450 h 3393333"/>
              <a:gd name="connsiteX61" fmla="*/ 10765026 w 10765026"/>
              <a:gd name="connsiteY61" fmla="*/ 1943824 h 3393333"/>
              <a:gd name="connsiteX62" fmla="*/ 10765026 w 10765026"/>
              <a:gd name="connsiteY62" fmla="*/ 1960727 h 3393333"/>
              <a:gd name="connsiteX63" fmla="*/ 10640378 w 10765026"/>
              <a:gd name="connsiteY63" fmla="*/ 1910015 h 3393333"/>
              <a:gd name="connsiteX64" fmla="*/ 10651710 w 10765026"/>
              <a:gd name="connsiteY64" fmla="*/ 1960727 h 3393333"/>
              <a:gd name="connsiteX65" fmla="*/ 10527062 w 10765026"/>
              <a:gd name="connsiteY65" fmla="*/ 1893110 h 3393333"/>
              <a:gd name="connsiteX66" fmla="*/ 10493068 w 10765026"/>
              <a:gd name="connsiteY66" fmla="*/ 2028345 h 3393333"/>
              <a:gd name="connsiteX67" fmla="*/ 10425077 w 10765026"/>
              <a:gd name="connsiteY67" fmla="*/ 2028345 h 3393333"/>
              <a:gd name="connsiteX68" fmla="*/ 10402414 w 10765026"/>
              <a:gd name="connsiteY68" fmla="*/ 2197389 h 3393333"/>
              <a:gd name="connsiteX69" fmla="*/ 10470404 w 10765026"/>
              <a:gd name="connsiteY69" fmla="*/ 2180484 h 3393333"/>
              <a:gd name="connsiteX70" fmla="*/ 10447741 w 10765026"/>
              <a:gd name="connsiteY70" fmla="*/ 2265005 h 3393333"/>
              <a:gd name="connsiteX71" fmla="*/ 9903824 w 10765026"/>
              <a:gd name="connsiteY71" fmla="*/ 2332623 h 3393333"/>
              <a:gd name="connsiteX72" fmla="*/ 9903824 w 10765026"/>
              <a:gd name="connsiteY72" fmla="*/ 2366431 h 3393333"/>
              <a:gd name="connsiteX73" fmla="*/ 9824502 w 10765026"/>
              <a:gd name="connsiteY73" fmla="*/ 2383336 h 3393333"/>
              <a:gd name="connsiteX74" fmla="*/ 9824502 w 10765026"/>
              <a:gd name="connsiteY74" fmla="*/ 2366431 h 3393333"/>
              <a:gd name="connsiteX75" fmla="*/ 9847166 w 10765026"/>
              <a:gd name="connsiteY75" fmla="*/ 2366431 h 3393333"/>
              <a:gd name="connsiteX76" fmla="*/ 9892492 w 10765026"/>
              <a:gd name="connsiteY76" fmla="*/ 2349528 h 3393333"/>
              <a:gd name="connsiteX77" fmla="*/ 9881160 w 10765026"/>
              <a:gd name="connsiteY77" fmla="*/ 2315719 h 3393333"/>
              <a:gd name="connsiteX78" fmla="*/ 9382570 w 10765026"/>
              <a:gd name="connsiteY78" fmla="*/ 2315719 h 3393333"/>
              <a:gd name="connsiteX79" fmla="*/ 9631865 w 10765026"/>
              <a:gd name="connsiteY79" fmla="*/ 2552379 h 3393333"/>
              <a:gd name="connsiteX80" fmla="*/ 9654528 w 10765026"/>
              <a:gd name="connsiteY80" fmla="*/ 2619996 h 3393333"/>
              <a:gd name="connsiteX81" fmla="*/ 9507217 w 10765026"/>
              <a:gd name="connsiteY81" fmla="*/ 2670710 h 3393333"/>
              <a:gd name="connsiteX82" fmla="*/ 9121943 w 10765026"/>
              <a:gd name="connsiteY82" fmla="*/ 2772135 h 3393333"/>
              <a:gd name="connsiteX83" fmla="*/ 10096461 w 10765026"/>
              <a:gd name="connsiteY83" fmla="*/ 2704518 h 3393333"/>
              <a:gd name="connsiteX84" fmla="*/ 10073798 w 10765026"/>
              <a:gd name="connsiteY84" fmla="*/ 2738327 h 3393333"/>
              <a:gd name="connsiteX85" fmla="*/ 10436410 w 10765026"/>
              <a:gd name="connsiteY85" fmla="*/ 2636901 h 3393333"/>
              <a:gd name="connsiteX86" fmla="*/ 10334425 w 10765026"/>
              <a:gd name="connsiteY86" fmla="*/ 2704518 h 3393333"/>
              <a:gd name="connsiteX87" fmla="*/ 10345756 w 10765026"/>
              <a:gd name="connsiteY87" fmla="*/ 2738327 h 3393333"/>
              <a:gd name="connsiteX88" fmla="*/ 10198445 w 10765026"/>
              <a:gd name="connsiteY88" fmla="*/ 2738327 h 3393333"/>
              <a:gd name="connsiteX89" fmla="*/ 10198445 w 10765026"/>
              <a:gd name="connsiteY89" fmla="*/ 2805944 h 3393333"/>
              <a:gd name="connsiteX90" fmla="*/ 8951969 w 10765026"/>
              <a:gd name="connsiteY90" fmla="*/ 2924275 h 3393333"/>
              <a:gd name="connsiteX91" fmla="*/ 8306067 w 10765026"/>
              <a:gd name="connsiteY91" fmla="*/ 3110223 h 3393333"/>
              <a:gd name="connsiteX92" fmla="*/ 7206902 w 10765026"/>
              <a:gd name="connsiteY92" fmla="*/ 3296170 h 3393333"/>
              <a:gd name="connsiteX93" fmla="*/ 5688466 w 10765026"/>
              <a:gd name="connsiteY93" fmla="*/ 3380692 h 3393333"/>
              <a:gd name="connsiteX94" fmla="*/ 5368326 w 10765026"/>
              <a:gd name="connsiteY94" fmla="*/ 3393237 h 3393333"/>
              <a:gd name="connsiteX95" fmla="*/ 5201206 w 10765026"/>
              <a:gd name="connsiteY95" fmla="*/ 3346883 h 3393333"/>
              <a:gd name="connsiteX96" fmla="*/ 5212539 w 10765026"/>
              <a:gd name="connsiteY96" fmla="*/ 3296170 h 3393333"/>
              <a:gd name="connsiteX97" fmla="*/ 6107736 w 10765026"/>
              <a:gd name="connsiteY97" fmla="*/ 3262362 h 3393333"/>
              <a:gd name="connsiteX98" fmla="*/ 6662985 w 10765026"/>
              <a:gd name="connsiteY98" fmla="*/ 3262362 h 3393333"/>
              <a:gd name="connsiteX99" fmla="*/ 8294736 w 10765026"/>
              <a:gd name="connsiteY99" fmla="*/ 3059509 h 3393333"/>
              <a:gd name="connsiteX100" fmla="*/ 9201264 w 10765026"/>
              <a:gd name="connsiteY100" fmla="*/ 2822849 h 3393333"/>
              <a:gd name="connsiteX101" fmla="*/ 9201264 w 10765026"/>
              <a:gd name="connsiteY101" fmla="*/ 2805944 h 3393333"/>
              <a:gd name="connsiteX102" fmla="*/ 8306067 w 10765026"/>
              <a:gd name="connsiteY102" fmla="*/ 2958083 h 3393333"/>
              <a:gd name="connsiteX103" fmla="*/ 7875466 w 10765026"/>
              <a:gd name="connsiteY103" fmla="*/ 3042605 h 3393333"/>
              <a:gd name="connsiteX104" fmla="*/ 8079435 w 10765026"/>
              <a:gd name="connsiteY104" fmla="*/ 3008796 h 3393333"/>
              <a:gd name="connsiteX105" fmla="*/ 8079435 w 10765026"/>
              <a:gd name="connsiteY105" fmla="*/ 2991892 h 3393333"/>
              <a:gd name="connsiteX106" fmla="*/ 8068104 w 10765026"/>
              <a:gd name="connsiteY106" fmla="*/ 2907370 h 3393333"/>
              <a:gd name="connsiteX107" fmla="*/ 8022777 w 10765026"/>
              <a:gd name="connsiteY107" fmla="*/ 2890466 h 3393333"/>
              <a:gd name="connsiteX108" fmla="*/ 8374056 w 10765026"/>
              <a:gd name="connsiteY108" fmla="*/ 2772135 h 3393333"/>
              <a:gd name="connsiteX109" fmla="*/ 8328730 w 10765026"/>
              <a:gd name="connsiteY109" fmla="*/ 2721423 h 3393333"/>
              <a:gd name="connsiteX110" fmla="*/ 7750819 w 10765026"/>
              <a:gd name="connsiteY110" fmla="*/ 2805944 h 3393333"/>
              <a:gd name="connsiteX111" fmla="*/ 6561000 w 10765026"/>
              <a:gd name="connsiteY111" fmla="*/ 2991892 h 3393333"/>
              <a:gd name="connsiteX112" fmla="*/ 6028415 w 10765026"/>
              <a:gd name="connsiteY112" fmla="*/ 3008796 h 3393333"/>
              <a:gd name="connsiteX113" fmla="*/ 6051078 w 10765026"/>
              <a:gd name="connsiteY113" fmla="*/ 2974988 h 3393333"/>
              <a:gd name="connsiteX114" fmla="*/ 5427840 w 10765026"/>
              <a:gd name="connsiteY114" fmla="*/ 2974988 h 3393333"/>
              <a:gd name="connsiteX115" fmla="*/ 5019901 w 10765026"/>
              <a:gd name="connsiteY115" fmla="*/ 3025700 h 3393333"/>
              <a:gd name="connsiteX116" fmla="*/ 3920736 w 10765026"/>
              <a:gd name="connsiteY116" fmla="*/ 2991892 h 3393333"/>
              <a:gd name="connsiteX117" fmla="*/ 2957549 w 10765026"/>
              <a:gd name="connsiteY117" fmla="*/ 2873562 h 3393333"/>
              <a:gd name="connsiteX118" fmla="*/ 2107679 w 10765026"/>
              <a:gd name="connsiteY118" fmla="*/ 2890466 h 3393333"/>
              <a:gd name="connsiteX119" fmla="*/ 1983031 w 10765026"/>
              <a:gd name="connsiteY119" fmla="*/ 2789040 h 3393333"/>
              <a:gd name="connsiteX120" fmla="*/ 1654415 w 10765026"/>
              <a:gd name="connsiteY120" fmla="*/ 2839753 h 3393333"/>
              <a:gd name="connsiteX121" fmla="*/ 577912 w 10765026"/>
              <a:gd name="connsiteY121" fmla="*/ 2772135 h 3393333"/>
              <a:gd name="connsiteX122" fmla="*/ 566581 w 10765026"/>
              <a:gd name="connsiteY122" fmla="*/ 2721423 h 3393333"/>
              <a:gd name="connsiteX123" fmla="*/ 1076503 w 10765026"/>
              <a:gd name="connsiteY123" fmla="*/ 2755231 h 3393333"/>
              <a:gd name="connsiteX124" fmla="*/ 1065171 w 10765026"/>
              <a:gd name="connsiteY124" fmla="*/ 2704518 h 3393333"/>
              <a:gd name="connsiteX125" fmla="*/ 1303135 w 10765026"/>
              <a:gd name="connsiteY125" fmla="*/ 2687614 h 3393333"/>
              <a:gd name="connsiteX126" fmla="*/ 657233 w 10765026"/>
              <a:gd name="connsiteY126" fmla="*/ 2653805 h 3393333"/>
              <a:gd name="connsiteX127" fmla="*/ 589244 w 10765026"/>
              <a:gd name="connsiteY127" fmla="*/ 2586188 h 3393333"/>
              <a:gd name="connsiteX128" fmla="*/ 611906 w 10765026"/>
              <a:gd name="connsiteY128" fmla="*/ 2518570 h 3393333"/>
              <a:gd name="connsiteX129" fmla="*/ 1801725 w 10765026"/>
              <a:gd name="connsiteY129" fmla="*/ 2501666 h 3393333"/>
              <a:gd name="connsiteX130" fmla="*/ 1869715 w 10765026"/>
              <a:gd name="connsiteY130" fmla="*/ 2383336 h 3393333"/>
              <a:gd name="connsiteX131" fmla="*/ 1835720 w 10765026"/>
              <a:gd name="connsiteY131" fmla="*/ 2332623 h 3393333"/>
              <a:gd name="connsiteX132" fmla="*/ 487259 w 10765026"/>
              <a:gd name="connsiteY132" fmla="*/ 2248101 h 3393333"/>
              <a:gd name="connsiteX133" fmla="*/ 589244 w 10765026"/>
              <a:gd name="connsiteY133" fmla="*/ 2248101 h 3393333"/>
              <a:gd name="connsiteX134" fmla="*/ 543917 w 10765026"/>
              <a:gd name="connsiteY134" fmla="*/ 2180484 h 3393333"/>
              <a:gd name="connsiteX135" fmla="*/ 464596 w 10765026"/>
              <a:gd name="connsiteY135" fmla="*/ 2079058 h 3393333"/>
              <a:gd name="connsiteX136" fmla="*/ 555248 w 10765026"/>
              <a:gd name="connsiteY136" fmla="*/ 2095963 h 3393333"/>
              <a:gd name="connsiteX137" fmla="*/ 407938 w 10765026"/>
              <a:gd name="connsiteY137" fmla="*/ 1910015 h 3393333"/>
              <a:gd name="connsiteX138" fmla="*/ 441932 w 10765026"/>
              <a:gd name="connsiteY138" fmla="*/ 1808589 h 3393333"/>
              <a:gd name="connsiteX139" fmla="*/ 464596 w 10765026"/>
              <a:gd name="connsiteY139" fmla="*/ 1791684 h 3393333"/>
              <a:gd name="connsiteX140" fmla="*/ 872533 w 10765026"/>
              <a:gd name="connsiteY140" fmla="*/ 1757875 h 3393333"/>
              <a:gd name="connsiteX141" fmla="*/ 872533 w 10765026"/>
              <a:gd name="connsiteY141" fmla="*/ 1740971 h 3393333"/>
              <a:gd name="connsiteX142" fmla="*/ 351280 w 10765026"/>
              <a:gd name="connsiteY142" fmla="*/ 1808589 h 3393333"/>
              <a:gd name="connsiteX143" fmla="*/ 362612 w 10765026"/>
              <a:gd name="connsiteY143" fmla="*/ 1825493 h 3393333"/>
              <a:gd name="connsiteX144" fmla="*/ 339948 w 10765026"/>
              <a:gd name="connsiteY144" fmla="*/ 1825493 h 3393333"/>
              <a:gd name="connsiteX145" fmla="*/ 339948 w 10765026"/>
              <a:gd name="connsiteY145" fmla="*/ 1808589 h 3393333"/>
              <a:gd name="connsiteX146" fmla="*/ 260627 w 10765026"/>
              <a:gd name="connsiteY146" fmla="*/ 1842398 h 3393333"/>
              <a:gd name="connsiteX147" fmla="*/ 260627 w 10765026"/>
              <a:gd name="connsiteY147" fmla="*/ 1825493 h 3393333"/>
              <a:gd name="connsiteX148" fmla="*/ 271958 w 10765026"/>
              <a:gd name="connsiteY148" fmla="*/ 1707162 h 3393333"/>
              <a:gd name="connsiteX149" fmla="*/ 294621 w 10765026"/>
              <a:gd name="connsiteY149" fmla="*/ 1690259 h 3393333"/>
              <a:gd name="connsiteX150" fmla="*/ 464596 w 10765026"/>
              <a:gd name="connsiteY150" fmla="*/ 1673354 h 3393333"/>
              <a:gd name="connsiteX151" fmla="*/ 441932 w 10765026"/>
              <a:gd name="connsiteY151" fmla="*/ 1504310 h 3393333"/>
              <a:gd name="connsiteX152" fmla="*/ 555248 w 10765026"/>
              <a:gd name="connsiteY152" fmla="*/ 1453597 h 3393333"/>
              <a:gd name="connsiteX153" fmla="*/ 498590 w 10765026"/>
              <a:gd name="connsiteY153" fmla="*/ 1318362 h 3393333"/>
              <a:gd name="connsiteX154" fmla="*/ 827207 w 10765026"/>
              <a:gd name="connsiteY154" fmla="*/ 1402885 h 3393333"/>
              <a:gd name="connsiteX155" fmla="*/ 804544 w 10765026"/>
              <a:gd name="connsiteY155" fmla="*/ 1352171 h 3393333"/>
              <a:gd name="connsiteX156" fmla="*/ 305954 w 10765026"/>
              <a:gd name="connsiteY156" fmla="*/ 1098606 h 3393333"/>
              <a:gd name="connsiteX157" fmla="*/ 464596 w 10765026"/>
              <a:gd name="connsiteY157" fmla="*/ 1030989 h 3393333"/>
              <a:gd name="connsiteX158" fmla="*/ 419270 w 10765026"/>
              <a:gd name="connsiteY158" fmla="*/ 929563 h 3393333"/>
              <a:gd name="connsiteX159" fmla="*/ 917860 w 10765026"/>
              <a:gd name="connsiteY159" fmla="*/ 861946 h 3393333"/>
              <a:gd name="connsiteX160" fmla="*/ 929191 w 10765026"/>
              <a:gd name="connsiteY160" fmla="*/ 777424 h 3393333"/>
              <a:gd name="connsiteX161" fmla="*/ 917860 w 10765026"/>
              <a:gd name="connsiteY161" fmla="*/ 743616 h 3393333"/>
              <a:gd name="connsiteX162" fmla="*/ 521254 w 10765026"/>
              <a:gd name="connsiteY162" fmla="*/ 709807 h 3393333"/>
              <a:gd name="connsiteX163" fmla="*/ 532586 w 10765026"/>
              <a:gd name="connsiteY163" fmla="*/ 659094 h 3393333"/>
              <a:gd name="connsiteX164" fmla="*/ 475928 w 10765026"/>
              <a:gd name="connsiteY164" fmla="*/ 675998 h 3393333"/>
              <a:gd name="connsiteX165" fmla="*/ 0 w 10765026"/>
              <a:gd name="connsiteY165" fmla="*/ 557668 h 3393333"/>
              <a:gd name="connsiteX166" fmla="*/ 33995 w 10765026"/>
              <a:gd name="connsiteY166" fmla="*/ 523860 h 3393333"/>
              <a:gd name="connsiteX167" fmla="*/ 113316 w 10765026"/>
              <a:gd name="connsiteY167" fmla="*/ 490051 h 3393333"/>
              <a:gd name="connsiteX168" fmla="*/ 90653 w 10765026"/>
              <a:gd name="connsiteY168" fmla="*/ 490051 h 3393333"/>
              <a:gd name="connsiteX169" fmla="*/ 90653 w 10765026"/>
              <a:gd name="connsiteY169" fmla="*/ 473146 h 3393333"/>
              <a:gd name="connsiteX170" fmla="*/ 135980 w 10765026"/>
              <a:gd name="connsiteY170" fmla="*/ 456242 h 3393333"/>
              <a:gd name="connsiteX171" fmla="*/ 124647 w 10765026"/>
              <a:gd name="connsiteY171" fmla="*/ 490051 h 3393333"/>
              <a:gd name="connsiteX172" fmla="*/ 623239 w 10765026"/>
              <a:gd name="connsiteY172" fmla="*/ 506955 h 3393333"/>
              <a:gd name="connsiteX173" fmla="*/ 645902 w 10765026"/>
              <a:gd name="connsiteY173" fmla="*/ 506955 h 3393333"/>
              <a:gd name="connsiteX174" fmla="*/ 611906 w 10765026"/>
              <a:gd name="connsiteY174" fmla="*/ 439337 h 3393333"/>
              <a:gd name="connsiteX175" fmla="*/ 1325798 w 10765026"/>
              <a:gd name="connsiteY175" fmla="*/ 405529 h 3393333"/>
              <a:gd name="connsiteX176" fmla="*/ 1303135 w 10765026"/>
              <a:gd name="connsiteY176" fmla="*/ 439337 h 3393333"/>
              <a:gd name="connsiteX177" fmla="*/ 1235145 w 10765026"/>
              <a:gd name="connsiteY177" fmla="*/ 490051 h 3393333"/>
              <a:gd name="connsiteX178" fmla="*/ 1257808 w 10765026"/>
              <a:gd name="connsiteY178" fmla="*/ 490051 h 3393333"/>
              <a:gd name="connsiteX179" fmla="*/ 1325798 w 10765026"/>
              <a:gd name="connsiteY179" fmla="*/ 506955 h 3393333"/>
              <a:gd name="connsiteX180" fmla="*/ 1382456 w 10765026"/>
              <a:gd name="connsiteY180" fmla="*/ 405529 h 3393333"/>
              <a:gd name="connsiteX181" fmla="*/ 1597757 w 10765026"/>
              <a:gd name="connsiteY181" fmla="*/ 490051 h 3393333"/>
              <a:gd name="connsiteX182" fmla="*/ 1665746 w 10765026"/>
              <a:gd name="connsiteY182" fmla="*/ 422433 h 3393333"/>
              <a:gd name="connsiteX183" fmla="*/ 1847052 w 10765026"/>
              <a:gd name="connsiteY183" fmla="*/ 439337 h 3393333"/>
              <a:gd name="connsiteX184" fmla="*/ 1813057 w 10765026"/>
              <a:gd name="connsiteY184" fmla="*/ 506955 h 3393333"/>
              <a:gd name="connsiteX185" fmla="*/ 1960367 w 10765026"/>
              <a:gd name="connsiteY185" fmla="*/ 456242 h 3393333"/>
              <a:gd name="connsiteX186" fmla="*/ 1949036 w 10765026"/>
              <a:gd name="connsiteY186" fmla="*/ 490051 h 3393333"/>
              <a:gd name="connsiteX187" fmla="*/ 1892378 w 10765026"/>
              <a:gd name="connsiteY187" fmla="*/ 506955 h 3393333"/>
              <a:gd name="connsiteX188" fmla="*/ 6753637 w 10765026"/>
              <a:gd name="connsiteY188" fmla="*/ 506955 h 3393333"/>
              <a:gd name="connsiteX189" fmla="*/ 7478860 w 10765026"/>
              <a:gd name="connsiteY189" fmla="*/ 405529 h 3393333"/>
              <a:gd name="connsiteX190" fmla="*/ 7682828 w 10765026"/>
              <a:gd name="connsiteY190" fmla="*/ 422433 h 3393333"/>
              <a:gd name="connsiteX191" fmla="*/ 8589357 w 10765026"/>
              <a:gd name="connsiteY191" fmla="*/ 270295 h 3393333"/>
              <a:gd name="connsiteX192" fmla="*/ 9110611 w 10765026"/>
              <a:gd name="connsiteY192" fmla="*/ 219581 h 3393333"/>
              <a:gd name="connsiteX193" fmla="*/ 9087948 w 10765026"/>
              <a:gd name="connsiteY193" fmla="*/ 202677 h 3393333"/>
              <a:gd name="connsiteX194" fmla="*/ 8849984 w 10765026"/>
              <a:gd name="connsiteY194" fmla="*/ 185772 h 3393333"/>
              <a:gd name="connsiteX195" fmla="*/ 8849984 w 10765026"/>
              <a:gd name="connsiteY195" fmla="*/ 118156 h 3393333"/>
              <a:gd name="connsiteX196" fmla="*/ 8702673 w 10765026"/>
              <a:gd name="connsiteY196" fmla="*/ 202677 h 3393333"/>
              <a:gd name="connsiteX197" fmla="*/ 8702673 w 10765026"/>
              <a:gd name="connsiteY197" fmla="*/ 185772 h 3393333"/>
              <a:gd name="connsiteX198" fmla="*/ 8804658 w 10765026"/>
              <a:gd name="connsiteY198" fmla="*/ 50538 h 3393333"/>
              <a:gd name="connsiteX199" fmla="*/ 9144606 w 10765026"/>
              <a:gd name="connsiteY199" fmla="*/ 67442 h 3393333"/>
              <a:gd name="connsiteX200" fmla="*/ 9133274 w 10765026"/>
              <a:gd name="connsiteY200" fmla="*/ 135060 h 3393333"/>
              <a:gd name="connsiteX201" fmla="*/ 9337243 w 10765026"/>
              <a:gd name="connsiteY201" fmla="*/ 84347 h 3393333"/>
              <a:gd name="connsiteX202" fmla="*/ 9337243 w 10765026"/>
              <a:gd name="connsiteY202" fmla="*/ 67442 h 3393333"/>
              <a:gd name="connsiteX203" fmla="*/ 9144606 w 10765026"/>
              <a:gd name="connsiteY203" fmla="*/ 33633 h 3393333"/>
              <a:gd name="connsiteX204" fmla="*/ 9202504 w 10765026"/>
              <a:gd name="connsiteY204" fmla="*/ 617 h 33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10765026" h="3393333">
                <a:moveTo>
                  <a:pt x="9847166" y="151963"/>
                </a:moveTo>
                <a:cubicBezTo>
                  <a:pt x="9852831" y="151963"/>
                  <a:pt x="9858497" y="151963"/>
                  <a:pt x="9864164" y="154077"/>
                </a:cubicBezTo>
                <a:lnTo>
                  <a:pt x="9865675" y="155392"/>
                </a:lnTo>
                <a:close/>
                <a:moveTo>
                  <a:pt x="9202504" y="617"/>
                </a:moveTo>
                <a:cubicBezTo>
                  <a:pt x="9265713" y="-6514"/>
                  <a:pt x="9340076" y="50538"/>
                  <a:pt x="9382570" y="50538"/>
                </a:cubicBezTo>
                <a:cubicBezTo>
                  <a:pt x="9359907" y="67442"/>
                  <a:pt x="9348574" y="101251"/>
                  <a:pt x="9337243" y="135060"/>
                </a:cubicBezTo>
                <a:cubicBezTo>
                  <a:pt x="9484554" y="202677"/>
                  <a:pt x="9586539" y="219581"/>
                  <a:pt x="9756513" y="185772"/>
                </a:cubicBezTo>
                <a:cubicBezTo>
                  <a:pt x="9620534" y="321007"/>
                  <a:pt x="9269254" y="185772"/>
                  <a:pt x="9110611" y="270295"/>
                </a:cubicBezTo>
                <a:cubicBezTo>
                  <a:pt x="9393901" y="287198"/>
                  <a:pt x="9643197" y="253390"/>
                  <a:pt x="9926487" y="253390"/>
                </a:cubicBezTo>
                <a:cubicBezTo>
                  <a:pt x="10028471" y="253390"/>
                  <a:pt x="10141787" y="253390"/>
                  <a:pt x="10243772" y="253390"/>
                </a:cubicBezTo>
                <a:cubicBezTo>
                  <a:pt x="10085129" y="236486"/>
                  <a:pt x="9926487" y="219581"/>
                  <a:pt x="9767844" y="202677"/>
                </a:cubicBezTo>
                <a:cubicBezTo>
                  <a:pt x="9767844" y="185772"/>
                  <a:pt x="9767844" y="185772"/>
                  <a:pt x="9767844" y="185772"/>
                </a:cubicBezTo>
                <a:cubicBezTo>
                  <a:pt x="9801839" y="168868"/>
                  <a:pt x="9835835" y="168868"/>
                  <a:pt x="9881160" y="168868"/>
                </a:cubicBezTo>
                <a:lnTo>
                  <a:pt x="9865675" y="155392"/>
                </a:lnTo>
                <a:lnTo>
                  <a:pt x="9873902" y="156917"/>
                </a:lnTo>
                <a:cubicBezTo>
                  <a:pt x="9948265" y="178641"/>
                  <a:pt x="10100710" y="261842"/>
                  <a:pt x="10209777" y="202677"/>
                </a:cubicBezTo>
                <a:cubicBezTo>
                  <a:pt x="10209777" y="202677"/>
                  <a:pt x="10198445" y="202677"/>
                  <a:pt x="10198445" y="202677"/>
                </a:cubicBezTo>
                <a:cubicBezTo>
                  <a:pt x="10164451" y="185772"/>
                  <a:pt x="10130456" y="168868"/>
                  <a:pt x="10096461" y="151963"/>
                </a:cubicBezTo>
                <a:cubicBezTo>
                  <a:pt x="10277767" y="151963"/>
                  <a:pt x="10345756" y="270295"/>
                  <a:pt x="10527062" y="304103"/>
                </a:cubicBezTo>
                <a:cubicBezTo>
                  <a:pt x="10527062" y="337912"/>
                  <a:pt x="10527062" y="388625"/>
                  <a:pt x="10527062" y="422433"/>
                </a:cubicBezTo>
                <a:cubicBezTo>
                  <a:pt x="10470404" y="405529"/>
                  <a:pt x="10402414" y="388625"/>
                  <a:pt x="10345756" y="371720"/>
                </a:cubicBezTo>
                <a:cubicBezTo>
                  <a:pt x="10379752" y="422433"/>
                  <a:pt x="10436410" y="422433"/>
                  <a:pt x="10470404" y="490051"/>
                </a:cubicBezTo>
                <a:cubicBezTo>
                  <a:pt x="10470404" y="490051"/>
                  <a:pt x="10470404" y="490051"/>
                  <a:pt x="10470404" y="506955"/>
                </a:cubicBezTo>
                <a:cubicBezTo>
                  <a:pt x="10345756" y="422433"/>
                  <a:pt x="9801839" y="270295"/>
                  <a:pt x="9609202" y="388625"/>
                </a:cubicBezTo>
                <a:cubicBezTo>
                  <a:pt x="9665860" y="422433"/>
                  <a:pt x="9677192" y="490051"/>
                  <a:pt x="9722518" y="523860"/>
                </a:cubicBezTo>
                <a:cubicBezTo>
                  <a:pt x="9847166" y="523860"/>
                  <a:pt x="9960482" y="540763"/>
                  <a:pt x="10085129" y="557668"/>
                </a:cubicBezTo>
                <a:cubicBezTo>
                  <a:pt x="10107792" y="557668"/>
                  <a:pt x="10130456" y="506955"/>
                  <a:pt x="10130456" y="506955"/>
                </a:cubicBezTo>
                <a:cubicBezTo>
                  <a:pt x="10198445" y="591476"/>
                  <a:pt x="10311761" y="574572"/>
                  <a:pt x="10402414" y="608381"/>
                </a:cubicBezTo>
                <a:cubicBezTo>
                  <a:pt x="10402414" y="591476"/>
                  <a:pt x="10402414" y="591476"/>
                  <a:pt x="10402414" y="591476"/>
                </a:cubicBezTo>
                <a:cubicBezTo>
                  <a:pt x="10391083" y="574572"/>
                  <a:pt x="10379752" y="557668"/>
                  <a:pt x="10379752" y="540763"/>
                </a:cubicBezTo>
                <a:cubicBezTo>
                  <a:pt x="10345756" y="557668"/>
                  <a:pt x="10232440" y="540763"/>
                  <a:pt x="10164451" y="490051"/>
                </a:cubicBezTo>
                <a:cubicBezTo>
                  <a:pt x="10175782" y="473146"/>
                  <a:pt x="10187114" y="473146"/>
                  <a:pt x="10198445" y="473146"/>
                </a:cubicBezTo>
                <a:cubicBezTo>
                  <a:pt x="10266435" y="490051"/>
                  <a:pt x="10334425" y="506955"/>
                  <a:pt x="10402414" y="523860"/>
                </a:cubicBezTo>
                <a:cubicBezTo>
                  <a:pt x="10391083" y="506955"/>
                  <a:pt x="10379752" y="490051"/>
                  <a:pt x="10379752" y="490051"/>
                </a:cubicBezTo>
                <a:cubicBezTo>
                  <a:pt x="10436410" y="506955"/>
                  <a:pt x="10493068" y="523860"/>
                  <a:pt x="10515730" y="591476"/>
                </a:cubicBezTo>
                <a:cubicBezTo>
                  <a:pt x="10515730" y="591476"/>
                  <a:pt x="10515730" y="591476"/>
                  <a:pt x="10515730" y="608381"/>
                </a:cubicBezTo>
                <a:cubicBezTo>
                  <a:pt x="10493068" y="591476"/>
                  <a:pt x="10459072" y="574572"/>
                  <a:pt x="10436410" y="557668"/>
                </a:cubicBezTo>
                <a:cubicBezTo>
                  <a:pt x="10459072" y="659094"/>
                  <a:pt x="10538394" y="743616"/>
                  <a:pt x="10606383" y="794328"/>
                </a:cubicBezTo>
                <a:cubicBezTo>
                  <a:pt x="10595052" y="760520"/>
                  <a:pt x="10583720" y="760520"/>
                  <a:pt x="10561057" y="726711"/>
                </a:cubicBezTo>
                <a:cubicBezTo>
                  <a:pt x="10640378" y="726711"/>
                  <a:pt x="10719699" y="692902"/>
                  <a:pt x="10731031" y="692902"/>
                </a:cubicBezTo>
                <a:cubicBezTo>
                  <a:pt x="10742362" y="760520"/>
                  <a:pt x="10742362" y="811233"/>
                  <a:pt x="10753695" y="878850"/>
                </a:cubicBezTo>
                <a:cubicBezTo>
                  <a:pt x="10753695" y="878850"/>
                  <a:pt x="10742362" y="878850"/>
                  <a:pt x="10742362" y="895754"/>
                </a:cubicBezTo>
                <a:cubicBezTo>
                  <a:pt x="10697037" y="878850"/>
                  <a:pt x="10663041" y="878850"/>
                  <a:pt x="10629046" y="878850"/>
                </a:cubicBezTo>
                <a:cubicBezTo>
                  <a:pt x="10640378" y="895754"/>
                  <a:pt x="10651710" y="912658"/>
                  <a:pt x="10663041" y="946467"/>
                </a:cubicBezTo>
                <a:cubicBezTo>
                  <a:pt x="10651710" y="946467"/>
                  <a:pt x="10640378" y="946467"/>
                  <a:pt x="10629046" y="963372"/>
                </a:cubicBezTo>
                <a:cubicBezTo>
                  <a:pt x="10527062" y="878850"/>
                  <a:pt x="9983145" y="794328"/>
                  <a:pt x="9926487" y="946467"/>
                </a:cubicBezTo>
                <a:cubicBezTo>
                  <a:pt x="9937818" y="980276"/>
                  <a:pt x="9960482" y="1014085"/>
                  <a:pt x="9971813" y="1030989"/>
                </a:cubicBezTo>
                <a:cubicBezTo>
                  <a:pt x="10005808" y="997181"/>
                  <a:pt x="9960482" y="1014085"/>
                  <a:pt x="10005808" y="997181"/>
                </a:cubicBezTo>
                <a:cubicBezTo>
                  <a:pt x="9994477" y="1081702"/>
                  <a:pt x="9994477" y="1064797"/>
                  <a:pt x="10039803" y="1115511"/>
                </a:cubicBezTo>
                <a:cubicBezTo>
                  <a:pt x="10017140" y="1132415"/>
                  <a:pt x="9994477" y="1132415"/>
                  <a:pt x="9971813" y="1132415"/>
                </a:cubicBezTo>
                <a:cubicBezTo>
                  <a:pt x="9835835" y="1047893"/>
                  <a:pt x="9699855" y="1098606"/>
                  <a:pt x="9597870" y="1064797"/>
                </a:cubicBezTo>
                <a:cubicBezTo>
                  <a:pt x="9620534" y="1132415"/>
                  <a:pt x="9631865" y="1132415"/>
                  <a:pt x="9643197" y="1216937"/>
                </a:cubicBezTo>
                <a:cubicBezTo>
                  <a:pt x="9575208" y="1200032"/>
                  <a:pt x="9575208" y="1183128"/>
                  <a:pt x="9529881" y="1216937"/>
                </a:cubicBezTo>
                <a:cubicBezTo>
                  <a:pt x="9575208" y="1250746"/>
                  <a:pt x="9586539" y="1267650"/>
                  <a:pt x="9609202" y="1352171"/>
                </a:cubicBezTo>
                <a:cubicBezTo>
                  <a:pt x="9597870" y="1352171"/>
                  <a:pt x="9597870" y="1352171"/>
                  <a:pt x="9597870" y="1352171"/>
                </a:cubicBezTo>
                <a:cubicBezTo>
                  <a:pt x="9563875" y="1335267"/>
                  <a:pt x="9529881" y="1318362"/>
                  <a:pt x="9495886" y="1301459"/>
                </a:cubicBezTo>
                <a:cubicBezTo>
                  <a:pt x="9563875" y="1419789"/>
                  <a:pt x="10232440" y="1402885"/>
                  <a:pt x="10311761" y="1352171"/>
                </a:cubicBezTo>
                <a:cubicBezTo>
                  <a:pt x="10391083" y="1419789"/>
                  <a:pt x="10459072" y="1487406"/>
                  <a:pt x="10493068" y="1605736"/>
                </a:cubicBezTo>
                <a:cubicBezTo>
                  <a:pt x="10493068" y="1605736"/>
                  <a:pt x="10493068" y="1622641"/>
                  <a:pt x="10481736" y="1622641"/>
                </a:cubicBezTo>
                <a:cubicBezTo>
                  <a:pt x="10425077" y="1605736"/>
                  <a:pt x="10368419" y="1605736"/>
                  <a:pt x="10311761" y="1588832"/>
                </a:cubicBezTo>
                <a:cubicBezTo>
                  <a:pt x="10334425" y="1673354"/>
                  <a:pt x="10345756" y="1673354"/>
                  <a:pt x="10402414" y="1656450"/>
                </a:cubicBezTo>
                <a:cubicBezTo>
                  <a:pt x="10572388" y="1724067"/>
                  <a:pt x="10651710" y="1808589"/>
                  <a:pt x="10765026" y="1943824"/>
                </a:cubicBezTo>
                <a:cubicBezTo>
                  <a:pt x="10765026" y="1960727"/>
                  <a:pt x="10765026" y="1960727"/>
                  <a:pt x="10765026" y="1960727"/>
                </a:cubicBezTo>
                <a:cubicBezTo>
                  <a:pt x="10731031" y="1943824"/>
                  <a:pt x="10685704" y="1926919"/>
                  <a:pt x="10640378" y="1910015"/>
                </a:cubicBezTo>
                <a:cubicBezTo>
                  <a:pt x="10640378" y="1926919"/>
                  <a:pt x="10651710" y="1943824"/>
                  <a:pt x="10651710" y="1960727"/>
                </a:cubicBezTo>
                <a:cubicBezTo>
                  <a:pt x="10606383" y="1943824"/>
                  <a:pt x="10572388" y="1926919"/>
                  <a:pt x="10527062" y="1893110"/>
                </a:cubicBezTo>
                <a:cubicBezTo>
                  <a:pt x="10538394" y="1977631"/>
                  <a:pt x="10527062" y="1977631"/>
                  <a:pt x="10493068" y="2028345"/>
                </a:cubicBezTo>
                <a:cubicBezTo>
                  <a:pt x="10470404" y="2028345"/>
                  <a:pt x="10447741" y="2028345"/>
                  <a:pt x="10425077" y="2028345"/>
                </a:cubicBezTo>
                <a:cubicBezTo>
                  <a:pt x="10425077" y="2129771"/>
                  <a:pt x="10413746" y="2112866"/>
                  <a:pt x="10402414" y="2197389"/>
                </a:cubicBezTo>
                <a:cubicBezTo>
                  <a:pt x="10436410" y="2163580"/>
                  <a:pt x="10413746" y="2180484"/>
                  <a:pt x="10470404" y="2180484"/>
                </a:cubicBezTo>
                <a:cubicBezTo>
                  <a:pt x="10459072" y="2214293"/>
                  <a:pt x="10447741" y="2231197"/>
                  <a:pt x="10447741" y="2265005"/>
                </a:cubicBezTo>
                <a:cubicBezTo>
                  <a:pt x="10447741" y="2265005"/>
                  <a:pt x="9926487" y="2315719"/>
                  <a:pt x="9903824" y="2332623"/>
                </a:cubicBezTo>
                <a:cubicBezTo>
                  <a:pt x="9915155" y="2349528"/>
                  <a:pt x="9903824" y="2349528"/>
                  <a:pt x="9903824" y="2366431"/>
                </a:cubicBezTo>
                <a:cubicBezTo>
                  <a:pt x="9869829" y="2366431"/>
                  <a:pt x="9847166" y="2383336"/>
                  <a:pt x="9824502" y="2383336"/>
                </a:cubicBezTo>
                <a:cubicBezTo>
                  <a:pt x="9824502" y="2383336"/>
                  <a:pt x="9824502" y="2366431"/>
                  <a:pt x="9824502" y="2366431"/>
                </a:cubicBezTo>
                <a:cubicBezTo>
                  <a:pt x="9835835" y="2366431"/>
                  <a:pt x="9835835" y="2366431"/>
                  <a:pt x="9847166" y="2366431"/>
                </a:cubicBezTo>
                <a:cubicBezTo>
                  <a:pt x="9858497" y="2366431"/>
                  <a:pt x="9869829" y="2366431"/>
                  <a:pt x="9892492" y="2349528"/>
                </a:cubicBezTo>
                <a:cubicBezTo>
                  <a:pt x="9881160" y="2349528"/>
                  <a:pt x="9881160" y="2332623"/>
                  <a:pt x="9881160" y="2315719"/>
                </a:cubicBezTo>
                <a:cubicBezTo>
                  <a:pt x="9722518" y="2366431"/>
                  <a:pt x="9529881" y="2197389"/>
                  <a:pt x="9382570" y="2315719"/>
                </a:cubicBezTo>
                <a:cubicBezTo>
                  <a:pt x="9461892" y="2417145"/>
                  <a:pt x="9609202" y="2417145"/>
                  <a:pt x="9631865" y="2552379"/>
                </a:cubicBezTo>
                <a:cubicBezTo>
                  <a:pt x="9631865" y="2569284"/>
                  <a:pt x="9643197" y="2586188"/>
                  <a:pt x="9654528" y="2619996"/>
                </a:cubicBezTo>
                <a:cubicBezTo>
                  <a:pt x="9563875" y="2619996"/>
                  <a:pt x="9609202" y="2670710"/>
                  <a:pt x="9507217" y="2670710"/>
                </a:cubicBezTo>
                <a:cubicBezTo>
                  <a:pt x="9405232" y="2619996"/>
                  <a:pt x="9178601" y="2670710"/>
                  <a:pt x="9121943" y="2772135"/>
                </a:cubicBezTo>
                <a:cubicBezTo>
                  <a:pt x="9223927" y="2738327"/>
                  <a:pt x="10096461" y="2704518"/>
                  <a:pt x="10096461" y="2704518"/>
                </a:cubicBezTo>
                <a:cubicBezTo>
                  <a:pt x="10073798" y="2738327"/>
                  <a:pt x="10085129" y="2704518"/>
                  <a:pt x="10073798" y="2738327"/>
                </a:cubicBezTo>
                <a:cubicBezTo>
                  <a:pt x="10232440" y="2670710"/>
                  <a:pt x="10289098" y="2670710"/>
                  <a:pt x="10436410" y="2636901"/>
                </a:cubicBezTo>
                <a:cubicBezTo>
                  <a:pt x="10402414" y="2670710"/>
                  <a:pt x="10368419" y="2687614"/>
                  <a:pt x="10334425" y="2704518"/>
                </a:cubicBezTo>
                <a:cubicBezTo>
                  <a:pt x="10357088" y="2738327"/>
                  <a:pt x="10334425" y="2704518"/>
                  <a:pt x="10345756" y="2738327"/>
                </a:cubicBezTo>
                <a:cubicBezTo>
                  <a:pt x="10266435" y="2687614"/>
                  <a:pt x="10289098" y="2738327"/>
                  <a:pt x="10198445" y="2738327"/>
                </a:cubicBezTo>
                <a:cubicBezTo>
                  <a:pt x="10209777" y="2805944"/>
                  <a:pt x="10209777" y="2755231"/>
                  <a:pt x="10198445" y="2805944"/>
                </a:cubicBezTo>
                <a:cubicBezTo>
                  <a:pt x="9824502" y="2941179"/>
                  <a:pt x="9359907" y="2924275"/>
                  <a:pt x="8951969" y="2924275"/>
                </a:cubicBezTo>
                <a:cubicBezTo>
                  <a:pt x="8736668" y="2991892"/>
                  <a:pt x="8521368" y="3042605"/>
                  <a:pt x="8306067" y="3110223"/>
                </a:cubicBezTo>
                <a:cubicBezTo>
                  <a:pt x="7943456" y="3177840"/>
                  <a:pt x="7569514" y="3228553"/>
                  <a:pt x="7206902" y="3296170"/>
                </a:cubicBezTo>
                <a:cubicBezTo>
                  <a:pt x="6696979" y="3313074"/>
                  <a:pt x="6198389" y="3346883"/>
                  <a:pt x="5688466" y="3380692"/>
                </a:cubicBezTo>
                <a:cubicBezTo>
                  <a:pt x="5624726" y="3359561"/>
                  <a:pt x="5485737" y="3391257"/>
                  <a:pt x="5368326" y="3393237"/>
                </a:cubicBezTo>
                <a:cubicBezTo>
                  <a:pt x="5297880" y="3394427"/>
                  <a:pt x="5235202" y="3384918"/>
                  <a:pt x="5201206" y="3346883"/>
                </a:cubicBezTo>
                <a:cubicBezTo>
                  <a:pt x="5201206" y="3329979"/>
                  <a:pt x="5212539" y="3313074"/>
                  <a:pt x="5212539" y="3296170"/>
                </a:cubicBezTo>
                <a:cubicBezTo>
                  <a:pt x="5495829" y="3346883"/>
                  <a:pt x="5824446" y="3313074"/>
                  <a:pt x="6107736" y="3262362"/>
                </a:cubicBezTo>
                <a:cubicBezTo>
                  <a:pt x="6289042" y="3262362"/>
                  <a:pt x="6470347" y="3262362"/>
                  <a:pt x="6662985" y="3262362"/>
                </a:cubicBezTo>
                <a:cubicBezTo>
                  <a:pt x="7184238" y="3177840"/>
                  <a:pt x="7830140" y="3160935"/>
                  <a:pt x="8294736" y="3059509"/>
                </a:cubicBezTo>
                <a:cubicBezTo>
                  <a:pt x="8578026" y="3008796"/>
                  <a:pt x="8872648" y="2873562"/>
                  <a:pt x="9201264" y="2822849"/>
                </a:cubicBezTo>
                <a:cubicBezTo>
                  <a:pt x="9201264" y="2822849"/>
                  <a:pt x="9201264" y="2805944"/>
                  <a:pt x="9201264" y="2805944"/>
                </a:cubicBezTo>
                <a:cubicBezTo>
                  <a:pt x="8838653" y="2805944"/>
                  <a:pt x="8600688" y="2941179"/>
                  <a:pt x="8306067" y="2958083"/>
                </a:cubicBezTo>
                <a:cubicBezTo>
                  <a:pt x="8204082" y="2958083"/>
                  <a:pt x="7977451" y="3127127"/>
                  <a:pt x="7875466" y="3042605"/>
                </a:cubicBezTo>
                <a:cubicBezTo>
                  <a:pt x="7943456" y="3025700"/>
                  <a:pt x="8011446" y="3008796"/>
                  <a:pt x="8079435" y="3008796"/>
                </a:cubicBezTo>
                <a:cubicBezTo>
                  <a:pt x="8079435" y="2991892"/>
                  <a:pt x="8079435" y="2991892"/>
                  <a:pt x="8079435" y="2991892"/>
                </a:cubicBezTo>
                <a:cubicBezTo>
                  <a:pt x="8079435" y="2958083"/>
                  <a:pt x="8079435" y="2924275"/>
                  <a:pt x="8068104" y="2907370"/>
                </a:cubicBezTo>
                <a:cubicBezTo>
                  <a:pt x="8022777" y="2907370"/>
                  <a:pt x="8056772" y="2941179"/>
                  <a:pt x="8022777" y="2890466"/>
                </a:cubicBezTo>
                <a:cubicBezTo>
                  <a:pt x="8136093" y="2873562"/>
                  <a:pt x="8294736" y="2839753"/>
                  <a:pt x="8374056" y="2772135"/>
                </a:cubicBezTo>
                <a:cubicBezTo>
                  <a:pt x="8362725" y="2755231"/>
                  <a:pt x="8351394" y="2738327"/>
                  <a:pt x="8328730" y="2721423"/>
                </a:cubicBezTo>
                <a:cubicBezTo>
                  <a:pt x="8136093" y="2755231"/>
                  <a:pt x="7943456" y="2772135"/>
                  <a:pt x="7750819" y="2805944"/>
                </a:cubicBezTo>
                <a:cubicBezTo>
                  <a:pt x="7388207" y="2907370"/>
                  <a:pt x="6968938" y="3025700"/>
                  <a:pt x="6561000" y="2991892"/>
                </a:cubicBezTo>
                <a:cubicBezTo>
                  <a:pt x="6402358" y="2974988"/>
                  <a:pt x="6107736" y="3076414"/>
                  <a:pt x="6028415" y="3008796"/>
                </a:cubicBezTo>
                <a:cubicBezTo>
                  <a:pt x="6051078" y="2991892"/>
                  <a:pt x="6062409" y="3008796"/>
                  <a:pt x="6051078" y="2974988"/>
                </a:cubicBezTo>
                <a:cubicBezTo>
                  <a:pt x="5869772" y="3059509"/>
                  <a:pt x="5609145" y="3008796"/>
                  <a:pt x="5427840" y="2974988"/>
                </a:cubicBezTo>
                <a:cubicBezTo>
                  <a:pt x="5314522" y="2941179"/>
                  <a:pt x="5144548" y="3025700"/>
                  <a:pt x="5019901" y="3025700"/>
                </a:cubicBezTo>
                <a:cubicBezTo>
                  <a:pt x="4645959" y="3008796"/>
                  <a:pt x="4283346" y="2974988"/>
                  <a:pt x="3920736" y="2991892"/>
                </a:cubicBezTo>
                <a:cubicBezTo>
                  <a:pt x="3626113" y="2991892"/>
                  <a:pt x="3274835" y="3025700"/>
                  <a:pt x="2957549" y="2873562"/>
                </a:cubicBezTo>
                <a:cubicBezTo>
                  <a:pt x="2878229" y="2839753"/>
                  <a:pt x="2243658" y="2974988"/>
                  <a:pt x="2107679" y="2890466"/>
                </a:cubicBezTo>
                <a:cubicBezTo>
                  <a:pt x="2062352" y="2856658"/>
                  <a:pt x="2028358" y="2805944"/>
                  <a:pt x="1983031" y="2789040"/>
                </a:cubicBezTo>
                <a:cubicBezTo>
                  <a:pt x="1983031" y="2789040"/>
                  <a:pt x="1733736" y="2839753"/>
                  <a:pt x="1654415" y="2839753"/>
                </a:cubicBezTo>
                <a:cubicBezTo>
                  <a:pt x="1269140" y="2839753"/>
                  <a:pt x="940523" y="2839753"/>
                  <a:pt x="577912" y="2772135"/>
                </a:cubicBezTo>
                <a:cubicBezTo>
                  <a:pt x="577912" y="2755231"/>
                  <a:pt x="566581" y="2738327"/>
                  <a:pt x="566581" y="2721423"/>
                </a:cubicBezTo>
                <a:cubicBezTo>
                  <a:pt x="691228" y="2772135"/>
                  <a:pt x="951855" y="2670710"/>
                  <a:pt x="1076503" y="2755231"/>
                </a:cubicBezTo>
                <a:cubicBezTo>
                  <a:pt x="1076503" y="2738327"/>
                  <a:pt x="1065171" y="2721423"/>
                  <a:pt x="1065171" y="2704518"/>
                </a:cubicBezTo>
                <a:cubicBezTo>
                  <a:pt x="1110498" y="2755231"/>
                  <a:pt x="1235145" y="2772135"/>
                  <a:pt x="1303135" y="2687614"/>
                </a:cubicBezTo>
                <a:cubicBezTo>
                  <a:pt x="1178487" y="2687614"/>
                  <a:pt x="725222" y="2738327"/>
                  <a:pt x="657233" y="2653805"/>
                </a:cubicBezTo>
                <a:cubicBezTo>
                  <a:pt x="634570" y="2636901"/>
                  <a:pt x="611906" y="2603093"/>
                  <a:pt x="589244" y="2586188"/>
                </a:cubicBezTo>
                <a:cubicBezTo>
                  <a:pt x="589244" y="2552379"/>
                  <a:pt x="600575" y="2535475"/>
                  <a:pt x="611906" y="2518570"/>
                </a:cubicBezTo>
                <a:cubicBezTo>
                  <a:pt x="1008513" y="2501666"/>
                  <a:pt x="1405119" y="2501666"/>
                  <a:pt x="1801725" y="2501666"/>
                </a:cubicBezTo>
                <a:cubicBezTo>
                  <a:pt x="1824389" y="2417145"/>
                  <a:pt x="1835720" y="2434049"/>
                  <a:pt x="1869715" y="2383336"/>
                </a:cubicBezTo>
                <a:cubicBezTo>
                  <a:pt x="1858384" y="2366431"/>
                  <a:pt x="1847052" y="2349528"/>
                  <a:pt x="1835720" y="2332623"/>
                </a:cubicBezTo>
                <a:cubicBezTo>
                  <a:pt x="1677078" y="2383336"/>
                  <a:pt x="589244" y="2450953"/>
                  <a:pt x="487259" y="2248101"/>
                </a:cubicBezTo>
                <a:cubicBezTo>
                  <a:pt x="521254" y="2248101"/>
                  <a:pt x="555248" y="2248101"/>
                  <a:pt x="589244" y="2248101"/>
                </a:cubicBezTo>
                <a:cubicBezTo>
                  <a:pt x="577912" y="2231198"/>
                  <a:pt x="555248" y="2197389"/>
                  <a:pt x="543917" y="2180484"/>
                </a:cubicBezTo>
                <a:cubicBezTo>
                  <a:pt x="509922" y="2146675"/>
                  <a:pt x="487259" y="2129771"/>
                  <a:pt x="464596" y="2079058"/>
                </a:cubicBezTo>
                <a:cubicBezTo>
                  <a:pt x="498590" y="2079058"/>
                  <a:pt x="521254" y="2095963"/>
                  <a:pt x="555248" y="2095963"/>
                </a:cubicBezTo>
                <a:cubicBezTo>
                  <a:pt x="521254" y="2028345"/>
                  <a:pt x="453264" y="1977631"/>
                  <a:pt x="407938" y="1910015"/>
                </a:cubicBezTo>
                <a:cubicBezTo>
                  <a:pt x="419270" y="1876206"/>
                  <a:pt x="430601" y="1842398"/>
                  <a:pt x="441932" y="1808589"/>
                </a:cubicBezTo>
                <a:cubicBezTo>
                  <a:pt x="453264" y="1791684"/>
                  <a:pt x="464596" y="1791684"/>
                  <a:pt x="464596" y="1791684"/>
                </a:cubicBezTo>
                <a:cubicBezTo>
                  <a:pt x="600575" y="1774780"/>
                  <a:pt x="736555" y="1757875"/>
                  <a:pt x="872533" y="1757875"/>
                </a:cubicBezTo>
                <a:cubicBezTo>
                  <a:pt x="872533" y="1740971"/>
                  <a:pt x="872533" y="1740971"/>
                  <a:pt x="872533" y="1740971"/>
                </a:cubicBezTo>
                <a:cubicBezTo>
                  <a:pt x="657233" y="1724067"/>
                  <a:pt x="498590" y="1757875"/>
                  <a:pt x="351280" y="1808589"/>
                </a:cubicBezTo>
                <a:cubicBezTo>
                  <a:pt x="351280" y="1808589"/>
                  <a:pt x="351280" y="1808589"/>
                  <a:pt x="362612" y="1825493"/>
                </a:cubicBezTo>
                <a:cubicBezTo>
                  <a:pt x="351280" y="1825493"/>
                  <a:pt x="339948" y="1825493"/>
                  <a:pt x="339948" y="1825493"/>
                </a:cubicBezTo>
                <a:cubicBezTo>
                  <a:pt x="339948" y="1808589"/>
                  <a:pt x="339948" y="1808589"/>
                  <a:pt x="339948" y="1808589"/>
                </a:cubicBezTo>
                <a:cubicBezTo>
                  <a:pt x="317285" y="1825493"/>
                  <a:pt x="283290" y="1842398"/>
                  <a:pt x="260627" y="1842398"/>
                </a:cubicBezTo>
                <a:cubicBezTo>
                  <a:pt x="260627" y="1842398"/>
                  <a:pt x="260627" y="1842398"/>
                  <a:pt x="260627" y="1825493"/>
                </a:cubicBezTo>
                <a:cubicBezTo>
                  <a:pt x="283290" y="1774780"/>
                  <a:pt x="271958" y="1774780"/>
                  <a:pt x="271958" y="1707162"/>
                </a:cubicBezTo>
                <a:cubicBezTo>
                  <a:pt x="283290" y="1690259"/>
                  <a:pt x="283290" y="1690259"/>
                  <a:pt x="294621" y="1690259"/>
                </a:cubicBezTo>
                <a:cubicBezTo>
                  <a:pt x="351280" y="1690259"/>
                  <a:pt x="407938" y="1673354"/>
                  <a:pt x="464596" y="1673354"/>
                </a:cubicBezTo>
                <a:cubicBezTo>
                  <a:pt x="464596" y="1622641"/>
                  <a:pt x="453264" y="1555024"/>
                  <a:pt x="441932" y="1504310"/>
                </a:cubicBezTo>
                <a:cubicBezTo>
                  <a:pt x="487259" y="1487406"/>
                  <a:pt x="521254" y="1470502"/>
                  <a:pt x="555248" y="1453597"/>
                </a:cubicBezTo>
                <a:cubicBezTo>
                  <a:pt x="532586" y="1419789"/>
                  <a:pt x="521254" y="1369076"/>
                  <a:pt x="498590" y="1318362"/>
                </a:cubicBezTo>
                <a:cubicBezTo>
                  <a:pt x="600575" y="1369076"/>
                  <a:pt x="725222" y="1504310"/>
                  <a:pt x="827207" y="1402885"/>
                </a:cubicBezTo>
                <a:cubicBezTo>
                  <a:pt x="793213" y="1385980"/>
                  <a:pt x="804544" y="1402885"/>
                  <a:pt x="804544" y="1352171"/>
                </a:cubicBezTo>
                <a:cubicBezTo>
                  <a:pt x="634570" y="1301459"/>
                  <a:pt x="396606" y="1081702"/>
                  <a:pt x="305954" y="1098606"/>
                </a:cubicBezTo>
                <a:cubicBezTo>
                  <a:pt x="339948" y="1047893"/>
                  <a:pt x="407938" y="1064797"/>
                  <a:pt x="464596" y="1030989"/>
                </a:cubicBezTo>
                <a:cubicBezTo>
                  <a:pt x="453264" y="997181"/>
                  <a:pt x="441932" y="963372"/>
                  <a:pt x="419270" y="929563"/>
                </a:cubicBezTo>
                <a:cubicBezTo>
                  <a:pt x="566581" y="929563"/>
                  <a:pt x="804544" y="946467"/>
                  <a:pt x="917860" y="861946"/>
                </a:cubicBezTo>
                <a:cubicBezTo>
                  <a:pt x="917860" y="828137"/>
                  <a:pt x="917860" y="811233"/>
                  <a:pt x="929191" y="777424"/>
                </a:cubicBezTo>
                <a:cubicBezTo>
                  <a:pt x="917860" y="760520"/>
                  <a:pt x="917860" y="760520"/>
                  <a:pt x="917860" y="743616"/>
                </a:cubicBezTo>
                <a:cubicBezTo>
                  <a:pt x="815875" y="760520"/>
                  <a:pt x="600575" y="794328"/>
                  <a:pt x="521254" y="709807"/>
                </a:cubicBezTo>
                <a:cubicBezTo>
                  <a:pt x="532586" y="675998"/>
                  <a:pt x="543917" y="709807"/>
                  <a:pt x="532586" y="659094"/>
                </a:cubicBezTo>
                <a:cubicBezTo>
                  <a:pt x="487259" y="692902"/>
                  <a:pt x="521254" y="709807"/>
                  <a:pt x="475928" y="675998"/>
                </a:cubicBezTo>
                <a:cubicBezTo>
                  <a:pt x="464596" y="591476"/>
                  <a:pt x="79321" y="642190"/>
                  <a:pt x="0" y="557668"/>
                </a:cubicBezTo>
                <a:cubicBezTo>
                  <a:pt x="11331" y="540763"/>
                  <a:pt x="22663" y="523860"/>
                  <a:pt x="33995" y="523860"/>
                </a:cubicBezTo>
                <a:cubicBezTo>
                  <a:pt x="56658" y="506955"/>
                  <a:pt x="79321" y="490051"/>
                  <a:pt x="113316" y="490051"/>
                </a:cubicBezTo>
                <a:cubicBezTo>
                  <a:pt x="101985" y="490051"/>
                  <a:pt x="90653" y="490051"/>
                  <a:pt x="90653" y="490051"/>
                </a:cubicBezTo>
                <a:cubicBezTo>
                  <a:pt x="90653" y="473146"/>
                  <a:pt x="90653" y="473146"/>
                  <a:pt x="90653" y="473146"/>
                </a:cubicBezTo>
                <a:cubicBezTo>
                  <a:pt x="101985" y="473146"/>
                  <a:pt x="113316" y="456242"/>
                  <a:pt x="135980" y="456242"/>
                </a:cubicBezTo>
                <a:cubicBezTo>
                  <a:pt x="124647" y="456242"/>
                  <a:pt x="124647" y="473146"/>
                  <a:pt x="124647" y="490051"/>
                </a:cubicBezTo>
                <a:cubicBezTo>
                  <a:pt x="283290" y="456242"/>
                  <a:pt x="487259" y="608381"/>
                  <a:pt x="623239" y="506955"/>
                </a:cubicBezTo>
                <a:cubicBezTo>
                  <a:pt x="623239" y="506955"/>
                  <a:pt x="634570" y="506955"/>
                  <a:pt x="645902" y="506955"/>
                </a:cubicBezTo>
                <a:cubicBezTo>
                  <a:pt x="634570" y="473146"/>
                  <a:pt x="623239" y="456242"/>
                  <a:pt x="611906" y="439337"/>
                </a:cubicBezTo>
                <a:cubicBezTo>
                  <a:pt x="849871" y="422433"/>
                  <a:pt x="1087834" y="422433"/>
                  <a:pt x="1325798" y="405529"/>
                </a:cubicBezTo>
                <a:cubicBezTo>
                  <a:pt x="1314466" y="422433"/>
                  <a:pt x="1314466" y="422433"/>
                  <a:pt x="1303135" y="439337"/>
                </a:cubicBezTo>
                <a:cubicBezTo>
                  <a:pt x="1280472" y="456242"/>
                  <a:pt x="1257808" y="473146"/>
                  <a:pt x="1235145" y="490051"/>
                </a:cubicBezTo>
                <a:cubicBezTo>
                  <a:pt x="1246477" y="490051"/>
                  <a:pt x="1257808" y="490051"/>
                  <a:pt x="1257808" y="490051"/>
                </a:cubicBezTo>
                <a:cubicBezTo>
                  <a:pt x="1280472" y="490051"/>
                  <a:pt x="1303135" y="490051"/>
                  <a:pt x="1325798" y="506955"/>
                </a:cubicBezTo>
                <a:cubicBezTo>
                  <a:pt x="1348461" y="473146"/>
                  <a:pt x="1359792" y="439337"/>
                  <a:pt x="1382456" y="405529"/>
                </a:cubicBezTo>
                <a:cubicBezTo>
                  <a:pt x="1507104" y="405529"/>
                  <a:pt x="1507104" y="473146"/>
                  <a:pt x="1597757" y="490051"/>
                </a:cubicBezTo>
                <a:cubicBezTo>
                  <a:pt x="1620420" y="473146"/>
                  <a:pt x="1643083" y="439337"/>
                  <a:pt x="1665746" y="422433"/>
                </a:cubicBezTo>
                <a:cubicBezTo>
                  <a:pt x="1722404" y="388625"/>
                  <a:pt x="1756399" y="439337"/>
                  <a:pt x="1847052" y="439337"/>
                </a:cubicBezTo>
                <a:cubicBezTo>
                  <a:pt x="1835720" y="456242"/>
                  <a:pt x="1824389" y="473146"/>
                  <a:pt x="1813057" y="506955"/>
                </a:cubicBezTo>
                <a:cubicBezTo>
                  <a:pt x="1858384" y="490051"/>
                  <a:pt x="1915042" y="473146"/>
                  <a:pt x="1960367" y="456242"/>
                </a:cubicBezTo>
                <a:cubicBezTo>
                  <a:pt x="1949036" y="473146"/>
                  <a:pt x="1949036" y="473146"/>
                  <a:pt x="1949036" y="490051"/>
                </a:cubicBezTo>
                <a:cubicBezTo>
                  <a:pt x="1926373" y="490051"/>
                  <a:pt x="1915042" y="490051"/>
                  <a:pt x="1892378" y="506955"/>
                </a:cubicBezTo>
                <a:cubicBezTo>
                  <a:pt x="3195513" y="439337"/>
                  <a:pt x="5246533" y="828137"/>
                  <a:pt x="6753637" y="506955"/>
                </a:cubicBezTo>
                <a:cubicBezTo>
                  <a:pt x="7002933" y="456242"/>
                  <a:pt x="7252228" y="506955"/>
                  <a:pt x="7478860" y="405529"/>
                </a:cubicBezTo>
                <a:cubicBezTo>
                  <a:pt x="7546850" y="405529"/>
                  <a:pt x="7614839" y="422433"/>
                  <a:pt x="7682828" y="422433"/>
                </a:cubicBezTo>
                <a:cubicBezTo>
                  <a:pt x="7932124" y="371720"/>
                  <a:pt x="8272073" y="337912"/>
                  <a:pt x="8589357" y="270295"/>
                </a:cubicBezTo>
                <a:cubicBezTo>
                  <a:pt x="8770663" y="236486"/>
                  <a:pt x="8997295" y="321007"/>
                  <a:pt x="9110611" y="219581"/>
                </a:cubicBezTo>
                <a:cubicBezTo>
                  <a:pt x="9099280" y="219581"/>
                  <a:pt x="9087948" y="219581"/>
                  <a:pt x="9087948" y="202677"/>
                </a:cubicBezTo>
                <a:cubicBezTo>
                  <a:pt x="9008627" y="202677"/>
                  <a:pt x="8929306" y="185772"/>
                  <a:pt x="8849984" y="185772"/>
                </a:cubicBezTo>
                <a:cubicBezTo>
                  <a:pt x="8849984" y="151963"/>
                  <a:pt x="8849984" y="135060"/>
                  <a:pt x="8849984" y="118156"/>
                </a:cubicBezTo>
                <a:cubicBezTo>
                  <a:pt x="8793326" y="135060"/>
                  <a:pt x="8770663" y="168868"/>
                  <a:pt x="8702673" y="202677"/>
                </a:cubicBezTo>
                <a:cubicBezTo>
                  <a:pt x="8702673" y="185772"/>
                  <a:pt x="8702673" y="185772"/>
                  <a:pt x="8702673" y="185772"/>
                </a:cubicBezTo>
                <a:cubicBezTo>
                  <a:pt x="8736668" y="135060"/>
                  <a:pt x="8770663" y="84347"/>
                  <a:pt x="8804658" y="50538"/>
                </a:cubicBezTo>
                <a:cubicBezTo>
                  <a:pt x="8906642" y="84347"/>
                  <a:pt x="9008627" y="118156"/>
                  <a:pt x="9144606" y="67442"/>
                </a:cubicBezTo>
                <a:cubicBezTo>
                  <a:pt x="9144606" y="84347"/>
                  <a:pt x="9144606" y="101251"/>
                  <a:pt x="9133274" y="135060"/>
                </a:cubicBezTo>
                <a:cubicBezTo>
                  <a:pt x="9189932" y="118156"/>
                  <a:pt x="9303249" y="118156"/>
                  <a:pt x="9337243" y="84347"/>
                </a:cubicBezTo>
                <a:cubicBezTo>
                  <a:pt x="9337243" y="67442"/>
                  <a:pt x="9337243" y="67442"/>
                  <a:pt x="9337243" y="67442"/>
                </a:cubicBezTo>
                <a:cubicBezTo>
                  <a:pt x="9269254" y="50538"/>
                  <a:pt x="9212596" y="50538"/>
                  <a:pt x="9144606" y="33633"/>
                </a:cubicBezTo>
                <a:cubicBezTo>
                  <a:pt x="9161604" y="12503"/>
                  <a:pt x="9181434" y="2994"/>
                  <a:pt x="9202504" y="617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066629" y="989513"/>
            <a:ext cx="8245436" cy="3612689"/>
          </a:xfrm>
          <a:custGeom>
            <a:avLst/>
            <a:gdLst>
              <a:gd name="connsiteX0" fmla="*/ 4961898 w 8245436"/>
              <a:gd name="connsiteY0" fmla="*/ 3532711 h 3612689"/>
              <a:gd name="connsiteX1" fmla="*/ 4947730 w 8245436"/>
              <a:gd name="connsiteY1" fmla="*/ 3557327 h 3612689"/>
              <a:gd name="connsiteX2" fmla="*/ 4928400 w 8245436"/>
              <a:gd name="connsiteY2" fmla="*/ 3562446 h 3612689"/>
              <a:gd name="connsiteX3" fmla="*/ 4923237 w 8245436"/>
              <a:gd name="connsiteY3" fmla="*/ 3542949 h 3612689"/>
              <a:gd name="connsiteX4" fmla="*/ 4942567 w 8245436"/>
              <a:gd name="connsiteY4" fmla="*/ 3537830 h 3612689"/>
              <a:gd name="connsiteX5" fmla="*/ 4961898 w 8245436"/>
              <a:gd name="connsiteY5" fmla="*/ 3532711 h 3612689"/>
              <a:gd name="connsiteX6" fmla="*/ 5046764 w 8245436"/>
              <a:gd name="connsiteY6" fmla="*/ 3072094 h 3612689"/>
              <a:gd name="connsiteX7" fmla="*/ 5027435 w 8245436"/>
              <a:gd name="connsiteY7" fmla="*/ 3077213 h 3612689"/>
              <a:gd name="connsiteX8" fmla="*/ 5046764 w 8245436"/>
              <a:gd name="connsiteY8" fmla="*/ 3072094 h 3612689"/>
              <a:gd name="connsiteX9" fmla="*/ 8009107 w 8245436"/>
              <a:gd name="connsiteY9" fmla="*/ 1682515 h 3612689"/>
              <a:gd name="connsiteX10" fmla="*/ 8009107 w 8245436"/>
              <a:gd name="connsiteY10" fmla="*/ 1682515 h 3612689"/>
              <a:gd name="connsiteX11" fmla="*/ 5660936 w 8245436"/>
              <a:gd name="connsiteY11" fmla="*/ 564 h 3612689"/>
              <a:gd name="connsiteX12" fmla="*/ 5682143 w 8245436"/>
              <a:gd name="connsiteY12" fmla="*/ 3749 h 3612689"/>
              <a:gd name="connsiteX13" fmla="*/ 5706635 w 8245436"/>
              <a:gd name="connsiteY13" fmla="*/ 18127 h 3612689"/>
              <a:gd name="connsiteX14" fmla="*/ 5725964 w 8245436"/>
              <a:gd name="connsiteY14" fmla="*/ 13007 h 3612689"/>
              <a:gd name="connsiteX15" fmla="*/ 5769788 w 8245436"/>
              <a:gd name="connsiteY15" fmla="*/ 22266 h 3612689"/>
              <a:gd name="connsiteX16" fmla="*/ 5794280 w 8245436"/>
              <a:gd name="connsiteY16" fmla="*/ 36643 h 3612689"/>
              <a:gd name="connsiteX17" fmla="*/ 5799444 w 8245436"/>
              <a:gd name="connsiteY17" fmla="*/ 56139 h 3612689"/>
              <a:gd name="connsiteX18" fmla="*/ 5790441 w 8245436"/>
              <a:gd name="connsiteY18" fmla="*/ 100251 h 3612689"/>
              <a:gd name="connsiteX19" fmla="*/ 5776274 w 8245436"/>
              <a:gd name="connsiteY19" fmla="*/ 124868 h 3612689"/>
              <a:gd name="connsiteX20" fmla="*/ 5781437 w 8245436"/>
              <a:gd name="connsiteY20" fmla="*/ 144363 h 3612689"/>
              <a:gd name="connsiteX21" fmla="*/ 5762108 w 8245436"/>
              <a:gd name="connsiteY21" fmla="*/ 149482 h 3612689"/>
              <a:gd name="connsiteX22" fmla="*/ 5772435 w 8245436"/>
              <a:gd name="connsiteY22" fmla="*/ 188476 h 3612689"/>
              <a:gd name="connsiteX23" fmla="*/ 5744102 w 8245436"/>
              <a:gd name="connsiteY23" fmla="*/ 237706 h 3612689"/>
              <a:gd name="connsiteX24" fmla="*/ 5793088 w 8245436"/>
              <a:gd name="connsiteY24" fmla="*/ 266462 h 3612689"/>
              <a:gd name="connsiteX25" fmla="*/ 5842074 w 8245436"/>
              <a:gd name="connsiteY25" fmla="*/ 295216 h 3612689"/>
              <a:gd name="connsiteX26" fmla="*/ 5808578 w 8245436"/>
              <a:gd name="connsiteY26" fmla="*/ 324950 h 3612689"/>
              <a:gd name="connsiteX27" fmla="*/ 5794412 w 8245436"/>
              <a:gd name="connsiteY27" fmla="*/ 349566 h 3612689"/>
              <a:gd name="connsiteX28" fmla="*/ 5775082 w 8245436"/>
              <a:gd name="connsiteY28" fmla="*/ 354684 h 3612689"/>
              <a:gd name="connsiteX29" fmla="*/ 5804738 w 8245436"/>
              <a:gd name="connsiteY29" fmla="*/ 388559 h 3612689"/>
              <a:gd name="connsiteX30" fmla="*/ 5815065 w 8245436"/>
              <a:gd name="connsiteY30" fmla="*/ 427553 h 3612689"/>
              <a:gd name="connsiteX31" fmla="*/ 5800899 w 8245436"/>
              <a:gd name="connsiteY31" fmla="*/ 452167 h 3612689"/>
              <a:gd name="connsiteX32" fmla="*/ 5767402 w 8245436"/>
              <a:gd name="connsiteY32" fmla="*/ 481902 h 3612689"/>
              <a:gd name="connsiteX33" fmla="*/ 5739069 w 8245436"/>
              <a:gd name="connsiteY33" fmla="*/ 531133 h 3612689"/>
              <a:gd name="connsiteX34" fmla="*/ 5777729 w 8245436"/>
              <a:gd name="connsiteY34" fmla="*/ 520895 h 3612689"/>
              <a:gd name="connsiteX35" fmla="*/ 5802222 w 8245436"/>
              <a:gd name="connsiteY35" fmla="*/ 535272 h 3612689"/>
              <a:gd name="connsiteX36" fmla="*/ 5821551 w 8245436"/>
              <a:gd name="connsiteY36" fmla="*/ 530153 h 3612689"/>
              <a:gd name="connsiteX37" fmla="*/ 5879540 w 8245436"/>
              <a:gd name="connsiteY37" fmla="*/ 514796 h 3612689"/>
              <a:gd name="connsiteX38" fmla="*/ 5923363 w 8245436"/>
              <a:gd name="connsiteY38" fmla="*/ 524054 h 3612689"/>
              <a:gd name="connsiteX39" fmla="*/ 5870537 w 8245436"/>
              <a:gd name="connsiteY39" fmla="*/ 558907 h 3612689"/>
              <a:gd name="connsiteX40" fmla="*/ 5875701 w 8245436"/>
              <a:gd name="connsiteY40" fmla="*/ 578404 h 3612689"/>
              <a:gd name="connsiteX41" fmla="*/ 5837042 w 8245436"/>
              <a:gd name="connsiteY41" fmla="*/ 588642 h 3612689"/>
              <a:gd name="connsiteX42" fmla="*/ 5817711 w 8245436"/>
              <a:gd name="connsiteY42" fmla="*/ 593761 h 3612689"/>
              <a:gd name="connsiteX43" fmla="*/ 5754559 w 8245436"/>
              <a:gd name="connsiteY43" fmla="*/ 589622 h 3612689"/>
              <a:gd name="connsiteX44" fmla="*/ 5730066 w 8245436"/>
              <a:gd name="connsiteY44" fmla="*/ 575246 h 3612689"/>
              <a:gd name="connsiteX45" fmla="*/ 5710737 w 8245436"/>
              <a:gd name="connsiteY45" fmla="*/ 580364 h 3612689"/>
              <a:gd name="connsiteX46" fmla="*/ 5696570 w 8245436"/>
              <a:gd name="connsiteY46" fmla="*/ 604980 h 3612689"/>
              <a:gd name="connsiteX47" fmla="*/ 5677241 w 8245436"/>
              <a:gd name="connsiteY47" fmla="*/ 610099 h 3612689"/>
              <a:gd name="connsiteX48" fmla="*/ 5657911 w 8245436"/>
              <a:gd name="connsiteY48" fmla="*/ 615218 h 3612689"/>
              <a:gd name="connsiteX49" fmla="*/ 5638582 w 8245436"/>
              <a:gd name="connsiteY49" fmla="*/ 620337 h 3612689"/>
              <a:gd name="connsiteX50" fmla="*/ 5594759 w 8245436"/>
              <a:gd name="connsiteY50" fmla="*/ 611079 h 3612689"/>
              <a:gd name="connsiteX51" fmla="*/ 5575429 w 8245436"/>
              <a:gd name="connsiteY51" fmla="*/ 616198 h 3612689"/>
              <a:gd name="connsiteX52" fmla="*/ 5473617 w 8245436"/>
              <a:gd name="connsiteY52" fmla="*/ 622297 h 3612689"/>
              <a:gd name="connsiteX53" fmla="*/ 5454287 w 8245436"/>
              <a:gd name="connsiteY53" fmla="*/ 627417 h 3612689"/>
              <a:gd name="connsiteX54" fmla="*/ 5459451 w 8245436"/>
              <a:gd name="connsiteY54" fmla="*/ 646914 h 3612689"/>
              <a:gd name="connsiteX55" fmla="*/ 5464614 w 8245436"/>
              <a:gd name="connsiteY55" fmla="*/ 666409 h 3612689"/>
              <a:gd name="connsiteX56" fmla="*/ 5503274 w 8245436"/>
              <a:gd name="connsiteY56" fmla="*/ 656171 h 3612689"/>
              <a:gd name="connsiteX57" fmla="*/ 5547096 w 8245436"/>
              <a:gd name="connsiteY57" fmla="*/ 665429 h 3612689"/>
              <a:gd name="connsiteX58" fmla="*/ 5566425 w 8245436"/>
              <a:gd name="connsiteY58" fmla="*/ 660310 h 3612689"/>
              <a:gd name="connsiteX59" fmla="*/ 5605085 w 8245436"/>
              <a:gd name="connsiteY59" fmla="*/ 650072 h 3612689"/>
              <a:gd name="connsiteX60" fmla="*/ 5624414 w 8245436"/>
              <a:gd name="connsiteY60" fmla="*/ 644953 h 3612689"/>
              <a:gd name="connsiteX61" fmla="*/ 5643744 w 8245436"/>
              <a:gd name="connsiteY61" fmla="*/ 639834 h 3612689"/>
              <a:gd name="connsiteX62" fmla="*/ 5701733 w 8245436"/>
              <a:gd name="connsiteY62" fmla="*/ 624476 h 3612689"/>
              <a:gd name="connsiteX63" fmla="*/ 5706897 w 8245436"/>
              <a:gd name="connsiteY63" fmla="*/ 643974 h 3612689"/>
              <a:gd name="connsiteX64" fmla="*/ 5726227 w 8245436"/>
              <a:gd name="connsiteY64" fmla="*/ 638854 h 3612689"/>
              <a:gd name="connsiteX65" fmla="*/ 5745556 w 8245436"/>
              <a:gd name="connsiteY65" fmla="*/ 633735 h 3612689"/>
              <a:gd name="connsiteX66" fmla="*/ 5764886 w 8245436"/>
              <a:gd name="connsiteY66" fmla="*/ 628615 h 3612689"/>
              <a:gd name="connsiteX67" fmla="*/ 5808709 w 8245436"/>
              <a:gd name="connsiteY67" fmla="*/ 637875 h 3612689"/>
              <a:gd name="connsiteX68" fmla="*/ 5775212 w 8245436"/>
              <a:gd name="connsiteY68" fmla="*/ 667608 h 3612689"/>
              <a:gd name="connsiteX69" fmla="*/ 5785539 w 8245436"/>
              <a:gd name="connsiteY69" fmla="*/ 706602 h 3612689"/>
              <a:gd name="connsiteX70" fmla="*/ 5862858 w 8245436"/>
              <a:gd name="connsiteY70" fmla="*/ 686125 h 3612689"/>
              <a:gd name="connsiteX71" fmla="*/ 5906681 w 8245436"/>
              <a:gd name="connsiteY71" fmla="*/ 695384 h 3612689"/>
              <a:gd name="connsiteX72" fmla="*/ 5926010 w 8245436"/>
              <a:gd name="connsiteY72" fmla="*/ 690264 h 3612689"/>
              <a:gd name="connsiteX73" fmla="*/ 5945341 w 8245436"/>
              <a:gd name="connsiteY73" fmla="*/ 685145 h 3612689"/>
              <a:gd name="connsiteX74" fmla="*/ 5969833 w 8245436"/>
              <a:gd name="connsiteY74" fmla="*/ 699522 h 3612689"/>
              <a:gd name="connsiteX75" fmla="*/ 5994326 w 8245436"/>
              <a:gd name="connsiteY75" fmla="*/ 713899 h 3612689"/>
              <a:gd name="connsiteX76" fmla="*/ 5950504 w 8245436"/>
              <a:gd name="connsiteY76" fmla="*/ 704641 h 3612689"/>
              <a:gd name="connsiteX77" fmla="*/ 5955667 w 8245436"/>
              <a:gd name="connsiteY77" fmla="*/ 724137 h 3612689"/>
              <a:gd name="connsiteX78" fmla="*/ 5960830 w 8245436"/>
              <a:gd name="connsiteY78" fmla="*/ 743634 h 3612689"/>
              <a:gd name="connsiteX79" fmla="*/ 5980160 w 8245436"/>
              <a:gd name="connsiteY79" fmla="*/ 738515 h 3612689"/>
              <a:gd name="connsiteX80" fmla="*/ 6038149 w 8245436"/>
              <a:gd name="connsiteY80" fmla="*/ 723157 h 3612689"/>
              <a:gd name="connsiteX81" fmla="*/ 6057478 w 8245436"/>
              <a:gd name="connsiteY81" fmla="*/ 718039 h 3612689"/>
              <a:gd name="connsiteX82" fmla="*/ 6120631 w 8245436"/>
              <a:gd name="connsiteY82" fmla="*/ 722178 h 3612689"/>
              <a:gd name="connsiteX83" fmla="*/ 6139960 w 8245436"/>
              <a:gd name="connsiteY83" fmla="*/ 717059 h 3612689"/>
              <a:gd name="connsiteX84" fmla="*/ 6159291 w 8245436"/>
              <a:gd name="connsiteY84" fmla="*/ 711939 h 3612689"/>
              <a:gd name="connsiteX85" fmla="*/ 6164454 w 8245436"/>
              <a:gd name="connsiteY85" fmla="*/ 731435 h 3612689"/>
              <a:gd name="connsiteX86" fmla="*/ 6183783 w 8245436"/>
              <a:gd name="connsiteY86" fmla="*/ 726316 h 3612689"/>
              <a:gd name="connsiteX87" fmla="*/ 6203113 w 8245436"/>
              <a:gd name="connsiteY87" fmla="*/ 721197 h 3612689"/>
              <a:gd name="connsiteX88" fmla="*/ 6241772 w 8245436"/>
              <a:gd name="connsiteY88" fmla="*/ 710959 h 3612689"/>
              <a:gd name="connsiteX89" fmla="*/ 6285595 w 8245436"/>
              <a:gd name="connsiteY89" fmla="*/ 720217 h 3612689"/>
              <a:gd name="connsiteX90" fmla="*/ 6290758 w 8245436"/>
              <a:gd name="connsiteY90" fmla="*/ 739714 h 3612689"/>
              <a:gd name="connsiteX91" fmla="*/ 6310088 w 8245436"/>
              <a:gd name="connsiteY91" fmla="*/ 734594 h 3612689"/>
              <a:gd name="connsiteX92" fmla="*/ 6329418 w 8245436"/>
              <a:gd name="connsiteY92" fmla="*/ 729476 h 3612689"/>
              <a:gd name="connsiteX93" fmla="*/ 6332862 w 8245436"/>
              <a:gd name="connsiteY93" fmla="*/ 731497 h 3612689"/>
              <a:gd name="connsiteX94" fmla="*/ 6336480 w 8245436"/>
              <a:gd name="connsiteY94" fmla="*/ 733620 h 3612689"/>
              <a:gd name="connsiteX95" fmla="*/ 6338602 w 8245436"/>
              <a:gd name="connsiteY95" fmla="*/ 734866 h 3612689"/>
              <a:gd name="connsiteX96" fmla="*/ 6339751 w 8245436"/>
              <a:gd name="connsiteY96" fmla="*/ 735540 h 3612689"/>
              <a:gd name="connsiteX97" fmla="*/ 6336480 w 8245436"/>
              <a:gd name="connsiteY97" fmla="*/ 733620 h 3612689"/>
              <a:gd name="connsiteX98" fmla="*/ 6329418 w 8245436"/>
              <a:gd name="connsiteY98" fmla="*/ 729476 h 3612689"/>
              <a:gd name="connsiteX99" fmla="*/ 6387406 w 8245436"/>
              <a:gd name="connsiteY99" fmla="*/ 714118 h 3612689"/>
              <a:gd name="connsiteX100" fmla="*/ 6445396 w 8245436"/>
              <a:gd name="connsiteY100" fmla="*/ 698760 h 3612689"/>
              <a:gd name="connsiteX101" fmla="*/ 6464725 w 8245436"/>
              <a:gd name="connsiteY101" fmla="*/ 693641 h 3612689"/>
              <a:gd name="connsiteX102" fmla="*/ 6508548 w 8245436"/>
              <a:gd name="connsiteY102" fmla="*/ 702898 h 3612689"/>
              <a:gd name="connsiteX103" fmla="*/ 6547207 w 8245436"/>
              <a:gd name="connsiteY103" fmla="*/ 692661 h 3612689"/>
              <a:gd name="connsiteX104" fmla="*/ 6566536 w 8245436"/>
              <a:gd name="connsiteY104" fmla="*/ 687541 h 3612689"/>
              <a:gd name="connsiteX105" fmla="*/ 6654182 w 8245436"/>
              <a:gd name="connsiteY105" fmla="*/ 706058 h 3612689"/>
              <a:gd name="connsiteX106" fmla="*/ 6620686 w 8245436"/>
              <a:gd name="connsiteY106" fmla="*/ 735792 h 3612689"/>
              <a:gd name="connsiteX107" fmla="*/ 6717335 w 8245436"/>
              <a:gd name="connsiteY107" fmla="*/ 710196 h 3612689"/>
              <a:gd name="connsiteX108" fmla="*/ 6741827 w 8245436"/>
              <a:gd name="connsiteY108" fmla="*/ 724574 h 3612689"/>
              <a:gd name="connsiteX109" fmla="*/ 6761158 w 8245436"/>
              <a:gd name="connsiteY109" fmla="*/ 719455 h 3612689"/>
              <a:gd name="connsiteX110" fmla="*/ 6785650 w 8245436"/>
              <a:gd name="connsiteY110" fmla="*/ 733832 h 3612689"/>
              <a:gd name="connsiteX111" fmla="*/ 6810143 w 8245436"/>
              <a:gd name="connsiteY111" fmla="*/ 748210 h 3612689"/>
              <a:gd name="connsiteX112" fmla="*/ 6848802 w 8245436"/>
              <a:gd name="connsiteY112" fmla="*/ 737971 h 3612689"/>
              <a:gd name="connsiteX113" fmla="*/ 6873296 w 8245436"/>
              <a:gd name="connsiteY113" fmla="*/ 752348 h 3612689"/>
              <a:gd name="connsiteX114" fmla="*/ 6844963 w 8245436"/>
              <a:gd name="connsiteY114" fmla="*/ 801580 h 3612689"/>
              <a:gd name="connsiteX115" fmla="*/ 6825633 w 8245436"/>
              <a:gd name="connsiteY115" fmla="*/ 806699 h 3612689"/>
              <a:gd name="connsiteX116" fmla="*/ 6850126 w 8245436"/>
              <a:gd name="connsiteY116" fmla="*/ 821075 h 3612689"/>
              <a:gd name="connsiteX117" fmla="*/ 6869455 w 8245436"/>
              <a:gd name="connsiteY117" fmla="*/ 815957 h 3612689"/>
              <a:gd name="connsiteX118" fmla="*/ 6913278 w 8245436"/>
              <a:gd name="connsiteY118" fmla="*/ 825215 h 3612689"/>
              <a:gd name="connsiteX119" fmla="*/ 6951937 w 8245436"/>
              <a:gd name="connsiteY119" fmla="*/ 814977 h 3612689"/>
              <a:gd name="connsiteX120" fmla="*/ 6971267 w 8245436"/>
              <a:gd name="connsiteY120" fmla="*/ 809858 h 3612689"/>
              <a:gd name="connsiteX121" fmla="*/ 6990597 w 8245436"/>
              <a:gd name="connsiteY121" fmla="*/ 804739 h 3612689"/>
              <a:gd name="connsiteX122" fmla="*/ 7020253 w 8245436"/>
              <a:gd name="connsiteY122" fmla="*/ 838613 h 3612689"/>
              <a:gd name="connsiteX123" fmla="*/ 7039583 w 8245436"/>
              <a:gd name="connsiteY123" fmla="*/ 833493 h 3612689"/>
              <a:gd name="connsiteX124" fmla="*/ 7102735 w 8245436"/>
              <a:gd name="connsiteY124" fmla="*/ 837632 h 3612689"/>
              <a:gd name="connsiteX125" fmla="*/ 7122066 w 8245436"/>
              <a:gd name="connsiteY125" fmla="*/ 832512 h 3612689"/>
              <a:gd name="connsiteX126" fmla="*/ 7160724 w 8245436"/>
              <a:gd name="connsiteY126" fmla="*/ 822275 h 3612689"/>
              <a:gd name="connsiteX127" fmla="*/ 7204546 w 8245436"/>
              <a:gd name="connsiteY127" fmla="*/ 831533 h 3612689"/>
              <a:gd name="connsiteX128" fmla="*/ 7243207 w 8245436"/>
              <a:gd name="connsiteY128" fmla="*/ 821294 h 3612689"/>
              <a:gd name="connsiteX129" fmla="*/ 7229040 w 8245436"/>
              <a:gd name="connsiteY129" fmla="*/ 845910 h 3612689"/>
              <a:gd name="connsiteX130" fmla="*/ 7234203 w 8245436"/>
              <a:gd name="connsiteY130" fmla="*/ 865405 h 3612689"/>
              <a:gd name="connsiteX131" fmla="*/ 7272862 w 8245436"/>
              <a:gd name="connsiteY131" fmla="*/ 855168 h 3612689"/>
              <a:gd name="connsiteX132" fmla="*/ 7278025 w 8245436"/>
              <a:gd name="connsiteY132" fmla="*/ 874664 h 3612689"/>
              <a:gd name="connsiteX133" fmla="*/ 7302519 w 8245436"/>
              <a:gd name="connsiteY133" fmla="*/ 889042 h 3612689"/>
              <a:gd name="connsiteX134" fmla="*/ 7346341 w 8245436"/>
              <a:gd name="connsiteY134" fmla="*/ 898300 h 3612689"/>
              <a:gd name="connsiteX135" fmla="*/ 7293515 w 8245436"/>
              <a:gd name="connsiteY135" fmla="*/ 933154 h 3612689"/>
              <a:gd name="connsiteX136" fmla="*/ 7318010 w 8245436"/>
              <a:gd name="connsiteY136" fmla="*/ 947531 h 3612689"/>
              <a:gd name="connsiteX137" fmla="*/ 7337338 w 8245436"/>
              <a:gd name="connsiteY137" fmla="*/ 942412 h 3612689"/>
              <a:gd name="connsiteX138" fmla="*/ 7375998 w 8245436"/>
              <a:gd name="connsiteY138" fmla="*/ 932174 h 3612689"/>
              <a:gd name="connsiteX139" fmla="*/ 7400491 w 8245436"/>
              <a:gd name="connsiteY139" fmla="*/ 946551 h 3612689"/>
              <a:gd name="connsiteX140" fmla="*/ 7424984 w 8245436"/>
              <a:gd name="connsiteY140" fmla="*/ 960929 h 3612689"/>
              <a:gd name="connsiteX141" fmla="*/ 7444314 w 8245436"/>
              <a:gd name="connsiteY141" fmla="*/ 955810 h 3612689"/>
              <a:gd name="connsiteX142" fmla="*/ 7449477 w 8245436"/>
              <a:gd name="connsiteY142" fmla="*/ 975306 h 3612689"/>
              <a:gd name="connsiteX143" fmla="*/ 7493300 w 8245436"/>
              <a:gd name="connsiteY143" fmla="*/ 984564 h 3612689"/>
              <a:gd name="connsiteX144" fmla="*/ 7542286 w 8245436"/>
              <a:gd name="connsiteY144" fmla="*/ 1013319 h 3612689"/>
              <a:gd name="connsiteX145" fmla="*/ 7566778 w 8245436"/>
              <a:gd name="connsiteY145" fmla="*/ 1027696 h 3612689"/>
              <a:gd name="connsiteX146" fmla="*/ 7591272 w 8245436"/>
              <a:gd name="connsiteY146" fmla="*/ 1042073 h 3612689"/>
              <a:gd name="connsiteX147" fmla="*/ 7659588 w 8245436"/>
              <a:gd name="connsiteY147" fmla="*/ 1065709 h 3612689"/>
              <a:gd name="connsiteX148" fmla="*/ 7684079 w 8245436"/>
              <a:gd name="connsiteY148" fmla="*/ 1080086 h 3612689"/>
              <a:gd name="connsiteX149" fmla="*/ 7669914 w 8245436"/>
              <a:gd name="connsiteY149" fmla="*/ 1104701 h 3612689"/>
              <a:gd name="connsiteX150" fmla="*/ 7675078 w 8245436"/>
              <a:gd name="connsiteY150" fmla="*/ 1124198 h 3612689"/>
              <a:gd name="connsiteX151" fmla="*/ 7655748 w 8245436"/>
              <a:gd name="connsiteY151" fmla="*/ 1129317 h 3612689"/>
              <a:gd name="connsiteX152" fmla="*/ 7641581 w 8245436"/>
              <a:gd name="connsiteY152" fmla="*/ 1153933 h 3612689"/>
              <a:gd name="connsiteX153" fmla="*/ 7602922 w 8245436"/>
              <a:gd name="connsiteY153" fmla="*/ 1164171 h 3612689"/>
              <a:gd name="connsiteX154" fmla="*/ 7569426 w 8245436"/>
              <a:gd name="connsiteY154" fmla="*/ 1193905 h 3612689"/>
              <a:gd name="connsiteX155" fmla="*/ 7574589 w 8245436"/>
              <a:gd name="connsiteY155" fmla="*/ 1213402 h 3612689"/>
              <a:gd name="connsiteX156" fmla="*/ 7593919 w 8245436"/>
              <a:gd name="connsiteY156" fmla="*/ 1208283 h 3612689"/>
              <a:gd name="connsiteX157" fmla="*/ 7662234 w 8245436"/>
              <a:gd name="connsiteY157" fmla="*/ 1231919 h 3612689"/>
              <a:gd name="connsiteX158" fmla="*/ 7686727 w 8245436"/>
              <a:gd name="connsiteY158" fmla="*/ 1246295 h 3612689"/>
              <a:gd name="connsiteX159" fmla="*/ 7706057 w 8245436"/>
              <a:gd name="connsiteY159" fmla="*/ 1241176 h 3612689"/>
              <a:gd name="connsiteX160" fmla="*/ 7711221 w 8245436"/>
              <a:gd name="connsiteY160" fmla="*/ 1260673 h 3612689"/>
              <a:gd name="connsiteX161" fmla="*/ 7730549 w 8245436"/>
              <a:gd name="connsiteY161" fmla="*/ 1255554 h 3612689"/>
              <a:gd name="connsiteX162" fmla="*/ 7765370 w 8245436"/>
              <a:gd name="connsiteY162" fmla="*/ 1308924 h 3612689"/>
              <a:gd name="connsiteX163" fmla="*/ 7814354 w 8245436"/>
              <a:gd name="connsiteY163" fmla="*/ 1337679 h 3612689"/>
              <a:gd name="connsiteX164" fmla="*/ 7916167 w 8245436"/>
              <a:gd name="connsiteY164" fmla="*/ 1331579 h 3612689"/>
              <a:gd name="connsiteX165" fmla="*/ 7921331 w 8245436"/>
              <a:gd name="connsiteY165" fmla="*/ 1351075 h 3612689"/>
              <a:gd name="connsiteX166" fmla="*/ 7940660 w 8245436"/>
              <a:gd name="connsiteY166" fmla="*/ 1345956 h 3612689"/>
              <a:gd name="connsiteX167" fmla="*/ 7945823 w 8245436"/>
              <a:gd name="connsiteY167" fmla="*/ 1365453 h 3612689"/>
              <a:gd name="connsiteX168" fmla="*/ 7965154 w 8245436"/>
              <a:gd name="connsiteY168" fmla="*/ 1360334 h 3612689"/>
              <a:gd name="connsiteX169" fmla="*/ 7970317 w 8245436"/>
              <a:gd name="connsiteY169" fmla="*/ 1379829 h 3612689"/>
              <a:gd name="connsiteX170" fmla="*/ 8028306 w 8245436"/>
              <a:gd name="connsiteY170" fmla="*/ 1364472 h 3612689"/>
              <a:gd name="connsiteX171" fmla="*/ 8057962 w 8245436"/>
              <a:gd name="connsiteY171" fmla="*/ 1398347 h 3612689"/>
              <a:gd name="connsiteX172" fmla="*/ 8068289 w 8245436"/>
              <a:gd name="connsiteY172" fmla="*/ 1437339 h 3612689"/>
              <a:gd name="connsiteX173" fmla="*/ 8054122 w 8245436"/>
              <a:gd name="connsiteY173" fmla="*/ 1461955 h 3612689"/>
              <a:gd name="connsiteX174" fmla="*/ 8034792 w 8245436"/>
              <a:gd name="connsiteY174" fmla="*/ 1467074 h 3612689"/>
              <a:gd name="connsiteX175" fmla="*/ 8015463 w 8245436"/>
              <a:gd name="connsiteY175" fmla="*/ 1472193 h 3612689"/>
              <a:gd name="connsiteX176" fmla="*/ 7957474 w 8245436"/>
              <a:gd name="connsiteY176" fmla="*/ 1487551 h 3612689"/>
              <a:gd name="connsiteX177" fmla="*/ 7929140 w 8245436"/>
              <a:gd name="connsiteY177" fmla="*/ 1536782 h 3612689"/>
              <a:gd name="connsiteX178" fmla="*/ 7967801 w 8245436"/>
              <a:gd name="connsiteY178" fmla="*/ 1526543 h 3612689"/>
              <a:gd name="connsiteX179" fmla="*/ 7992293 w 8245436"/>
              <a:gd name="connsiteY179" fmla="*/ 1540921 h 3612689"/>
              <a:gd name="connsiteX180" fmla="*/ 8011624 w 8245436"/>
              <a:gd name="connsiteY180" fmla="*/ 1535802 h 3612689"/>
              <a:gd name="connsiteX181" fmla="*/ 8016787 w 8245436"/>
              <a:gd name="connsiteY181" fmla="*/ 1555298 h 3612689"/>
              <a:gd name="connsiteX182" fmla="*/ 7997456 w 8245436"/>
              <a:gd name="connsiteY182" fmla="*/ 1560417 h 3612689"/>
              <a:gd name="connsiteX183" fmla="*/ 7983291 w 8245436"/>
              <a:gd name="connsiteY183" fmla="*/ 1585033 h 3612689"/>
              <a:gd name="connsiteX184" fmla="*/ 7988454 w 8245436"/>
              <a:gd name="connsiteY184" fmla="*/ 1604529 h 3612689"/>
              <a:gd name="connsiteX185" fmla="*/ 7969125 w 8245436"/>
              <a:gd name="connsiteY185" fmla="*/ 1609648 h 3612689"/>
              <a:gd name="connsiteX186" fmla="*/ 7930465 w 8245436"/>
              <a:gd name="connsiteY186" fmla="*/ 1619887 h 3612689"/>
              <a:gd name="connsiteX187" fmla="*/ 7916299 w 8245436"/>
              <a:gd name="connsiteY187" fmla="*/ 1644502 h 3612689"/>
              <a:gd name="connsiteX188" fmla="*/ 7921462 w 8245436"/>
              <a:gd name="connsiteY188" fmla="*/ 1663999 h 3612689"/>
              <a:gd name="connsiteX189" fmla="*/ 7940791 w 8245436"/>
              <a:gd name="connsiteY189" fmla="*/ 1658879 h 3612689"/>
              <a:gd name="connsiteX190" fmla="*/ 7965284 w 8245436"/>
              <a:gd name="connsiteY190" fmla="*/ 1673258 h 3612689"/>
              <a:gd name="connsiteX191" fmla="*/ 7984614 w 8245436"/>
              <a:gd name="connsiteY191" fmla="*/ 1668138 h 3612689"/>
              <a:gd name="connsiteX192" fmla="*/ 8003944 w 8245436"/>
              <a:gd name="connsiteY192" fmla="*/ 1663019 h 3612689"/>
              <a:gd name="connsiteX193" fmla="*/ 8009107 w 8245436"/>
              <a:gd name="connsiteY193" fmla="*/ 1682515 h 3612689"/>
              <a:gd name="connsiteX194" fmla="*/ 7961445 w 8245436"/>
              <a:gd name="connsiteY194" fmla="*/ 1736865 h 3612689"/>
              <a:gd name="connsiteX195" fmla="*/ 7936952 w 8245436"/>
              <a:gd name="connsiteY195" fmla="*/ 1722488 h 3612689"/>
              <a:gd name="connsiteX196" fmla="*/ 7922784 w 8245436"/>
              <a:gd name="connsiteY196" fmla="*/ 1747104 h 3612689"/>
              <a:gd name="connsiteX197" fmla="*/ 7913782 w 8245436"/>
              <a:gd name="connsiteY197" fmla="*/ 1791215 h 3612689"/>
              <a:gd name="connsiteX198" fmla="*/ 7938274 w 8245436"/>
              <a:gd name="connsiteY198" fmla="*/ 1805593 h 3612689"/>
              <a:gd name="connsiteX199" fmla="*/ 7957605 w 8245436"/>
              <a:gd name="connsiteY199" fmla="*/ 1800474 h 3612689"/>
              <a:gd name="connsiteX200" fmla="*/ 7976935 w 8245436"/>
              <a:gd name="connsiteY200" fmla="*/ 1795355 h 3612689"/>
              <a:gd name="connsiteX201" fmla="*/ 7962768 w 8245436"/>
              <a:gd name="connsiteY201" fmla="*/ 1819971 h 3612689"/>
              <a:gd name="connsiteX202" fmla="*/ 7987261 w 8245436"/>
              <a:gd name="connsiteY202" fmla="*/ 1834347 h 3612689"/>
              <a:gd name="connsiteX203" fmla="*/ 8011754 w 8245436"/>
              <a:gd name="connsiteY203" fmla="*/ 1848725 h 3612689"/>
              <a:gd name="connsiteX204" fmla="*/ 8069743 w 8245436"/>
              <a:gd name="connsiteY204" fmla="*/ 1833368 h 3612689"/>
              <a:gd name="connsiteX205" fmla="*/ 8080070 w 8245436"/>
              <a:gd name="connsiteY205" fmla="*/ 1872360 h 3612689"/>
              <a:gd name="connsiteX206" fmla="*/ 8041411 w 8245436"/>
              <a:gd name="connsiteY206" fmla="*/ 1882598 h 3612689"/>
              <a:gd name="connsiteX207" fmla="*/ 8022080 w 8245436"/>
              <a:gd name="connsiteY207" fmla="*/ 1887718 h 3612689"/>
              <a:gd name="connsiteX208" fmla="*/ 8002751 w 8245436"/>
              <a:gd name="connsiteY208" fmla="*/ 1892837 h 3612689"/>
              <a:gd name="connsiteX209" fmla="*/ 7983421 w 8245436"/>
              <a:gd name="connsiteY209" fmla="*/ 1897955 h 3612689"/>
              <a:gd name="connsiteX210" fmla="*/ 8007915 w 8245436"/>
              <a:gd name="connsiteY210" fmla="*/ 1912333 h 3612689"/>
              <a:gd name="connsiteX211" fmla="*/ 8027244 w 8245436"/>
              <a:gd name="connsiteY211" fmla="*/ 1907214 h 3612689"/>
              <a:gd name="connsiteX212" fmla="*/ 8046574 w 8245436"/>
              <a:gd name="connsiteY212" fmla="*/ 1902095 h 3612689"/>
              <a:gd name="connsiteX213" fmla="*/ 8065903 w 8245436"/>
              <a:gd name="connsiteY213" fmla="*/ 1896976 h 3612689"/>
              <a:gd name="connsiteX214" fmla="*/ 8129056 w 8245436"/>
              <a:gd name="connsiteY214" fmla="*/ 1901115 h 3612689"/>
              <a:gd name="connsiteX215" fmla="*/ 8114890 w 8245436"/>
              <a:gd name="connsiteY215" fmla="*/ 1925731 h 3612689"/>
              <a:gd name="connsiteX216" fmla="*/ 8095560 w 8245436"/>
              <a:gd name="connsiteY216" fmla="*/ 1930850 h 3612689"/>
              <a:gd name="connsiteX217" fmla="*/ 8076230 w 8245436"/>
              <a:gd name="connsiteY217" fmla="*/ 1935969 h 3612689"/>
              <a:gd name="connsiteX218" fmla="*/ 8086557 w 8245436"/>
              <a:gd name="connsiteY218" fmla="*/ 1974961 h 3612689"/>
              <a:gd name="connsiteX219" fmla="*/ 8125217 w 8245436"/>
              <a:gd name="connsiteY219" fmla="*/ 1964723 h 3612689"/>
              <a:gd name="connsiteX220" fmla="*/ 8149709 w 8245436"/>
              <a:gd name="connsiteY220" fmla="*/ 1979101 h 3612689"/>
              <a:gd name="connsiteX221" fmla="*/ 8193532 w 8245436"/>
              <a:gd name="connsiteY221" fmla="*/ 1988359 h 3612689"/>
              <a:gd name="connsiteX222" fmla="*/ 8212861 w 8245436"/>
              <a:gd name="connsiteY222" fmla="*/ 1983240 h 3612689"/>
              <a:gd name="connsiteX223" fmla="*/ 8242518 w 8245436"/>
              <a:gd name="connsiteY223" fmla="*/ 2017113 h 3612689"/>
              <a:gd name="connsiteX224" fmla="*/ 8228351 w 8245436"/>
              <a:gd name="connsiteY224" fmla="*/ 2041729 h 3612689"/>
              <a:gd name="connsiteX225" fmla="*/ 8140706 w 8245436"/>
              <a:gd name="connsiteY225" fmla="*/ 2023213 h 3612689"/>
              <a:gd name="connsiteX226" fmla="*/ 8102047 w 8245436"/>
              <a:gd name="connsiteY226" fmla="*/ 2033451 h 3612689"/>
              <a:gd name="connsiteX227" fmla="*/ 8096884 w 8245436"/>
              <a:gd name="connsiteY227" fmla="*/ 2013954 h 3612689"/>
              <a:gd name="connsiteX228" fmla="*/ 8063387 w 8245436"/>
              <a:gd name="connsiteY228" fmla="*/ 2043689 h 3612689"/>
              <a:gd name="connsiteX229" fmla="*/ 8054384 w 8245436"/>
              <a:gd name="connsiteY229" fmla="*/ 2087801 h 3612689"/>
              <a:gd name="connsiteX230" fmla="*/ 8073714 w 8245436"/>
              <a:gd name="connsiteY230" fmla="*/ 2082682 h 3612689"/>
              <a:gd name="connsiteX231" fmla="*/ 8112373 w 8245436"/>
              <a:gd name="connsiteY231" fmla="*/ 2072444 h 3612689"/>
              <a:gd name="connsiteX232" fmla="*/ 8098207 w 8245436"/>
              <a:gd name="connsiteY232" fmla="*/ 2097059 h 3612689"/>
              <a:gd name="connsiteX233" fmla="*/ 8064711 w 8245436"/>
              <a:gd name="connsiteY233" fmla="*/ 2126794 h 3612689"/>
              <a:gd name="connsiteX234" fmla="*/ 8031214 w 8245436"/>
              <a:gd name="connsiteY234" fmla="*/ 2156529 h 3612689"/>
              <a:gd name="connsiteX235" fmla="*/ 8011885 w 8245436"/>
              <a:gd name="connsiteY235" fmla="*/ 2161648 h 3612689"/>
              <a:gd name="connsiteX236" fmla="*/ 7953896 w 8245436"/>
              <a:gd name="connsiteY236" fmla="*/ 2177005 h 3612689"/>
              <a:gd name="connsiteX237" fmla="*/ 7948733 w 8245436"/>
              <a:gd name="connsiteY237" fmla="*/ 2157508 h 3612689"/>
              <a:gd name="connsiteX238" fmla="*/ 7910073 w 8245436"/>
              <a:gd name="connsiteY238" fmla="*/ 2167747 h 3612689"/>
              <a:gd name="connsiteX239" fmla="*/ 7920400 w 8245436"/>
              <a:gd name="connsiteY239" fmla="*/ 2206740 h 3612689"/>
              <a:gd name="connsiteX240" fmla="*/ 7862411 w 8245436"/>
              <a:gd name="connsiteY240" fmla="*/ 2222098 h 3612689"/>
              <a:gd name="connsiteX241" fmla="*/ 7867575 w 8245436"/>
              <a:gd name="connsiteY241" fmla="*/ 2241594 h 3612689"/>
              <a:gd name="connsiteX242" fmla="*/ 7872738 w 8245436"/>
              <a:gd name="connsiteY242" fmla="*/ 2261090 h 3612689"/>
              <a:gd name="connsiteX243" fmla="*/ 7897230 w 8245436"/>
              <a:gd name="connsiteY243" fmla="*/ 2275468 h 3612689"/>
              <a:gd name="connsiteX244" fmla="*/ 7902393 w 8245436"/>
              <a:gd name="connsiteY244" fmla="*/ 2294963 h 3612689"/>
              <a:gd name="connsiteX245" fmla="*/ 7863734 w 8245436"/>
              <a:gd name="connsiteY245" fmla="*/ 2305201 h 3612689"/>
              <a:gd name="connsiteX246" fmla="*/ 7825075 w 8245436"/>
              <a:gd name="connsiteY246" fmla="*/ 2315440 h 3612689"/>
              <a:gd name="connsiteX247" fmla="*/ 7781252 w 8245436"/>
              <a:gd name="connsiteY247" fmla="*/ 2306183 h 3612689"/>
              <a:gd name="connsiteX248" fmla="*/ 7761922 w 8245436"/>
              <a:gd name="connsiteY248" fmla="*/ 2311302 h 3612689"/>
              <a:gd name="connsiteX249" fmla="*/ 7723263 w 8245436"/>
              <a:gd name="connsiteY249" fmla="*/ 2321541 h 3612689"/>
              <a:gd name="connsiteX250" fmla="*/ 7709096 w 8245436"/>
              <a:gd name="connsiteY250" fmla="*/ 2346155 h 3612689"/>
              <a:gd name="connsiteX251" fmla="*/ 7796742 w 8245436"/>
              <a:gd name="connsiteY251" fmla="*/ 2364672 h 3612689"/>
              <a:gd name="connsiteX252" fmla="*/ 7821236 w 8245436"/>
              <a:gd name="connsiteY252" fmla="*/ 2379049 h 3612689"/>
              <a:gd name="connsiteX253" fmla="*/ 7801906 w 8245436"/>
              <a:gd name="connsiteY253" fmla="*/ 2384169 h 3612689"/>
              <a:gd name="connsiteX254" fmla="*/ 7812232 w 8245436"/>
              <a:gd name="connsiteY254" fmla="*/ 2423161 h 3612689"/>
              <a:gd name="connsiteX255" fmla="*/ 7749079 w 8245436"/>
              <a:gd name="connsiteY255" fmla="*/ 2419022 h 3612689"/>
              <a:gd name="connsiteX256" fmla="*/ 7719423 w 8245436"/>
              <a:gd name="connsiteY256" fmla="*/ 2385148 h 3612689"/>
              <a:gd name="connsiteX257" fmla="*/ 7700094 w 8245436"/>
              <a:gd name="connsiteY257" fmla="*/ 2390267 h 3612689"/>
              <a:gd name="connsiteX258" fmla="*/ 7694931 w 8245436"/>
              <a:gd name="connsiteY258" fmla="*/ 2370771 h 3612689"/>
              <a:gd name="connsiteX259" fmla="*/ 7656272 w 8245436"/>
              <a:gd name="connsiteY259" fmla="*/ 2381009 h 3612689"/>
              <a:gd name="connsiteX260" fmla="*/ 7617611 w 8245436"/>
              <a:gd name="connsiteY260" fmla="*/ 2391247 h 3612689"/>
              <a:gd name="connsiteX261" fmla="*/ 7680764 w 8245436"/>
              <a:gd name="connsiteY261" fmla="*/ 2395387 h 3612689"/>
              <a:gd name="connsiteX262" fmla="*/ 7666599 w 8245436"/>
              <a:gd name="connsiteY262" fmla="*/ 2420002 h 3612689"/>
              <a:gd name="connsiteX263" fmla="*/ 7603447 w 8245436"/>
              <a:gd name="connsiteY263" fmla="*/ 2415863 h 3612689"/>
              <a:gd name="connsiteX264" fmla="*/ 7598283 w 8245436"/>
              <a:gd name="connsiteY264" fmla="*/ 2396366 h 3612689"/>
              <a:gd name="connsiteX265" fmla="*/ 7578952 w 8245436"/>
              <a:gd name="connsiteY265" fmla="*/ 2401486 h 3612689"/>
              <a:gd name="connsiteX266" fmla="*/ 7535130 w 8245436"/>
              <a:gd name="connsiteY266" fmla="*/ 2392228 h 3612689"/>
              <a:gd name="connsiteX267" fmla="*/ 7506797 w 8245436"/>
              <a:gd name="connsiteY267" fmla="*/ 2441459 h 3612689"/>
              <a:gd name="connsiteX268" fmla="*/ 7531289 w 8245436"/>
              <a:gd name="connsiteY268" fmla="*/ 2455837 h 3612689"/>
              <a:gd name="connsiteX269" fmla="*/ 7492631 w 8245436"/>
              <a:gd name="connsiteY269" fmla="*/ 2466074 h 3612689"/>
              <a:gd name="connsiteX270" fmla="*/ 7473300 w 8245436"/>
              <a:gd name="connsiteY270" fmla="*/ 2471195 h 3612689"/>
              <a:gd name="connsiteX271" fmla="*/ 7497794 w 8245436"/>
              <a:gd name="connsiteY271" fmla="*/ 2485571 h 3612689"/>
              <a:gd name="connsiteX272" fmla="*/ 7459134 w 8245436"/>
              <a:gd name="connsiteY272" fmla="*/ 2495809 h 3612689"/>
              <a:gd name="connsiteX273" fmla="*/ 7439805 w 8245436"/>
              <a:gd name="connsiteY273" fmla="*/ 2500928 h 3612689"/>
              <a:gd name="connsiteX274" fmla="*/ 7401145 w 8245436"/>
              <a:gd name="connsiteY274" fmla="*/ 2511166 h 3612689"/>
              <a:gd name="connsiteX275" fmla="*/ 7395982 w 8245436"/>
              <a:gd name="connsiteY275" fmla="*/ 2491671 h 3612689"/>
              <a:gd name="connsiteX276" fmla="*/ 7376652 w 8245436"/>
              <a:gd name="connsiteY276" fmla="*/ 2496789 h 3612689"/>
              <a:gd name="connsiteX277" fmla="*/ 7381815 w 8245436"/>
              <a:gd name="connsiteY277" fmla="*/ 2516286 h 3612689"/>
              <a:gd name="connsiteX278" fmla="*/ 7362486 w 8245436"/>
              <a:gd name="connsiteY278" fmla="*/ 2521405 h 3612689"/>
              <a:gd name="connsiteX279" fmla="*/ 7348320 w 8245436"/>
              <a:gd name="connsiteY279" fmla="*/ 2546021 h 3612689"/>
              <a:gd name="connsiteX280" fmla="*/ 7290331 w 8245436"/>
              <a:gd name="connsiteY280" fmla="*/ 2561378 h 3612689"/>
              <a:gd name="connsiteX281" fmla="*/ 7285167 w 8245436"/>
              <a:gd name="connsiteY281" fmla="*/ 2541881 h 3612689"/>
              <a:gd name="connsiteX282" fmla="*/ 7280005 w 8245436"/>
              <a:gd name="connsiteY282" fmla="*/ 2522385 h 3612689"/>
              <a:gd name="connsiteX283" fmla="*/ 7260675 w 8245436"/>
              <a:gd name="connsiteY283" fmla="*/ 2527505 h 3612689"/>
              <a:gd name="connsiteX284" fmla="*/ 7222015 w 8245436"/>
              <a:gd name="connsiteY284" fmla="*/ 2537742 h 3612689"/>
              <a:gd name="connsiteX285" fmla="*/ 7197523 w 8245436"/>
              <a:gd name="connsiteY285" fmla="*/ 2523365 h 3612689"/>
              <a:gd name="connsiteX286" fmla="*/ 7153699 w 8245436"/>
              <a:gd name="connsiteY286" fmla="*/ 2514107 h 3612689"/>
              <a:gd name="connsiteX287" fmla="*/ 7095710 w 8245436"/>
              <a:gd name="connsiteY287" fmla="*/ 2529465 h 3612689"/>
              <a:gd name="connsiteX288" fmla="*/ 7120204 w 8245436"/>
              <a:gd name="connsiteY288" fmla="*/ 2543843 h 3612689"/>
              <a:gd name="connsiteX289" fmla="*/ 7125367 w 8245436"/>
              <a:gd name="connsiteY289" fmla="*/ 2563339 h 3612689"/>
              <a:gd name="connsiteX290" fmla="*/ 7086708 w 8245436"/>
              <a:gd name="connsiteY290" fmla="*/ 2573577 h 3612689"/>
              <a:gd name="connsiteX291" fmla="*/ 7072540 w 8245436"/>
              <a:gd name="connsiteY291" fmla="*/ 2598192 h 3612689"/>
              <a:gd name="connsiteX292" fmla="*/ 7097035 w 8245436"/>
              <a:gd name="connsiteY292" fmla="*/ 2612569 h 3612689"/>
              <a:gd name="connsiteX293" fmla="*/ 7102197 w 8245436"/>
              <a:gd name="connsiteY293" fmla="*/ 2632066 h 3612689"/>
              <a:gd name="connsiteX294" fmla="*/ 7121527 w 8245436"/>
              <a:gd name="connsiteY294" fmla="*/ 2626947 h 3612689"/>
              <a:gd name="connsiteX295" fmla="*/ 7146020 w 8245436"/>
              <a:gd name="connsiteY295" fmla="*/ 2641325 h 3612689"/>
              <a:gd name="connsiteX296" fmla="*/ 7126690 w 8245436"/>
              <a:gd name="connsiteY296" fmla="*/ 2646444 h 3612689"/>
              <a:gd name="connsiteX297" fmla="*/ 7122851 w 8245436"/>
              <a:gd name="connsiteY297" fmla="*/ 2710051 h 3612689"/>
              <a:gd name="connsiteX298" fmla="*/ 7133177 w 8245436"/>
              <a:gd name="connsiteY298" fmla="*/ 2749044 h 3612689"/>
              <a:gd name="connsiteX299" fmla="*/ 7138341 w 8245436"/>
              <a:gd name="connsiteY299" fmla="*/ 2768541 h 3612689"/>
              <a:gd name="connsiteX300" fmla="*/ 7119010 w 8245436"/>
              <a:gd name="connsiteY300" fmla="*/ 2773661 h 3612689"/>
              <a:gd name="connsiteX301" fmla="*/ 7094518 w 8245436"/>
              <a:gd name="connsiteY301" fmla="*/ 2759283 h 3612689"/>
              <a:gd name="connsiteX302" fmla="*/ 7075188 w 8245436"/>
              <a:gd name="connsiteY302" fmla="*/ 2764402 h 3612689"/>
              <a:gd name="connsiteX303" fmla="*/ 6992706 w 8245436"/>
              <a:gd name="connsiteY303" fmla="*/ 2765382 h 3612689"/>
              <a:gd name="connsiteX304" fmla="*/ 6968213 w 8245436"/>
              <a:gd name="connsiteY304" fmla="*/ 2751005 h 3612689"/>
              <a:gd name="connsiteX305" fmla="*/ 6948883 w 8245436"/>
              <a:gd name="connsiteY305" fmla="*/ 2756125 h 3612689"/>
              <a:gd name="connsiteX306" fmla="*/ 6929554 w 8245436"/>
              <a:gd name="connsiteY306" fmla="*/ 2761243 h 3612689"/>
              <a:gd name="connsiteX307" fmla="*/ 6924390 w 8245436"/>
              <a:gd name="connsiteY307" fmla="*/ 2741747 h 3612689"/>
              <a:gd name="connsiteX308" fmla="*/ 6905061 w 8245436"/>
              <a:gd name="connsiteY308" fmla="*/ 2746866 h 3612689"/>
              <a:gd name="connsiteX309" fmla="*/ 6885731 w 8245436"/>
              <a:gd name="connsiteY309" fmla="*/ 2751986 h 3612689"/>
              <a:gd name="connsiteX310" fmla="*/ 6847072 w 8245436"/>
              <a:gd name="connsiteY310" fmla="*/ 2762223 h 3612689"/>
              <a:gd name="connsiteX311" fmla="*/ 6827741 w 8245436"/>
              <a:gd name="connsiteY311" fmla="*/ 2767342 h 3612689"/>
              <a:gd name="connsiteX312" fmla="*/ 6803249 w 8245436"/>
              <a:gd name="connsiteY312" fmla="*/ 2752964 h 3612689"/>
              <a:gd name="connsiteX313" fmla="*/ 6764588 w 8245436"/>
              <a:gd name="connsiteY313" fmla="*/ 2763203 h 3612689"/>
              <a:gd name="connsiteX314" fmla="*/ 6759426 w 8245436"/>
              <a:gd name="connsiteY314" fmla="*/ 2743708 h 3612689"/>
              <a:gd name="connsiteX315" fmla="*/ 6676944 w 8245436"/>
              <a:gd name="connsiteY315" fmla="*/ 2744688 h 3612689"/>
              <a:gd name="connsiteX316" fmla="*/ 6657615 w 8245436"/>
              <a:gd name="connsiteY316" fmla="*/ 2749807 h 3612689"/>
              <a:gd name="connsiteX317" fmla="*/ 6662778 w 8245436"/>
              <a:gd name="connsiteY317" fmla="*/ 2769303 h 3612689"/>
              <a:gd name="connsiteX318" fmla="*/ 6682108 w 8245436"/>
              <a:gd name="connsiteY318" fmla="*/ 2764184 h 3612689"/>
              <a:gd name="connsiteX319" fmla="*/ 6745260 w 8245436"/>
              <a:gd name="connsiteY319" fmla="*/ 2768322 h 3612689"/>
              <a:gd name="connsiteX320" fmla="*/ 6769752 w 8245436"/>
              <a:gd name="connsiteY320" fmla="*/ 2782700 h 3612689"/>
              <a:gd name="connsiteX321" fmla="*/ 6808412 w 8245436"/>
              <a:gd name="connsiteY321" fmla="*/ 2772461 h 3612689"/>
              <a:gd name="connsiteX322" fmla="*/ 6857398 w 8245436"/>
              <a:gd name="connsiteY322" fmla="*/ 2801216 h 3612689"/>
              <a:gd name="connsiteX323" fmla="*/ 6843231 w 8245436"/>
              <a:gd name="connsiteY323" fmla="*/ 2825832 h 3612689"/>
              <a:gd name="connsiteX324" fmla="*/ 6818739 w 8245436"/>
              <a:gd name="connsiteY324" fmla="*/ 2811454 h 3612689"/>
              <a:gd name="connsiteX325" fmla="*/ 6799409 w 8245436"/>
              <a:gd name="connsiteY325" fmla="*/ 2816574 h 3612689"/>
              <a:gd name="connsiteX326" fmla="*/ 6736257 w 8245436"/>
              <a:gd name="connsiteY326" fmla="*/ 2812435 h 3612689"/>
              <a:gd name="connsiteX327" fmla="*/ 6590623 w 8245436"/>
              <a:gd name="connsiteY327" fmla="*/ 2809275 h 3612689"/>
              <a:gd name="connsiteX328" fmla="*/ 6585459 w 8245436"/>
              <a:gd name="connsiteY328" fmla="*/ 2789780 h 3612689"/>
              <a:gd name="connsiteX329" fmla="*/ 6566130 w 8245436"/>
              <a:gd name="connsiteY329" fmla="*/ 2794899 h 3612689"/>
              <a:gd name="connsiteX330" fmla="*/ 6546800 w 8245436"/>
              <a:gd name="connsiteY330" fmla="*/ 2800018 h 3612689"/>
              <a:gd name="connsiteX331" fmla="*/ 6527470 w 8245436"/>
              <a:gd name="connsiteY331" fmla="*/ 2805137 h 3612689"/>
              <a:gd name="connsiteX332" fmla="*/ 6497814 w 8245436"/>
              <a:gd name="connsiteY332" fmla="*/ 2771262 h 3612689"/>
              <a:gd name="connsiteX333" fmla="*/ 6478484 w 8245436"/>
              <a:gd name="connsiteY333" fmla="*/ 2776382 h 3612689"/>
              <a:gd name="connsiteX334" fmla="*/ 6420496 w 8245436"/>
              <a:gd name="connsiteY334" fmla="*/ 2791739 h 3612689"/>
              <a:gd name="connsiteX335" fmla="*/ 6376672 w 8245436"/>
              <a:gd name="connsiteY335" fmla="*/ 2782481 h 3612689"/>
              <a:gd name="connsiteX336" fmla="*/ 6371509 w 8245436"/>
              <a:gd name="connsiteY336" fmla="*/ 2762986 h 3612689"/>
              <a:gd name="connsiteX337" fmla="*/ 6357343 w 8245436"/>
              <a:gd name="connsiteY337" fmla="*/ 2787600 h 3612689"/>
              <a:gd name="connsiteX338" fmla="*/ 6386999 w 8245436"/>
              <a:gd name="connsiteY338" fmla="*/ 2821475 h 3612689"/>
              <a:gd name="connsiteX339" fmla="*/ 6469481 w 8245436"/>
              <a:gd name="connsiteY339" fmla="*/ 2820495 h 3612689"/>
              <a:gd name="connsiteX340" fmla="*/ 6513304 w 8245436"/>
              <a:gd name="connsiteY340" fmla="*/ 2829752 h 3612689"/>
              <a:gd name="connsiteX341" fmla="*/ 6474644 w 8245436"/>
              <a:gd name="connsiteY341" fmla="*/ 2839991 h 3612689"/>
              <a:gd name="connsiteX342" fmla="*/ 6435986 w 8245436"/>
              <a:gd name="connsiteY342" fmla="*/ 2850228 h 3612689"/>
              <a:gd name="connsiteX343" fmla="*/ 6392163 w 8245436"/>
              <a:gd name="connsiteY343" fmla="*/ 2840971 h 3612689"/>
              <a:gd name="connsiteX344" fmla="*/ 6304518 w 8245436"/>
              <a:gd name="connsiteY344" fmla="*/ 2822455 h 3612689"/>
              <a:gd name="connsiteX345" fmla="*/ 6222036 w 8245436"/>
              <a:gd name="connsiteY345" fmla="*/ 2823434 h 3612689"/>
              <a:gd name="connsiteX346" fmla="*/ 6216873 w 8245436"/>
              <a:gd name="connsiteY346" fmla="*/ 2803939 h 3612689"/>
              <a:gd name="connsiteX347" fmla="*/ 6197542 w 8245436"/>
              <a:gd name="connsiteY347" fmla="*/ 2809058 h 3612689"/>
              <a:gd name="connsiteX348" fmla="*/ 6158884 w 8245436"/>
              <a:gd name="connsiteY348" fmla="*/ 2819296 h 3612689"/>
              <a:gd name="connsiteX349" fmla="*/ 6160985 w 8245436"/>
              <a:gd name="connsiteY349" fmla="*/ 2836996 h 3612689"/>
              <a:gd name="connsiteX350" fmla="*/ 6154729 w 8245436"/>
              <a:gd name="connsiteY350" fmla="*/ 2839656 h 3612689"/>
              <a:gd name="connsiteX351" fmla="*/ 6143622 w 8245436"/>
              <a:gd name="connsiteY351" fmla="*/ 2841974 h 3612689"/>
              <a:gd name="connsiteX352" fmla="*/ 6138631 w 8245436"/>
              <a:gd name="connsiteY352" fmla="*/ 2833135 h 3612689"/>
              <a:gd name="connsiteX353" fmla="*/ 6115060 w 8245436"/>
              <a:gd name="connsiteY353" fmla="*/ 2810038 h 3612689"/>
              <a:gd name="connsiteX354" fmla="*/ 6057071 w 8245436"/>
              <a:gd name="connsiteY354" fmla="*/ 2825395 h 3612689"/>
              <a:gd name="connsiteX355" fmla="*/ 6042905 w 8245436"/>
              <a:gd name="connsiteY355" fmla="*/ 2850011 h 3612689"/>
              <a:gd name="connsiteX356" fmla="*/ 6062234 w 8245436"/>
              <a:gd name="connsiteY356" fmla="*/ 2844892 h 3612689"/>
              <a:gd name="connsiteX357" fmla="*/ 6100895 w 8245436"/>
              <a:gd name="connsiteY357" fmla="*/ 2834653 h 3612689"/>
              <a:gd name="connsiteX358" fmla="*/ 6136823 w 8245436"/>
              <a:gd name="connsiteY358" fmla="*/ 2843394 h 3612689"/>
              <a:gd name="connsiteX359" fmla="*/ 6143622 w 8245436"/>
              <a:gd name="connsiteY359" fmla="*/ 2841974 h 3612689"/>
              <a:gd name="connsiteX360" fmla="*/ 6144716 w 8245436"/>
              <a:gd name="connsiteY360" fmla="*/ 2843911 h 3612689"/>
              <a:gd name="connsiteX361" fmla="*/ 6154729 w 8245436"/>
              <a:gd name="connsiteY361" fmla="*/ 2839656 h 3612689"/>
              <a:gd name="connsiteX362" fmla="*/ 6183376 w 8245436"/>
              <a:gd name="connsiteY362" fmla="*/ 2833673 h 3612689"/>
              <a:gd name="connsiteX363" fmla="*/ 6207869 w 8245436"/>
              <a:gd name="connsiteY363" fmla="*/ 2848050 h 3612689"/>
              <a:gd name="connsiteX364" fmla="*/ 6188539 w 8245436"/>
              <a:gd name="connsiteY364" fmla="*/ 2853170 h 3612689"/>
              <a:gd name="connsiteX365" fmla="*/ 6169210 w 8245436"/>
              <a:gd name="connsiteY365" fmla="*/ 2858289 h 3612689"/>
              <a:gd name="connsiteX366" fmla="*/ 6179537 w 8245436"/>
              <a:gd name="connsiteY366" fmla="*/ 2897282 h 3612689"/>
              <a:gd name="connsiteX367" fmla="*/ 6198866 w 8245436"/>
              <a:gd name="connsiteY367" fmla="*/ 2892162 h 3612689"/>
              <a:gd name="connsiteX368" fmla="*/ 6218195 w 8245436"/>
              <a:gd name="connsiteY368" fmla="*/ 2887043 h 3612689"/>
              <a:gd name="connsiteX369" fmla="*/ 6223358 w 8245436"/>
              <a:gd name="connsiteY369" fmla="*/ 2906540 h 3612689"/>
              <a:gd name="connsiteX370" fmla="*/ 6286511 w 8245436"/>
              <a:gd name="connsiteY370" fmla="*/ 2910679 h 3612689"/>
              <a:gd name="connsiteX371" fmla="*/ 6291675 w 8245436"/>
              <a:gd name="connsiteY371" fmla="*/ 2930175 h 3612689"/>
              <a:gd name="connsiteX372" fmla="*/ 6311004 w 8245436"/>
              <a:gd name="connsiteY372" fmla="*/ 2925056 h 3612689"/>
              <a:gd name="connsiteX373" fmla="*/ 6335497 w 8245436"/>
              <a:gd name="connsiteY373" fmla="*/ 2939433 h 3612689"/>
              <a:gd name="connsiteX374" fmla="*/ 6321331 w 8245436"/>
              <a:gd name="connsiteY374" fmla="*/ 2964049 h 3612689"/>
              <a:gd name="connsiteX375" fmla="*/ 6316167 w 8245436"/>
              <a:gd name="connsiteY375" fmla="*/ 2944553 h 3612689"/>
              <a:gd name="connsiteX376" fmla="*/ 6296838 w 8245436"/>
              <a:gd name="connsiteY376" fmla="*/ 2949672 h 3612689"/>
              <a:gd name="connsiteX377" fmla="*/ 6253015 w 8245436"/>
              <a:gd name="connsiteY377" fmla="*/ 2940414 h 3612689"/>
              <a:gd name="connsiteX378" fmla="*/ 6189863 w 8245436"/>
              <a:gd name="connsiteY378" fmla="*/ 2936275 h 3612689"/>
              <a:gd name="connsiteX379" fmla="*/ 6102218 w 8245436"/>
              <a:gd name="connsiteY379" fmla="*/ 2917758 h 3612689"/>
              <a:gd name="connsiteX380" fmla="*/ 6082888 w 8245436"/>
              <a:gd name="connsiteY380" fmla="*/ 2922878 h 3612689"/>
              <a:gd name="connsiteX381" fmla="*/ 6063558 w 8245436"/>
              <a:gd name="connsiteY381" fmla="*/ 2927997 h 3612689"/>
              <a:gd name="connsiteX382" fmla="*/ 6019736 w 8245436"/>
              <a:gd name="connsiteY382" fmla="*/ 2918738 h 3612689"/>
              <a:gd name="connsiteX383" fmla="*/ 6000406 w 8245436"/>
              <a:gd name="connsiteY383" fmla="*/ 2923858 h 3612689"/>
              <a:gd name="connsiteX384" fmla="*/ 5879264 w 8245436"/>
              <a:gd name="connsiteY384" fmla="*/ 2935076 h 3612689"/>
              <a:gd name="connsiteX385" fmla="*/ 5840606 w 8245436"/>
              <a:gd name="connsiteY385" fmla="*/ 2945314 h 3612689"/>
              <a:gd name="connsiteX386" fmla="*/ 5796782 w 8245436"/>
              <a:gd name="connsiteY386" fmla="*/ 2936056 h 3612689"/>
              <a:gd name="connsiteX387" fmla="*/ 5777453 w 8245436"/>
              <a:gd name="connsiteY387" fmla="*/ 2941175 h 3612689"/>
              <a:gd name="connsiteX388" fmla="*/ 5694971 w 8245436"/>
              <a:gd name="connsiteY388" fmla="*/ 2942155 h 3612689"/>
              <a:gd name="connsiteX389" fmla="*/ 5675641 w 8245436"/>
              <a:gd name="connsiteY389" fmla="*/ 2947275 h 3612689"/>
              <a:gd name="connsiteX390" fmla="*/ 5656311 w 8245436"/>
              <a:gd name="connsiteY390" fmla="*/ 2952394 h 3612689"/>
              <a:gd name="connsiteX391" fmla="*/ 5598322 w 8245436"/>
              <a:gd name="connsiteY391" fmla="*/ 2967751 h 3612689"/>
              <a:gd name="connsiteX392" fmla="*/ 5578992 w 8245436"/>
              <a:gd name="connsiteY392" fmla="*/ 2972870 h 3612689"/>
              <a:gd name="connsiteX393" fmla="*/ 5535169 w 8245436"/>
              <a:gd name="connsiteY393" fmla="*/ 2963612 h 3612689"/>
              <a:gd name="connsiteX394" fmla="*/ 5496511 w 8245436"/>
              <a:gd name="connsiteY394" fmla="*/ 2973850 h 3612689"/>
              <a:gd name="connsiteX395" fmla="*/ 5477180 w 8245436"/>
              <a:gd name="connsiteY395" fmla="*/ 2978969 h 3612689"/>
              <a:gd name="connsiteX396" fmla="*/ 5433358 w 8245436"/>
              <a:gd name="connsiteY396" fmla="*/ 2969711 h 3612689"/>
              <a:gd name="connsiteX397" fmla="*/ 5414029 w 8245436"/>
              <a:gd name="connsiteY397" fmla="*/ 2974831 h 3612689"/>
              <a:gd name="connsiteX398" fmla="*/ 5375369 w 8245436"/>
              <a:gd name="connsiteY398" fmla="*/ 2985069 h 3612689"/>
              <a:gd name="connsiteX399" fmla="*/ 5336710 w 8245436"/>
              <a:gd name="connsiteY399" fmla="*/ 2995307 h 3612689"/>
              <a:gd name="connsiteX400" fmla="*/ 5273557 w 8245436"/>
              <a:gd name="connsiteY400" fmla="*/ 2991168 h 3612689"/>
              <a:gd name="connsiteX401" fmla="*/ 5080261 w 8245436"/>
              <a:gd name="connsiteY401" fmla="*/ 3042359 h 3612689"/>
              <a:gd name="connsiteX402" fmla="*/ 4978449 w 8245436"/>
              <a:gd name="connsiteY402" fmla="*/ 3048460 h 3612689"/>
              <a:gd name="connsiteX403" fmla="*/ 4964282 w 8245436"/>
              <a:gd name="connsiteY403" fmla="*/ 3073074 h 3612689"/>
              <a:gd name="connsiteX404" fmla="*/ 4983611 w 8245436"/>
              <a:gd name="connsiteY404" fmla="*/ 3067955 h 3612689"/>
              <a:gd name="connsiteX405" fmla="*/ 5002941 w 8245436"/>
              <a:gd name="connsiteY405" fmla="*/ 3062836 h 3612689"/>
              <a:gd name="connsiteX406" fmla="*/ 5027435 w 8245436"/>
              <a:gd name="connsiteY406" fmla="*/ 3077213 h 3612689"/>
              <a:gd name="connsiteX407" fmla="*/ 4974609 w 8245436"/>
              <a:gd name="connsiteY407" fmla="*/ 3112067 h 3612689"/>
              <a:gd name="connsiteX408" fmla="*/ 4955280 w 8245436"/>
              <a:gd name="connsiteY408" fmla="*/ 3117187 h 3612689"/>
              <a:gd name="connsiteX409" fmla="*/ 4916620 w 8245436"/>
              <a:gd name="connsiteY409" fmla="*/ 3127425 h 3612689"/>
              <a:gd name="connsiteX410" fmla="*/ 4834138 w 8245436"/>
              <a:gd name="connsiteY410" fmla="*/ 3128405 h 3612689"/>
              <a:gd name="connsiteX411" fmla="*/ 4814808 w 8245436"/>
              <a:gd name="connsiteY411" fmla="*/ 3133525 h 3612689"/>
              <a:gd name="connsiteX412" fmla="*/ 4795479 w 8245436"/>
              <a:gd name="connsiteY412" fmla="*/ 3138643 h 3612689"/>
              <a:gd name="connsiteX413" fmla="*/ 4776149 w 8245436"/>
              <a:gd name="connsiteY413" fmla="*/ 3143762 h 3612689"/>
              <a:gd name="connsiteX414" fmla="*/ 4737489 w 8245436"/>
              <a:gd name="connsiteY414" fmla="*/ 3154000 h 3612689"/>
              <a:gd name="connsiteX415" fmla="*/ 4693667 w 8245436"/>
              <a:gd name="connsiteY415" fmla="*/ 3144742 h 3612689"/>
              <a:gd name="connsiteX416" fmla="*/ 4597018 w 8245436"/>
              <a:gd name="connsiteY416" fmla="*/ 3170338 h 3612689"/>
              <a:gd name="connsiteX417" fmla="*/ 4495207 w 8245436"/>
              <a:gd name="connsiteY417" fmla="*/ 3176438 h 3612689"/>
              <a:gd name="connsiteX418" fmla="*/ 4417888 w 8245436"/>
              <a:gd name="connsiteY418" fmla="*/ 3196914 h 3612689"/>
              <a:gd name="connsiteX419" fmla="*/ 4379229 w 8245436"/>
              <a:gd name="connsiteY419" fmla="*/ 3207153 h 3612689"/>
              <a:gd name="connsiteX420" fmla="*/ 4238757 w 8245436"/>
              <a:gd name="connsiteY420" fmla="*/ 3223490 h 3612689"/>
              <a:gd name="connsiteX421" fmla="*/ 4122779 w 8245436"/>
              <a:gd name="connsiteY421" fmla="*/ 3254206 h 3612689"/>
              <a:gd name="connsiteX422" fmla="*/ 4040297 w 8245436"/>
              <a:gd name="connsiteY422" fmla="*/ 3255185 h 3612689"/>
              <a:gd name="connsiteX423" fmla="*/ 4020968 w 8245436"/>
              <a:gd name="connsiteY423" fmla="*/ 3260304 h 3612689"/>
              <a:gd name="connsiteX424" fmla="*/ 3924319 w 8245436"/>
              <a:gd name="connsiteY424" fmla="*/ 3285900 h 3612689"/>
              <a:gd name="connsiteX425" fmla="*/ 3904989 w 8245436"/>
              <a:gd name="connsiteY425" fmla="*/ 3291020 h 3612689"/>
              <a:gd name="connsiteX426" fmla="*/ 3841837 w 8245436"/>
              <a:gd name="connsiteY426" fmla="*/ 3286881 h 3612689"/>
              <a:gd name="connsiteX427" fmla="*/ 3745189 w 8245436"/>
              <a:gd name="connsiteY427" fmla="*/ 3312476 h 3612689"/>
              <a:gd name="connsiteX428" fmla="*/ 3667869 w 8245436"/>
              <a:gd name="connsiteY428" fmla="*/ 3332954 h 3612689"/>
              <a:gd name="connsiteX429" fmla="*/ 3590551 w 8245436"/>
              <a:gd name="connsiteY429" fmla="*/ 3353430 h 3612689"/>
              <a:gd name="connsiteX430" fmla="*/ 3571222 w 8245436"/>
              <a:gd name="connsiteY430" fmla="*/ 3358549 h 3612689"/>
              <a:gd name="connsiteX431" fmla="*/ 3566058 w 8245436"/>
              <a:gd name="connsiteY431" fmla="*/ 3339052 h 3612689"/>
              <a:gd name="connsiteX432" fmla="*/ 3546729 w 8245436"/>
              <a:gd name="connsiteY432" fmla="*/ 3344171 h 3612689"/>
              <a:gd name="connsiteX433" fmla="*/ 3508069 w 8245436"/>
              <a:gd name="connsiteY433" fmla="*/ 3354409 h 3612689"/>
              <a:gd name="connsiteX434" fmla="*/ 3571222 w 8245436"/>
              <a:gd name="connsiteY434" fmla="*/ 3358549 h 3612689"/>
              <a:gd name="connsiteX435" fmla="*/ 3595714 w 8245436"/>
              <a:gd name="connsiteY435" fmla="*/ 3372926 h 3612689"/>
              <a:gd name="connsiteX436" fmla="*/ 3615044 w 8245436"/>
              <a:gd name="connsiteY436" fmla="*/ 3367806 h 3612689"/>
              <a:gd name="connsiteX437" fmla="*/ 3634374 w 8245436"/>
              <a:gd name="connsiteY437" fmla="*/ 3362688 h 3612689"/>
              <a:gd name="connsiteX438" fmla="*/ 3658867 w 8245436"/>
              <a:gd name="connsiteY438" fmla="*/ 3377065 h 3612689"/>
              <a:gd name="connsiteX439" fmla="*/ 3722019 w 8245436"/>
              <a:gd name="connsiteY439" fmla="*/ 3381204 h 3612689"/>
              <a:gd name="connsiteX440" fmla="*/ 3741349 w 8245436"/>
              <a:gd name="connsiteY440" fmla="*/ 3376085 h 3612689"/>
              <a:gd name="connsiteX441" fmla="*/ 3765843 w 8245436"/>
              <a:gd name="connsiteY441" fmla="*/ 3390462 h 3612689"/>
              <a:gd name="connsiteX442" fmla="*/ 3760679 w 8245436"/>
              <a:gd name="connsiteY442" fmla="*/ 3370966 h 3612689"/>
              <a:gd name="connsiteX443" fmla="*/ 3872817 w 8245436"/>
              <a:gd name="connsiteY443" fmla="*/ 3403859 h 3612689"/>
              <a:gd name="connsiteX444" fmla="*/ 3892147 w 8245436"/>
              <a:gd name="connsiteY444" fmla="*/ 3398740 h 3612689"/>
              <a:gd name="connsiteX445" fmla="*/ 3930806 w 8245436"/>
              <a:gd name="connsiteY445" fmla="*/ 3388502 h 3612689"/>
              <a:gd name="connsiteX446" fmla="*/ 3979792 w 8245436"/>
              <a:gd name="connsiteY446" fmla="*/ 3417256 h 3612689"/>
              <a:gd name="connsiteX447" fmla="*/ 4100933 w 8245436"/>
              <a:gd name="connsiteY447" fmla="*/ 3406038 h 3612689"/>
              <a:gd name="connsiteX448" fmla="*/ 4125426 w 8245436"/>
              <a:gd name="connsiteY448" fmla="*/ 3420415 h 3612689"/>
              <a:gd name="connsiteX449" fmla="*/ 4144756 w 8245436"/>
              <a:gd name="connsiteY449" fmla="*/ 3415296 h 3612689"/>
              <a:gd name="connsiteX450" fmla="*/ 4251731 w 8245436"/>
              <a:gd name="connsiteY450" fmla="*/ 3428693 h 3612689"/>
              <a:gd name="connsiteX451" fmla="*/ 4378036 w 8245436"/>
              <a:gd name="connsiteY451" fmla="*/ 3436971 h 3612689"/>
              <a:gd name="connsiteX452" fmla="*/ 4421859 w 8245436"/>
              <a:gd name="connsiteY452" fmla="*/ 3446229 h 3612689"/>
              <a:gd name="connsiteX453" fmla="*/ 4446352 w 8245436"/>
              <a:gd name="connsiteY453" fmla="*/ 3460606 h 3612689"/>
              <a:gd name="connsiteX454" fmla="*/ 4465681 w 8245436"/>
              <a:gd name="connsiteY454" fmla="*/ 3455487 h 3612689"/>
              <a:gd name="connsiteX455" fmla="*/ 4528834 w 8245436"/>
              <a:gd name="connsiteY455" fmla="*/ 3459627 h 3612689"/>
              <a:gd name="connsiteX456" fmla="*/ 4572656 w 8245436"/>
              <a:gd name="connsiteY456" fmla="*/ 3468885 h 3612689"/>
              <a:gd name="connsiteX457" fmla="*/ 4660302 w 8245436"/>
              <a:gd name="connsiteY457" fmla="*/ 3487401 h 3612689"/>
              <a:gd name="connsiteX458" fmla="*/ 4684795 w 8245436"/>
              <a:gd name="connsiteY458" fmla="*/ 3501778 h 3612689"/>
              <a:gd name="connsiteX459" fmla="*/ 4723454 w 8245436"/>
              <a:gd name="connsiteY459" fmla="*/ 3491540 h 3612689"/>
              <a:gd name="connsiteX460" fmla="*/ 4728618 w 8245436"/>
              <a:gd name="connsiteY460" fmla="*/ 3511037 h 3612689"/>
              <a:gd name="connsiteX461" fmla="*/ 4830429 w 8245436"/>
              <a:gd name="connsiteY461" fmla="*/ 3504937 h 3612689"/>
              <a:gd name="connsiteX462" fmla="*/ 4835592 w 8245436"/>
              <a:gd name="connsiteY462" fmla="*/ 3524434 h 3612689"/>
              <a:gd name="connsiteX463" fmla="*/ 4854923 w 8245436"/>
              <a:gd name="connsiteY463" fmla="*/ 3519314 h 3612689"/>
              <a:gd name="connsiteX464" fmla="*/ 4874252 w 8245436"/>
              <a:gd name="connsiteY464" fmla="*/ 3514195 h 3612689"/>
              <a:gd name="connsiteX465" fmla="*/ 4879415 w 8245436"/>
              <a:gd name="connsiteY465" fmla="*/ 3533692 h 3612689"/>
              <a:gd name="connsiteX466" fmla="*/ 4898745 w 8245436"/>
              <a:gd name="connsiteY466" fmla="*/ 3528572 h 3612689"/>
              <a:gd name="connsiteX467" fmla="*/ 4923237 w 8245436"/>
              <a:gd name="connsiteY467" fmla="*/ 3542949 h 3612689"/>
              <a:gd name="connsiteX468" fmla="*/ 4903908 w 8245436"/>
              <a:gd name="connsiteY468" fmla="*/ 3548068 h 3612689"/>
              <a:gd name="connsiteX469" fmla="*/ 4884579 w 8245436"/>
              <a:gd name="connsiteY469" fmla="*/ 3553187 h 3612689"/>
              <a:gd name="connsiteX470" fmla="*/ 4860086 w 8245436"/>
              <a:gd name="connsiteY470" fmla="*/ 3538811 h 3612689"/>
              <a:gd name="connsiteX471" fmla="*/ 4840755 w 8245436"/>
              <a:gd name="connsiteY471" fmla="*/ 3543930 h 3612689"/>
              <a:gd name="connsiteX472" fmla="*/ 4796934 w 8245436"/>
              <a:gd name="connsiteY472" fmla="*/ 3534672 h 3612689"/>
              <a:gd name="connsiteX473" fmla="*/ 4714452 w 8245436"/>
              <a:gd name="connsiteY473" fmla="*/ 3535651 h 3612689"/>
              <a:gd name="connsiteX474" fmla="*/ 4607475 w 8245436"/>
              <a:gd name="connsiteY474" fmla="*/ 3522255 h 3612689"/>
              <a:gd name="connsiteX475" fmla="*/ 4544323 w 8245436"/>
              <a:gd name="connsiteY475" fmla="*/ 3518116 h 3612689"/>
              <a:gd name="connsiteX476" fmla="*/ 4354867 w 8245436"/>
              <a:gd name="connsiteY476" fmla="*/ 3505699 h 3612689"/>
              <a:gd name="connsiteX477" fmla="*/ 4335537 w 8245436"/>
              <a:gd name="connsiteY477" fmla="*/ 3510818 h 3612689"/>
              <a:gd name="connsiteX478" fmla="*/ 4311044 w 8245436"/>
              <a:gd name="connsiteY478" fmla="*/ 3496441 h 3612689"/>
              <a:gd name="connsiteX479" fmla="*/ 4272384 w 8245436"/>
              <a:gd name="connsiteY479" fmla="*/ 3506679 h 3612689"/>
              <a:gd name="connsiteX480" fmla="*/ 4228562 w 8245436"/>
              <a:gd name="connsiteY480" fmla="*/ 3497420 h 3612689"/>
              <a:gd name="connsiteX481" fmla="*/ 4233725 w 8245436"/>
              <a:gd name="connsiteY481" fmla="*/ 3516917 h 3612689"/>
              <a:gd name="connsiteX482" fmla="*/ 4039105 w 8245436"/>
              <a:gd name="connsiteY482" fmla="*/ 3485004 h 3612689"/>
              <a:gd name="connsiteX483" fmla="*/ 3888307 w 8245436"/>
              <a:gd name="connsiteY483" fmla="*/ 3462348 h 3612689"/>
              <a:gd name="connsiteX484" fmla="*/ 3825154 w 8245436"/>
              <a:gd name="connsiteY484" fmla="*/ 3458209 h 3612689"/>
              <a:gd name="connsiteX485" fmla="*/ 3805825 w 8245436"/>
              <a:gd name="connsiteY485" fmla="*/ 3463329 h 3612689"/>
              <a:gd name="connsiteX486" fmla="*/ 3781332 w 8245436"/>
              <a:gd name="connsiteY486" fmla="*/ 3448951 h 3612689"/>
              <a:gd name="connsiteX487" fmla="*/ 3742672 w 8245436"/>
              <a:gd name="connsiteY487" fmla="*/ 3459190 h 3612689"/>
              <a:gd name="connsiteX488" fmla="*/ 3737509 w 8245436"/>
              <a:gd name="connsiteY488" fmla="*/ 3439693 h 3612689"/>
              <a:gd name="connsiteX489" fmla="*/ 3718180 w 8245436"/>
              <a:gd name="connsiteY489" fmla="*/ 3444812 h 3612689"/>
              <a:gd name="connsiteX490" fmla="*/ 3698849 w 8245436"/>
              <a:gd name="connsiteY490" fmla="*/ 3449931 h 3612689"/>
              <a:gd name="connsiteX491" fmla="*/ 3655027 w 8245436"/>
              <a:gd name="connsiteY491" fmla="*/ 3440673 h 3612689"/>
              <a:gd name="connsiteX492" fmla="*/ 3616367 w 8245436"/>
              <a:gd name="connsiteY492" fmla="*/ 3450912 h 3612689"/>
              <a:gd name="connsiteX493" fmla="*/ 3611204 w 8245436"/>
              <a:gd name="connsiteY493" fmla="*/ 3431415 h 3612689"/>
              <a:gd name="connsiteX494" fmla="*/ 3509392 w 8245436"/>
              <a:gd name="connsiteY494" fmla="*/ 3437515 h 3612689"/>
              <a:gd name="connsiteX495" fmla="*/ 3465571 w 8245436"/>
              <a:gd name="connsiteY495" fmla="*/ 3428257 h 3612689"/>
              <a:gd name="connsiteX496" fmla="*/ 3446241 w 8245436"/>
              <a:gd name="connsiteY496" fmla="*/ 3433375 h 3612689"/>
              <a:gd name="connsiteX497" fmla="*/ 3426911 w 8245436"/>
              <a:gd name="connsiteY497" fmla="*/ 3438495 h 3612689"/>
              <a:gd name="connsiteX498" fmla="*/ 3402417 w 8245436"/>
              <a:gd name="connsiteY498" fmla="*/ 3424117 h 3612689"/>
              <a:gd name="connsiteX499" fmla="*/ 3276113 w 8245436"/>
              <a:gd name="connsiteY499" fmla="*/ 3415840 h 3612689"/>
              <a:gd name="connsiteX500" fmla="*/ 3237454 w 8245436"/>
              <a:gd name="connsiteY500" fmla="*/ 3426078 h 3612689"/>
              <a:gd name="connsiteX501" fmla="*/ 3140806 w 8245436"/>
              <a:gd name="connsiteY501" fmla="*/ 3451673 h 3612689"/>
              <a:gd name="connsiteX502" fmla="*/ 3082817 w 8245436"/>
              <a:gd name="connsiteY502" fmla="*/ 3467031 h 3612689"/>
              <a:gd name="connsiteX503" fmla="*/ 3038993 w 8245436"/>
              <a:gd name="connsiteY503" fmla="*/ 3457773 h 3612689"/>
              <a:gd name="connsiteX504" fmla="*/ 2981004 w 8245436"/>
              <a:gd name="connsiteY504" fmla="*/ 3473130 h 3612689"/>
              <a:gd name="connsiteX505" fmla="*/ 2942345 w 8245436"/>
              <a:gd name="connsiteY505" fmla="*/ 3483369 h 3612689"/>
              <a:gd name="connsiteX506" fmla="*/ 2884356 w 8245436"/>
              <a:gd name="connsiteY506" fmla="*/ 3498726 h 3612689"/>
              <a:gd name="connsiteX507" fmla="*/ 2845696 w 8245436"/>
              <a:gd name="connsiteY507" fmla="*/ 3508964 h 3612689"/>
              <a:gd name="connsiteX508" fmla="*/ 2840533 w 8245436"/>
              <a:gd name="connsiteY508" fmla="*/ 3489468 h 3612689"/>
              <a:gd name="connsiteX509" fmla="*/ 2879193 w 8245436"/>
              <a:gd name="connsiteY509" fmla="*/ 3479229 h 3612689"/>
              <a:gd name="connsiteX510" fmla="*/ 2816040 w 8245436"/>
              <a:gd name="connsiteY510" fmla="*/ 3475090 h 3612689"/>
              <a:gd name="connsiteX511" fmla="*/ 2801873 w 8245436"/>
              <a:gd name="connsiteY511" fmla="*/ 3499706 h 3612689"/>
              <a:gd name="connsiteX512" fmla="*/ 2705225 w 8245436"/>
              <a:gd name="connsiteY512" fmla="*/ 3525302 h 3612689"/>
              <a:gd name="connsiteX513" fmla="*/ 2680733 w 8245436"/>
              <a:gd name="connsiteY513" fmla="*/ 3510925 h 3612689"/>
              <a:gd name="connsiteX514" fmla="*/ 2642073 w 8245436"/>
              <a:gd name="connsiteY514" fmla="*/ 3521164 h 3612689"/>
              <a:gd name="connsiteX515" fmla="*/ 2603414 w 8245436"/>
              <a:gd name="connsiteY515" fmla="*/ 3531401 h 3612689"/>
              <a:gd name="connsiteX516" fmla="*/ 2564755 w 8245436"/>
              <a:gd name="connsiteY516" fmla="*/ 3541640 h 3612689"/>
              <a:gd name="connsiteX517" fmla="*/ 2545425 w 8245436"/>
              <a:gd name="connsiteY517" fmla="*/ 3546759 h 3612689"/>
              <a:gd name="connsiteX518" fmla="*/ 2487436 w 8245436"/>
              <a:gd name="connsiteY518" fmla="*/ 3562117 h 3612689"/>
              <a:gd name="connsiteX519" fmla="*/ 2468106 w 8245436"/>
              <a:gd name="connsiteY519" fmla="*/ 3567236 h 3612689"/>
              <a:gd name="connsiteX520" fmla="*/ 2448776 w 8245436"/>
              <a:gd name="connsiteY520" fmla="*/ 3572355 h 3612689"/>
              <a:gd name="connsiteX521" fmla="*/ 2410117 w 8245436"/>
              <a:gd name="connsiteY521" fmla="*/ 3582593 h 3612689"/>
              <a:gd name="connsiteX522" fmla="*/ 2371457 w 8245436"/>
              <a:gd name="connsiteY522" fmla="*/ 3592832 h 3612689"/>
              <a:gd name="connsiteX523" fmla="*/ 2230986 w 8245436"/>
              <a:gd name="connsiteY523" fmla="*/ 3609169 h 3612689"/>
              <a:gd name="connsiteX524" fmla="*/ 2187163 w 8245436"/>
              <a:gd name="connsiteY524" fmla="*/ 3599910 h 3612689"/>
              <a:gd name="connsiteX525" fmla="*/ 2239989 w 8245436"/>
              <a:gd name="connsiteY525" fmla="*/ 3565057 h 3612689"/>
              <a:gd name="connsiteX526" fmla="*/ 2278649 w 8245436"/>
              <a:gd name="connsiteY526" fmla="*/ 3554819 h 3612689"/>
              <a:gd name="connsiteX527" fmla="*/ 2297979 w 8245436"/>
              <a:gd name="connsiteY527" fmla="*/ 3549700 h 3612689"/>
              <a:gd name="connsiteX528" fmla="*/ 2317307 w 8245436"/>
              <a:gd name="connsiteY528" fmla="*/ 3544580 h 3612689"/>
              <a:gd name="connsiteX529" fmla="*/ 2336638 w 8245436"/>
              <a:gd name="connsiteY529" fmla="*/ 3539462 h 3612689"/>
              <a:gd name="connsiteX530" fmla="*/ 2355968 w 8245436"/>
              <a:gd name="connsiteY530" fmla="*/ 3534342 h 3612689"/>
              <a:gd name="connsiteX531" fmla="*/ 2375297 w 8245436"/>
              <a:gd name="connsiteY531" fmla="*/ 3529223 h 3612689"/>
              <a:gd name="connsiteX532" fmla="*/ 2413957 w 8245436"/>
              <a:gd name="connsiteY532" fmla="*/ 3518985 h 3612689"/>
              <a:gd name="connsiteX533" fmla="*/ 2433286 w 8245436"/>
              <a:gd name="connsiteY533" fmla="*/ 3513866 h 3612689"/>
              <a:gd name="connsiteX534" fmla="*/ 2428123 w 8245436"/>
              <a:gd name="connsiteY534" fmla="*/ 3494369 h 3612689"/>
              <a:gd name="connsiteX535" fmla="*/ 2408794 w 8245436"/>
              <a:gd name="connsiteY535" fmla="*/ 3499488 h 3612689"/>
              <a:gd name="connsiteX536" fmla="*/ 2370133 w 8245436"/>
              <a:gd name="connsiteY536" fmla="*/ 3509726 h 3612689"/>
              <a:gd name="connsiteX537" fmla="*/ 2355968 w 8245436"/>
              <a:gd name="connsiteY537" fmla="*/ 3534342 h 3612689"/>
              <a:gd name="connsiteX538" fmla="*/ 2350805 w 8245436"/>
              <a:gd name="connsiteY538" fmla="*/ 3514846 h 3612689"/>
              <a:gd name="connsiteX539" fmla="*/ 2292815 w 8245436"/>
              <a:gd name="connsiteY539" fmla="*/ 3530203 h 3612689"/>
              <a:gd name="connsiteX540" fmla="*/ 2273486 w 8245436"/>
              <a:gd name="connsiteY540" fmla="*/ 3535322 h 3612689"/>
              <a:gd name="connsiteX541" fmla="*/ 2254156 w 8245436"/>
              <a:gd name="connsiteY541" fmla="*/ 3540442 h 3612689"/>
              <a:gd name="connsiteX542" fmla="*/ 2234826 w 8245436"/>
              <a:gd name="connsiteY542" fmla="*/ 3545561 h 3612689"/>
              <a:gd name="connsiteX543" fmla="*/ 2215497 w 8245436"/>
              <a:gd name="connsiteY543" fmla="*/ 3550680 h 3612689"/>
              <a:gd name="connsiteX544" fmla="*/ 2196167 w 8245436"/>
              <a:gd name="connsiteY544" fmla="*/ 3555799 h 3612689"/>
              <a:gd name="connsiteX545" fmla="*/ 2176837 w 8245436"/>
              <a:gd name="connsiteY545" fmla="*/ 3560918 h 3612689"/>
              <a:gd name="connsiteX546" fmla="*/ 2171673 w 8245436"/>
              <a:gd name="connsiteY546" fmla="*/ 3541422 h 3612689"/>
              <a:gd name="connsiteX547" fmla="*/ 2118849 w 8245436"/>
              <a:gd name="connsiteY547" fmla="*/ 3576275 h 3612689"/>
              <a:gd name="connsiteX548" fmla="*/ 2080189 w 8245436"/>
              <a:gd name="connsiteY548" fmla="*/ 3586514 h 3612689"/>
              <a:gd name="connsiteX549" fmla="*/ 2060860 w 8245436"/>
              <a:gd name="connsiteY549" fmla="*/ 3591632 h 3612689"/>
              <a:gd name="connsiteX550" fmla="*/ 2036366 w 8245436"/>
              <a:gd name="connsiteY550" fmla="*/ 3577256 h 3612689"/>
              <a:gd name="connsiteX551" fmla="*/ 2017037 w 8245436"/>
              <a:gd name="connsiteY551" fmla="*/ 3582375 h 3612689"/>
              <a:gd name="connsiteX552" fmla="*/ 1959047 w 8245436"/>
              <a:gd name="connsiteY552" fmla="*/ 3597732 h 3612689"/>
              <a:gd name="connsiteX553" fmla="*/ 1934554 w 8245436"/>
              <a:gd name="connsiteY553" fmla="*/ 3583355 h 3612689"/>
              <a:gd name="connsiteX554" fmla="*/ 1953884 w 8245436"/>
              <a:gd name="connsiteY554" fmla="*/ 3578236 h 3612689"/>
              <a:gd name="connsiteX555" fmla="*/ 1973213 w 8245436"/>
              <a:gd name="connsiteY555" fmla="*/ 3573116 h 3612689"/>
              <a:gd name="connsiteX556" fmla="*/ 2069862 w 8245436"/>
              <a:gd name="connsiteY556" fmla="*/ 3547520 h 3612689"/>
              <a:gd name="connsiteX557" fmla="*/ 2089192 w 8245436"/>
              <a:gd name="connsiteY557" fmla="*/ 3542402 h 3612689"/>
              <a:gd name="connsiteX558" fmla="*/ 2064699 w 8245436"/>
              <a:gd name="connsiteY558" fmla="*/ 3528025 h 3612689"/>
              <a:gd name="connsiteX559" fmla="*/ 2045370 w 8245436"/>
              <a:gd name="connsiteY559" fmla="*/ 3533144 h 3612689"/>
              <a:gd name="connsiteX560" fmla="*/ 1987380 w 8245436"/>
              <a:gd name="connsiteY560" fmla="*/ 3548501 h 3612689"/>
              <a:gd name="connsiteX561" fmla="*/ 1929391 w 8245436"/>
              <a:gd name="connsiteY561" fmla="*/ 3563859 h 3612689"/>
              <a:gd name="connsiteX562" fmla="*/ 1910062 w 8245436"/>
              <a:gd name="connsiteY562" fmla="*/ 3568978 h 3612689"/>
              <a:gd name="connsiteX563" fmla="*/ 1890731 w 8245436"/>
              <a:gd name="connsiteY563" fmla="*/ 3574097 h 3612689"/>
              <a:gd name="connsiteX564" fmla="*/ 1832743 w 8245436"/>
              <a:gd name="connsiteY564" fmla="*/ 3589454 h 3612689"/>
              <a:gd name="connsiteX565" fmla="*/ 1827578 w 8245436"/>
              <a:gd name="connsiteY565" fmla="*/ 3569958 h 3612689"/>
              <a:gd name="connsiteX566" fmla="*/ 1904899 w 8245436"/>
              <a:gd name="connsiteY566" fmla="*/ 3549481 h 3612689"/>
              <a:gd name="connsiteX567" fmla="*/ 1943557 w 8245436"/>
              <a:gd name="connsiteY567" fmla="*/ 3539243 h 3612689"/>
              <a:gd name="connsiteX568" fmla="*/ 1982217 w 8245436"/>
              <a:gd name="connsiteY568" fmla="*/ 3529004 h 3612689"/>
              <a:gd name="connsiteX569" fmla="*/ 2029880 w 8245436"/>
              <a:gd name="connsiteY569" fmla="*/ 3474653 h 3612689"/>
              <a:gd name="connsiteX570" fmla="*/ 1913901 w 8245436"/>
              <a:gd name="connsiteY570" fmla="*/ 3505368 h 3612689"/>
              <a:gd name="connsiteX571" fmla="*/ 1875241 w 8245436"/>
              <a:gd name="connsiteY571" fmla="*/ 3515607 h 3612689"/>
              <a:gd name="connsiteX572" fmla="*/ 1831418 w 8245436"/>
              <a:gd name="connsiteY572" fmla="*/ 3506349 h 3612689"/>
              <a:gd name="connsiteX573" fmla="*/ 1826255 w 8245436"/>
              <a:gd name="connsiteY573" fmla="*/ 3486853 h 3612689"/>
              <a:gd name="connsiteX574" fmla="*/ 1787596 w 8245436"/>
              <a:gd name="connsiteY574" fmla="*/ 3497091 h 3612689"/>
              <a:gd name="connsiteX575" fmla="*/ 1768266 w 8245436"/>
              <a:gd name="connsiteY575" fmla="*/ 3502210 h 3612689"/>
              <a:gd name="connsiteX576" fmla="*/ 1763102 w 8245436"/>
              <a:gd name="connsiteY576" fmla="*/ 3482714 h 3612689"/>
              <a:gd name="connsiteX577" fmla="*/ 1777270 w 8245436"/>
              <a:gd name="connsiteY577" fmla="*/ 3458098 h 3612689"/>
              <a:gd name="connsiteX578" fmla="*/ 1796599 w 8245436"/>
              <a:gd name="connsiteY578" fmla="*/ 3452979 h 3612689"/>
              <a:gd name="connsiteX579" fmla="*/ 1772106 w 8245436"/>
              <a:gd name="connsiteY579" fmla="*/ 3438602 h 3612689"/>
              <a:gd name="connsiteX580" fmla="*/ 1719281 w 8245436"/>
              <a:gd name="connsiteY580" fmla="*/ 3473456 h 3612689"/>
              <a:gd name="connsiteX581" fmla="*/ 1699952 w 8245436"/>
              <a:gd name="connsiteY581" fmla="*/ 3478575 h 3612689"/>
              <a:gd name="connsiteX582" fmla="*/ 1680620 w 8245436"/>
              <a:gd name="connsiteY582" fmla="*/ 3483695 h 3612689"/>
              <a:gd name="connsiteX583" fmla="*/ 1675457 w 8245436"/>
              <a:gd name="connsiteY583" fmla="*/ 3464198 h 3612689"/>
              <a:gd name="connsiteX584" fmla="*/ 1656128 w 8245436"/>
              <a:gd name="connsiteY584" fmla="*/ 3469317 h 3612689"/>
              <a:gd name="connsiteX585" fmla="*/ 1617468 w 8245436"/>
              <a:gd name="connsiteY585" fmla="*/ 3479556 h 3612689"/>
              <a:gd name="connsiteX586" fmla="*/ 1650965 w 8245436"/>
              <a:gd name="connsiteY586" fmla="*/ 3449820 h 3612689"/>
              <a:gd name="connsiteX587" fmla="*/ 1612305 w 8245436"/>
              <a:gd name="connsiteY587" fmla="*/ 3460058 h 3612689"/>
              <a:gd name="connsiteX588" fmla="*/ 1587812 w 8245436"/>
              <a:gd name="connsiteY588" fmla="*/ 3445681 h 3612689"/>
              <a:gd name="connsiteX589" fmla="*/ 1573646 w 8245436"/>
              <a:gd name="connsiteY589" fmla="*/ 3470296 h 3612689"/>
              <a:gd name="connsiteX590" fmla="*/ 1549154 w 8245436"/>
              <a:gd name="connsiteY590" fmla="*/ 3455919 h 3612689"/>
              <a:gd name="connsiteX591" fmla="*/ 1505330 w 8245436"/>
              <a:gd name="connsiteY591" fmla="*/ 3446661 h 3612689"/>
              <a:gd name="connsiteX592" fmla="*/ 1422849 w 8245436"/>
              <a:gd name="connsiteY592" fmla="*/ 3447641 h 3612689"/>
              <a:gd name="connsiteX593" fmla="*/ 1398356 w 8245436"/>
              <a:gd name="connsiteY593" fmla="*/ 3433264 h 3612689"/>
              <a:gd name="connsiteX594" fmla="*/ 1359696 w 8245436"/>
              <a:gd name="connsiteY594" fmla="*/ 3443502 h 3612689"/>
              <a:gd name="connsiteX595" fmla="*/ 1315874 w 8245436"/>
              <a:gd name="connsiteY595" fmla="*/ 3434244 h 3612689"/>
              <a:gd name="connsiteX596" fmla="*/ 1272051 w 8245436"/>
              <a:gd name="connsiteY596" fmla="*/ 3424987 h 3612689"/>
              <a:gd name="connsiteX597" fmla="*/ 1233391 w 8245436"/>
              <a:gd name="connsiteY597" fmla="*/ 3435224 h 3612689"/>
              <a:gd name="connsiteX598" fmla="*/ 1092920 w 8245436"/>
              <a:gd name="connsiteY598" fmla="*/ 3451562 h 3612689"/>
              <a:gd name="connsiteX599" fmla="*/ 1073590 w 8245436"/>
              <a:gd name="connsiteY599" fmla="*/ 3456681 h 3612689"/>
              <a:gd name="connsiteX600" fmla="*/ 1054261 w 8245436"/>
              <a:gd name="connsiteY600" fmla="*/ 3461800 h 3612689"/>
              <a:gd name="connsiteX601" fmla="*/ 1029768 w 8245436"/>
              <a:gd name="connsiteY601" fmla="*/ 3447423 h 3612689"/>
              <a:gd name="connsiteX602" fmla="*/ 869967 w 8245436"/>
              <a:gd name="connsiteY602" fmla="*/ 3468880 h 3612689"/>
              <a:gd name="connsiteX603" fmla="*/ 831308 w 8245436"/>
              <a:gd name="connsiteY603" fmla="*/ 3479118 h 3612689"/>
              <a:gd name="connsiteX604" fmla="*/ 685673 w 8245436"/>
              <a:gd name="connsiteY604" fmla="*/ 3475959 h 3612689"/>
              <a:gd name="connsiteX605" fmla="*/ 617358 w 8245436"/>
              <a:gd name="connsiteY605" fmla="*/ 3452324 h 3612689"/>
              <a:gd name="connsiteX606" fmla="*/ 598027 w 8245436"/>
              <a:gd name="connsiteY606" fmla="*/ 3457444 h 3612689"/>
              <a:gd name="connsiteX607" fmla="*/ 554205 w 8245436"/>
              <a:gd name="connsiteY607" fmla="*/ 3448185 h 3612689"/>
              <a:gd name="connsiteX608" fmla="*/ 515546 w 8245436"/>
              <a:gd name="connsiteY608" fmla="*/ 3458423 h 3612689"/>
              <a:gd name="connsiteX609" fmla="*/ 443390 w 8245436"/>
              <a:gd name="connsiteY609" fmla="*/ 3498396 h 3612689"/>
              <a:gd name="connsiteX610" fmla="*/ 360909 w 8245436"/>
              <a:gd name="connsiteY610" fmla="*/ 3499376 h 3612689"/>
              <a:gd name="connsiteX611" fmla="*/ 322249 w 8245436"/>
              <a:gd name="connsiteY611" fmla="*/ 3509614 h 3612689"/>
              <a:gd name="connsiteX612" fmla="*/ 283589 w 8245436"/>
              <a:gd name="connsiteY612" fmla="*/ 3519853 h 3612689"/>
              <a:gd name="connsiteX613" fmla="*/ 239767 w 8245436"/>
              <a:gd name="connsiteY613" fmla="*/ 3510594 h 3612689"/>
              <a:gd name="connsiteX614" fmla="*/ 162449 w 8245436"/>
              <a:gd name="connsiteY614" fmla="*/ 3531071 h 3612689"/>
              <a:gd name="connsiteX615" fmla="*/ 143119 w 8245436"/>
              <a:gd name="connsiteY615" fmla="*/ 3536190 h 3612689"/>
              <a:gd name="connsiteX616" fmla="*/ 123788 w 8245436"/>
              <a:gd name="connsiteY616" fmla="*/ 3541309 h 3612689"/>
              <a:gd name="connsiteX617" fmla="*/ 104459 w 8245436"/>
              <a:gd name="connsiteY617" fmla="*/ 3546428 h 3612689"/>
              <a:gd name="connsiteX618" fmla="*/ 60636 w 8245436"/>
              <a:gd name="connsiteY618" fmla="*/ 3537171 h 3612689"/>
              <a:gd name="connsiteX619" fmla="*/ 41307 w 8245436"/>
              <a:gd name="connsiteY619" fmla="*/ 3542290 h 3612689"/>
              <a:gd name="connsiteX620" fmla="*/ 36144 w 8245436"/>
              <a:gd name="connsiteY620" fmla="*/ 3522793 h 3612689"/>
              <a:gd name="connsiteX621" fmla="*/ 45147 w 8245436"/>
              <a:gd name="connsiteY621" fmla="*/ 3478681 h 3612689"/>
              <a:gd name="connsiteX622" fmla="*/ 97972 w 8245436"/>
              <a:gd name="connsiteY622" fmla="*/ 3443828 h 3612689"/>
              <a:gd name="connsiteX623" fmla="*/ 87646 w 8245436"/>
              <a:gd name="connsiteY623" fmla="*/ 3404835 h 3612689"/>
              <a:gd name="connsiteX624" fmla="*/ 48987 w 8245436"/>
              <a:gd name="connsiteY624" fmla="*/ 3415073 h 3612689"/>
              <a:gd name="connsiteX625" fmla="*/ 29656 w 8245436"/>
              <a:gd name="connsiteY625" fmla="*/ 3420191 h 3612689"/>
              <a:gd name="connsiteX626" fmla="*/ 5164 w 8245436"/>
              <a:gd name="connsiteY626" fmla="*/ 3405815 h 3612689"/>
              <a:gd name="connsiteX627" fmla="*/ 0 w 8245436"/>
              <a:gd name="connsiteY627" fmla="*/ 3386318 h 3612689"/>
              <a:gd name="connsiteX628" fmla="*/ 57990 w 8245436"/>
              <a:gd name="connsiteY628" fmla="*/ 3370961 h 3612689"/>
              <a:gd name="connsiteX629" fmla="*/ 121142 w 8245436"/>
              <a:gd name="connsiteY629" fmla="*/ 3375100 h 3612689"/>
              <a:gd name="connsiteX630" fmla="*/ 175291 w 8245436"/>
              <a:gd name="connsiteY630" fmla="*/ 3423351 h 3612689"/>
              <a:gd name="connsiteX631" fmla="*/ 194621 w 8245436"/>
              <a:gd name="connsiteY631" fmla="*/ 3418232 h 3612689"/>
              <a:gd name="connsiteX632" fmla="*/ 213951 w 8245436"/>
              <a:gd name="connsiteY632" fmla="*/ 3413113 h 3612689"/>
              <a:gd name="connsiteX633" fmla="*/ 228117 w 8245436"/>
              <a:gd name="connsiteY633" fmla="*/ 3388497 h 3612689"/>
              <a:gd name="connsiteX634" fmla="*/ 198461 w 8245436"/>
              <a:gd name="connsiteY634" fmla="*/ 3354624 h 3612689"/>
              <a:gd name="connsiteX635" fmla="*/ 173968 w 8245436"/>
              <a:gd name="connsiteY635" fmla="*/ 3340246 h 3612689"/>
              <a:gd name="connsiteX636" fmla="*/ 188134 w 8245436"/>
              <a:gd name="connsiteY636" fmla="*/ 3315630 h 3612689"/>
              <a:gd name="connsiteX637" fmla="*/ 231957 w 8245436"/>
              <a:gd name="connsiteY637" fmla="*/ 3324888 h 3612689"/>
              <a:gd name="connsiteX638" fmla="*/ 275779 w 8245436"/>
              <a:gd name="connsiteY638" fmla="*/ 3334147 h 3612689"/>
              <a:gd name="connsiteX639" fmla="*/ 270616 w 8245436"/>
              <a:gd name="connsiteY639" fmla="*/ 3314651 h 3612689"/>
              <a:gd name="connsiteX640" fmla="*/ 289946 w 8245436"/>
              <a:gd name="connsiteY640" fmla="*/ 3309531 h 3612689"/>
              <a:gd name="connsiteX641" fmla="*/ 314438 w 8245436"/>
              <a:gd name="connsiteY641" fmla="*/ 3323908 h 3612689"/>
              <a:gd name="connsiteX642" fmla="*/ 372428 w 8245436"/>
              <a:gd name="connsiteY642" fmla="*/ 3308552 h 3612689"/>
              <a:gd name="connsiteX643" fmla="*/ 391758 w 8245436"/>
              <a:gd name="connsiteY643" fmla="*/ 3303432 h 3612689"/>
              <a:gd name="connsiteX644" fmla="*/ 386594 w 8245436"/>
              <a:gd name="connsiteY644" fmla="*/ 3283936 h 3612689"/>
              <a:gd name="connsiteX645" fmla="*/ 309275 w 8245436"/>
              <a:gd name="connsiteY645" fmla="*/ 3304412 h 3612689"/>
              <a:gd name="connsiteX646" fmla="*/ 304112 w 8245436"/>
              <a:gd name="connsiteY646" fmla="*/ 3284915 h 3612689"/>
              <a:gd name="connsiteX647" fmla="*/ 318278 w 8245436"/>
              <a:gd name="connsiteY647" fmla="*/ 3260300 h 3612689"/>
              <a:gd name="connsiteX648" fmla="*/ 298949 w 8245436"/>
              <a:gd name="connsiteY648" fmla="*/ 3265419 h 3612689"/>
              <a:gd name="connsiteX649" fmla="*/ 293786 w 8245436"/>
              <a:gd name="connsiteY649" fmla="*/ 3245923 h 3612689"/>
              <a:gd name="connsiteX650" fmla="*/ 269293 w 8245436"/>
              <a:gd name="connsiteY650" fmla="*/ 3231545 h 3612689"/>
              <a:gd name="connsiteX651" fmla="*/ 244799 w 8245436"/>
              <a:gd name="connsiteY651" fmla="*/ 3217168 h 3612689"/>
              <a:gd name="connsiteX652" fmla="*/ 258967 w 8245436"/>
              <a:gd name="connsiteY652" fmla="*/ 3192553 h 3612689"/>
              <a:gd name="connsiteX653" fmla="*/ 283459 w 8245436"/>
              <a:gd name="connsiteY653" fmla="*/ 3206929 h 3612689"/>
              <a:gd name="connsiteX654" fmla="*/ 302789 w 8245436"/>
              <a:gd name="connsiteY654" fmla="*/ 3201810 h 3612689"/>
              <a:gd name="connsiteX655" fmla="*/ 365941 w 8245436"/>
              <a:gd name="connsiteY655" fmla="*/ 3205950 h 3612689"/>
              <a:gd name="connsiteX656" fmla="*/ 360777 w 8245436"/>
              <a:gd name="connsiteY656" fmla="*/ 3186453 h 3612689"/>
              <a:gd name="connsiteX657" fmla="*/ 355614 w 8245436"/>
              <a:gd name="connsiteY657" fmla="*/ 3166956 h 3612689"/>
              <a:gd name="connsiteX658" fmla="*/ 345288 w 8245436"/>
              <a:gd name="connsiteY658" fmla="*/ 3127964 h 3612689"/>
              <a:gd name="connsiteX659" fmla="*/ 340125 w 8245436"/>
              <a:gd name="connsiteY659" fmla="*/ 3108467 h 3612689"/>
              <a:gd name="connsiteX660" fmla="*/ 296301 w 8245436"/>
              <a:gd name="connsiteY660" fmla="*/ 3099210 h 3612689"/>
              <a:gd name="connsiteX661" fmla="*/ 301464 w 8245436"/>
              <a:gd name="connsiteY661" fmla="*/ 3118705 h 3612689"/>
              <a:gd name="connsiteX662" fmla="*/ 287299 w 8245436"/>
              <a:gd name="connsiteY662" fmla="*/ 3143321 h 3612689"/>
              <a:gd name="connsiteX663" fmla="*/ 209979 w 8245436"/>
              <a:gd name="connsiteY663" fmla="*/ 3163798 h 3612689"/>
              <a:gd name="connsiteX664" fmla="*/ 190651 w 8245436"/>
              <a:gd name="connsiteY664" fmla="*/ 3168917 h 3612689"/>
              <a:gd name="connsiteX665" fmla="*/ 185487 w 8245436"/>
              <a:gd name="connsiteY665" fmla="*/ 3149420 h 3612689"/>
              <a:gd name="connsiteX666" fmla="*/ 166157 w 8245436"/>
              <a:gd name="connsiteY666" fmla="*/ 3154539 h 3612689"/>
              <a:gd name="connsiteX667" fmla="*/ 160994 w 8245436"/>
              <a:gd name="connsiteY667" fmla="*/ 3135044 h 3612689"/>
              <a:gd name="connsiteX668" fmla="*/ 180324 w 8245436"/>
              <a:gd name="connsiteY668" fmla="*/ 3129924 h 3612689"/>
              <a:gd name="connsiteX669" fmla="*/ 155830 w 8245436"/>
              <a:gd name="connsiteY669" fmla="*/ 3115547 h 3612689"/>
              <a:gd name="connsiteX670" fmla="*/ 131338 w 8245436"/>
              <a:gd name="connsiteY670" fmla="*/ 3101169 h 3612689"/>
              <a:gd name="connsiteX671" fmla="*/ 150667 w 8245436"/>
              <a:gd name="connsiteY671" fmla="*/ 3096050 h 3612689"/>
              <a:gd name="connsiteX672" fmla="*/ 169997 w 8245436"/>
              <a:gd name="connsiteY672" fmla="*/ 3090931 h 3612689"/>
              <a:gd name="connsiteX673" fmla="*/ 140340 w 8245436"/>
              <a:gd name="connsiteY673" fmla="*/ 3057058 h 3612689"/>
              <a:gd name="connsiteX674" fmla="*/ 135177 w 8245436"/>
              <a:gd name="connsiteY674" fmla="*/ 3037562 h 3612689"/>
              <a:gd name="connsiteX675" fmla="*/ 110684 w 8245436"/>
              <a:gd name="connsiteY675" fmla="*/ 3023184 h 3612689"/>
              <a:gd name="connsiteX676" fmla="*/ 124851 w 8245436"/>
              <a:gd name="connsiteY676" fmla="*/ 2998569 h 3612689"/>
              <a:gd name="connsiteX677" fmla="*/ 144181 w 8245436"/>
              <a:gd name="connsiteY677" fmla="*/ 2993449 h 3612689"/>
              <a:gd name="connsiteX678" fmla="*/ 202170 w 8245436"/>
              <a:gd name="connsiteY678" fmla="*/ 2978092 h 3612689"/>
              <a:gd name="connsiteX679" fmla="*/ 216336 w 8245436"/>
              <a:gd name="connsiteY679" fmla="*/ 2953476 h 3612689"/>
              <a:gd name="connsiteX680" fmla="*/ 158347 w 8245436"/>
              <a:gd name="connsiteY680" fmla="*/ 2968834 h 3612689"/>
              <a:gd name="connsiteX681" fmla="*/ 133854 w 8245436"/>
              <a:gd name="connsiteY681" fmla="*/ 2954456 h 3612689"/>
              <a:gd name="connsiteX682" fmla="*/ 153183 w 8245436"/>
              <a:gd name="connsiteY682" fmla="*/ 2949337 h 3612689"/>
              <a:gd name="connsiteX683" fmla="*/ 142857 w 8245436"/>
              <a:gd name="connsiteY683" fmla="*/ 2910344 h 3612689"/>
              <a:gd name="connsiteX684" fmla="*/ 123527 w 8245436"/>
              <a:gd name="connsiteY684" fmla="*/ 2915463 h 3612689"/>
              <a:gd name="connsiteX685" fmla="*/ 99033 w 8245436"/>
              <a:gd name="connsiteY685" fmla="*/ 2901087 h 3612689"/>
              <a:gd name="connsiteX686" fmla="*/ 118364 w 8245436"/>
              <a:gd name="connsiteY686" fmla="*/ 2895967 h 3612689"/>
              <a:gd name="connsiteX687" fmla="*/ 113201 w 8245436"/>
              <a:gd name="connsiteY687" fmla="*/ 2876470 h 3612689"/>
              <a:gd name="connsiteX688" fmla="*/ 108037 w 8245436"/>
              <a:gd name="connsiteY688" fmla="*/ 2856974 h 3612689"/>
              <a:gd name="connsiteX689" fmla="*/ 97711 w 8245436"/>
              <a:gd name="connsiteY689" fmla="*/ 2817981 h 3612689"/>
              <a:gd name="connsiteX690" fmla="*/ 92548 w 8245436"/>
              <a:gd name="connsiteY690" fmla="*/ 2798485 h 3612689"/>
              <a:gd name="connsiteX691" fmla="*/ 145374 w 8245436"/>
              <a:gd name="connsiteY691" fmla="*/ 2763631 h 3612689"/>
              <a:gd name="connsiteX692" fmla="*/ 164703 w 8245436"/>
              <a:gd name="connsiteY692" fmla="*/ 2758511 h 3612689"/>
              <a:gd name="connsiteX693" fmla="*/ 135047 w 8245436"/>
              <a:gd name="connsiteY693" fmla="*/ 2724638 h 3612689"/>
              <a:gd name="connsiteX694" fmla="*/ 115717 w 8245436"/>
              <a:gd name="connsiteY694" fmla="*/ 2729757 h 3612689"/>
              <a:gd name="connsiteX695" fmla="*/ 144049 w 8245436"/>
              <a:gd name="connsiteY695" fmla="*/ 2680525 h 3612689"/>
              <a:gd name="connsiteX696" fmla="*/ 163378 w 8245436"/>
              <a:gd name="connsiteY696" fmla="*/ 2675406 h 3612689"/>
              <a:gd name="connsiteX697" fmla="*/ 177545 w 8245436"/>
              <a:gd name="connsiteY697" fmla="*/ 2650792 h 3612689"/>
              <a:gd name="connsiteX698" fmla="*/ 191712 w 8245436"/>
              <a:gd name="connsiteY698" fmla="*/ 2626176 h 3612689"/>
              <a:gd name="connsiteX699" fmla="*/ 172382 w 8245436"/>
              <a:gd name="connsiteY699" fmla="*/ 2631295 h 3612689"/>
              <a:gd name="connsiteX700" fmla="*/ 147889 w 8245436"/>
              <a:gd name="connsiteY700" fmla="*/ 2616917 h 3612689"/>
              <a:gd name="connsiteX701" fmla="*/ 123396 w 8245436"/>
              <a:gd name="connsiteY701" fmla="*/ 2602539 h 3612689"/>
              <a:gd name="connsiteX702" fmla="*/ 118233 w 8245436"/>
              <a:gd name="connsiteY702" fmla="*/ 2583044 h 3612689"/>
              <a:gd name="connsiteX703" fmla="*/ 98903 w 8245436"/>
              <a:gd name="connsiteY703" fmla="*/ 2588162 h 3612689"/>
              <a:gd name="connsiteX704" fmla="*/ 93740 w 8245436"/>
              <a:gd name="connsiteY704" fmla="*/ 2568666 h 3612689"/>
              <a:gd name="connsiteX705" fmla="*/ 113070 w 8245436"/>
              <a:gd name="connsiteY705" fmla="*/ 2563547 h 3612689"/>
              <a:gd name="connsiteX706" fmla="*/ 127236 w 8245436"/>
              <a:gd name="connsiteY706" fmla="*/ 2538931 h 3612689"/>
              <a:gd name="connsiteX707" fmla="*/ 131075 w 8245436"/>
              <a:gd name="connsiteY707" fmla="*/ 2475323 h 3612689"/>
              <a:gd name="connsiteX708" fmla="*/ 125912 w 8245436"/>
              <a:gd name="connsiteY708" fmla="*/ 2455827 h 3612689"/>
              <a:gd name="connsiteX709" fmla="*/ 106582 w 8245436"/>
              <a:gd name="connsiteY709" fmla="*/ 2460945 h 3612689"/>
              <a:gd name="connsiteX710" fmla="*/ 101419 w 8245436"/>
              <a:gd name="connsiteY710" fmla="*/ 2441449 h 3612689"/>
              <a:gd name="connsiteX711" fmla="*/ 129752 w 8245436"/>
              <a:gd name="connsiteY711" fmla="*/ 2392217 h 3612689"/>
              <a:gd name="connsiteX712" fmla="*/ 110422 w 8245436"/>
              <a:gd name="connsiteY712" fmla="*/ 2397337 h 3612689"/>
              <a:gd name="connsiteX713" fmla="*/ 91092 w 8245436"/>
              <a:gd name="connsiteY713" fmla="*/ 2402456 h 3612689"/>
              <a:gd name="connsiteX714" fmla="*/ 66600 w 8245436"/>
              <a:gd name="connsiteY714" fmla="*/ 2388079 h 3612689"/>
              <a:gd name="connsiteX715" fmla="*/ 100096 w 8245436"/>
              <a:gd name="connsiteY715" fmla="*/ 2358344 h 3612689"/>
              <a:gd name="connsiteX716" fmla="*/ 119426 w 8245436"/>
              <a:gd name="connsiteY716" fmla="*/ 2353226 h 3612689"/>
              <a:gd name="connsiteX717" fmla="*/ 114263 w 8245436"/>
              <a:gd name="connsiteY717" fmla="*/ 2333729 h 3612689"/>
              <a:gd name="connsiteX718" fmla="*/ 109099 w 8245436"/>
              <a:gd name="connsiteY718" fmla="*/ 2314233 h 3612689"/>
              <a:gd name="connsiteX719" fmla="*/ 89769 w 8245436"/>
              <a:gd name="connsiteY719" fmla="*/ 2319353 h 3612689"/>
              <a:gd name="connsiteX720" fmla="*/ 70439 w 8245436"/>
              <a:gd name="connsiteY720" fmla="*/ 2324471 h 3612689"/>
              <a:gd name="connsiteX721" fmla="*/ 45946 w 8245436"/>
              <a:gd name="connsiteY721" fmla="*/ 2310094 h 3612689"/>
              <a:gd name="connsiteX722" fmla="*/ 65276 w 8245436"/>
              <a:gd name="connsiteY722" fmla="*/ 2304974 h 3612689"/>
              <a:gd name="connsiteX723" fmla="*/ 118102 w 8245436"/>
              <a:gd name="connsiteY723" fmla="*/ 2270121 h 3612689"/>
              <a:gd name="connsiteX724" fmla="*/ 165764 w 8245436"/>
              <a:gd name="connsiteY724" fmla="*/ 2215770 h 3612689"/>
              <a:gd name="connsiteX725" fmla="*/ 160601 w 8245436"/>
              <a:gd name="connsiteY725" fmla="*/ 2196274 h 3612689"/>
              <a:gd name="connsiteX726" fmla="*/ 183770 w 8245436"/>
              <a:gd name="connsiteY726" fmla="*/ 2127546 h 3612689"/>
              <a:gd name="connsiteX727" fmla="*/ 197937 w 8245436"/>
              <a:gd name="connsiteY727" fmla="*/ 2102931 h 3612689"/>
              <a:gd name="connsiteX728" fmla="*/ 173443 w 8245436"/>
              <a:gd name="connsiteY728" fmla="*/ 2088553 h 3612689"/>
              <a:gd name="connsiteX729" fmla="*/ 168280 w 8245436"/>
              <a:gd name="connsiteY729" fmla="*/ 2069057 h 3612689"/>
              <a:gd name="connsiteX730" fmla="*/ 163117 w 8245436"/>
              <a:gd name="connsiteY730" fmla="*/ 2049560 h 3612689"/>
              <a:gd name="connsiteX731" fmla="*/ 157953 w 8245436"/>
              <a:gd name="connsiteY731" fmla="*/ 2030064 h 3612689"/>
              <a:gd name="connsiteX732" fmla="*/ 147627 w 8245436"/>
              <a:gd name="connsiteY732" fmla="*/ 1991071 h 3612689"/>
              <a:gd name="connsiteX733" fmla="*/ 166958 w 8245436"/>
              <a:gd name="connsiteY733" fmla="*/ 1985952 h 3612689"/>
              <a:gd name="connsiteX734" fmla="*/ 195289 w 8245436"/>
              <a:gd name="connsiteY734" fmla="*/ 1936721 h 3612689"/>
              <a:gd name="connsiteX735" fmla="*/ 190127 w 8245436"/>
              <a:gd name="connsiteY735" fmla="*/ 1917224 h 3612689"/>
              <a:gd name="connsiteX736" fmla="*/ 209457 w 8245436"/>
              <a:gd name="connsiteY736" fmla="*/ 1912106 h 3612689"/>
              <a:gd name="connsiteX737" fmla="*/ 184963 w 8245436"/>
              <a:gd name="connsiteY737" fmla="*/ 1897728 h 3612689"/>
              <a:gd name="connsiteX738" fmla="*/ 160470 w 8245436"/>
              <a:gd name="connsiteY738" fmla="*/ 1883351 h 3612689"/>
              <a:gd name="connsiteX739" fmla="*/ 121810 w 8245436"/>
              <a:gd name="connsiteY739" fmla="*/ 1893589 h 3612689"/>
              <a:gd name="connsiteX740" fmla="*/ 130814 w 8245436"/>
              <a:gd name="connsiteY740" fmla="*/ 1849476 h 3612689"/>
              <a:gd name="connsiteX741" fmla="*/ 169473 w 8245436"/>
              <a:gd name="connsiteY741" fmla="*/ 1839239 h 3612689"/>
              <a:gd name="connsiteX742" fmla="*/ 188803 w 8245436"/>
              <a:gd name="connsiteY742" fmla="*/ 1834119 h 3612689"/>
              <a:gd name="connsiteX743" fmla="*/ 211972 w 8245436"/>
              <a:gd name="connsiteY743" fmla="*/ 1765392 h 3612689"/>
              <a:gd name="connsiteX744" fmla="*/ 226138 w 8245436"/>
              <a:gd name="connsiteY744" fmla="*/ 1740776 h 3612689"/>
              <a:gd name="connsiteX745" fmla="*/ 224815 w 8245436"/>
              <a:gd name="connsiteY745" fmla="*/ 1657672 h 3612689"/>
              <a:gd name="connsiteX746" fmla="*/ 219652 w 8245436"/>
              <a:gd name="connsiteY746" fmla="*/ 1638175 h 3612689"/>
              <a:gd name="connsiteX747" fmla="*/ 151336 w 8245436"/>
              <a:gd name="connsiteY747" fmla="*/ 1614540 h 3612689"/>
              <a:gd name="connsiteX748" fmla="*/ 132007 w 8245436"/>
              <a:gd name="connsiteY748" fmla="*/ 1619659 h 3612689"/>
              <a:gd name="connsiteX749" fmla="*/ 126843 w 8245436"/>
              <a:gd name="connsiteY749" fmla="*/ 1600162 h 3612689"/>
              <a:gd name="connsiteX750" fmla="*/ 146172 w 8245436"/>
              <a:gd name="connsiteY750" fmla="*/ 1595043 h 3612689"/>
              <a:gd name="connsiteX751" fmla="*/ 165502 w 8245436"/>
              <a:gd name="connsiteY751" fmla="*/ 1589924 h 3612689"/>
              <a:gd name="connsiteX752" fmla="*/ 233818 w 8245436"/>
              <a:gd name="connsiteY752" fmla="*/ 1613559 h 3612689"/>
              <a:gd name="connsiteX753" fmla="*/ 272478 w 8245436"/>
              <a:gd name="connsiteY753" fmla="*/ 1603320 h 3612689"/>
              <a:gd name="connsiteX754" fmla="*/ 305973 w 8245436"/>
              <a:gd name="connsiteY754" fmla="*/ 1573587 h 3612689"/>
              <a:gd name="connsiteX755" fmla="*/ 325304 w 8245436"/>
              <a:gd name="connsiteY755" fmla="*/ 1568468 h 3612689"/>
              <a:gd name="connsiteX756" fmla="*/ 300810 w 8245436"/>
              <a:gd name="connsiteY756" fmla="*/ 1554090 h 3612689"/>
              <a:gd name="connsiteX757" fmla="*/ 320140 w 8245436"/>
              <a:gd name="connsiteY757" fmla="*/ 1548970 h 3612689"/>
              <a:gd name="connsiteX758" fmla="*/ 378129 w 8245436"/>
              <a:gd name="connsiteY758" fmla="*/ 1533613 h 3612689"/>
              <a:gd name="connsiteX759" fmla="*/ 441281 w 8245436"/>
              <a:gd name="connsiteY759" fmla="*/ 1537752 h 3612689"/>
              <a:gd name="connsiteX760" fmla="*/ 479941 w 8245436"/>
              <a:gd name="connsiteY760" fmla="*/ 1527514 h 3612689"/>
              <a:gd name="connsiteX761" fmla="*/ 455448 w 8245436"/>
              <a:gd name="connsiteY761" fmla="*/ 1513136 h 3612689"/>
              <a:gd name="connsiteX762" fmla="*/ 436118 w 8245436"/>
              <a:gd name="connsiteY762" fmla="*/ 1518256 h 3612689"/>
              <a:gd name="connsiteX763" fmla="*/ 411625 w 8245436"/>
              <a:gd name="connsiteY763" fmla="*/ 1503879 h 3612689"/>
              <a:gd name="connsiteX764" fmla="*/ 392296 w 8245436"/>
              <a:gd name="connsiteY764" fmla="*/ 1508997 h 3612689"/>
              <a:gd name="connsiteX765" fmla="*/ 334306 w 8245436"/>
              <a:gd name="connsiteY765" fmla="*/ 1524355 h 3612689"/>
              <a:gd name="connsiteX766" fmla="*/ 309814 w 8245436"/>
              <a:gd name="connsiteY766" fmla="*/ 1509977 h 3612689"/>
              <a:gd name="connsiteX767" fmla="*/ 285320 w 8245436"/>
              <a:gd name="connsiteY767" fmla="*/ 1495601 h 3612689"/>
              <a:gd name="connsiteX768" fmla="*/ 265991 w 8245436"/>
              <a:gd name="connsiteY768" fmla="*/ 1500720 h 3612689"/>
              <a:gd name="connsiteX769" fmla="*/ 246661 w 8245436"/>
              <a:gd name="connsiteY769" fmla="*/ 1505839 h 3612689"/>
              <a:gd name="connsiteX770" fmla="*/ 222167 w 8245436"/>
              <a:gd name="connsiteY770" fmla="*/ 1491462 h 3612689"/>
              <a:gd name="connsiteX771" fmla="*/ 159015 w 8245436"/>
              <a:gd name="connsiteY771" fmla="*/ 1487323 h 3612689"/>
              <a:gd name="connsiteX772" fmla="*/ 139686 w 8245436"/>
              <a:gd name="connsiteY772" fmla="*/ 1492442 h 3612689"/>
              <a:gd name="connsiteX773" fmla="*/ 120356 w 8245436"/>
              <a:gd name="connsiteY773" fmla="*/ 1497560 h 3612689"/>
              <a:gd name="connsiteX774" fmla="*/ 115193 w 8245436"/>
              <a:gd name="connsiteY774" fmla="*/ 1478065 h 3612689"/>
              <a:gd name="connsiteX775" fmla="*/ 95864 w 8245436"/>
              <a:gd name="connsiteY775" fmla="*/ 1483184 h 3612689"/>
              <a:gd name="connsiteX776" fmla="*/ 90700 w 8245436"/>
              <a:gd name="connsiteY776" fmla="*/ 1463687 h 3612689"/>
              <a:gd name="connsiteX777" fmla="*/ 110030 w 8245436"/>
              <a:gd name="connsiteY777" fmla="*/ 1458568 h 3612689"/>
              <a:gd name="connsiteX778" fmla="*/ 134522 w 8245436"/>
              <a:gd name="connsiteY778" fmla="*/ 1472945 h 3612689"/>
              <a:gd name="connsiteX779" fmla="*/ 153852 w 8245436"/>
              <a:gd name="connsiteY779" fmla="*/ 1467826 h 3612689"/>
              <a:gd name="connsiteX780" fmla="*/ 178345 w 8245436"/>
              <a:gd name="connsiteY780" fmla="*/ 1482203 h 3612689"/>
              <a:gd name="connsiteX781" fmla="*/ 217004 w 8245436"/>
              <a:gd name="connsiteY781" fmla="*/ 1471965 h 3612689"/>
              <a:gd name="connsiteX782" fmla="*/ 280157 w 8245436"/>
              <a:gd name="connsiteY782" fmla="*/ 1476104 h 3612689"/>
              <a:gd name="connsiteX783" fmla="*/ 299487 w 8245436"/>
              <a:gd name="connsiteY783" fmla="*/ 1470984 h 3612689"/>
              <a:gd name="connsiteX784" fmla="*/ 304650 w 8245436"/>
              <a:gd name="connsiteY784" fmla="*/ 1490481 h 3612689"/>
              <a:gd name="connsiteX785" fmla="*/ 343310 w 8245436"/>
              <a:gd name="connsiteY785" fmla="*/ 1480243 h 3612689"/>
              <a:gd name="connsiteX786" fmla="*/ 401298 w 8245436"/>
              <a:gd name="connsiteY786" fmla="*/ 1464886 h 3612689"/>
              <a:gd name="connsiteX787" fmla="*/ 406462 w 8245436"/>
              <a:gd name="connsiteY787" fmla="*/ 1484381 h 3612689"/>
              <a:gd name="connsiteX788" fmla="*/ 464451 w 8245436"/>
              <a:gd name="connsiteY788" fmla="*/ 1469024 h 3612689"/>
              <a:gd name="connsiteX789" fmla="*/ 459287 w 8245436"/>
              <a:gd name="connsiteY789" fmla="*/ 1449529 h 3612689"/>
              <a:gd name="connsiteX790" fmla="*/ 439958 w 8245436"/>
              <a:gd name="connsiteY790" fmla="*/ 1454648 h 3612689"/>
              <a:gd name="connsiteX791" fmla="*/ 396135 w 8245436"/>
              <a:gd name="connsiteY791" fmla="*/ 1445390 h 3612689"/>
              <a:gd name="connsiteX792" fmla="*/ 376805 w 8245436"/>
              <a:gd name="connsiteY792" fmla="*/ 1450508 h 3612689"/>
              <a:gd name="connsiteX793" fmla="*/ 332982 w 8245436"/>
              <a:gd name="connsiteY793" fmla="*/ 1441250 h 3612689"/>
              <a:gd name="connsiteX794" fmla="*/ 206678 w 8245436"/>
              <a:gd name="connsiteY794" fmla="*/ 1432972 h 3612689"/>
              <a:gd name="connsiteX795" fmla="*/ 187348 w 8245436"/>
              <a:gd name="connsiteY795" fmla="*/ 1438091 h 3612689"/>
              <a:gd name="connsiteX796" fmla="*/ 143525 w 8245436"/>
              <a:gd name="connsiteY796" fmla="*/ 1428833 h 3612689"/>
              <a:gd name="connsiteX797" fmla="*/ 133199 w 8245436"/>
              <a:gd name="connsiteY797" fmla="*/ 1389840 h 3612689"/>
              <a:gd name="connsiteX798" fmla="*/ 138362 w 8245436"/>
              <a:gd name="connsiteY798" fmla="*/ 1409337 h 3612689"/>
              <a:gd name="connsiteX799" fmla="*/ 201514 w 8245436"/>
              <a:gd name="connsiteY799" fmla="*/ 1413476 h 3612689"/>
              <a:gd name="connsiteX800" fmla="*/ 210518 w 8245436"/>
              <a:gd name="connsiteY800" fmla="*/ 1369364 h 3612689"/>
              <a:gd name="connsiteX801" fmla="*/ 180861 w 8245436"/>
              <a:gd name="connsiteY801" fmla="*/ 1335490 h 3612689"/>
              <a:gd name="connsiteX802" fmla="*/ 161532 w 8245436"/>
              <a:gd name="connsiteY802" fmla="*/ 1340609 h 3612689"/>
              <a:gd name="connsiteX803" fmla="*/ 175698 w 8245436"/>
              <a:gd name="connsiteY803" fmla="*/ 1315994 h 3612689"/>
              <a:gd name="connsiteX804" fmla="*/ 244013 w 8245436"/>
              <a:gd name="connsiteY804" fmla="*/ 1339629 h 3612689"/>
              <a:gd name="connsiteX805" fmla="*/ 302003 w 8245436"/>
              <a:gd name="connsiteY805" fmla="*/ 1324272 h 3612689"/>
              <a:gd name="connsiteX806" fmla="*/ 321332 w 8245436"/>
              <a:gd name="connsiteY806" fmla="*/ 1319153 h 3612689"/>
              <a:gd name="connsiteX807" fmla="*/ 365155 w 8245436"/>
              <a:gd name="connsiteY807" fmla="*/ 1328411 h 3612689"/>
              <a:gd name="connsiteX808" fmla="*/ 384484 w 8245436"/>
              <a:gd name="connsiteY808" fmla="*/ 1323292 h 3612689"/>
              <a:gd name="connsiteX809" fmla="*/ 379321 w 8245436"/>
              <a:gd name="connsiteY809" fmla="*/ 1303795 h 3612689"/>
              <a:gd name="connsiteX810" fmla="*/ 442474 w 8245436"/>
              <a:gd name="connsiteY810" fmla="*/ 1307934 h 3612689"/>
              <a:gd name="connsiteX811" fmla="*/ 466966 w 8245436"/>
              <a:gd name="connsiteY811" fmla="*/ 1322311 h 3612689"/>
              <a:gd name="connsiteX812" fmla="*/ 486297 w 8245436"/>
              <a:gd name="connsiteY812" fmla="*/ 1317192 h 3612689"/>
              <a:gd name="connsiteX813" fmla="*/ 505626 w 8245436"/>
              <a:gd name="connsiteY813" fmla="*/ 1312073 h 3612689"/>
              <a:gd name="connsiteX814" fmla="*/ 568779 w 8245436"/>
              <a:gd name="connsiteY814" fmla="*/ 1316212 h 3612689"/>
              <a:gd name="connsiteX815" fmla="*/ 593272 w 8245436"/>
              <a:gd name="connsiteY815" fmla="*/ 1330590 h 3612689"/>
              <a:gd name="connsiteX816" fmla="*/ 612601 w 8245436"/>
              <a:gd name="connsiteY816" fmla="*/ 1325470 h 3612689"/>
              <a:gd name="connsiteX817" fmla="*/ 670590 w 8245436"/>
              <a:gd name="connsiteY817" fmla="*/ 1310113 h 3612689"/>
              <a:gd name="connsiteX818" fmla="*/ 747910 w 8245436"/>
              <a:gd name="connsiteY818" fmla="*/ 1289636 h 3612689"/>
              <a:gd name="connsiteX819" fmla="*/ 791732 w 8245436"/>
              <a:gd name="connsiteY819" fmla="*/ 1298895 h 3612689"/>
              <a:gd name="connsiteX820" fmla="*/ 830391 w 8245436"/>
              <a:gd name="connsiteY820" fmla="*/ 1288656 h 3612689"/>
              <a:gd name="connsiteX821" fmla="*/ 825228 w 8245436"/>
              <a:gd name="connsiteY821" fmla="*/ 1269160 h 3612689"/>
              <a:gd name="connsiteX822" fmla="*/ 946370 w 8245436"/>
              <a:gd name="connsiteY822" fmla="*/ 1257942 h 3612689"/>
              <a:gd name="connsiteX823" fmla="*/ 1019848 w 8245436"/>
              <a:gd name="connsiteY823" fmla="*/ 1301073 h 3612689"/>
              <a:gd name="connsiteX824" fmla="*/ 1102330 w 8245436"/>
              <a:gd name="connsiteY824" fmla="*/ 1300092 h 3612689"/>
              <a:gd name="connsiteX825" fmla="*/ 1097167 w 8245436"/>
              <a:gd name="connsiteY825" fmla="*/ 1280597 h 3612689"/>
              <a:gd name="connsiteX826" fmla="*/ 1111334 w 8245436"/>
              <a:gd name="connsiteY826" fmla="*/ 1255980 h 3612689"/>
              <a:gd name="connsiteX827" fmla="*/ 1174485 w 8245436"/>
              <a:gd name="connsiteY827" fmla="*/ 1260120 h 3612689"/>
              <a:gd name="connsiteX828" fmla="*/ 1213145 w 8245436"/>
              <a:gd name="connsiteY828" fmla="*/ 1249882 h 3612689"/>
              <a:gd name="connsiteX829" fmla="*/ 1237637 w 8245436"/>
              <a:gd name="connsiteY829" fmla="*/ 1264258 h 3612689"/>
              <a:gd name="connsiteX830" fmla="*/ 1256968 w 8245436"/>
              <a:gd name="connsiteY830" fmla="*/ 1259139 h 3612689"/>
              <a:gd name="connsiteX831" fmla="*/ 1276297 w 8245436"/>
              <a:gd name="connsiteY831" fmla="*/ 1254020 h 3612689"/>
              <a:gd name="connsiteX832" fmla="*/ 1295628 w 8245436"/>
              <a:gd name="connsiteY832" fmla="*/ 1248901 h 3612689"/>
              <a:gd name="connsiteX833" fmla="*/ 1305954 w 8245436"/>
              <a:gd name="connsiteY833" fmla="*/ 1287894 h 3612689"/>
              <a:gd name="connsiteX834" fmla="*/ 1325284 w 8245436"/>
              <a:gd name="connsiteY834" fmla="*/ 1282775 h 3612689"/>
              <a:gd name="connsiteX835" fmla="*/ 1383273 w 8245436"/>
              <a:gd name="connsiteY835" fmla="*/ 1267417 h 3612689"/>
              <a:gd name="connsiteX836" fmla="*/ 1421932 w 8245436"/>
              <a:gd name="connsiteY836" fmla="*/ 1257179 h 3612689"/>
              <a:gd name="connsiteX837" fmla="*/ 1441262 w 8245436"/>
              <a:gd name="connsiteY837" fmla="*/ 1252060 h 3612689"/>
              <a:gd name="connsiteX838" fmla="*/ 1543073 w 8245436"/>
              <a:gd name="connsiteY838" fmla="*/ 1245961 h 3612689"/>
              <a:gd name="connsiteX839" fmla="*/ 1562403 w 8245436"/>
              <a:gd name="connsiteY839" fmla="*/ 1240842 h 3612689"/>
              <a:gd name="connsiteX840" fmla="*/ 1581733 w 8245436"/>
              <a:gd name="connsiteY840" fmla="*/ 1235722 h 3612689"/>
              <a:gd name="connsiteX841" fmla="*/ 1606226 w 8245436"/>
              <a:gd name="connsiteY841" fmla="*/ 1250100 h 3612689"/>
              <a:gd name="connsiteX842" fmla="*/ 1741533 w 8245436"/>
              <a:gd name="connsiteY842" fmla="*/ 1214266 h 3612689"/>
              <a:gd name="connsiteX843" fmla="*/ 1780193 w 8245436"/>
              <a:gd name="connsiteY843" fmla="*/ 1204026 h 3612689"/>
              <a:gd name="connsiteX844" fmla="*/ 1775030 w 8245436"/>
              <a:gd name="connsiteY844" fmla="*/ 1184531 h 3612689"/>
              <a:gd name="connsiteX845" fmla="*/ 1755700 w 8245436"/>
              <a:gd name="connsiteY845" fmla="*/ 1189650 h 3612689"/>
              <a:gd name="connsiteX846" fmla="*/ 1736371 w 8245436"/>
              <a:gd name="connsiteY846" fmla="*/ 1194770 h 3612689"/>
              <a:gd name="connsiteX847" fmla="*/ 1731207 w 8245436"/>
              <a:gd name="connsiteY847" fmla="*/ 1175273 h 3612689"/>
              <a:gd name="connsiteX848" fmla="*/ 1692547 w 8245436"/>
              <a:gd name="connsiteY848" fmla="*/ 1185511 h 3612689"/>
              <a:gd name="connsiteX849" fmla="*/ 1673218 w 8245436"/>
              <a:gd name="connsiteY849" fmla="*/ 1190630 h 3612689"/>
              <a:gd name="connsiteX850" fmla="*/ 1610065 w 8245436"/>
              <a:gd name="connsiteY850" fmla="*/ 1186491 h 3612689"/>
              <a:gd name="connsiteX851" fmla="*/ 1532746 w 8245436"/>
              <a:gd name="connsiteY851" fmla="*/ 1206968 h 3612689"/>
              <a:gd name="connsiteX852" fmla="*/ 1508254 w 8245436"/>
              <a:gd name="connsiteY852" fmla="*/ 1192590 h 3612689"/>
              <a:gd name="connsiteX853" fmla="*/ 1430935 w 8245436"/>
              <a:gd name="connsiteY853" fmla="*/ 1213066 h 3612689"/>
              <a:gd name="connsiteX854" fmla="*/ 1425772 w 8245436"/>
              <a:gd name="connsiteY854" fmla="*/ 1193571 h 3612689"/>
              <a:gd name="connsiteX855" fmla="*/ 1387112 w 8245436"/>
              <a:gd name="connsiteY855" fmla="*/ 1203809 h 3612689"/>
              <a:gd name="connsiteX856" fmla="*/ 1265970 w 8245436"/>
              <a:gd name="connsiteY856" fmla="*/ 1215027 h 3612689"/>
              <a:gd name="connsiteX857" fmla="*/ 1202818 w 8245436"/>
              <a:gd name="connsiteY857" fmla="*/ 1210888 h 3612689"/>
              <a:gd name="connsiteX858" fmla="*/ 1081677 w 8245436"/>
              <a:gd name="connsiteY858" fmla="*/ 1222107 h 3612689"/>
              <a:gd name="connsiteX859" fmla="*/ 1062347 w 8245436"/>
              <a:gd name="connsiteY859" fmla="*/ 1227227 h 3612689"/>
              <a:gd name="connsiteX860" fmla="*/ 1037855 w 8245436"/>
              <a:gd name="connsiteY860" fmla="*/ 1212848 h 3612689"/>
              <a:gd name="connsiteX861" fmla="*/ 960536 w 8245436"/>
              <a:gd name="connsiteY861" fmla="*/ 1233325 h 3612689"/>
              <a:gd name="connsiteX862" fmla="*/ 916712 w 8245436"/>
              <a:gd name="connsiteY862" fmla="*/ 1224067 h 3612689"/>
              <a:gd name="connsiteX863" fmla="*/ 858724 w 8245436"/>
              <a:gd name="connsiteY863" fmla="*/ 1239425 h 3612689"/>
              <a:gd name="connsiteX864" fmla="*/ 814901 w 8245436"/>
              <a:gd name="connsiteY864" fmla="*/ 1230166 h 3612689"/>
              <a:gd name="connsiteX865" fmla="*/ 795572 w 8245436"/>
              <a:gd name="connsiteY865" fmla="*/ 1235285 h 3612689"/>
              <a:gd name="connsiteX866" fmla="*/ 771079 w 8245436"/>
              <a:gd name="connsiteY866" fmla="*/ 1220909 h 3612689"/>
              <a:gd name="connsiteX867" fmla="*/ 785245 w 8245436"/>
              <a:gd name="connsiteY867" fmla="*/ 1196293 h 3612689"/>
              <a:gd name="connsiteX868" fmla="*/ 765915 w 8245436"/>
              <a:gd name="connsiteY868" fmla="*/ 1201412 h 3612689"/>
              <a:gd name="connsiteX869" fmla="*/ 741422 w 8245436"/>
              <a:gd name="connsiteY869" fmla="*/ 1187034 h 3612689"/>
              <a:gd name="connsiteX870" fmla="*/ 722093 w 8245436"/>
              <a:gd name="connsiteY870" fmla="*/ 1192154 h 3612689"/>
              <a:gd name="connsiteX871" fmla="*/ 697599 w 8245436"/>
              <a:gd name="connsiteY871" fmla="*/ 1177777 h 3612689"/>
              <a:gd name="connsiteX872" fmla="*/ 673107 w 8245436"/>
              <a:gd name="connsiteY872" fmla="*/ 1163400 h 3612689"/>
              <a:gd name="connsiteX873" fmla="*/ 667944 w 8245436"/>
              <a:gd name="connsiteY873" fmla="*/ 1143903 h 3612689"/>
              <a:gd name="connsiteX874" fmla="*/ 629283 w 8245436"/>
              <a:gd name="connsiteY874" fmla="*/ 1154141 h 3612689"/>
              <a:gd name="connsiteX875" fmla="*/ 546802 w 8245436"/>
              <a:gd name="connsiteY875" fmla="*/ 1155121 h 3612689"/>
              <a:gd name="connsiteX876" fmla="*/ 502980 w 8245436"/>
              <a:gd name="connsiteY876" fmla="*/ 1145864 h 3612689"/>
              <a:gd name="connsiteX877" fmla="*/ 508143 w 8245436"/>
              <a:gd name="connsiteY877" fmla="*/ 1165359 h 3612689"/>
              <a:gd name="connsiteX878" fmla="*/ 444990 w 8245436"/>
              <a:gd name="connsiteY878" fmla="*/ 1161220 h 3612689"/>
              <a:gd name="connsiteX879" fmla="*/ 425660 w 8245436"/>
              <a:gd name="connsiteY879" fmla="*/ 1166340 h 3612689"/>
              <a:gd name="connsiteX880" fmla="*/ 401167 w 8245436"/>
              <a:gd name="connsiteY880" fmla="*/ 1151963 h 3612689"/>
              <a:gd name="connsiteX881" fmla="*/ 406331 w 8245436"/>
              <a:gd name="connsiteY881" fmla="*/ 1171459 h 3612689"/>
              <a:gd name="connsiteX882" fmla="*/ 425660 w 8245436"/>
              <a:gd name="connsiteY882" fmla="*/ 1166340 h 3612689"/>
              <a:gd name="connsiteX883" fmla="*/ 450153 w 8245436"/>
              <a:gd name="connsiteY883" fmla="*/ 1180717 h 3612689"/>
              <a:gd name="connsiteX884" fmla="*/ 474646 w 8245436"/>
              <a:gd name="connsiteY884" fmla="*/ 1195094 h 3612689"/>
              <a:gd name="connsiteX885" fmla="*/ 455317 w 8245436"/>
              <a:gd name="connsiteY885" fmla="*/ 1200213 h 3612689"/>
              <a:gd name="connsiteX886" fmla="*/ 411494 w 8245436"/>
              <a:gd name="connsiteY886" fmla="*/ 1190955 h 3612689"/>
              <a:gd name="connsiteX887" fmla="*/ 387001 w 8245436"/>
              <a:gd name="connsiteY887" fmla="*/ 1176578 h 3612689"/>
              <a:gd name="connsiteX888" fmla="*/ 367672 w 8245436"/>
              <a:gd name="connsiteY888" fmla="*/ 1181698 h 3612689"/>
              <a:gd name="connsiteX889" fmla="*/ 343178 w 8245436"/>
              <a:gd name="connsiteY889" fmla="*/ 1167320 h 3612689"/>
              <a:gd name="connsiteX890" fmla="*/ 260696 w 8245436"/>
              <a:gd name="connsiteY890" fmla="*/ 1168299 h 3612689"/>
              <a:gd name="connsiteX891" fmla="*/ 274862 w 8245436"/>
              <a:gd name="connsiteY891" fmla="*/ 1143684 h 3612689"/>
              <a:gd name="connsiteX892" fmla="*/ 318685 w 8245436"/>
              <a:gd name="connsiteY892" fmla="*/ 1152942 h 3612689"/>
              <a:gd name="connsiteX893" fmla="*/ 313522 w 8245436"/>
              <a:gd name="connsiteY893" fmla="*/ 1133446 h 3612689"/>
              <a:gd name="connsiteX894" fmla="*/ 269699 w 8245436"/>
              <a:gd name="connsiteY894" fmla="*/ 1124188 h 3612689"/>
              <a:gd name="connsiteX895" fmla="*/ 285157 w 8245436"/>
              <a:gd name="connsiteY895" fmla="*/ 1104446 h 3612689"/>
              <a:gd name="connsiteX896" fmla="*/ 308359 w 8245436"/>
              <a:gd name="connsiteY896" fmla="*/ 1113950 h 3612689"/>
              <a:gd name="connsiteX897" fmla="*/ 415334 w 8245436"/>
              <a:gd name="connsiteY897" fmla="*/ 1127346 h 3612689"/>
              <a:gd name="connsiteX898" fmla="*/ 434664 w 8245436"/>
              <a:gd name="connsiteY898" fmla="*/ 1122227 h 3612689"/>
              <a:gd name="connsiteX899" fmla="*/ 459156 w 8245436"/>
              <a:gd name="connsiteY899" fmla="*/ 1136605 h 3612689"/>
              <a:gd name="connsiteX900" fmla="*/ 478486 w 8245436"/>
              <a:gd name="connsiteY900" fmla="*/ 1131486 h 3612689"/>
              <a:gd name="connsiteX901" fmla="*/ 497817 w 8245436"/>
              <a:gd name="connsiteY901" fmla="*/ 1126367 h 3612689"/>
              <a:gd name="connsiteX902" fmla="*/ 522309 w 8245436"/>
              <a:gd name="connsiteY902" fmla="*/ 1140745 h 3612689"/>
              <a:gd name="connsiteX903" fmla="*/ 624120 w 8245436"/>
              <a:gd name="connsiteY903" fmla="*/ 1134644 h 3612689"/>
              <a:gd name="connsiteX904" fmla="*/ 643450 w 8245436"/>
              <a:gd name="connsiteY904" fmla="*/ 1129525 h 3612689"/>
              <a:gd name="connsiteX905" fmla="*/ 706603 w 8245436"/>
              <a:gd name="connsiteY905" fmla="*/ 1133664 h 3612689"/>
              <a:gd name="connsiteX906" fmla="*/ 725933 w 8245436"/>
              <a:gd name="connsiteY906" fmla="*/ 1128545 h 3612689"/>
              <a:gd name="connsiteX907" fmla="*/ 745262 w 8245436"/>
              <a:gd name="connsiteY907" fmla="*/ 1123426 h 3612689"/>
              <a:gd name="connsiteX908" fmla="*/ 764592 w 8245436"/>
              <a:gd name="connsiteY908" fmla="*/ 1118307 h 3612689"/>
              <a:gd name="connsiteX909" fmla="*/ 769755 w 8245436"/>
              <a:gd name="connsiteY909" fmla="*/ 1137803 h 3612689"/>
              <a:gd name="connsiteX910" fmla="*/ 789085 w 8245436"/>
              <a:gd name="connsiteY910" fmla="*/ 1132684 h 3612689"/>
              <a:gd name="connsiteX911" fmla="*/ 866404 w 8245436"/>
              <a:gd name="connsiteY911" fmla="*/ 1112208 h 3612689"/>
              <a:gd name="connsiteX912" fmla="*/ 871567 w 8245436"/>
              <a:gd name="connsiteY912" fmla="*/ 1131704 h 3612689"/>
              <a:gd name="connsiteX913" fmla="*/ 929556 w 8245436"/>
              <a:gd name="connsiteY913" fmla="*/ 1116347 h 3612689"/>
              <a:gd name="connsiteX914" fmla="*/ 992707 w 8245436"/>
              <a:gd name="connsiteY914" fmla="*/ 1120485 h 3612689"/>
              <a:gd name="connsiteX915" fmla="*/ 1012038 w 8245436"/>
              <a:gd name="connsiteY915" fmla="*/ 1115366 h 3612689"/>
              <a:gd name="connsiteX916" fmla="*/ 1133178 w 8245436"/>
              <a:gd name="connsiteY916" fmla="*/ 1104148 h 3612689"/>
              <a:gd name="connsiteX917" fmla="*/ 1152509 w 8245436"/>
              <a:gd name="connsiteY917" fmla="*/ 1099029 h 3612689"/>
              <a:gd name="connsiteX918" fmla="*/ 1171839 w 8245436"/>
              <a:gd name="connsiteY918" fmla="*/ 1093910 h 3612689"/>
              <a:gd name="connsiteX919" fmla="*/ 1254321 w 8245436"/>
              <a:gd name="connsiteY919" fmla="*/ 1092930 h 3612689"/>
              <a:gd name="connsiteX920" fmla="*/ 1278814 w 8245436"/>
              <a:gd name="connsiteY920" fmla="*/ 1107307 h 3612689"/>
              <a:gd name="connsiteX921" fmla="*/ 1317472 w 8245436"/>
              <a:gd name="connsiteY921" fmla="*/ 1097068 h 3612689"/>
              <a:gd name="connsiteX922" fmla="*/ 1336803 w 8245436"/>
              <a:gd name="connsiteY922" fmla="*/ 1091949 h 3612689"/>
              <a:gd name="connsiteX923" fmla="*/ 1341967 w 8245436"/>
              <a:gd name="connsiteY923" fmla="*/ 1111446 h 3612689"/>
              <a:gd name="connsiteX924" fmla="*/ 1361296 w 8245436"/>
              <a:gd name="connsiteY924" fmla="*/ 1106327 h 3612689"/>
              <a:gd name="connsiteX925" fmla="*/ 1380625 w 8245436"/>
              <a:gd name="connsiteY925" fmla="*/ 1101207 h 3612689"/>
              <a:gd name="connsiteX926" fmla="*/ 1419285 w 8245436"/>
              <a:gd name="connsiteY926" fmla="*/ 1090969 h 3612689"/>
              <a:gd name="connsiteX927" fmla="*/ 1424448 w 8245436"/>
              <a:gd name="connsiteY927" fmla="*/ 1110466 h 3612689"/>
              <a:gd name="connsiteX928" fmla="*/ 1564920 w 8245436"/>
              <a:gd name="connsiteY928" fmla="*/ 1094129 h 3612689"/>
              <a:gd name="connsiteX929" fmla="*/ 1584248 w 8245436"/>
              <a:gd name="connsiteY929" fmla="*/ 1089009 h 3612689"/>
              <a:gd name="connsiteX930" fmla="*/ 1647401 w 8245436"/>
              <a:gd name="connsiteY930" fmla="*/ 1093148 h 3612689"/>
              <a:gd name="connsiteX931" fmla="*/ 1686061 w 8245436"/>
              <a:gd name="connsiteY931" fmla="*/ 1082910 h 3612689"/>
              <a:gd name="connsiteX932" fmla="*/ 1768542 w 8245436"/>
              <a:gd name="connsiteY932" fmla="*/ 1081930 h 3612689"/>
              <a:gd name="connsiteX933" fmla="*/ 1826532 w 8245436"/>
              <a:gd name="connsiteY933" fmla="*/ 1066573 h 3612689"/>
              <a:gd name="connsiteX934" fmla="*/ 1851025 w 8245436"/>
              <a:gd name="connsiteY934" fmla="*/ 1080950 h 3612689"/>
              <a:gd name="connsiteX935" fmla="*/ 1909014 w 8245436"/>
              <a:gd name="connsiteY935" fmla="*/ 1065592 h 3612689"/>
              <a:gd name="connsiteX936" fmla="*/ 1933506 w 8245436"/>
              <a:gd name="connsiteY936" fmla="*/ 1079970 h 3612689"/>
              <a:gd name="connsiteX937" fmla="*/ 1952837 w 8245436"/>
              <a:gd name="connsiteY937" fmla="*/ 1074849 h 3612689"/>
              <a:gd name="connsiteX938" fmla="*/ 1991496 w 8245436"/>
              <a:gd name="connsiteY938" fmla="*/ 1064612 h 3612689"/>
              <a:gd name="connsiteX939" fmla="*/ 2015990 w 8245436"/>
              <a:gd name="connsiteY939" fmla="*/ 1078989 h 3612689"/>
              <a:gd name="connsiteX940" fmla="*/ 2054648 w 8245436"/>
              <a:gd name="connsiteY940" fmla="*/ 1068751 h 3612689"/>
              <a:gd name="connsiteX941" fmla="*/ 2073978 w 8245436"/>
              <a:gd name="connsiteY941" fmla="*/ 1063632 h 3612689"/>
              <a:gd name="connsiteX942" fmla="*/ 2131966 w 8245436"/>
              <a:gd name="connsiteY942" fmla="*/ 1048275 h 3612689"/>
              <a:gd name="connsiteX943" fmla="*/ 2214449 w 8245436"/>
              <a:gd name="connsiteY943" fmla="*/ 1047294 h 3612689"/>
              <a:gd name="connsiteX944" fmla="*/ 2233779 w 8245436"/>
              <a:gd name="connsiteY944" fmla="*/ 1042175 h 3612689"/>
              <a:gd name="connsiteX945" fmla="*/ 2253109 w 8245436"/>
              <a:gd name="connsiteY945" fmla="*/ 1037056 h 3612689"/>
              <a:gd name="connsiteX946" fmla="*/ 2291768 w 8245436"/>
              <a:gd name="connsiteY946" fmla="*/ 1026818 h 3612689"/>
              <a:gd name="connsiteX947" fmla="*/ 2316261 w 8245436"/>
              <a:gd name="connsiteY947" fmla="*/ 1041195 h 3612689"/>
              <a:gd name="connsiteX948" fmla="*/ 2335590 w 8245436"/>
              <a:gd name="connsiteY948" fmla="*/ 1036076 h 3612689"/>
              <a:gd name="connsiteX949" fmla="*/ 2369087 w 8245436"/>
              <a:gd name="connsiteY949" fmla="*/ 1006341 h 3612689"/>
              <a:gd name="connsiteX950" fmla="*/ 2446405 w 8245436"/>
              <a:gd name="connsiteY950" fmla="*/ 985865 h 3612689"/>
              <a:gd name="connsiteX951" fmla="*/ 2441242 w 8245436"/>
              <a:gd name="connsiteY951" fmla="*/ 966367 h 3612689"/>
              <a:gd name="connsiteX952" fmla="*/ 2436079 w 8245436"/>
              <a:gd name="connsiteY952" fmla="*/ 946871 h 3612689"/>
              <a:gd name="connsiteX953" fmla="*/ 2430916 w 8245436"/>
              <a:gd name="connsiteY953" fmla="*/ 927375 h 3612689"/>
              <a:gd name="connsiteX954" fmla="*/ 2445081 w 8245436"/>
              <a:gd name="connsiteY954" fmla="*/ 902760 h 3612689"/>
              <a:gd name="connsiteX955" fmla="*/ 2503070 w 8245436"/>
              <a:gd name="connsiteY955" fmla="*/ 887402 h 3612689"/>
              <a:gd name="connsiteX956" fmla="*/ 2527564 w 8245436"/>
              <a:gd name="connsiteY956" fmla="*/ 901779 h 3612689"/>
              <a:gd name="connsiteX957" fmla="*/ 2566223 w 8245436"/>
              <a:gd name="connsiteY957" fmla="*/ 891542 h 3612689"/>
              <a:gd name="connsiteX958" fmla="*/ 2599718 w 8245436"/>
              <a:gd name="connsiteY958" fmla="*/ 861807 h 3612689"/>
              <a:gd name="connsiteX959" fmla="*/ 2594555 w 8245436"/>
              <a:gd name="connsiteY959" fmla="*/ 842310 h 3612689"/>
              <a:gd name="connsiteX960" fmla="*/ 2652544 w 8245436"/>
              <a:gd name="connsiteY960" fmla="*/ 826952 h 3612689"/>
              <a:gd name="connsiteX961" fmla="*/ 2768523 w 8245436"/>
              <a:gd name="connsiteY961" fmla="*/ 796237 h 3612689"/>
              <a:gd name="connsiteX962" fmla="*/ 2763359 w 8245436"/>
              <a:gd name="connsiteY962" fmla="*/ 776742 h 3612689"/>
              <a:gd name="connsiteX963" fmla="*/ 2782689 w 8245436"/>
              <a:gd name="connsiteY963" fmla="*/ 771622 h 3612689"/>
              <a:gd name="connsiteX964" fmla="*/ 2879338 w 8245436"/>
              <a:gd name="connsiteY964" fmla="*/ 746027 h 3612689"/>
              <a:gd name="connsiteX965" fmla="*/ 2951493 w 8245436"/>
              <a:gd name="connsiteY965" fmla="*/ 706053 h 3612689"/>
              <a:gd name="connsiteX966" fmla="*/ 2975986 w 8245436"/>
              <a:gd name="connsiteY966" fmla="*/ 720431 h 3612689"/>
              <a:gd name="connsiteX967" fmla="*/ 2970822 w 8245436"/>
              <a:gd name="connsiteY967" fmla="*/ 700935 h 3612689"/>
              <a:gd name="connsiteX968" fmla="*/ 3048142 w 8245436"/>
              <a:gd name="connsiteY968" fmla="*/ 680457 h 3612689"/>
              <a:gd name="connsiteX969" fmla="*/ 3086801 w 8245436"/>
              <a:gd name="connsiteY969" fmla="*/ 670220 h 3612689"/>
              <a:gd name="connsiteX970" fmla="*/ 3106130 w 8245436"/>
              <a:gd name="connsiteY970" fmla="*/ 665100 h 3612689"/>
              <a:gd name="connsiteX971" fmla="*/ 3139627 w 8245436"/>
              <a:gd name="connsiteY971" fmla="*/ 635365 h 3612689"/>
              <a:gd name="connsiteX972" fmla="*/ 3158956 w 8245436"/>
              <a:gd name="connsiteY972" fmla="*/ 630246 h 3612689"/>
              <a:gd name="connsiteX973" fmla="*/ 3178286 w 8245436"/>
              <a:gd name="connsiteY973" fmla="*/ 625127 h 3612689"/>
              <a:gd name="connsiteX974" fmla="*/ 3197616 w 8245436"/>
              <a:gd name="connsiteY974" fmla="*/ 620007 h 3612689"/>
              <a:gd name="connsiteX975" fmla="*/ 3236275 w 8245436"/>
              <a:gd name="connsiteY975" fmla="*/ 609770 h 3612689"/>
              <a:gd name="connsiteX976" fmla="*/ 3255605 w 8245436"/>
              <a:gd name="connsiteY976" fmla="*/ 604650 h 3612689"/>
              <a:gd name="connsiteX977" fmla="*/ 3274935 w 8245436"/>
              <a:gd name="connsiteY977" fmla="*/ 599531 h 3612689"/>
              <a:gd name="connsiteX978" fmla="*/ 3313594 w 8245436"/>
              <a:gd name="connsiteY978" fmla="*/ 589293 h 3612689"/>
              <a:gd name="connsiteX979" fmla="*/ 3371582 w 8245436"/>
              <a:gd name="connsiteY979" fmla="*/ 573935 h 3612689"/>
              <a:gd name="connsiteX980" fmla="*/ 3424408 w 8245436"/>
              <a:gd name="connsiteY980" fmla="*/ 539081 h 3612689"/>
              <a:gd name="connsiteX981" fmla="*/ 3443738 w 8245436"/>
              <a:gd name="connsiteY981" fmla="*/ 533962 h 3612689"/>
              <a:gd name="connsiteX982" fmla="*/ 3482398 w 8245436"/>
              <a:gd name="connsiteY982" fmla="*/ 523724 h 3612689"/>
              <a:gd name="connsiteX983" fmla="*/ 3501728 w 8245436"/>
              <a:gd name="connsiteY983" fmla="*/ 518605 h 3612689"/>
              <a:gd name="connsiteX984" fmla="*/ 3559717 w 8245436"/>
              <a:gd name="connsiteY984" fmla="*/ 503246 h 3612689"/>
              <a:gd name="connsiteX985" fmla="*/ 3579046 w 8245436"/>
              <a:gd name="connsiteY985" fmla="*/ 498128 h 3612689"/>
              <a:gd name="connsiteX986" fmla="*/ 3598375 w 8245436"/>
              <a:gd name="connsiteY986" fmla="*/ 493009 h 3612689"/>
              <a:gd name="connsiteX987" fmla="*/ 3617705 w 8245436"/>
              <a:gd name="connsiteY987" fmla="*/ 487890 h 3612689"/>
              <a:gd name="connsiteX988" fmla="*/ 3637035 w 8245436"/>
              <a:gd name="connsiteY988" fmla="*/ 482770 h 3612689"/>
              <a:gd name="connsiteX989" fmla="*/ 3656365 w 8245436"/>
              <a:gd name="connsiteY989" fmla="*/ 477652 h 3612689"/>
              <a:gd name="connsiteX990" fmla="*/ 3791672 w 8245436"/>
              <a:gd name="connsiteY990" fmla="*/ 441817 h 3612689"/>
              <a:gd name="connsiteX991" fmla="*/ 3825169 w 8245436"/>
              <a:gd name="connsiteY991" fmla="*/ 412083 h 3612689"/>
              <a:gd name="connsiteX992" fmla="*/ 3921817 w 8245436"/>
              <a:gd name="connsiteY992" fmla="*/ 386487 h 3612689"/>
              <a:gd name="connsiteX993" fmla="*/ 3960477 w 8245436"/>
              <a:gd name="connsiteY993" fmla="*/ 376249 h 3612689"/>
              <a:gd name="connsiteX994" fmla="*/ 3999136 w 8245436"/>
              <a:gd name="connsiteY994" fmla="*/ 366011 h 3612689"/>
              <a:gd name="connsiteX995" fmla="*/ 4037796 w 8245436"/>
              <a:gd name="connsiteY995" fmla="*/ 355772 h 3612689"/>
              <a:gd name="connsiteX996" fmla="*/ 4062288 w 8245436"/>
              <a:gd name="connsiteY996" fmla="*/ 370150 h 3612689"/>
              <a:gd name="connsiteX997" fmla="*/ 4067452 w 8245436"/>
              <a:gd name="connsiteY997" fmla="*/ 389646 h 3612689"/>
              <a:gd name="connsiteX998" fmla="*/ 4091945 w 8245436"/>
              <a:gd name="connsiteY998" fmla="*/ 404023 h 3612689"/>
              <a:gd name="connsiteX999" fmla="*/ 4111274 w 8245436"/>
              <a:gd name="connsiteY999" fmla="*/ 398905 h 3612689"/>
              <a:gd name="connsiteX1000" fmla="*/ 4100948 w 8245436"/>
              <a:gd name="connsiteY1000" fmla="*/ 359911 h 3612689"/>
              <a:gd name="connsiteX1001" fmla="*/ 4076454 w 8245436"/>
              <a:gd name="connsiteY1001" fmla="*/ 345534 h 3612689"/>
              <a:gd name="connsiteX1002" fmla="*/ 4115114 w 8245436"/>
              <a:gd name="connsiteY1002" fmla="*/ 335296 h 3612689"/>
              <a:gd name="connsiteX1003" fmla="*/ 4250421 w 8245436"/>
              <a:gd name="connsiteY1003" fmla="*/ 299462 h 3612689"/>
              <a:gd name="connsiteX1004" fmla="*/ 4289082 w 8245436"/>
              <a:gd name="connsiteY1004" fmla="*/ 289224 h 3612689"/>
              <a:gd name="connsiteX1005" fmla="*/ 4308411 w 8245436"/>
              <a:gd name="connsiteY1005" fmla="*/ 284104 h 3612689"/>
              <a:gd name="connsiteX1006" fmla="*/ 4327741 w 8245436"/>
              <a:gd name="connsiteY1006" fmla="*/ 278985 h 3612689"/>
              <a:gd name="connsiteX1007" fmla="*/ 4424390 w 8245436"/>
              <a:gd name="connsiteY1007" fmla="*/ 253390 h 3612689"/>
              <a:gd name="connsiteX1008" fmla="*/ 4521037 w 8245436"/>
              <a:gd name="connsiteY1008" fmla="*/ 227794 h 3612689"/>
              <a:gd name="connsiteX1009" fmla="*/ 4598356 w 8245436"/>
              <a:gd name="connsiteY1009" fmla="*/ 207317 h 3612689"/>
              <a:gd name="connsiteX1010" fmla="*/ 4675675 w 8245436"/>
              <a:gd name="connsiteY1010" fmla="*/ 186841 h 3612689"/>
              <a:gd name="connsiteX1011" fmla="*/ 4752994 w 8245436"/>
              <a:gd name="connsiteY1011" fmla="*/ 166364 h 3612689"/>
              <a:gd name="connsiteX1012" fmla="*/ 4772323 w 8245436"/>
              <a:gd name="connsiteY1012" fmla="*/ 161245 h 3612689"/>
              <a:gd name="connsiteX1013" fmla="*/ 4810983 w 8245436"/>
              <a:gd name="connsiteY1013" fmla="*/ 151007 h 3612689"/>
              <a:gd name="connsiteX1014" fmla="*/ 4849642 w 8245436"/>
              <a:gd name="connsiteY1014" fmla="*/ 140768 h 3612689"/>
              <a:gd name="connsiteX1015" fmla="*/ 4941128 w 8245436"/>
              <a:gd name="connsiteY1015" fmla="*/ 95675 h 3612689"/>
              <a:gd name="connsiteX1016" fmla="*/ 5023610 w 8245436"/>
              <a:gd name="connsiteY1016" fmla="*/ 94696 h 3612689"/>
              <a:gd name="connsiteX1017" fmla="*/ 5062268 w 8245436"/>
              <a:gd name="connsiteY1017" fmla="*/ 84458 h 3612689"/>
              <a:gd name="connsiteX1018" fmla="*/ 5081599 w 8245436"/>
              <a:gd name="connsiteY1018" fmla="*/ 79339 h 3612689"/>
              <a:gd name="connsiteX1019" fmla="*/ 5086762 w 8245436"/>
              <a:gd name="connsiteY1019" fmla="*/ 98834 h 3612689"/>
              <a:gd name="connsiteX1020" fmla="*/ 5072595 w 8245436"/>
              <a:gd name="connsiteY1020" fmla="*/ 123451 h 3612689"/>
              <a:gd name="connsiteX1021" fmla="*/ 5097089 w 8245436"/>
              <a:gd name="connsiteY1021" fmla="*/ 137827 h 3612689"/>
              <a:gd name="connsiteX1022" fmla="*/ 5121581 w 8245436"/>
              <a:gd name="connsiteY1022" fmla="*/ 152205 h 3612689"/>
              <a:gd name="connsiteX1023" fmla="*/ 5146074 w 8245436"/>
              <a:gd name="connsiteY1023" fmla="*/ 166582 h 3612689"/>
              <a:gd name="connsiteX1024" fmla="*/ 5184733 w 8245436"/>
              <a:gd name="connsiteY1024" fmla="*/ 156343 h 3612689"/>
              <a:gd name="connsiteX1025" fmla="*/ 5214390 w 8245436"/>
              <a:gd name="connsiteY1025" fmla="*/ 190218 h 3612689"/>
              <a:gd name="connsiteX1026" fmla="*/ 5233719 w 8245436"/>
              <a:gd name="connsiteY1026" fmla="*/ 185099 h 3612689"/>
              <a:gd name="connsiteX1027" fmla="*/ 5253049 w 8245436"/>
              <a:gd name="connsiteY1027" fmla="*/ 179979 h 3612689"/>
              <a:gd name="connsiteX1028" fmla="*/ 5311039 w 8245436"/>
              <a:gd name="connsiteY1028" fmla="*/ 164622 h 3612689"/>
              <a:gd name="connsiteX1029" fmla="*/ 5349698 w 8245436"/>
              <a:gd name="connsiteY1029" fmla="*/ 154384 h 3612689"/>
              <a:gd name="connsiteX1030" fmla="*/ 5363864 w 8245436"/>
              <a:gd name="connsiteY1030" fmla="*/ 129768 h 3612689"/>
              <a:gd name="connsiteX1031" fmla="*/ 5397360 w 8245436"/>
              <a:gd name="connsiteY1031" fmla="*/ 100033 h 3612689"/>
              <a:gd name="connsiteX1032" fmla="*/ 5436020 w 8245436"/>
              <a:gd name="connsiteY1032" fmla="*/ 89795 h 3612689"/>
              <a:gd name="connsiteX1033" fmla="*/ 5455349 w 8245436"/>
              <a:gd name="connsiteY1033" fmla="*/ 84675 h 3612689"/>
              <a:gd name="connsiteX1034" fmla="*/ 5450186 w 8245436"/>
              <a:gd name="connsiteY1034" fmla="*/ 65180 h 3612689"/>
              <a:gd name="connsiteX1035" fmla="*/ 5488846 w 8245436"/>
              <a:gd name="connsiteY1035" fmla="*/ 54941 h 3612689"/>
              <a:gd name="connsiteX1036" fmla="*/ 5546834 w 8245436"/>
              <a:gd name="connsiteY1036" fmla="*/ 39584 h 3612689"/>
              <a:gd name="connsiteX1037" fmla="*/ 5571327 w 8245436"/>
              <a:gd name="connsiteY1037" fmla="*/ 53961 h 3612689"/>
              <a:gd name="connsiteX1038" fmla="*/ 5609987 w 8245436"/>
              <a:gd name="connsiteY1038" fmla="*/ 43722 h 3612689"/>
              <a:gd name="connsiteX1039" fmla="*/ 5624153 w 8245436"/>
              <a:gd name="connsiteY1039" fmla="*/ 19107 h 3612689"/>
              <a:gd name="connsiteX1040" fmla="*/ 5662813 w 8245436"/>
              <a:gd name="connsiteY1040" fmla="*/ 8869 h 3612689"/>
              <a:gd name="connsiteX1041" fmla="*/ 5660936 w 8245436"/>
              <a:gd name="connsiteY1041" fmla="*/ 564 h 361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</a:cxnLst>
            <a:rect l="l" t="t" r="r" b="b"/>
            <a:pathLst>
              <a:path w="8245436" h="3612689">
                <a:moveTo>
                  <a:pt x="4961898" y="3532711"/>
                </a:moveTo>
                <a:cubicBezTo>
                  <a:pt x="4967061" y="3552208"/>
                  <a:pt x="4967061" y="3552208"/>
                  <a:pt x="4947730" y="3557327"/>
                </a:cubicBezTo>
                <a:cubicBezTo>
                  <a:pt x="4947730" y="3557327"/>
                  <a:pt x="4947730" y="3557327"/>
                  <a:pt x="4928400" y="3562446"/>
                </a:cubicBezTo>
                <a:cubicBezTo>
                  <a:pt x="4928400" y="3562446"/>
                  <a:pt x="4928400" y="3562446"/>
                  <a:pt x="4923237" y="3542949"/>
                </a:cubicBezTo>
                <a:cubicBezTo>
                  <a:pt x="4942567" y="3537830"/>
                  <a:pt x="4942567" y="3537830"/>
                  <a:pt x="4942567" y="3537830"/>
                </a:cubicBezTo>
                <a:cubicBezTo>
                  <a:pt x="4942567" y="3537830"/>
                  <a:pt x="4961898" y="3532711"/>
                  <a:pt x="4961898" y="3532711"/>
                </a:cubicBezTo>
                <a:close/>
                <a:moveTo>
                  <a:pt x="5046764" y="3072094"/>
                </a:moveTo>
                <a:cubicBezTo>
                  <a:pt x="5051928" y="3091591"/>
                  <a:pt x="5027435" y="3077213"/>
                  <a:pt x="5027435" y="3077213"/>
                </a:cubicBezTo>
                <a:cubicBezTo>
                  <a:pt x="5046764" y="3072094"/>
                  <a:pt x="5046764" y="3072094"/>
                  <a:pt x="5046764" y="3072094"/>
                </a:cubicBezTo>
                <a:close/>
                <a:moveTo>
                  <a:pt x="8009107" y="1682515"/>
                </a:moveTo>
                <a:cubicBezTo>
                  <a:pt x="8033599" y="1696892"/>
                  <a:pt x="8009107" y="1682515"/>
                  <a:pt x="8009107" y="1682515"/>
                </a:cubicBezTo>
                <a:close/>
                <a:moveTo>
                  <a:pt x="5660936" y="564"/>
                </a:moveTo>
                <a:cubicBezTo>
                  <a:pt x="5661116" y="-2418"/>
                  <a:pt x="5667645" y="7589"/>
                  <a:pt x="5682143" y="3749"/>
                </a:cubicBezTo>
                <a:cubicBezTo>
                  <a:pt x="5687306" y="23245"/>
                  <a:pt x="5687306" y="23245"/>
                  <a:pt x="5706635" y="18127"/>
                </a:cubicBezTo>
                <a:cubicBezTo>
                  <a:pt x="5725964" y="13007"/>
                  <a:pt x="5725964" y="13007"/>
                  <a:pt x="5725964" y="13007"/>
                </a:cubicBezTo>
                <a:cubicBezTo>
                  <a:pt x="5731128" y="32504"/>
                  <a:pt x="5750457" y="27385"/>
                  <a:pt x="5769788" y="22266"/>
                </a:cubicBezTo>
                <a:cubicBezTo>
                  <a:pt x="5774951" y="41762"/>
                  <a:pt x="5774951" y="41762"/>
                  <a:pt x="5794280" y="36643"/>
                </a:cubicBezTo>
                <a:cubicBezTo>
                  <a:pt x="5799444" y="56139"/>
                  <a:pt x="5799444" y="56139"/>
                  <a:pt x="5799444" y="56139"/>
                </a:cubicBezTo>
                <a:cubicBezTo>
                  <a:pt x="5785278" y="80755"/>
                  <a:pt x="5785278" y="80755"/>
                  <a:pt x="5790441" y="100251"/>
                </a:cubicBezTo>
                <a:cubicBezTo>
                  <a:pt x="5795605" y="119748"/>
                  <a:pt x="5795605" y="119748"/>
                  <a:pt x="5776274" y="124868"/>
                </a:cubicBezTo>
                <a:cubicBezTo>
                  <a:pt x="5781437" y="144363"/>
                  <a:pt x="5781437" y="144363"/>
                  <a:pt x="5781437" y="144363"/>
                </a:cubicBezTo>
                <a:cubicBezTo>
                  <a:pt x="5781437" y="144363"/>
                  <a:pt x="5762108" y="149482"/>
                  <a:pt x="5762108" y="149482"/>
                </a:cubicBezTo>
                <a:cubicBezTo>
                  <a:pt x="5767271" y="168979"/>
                  <a:pt x="5767271" y="168979"/>
                  <a:pt x="5772435" y="188476"/>
                </a:cubicBezTo>
                <a:cubicBezTo>
                  <a:pt x="5782761" y="227468"/>
                  <a:pt x="5782761" y="227468"/>
                  <a:pt x="5744102" y="237706"/>
                </a:cubicBezTo>
                <a:cubicBezTo>
                  <a:pt x="5768596" y="252084"/>
                  <a:pt x="5773759" y="271580"/>
                  <a:pt x="5793088" y="266462"/>
                </a:cubicBezTo>
                <a:cubicBezTo>
                  <a:pt x="5812417" y="261343"/>
                  <a:pt x="5836911" y="275719"/>
                  <a:pt x="5842074" y="295216"/>
                </a:cubicBezTo>
                <a:cubicBezTo>
                  <a:pt x="5822744" y="300335"/>
                  <a:pt x="5827907" y="319832"/>
                  <a:pt x="5808578" y="324950"/>
                </a:cubicBezTo>
                <a:cubicBezTo>
                  <a:pt x="5808578" y="324950"/>
                  <a:pt x="5789249" y="330070"/>
                  <a:pt x="5794412" y="349566"/>
                </a:cubicBezTo>
                <a:cubicBezTo>
                  <a:pt x="5794412" y="349566"/>
                  <a:pt x="5794412" y="349566"/>
                  <a:pt x="5775082" y="354684"/>
                </a:cubicBezTo>
                <a:cubicBezTo>
                  <a:pt x="5760915" y="379301"/>
                  <a:pt x="5760915" y="379301"/>
                  <a:pt x="5804738" y="388559"/>
                </a:cubicBezTo>
                <a:cubicBezTo>
                  <a:pt x="5809901" y="408055"/>
                  <a:pt x="5829231" y="402936"/>
                  <a:pt x="5815065" y="427553"/>
                </a:cubicBezTo>
                <a:cubicBezTo>
                  <a:pt x="5815065" y="427553"/>
                  <a:pt x="5820228" y="447048"/>
                  <a:pt x="5800899" y="452167"/>
                </a:cubicBezTo>
                <a:cubicBezTo>
                  <a:pt x="5806062" y="471664"/>
                  <a:pt x="5806062" y="471664"/>
                  <a:pt x="5767402" y="481902"/>
                </a:cubicBezTo>
                <a:cubicBezTo>
                  <a:pt x="5748073" y="487021"/>
                  <a:pt x="5733906" y="511638"/>
                  <a:pt x="5739069" y="531133"/>
                </a:cubicBezTo>
                <a:cubicBezTo>
                  <a:pt x="5763562" y="545511"/>
                  <a:pt x="5758400" y="526014"/>
                  <a:pt x="5777729" y="520895"/>
                </a:cubicBezTo>
                <a:cubicBezTo>
                  <a:pt x="5777729" y="520895"/>
                  <a:pt x="5802222" y="535272"/>
                  <a:pt x="5802222" y="535272"/>
                </a:cubicBezTo>
                <a:cubicBezTo>
                  <a:pt x="5802222" y="535272"/>
                  <a:pt x="5821551" y="530153"/>
                  <a:pt x="5821551" y="530153"/>
                </a:cubicBezTo>
                <a:cubicBezTo>
                  <a:pt x="5840882" y="525034"/>
                  <a:pt x="5860211" y="519915"/>
                  <a:pt x="5879540" y="514796"/>
                </a:cubicBezTo>
                <a:cubicBezTo>
                  <a:pt x="5884704" y="534293"/>
                  <a:pt x="5904034" y="529173"/>
                  <a:pt x="5923363" y="524054"/>
                </a:cubicBezTo>
                <a:cubicBezTo>
                  <a:pt x="5909197" y="548669"/>
                  <a:pt x="5909197" y="548669"/>
                  <a:pt x="5870537" y="558907"/>
                </a:cubicBezTo>
                <a:cubicBezTo>
                  <a:pt x="5870537" y="558907"/>
                  <a:pt x="5895030" y="573285"/>
                  <a:pt x="5875701" y="578404"/>
                </a:cubicBezTo>
                <a:cubicBezTo>
                  <a:pt x="5875701" y="578404"/>
                  <a:pt x="5856372" y="583523"/>
                  <a:pt x="5837042" y="588642"/>
                </a:cubicBezTo>
                <a:cubicBezTo>
                  <a:pt x="5837042" y="588642"/>
                  <a:pt x="5817711" y="593761"/>
                  <a:pt x="5817711" y="593761"/>
                </a:cubicBezTo>
                <a:cubicBezTo>
                  <a:pt x="5798382" y="598881"/>
                  <a:pt x="5773889" y="584503"/>
                  <a:pt x="5754559" y="589622"/>
                </a:cubicBezTo>
                <a:cubicBezTo>
                  <a:pt x="5754559" y="589622"/>
                  <a:pt x="5735230" y="594742"/>
                  <a:pt x="5730066" y="575246"/>
                </a:cubicBezTo>
                <a:cubicBezTo>
                  <a:pt x="5730066" y="575246"/>
                  <a:pt x="5730066" y="575246"/>
                  <a:pt x="5710737" y="580364"/>
                </a:cubicBezTo>
                <a:cubicBezTo>
                  <a:pt x="5710737" y="580364"/>
                  <a:pt x="5710737" y="580364"/>
                  <a:pt x="5696570" y="604980"/>
                </a:cubicBezTo>
                <a:cubicBezTo>
                  <a:pt x="5677241" y="610099"/>
                  <a:pt x="5677241" y="610099"/>
                  <a:pt x="5677241" y="610099"/>
                </a:cubicBezTo>
                <a:cubicBezTo>
                  <a:pt x="5677241" y="610099"/>
                  <a:pt x="5657911" y="615218"/>
                  <a:pt x="5657911" y="615218"/>
                </a:cubicBezTo>
                <a:cubicBezTo>
                  <a:pt x="5657911" y="615218"/>
                  <a:pt x="5657911" y="615218"/>
                  <a:pt x="5638582" y="620337"/>
                </a:cubicBezTo>
                <a:cubicBezTo>
                  <a:pt x="5619251" y="625456"/>
                  <a:pt x="5599922" y="630575"/>
                  <a:pt x="5594759" y="611079"/>
                </a:cubicBezTo>
                <a:cubicBezTo>
                  <a:pt x="5575429" y="616198"/>
                  <a:pt x="5575429" y="616198"/>
                  <a:pt x="5575429" y="616198"/>
                </a:cubicBezTo>
                <a:cubicBezTo>
                  <a:pt x="5531606" y="606941"/>
                  <a:pt x="5512277" y="612059"/>
                  <a:pt x="5473617" y="622297"/>
                </a:cubicBezTo>
                <a:cubicBezTo>
                  <a:pt x="5473617" y="622297"/>
                  <a:pt x="5473617" y="622297"/>
                  <a:pt x="5454287" y="627417"/>
                </a:cubicBezTo>
                <a:cubicBezTo>
                  <a:pt x="5454287" y="627417"/>
                  <a:pt x="5459451" y="646914"/>
                  <a:pt x="5459451" y="646914"/>
                </a:cubicBezTo>
                <a:cubicBezTo>
                  <a:pt x="5459451" y="646914"/>
                  <a:pt x="5440122" y="652033"/>
                  <a:pt x="5464614" y="666409"/>
                </a:cubicBezTo>
                <a:cubicBezTo>
                  <a:pt x="5483943" y="661290"/>
                  <a:pt x="5483943" y="661290"/>
                  <a:pt x="5503274" y="656171"/>
                </a:cubicBezTo>
                <a:cubicBezTo>
                  <a:pt x="5522604" y="651052"/>
                  <a:pt x="5541933" y="645933"/>
                  <a:pt x="5547096" y="665429"/>
                </a:cubicBezTo>
                <a:cubicBezTo>
                  <a:pt x="5566425" y="660310"/>
                  <a:pt x="5566425" y="660310"/>
                  <a:pt x="5566425" y="660310"/>
                </a:cubicBezTo>
                <a:cubicBezTo>
                  <a:pt x="5585756" y="655191"/>
                  <a:pt x="5605085" y="650072"/>
                  <a:pt x="5605085" y="650072"/>
                </a:cubicBezTo>
                <a:cubicBezTo>
                  <a:pt x="5624414" y="644953"/>
                  <a:pt x="5624414" y="644953"/>
                  <a:pt x="5624414" y="644953"/>
                </a:cubicBezTo>
                <a:cubicBezTo>
                  <a:pt x="5624414" y="644953"/>
                  <a:pt x="5624414" y="644953"/>
                  <a:pt x="5643744" y="639834"/>
                </a:cubicBezTo>
                <a:cubicBezTo>
                  <a:pt x="5663074" y="634715"/>
                  <a:pt x="5682404" y="629595"/>
                  <a:pt x="5701733" y="624476"/>
                </a:cubicBezTo>
                <a:cubicBezTo>
                  <a:pt x="5721064" y="619357"/>
                  <a:pt x="5726227" y="638854"/>
                  <a:pt x="5706897" y="643974"/>
                </a:cubicBezTo>
                <a:cubicBezTo>
                  <a:pt x="5706897" y="643974"/>
                  <a:pt x="5726227" y="638854"/>
                  <a:pt x="5726227" y="638854"/>
                </a:cubicBezTo>
                <a:cubicBezTo>
                  <a:pt x="5726227" y="638854"/>
                  <a:pt x="5726227" y="638854"/>
                  <a:pt x="5745556" y="633735"/>
                </a:cubicBezTo>
                <a:cubicBezTo>
                  <a:pt x="5745556" y="633735"/>
                  <a:pt x="5745556" y="633735"/>
                  <a:pt x="5764886" y="628615"/>
                </a:cubicBezTo>
                <a:cubicBezTo>
                  <a:pt x="5764886" y="628615"/>
                  <a:pt x="5789379" y="642993"/>
                  <a:pt x="5808709" y="637875"/>
                </a:cubicBezTo>
                <a:cubicBezTo>
                  <a:pt x="5794542" y="662489"/>
                  <a:pt x="5794542" y="662489"/>
                  <a:pt x="5775212" y="667608"/>
                </a:cubicBezTo>
                <a:cubicBezTo>
                  <a:pt x="5780375" y="687105"/>
                  <a:pt x="5780375" y="687105"/>
                  <a:pt x="5785539" y="706602"/>
                </a:cubicBezTo>
                <a:cubicBezTo>
                  <a:pt x="5804869" y="701482"/>
                  <a:pt x="5843528" y="691244"/>
                  <a:pt x="5862858" y="686125"/>
                </a:cubicBezTo>
                <a:cubicBezTo>
                  <a:pt x="5887351" y="700502"/>
                  <a:pt x="5887351" y="700502"/>
                  <a:pt x="5906681" y="695384"/>
                </a:cubicBezTo>
                <a:cubicBezTo>
                  <a:pt x="5906681" y="695384"/>
                  <a:pt x="5906681" y="695384"/>
                  <a:pt x="5926010" y="690264"/>
                </a:cubicBezTo>
                <a:cubicBezTo>
                  <a:pt x="5926010" y="690264"/>
                  <a:pt x="5945341" y="685145"/>
                  <a:pt x="5945341" y="685145"/>
                </a:cubicBezTo>
                <a:cubicBezTo>
                  <a:pt x="5945341" y="685145"/>
                  <a:pt x="5950504" y="704641"/>
                  <a:pt x="5969833" y="699522"/>
                </a:cubicBezTo>
                <a:cubicBezTo>
                  <a:pt x="5969833" y="699522"/>
                  <a:pt x="5989163" y="694402"/>
                  <a:pt x="5994326" y="713899"/>
                </a:cubicBezTo>
                <a:cubicBezTo>
                  <a:pt x="5969833" y="699522"/>
                  <a:pt x="5969833" y="699522"/>
                  <a:pt x="5950504" y="704641"/>
                </a:cubicBezTo>
                <a:cubicBezTo>
                  <a:pt x="5955667" y="724137"/>
                  <a:pt x="5955667" y="724137"/>
                  <a:pt x="5955667" y="724137"/>
                </a:cubicBezTo>
                <a:cubicBezTo>
                  <a:pt x="5955667" y="724137"/>
                  <a:pt x="5955667" y="724137"/>
                  <a:pt x="5960830" y="743634"/>
                </a:cubicBezTo>
                <a:cubicBezTo>
                  <a:pt x="5960830" y="743634"/>
                  <a:pt x="5980160" y="738515"/>
                  <a:pt x="5980160" y="738515"/>
                </a:cubicBezTo>
                <a:cubicBezTo>
                  <a:pt x="5994326" y="713899"/>
                  <a:pt x="6018820" y="728276"/>
                  <a:pt x="6038149" y="723157"/>
                </a:cubicBezTo>
                <a:cubicBezTo>
                  <a:pt x="6038149" y="723157"/>
                  <a:pt x="6038149" y="723157"/>
                  <a:pt x="6057478" y="718039"/>
                </a:cubicBezTo>
                <a:cubicBezTo>
                  <a:pt x="6081971" y="732416"/>
                  <a:pt x="6101302" y="727297"/>
                  <a:pt x="6120631" y="722178"/>
                </a:cubicBezTo>
                <a:cubicBezTo>
                  <a:pt x="6120631" y="722178"/>
                  <a:pt x="6139960" y="717059"/>
                  <a:pt x="6139960" y="717059"/>
                </a:cubicBezTo>
                <a:cubicBezTo>
                  <a:pt x="6139960" y="717059"/>
                  <a:pt x="6159291" y="711939"/>
                  <a:pt x="6159291" y="711939"/>
                </a:cubicBezTo>
                <a:cubicBezTo>
                  <a:pt x="6159291" y="711939"/>
                  <a:pt x="6159291" y="711939"/>
                  <a:pt x="6164454" y="731435"/>
                </a:cubicBezTo>
                <a:cubicBezTo>
                  <a:pt x="6183783" y="726316"/>
                  <a:pt x="6183783" y="726316"/>
                  <a:pt x="6183783" y="726316"/>
                </a:cubicBezTo>
                <a:cubicBezTo>
                  <a:pt x="6203113" y="721197"/>
                  <a:pt x="6203113" y="721197"/>
                  <a:pt x="6203113" y="721197"/>
                </a:cubicBezTo>
                <a:cubicBezTo>
                  <a:pt x="6222442" y="716078"/>
                  <a:pt x="6222442" y="716078"/>
                  <a:pt x="6241772" y="710959"/>
                </a:cubicBezTo>
                <a:cubicBezTo>
                  <a:pt x="6266265" y="725336"/>
                  <a:pt x="6266265" y="725336"/>
                  <a:pt x="6285595" y="720217"/>
                </a:cubicBezTo>
                <a:cubicBezTo>
                  <a:pt x="6285595" y="720217"/>
                  <a:pt x="6304925" y="715098"/>
                  <a:pt x="6290758" y="739714"/>
                </a:cubicBezTo>
                <a:cubicBezTo>
                  <a:pt x="6310088" y="734594"/>
                  <a:pt x="6310088" y="734594"/>
                  <a:pt x="6310088" y="734594"/>
                </a:cubicBezTo>
                <a:cubicBezTo>
                  <a:pt x="6310088" y="734594"/>
                  <a:pt x="6329418" y="729476"/>
                  <a:pt x="6329418" y="729476"/>
                </a:cubicBezTo>
                <a:cubicBezTo>
                  <a:pt x="6329418" y="729476"/>
                  <a:pt x="6330949" y="730374"/>
                  <a:pt x="6332862" y="731497"/>
                </a:cubicBezTo>
                <a:lnTo>
                  <a:pt x="6336480" y="733620"/>
                </a:lnTo>
                <a:lnTo>
                  <a:pt x="6338602" y="734866"/>
                </a:lnTo>
                <a:cubicBezTo>
                  <a:pt x="6340133" y="735765"/>
                  <a:pt x="6340899" y="736214"/>
                  <a:pt x="6339751" y="735540"/>
                </a:cubicBezTo>
                <a:lnTo>
                  <a:pt x="6336480" y="733620"/>
                </a:lnTo>
                <a:lnTo>
                  <a:pt x="6329418" y="729476"/>
                </a:lnTo>
                <a:cubicBezTo>
                  <a:pt x="6348746" y="724356"/>
                  <a:pt x="6368078" y="719237"/>
                  <a:pt x="6387406" y="714118"/>
                </a:cubicBezTo>
                <a:cubicBezTo>
                  <a:pt x="6406736" y="708999"/>
                  <a:pt x="6426065" y="703880"/>
                  <a:pt x="6445396" y="698760"/>
                </a:cubicBezTo>
                <a:cubicBezTo>
                  <a:pt x="6450559" y="718256"/>
                  <a:pt x="6464725" y="693641"/>
                  <a:pt x="6464725" y="693641"/>
                </a:cubicBezTo>
                <a:cubicBezTo>
                  <a:pt x="6484054" y="688522"/>
                  <a:pt x="6489217" y="708018"/>
                  <a:pt x="6508548" y="702898"/>
                </a:cubicBezTo>
                <a:cubicBezTo>
                  <a:pt x="6527877" y="697780"/>
                  <a:pt x="6547207" y="692661"/>
                  <a:pt x="6547207" y="692661"/>
                </a:cubicBezTo>
                <a:cubicBezTo>
                  <a:pt x="6566536" y="687541"/>
                  <a:pt x="6566536" y="687541"/>
                  <a:pt x="6566536" y="687541"/>
                </a:cubicBezTo>
                <a:cubicBezTo>
                  <a:pt x="6591030" y="701919"/>
                  <a:pt x="6610359" y="696800"/>
                  <a:pt x="6654182" y="706058"/>
                </a:cubicBezTo>
                <a:cubicBezTo>
                  <a:pt x="6659346" y="725553"/>
                  <a:pt x="6634852" y="711177"/>
                  <a:pt x="6620686" y="735792"/>
                </a:cubicBezTo>
                <a:cubicBezTo>
                  <a:pt x="6659346" y="725553"/>
                  <a:pt x="6692842" y="695820"/>
                  <a:pt x="6717335" y="710196"/>
                </a:cubicBezTo>
                <a:cubicBezTo>
                  <a:pt x="6722499" y="729693"/>
                  <a:pt x="6736664" y="705077"/>
                  <a:pt x="6741827" y="724574"/>
                </a:cubicBezTo>
                <a:cubicBezTo>
                  <a:pt x="6741827" y="724574"/>
                  <a:pt x="6761158" y="719455"/>
                  <a:pt x="6761158" y="719455"/>
                </a:cubicBezTo>
                <a:cubicBezTo>
                  <a:pt x="6761158" y="719455"/>
                  <a:pt x="6761158" y="719455"/>
                  <a:pt x="6785650" y="733832"/>
                </a:cubicBezTo>
                <a:cubicBezTo>
                  <a:pt x="6804980" y="728713"/>
                  <a:pt x="6804980" y="728713"/>
                  <a:pt x="6810143" y="748210"/>
                </a:cubicBezTo>
                <a:cubicBezTo>
                  <a:pt x="6810143" y="748210"/>
                  <a:pt x="6829474" y="743090"/>
                  <a:pt x="6848802" y="737971"/>
                </a:cubicBezTo>
                <a:cubicBezTo>
                  <a:pt x="6848802" y="737971"/>
                  <a:pt x="6873296" y="752348"/>
                  <a:pt x="6873296" y="752348"/>
                </a:cubicBezTo>
                <a:cubicBezTo>
                  <a:pt x="6873296" y="752348"/>
                  <a:pt x="6859129" y="776964"/>
                  <a:pt x="6844963" y="801580"/>
                </a:cubicBezTo>
                <a:cubicBezTo>
                  <a:pt x="6825633" y="806699"/>
                  <a:pt x="6825633" y="806699"/>
                  <a:pt x="6825633" y="806699"/>
                </a:cubicBezTo>
                <a:cubicBezTo>
                  <a:pt x="6830797" y="826194"/>
                  <a:pt x="6830797" y="826194"/>
                  <a:pt x="6850126" y="821075"/>
                </a:cubicBezTo>
                <a:cubicBezTo>
                  <a:pt x="6850126" y="821075"/>
                  <a:pt x="6850126" y="821075"/>
                  <a:pt x="6869455" y="815957"/>
                </a:cubicBezTo>
                <a:cubicBezTo>
                  <a:pt x="6869455" y="815957"/>
                  <a:pt x="6888785" y="810837"/>
                  <a:pt x="6913278" y="825215"/>
                </a:cubicBezTo>
                <a:cubicBezTo>
                  <a:pt x="6913278" y="825215"/>
                  <a:pt x="6932608" y="820096"/>
                  <a:pt x="6951937" y="814977"/>
                </a:cubicBezTo>
                <a:cubicBezTo>
                  <a:pt x="6951937" y="814977"/>
                  <a:pt x="6971267" y="809858"/>
                  <a:pt x="6971267" y="809858"/>
                </a:cubicBezTo>
                <a:cubicBezTo>
                  <a:pt x="6971267" y="809858"/>
                  <a:pt x="6971267" y="809858"/>
                  <a:pt x="6990597" y="804739"/>
                </a:cubicBezTo>
                <a:cubicBezTo>
                  <a:pt x="6990597" y="804739"/>
                  <a:pt x="7015089" y="819116"/>
                  <a:pt x="7020253" y="838613"/>
                </a:cubicBezTo>
                <a:cubicBezTo>
                  <a:pt x="7039583" y="833493"/>
                  <a:pt x="7039583" y="833493"/>
                  <a:pt x="7039583" y="833493"/>
                </a:cubicBezTo>
                <a:cubicBezTo>
                  <a:pt x="7058913" y="828374"/>
                  <a:pt x="7078242" y="823255"/>
                  <a:pt x="7102735" y="837632"/>
                </a:cubicBezTo>
                <a:cubicBezTo>
                  <a:pt x="7102735" y="837632"/>
                  <a:pt x="7122066" y="832512"/>
                  <a:pt x="7122066" y="832512"/>
                </a:cubicBezTo>
                <a:cubicBezTo>
                  <a:pt x="7141395" y="827393"/>
                  <a:pt x="7141395" y="827393"/>
                  <a:pt x="7160724" y="822275"/>
                </a:cubicBezTo>
                <a:cubicBezTo>
                  <a:pt x="7180054" y="817155"/>
                  <a:pt x="7185219" y="836652"/>
                  <a:pt x="7204546" y="831533"/>
                </a:cubicBezTo>
                <a:cubicBezTo>
                  <a:pt x="7223877" y="826414"/>
                  <a:pt x="7223877" y="826414"/>
                  <a:pt x="7243207" y="821294"/>
                </a:cubicBezTo>
                <a:cubicBezTo>
                  <a:pt x="7248370" y="840791"/>
                  <a:pt x="7229040" y="845910"/>
                  <a:pt x="7229040" y="845910"/>
                </a:cubicBezTo>
                <a:cubicBezTo>
                  <a:pt x="7229040" y="845910"/>
                  <a:pt x="7234203" y="865405"/>
                  <a:pt x="7234203" y="865405"/>
                </a:cubicBezTo>
                <a:cubicBezTo>
                  <a:pt x="7253534" y="860286"/>
                  <a:pt x="7253534" y="860286"/>
                  <a:pt x="7272862" y="855168"/>
                </a:cubicBezTo>
                <a:cubicBezTo>
                  <a:pt x="7272862" y="855168"/>
                  <a:pt x="7278025" y="874664"/>
                  <a:pt x="7278025" y="874664"/>
                </a:cubicBezTo>
                <a:cubicBezTo>
                  <a:pt x="7283188" y="894161"/>
                  <a:pt x="7283188" y="894161"/>
                  <a:pt x="7302519" y="889042"/>
                </a:cubicBezTo>
                <a:cubicBezTo>
                  <a:pt x="7302519" y="889042"/>
                  <a:pt x="7327012" y="903419"/>
                  <a:pt x="7346341" y="898300"/>
                </a:cubicBezTo>
                <a:cubicBezTo>
                  <a:pt x="7332175" y="922915"/>
                  <a:pt x="7307683" y="908538"/>
                  <a:pt x="7293515" y="933154"/>
                </a:cubicBezTo>
                <a:cubicBezTo>
                  <a:pt x="7293515" y="933154"/>
                  <a:pt x="7312846" y="928034"/>
                  <a:pt x="7318010" y="947531"/>
                </a:cubicBezTo>
                <a:cubicBezTo>
                  <a:pt x="7337338" y="942412"/>
                  <a:pt x="7337338" y="942412"/>
                  <a:pt x="7337338" y="942412"/>
                </a:cubicBezTo>
                <a:cubicBezTo>
                  <a:pt x="7356668" y="937293"/>
                  <a:pt x="7375998" y="932174"/>
                  <a:pt x="7375998" y="932174"/>
                </a:cubicBezTo>
                <a:cubicBezTo>
                  <a:pt x="7375998" y="932174"/>
                  <a:pt x="7400491" y="946551"/>
                  <a:pt x="7400491" y="946551"/>
                </a:cubicBezTo>
                <a:cubicBezTo>
                  <a:pt x="7419820" y="941432"/>
                  <a:pt x="7419820" y="941432"/>
                  <a:pt x="7424984" y="960929"/>
                </a:cubicBezTo>
                <a:cubicBezTo>
                  <a:pt x="7424984" y="960929"/>
                  <a:pt x="7444314" y="955810"/>
                  <a:pt x="7444314" y="955810"/>
                </a:cubicBezTo>
                <a:cubicBezTo>
                  <a:pt x="7449477" y="975306"/>
                  <a:pt x="7449477" y="975306"/>
                  <a:pt x="7449477" y="975306"/>
                </a:cubicBezTo>
                <a:cubicBezTo>
                  <a:pt x="7468807" y="970187"/>
                  <a:pt x="7488136" y="965068"/>
                  <a:pt x="7493300" y="984564"/>
                </a:cubicBezTo>
                <a:cubicBezTo>
                  <a:pt x="7517793" y="998942"/>
                  <a:pt x="7522956" y="1018438"/>
                  <a:pt x="7542286" y="1013319"/>
                </a:cubicBezTo>
                <a:cubicBezTo>
                  <a:pt x="7561615" y="1008200"/>
                  <a:pt x="7566778" y="1027696"/>
                  <a:pt x="7566778" y="1027696"/>
                </a:cubicBezTo>
                <a:cubicBezTo>
                  <a:pt x="7566778" y="1027696"/>
                  <a:pt x="7571941" y="1047193"/>
                  <a:pt x="7591272" y="1042073"/>
                </a:cubicBezTo>
                <a:cubicBezTo>
                  <a:pt x="7615764" y="1056451"/>
                  <a:pt x="7640258" y="1070828"/>
                  <a:pt x="7659588" y="1065709"/>
                </a:cubicBezTo>
                <a:cubicBezTo>
                  <a:pt x="7678916" y="1060590"/>
                  <a:pt x="7678916" y="1060590"/>
                  <a:pt x="7684079" y="1080086"/>
                </a:cubicBezTo>
                <a:cubicBezTo>
                  <a:pt x="7708573" y="1094463"/>
                  <a:pt x="7708573" y="1094463"/>
                  <a:pt x="7669914" y="1104701"/>
                </a:cubicBezTo>
                <a:cubicBezTo>
                  <a:pt x="7669914" y="1104701"/>
                  <a:pt x="7669914" y="1104701"/>
                  <a:pt x="7675078" y="1124198"/>
                </a:cubicBezTo>
                <a:cubicBezTo>
                  <a:pt x="7675078" y="1124198"/>
                  <a:pt x="7675078" y="1124198"/>
                  <a:pt x="7655748" y="1129317"/>
                </a:cubicBezTo>
                <a:cubicBezTo>
                  <a:pt x="7660911" y="1148814"/>
                  <a:pt x="7660911" y="1148814"/>
                  <a:pt x="7641581" y="1153933"/>
                </a:cubicBezTo>
                <a:cubicBezTo>
                  <a:pt x="7622252" y="1159052"/>
                  <a:pt x="7622252" y="1159052"/>
                  <a:pt x="7602922" y="1164171"/>
                </a:cubicBezTo>
                <a:cubicBezTo>
                  <a:pt x="7583593" y="1169290"/>
                  <a:pt x="7583593" y="1169290"/>
                  <a:pt x="7569426" y="1193905"/>
                </a:cubicBezTo>
                <a:cubicBezTo>
                  <a:pt x="7569426" y="1193905"/>
                  <a:pt x="7574589" y="1213402"/>
                  <a:pt x="7574589" y="1213402"/>
                </a:cubicBezTo>
                <a:cubicBezTo>
                  <a:pt x="7593919" y="1208283"/>
                  <a:pt x="7593919" y="1208283"/>
                  <a:pt x="7593919" y="1208283"/>
                </a:cubicBezTo>
                <a:cubicBezTo>
                  <a:pt x="7618412" y="1222660"/>
                  <a:pt x="7637742" y="1217541"/>
                  <a:pt x="7662234" y="1231919"/>
                </a:cubicBezTo>
                <a:cubicBezTo>
                  <a:pt x="7662234" y="1231919"/>
                  <a:pt x="7662234" y="1231919"/>
                  <a:pt x="7686727" y="1246295"/>
                </a:cubicBezTo>
                <a:cubicBezTo>
                  <a:pt x="7686727" y="1246295"/>
                  <a:pt x="7706057" y="1241176"/>
                  <a:pt x="7706057" y="1241176"/>
                </a:cubicBezTo>
                <a:cubicBezTo>
                  <a:pt x="7711221" y="1260673"/>
                  <a:pt x="7711221" y="1260673"/>
                  <a:pt x="7711221" y="1260673"/>
                </a:cubicBezTo>
                <a:cubicBezTo>
                  <a:pt x="7711221" y="1260673"/>
                  <a:pt x="7730549" y="1255554"/>
                  <a:pt x="7730549" y="1255554"/>
                </a:cubicBezTo>
                <a:cubicBezTo>
                  <a:pt x="7716384" y="1280170"/>
                  <a:pt x="7740876" y="1294547"/>
                  <a:pt x="7765370" y="1308924"/>
                </a:cubicBezTo>
                <a:cubicBezTo>
                  <a:pt x="7784699" y="1303805"/>
                  <a:pt x="7789862" y="1323301"/>
                  <a:pt x="7814354" y="1337679"/>
                </a:cubicBezTo>
                <a:cubicBezTo>
                  <a:pt x="7853015" y="1327441"/>
                  <a:pt x="7877507" y="1341818"/>
                  <a:pt x="7916167" y="1331579"/>
                </a:cubicBezTo>
                <a:cubicBezTo>
                  <a:pt x="7916167" y="1331579"/>
                  <a:pt x="7916167" y="1331579"/>
                  <a:pt x="7921331" y="1351075"/>
                </a:cubicBezTo>
                <a:cubicBezTo>
                  <a:pt x="7940660" y="1345956"/>
                  <a:pt x="7940660" y="1345956"/>
                  <a:pt x="7940660" y="1345956"/>
                </a:cubicBezTo>
                <a:cubicBezTo>
                  <a:pt x="7945823" y="1365453"/>
                  <a:pt x="7945823" y="1365453"/>
                  <a:pt x="7945823" y="1365453"/>
                </a:cubicBezTo>
                <a:cubicBezTo>
                  <a:pt x="7945823" y="1365453"/>
                  <a:pt x="7945823" y="1365453"/>
                  <a:pt x="7965154" y="1360334"/>
                </a:cubicBezTo>
                <a:cubicBezTo>
                  <a:pt x="7965154" y="1360334"/>
                  <a:pt x="7965154" y="1360334"/>
                  <a:pt x="7970317" y="1379829"/>
                </a:cubicBezTo>
                <a:cubicBezTo>
                  <a:pt x="7989647" y="1374711"/>
                  <a:pt x="8008975" y="1369591"/>
                  <a:pt x="8028306" y="1364472"/>
                </a:cubicBezTo>
                <a:cubicBezTo>
                  <a:pt x="8047635" y="1359353"/>
                  <a:pt x="8052799" y="1378850"/>
                  <a:pt x="8057962" y="1398347"/>
                </a:cubicBezTo>
                <a:cubicBezTo>
                  <a:pt x="8057962" y="1398347"/>
                  <a:pt x="8043796" y="1422963"/>
                  <a:pt x="8068289" y="1437339"/>
                </a:cubicBezTo>
                <a:cubicBezTo>
                  <a:pt x="8073452" y="1456835"/>
                  <a:pt x="8073452" y="1456835"/>
                  <a:pt x="8054122" y="1461955"/>
                </a:cubicBezTo>
                <a:cubicBezTo>
                  <a:pt x="8054122" y="1461955"/>
                  <a:pt x="8054122" y="1461955"/>
                  <a:pt x="8034792" y="1467074"/>
                </a:cubicBezTo>
                <a:cubicBezTo>
                  <a:pt x="8034792" y="1467074"/>
                  <a:pt x="8034792" y="1467074"/>
                  <a:pt x="8015463" y="1472193"/>
                </a:cubicBezTo>
                <a:cubicBezTo>
                  <a:pt x="8001297" y="1496809"/>
                  <a:pt x="7976803" y="1482432"/>
                  <a:pt x="7957474" y="1487551"/>
                </a:cubicBezTo>
                <a:cubicBezTo>
                  <a:pt x="7918814" y="1497789"/>
                  <a:pt x="7918814" y="1497789"/>
                  <a:pt x="7929140" y="1536782"/>
                </a:cubicBezTo>
                <a:cubicBezTo>
                  <a:pt x="7948471" y="1531662"/>
                  <a:pt x="7948471" y="1531662"/>
                  <a:pt x="7967801" y="1526543"/>
                </a:cubicBezTo>
                <a:cubicBezTo>
                  <a:pt x="7967801" y="1526543"/>
                  <a:pt x="7972964" y="1546040"/>
                  <a:pt x="7992293" y="1540921"/>
                </a:cubicBezTo>
                <a:cubicBezTo>
                  <a:pt x="8011624" y="1535802"/>
                  <a:pt x="8011624" y="1535802"/>
                  <a:pt x="8011624" y="1535802"/>
                </a:cubicBezTo>
                <a:cubicBezTo>
                  <a:pt x="8016787" y="1555298"/>
                  <a:pt x="8016787" y="1555298"/>
                  <a:pt x="8016787" y="1555298"/>
                </a:cubicBezTo>
                <a:cubicBezTo>
                  <a:pt x="7997456" y="1560417"/>
                  <a:pt x="7997456" y="1560417"/>
                  <a:pt x="7997456" y="1560417"/>
                </a:cubicBezTo>
                <a:cubicBezTo>
                  <a:pt x="8002620" y="1579914"/>
                  <a:pt x="7983291" y="1585033"/>
                  <a:pt x="7983291" y="1585033"/>
                </a:cubicBezTo>
                <a:cubicBezTo>
                  <a:pt x="7983291" y="1585033"/>
                  <a:pt x="7983291" y="1585033"/>
                  <a:pt x="7988454" y="1604529"/>
                </a:cubicBezTo>
                <a:cubicBezTo>
                  <a:pt x="7988454" y="1604529"/>
                  <a:pt x="7988454" y="1604529"/>
                  <a:pt x="7969125" y="1609648"/>
                </a:cubicBezTo>
                <a:cubicBezTo>
                  <a:pt x="7949793" y="1614768"/>
                  <a:pt x="7949793" y="1614768"/>
                  <a:pt x="7930465" y="1619887"/>
                </a:cubicBezTo>
                <a:cubicBezTo>
                  <a:pt x="7935628" y="1639383"/>
                  <a:pt x="7935628" y="1639383"/>
                  <a:pt x="7916299" y="1644502"/>
                </a:cubicBezTo>
                <a:cubicBezTo>
                  <a:pt x="7916299" y="1644502"/>
                  <a:pt x="7916299" y="1644502"/>
                  <a:pt x="7921462" y="1663999"/>
                </a:cubicBezTo>
                <a:cubicBezTo>
                  <a:pt x="7940791" y="1658879"/>
                  <a:pt x="7940791" y="1658879"/>
                  <a:pt x="7940791" y="1658879"/>
                </a:cubicBezTo>
                <a:cubicBezTo>
                  <a:pt x="7940791" y="1658879"/>
                  <a:pt x="7965284" y="1673258"/>
                  <a:pt x="7965284" y="1673258"/>
                </a:cubicBezTo>
                <a:cubicBezTo>
                  <a:pt x="7965284" y="1673258"/>
                  <a:pt x="7965284" y="1673258"/>
                  <a:pt x="7984614" y="1668138"/>
                </a:cubicBezTo>
                <a:cubicBezTo>
                  <a:pt x="7984614" y="1668138"/>
                  <a:pt x="7984614" y="1668138"/>
                  <a:pt x="8003944" y="1663019"/>
                </a:cubicBezTo>
                <a:cubicBezTo>
                  <a:pt x="8003944" y="1663019"/>
                  <a:pt x="8009107" y="1682515"/>
                  <a:pt x="8009107" y="1682515"/>
                </a:cubicBezTo>
                <a:cubicBezTo>
                  <a:pt x="7994941" y="1707130"/>
                  <a:pt x="7975610" y="1712250"/>
                  <a:pt x="7961445" y="1736865"/>
                </a:cubicBezTo>
                <a:cubicBezTo>
                  <a:pt x="7961445" y="1736865"/>
                  <a:pt x="7942115" y="1741985"/>
                  <a:pt x="7936952" y="1722488"/>
                </a:cubicBezTo>
                <a:cubicBezTo>
                  <a:pt x="7917621" y="1727607"/>
                  <a:pt x="7922784" y="1747104"/>
                  <a:pt x="7922784" y="1747104"/>
                </a:cubicBezTo>
                <a:cubicBezTo>
                  <a:pt x="7927947" y="1766599"/>
                  <a:pt x="7927947" y="1766599"/>
                  <a:pt x="7913782" y="1791215"/>
                </a:cubicBezTo>
                <a:cubicBezTo>
                  <a:pt x="7913782" y="1791215"/>
                  <a:pt x="7918945" y="1810712"/>
                  <a:pt x="7938274" y="1805593"/>
                </a:cubicBezTo>
                <a:cubicBezTo>
                  <a:pt x="7938274" y="1805593"/>
                  <a:pt x="7938274" y="1805593"/>
                  <a:pt x="7957605" y="1800474"/>
                </a:cubicBezTo>
                <a:cubicBezTo>
                  <a:pt x="7957605" y="1800474"/>
                  <a:pt x="7976935" y="1795355"/>
                  <a:pt x="7976935" y="1795355"/>
                </a:cubicBezTo>
                <a:cubicBezTo>
                  <a:pt x="7982098" y="1814852"/>
                  <a:pt x="7976935" y="1795355"/>
                  <a:pt x="7962768" y="1819971"/>
                </a:cubicBezTo>
                <a:cubicBezTo>
                  <a:pt x="7982098" y="1814852"/>
                  <a:pt x="7987261" y="1834347"/>
                  <a:pt x="7987261" y="1834347"/>
                </a:cubicBezTo>
                <a:cubicBezTo>
                  <a:pt x="8011754" y="1848725"/>
                  <a:pt x="8011754" y="1848725"/>
                  <a:pt x="8011754" y="1848725"/>
                </a:cubicBezTo>
                <a:cubicBezTo>
                  <a:pt x="8050414" y="1838486"/>
                  <a:pt x="8050414" y="1838486"/>
                  <a:pt x="8069743" y="1833368"/>
                </a:cubicBezTo>
                <a:cubicBezTo>
                  <a:pt x="8094237" y="1847745"/>
                  <a:pt x="8094237" y="1847745"/>
                  <a:pt x="8080070" y="1872360"/>
                </a:cubicBezTo>
                <a:cubicBezTo>
                  <a:pt x="8060740" y="1877479"/>
                  <a:pt x="8041411" y="1882598"/>
                  <a:pt x="8041411" y="1882598"/>
                </a:cubicBezTo>
                <a:cubicBezTo>
                  <a:pt x="8022080" y="1887718"/>
                  <a:pt x="8022080" y="1887718"/>
                  <a:pt x="8022080" y="1887718"/>
                </a:cubicBezTo>
                <a:cubicBezTo>
                  <a:pt x="8022080" y="1887718"/>
                  <a:pt x="8002751" y="1892837"/>
                  <a:pt x="8002751" y="1892837"/>
                </a:cubicBezTo>
                <a:cubicBezTo>
                  <a:pt x="8002751" y="1892837"/>
                  <a:pt x="7983421" y="1897955"/>
                  <a:pt x="7983421" y="1897955"/>
                </a:cubicBezTo>
                <a:cubicBezTo>
                  <a:pt x="7988585" y="1917452"/>
                  <a:pt x="8007915" y="1912333"/>
                  <a:pt x="8007915" y="1912333"/>
                </a:cubicBezTo>
                <a:cubicBezTo>
                  <a:pt x="8032407" y="1926711"/>
                  <a:pt x="8027244" y="1907214"/>
                  <a:pt x="8027244" y="1907214"/>
                </a:cubicBezTo>
                <a:cubicBezTo>
                  <a:pt x="8002751" y="1892837"/>
                  <a:pt x="8027244" y="1907214"/>
                  <a:pt x="8046574" y="1902095"/>
                </a:cubicBezTo>
                <a:cubicBezTo>
                  <a:pt x="8046574" y="1902095"/>
                  <a:pt x="8065903" y="1896976"/>
                  <a:pt x="8065903" y="1896976"/>
                </a:cubicBezTo>
                <a:cubicBezTo>
                  <a:pt x="8085233" y="1891857"/>
                  <a:pt x="8109727" y="1906234"/>
                  <a:pt x="8129056" y="1901115"/>
                </a:cubicBezTo>
                <a:cubicBezTo>
                  <a:pt x="8134219" y="1920611"/>
                  <a:pt x="8114890" y="1925731"/>
                  <a:pt x="8114890" y="1925731"/>
                </a:cubicBezTo>
                <a:cubicBezTo>
                  <a:pt x="8090396" y="1911353"/>
                  <a:pt x="8095560" y="1930850"/>
                  <a:pt x="8095560" y="1930850"/>
                </a:cubicBezTo>
                <a:cubicBezTo>
                  <a:pt x="8076230" y="1935969"/>
                  <a:pt x="8076230" y="1935969"/>
                  <a:pt x="8076230" y="1935969"/>
                </a:cubicBezTo>
                <a:cubicBezTo>
                  <a:pt x="8081394" y="1955465"/>
                  <a:pt x="8081394" y="1955465"/>
                  <a:pt x="8086557" y="1974961"/>
                </a:cubicBezTo>
                <a:cubicBezTo>
                  <a:pt x="8100723" y="1950346"/>
                  <a:pt x="8100723" y="1950346"/>
                  <a:pt x="8125217" y="1964723"/>
                </a:cubicBezTo>
                <a:cubicBezTo>
                  <a:pt x="8125217" y="1964723"/>
                  <a:pt x="8130380" y="1984220"/>
                  <a:pt x="8149709" y="1979101"/>
                </a:cubicBezTo>
                <a:cubicBezTo>
                  <a:pt x="8163875" y="1954485"/>
                  <a:pt x="8169039" y="1973981"/>
                  <a:pt x="8193532" y="1988359"/>
                </a:cubicBezTo>
                <a:cubicBezTo>
                  <a:pt x="8188369" y="1968862"/>
                  <a:pt x="8212861" y="1983240"/>
                  <a:pt x="8212861" y="1983240"/>
                </a:cubicBezTo>
                <a:cubicBezTo>
                  <a:pt x="8218025" y="2002735"/>
                  <a:pt x="8223188" y="2022232"/>
                  <a:pt x="8242518" y="2017113"/>
                </a:cubicBezTo>
                <a:cubicBezTo>
                  <a:pt x="8247681" y="2036610"/>
                  <a:pt x="8247681" y="2036610"/>
                  <a:pt x="8228351" y="2041729"/>
                </a:cubicBezTo>
                <a:cubicBezTo>
                  <a:pt x="8203859" y="2027352"/>
                  <a:pt x="8165200" y="2037590"/>
                  <a:pt x="8140706" y="2023213"/>
                </a:cubicBezTo>
                <a:cubicBezTo>
                  <a:pt x="8121376" y="2028332"/>
                  <a:pt x="8102047" y="2033451"/>
                  <a:pt x="8102047" y="2033451"/>
                </a:cubicBezTo>
                <a:cubicBezTo>
                  <a:pt x="8096884" y="2013954"/>
                  <a:pt x="8096884" y="2013954"/>
                  <a:pt x="8096884" y="2013954"/>
                </a:cubicBezTo>
                <a:cubicBezTo>
                  <a:pt x="8077554" y="2019074"/>
                  <a:pt x="8077554" y="2019074"/>
                  <a:pt x="8063387" y="2043689"/>
                </a:cubicBezTo>
                <a:cubicBezTo>
                  <a:pt x="8044057" y="2048808"/>
                  <a:pt x="8049221" y="2068305"/>
                  <a:pt x="8054384" y="2087801"/>
                </a:cubicBezTo>
                <a:cubicBezTo>
                  <a:pt x="8073714" y="2082682"/>
                  <a:pt x="8073714" y="2082682"/>
                  <a:pt x="8073714" y="2082682"/>
                </a:cubicBezTo>
                <a:cubicBezTo>
                  <a:pt x="8093044" y="2077563"/>
                  <a:pt x="8087880" y="2058067"/>
                  <a:pt x="8112373" y="2072444"/>
                </a:cubicBezTo>
                <a:cubicBezTo>
                  <a:pt x="8117537" y="2091940"/>
                  <a:pt x="8098207" y="2097059"/>
                  <a:pt x="8098207" y="2097059"/>
                </a:cubicBezTo>
                <a:cubicBezTo>
                  <a:pt x="8084040" y="2121675"/>
                  <a:pt x="8059548" y="2107297"/>
                  <a:pt x="8064711" y="2126794"/>
                </a:cubicBezTo>
                <a:cubicBezTo>
                  <a:pt x="8045381" y="2131913"/>
                  <a:pt x="8050544" y="2151410"/>
                  <a:pt x="8031214" y="2156529"/>
                </a:cubicBezTo>
                <a:cubicBezTo>
                  <a:pt x="8006722" y="2142151"/>
                  <a:pt x="8011885" y="2161648"/>
                  <a:pt x="8011885" y="2161648"/>
                </a:cubicBezTo>
                <a:cubicBezTo>
                  <a:pt x="7992555" y="2166767"/>
                  <a:pt x="7978388" y="2191383"/>
                  <a:pt x="7953896" y="2177005"/>
                </a:cubicBezTo>
                <a:cubicBezTo>
                  <a:pt x="7953896" y="2177005"/>
                  <a:pt x="7948733" y="2157508"/>
                  <a:pt x="7948733" y="2157508"/>
                </a:cubicBezTo>
                <a:cubicBezTo>
                  <a:pt x="7943570" y="2138012"/>
                  <a:pt x="7924239" y="2143131"/>
                  <a:pt x="7910073" y="2167747"/>
                </a:cubicBezTo>
                <a:cubicBezTo>
                  <a:pt x="7910073" y="2167747"/>
                  <a:pt x="7915236" y="2187244"/>
                  <a:pt x="7920400" y="2206740"/>
                </a:cubicBezTo>
                <a:cubicBezTo>
                  <a:pt x="7895907" y="2192363"/>
                  <a:pt x="7881741" y="2216978"/>
                  <a:pt x="7862411" y="2222098"/>
                </a:cubicBezTo>
                <a:cubicBezTo>
                  <a:pt x="7862411" y="2222098"/>
                  <a:pt x="7867575" y="2241594"/>
                  <a:pt x="7867575" y="2241594"/>
                </a:cubicBezTo>
                <a:cubicBezTo>
                  <a:pt x="7872738" y="2261090"/>
                  <a:pt x="7872738" y="2261090"/>
                  <a:pt x="7872738" y="2261090"/>
                </a:cubicBezTo>
                <a:cubicBezTo>
                  <a:pt x="7892067" y="2255971"/>
                  <a:pt x="7877901" y="2280587"/>
                  <a:pt x="7897230" y="2275468"/>
                </a:cubicBezTo>
                <a:cubicBezTo>
                  <a:pt x="7902393" y="2294963"/>
                  <a:pt x="7902393" y="2294963"/>
                  <a:pt x="7902393" y="2294963"/>
                </a:cubicBezTo>
                <a:cubicBezTo>
                  <a:pt x="7883065" y="2300083"/>
                  <a:pt x="7883065" y="2300083"/>
                  <a:pt x="7863734" y="2305201"/>
                </a:cubicBezTo>
                <a:cubicBezTo>
                  <a:pt x="7844405" y="2310321"/>
                  <a:pt x="7849568" y="2329817"/>
                  <a:pt x="7825075" y="2315440"/>
                </a:cubicBezTo>
                <a:cubicBezTo>
                  <a:pt x="7819912" y="2295944"/>
                  <a:pt x="7805745" y="2320559"/>
                  <a:pt x="7781252" y="2306183"/>
                </a:cubicBezTo>
                <a:cubicBezTo>
                  <a:pt x="7781252" y="2306183"/>
                  <a:pt x="7761922" y="2311302"/>
                  <a:pt x="7761922" y="2311302"/>
                </a:cubicBezTo>
                <a:cubicBezTo>
                  <a:pt x="7747757" y="2335917"/>
                  <a:pt x="7728426" y="2341036"/>
                  <a:pt x="7723263" y="2321541"/>
                </a:cubicBezTo>
                <a:cubicBezTo>
                  <a:pt x="7703933" y="2326659"/>
                  <a:pt x="7709096" y="2346155"/>
                  <a:pt x="7709096" y="2346155"/>
                </a:cubicBezTo>
                <a:cubicBezTo>
                  <a:pt x="7747757" y="2335917"/>
                  <a:pt x="7772249" y="2350294"/>
                  <a:pt x="7796742" y="2364672"/>
                </a:cubicBezTo>
                <a:cubicBezTo>
                  <a:pt x="7816071" y="2359553"/>
                  <a:pt x="7816071" y="2359553"/>
                  <a:pt x="7821236" y="2379049"/>
                </a:cubicBezTo>
                <a:cubicBezTo>
                  <a:pt x="7821236" y="2379049"/>
                  <a:pt x="7801906" y="2384169"/>
                  <a:pt x="7801906" y="2384169"/>
                </a:cubicBezTo>
                <a:cubicBezTo>
                  <a:pt x="7782576" y="2389288"/>
                  <a:pt x="7807069" y="2403664"/>
                  <a:pt x="7812232" y="2423161"/>
                </a:cubicBezTo>
                <a:cubicBezTo>
                  <a:pt x="7787739" y="2408784"/>
                  <a:pt x="7768410" y="2413903"/>
                  <a:pt x="7749079" y="2419022"/>
                </a:cubicBezTo>
                <a:cubicBezTo>
                  <a:pt x="7729750" y="2424141"/>
                  <a:pt x="7724587" y="2404645"/>
                  <a:pt x="7719423" y="2385148"/>
                </a:cubicBezTo>
                <a:cubicBezTo>
                  <a:pt x="7700094" y="2390267"/>
                  <a:pt x="7700094" y="2390267"/>
                  <a:pt x="7700094" y="2390267"/>
                </a:cubicBezTo>
                <a:cubicBezTo>
                  <a:pt x="7714260" y="2365652"/>
                  <a:pt x="7694931" y="2370771"/>
                  <a:pt x="7694931" y="2370771"/>
                </a:cubicBezTo>
                <a:cubicBezTo>
                  <a:pt x="7675600" y="2375890"/>
                  <a:pt x="7656272" y="2381009"/>
                  <a:pt x="7656272" y="2381009"/>
                </a:cubicBezTo>
                <a:cubicBezTo>
                  <a:pt x="7656272" y="2381009"/>
                  <a:pt x="7636942" y="2386128"/>
                  <a:pt x="7617611" y="2391247"/>
                </a:cubicBezTo>
                <a:cubicBezTo>
                  <a:pt x="7656272" y="2381009"/>
                  <a:pt x="7661435" y="2400506"/>
                  <a:pt x="7680764" y="2395387"/>
                </a:cubicBezTo>
                <a:cubicBezTo>
                  <a:pt x="7666599" y="2420002"/>
                  <a:pt x="7666599" y="2420002"/>
                  <a:pt x="7666599" y="2420002"/>
                </a:cubicBezTo>
                <a:cubicBezTo>
                  <a:pt x="7642105" y="2405625"/>
                  <a:pt x="7622775" y="2410745"/>
                  <a:pt x="7603447" y="2415863"/>
                </a:cubicBezTo>
                <a:cubicBezTo>
                  <a:pt x="7603447" y="2415863"/>
                  <a:pt x="7584115" y="2420982"/>
                  <a:pt x="7598283" y="2396366"/>
                </a:cubicBezTo>
                <a:cubicBezTo>
                  <a:pt x="7598283" y="2396366"/>
                  <a:pt x="7598283" y="2396366"/>
                  <a:pt x="7578952" y="2401486"/>
                </a:cubicBezTo>
                <a:cubicBezTo>
                  <a:pt x="7578952" y="2401486"/>
                  <a:pt x="7554459" y="2387108"/>
                  <a:pt x="7535130" y="2392228"/>
                </a:cubicBezTo>
                <a:cubicBezTo>
                  <a:pt x="7540294" y="2411724"/>
                  <a:pt x="7545457" y="2431220"/>
                  <a:pt x="7506797" y="2441459"/>
                </a:cubicBezTo>
                <a:cubicBezTo>
                  <a:pt x="7506797" y="2441459"/>
                  <a:pt x="7526126" y="2436340"/>
                  <a:pt x="7531289" y="2455837"/>
                </a:cubicBezTo>
                <a:cubicBezTo>
                  <a:pt x="7517123" y="2480452"/>
                  <a:pt x="7492631" y="2466074"/>
                  <a:pt x="7492631" y="2466074"/>
                </a:cubicBezTo>
                <a:cubicBezTo>
                  <a:pt x="7473300" y="2471195"/>
                  <a:pt x="7473300" y="2471195"/>
                  <a:pt x="7473300" y="2471195"/>
                </a:cubicBezTo>
                <a:cubicBezTo>
                  <a:pt x="7478463" y="2490690"/>
                  <a:pt x="7497794" y="2485571"/>
                  <a:pt x="7497794" y="2485571"/>
                </a:cubicBezTo>
                <a:cubicBezTo>
                  <a:pt x="7483627" y="2510186"/>
                  <a:pt x="7478463" y="2490690"/>
                  <a:pt x="7459134" y="2495809"/>
                </a:cubicBezTo>
                <a:cubicBezTo>
                  <a:pt x="7459134" y="2495809"/>
                  <a:pt x="7439805" y="2500928"/>
                  <a:pt x="7439805" y="2500928"/>
                </a:cubicBezTo>
                <a:cubicBezTo>
                  <a:pt x="7444968" y="2520425"/>
                  <a:pt x="7420475" y="2506047"/>
                  <a:pt x="7401145" y="2511166"/>
                </a:cubicBezTo>
                <a:cubicBezTo>
                  <a:pt x="7401145" y="2511166"/>
                  <a:pt x="7401145" y="2511166"/>
                  <a:pt x="7395982" y="2491671"/>
                </a:cubicBezTo>
                <a:cubicBezTo>
                  <a:pt x="7395982" y="2491671"/>
                  <a:pt x="7376652" y="2496789"/>
                  <a:pt x="7376652" y="2496789"/>
                </a:cubicBezTo>
                <a:cubicBezTo>
                  <a:pt x="7362486" y="2521405"/>
                  <a:pt x="7381815" y="2516286"/>
                  <a:pt x="7381815" y="2516286"/>
                </a:cubicBezTo>
                <a:cubicBezTo>
                  <a:pt x="7362486" y="2521405"/>
                  <a:pt x="7362486" y="2521405"/>
                  <a:pt x="7362486" y="2521405"/>
                </a:cubicBezTo>
                <a:cubicBezTo>
                  <a:pt x="7367650" y="2540901"/>
                  <a:pt x="7367650" y="2540901"/>
                  <a:pt x="7348320" y="2546021"/>
                </a:cubicBezTo>
                <a:cubicBezTo>
                  <a:pt x="7328990" y="2551139"/>
                  <a:pt x="7309660" y="2556259"/>
                  <a:pt x="7290331" y="2561378"/>
                </a:cubicBezTo>
                <a:cubicBezTo>
                  <a:pt x="7290331" y="2561378"/>
                  <a:pt x="7285167" y="2541881"/>
                  <a:pt x="7285167" y="2541881"/>
                </a:cubicBezTo>
                <a:cubicBezTo>
                  <a:pt x="7285167" y="2541881"/>
                  <a:pt x="7285167" y="2541881"/>
                  <a:pt x="7280005" y="2522385"/>
                </a:cubicBezTo>
                <a:cubicBezTo>
                  <a:pt x="7280005" y="2522385"/>
                  <a:pt x="7265837" y="2547001"/>
                  <a:pt x="7260675" y="2527505"/>
                </a:cubicBezTo>
                <a:cubicBezTo>
                  <a:pt x="7241345" y="2532624"/>
                  <a:pt x="7241345" y="2532624"/>
                  <a:pt x="7222015" y="2537742"/>
                </a:cubicBezTo>
                <a:cubicBezTo>
                  <a:pt x="7202686" y="2542862"/>
                  <a:pt x="7202686" y="2542862"/>
                  <a:pt x="7197523" y="2523365"/>
                </a:cubicBezTo>
                <a:cubicBezTo>
                  <a:pt x="7192359" y="2503869"/>
                  <a:pt x="7173029" y="2508988"/>
                  <a:pt x="7153699" y="2514107"/>
                </a:cubicBezTo>
                <a:cubicBezTo>
                  <a:pt x="7134371" y="2519226"/>
                  <a:pt x="7115040" y="2524345"/>
                  <a:pt x="7095710" y="2529465"/>
                </a:cubicBezTo>
                <a:cubicBezTo>
                  <a:pt x="7100873" y="2548961"/>
                  <a:pt x="7120204" y="2543843"/>
                  <a:pt x="7120204" y="2543843"/>
                </a:cubicBezTo>
                <a:cubicBezTo>
                  <a:pt x="7120204" y="2543843"/>
                  <a:pt x="7125367" y="2563339"/>
                  <a:pt x="7125367" y="2563339"/>
                </a:cubicBezTo>
                <a:cubicBezTo>
                  <a:pt x="7106037" y="2568458"/>
                  <a:pt x="7106037" y="2568458"/>
                  <a:pt x="7086708" y="2573577"/>
                </a:cubicBezTo>
                <a:cubicBezTo>
                  <a:pt x="7067378" y="2578696"/>
                  <a:pt x="7067378" y="2578696"/>
                  <a:pt x="7072540" y="2598192"/>
                </a:cubicBezTo>
                <a:cubicBezTo>
                  <a:pt x="7072540" y="2598192"/>
                  <a:pt x="7097035" y="2612569"/>
                  <a:pt x="7097035" y="2612569"/>
                </a:cubicBezTo>
                <a:cubicBezTo>
                  <a:pt x="7097035" y="2612569"/>
                  <a:pt x="7102197" y="2632066"/>
                  <a:pt x="7102197" y="2632066"/>
                </a:cubicBezTo>
                <a:cubicBezTo>
                  <a:pt x="7121527" y="2626947"/>
                  <a:pt x="7121527" y="2626947"/>
                  <a:pt x="7121527" y="2626947"/>
                </a:cubicBezTo>
                <a:cubicBezTo>
                  <a:pt x="7121527" y="2626947"/>
                  <a:pt x="7146020" y="2641325"/>
                  <a:pt x="7146020" y="2641325"/>
                </a:cubicBezTo>
                <a:cubicBezTo>
                  <a:pt x="7146020" y="2641325"/>
                  <a:pt x="7146020" y="2641325"/>
                  <a:pt x="7126690" y="2646444"/>
                </a:cubicBezTo>
                <a:cubicBezTo>
                  <a:pt x="7112524" y="2671059"/>
                  <a:pt x="7117687" y="2690555"/>
                  <a:pt x="7122851" y="2710051"/>
                </a:cubicBezTo>
                <a:cubicBezTo>
                  <a:pt x="7147343" y="2724429"/>
                  <a:pt x="7128014" y="2729548"/>
                  <a:pt x="7133177" y="2749044"/>
                </a:cubicBezTo>
                <a:cubicBezTo>
                  <a:pt x="7133177" y="2749044"/>
                  <a:pt x="7138341" y="2768541"/>
                  <a:pt x="7138341" y="2768541"/>
                </a:cubicBezTo>
                <a:cubicBezTo>
                  <a:pt x="7138341" y="2768541"/>
                  <a:pt x="7119010" y="2773661"/>
                  <a:pt x="7119010" y="2773661"/>
                </a:cubicBezTo>
                <a:cubicBezTo>
                  <a:pt x="7119010" y="2773661"/>
                  <a:pt x="7094518" y="2759283"/>
                  <a:pt x="7094518" y="2759283"/>
                </a:cubicBezTo>
                <a:cubicBezTo>
                  <a:pt x="7075188" y="2764402"/>
                  <a:pt x="7075188" y="2764402"/>
                  <a:pt x="7075188" y="2764402"/>
                </a:cubicBezTo>
                <a:cubicBezTo>
                  <a:pt x="7055858" y="2769521"/>
                  <a:pt x="7017199" y="2779759"/>
                  <a:pt x="6992706" y="2765382"/>
                </a:cubicBezTo>
                <a:cubicBezTo>
                  <a:pt x="6987542" y="2745886"/>
                  <a:pt x="6968213" y="2751005"/>
                  <a:pt x="6968213" y="2751005"/>
                </a:cubicBezTo>
                <a:cubicBezTo>
                  <a:pt x="6948883" y="2756125"/>
                  <a:pt x="6948883" y="2756125"/>
                  <a:pt x="6948883" y="2756125"/>
                </a:cubicBezTo>
                <a:cubicBezTo>
                  <a:pt x="6948883" y="2756125"/>
                  <a:pt x="6929554" y="2761243"/>
                  <a:pt x="6929554" y="2761243"/>
                </a:cubicBezTo>
                <a:cubicBezTo>
                  <a:pt x="6929554" y="2761243"/>
                  <a:pt x="6924390" y="2741747"/>
                  <a:pt x="6924390" y="2741747"/>
                </a:cubicBezTo>
                <a:cubicBezTo>
                  <a:pt x="6924390" y="2741747"/>
                  <a:pt x="6905061" y="2746866"/>
                  <a:pt x="6905061" y="2746866"/>
                </a:cubicBezTo>
                <a:cubicBezTo>
                  <a:pt x="6905061" y="2746866"/>
                  <a:pt x="6905061" y="2746866"/>
                  <a:pt x="6885731" y="2751986"/>
                </a:cubicBezTo>
                <a:cubicBezTo>
                  <a:pt x="6885731" y="2751986"/>
                  <a:pt x="6861239" y="2737607"/>
                  <a:pt x="6847072" y="2762223"/>
                </a:cubicBezTo>
                <a:cubicBezTo>
                  <a:pt x="6847072" y="2762223"/>
                  <a:pt x="6827741" y="2767342"/>
                  <a:pt x="6827741" y="2767342"/>
                </a:cubicBezTo>
                <a:cubicBezTo>
                  <a:pt x="6822578" y="2747846"/>
                  <a:pt x="6827741" y="2767342"/>
                  <a:pt x="6803249" y="2752964"/>
                </a:cubicBezTo>
                <a:cubicBezTo>
                  <a:pt x="6783920" y="2758084"/>
                  <a:pt x="6764588" y="2763203"/>
                  <a:pt x="6764588" y="2763203"/>
                </a:cubicBezTo>
                <a:cubicBezTo>
                  <a:pt x="6759426" y="2743708"/>
                  <a:pt x="6759426" y="2743708"/>
                  <a:pt x="6759426" y="2743708"/>
                </a:cubicBezTo>
                <a:cubicBezTo>
                  <a:pt x="6740096" y="2748827"/>
                  <a:pt x="6701438" y="2759065"/>
                  <a:pt x="6676944" y="2744688"/>
                </a:cubicBezTo>
                <a:cubicBezTo>
                  <a:pt x="6676944" y="2744688"/>
                  <a:pt x="6676944" y="2744688"/>
                  <a:pt x="6657615" y="2749807"/>
                </a:cubicBezTo>
                <a:cubicBezTo>
                  <a:pt x="6657615" y="2749807"/>
                  <a:pt x="6657615" y="2749807"/>
                  <a:pt x="6662778" y="2769303"/>
                </a:cubicBezTo>
                <a:cubicBezTo>
                  <a:pt x="6682108" y="2764184"/>
                  <a:pt x="6682108" y="2764184"/>
                  <a:pt x="6682108" y="2764184"/>
                </a:cubicBezTo>
                <a:cubicBezTo>
                  <a:pt x="6701438" y="2759065"/>
                  <a:pt x="6720767" y="2753946"/>
                  <a:pt x="6745260" y="2768322"/>
                </a:cubicBezTo>
                <a:cubicBezTo>
                  <a:pt x="6750423" y="2787820"/>
                  <a:pt x="6769752" y="2782700"/>
                  <a:pt x="6769752" y="2782700"/>
                </a:cubicBezTo>
                <a:cubicBezTo>
                  <a:pt x="6783920" y="2758084"/>
                  <a:pt x="6808412" y="2772461"/>
                  <a:pt x="6808412" y="2772461"/>
                </a:cubicBezTo>
                <a:cubicBezTo>
                  <a:pt x="6832905" y="2786839"/>
                  <a:pt x="6832905" y="2786839"/>
                  <a:pt x="6857398" y="2801216"/>
                </a:cubicBezTo>
                <a:cubicBezTo>
                  <a:pt x="6857398" y="2801216"/>
                  <a:pt x="6857398" y="2801216"/>
                  <a:pt x="6843231" y="2825832"/>
                </a:cubicBezTo>
                <a:cubicBezTo>
                  <a:pt x="6838068" y="2806335"/>
                  <a:pt x="6818739" y="2811454"/>
                  <a:pt x="6818739" y="2811454"/>
                </a:cubicBezTo>
                <a:cubicBezTo>
                  <a:pt x="6804573" y="2836070"/>
                  <a:pt x="6804573" y="2836070"/>
                  <a:pt x="6799409" y="2816574"/>
                </a:cubicBezTo>
                <a:cubicBezTo>
                  <a:pt x="6780079" y="2821693"/>
                  <a:pt x="6760750" y="2826812"/>
                  <a:pt x="6736257" y="2812435"/>
                </a:cubicBezTo>
                <a:cubicBezTo>
                  <a:pt x="6692434" y="2803177"/>
                  <a:pt x="6653775" y="2813414"/>
                  <a:pt x="6590623" y="2809275"/>
                </a:cubicBezTo>
                <a:cubicBezTo>
                  <a:pt x="6585459" y="2789780"/>
                  <a:pt x="6585459" y="2789780"/>
                  <a:pt x="6585459" y="2789780"/>
                </a:cubicBezTo>
                <a:cubicBezTo>
                  <a:pt x="6566130" y="2794899"/>
                  <a:pt x="6566130" y="2794899"/>
                  <a:pt x="6566130" y="2794899"/>
                </a:cubicBezTo>
                <a:cubicBezTo>
                  <a:pt x="6566130" y="2794899"/>
                  <a:pt x="6566130" y="2794899"/>
                  <a:pt x="6546800" y="2800018"/>
                </a:cubicBezTo>
                <a:cubicBezTo>
                  <a:pt x="6527470" y="2805137"/>
                  <a:pt x="6527470" y="2805137"/>
                  <a:pt x="6527470" y="2805137"/>
                </a:cubicBezTo>
                <a:cubicBezTo>
                  <a:pt x="6508141" y="2810256"/>
                  <a:pt x="6502978" y="2790760"/>
                  <a:pt x="6497814" y="2771262"/>
                </a:cubicBezTo>
                <a:cubicBezTo>
                  <a:pt x="6478484" y="2776382"/>
                  <a:pt x="6478484" y="2776382"/>
                  <a:pt x="6478484" y="2776382"/>
                </a:cubicBezTo>
                <a:cubicBezTo>
                  <a:pt x="6459154" y="2781502"/>
                  <a:pt x="6439825" y="2786620"/>
                  <a:pt x="6420496" y="2791739"/>
                </a:cubicBezTo>
                <a:cubicBezTo>
                  <a:pt x="6401166" y="2796859"/>
                  <a:pt x="6401166" y="2796859"/>
                  <a:pt x="6376672" y="2782481"/>
                </a:cubicBezTo>
                <a:cubicBezTo>
                  <a:pt x="6376672" y="2782481"/>
                  <a:pt x="6376672" y="2782481"/>
                  <a:pt x="6371509" y="2762986"/>
                </a:cubicBezTo>
                <a:cubicBezTo>
                  <a:pt x="6357343" y="2787600"/>
                  <a:pt x="6352180" y="2768105"/>
                  <a:pt x="6357343" y="2787600"/>
                </a:cubicBezTo>
                <a:cubicBezTo>
                  <a:pt x="6362507" y="2807097"/>
                  <a:pt x="6381836" y="2801978"/>
                  <a:pt x="6386999" y="2821475"/>
                </a:cubicBezTo>
                <a:cubicBezTo>
                  <a:pt x="6406329" y="2816356"/>
                  <a:pt x="6430823" y="2830733"/>
                  <a:pt x="6469481" y="2820495"/>
                </a:cubicBezTo>
                <a:cubicBezTo>
                  <a:pt x="6474644" y="2839991"/>
                  <a:pt x="6493974" y="2834871"/>
                  <a:pt x="6513304" y="2829752"/>
                </a:cubicBezTo>
                <a:cubicBezTo>
                  <a:pt x="6493974" y="2834871"/>
                  <a:pt x="6474644" y="2839991"/>
                  <a:pt x="6474644" y="2839991"/>
                </a:cubicBezTo>
                <a:cubicBezTo>
                  <a:pt x="6455315" y="2845109"/>
                  <a:pt x="6450152" y="2825614"/>
                  <a:pt x="6435986" y="2850228"/>
                </a:cubicBezTo>
                <a:cubicBezTo>
                  <a:pt x="6435986" y="2850228"/>
                  <a:pt x="6411492" y="2835852"/>
                  <a:pt x="6392163" y="2840971"/>
                </a:cubicBezTo>
                <a:cubicBezTo>
                  <a:pt x="6367670" y="2826594"/>
                  <a:pt x="6329011" y="2836832"/>
                  <a:pt x="6304518" y="2822455"/>
                </a:cubicBezTo>
                <a:cubicBezTo>
                  <a:pt x="6260694" y="2813196"/>
                  <a:pt x="6241365" y="2818315"/>
                  <a:pt x="6222036" y="2823434"/>
                </a:cubicBezTo>
                <a:cubicBezTo>
                  <a:pt x="6222036" y="2823434"/>
                  <a:pt x="6222036" y="2823434"/>
                  <a:pt x="6216873" y="2803939"/>
                </a:cubicBezTo>
                <a:cubicBezTo>
                  <a:pt x="6216873" y="2803939"/>
                  <a:pt x="6197542" y="2809058"/>
                  <a:pt x="6197542" y="2809058"/>
                </a:cubicBezTo>
                <a:cubicBezTo>
                  <a:pt x="6197542" y="2809058"/>
                  <a:pt x="6178213" y="2814177"/>
                  <a:pt x="6158884" y="2819296"/>
                </a:cubicBezTo>
                <a:cubicBezTo>
                  <a:pt x="6161465" y="2829044"/>
                  <a:pt x="6162757" y="2833918"/>
                  <a:pt x="6160985" y="2836996"/>
                </a:cubicBezTo>
                <a:lnTo>
                  <a:pt x="6154729" y="2839656"/>
                </a:lnTo>
                <a:lnTo>
                  <a:pt x="6143622" y="2841974"/>
                </a:lnTo>
                <a:lnTo>
                  <a:pt x="6138631" y="2833135"/>
                </a:lnTo>
                <a:cubicBezTo>
                  <a:pt x="6130774" y="2825437"/>
                  <a:pt x="6118933" y="2824660"/>
                  <a:pt x="6115060" y="2810038"/>
                </a:cubicBezTo>
                <a:cubicBezTo>
                  <a:pt x="6095731" y="2815157"/>
                  <a:pt x="6076401" y="2820276"/>
                  <a:pt x="6057071" y="2825395"/>
                </a:cubicBezTo>
                <a:cubicBezTo>
                  <a:pt x="6057071" y="2825395"/>
                  <a:pt x="6062234" y="2844892"/>
                  <a:pt x="6042905" y="2850011"/>
                </a:cubicBezTo>
                <a:cubicBezTo>
                  <a:pt x="6062234" y="2844892"/>
                  <a:pt x="6062234" y="2844892"/>
                  <a:pt x="6062234" y="2844892"/>
                </a:cubicBezTo>
                <a:cubicBezTo>
                  <a:pt x="6081565" y="2839773"/>
                  <a:pt x="6100895" y="2834653"/>
                  <a:pt x="6100895" y="2834653"/>
                </a:cubicBezTo>
                <a:cubicBezTo>
                  <a:pt x="6113141" y="2841841"/>
                  <a:pt x="6124096" y="2844156"/>
                  <a:pt x="6136823" y="2843394"/>
                </a:cubicBezTo>
                <a:lnTo>
                  <a:pt x="6143622" y="2841974"/>
                </a:lnTo>
                <a:lnTo>
                  <a:pt x="6144716" y="2843911"/>
                </a:lnTo>
                <a:lnTo>
                  <a:pt x="6154729" y="2839656"/>
                </a:lnTo>
                <a:lnTo>
                  <a:pt x="6183376" y="2833673"/>
                </a:lnTo>
                <a:cubicBezTo>
                  <a:pt x="6183376" y="2833673"/>
                  <a:pt x="6202706" y="2828554"/>
                  <a:pt x="6207869" y="2848050"/>
                </a:cubicBezTo>
                <a:cubicBezTo>
                  <a:pt x="6207869" y="2848050"/>
                  <a:pt x="6188539" y="2853170"/>
                  <a:pt x="6188539" y="2853170"/>
                </a:cubicBezTo>
                <a:cubicBezTo>
                  <a:pt x="6188539" y="2853170"/>
                  <a:pt x="6169210" y="2858289"/>
                  <a:pt x="6169210" y="2858289"/>
                </a:cubicBezTo>
                <a:cubicBezTo>
                  <a:pt x="6174373" y="2877785"/>
                  <a:pt x="6174373" y="2877785"/>
                  <a:pt x="6179537" y="2897282"/>
                </a:cubicBezTo>
                <a:cubicBezTo>
                  <a:pt x="6198866" y="2892162"/>
                  <a:pt x="6198866" y="2892162"/>
                  <a:pt x="6198866" y="2892162"/>
                </a:cubicBezTo>
                <a:cubicBezTo>
                  <a:pt x="6198866" y="2892162"/>
                  <a:pt x="6218195" y="2887043"/>
                  <a:pt x="6218195" y="2887043"/>
                </a:cubicBezTo>
                <a:cubicBezTo>
                  <a:pt x="6218195" y="2887043"/>
                  <a:pt x="6223358" y="2906540"/>
                  <a:pt x="6223358" y="2906540"/>
                </a:cubicBezTo>
                <a:cubicBezTo>
                  <a:pt x="6242689" y="2901420"/>
                  <a:pt x="6267182" y="2915798"/>
                  <a:pt x="6286511" y="2910679"/>
                </a:cubicBezTo>
                <a:cubicBezTo>
                  <a:pt x="6286511" y="2910679"/>
                  <a:pt x="6286511" y="2910679"/>
                  <a:pt x="6291675" y="2930175"/>
                </a:cubicBezTo>
                <a:cubicBezTo>
                  <a:pt x="6291675" y="2930175"/>
                  <a:pt x="6311004" y="2925056"/>
                  <a:pt x="6311004" y="2925056"/>
                </a:cubicBezTo>
                <a:cubicBezTo>
                  <a:pt x="6330334" y="2919937"/>
                  <a:pt x="6330334" y="2919937"/>
                  <a:pt x="6335497" y="2939433"/>
                </a:cubicBezTo>
                <a:cubicBezTo>
                  <a:pt x="6340661" y="2958930"/>
                  <a:pt x="6340661" y="2958930"/>
                  <a:pt x="6321331" y="2964049"/>
                </a:cubicBezTo>
                <a:cubicBezTo>
                  <a:pt x="6321331" y="2964049"/>
                  <a:pt x="6316167" y="2944553"/>
                  <a:pt x="6316167" y="2944553"/>
                </a:cubicBezTo>
                <a:cubicBezTo>
                  <a:pt x="6296838" y="2949672"/>
                  <a:pt x="6296838" y="2949672"/>
                  <a:pt x="6296838" y="2949672"/>
                </a:cubicBezTo>
                <a:cubicBezTo>
                  <a:pt x="6277508" y="2954790"/>
                  <a:pt x="6272345" y="2935295"/>
                  <a:pt x="6253015" y="2940414"/>
                </a:cubicBezTo>
                <a:cubicBezTo>
                  <a:pt x="6233686" y="2945533"/>
                  <a:pt x="6209192" y="2931155"/>
                  <a:pt x="6189863" y="2936275"/>
                </a:cubicBezTo>
                <a:cubicBezTo>
                  <a:pt x="6165370" y="2921897"/>
                  <a:pt x="6126710" y="2932135"/>
                  <a:pt x="6102218" y="2917758"/>
                </a:cubicBezTo>
                <a:cubicBezTo>
                  <a:pt x="6082888" y="2922878"/>
                  <a:pt x="6082888" y="2922878"/>
                  <a:pt x="6082888" y="2922878"/>
                </a:cubicBezTo>
                <a:cubicBezTo>
                  <a:pt x="6082888" y="2922878"/>
                  <a:pt x="6063558" y="2927997"/>
                  <a:pt x="6063558" y="2927997"/>
                </a:cubicBezTo>
                <a:cubicBezTo>
                  <a:pt x="6039065" y="2913619"/>
                  <a:pt x="6039065" y="2913619"/>
                  <a:pt x="6019736" y="2918738"/>
                </a:cubicBezTo>
                <a:cubicBezTo>
                  <a:pt x="6019736" y="2918738"/>
                  <a:pt x="6000406" y="2923858"/>
                  <a:pt x="6000406" y="2923858"/>
                </a:cubicBezTo>
                <a:cubicBezTo>
                  <a:pt x="5956583" y="2914599"/>
                  <a:pt x="5917924" y="2924838"/>
                  <a:pt x="5879264" y="2935076"/>
                </a:cubicBezTo>
                <a:cubicBezTo>
                  <a:pt x="5859935" y="2940195"/>
                  <a:pt x="5859935" y="2940195"/>
                  <a:pt x="5840606" y="2945314"/>
                </a:cubicBezTo>
                <a:cubicBezTo>
                  <a:pt x="5821275" y="2950433"/>
                  <a:pt x="5801946" y="2955552"/>
                  <a:pt x="5796782" y="2936056"/>
                </a:cubicBezTo>
                <a:cubicBezTo>
                  <a:pt x="5796782" y="2936056"/>
                  <a:pt x="5777453" y="2941175"/>
                  <a:pt x="5777453" y="2941175"/>
                </a:cubicBezTo>
                <a:cubicBezTo>
                  <a:pt x="5758123" y="2946294"/>
                  <a:pt x="5738793" y="2951413"/>
                  <a:pt x="5694971" y="2942155"/>
                </a:cubicBezTo>
                <a:cubicBezTo>
                  <a:pt x="5675641" y="2947275"/>
                  <a:pt x="5675641" y="2947275"/>
                  <a:pt x="5675641" y="2947275"/>
                </a:cubicBezTo>
                <a:cubicBezTo>
                  <a:pt x="5656311" y="2952394"/>
                  <a:pt x="5656311" y="2952394"/>
                  <a:pt x="5656311" y="2952394"/>
                </a:cubicBezTo>
                <a:cubicBezTo>
                  <a:pt x="5636982" y="2957513"/>
                  <a:pt x="5617652" y="2962633"/>
                  <a:pt x="5598322" y="2967751"/>
                </a:cubicBezTo>
                <a:cubicBezTo>
                  <a:pt x="5598322" y="2967751"/>
                  <a:pt x="5578992" y="2972870"/>
                  <a:pt x="5578992" y="2972870"/>
                </a:cubicBezTo>
                <a:cubicBezTo>
                  <a:pt x="5573829" y="2953374"/>
                  <a:pt x="5554500" y="2958493"/>
                  <a:pt x="5535169" y="2963612"/>
                </a:cubicBezTo>
                <a:cubicBezTo>
                  <a:pt x="5515840" y="2968731"/>
                  <a:pt x="5515840" y="2968731"/>
                  <a:pt x="5496511" y="2973850"/>
                </a:cubicBezTo>
                <a:cubicBezTo>
                  <a:pt x="5496511" y="2973850"/>
                  <a:pt x="5477180" y="2978969"/>
                  <a:pt x="5477180" y="2978969"/>
                </a:cubicBezTo>
                <a:cubicBezTo>
                  <a:pt x="5477180" y="2978969"/>
                  <a:pt x="5452687" y="2964592"/>
                  <a:pt x="5433358" y="2969711"/>
                </a:cubicBezTo>
                <a:cubicBezTo>
                  <a:pt x="5433358" y="2969711"/>
                  <a:pt x="5414029" y="2974831"/>
                  <a:pt x="5414029" y="2974831"/>
                </a:cubicBezTo>
                <a:cubicBezTo>
                  <a:pt x="5394698" y="2979950"/>
                  <a:pt x="5394698" y="2979950"/>
                  <a:pt x="5375369" y="2985069"/>
                </a:cubicBezTo>
                <a:cubicBezTo>
                  <a:pt x="5356040" y="2990188"/>
                  <a:pt x="5336710" y="2995307"/>
                  <a:pt x="5336710" y="2995307"/>
                </a:cubicBezTo>
                <a:cubicBezTo>
                  <a:pt x="5312216" y="2980930"/>
                  <a:pt x="5292887" y="2986049"/>
                  <a:pt x="5273557" y="2991168"/>
                </a:cubicBezTo>
                <a:cubicBezTo>
                  <a:pt x="5196238" y="3011644"/>
                  <a:pt x="5138249" y="3027002"/>
                  <a:pt x="5080261" y="3042359"/>
                </a:cubicBezTo>
                <a:cubicBezTo>
                  <a:pt x="5060931" y="3047478"/>
                  <a:pt x="5022272" y="3057717"/>
                  <a:pt x="4978449" y="3048460"/>
                </a:cubicBezTo>
                <a:cubicBezTo>
                  <a:pt x="4978449" y="3048460"/>
                  <a:pt x="4978449" y="3048460"/>
                  <a:pt x="4964282" y="3073074"/>
                </a:cubicBezTo>
                <a:cubicBezTo>
                  <a:pt x="4983611" y="3067955"/>
                  <a:pt x="4983611" y="3067955"/>
                  <a:pt x="4983611" y="3067955"/>
                </a:cubicBezTo>
                <a:cubicBezTo>
                  <a:pt x="4983611" y="3067955"/>
                  <a:pt x="5002941" y="3062836"/>
                  <a:pt x="5002941" y="3062836"/>
                </a:cubicBezTo>
                <a:cubicBezTo>
                  <a:pt x="5002941" y="3062836"/>
                  <a:pt x="5022272" y="3057717"/>
                  <a:pt x="5027435" y="3077213"/>
                </a:cubicBezTo>
                <a:cubicBezTo>
                  <a:pt x="5013268" y="3101830"/>
                  <a:pt x="4993939" y="3106948"/>
                  <a:pt x="4974609" y="3112067"/>
                </a:cubicBezTo>
                <a:cubicBezTo>
                  <a:pt x="4974609" y="3112067"/>
                  <a:pt x="4974609" y="3112067"/>
                  <a:pt x="4955280" y="3117187"/>
                </a:cubicBezTo>
                <a:cubicBezTo>
                  <a:pt x="4935950" y="3122306"/>
                  <a:pt x="4935950" y="3122306"/>
                  <a:pt x="4916620" y="3127425"/>
                </a:cubicBezTo>
                <a:cubicBezTo>
                  <a:pt x="4897290" y="3132544"/>
                  <a:pt x="4853468" y="3123285"/>
                  <a:pt x="4834138" y="3128405"/>
                </a:cubicBezTo>
                <a:cubicBezTo>
                  <a:pt x="4814808" y="3133525"/>
                  <a:pt x="4814808" y="3133525"/>
                  <a:pt x="4814808" y="3133525"/>
                </a:cubicBezTo>
                <a:cubicBezTo>
                  <a:pt x="4795479" y="3138643"/>
                  <a:pt x="4795479" y="3138643"/>
                  <a:pt x="4795479" y="3138643"/>
                </a:cubicBezTo>
                <a:cubicBezTo>
                  <a:pt x="4795479" y="3138643"/>
                  <a:pt x="4776149" y="3143762"/>
                  <a:pt x="4776149" y="3143762"/>
                </a:cubicBezTo>
                <a:cubicBezTo>
                  <a:pt x="4756820" y="3148881"/>
                  <a:pt x="4756820" y="3148881"/>
                  <a:pt x="4737489" y="3154000"/>
                </a:cubicBezTo>
                <a:cubicBezTo>
                  <a:pt x="4718159" y="3159120"/>
                  <a:pt x="4698830" y="3164239"/>
                  <a:pt x="4693667" y="3144742"/>
                </a:cubicBezTo>
                <a:cubicBezTo>
                  <a:pt x="4655007" y="3154981"/>
                  <a:pt x="4616348" y="3165219"/>
                  <a:pt x="4597018" y="3170338"/>
                </a:cubicBezTo>
                <a:cubicBezTo>
                  <a:pt x="4558359" y="3180576"/>
                  <a:pt x="4539029" y="3185695"/>
                  <a:pt x="4495207" y="3176438"/>
                </a:cubicBezTo>
                <a:cubicBezTo>
                  <a:pt x="4475876" y="3181557"/>
                  <a:pt x="4456547" y="3186676"/>
                  <a:pt x="4417888" y="3196914"/>
                </a:cubicBezTo>
                <a:cubicBezTo>
                  <a:pt x="4398558" y="3202034"/>
                  <a:pt x="4398558" y="3202034"/>
                  <a:pt x="4379229" y="3207153"/>
                </a:cubicBezTo>
                <a:cubicBezTo>
                  <a:pt x="4340569" y="3217391"/>
                  <a:pt x="4277418" y="3213252"/>
                  <a:pt x="4238757" y="3223490"/>
                </a:cubicBezTo>
                <a:cubicBezTo>
                  <a:pt x="4200098" y="3233729"/>
                  <a:pt x="4161439" y="3243967"/>
                  <a:pt x="4122779" y="3254206"/>
                </a:cubicBezTo>
                <a:cubicBezTo>
                  <a:pt x="4098286" y="3239827"/>
                  <a:pt x="4078956" y="3244947"/>
                  <a:pt x="4040297" y="3255185"/>
                </a:cubicBezTo>
                <a:cubicBezTo>
                  <a:pt x="4040297" y="3255185"/>
                  <a:pt x="4020968" y="3260304"/>
                  <a:pt x="4020968" y="3260304"/>
                </a:cubicBezTo>
                <a:cubicBezTo>
                  <a:pt x="3982308" y="3270543"/>
                  <a:pt x="3962978" y="3275662"/>
                  <a:pt x="3924319" y="3285900"/>
                </a:cubicBezTo>
                <a:cubicBezTo>
                  <a:pt x="3924319" y="3285900"/>
                  <a:pt x="3904989" y="3291020"/>
                  <a:pt x="3904989" y="3291020"/>
                </a:cubicBezTo>
                <a:cubicBezTo>
                  <a:pt x="3885660" y="3296138"/>
                  <a:pt x="3866330" y="3301258"/>
                  <a:pt x="3841837" y="3286881"/>
                </a:cubicBezTo>
                <a:cubicBezTo>
                  <a:pt x="3822508" y="3292000"/>
                  <a:pt x="3783848" y="3302238"/>
                  <a:pt x="3745189" y="3312476"/>
                </a:cubicBezTo>
                <a:cubicBezTo>
                  <a:pt x="3725859" y="3317596"/>
                  <a:pt x="3687200" y="3327834"/>
                  <a:pt x="3667869" y="3332954"/>
                </a:cubicBezTo>
                <a:cubicBezTo>
                  <a:pt x="3648540" y="3338072"/>
                  <a:pt x="3609880" y="3348311"/>
                  <a:pt x="3590551" y="3353430"/>
                </a:cubicBezTo>
                <a:cubicBezTo>
                  <a:pt x="3590551" y="3353430"/>
                  <a:pt x="3590551" y="3353430"/>
                  <a:pt x="3571222" y="3358549"/>
                </a:cubicBezTo>
                <a:cubicBezTo>
                  <a:pt x="3571222" y="3358549"/>
                  <a:pt x="3571222" y="3358549"/>
                  <a:pt x="3566058" y="3339052"/>
                </a:cubicBezTo>
                <a:cubicBezTo>
                  <a:pt x="3566058" y="3339052"/>
                  <a:pt x="3546729" y="3344171"/>
                  <a:pt x="3546729" y="3344171"/>
                </a:cubicBezTo>
                <a:cubicBezTo>
                  <a:pt x="3546729" y="3344171"/>
                  <a:pt x="3527398" y="3349290"/>
                  <a:pt x="3508069" y="3354409"/>
                </a:cubicBezTo>
                <a:cubicBezTo>
                  <a:pt x="3527398" y="3349290"/>
                  <a:pt x="3551892" y="3363668"/>
                  <a:pt x="3571222" y="3358549"/>
                </a:cubicBezTo>
                <a:cubicBezTo>
                  <a:pt x="3571222" y="3358549"/>
                  <a:pt x="3576385" y="3378045"/>
                  <a:pt x="3595714" y="3372926"/>
                </a:cubicBezTo>
                <a:cubicBezTo>
                  <a:pt x="3595714" y="3372926"/>
                  <a:pt x="3615044" y="3367806"/>
                  <a:pt x="3615044" y="3367806"/>
                </a:cubicBezTo>
                <a:cubicBezTo>
                  <a:pt x="3615044" y="3367806"/>
                  <a:pt x="3634374" y="3362688"/>
                  <a:pt x="3634374" y="3362688"/>
                </a:cubicBezTo>
                <a:cubicBezTo>
                  <a:pt x="3639537" y="3382184"/>
                  <a:pt x="3658867" y="3377065"/>
                  <a:pt x="3658867" y="3377065"/>
                </a:cubicBezTo>
                <a:cubicBezTo>
                  <a:pt x="3678196" y="3371946"/>
                  <a:pt x="3697526" y="3366827"/>
                  <a:pt x="3722019" y="3381204"/>
                </a:cubicBezTo>
                <a:cubicBezTo>
                  <a:pt x="3722019" y="3381204"/>
                  <a:pt x="3741349" y="3376085"/>
                  <a:pt x="3741349" y="3376085"/>
                </a:cubicBezTo>
                <a:cubicBezTo>
                  <a:pt x="3741349" y="3376085"/>
                  <a:pt x="3741349" y="3376085"/>
                  <a:pt x="3765843" y="3390462"/>
                </a:cubicBezTo>
                <a:cubicBezTo>
                  <a:pt x="3760679" y="3370966"/>
                  <a:pt x="3760679" y="3370966"/>
                  <a:pt x="3760679" y="3370966"/>
                </a:cubicBezTo>
                <a:cubicBezTo>
                  <a:pt x="3804501" y="3380224"/>
                  <a:pt x="3828994" y="3394601"/>
                  <a:pt x="3872817" y="3403859"/>
                </a:cubicBezTo>
                <a:cubicBezTo>
                  <a:pt x="3872817" y="3403859"/>
                  <a:pt x="3892147" y="3398740"/>
                  <a:pt x="3892147" y="3398740"/>
                </a:cubicBezTo>
                <a:cubicBezTo>
                  <a:pt x="3911477" y="3393621"/>
                  <a:pt x="3911477" y="3393621"/>
                  <a:pt x="3930806" y="3388502"/>
                </a:cubicBezTo>
                <a:cubicBezTo>
                  <a:pt x="3935969" y="3407998"/>
                  <a:pt x="3969465" y="3378263"/>
                  <a:pt x="3979792" y="3417256"/>
                </a:cubicBezTo>
                <a:cubicBezTo>
                  <a:pt x="4018451" y="3407017"/>
                  <a:pt x="4057110" y="3396779"/>
                  <a:pt x="4100933" y="3406038"/>
                </a:cubicBezTo>
                <a:cubicBezTo>
                  <a:pt x="4100933" y="3406038"/>
                  <a:pt x="4120263" y="3400919"/>
                  <a:pt x="4125426" y="3420415"/>
                </a:cubicBezTo>
                <a:cubicBezTo>
                  <a:pt x="4144756" y="3415296"/>
                  <a:pt x="4144756" y="3415296"/>
                  <a:pt x="4144756" y="3415296"/>
                </a:cubicBezTo>
                <a:cubicBezTo>
                  <a:pt x="4183414" y="3405058"/>
                  <a:pt x="4213072" y="3438931"/>
                  <a:pt x="4251731" y="3428693"/>
                </a:cubicBezTo>
                <a:cubicBezTo>
                  <a:pt x="4295554" y="3437951"/>
                  <a:pt x="4334214" y="3427713"/>
                  <a:pt x="4378036" y="3436971"/>
                </a:cubicBezTo>
                <a:cubicBezTo>
                  <a:pt x="4402529" y="3451349"/>
                  <a:pt x="4416696" y="3426733"/>
                  <a:pt x="4421859" y="3446229"/>
                </a:cubicBezTo>
                <a:cubicBezTo>
                  <a:pt x="4441188" y="3441109"/>
                  <a:pt x="4441188" y="3441109"/>
                  <a:pt x="4446352" y="3460606"/>
                </a:cubicBezTo>
                <a:cubicBezTo>
                  <a:pt x="4465681" y="3455487"/>
                  <a:pt x="4465681" y="3455487"/>
                  <a:pt x="4465681" y="3455487"/>
                </a:cubicBezTo>
                <a:cubicBezTo>
                  <a:pt x="4485011" y="3450368"/>
                  <a:pt x="4504340" y="3445249"/>
                  <a:pt x="4528834" y="3459627"/>
                </a:cubicBezTo>
                <a:cubicBezTo>
                  <a:pt x="4548163" y="3454507"/>
                  <a:pt x="4572656" y="3468885"/>
                  <a:pt x="4572656" y="3468885"/>
                </a:cubicBezTo>
                <a:cubicBezTo>
                  <a:pt x="4616479" y="3478142"/>
                  <a:pt x="4640972" y="3492520"/>
                  <a:pt x="4660302" y="3487401"/>
                </a:cubicBezTo>
                <a:cubicBezTo>
                  <a:pt x="4660302" y="3487401"/>
                  <a:pt x="4679631" y="3482282"/>
                  <a:pt x="4684795" y="3501778"/>
                </a:cubicBezTo>
                <a:cubicBezTo>
                  <a:pt x="4704125" y="3496659"/>
                  <a:pt x="4704125" y="3496659"/>
                  <a:pt x="4723454" y="3491540"/>
                </a:cubicBezTo>
                <a:cubicBezTo>
                  <a:pt x="4723454" y="3491540"/>
                  <a:pt x="4723454" y="3491540"/>
                  <a:pt x="4728618" y="3511037"/>
                </a:cubicBezTo>
                <a:cubicBezTo>
                  <a:pt x="4767277" y="3500798"/>
                  <a:pt x="4791770" y="3515175"/>
                  <a:pt x="4830429" y="3504937"/>
                </a:cubicBezTo>
                <a:cubicBezTo>
                  <a:pt x="4830429" y="3504937"/>
                  <a:pt x="4835592" y="3524434"/>
                  <a:pt x="4835592" y="3524434"/>
                </a:cubicBezTo>
                <a:cubicBezTo>
                  <a:pt x="4835592" y="3524434"/>
                  <a:pt x="4854923" y="3519314"/>
                  <a:pt x="4854923" y="3519314"/>
                </a:cubicBezTo>
                <a:cubicBezTo>
                  <a:pt x="4854923" y="3519314"/>
                  <a:pt x="4854923" y="3519314"/>
                  <a:pt x="4874252" y="3514195"/>
                </a:cubicBezTo>
                <a:cubicBezTo>
                  <a:pt x="4879415" y="3533692"/>
                  <a:pt x="4879415" y="3533692"/>
                  <a:pt x="4879415" y="3533692"/>
                </a:cubicBezTo>
                <a:cubicBezTo>
                  <a:pt x="4879415" y="3533692"/>
                  <a:pt x="4879415" y="3533692"/>
                  <a:pt x="4898745" y="3528572"/>
                </a:cubicBezTo>
                <a:cubicBezTo>
                  <a:pt x="4918074" y="3523453"/>
                  <a:pt x="4918074" y="3523453"/>
                  <a:pt x="4923237" y="3542949"/>
                </a:cubicBezTo>
                <a:cubicBezTo>
                  <a:pt x="4923237" y="3542949"/>
                  <a:pt x="4903908" y="3548068"/>
                  <a:pt x="4903908" y="3548068"/>
                </a:cubicBezTo>
                <a:cubicBezTo>
                  <a:pt x="4903908" y="3548068"/>
                  <a:pt x="4903908" y="3548068"/>
                  <a:pt x="4884579" y="3553187"/>
                </a:cubicBezTo>
                <a:cubicBezTo>
                  <a:pt x="4860086" y="3538811"/>
                  <a:pt x="4865249" y="3558307"/>
                  <a:pt x="4860086" y="3538811"/>
                </a:cubicBezTo>
                <a:cubicBezTo>
                  <a:pt x="4860086" y="3538811"/>
                  <a:pt x="4860086" y="3538811"/>
                  <a:pt x="4840755" y="3543930"/>
                </a:cubicBezTo>
                <a:cubicBezTo>
                  <a:pt x="4840755" y="3543930"/>
                  <a:pt x="4821426" y="3549049"/>
                  <a:pt x="4796934" y="3534672"/>
                </a:cubicBezTo>
                <a:cubicBezTo>
                  <a:pt x="4777602" y="3539791"/>
                  <a:pt x="4738944" y="3550030"/>
                  <a:pt x="4714452" y="3535651"/>
                </a:cubicBezTo>
                <a:cubicBezTo>
                  <a:pt x="4675792" y="3545891"/>
                  <a:pt x="4651299" y="3531514"/>
                  <a:pt x="4607475" y="3522255"/>
                </a:cubicBezTo>
                <a:cubicBezTo>
                  <a:pt x="4588146" y="3527374"/>
                  <a:pt x="4563653" y="3512997"/>
                  <a:pt x="4544323" y="3518116"/>
                </a:cubicBezTo>
                <a:cubicBezTo>
                  <a:pt x="4481171" y="3513977"/>
                  <a:pt x="4418018" y="3509838"/>
                  <a:pt x="4354867" y="3505699"/>
                </a:cubicBezTo>
                <a:cubicBezTo>
                  <a:pt x="4354867" y="3505699"/>
                  <a:pt x="4335537" y="3510818"/>
                  <a:pt x="4335537" y="3510818"/>
                </a:cubicBezTo>
                <a:cubicBezTo>
                  <a:pt x="4330373" y="3491322"/>
                  <a:pt x="4311044" y="3496441"/>
                  <a:pt x="4311044" y="3496441"/>
                </a:cubicBezTo>
                <a:cubicBezTo>
                  <a:pt x="4291714" y="3501559"/>
                  <a:pt x="4272384" y="3506679"/>
                  <a:pt x="4272384" y="3506679"/>
                </a:cubicBezTo>
                <a:cubicBezTo>
                  <a:pt x="4247891" y="3492301"/>
                  <a:pt x="4247891" y="3492301"/>
                  <a:pt x="4228562" y="3497420"/>
                </a:cubicBezTo>
                <a:cubicBezTo>
                  <a:pt x="4233725" y="3516917"/>
                  <a:pt x="4233725" y="3516917"/>
                  <a:pt x="4233725" y="3516917"/>
                </a:cubicBezTo>
                <a:cubicBezTo>
                  <a:pt x="4165410" y="3493282"/>
                  <a:pt x="4102257" y="3489143"/>
                  <a:pt x="4039105" y="3485004"/>
                </a:cubicBezTo>
                <a:cubicBezTo>
                  <a:pt x="3995282" y="3475747"/>
                  <a:pt x="3932130" y="3471607"/>
                  <a:pt x="3888307" y="3462348"/>
                </a:cubicBezTo>
                <a:cubicBezTo>
                  <a:pt x="3868978" y="3467468"/>
                  <a:pt x="3844484" y="3453090"/>
                  <a:pt x="3825154" y="3458209"/>
                </a:cubicBezTo>
                <a:cubicBezTo>
                  <a:pt x="3825154" y="3458209"/>
                  <a:pt x="3805825" y="3463329"/>
                  <a:pt x="3805825" y="3463329"/>
                </a:cubicBezTo>
                <a:cubicBezTo>
                  <a:pt x="3805825" y="3463329"/>
                  <a:pt x="3786496" y="3468447"/>
                  <a:pt x="3781332" y="3448951"/>
                </a:cubicBezTo>
                <a:cubicBezTo>
                  <a:pt x="3762002" y="3454070"/>
                  <a:pt x="3762002" y="3454070"/>
                  <a:pt x="3742672" y="3459190"/>
                </a:cubicBezTo>
                <a:cubicBezTo>
                  <a:pt x="3737509" y="3439693"/>
                  <a:pt x="3742672" y="3459190"/>
                  <a:pt x="3737509" y="3439693"/>
                </a:cubicBezTo>
                <a:cubicBezTo>
                  <a:pt x="3718180" y="3444812"/>
                  <a:pt x="3718180" y="3444812"/>
                  <a:pt x="3718180" y="3444812"/>
                </a:cubicBezTo>
                <a:cubicBezTo>
                  <a:pt x="3718180" y="3444812"/>
                  <a:pt x="3698849" y="3449931"/>
                  <a:pt x="3698849" y="3449931"/>
                </a:cubicBezTo>
                <a:cubicBezTo>
                  <a:pt x="3679519" y="3455051"/>
                  <a:pt x="3660190" y="3460170"/>
                  <a:pt x="3655027" y="3440673"/>
                </a:cubicBezTo>
                <a:cubicBezTo>
                  <a:pt x="3635697" y="3445792"/>
                  <a:pt x="3635697" y="3445792"/>
                  <a:pt x="3616367" y="3450912"/>
                </a:cubicBezTo>
                <a:cubicBezTo>
                  <a:pt x="3616367" y="3450912"/>
                  <a:pt x="3616367" y="3450912"/>
                  <a:pt x="3611204" y="3431415"/>
                </a:cubicBezTo>
                <a:cubicBezTo>
                  <a:pt x="3572545" y="3441653"/>
                  <a:pt x="3553215" y="3446772"/>
                  <a:pt x="3509392" y="3437515"/>
                </a:cubicBezTo>
                <a:cubicBezTo>
                  <a:pt x="3509392" y="3437515"/>
                  <a:pt x="3490063" y="3442634"/>
                  <a:pt x="3465571" y="3428257"/>
                </a:cubicBezTo>
                <a:cubicBezTo>
                  <a:pt x="3465571" y="3428257"/>
                  <a:pt x="3446241" y="3433375"/>
                  <a:pt x="3446241" y="3433375"/>
                </a:cubicBezTo>
                <a:cubicBezTo>
                  <a:pt x="3426911" y="3438495"/>
                  <a:pt x="3426911" y="3438495"/>
                  <a:pt x="3426911" y="3438495"/>
                </a:cubicBezTo>
                <a:cubicBezTo>
                  <a:pt x="3426911" y="3438495"/>
                  <a:pt x="3407581" y="3443614"/>
                  <a:pt x="3402417" y="3424117"/>
                </a:cubicBezTo>
                <a:cubicBezTo>
                  <a:pt x="3363759" y="3434356"/>
                  <a:pt x="3325099" y="3444594"/>
                  <a:pt x="3276113" y="3415840"/>
                </a:cubicBezTo>
                <a:cubicBezTo>
                  <a:pt x="3256783" y="3420959"/>
                  <a:pt x="3256783" y="3420959"/>
                  <a:pt x="3237454" y="3426078"/>
                </a:cubicBezTo>
                <a:cubicBezTo>
                  <a:pt x="3218125" y="3431197"/>
                  <a:pt x="3179464" y="3441435"/>
                  <a:pt x="3140806" y="3451673"/>
                </a:cubicBezTo>
                <a:cubicBezTo>
                  <a:pt x="3121475" y="3456793"/>
                  <a:pt x="3102146" y="3461911"/>
                  <a:pt x="3082817" y="3467031"/>
                </a:cubicBezTo>
                <a:cubicBezTo>
                  <a:pt x="3063486" y="3472151"/>
                  <a:pt x="3063486" y="3472151"/>
                  <a:pt x="3038993" y="3457773"/>
                </a:cubicBezTo>
                <a:cubicBezTo>
                  <a:pt x="3019664" y="3462892"/>
                  <a:pt x="3000334" y="3468011"/>
                  <a:pt x="2981004" y="3473130"/>
                </a:cubicBezTo>
                <a:cubicBezTo>
                  <a:pt x="2961675" y="3478249"/>
                  <a:pt x="2961675" y="3478249"/>
                  <a:pt x="2942345" y="3483369"/>
                </a:cubicBezTo>
                <a:cubicBezTo>
                  <a:pt x="2923015" y="3488488"/>
                  <a:pt x="2903686" y="3493607"/>
                  <a:pt x="2884356" y="3498726"/>
                </a:cubicBezTo>
                <a:cubicBezTo>
                  <a:pt x="2884356" y="3498726"/>
                  <a:pt x="2865025" y="3503845"/>
                  <a:pt x="2845696" y="3508964"/>
                </a:cubicBezTo>
                <a:cubicBezTo>
                  <a:pt x="2840533" y="3489468"/>
                  <a:pt x="2840533" y="3489468"/>
                  <a:pt x="2840533" y="3489468"/>
                </a:cubicBezTo>
                <a:cubicBezTo>
                  <a:pt x="2859862" y="3484348"/>
                  <a:pt x="2859862" y="3484348"/>
                  <a:pt x="2879193" y="3479229"/>
                </a:cubicBezTo>
                <a:cubicBezTo>
                  <a:pt x="2859862" y="3484348"/>
                  <a:pt x="2840533" y="3489468"/>
                  <a:pt x="2816040" y="3475090"/>
                </a:cubicBezTo>
                <a:cubicBezTo>
                  <a:pt x="2796710" y="3480210"/>
                  <a:pt x="2816040" y="3475090"/>
                  <a:pt x="2801873" y="3499706"/>
                </a:cubicBezTo>
                <a:cubicBezTo>
                  <a:pt x="2782544" y="3504825"/>
                  <a:pt x="2743886" y="3515063"/>
                  <a:pt x="2705225" y="3525302"/>
                </a:cubicBezTo>
                <a:cubicBezTo>
                  <a:pt x="2705225" y="3525302"/>
                  <a:pt x="2685896" y="3530421"/>
                  <a:pt x="2680733" y="3510925"/>
                </a:cubicBezTo>
                <a:cubicBezTo>
                  <a:pt x="2661404" y="3516044"/>
                  <a:pt x="2642073" y="3521164"/>
                  <a:pt x="2642073" y="3521164"/>
                </a:cubicBezTo>
                <a:cubicBezTo>
                  <a:pt x="2627907" y="3545778"/>
                  <a:pt x="2603414" y="3531401"/>
                  <a:pt x="2603414" y="3531401"/>
                </a:cubicBezTo>
                <a:cubicBezTo>
                  <a:pt x="2584084" y="3536521"/>
                  <a:pt x="2584084" y="3536521"/>
                  <a:pt x="2564755" y="3541640"/>
                </a:cubicBezTo>
                <a:cubicBezTo>
                  <a:pt x="2564755" y="3541640"/>
                  <a:pt x="2564755" y="3541640"/>
                  <a:pt x="2545425" y="3546759"/>
                </a:cubicBezTo>
                <a:cubicBezTo>
                  <a:pt x="2526096" y="3551878"/>
                  <a:pt x="2506765" y="3556998"/>
                  <a:pt x="2487436" y="3562117"/>
                </a:cubicBezTo>
                <a:cubicBezTo>
                  <a:pt x="2468106" y="3567236"/>
                  <a:pt x="2468106" y="3567236"/>
                  <a:pt x="2468106" y="3567236"/>
                </a:cubicBezTo>
                <a:cubicBezTo>
                  <a:pt x="2448776" y="3572355"/>
                  <a:pt x="2448776" y="3572355"/>
                  <a:pt x="2448776" y="3572355"/>
                </a:cubicBezTo>
                <a:cubicBezTo>
                  <a:pt x="2429446" y="3577474"/>
                  <a:pt x="2429446" y="3577474"/>
                  <a:pt x="2410117" y="3582593"/>
                </a:cubicBezTo>
                <a:cubicBezTo>
                  <a:pt x="2390787" y="3587712"/>
                  <a:pt x="2390787" y="3587712"/>
                  <a:pt x="2371457" y="3592832"/>
                </a:cubicBezTo>
                <a:cubicBezTo>
                  <a:pt x="2313469" y="3608189"/>
                  <a:pt x="2274809" y="3618427"/>
                  <a:pt x="2230986" y="3609169"/>
                </a:cubicBezTo>
                <a:cubicBezTo>
                  <a:pt x="2225823" y="3589672"/>
                  <a:pt x="2211657" y="3614288"/>
                  <a:pt x="2187163" y="3599910"/>
                </a:cubicBezTo>
                <a:cubicBezTo>
                  <a:pt x="2206493" y="3594791"/>
                  <a:pt x="2245153" y="3584553"/>
                  <a:pt x="2239989" y="3565057"/>
                </a:cubicBezTo>
                <a:cubicBezTo>
                  <a:pt x="2259320" y="3559938"/>
                  <a:pt x="2259320" y="3559938"/>
                  <a:pt x="2278649" y="3554819"/>
                </a:cubicBezTo>
                <a:cubicBezTo>
                  <a:pt x="2297979" y="3549700"/>
                  <a:pt x="2297979" y="3549700"/>
                  <a:pt x="2297979" y="3549700"/>
                </a:cubicBezTo>
                <a:cubicBezTo>
                  <a:pt x="2297979" y="3549700"/>
                  <a:pt x="2317307" y="3544580"/>
                  <a:pt x="2317307" y="3544580"/>
                </a:cubicBezTo>
                <a:cubicBezTo>
                  <a:pt x="2317307" y="3544580"/>
                  <a:pt x="2336638" y="3539462"/>
                  <a:pt x="2336638" y="3539462"/>
                </a:cubicBezTo>
                <a:cubicBezTo>
                  <a:pt x="2355968" y="3534342"/>
                  <a:pt x="2355968" y="3534342"/>
                  <a:pt x="2355968" y="3534342"/>
                </a:cubicBezTo>
                <a:cubicBezTo>
                  <a:pt x="2355968" y="3534342"/>
                  <a:pt x="2375297" y="3529223"/>
                  <a:pt x="2375297" y="3529223"/>
                </a:cubicBezTo>
                <a:cubicBezTo>
                  <a:pt x="2394627" y="3524104"/>
                  <a:pt x="2394627" y="3524104"/>
                  <a:pt x="2413957" y="3518985"/>
                </a:cubicBezTo>
                <a:cubicBezTo>
                  <a:pt x="2413957" y="3518985"/>
                  <a:pt x="2433286" y="3513866"/>
                  <a:pt x="2433286" y="3513866"/>
                </a:cubicBezTo>
                <a:cubicBezTo>
                  <a:pt x="2433286" y="3513866"/>
                  <a:pt x="2428123" y="3494369"/>
                  <a:pt x="2428123" y="3494369"/>
                </a:cubicBezTo>
                <a:cubicBezTo>
                  <a:pt x="2408794" y="3499488"/>
                  <a:pt x="2408794" y="3499488"/>
                  <a:pt x="2408794" y="3499488"/>
                </a:cubicBezTo>
                <a:cubicBezTo>
                  <a:pt x="2389464" y="3504607"/>
                  <a:pt x="2389464" y="3504607"/>
                  <a:pt x="2370133" y="3509726"/>
                </a:cubicBezTo>
                <a:cubicBezTo>
                  <a:pt x="2375297" y="3529223"/>
                  <a:pt x="2375297" y="3529223"/>
                  <a:pt x="2355968" y="3534342"/>
                </a:cubicBezTo>
                <a:cubicBezTo>
                  <a:pt x="2355968" y="3534342"/>
                  <a:pt x="2350805" y="3514846"/>
                  <a:pt x="2350805" y="3514846"/>
                </a:cubicBezTo>
                <a:cubicBezTo>
                  <a:pt x="2331475" y="3519965"/>
                  <a:pt x="2312144" y="3525084"/>
                  <a:pt x="2292815" y="3530203"/>
                </a:cubicBezTo>
                <a:cubicBezTo>
                  <a:pt x="2292815" y="3530203"/>
                  <a:pt x="2273486" y="3535322"/>
                  <a:pt x="2273486" y="3535322"/>
                </a:cubicBezTo>
                <a:cubicBezTo>
                  <a:pt x="2273486" y="3535322"/>
                  <a:pt x="2273486" y="3535322"/>
                  <a:pt x="2254156" y="3540442"/>
                </a:cubicBezTo>
                <a:cubicBezTo>
                  <a:pt x="2234826" y="3545561"/>
                  <a:pt x="2234826" y="3545561"/>
                  <a:pt x="2234826" y="3545561"/>
                </a:cubicBezTo>
                <a:cubicBezTo>
                  <a:pt x="2234826" y="3545561"/>
                  <a:pt x="2210334" y="3531183"/>
                  <a:pt x="2215497" y="3550680"/>
                </a:cubicBezTo>
                <a:cubicBezTo>
                  <a:pt x="2215497" y="3550680"/>
                  <a:pt x="2215497" y="3550680"/>
                  <a:pt x="2196167" y="3555799"/>
                </a:cubicBezTo>
                <a:cubicBezTo>
                  <a:pt x="2191003" y="3536302"/>
                  <a:pt x="2196167" y="3555799"/>
                  <a:pt x="2176837" y="3560918"/>
                </a:cubicBezTo>
                <a:cubicBezTo>
                  <a:pt x="2176837" y="3560918"/>
                  <a:pt x="2171673" y="3541422"/>
                  <a:pt x="2171673" y="3541422"/>
                </a:cubicBezTo>
                <a:cubicBezTo>
                  <a:pt x="2157507" y="3566037"/>
                  <a:pt x="2138178" y="3571156"/>
                  <a:pt x="2118849" y="3576275"/>
                </a:cubicBezTo>
                <a:cubicBezTo>
                  <a:pt x="2118849" y="3576275"/>
                  <a:pt x="2099518" y="3581395"/>
                  <a:pt x="2080189" y="3586514"/>
                </a:cubicBezTo>
                <a:cubicBezTo>
                  <a:pt x="2080189" y="3586514"/>
                  <a:pt x="2080189" y="3586514"/>
                  <a:pt x="2060860" y="3591632"/>
                </a:cubicBezTo>
                <a:cubicBezTo>
                  <a:pt x="2060860" y="3591632"/>
                  <a:pt x="2041529" y="3596752"/>
                  <a:pt x="2036366" y="3577256"/>
                </a:cubicBezTo>
                <a:cubicBezTo>
                  <a:pt x="2036366" y="3577256"/>
                  <a:pt x="2017037" y="3582375"/>
                  <a:pt x="2017037" y="3582375"/>
                </a:cubicBezTo>
                <a:cubicBezTo>
                  <a:pt x="1997707" y="3587494"/>
                  <a:pt x="1978376" y="3592613"/>
                  <a:pt x="1959047" y="3597732"/>
                </a:cubicBezTo>
                <a:cubicBezTo>
                  <a:pt x="1939718" y="3602851"/>
                  <a:pt x="1939718" y="3602851"/>
                  <a:pt x="1934554" y="3583355"/>
                </a:cubicBezTo>
                <a:cubicBezTo>
                  <a:pt x="1934554" y="3583355"/>
                  <a:pt x="1953884" y="3578236"/>
                  <a:pt x="1953884" y="3578236"/>
                </a:cubicBezTo>
                <a:cubicBezTo>
                  <a:pt x="1973213" y="3573116"/>
                  <a:pt x="1978376" y="3592613"/>
                  <a:pt x="1973213" y="3573116"/>
                </a:cubicBezTo>
                <a:cubicBezTo>
                  <a:pt x="2011873" y="3562878"/>
                  <a:pt x="2031202" y="3557758"/>
                  <a:pt x="2069862" y="3547520"/>
                </a:cubicBezTo>
                <a:cubicBezTo>
                  <a:pt x="2069862" y="3547520"/>
                  <a:pt x="2089192" y="3542402"/>
                  <a:pt x="2089192" y="3542402"/>
                </a:cubicBezTo>
                <a:cubicBezTo>
                  <a:pt x="2084029" y="3522905"/>
                  <a:pt x="2069862" y="3547520"/>
                  <a:pt x="2064699" y="3528025"/>
                </a:cubicBezTo>
                <a:cubicBezTo>
                  <a:pt x="2064699" y="3528025"/>
                  <a:pt x="2045370" y="3533144"/>
                  <a:pt x="2045370" y="3533144"/>
                </a:cubicBezTo>
                <a:cubicBezTo>
                  <a:pt x="2026040" y="3538263"/>
                  <a:pt x="2006710" y="3543382"/>
                  <a:pt x="1987380" y="3548501"/>
                </a:cubicBezTo>
                <a:cubicBezTo>
                  <a:pt x="1968050" y="3553620"/>
                  <a:pt x="1948721" y="3558739"/>
                  <a:pt x="1929391" y="3563859"/>
                </a:cubicBezTo>
                <a:cubicBezTo>
                  <a:pt x="1929391" y="3563859"/>
                  <a:pt x="1910062" y="3568978"/>
                  <a:pt x="1910062" y="3568978"/>
                </a:cubicBezTo>
                <a:cubicBezTo>
                  <a:pt x="1910062" y="3568978"/>
                  <a:pt x="1890731" y="3574097"/>
                  <a:pt x="1890731" y="3574097"/>
                </a:cubicBezTo>
                <a:cubicBezTo>
                  <a:pt x="1871402" y="3579216"/>
                  <a:pt x="1852072" y="3584335"/>
                  <a:pt x="1832743" y="3589454"/>
                </a:cubicBezTo>
                <a:cubicBezTo>
                  <a:pt x="1827578" y="3569958"/>
                  <a:pt x="1832743" y="3589454"/>
                  <a:pt x="1827578" y="3569958"/>
                </a:cubicBezTo>
                <a:cubicBezTo>
                  <a:pt x="1866239" y="3559719"/>
                  <a:pt x="1885569" y="3554600"/>
                  <a:pt x="1904899" y="3549481"/>
                </a:cubicBezTo>
                <a:cubicBezTo>
                  <a:pt x="1924228" y="3544362"/>
                  <a:pt x="1924228" y="3544362"/>
                  <a:pt x="1943557" y="3539243"/>
                </a:cubicBezTo>
                <a:cubicBezTo>
                  <a:pt x="1962887" y="3534124"/>
                  <a:pt x="1962887" y="3534124"/>
                  <a:pt x="1982217" y="3529004"/>
                </a:cubicBezTo>
                <a:cubicBezTo>
                  <a:pt x="2001546" y="3523885"/>
                  <a:pt x="2010549" y="3479773"/>
                  <a:pt x="2029880" y="3474653"/>
                </a:cubicBezTo>
                <a:cubicBezTo>
                  <a:pt x="1991220" y="3484892"/>
                  <a:pt x="1952560" y="3495131"/>
                  <a:pt x="1913901" y="3505368"/>
                </a:cubicBezTo>
                <a:cubicBezTo>
                  <a:pt x="1894572" y="3510487"/>
                  <a:pt x="1894572" y="3510487"/>
                  <a:pt x="1875241" y="3515607"/>
                </a:cubicBezTo>
                <a:cubicBezTo>
                  <a:pt x="1855912" y="3520726"/>
                  <a:pt x="1836582" y="3525845"/>
                  <a:pt x="1831418" y="3506349"/>
                </a:cubicBezTo>
                <a:cubicBezTo>
                  <a:pt x="1826255" y="3486853"/>
                  <a:pt x="1826255" y="3486853"/>
                  <a:pt x="1826255" y="3486853"/>
                </a:cubicBezTo>
                <a:cubicBezTo>
                  <a:pt x="1806926" y="3491972"/>
                  <a:pt x="1806926" y="3491972"/>
                  <a:pt x="1787596" y="3497091"/>
                </a:cubicBezTo>
                <a:cubicBezTo>
                  <a:pt x="1787596" y="3497091"/>
                  <a:pt x="1768266" y="3502210"/>
                  <a:pt x="1768266" y="3502210"/>
                </a:cubicBezTo>
                <a:cubicBezTo>
                  <a:pt x="1768266" y="3502210"/>
                  <a:pt x="1782433" y="3477595"/>
                  <a:pt x="1763102" y="3482714"/>
                </a:cubicBezTo>
                <a:cubicBezTo>
                  <a:pt x="1757939" y="3463218"/>
                  <a:pt x="1777270" y="3458098"/>
                  <a:pt x="1777270" y="3458098"/>
                </a:cubicBezTo>
                <a:cubicBezTo>
                  <a:pt x="1777270" y="3458098"/>
                  <a:pt x="1796599" y="3452979"/>
                  <a:pt x="1796599" y="3452979"/>
                </a:cubicBezTo>
                <a:cubicBezTo>
                  <a:pt x="1796599" y="3452979"/>
                  <a:pt x="1796599" y="3452979"/>
                  <a:pt x="1772106" y="3438602"/>
                </a:cubicBezTo>
                <a:cubicBezTo>
                  <a:pt x="1757939" y="3463218"/>
                  <a:pt x="1738610" y="3468337"/>
                  <a:pt x="1719281" y="3473456"/>
                </a:cubicBezTo>
                <a:cubicBezTo>
                  <a:pt x="1719281" y="3473456"/>
                  <a:pt x="1719281" y="3473456"/>
                  <a:pt x="1699952" y="3478575"/>
                </a:cubicBezTo>
                <a:cubicBezTo>
                  <a:pt x="1699952" y="3478575"/>
                  <a:pt x="1680620" y="3483695"/>
                  <a:pt x="1680620" y="3483695"/>
                </a:cubicBezTo>
                <a:cubicBezTo>
                  <a:pt x="1675457" y="3464198"/>
                  <a:pt x="1694788" y="3459078"/>
                  <a:pt x="1675457" y="3464198"/>
                </a:cubicBezTo>
                <a:cubicBezTo>
                  <a:pt x="1670294" y="3444701"/>
                  <a:pt x="1656128" y="3469317"/>
                  <a:pt x="1656128" y="3469317"/>
                </a:cubicBezTo>
                <a:cubicBezTo>
                  <a:pt x="1661291" y="3488813"/>
                  <a:pt x="1641962" y="3493932"/>
                  <a:pt x="1617468" y="3479556"/>
                </a:cubicBezTo>
                <a:cubicBezTo>
                  <a:pt x="1636799" y="3474436"/>
                  <a:pt x="1636799" y="3474436"/>
                  <a:pt x="1650965" y="3449820"/>
                </a:cubicBezTo>
                <a:cubicBezTo>
                  <a:pt x="1631636" y="3454939"/>
                  <a:pt x="1631636" y="3454939"/>
                  <a:pt x="1612305" y="3460058"/>
                </a:cubicBezTo>
                <a:cubicBezTo>
                  <a:pt x="1612305" y="3460058"/>
                  <a:pt x="1607141" y="3440562"/>
                  <a:pt x="1587812" y="3445681"/>
                </a:cubicBezTo>
                <a:cubicBezTo>
                  <a:pt x="1592975" y="3465178"/>
                  <a:pt x="1592975" y="3465178"/>
                  <a:pt x="1573646" y="3470296"/>
                </a:cubicBezTo>
                <a:cubicBezTo>
                  <a:pt x="1573646" y="3470296"/>
                  <a:pt x="1568483" y="3450799"/>
                  <a:pt x="1549154" y="3455919"/>
                </a:cubicBezTo>
                <a:cubicBezTo>
                  <a:pt x="1529824" y="3461038"/>
                  <a:pt x="1529824" y="3461038"/>
                  <a:pt x="1505330" y="3446661"/>
                </a:cubicBezTo>
                <a:cubicBezTo>
                  <a:pt x="1486001" y="3451781"/>
                  <a:pt x="1461508" y="3437403"/>
                  <a:pt x="1422849" y="3447641"/>
                </a:cubicBezTo>
                <a:cubicBezTo>
                  <a:pt x="1417685" y="3428145"/>
                  <a:pt x="1398356" y="3433264"/>
                  <a:pt x="1398356" y="3433264"/>
                </a:cubicBezTo>
                <a:cubicBezTo>
                  <a:pt x="1379026" y="3438383"/>
                  <a:pt x="1379026" y="3438383"/>
                  <a:pt x="1359696" y="3443502"/>
                </a:cubicBezTo>
                <a:cubicBezTo>
                  <a:pt x="1340367" y="3448622"/>
                  <a:pt x="1335203" y="3429126"/>
                  <a:pt x="1315874" y="3434244"/>
                </a:cubicBezTo>
                <a:cubicBezTo>
                  <a:pt x="1315874" y="3434244"/>
                  <a:pt x="1291380" y="3419867"/>
                  <a:pt x="1272051" y="3424987"/>
                </a:cubicBezTo>
                <a:cubicBezTo>
                  <a:pt x="1252722" y="3430105"/>
                  <a:pt x="1252722" y="3430105"/>
                  <a:pt x="1233391" y="3435224"/>
                </a:cubicBezTo>
                <a:cubicBezTo>
                  <a:pt x="1194732" y="3445463"/>
                  <a:pt x="1136743" y="3460820"/>
                  <a:pt x="1092920" y="3451562"/>
                </a:cubicBezTo>
                <a:cubicBezTo>
                  <a:pt x="1073590" y="3456681"/>
                  <a:pt x="1073590" y="3456681"/>
                  <a:pt x="1073590" y="3456681"/>
                </a:cubicBezTo>
                <a:cubicBezTo>
                  <a:pt x="1073590" y="3456681"/>
                  <a:pt x="1054261" y="3461800"/>
                  <a:pt x="1054261" y="3461800"/>
                </a:cubicBezTo>
                <a:cubicBezTo>
                  <a:pt x="1054261" y="3461800"/>
                  <a:pt x="1034931" y="3466919"/>
                  <a:pt x="1029768" y="3447423"/>
                </a:cubicBezTo>
                <a:cubicBezTo>
                  <a:pt x="971779" y="3462779"/>
                  <a:pt x="933119" y="3473019"/>
                  <a:pt x="869967" y="3468880"/>
                </a:cubicBezTo>
                <a:cubicBezTo>
                  <a:pt x="850638" y="3473999"/>
                  <a:pt x="850638" y="3473999"/>
                  <a:pt x="831308" y="3479118"/>
                </a:cubicBezTo>
                <a:cubicBezTo>
                  <a:pt x="773319" y="3494475"/>
                  <a:pt x="729496" y="3485217"/>
                  <a:pt x="685673" y="3475959"/>
                </a:cubicBezTo>
                <a:cubicBezTo>
                  <a:pt x="661180" y="3461582"/>
                  <a:pt x="641850" y="3466701"/>
                  <a:pt x="617358" y="3452324"/>
                </a:cubicBezTo>
                <a:cubicBezTo>
                  <a:pt x="598027" y="3457444"/>
                  <a:pt x="598027" y="3457444"/>
                  <a:pt x="598027" y="3457444"/>
                </a:cubicBezTo>
                <a:cubicBezTo>
                  <a:pt x="573535" y="3443065"/>
                  <a:pt x="573535" y="3443065"/>
                  <a:pt x="554205" y="3448185"/>
                </a:cubicBezTo>
                <a:cubicBezTo>
                  <a:pt x="554205" y="3448185"/>
                  <a:pt x="534875" y="3453304"/>
                  <a:pt x="515546" y="3458423"/>
                </a:cubicBezTo>
                <a:cubicBezTo>
                  <a:pt x="496217" y="3463542"/>
                  <a:pt x="482050" y="3488158"/>
                  <a:pt x="443390" y="3498396"/>
                </a:cubicBezTo>
                <a:cubicBezTo>
                  <a:pt x="418898" y="3484019"/>
                  <a:pt x="385401" y="3513753"/>
                  <a:pt x="360909" y="3499376"/>
                </a:cubicBezTo>
                <a:cubicBezTo>
                  <a:pt x="341580" y="3504495"/>
                  <a:pt x="327412" y="3529111"/>
                  <a:pt x="322249" y="3509614"/>
                </a:cubicBezTo>
                <a:cubicBezTo>
                  <a:pt x="302919" y="3514733"/>
                  <a:pt x="302919" y="3514733"/>
                  <a:pt x="283589" y="3519853"/>
                </a:cubicBezTo>
                <a:cubicBezTo>
                  <a:pt x="264260" y="3524972"/>
                  <a:pt x="239767" y="3510594"/>
                  <a:pt x="239767" y="3510594"/>
                </a:cubicBezTo>
                <a:cubicBezTo>
                  <a:pt x="201107" y="3520833"/>
                  <a:pt x="181778" y="3525952"/>
                  <a:pt x="162449" y="3531071"/>
                </a:cubicBezTo>
                <a:cubicBezTo>
                  <a:pt x="162449" y="3531071"/>
                  <a:pt x="143119" y="3536190"/>
                  <a:pt x="143119" y="3536190"/>
                </a:cubicBezTo>
                <a:cubicBezTo>
                  <a:pt x="143119" y="3536190"/>
                  <a:pt x="123788" y="3541309"/>
                  <a:pt x="123788" y="3541309"/>
                </a:cubicBezTo>
                <a:cubicBezTo>
                  <a:pt x="118625" y="3521814"/>
                  <a:pt x="99296" y="3526932"/>
                  <a:pt x="104459" y="3546428"/>
                </a:cubicBezTo>
                <a:cubicBezTo>
                  <a:pt x="85130" y="3551548"/>
                  <a:pt x="85130" y="3551548"/>
                  <a:pt x="60636" y="3537171"/>
                </a:cubicBezTo>
                <a:cubicBezTo>
                  <a:pt x="60636" y="3537171"/>
                  <a:pt x="41307" y="3542290"/>
                  <a:pt x="41307" y="3542290"/>
                </a:cubicBezTo>
                <a:cubicBezTo>
                  <a:pt x="36144" y="3522793"/>
                  <a:pt x="36144" y="3522793"/>
                  <a:pt x="36144" y="3522793"/>
                </a:cubicBezTo>
                <a:cubicBezTo>
                  <a:pt x="30981" y="3503296"/>
                  <a:pt x="25816" y="3483800"/>
                  <a:pt x="45147" y="3478681"/>
                </a:cubicBezTo>
                <a:cubicBezTo>
                  <a:pt x="59313" y="3454066"/>
                  <a:pt x="54150" y="3434569"/>
                  <a:pt x="97972" y="3443828"/>
                </a:cubicBezTo>
                <a:cubicBezTo>
                  <a:pt x="92809" y="3424331"/>
                  <a:pt x="92809" y="3424331"/>
                  <a:pt x="87646" y="3404835"/>
                </a:cubicBezTo>
                <a:cubicBezTo>
                  <a:pt x="87646" y="3404835"/>
                  <a:pt x="68316" y="3409953"/>
                  <a:pt x="48987" y="3415073"/>
                </a:cubicBezTo>
                <a:cubicBezTo>
                  <a:pt x="54150" y="3434569"/>
                  <a:pt x="34820" y="3439689"/>
                  <a:pt x="29656" y="3420191"/>
                </a:cubicBezTo>
                <a:cubicBezTo>
                  <a:pt x="10327" y="3425311"/>
                  <a:pt x="5164" y="3405815"/>
                  <a:pt x="5164" y="3405815"/>
                </a:cubicBezTo>
                <a:cubicBezTo>
                  <a:pt x="5164" y="3405815"/>
                  <a:pt x="0" y="3386318"/>
                  <a:pt x="0" y="3386318"/>
                </a:cubicBezTo>
                <a:cubicBezTo>
                  <a:pt x="19330" y="3381200"/>
                  <a:pt x="38660" y="3376081"/>
                  <a:pt x="57990" y="3370961"/>
                </a:cubicBezTo>
                <a:cubicBezTo>
                  <a:pt x="77319" y="3365842"/>
                  <a:pt x="96649" y="3360722"/>
                  <a:pt x="121142" y="3375100"/>
                </a:cubicBezTo>
                <a:cubicBezTo>
                  <a:pt x="159801" y="3364862"/>
                  <a:pt x="164964" y="3384358"/>
                  <a:pt x="175291" y="3423351"/>
                </a:cubicBezTo>
                <a:cubicBezTo>
                  <a:pt x="175291" y="3423351"/>
                  <a:pt x="199784" y="3437728"/>
                  <a:pt x="194621" y="3418232"/>
                </a:cubicBezTo>
                <a:cubicBezTo>
                  <a:pt x="194621" y="3418232"/>
                  <a:pt x="194621" y="3418232"/>
                  <a:pt x="213951" y="3413113"/>
                </a:cubicBezTo>
                <a:cubicBezTo>
                  <a:pt x="233280" y="3407994"/>
                  <a:pt x="233280" y="3407994"/>
                  <a:pt x="228117" y="3388497"/>
                </a:cubicBezTo>
                <a:cubicBezTo>
                  <a:pt x="222954" y="3369000"/>
                  <a:pt x="217790" y="3349505"/>
                  <a:pt x="198461" y="3354624"/>
                </a:cubicBezTo>
                <a:cubicBezTo>
                  <a:pt x="198461" y="3354624"/>
                  <a:pt x="173968" y="3340246"/>
                  <a:pt x="173968" y="3340246"/>
                </a:cubicBezTo>
                <a:cubicBezTo>
                  <a:pt x="193298" y="3335127"/>
                  <a:pt x="193298" y="3335127"/>
                  <a:pt x="188134" y="3315630"/>
                </a:cubicBezTo>
                <a:cubicBezTo>
                  <a:pt x="207463" y="3310511"/>
                  <a:pt x="231957" y="3324888"/>
                  <a:pt x="231957" y="3324888"/>
                </a:cubicBezTo>
                <a:cubicBezTo>
                  <a:pt x="256450" y="3339266"/>
                  <a:pt x="256450" y="3339266"/>
                  <a:pt x="275779" y="3334147"/>
                </a:cubicBezTo>
                <a:cubicBezTo>
                  <a:pt x="275779" y="3334147"/>
                  <a:pt x="270616" y="3314651"/>
                  <a:pt x="270616" y="3314651"/>
                </a:cubicBezTo>
                <a:cubicBezTo>
                  <a:pt x="270616" y="3314651"/>
                  <a:pt x="289946" y="3309531"/>
                  <a:pt x="289946" y="3309531"/>
                </a:cubicBezTo>
                <a:cubicBezTo>
                  <a:pt x="289946" y="3309531"/>
                  <a:pt x="314438" y="3323908"/>
                  <a:pt x="314438" y="3323908"/>
                </a:cubicBezTo>
                <a:cubicBezTo>
                  <a:pt x="333768" y="3318790"/>
                  <a:pt x="347934" y="3294174"/>
                  <a:pt x="372428" y="3308552"/>
                </a:cubicBezTo>
                <a:cubicBezTo>
                  <a:pt x="372428" y="3308552"/>
                  <a:pt x="372428" y="3308552"/>
                  <a:pt x="391758" y="3303432"/>
                </a:cubicBezTo>
                <a:cubicBezTo>
                  <a:pt x="391758" y="3303432"/>
                  <a:pt x="386594" y="3283936"/>
                  <a:pt x="386594" y="3283936"/>
                </a:cubicBezTo>
                <a:cubicBezTo>
                  <a:pt x="367265" y="3289055"/>
                  <a:pt x="342771" y="3274677"/>
                  <a:pt x="309275" y="3304412"/>
                </a:cubicBezTo>
                <a:cubicBezTo>
                  <a:pt x="309275" y="3304412"/>
                  <a:pt x="309275" y="3304412"/>
                  <a:pt x="304112" y="3284915"/>
                </a:cubicBezTo>
                <a:cubicBezTo>
                  <a:pt x="304112" y="3284915"/>
                  <a:pt x="318278" y="3260300"/>
                  <a:pt x="318278" y="3260300"/>
                </a:cubicBezTo>
                <a:cubicBezTo>
                  <a:pt x="298949" y="3265419"/>
                  <a:pt x="298949" y="3265419"/>
                  <a:pt x="298949" y="3265419"/>
                </a:cubicBezTo>
                <a:cubicBezTo>
                  <a:pt x="298949" y="3265419"/>
                  <a:pt x="298949" y="3265419"/>
                  <a:pt x="293786" y="3245923"/>
                </a:cubicBezTo>
                <a:cubicBezTo>
                  <a:pt x="293786" y="3245923"/>
                  <a:pt x="269293" y="3231545"/>
                  <a:pt x="269293" y="3231545"/>
                </a:cubicBezTo>
                <a:cubicBezTo>
                  <a:pt x="244799" y="3217168"/>
                  <a:pt x="249963" y="3236665"/>
                  <a:pt x="244799" y="3217168"/>
                </a:cubicBezTo>
                <a:cubicBezTo>
                  <a:pt x="244799" y="3217168"/>
                  <a:pt x="258967" y="3192553"/>
                  <a:pt x="258967" y="3192553"/>
                </a:cubicBezTo>
                <a:cubicBezTo>
                  <a:pt x="258967" y="3192553"/>
                  <a:pt x="278296" y="3187433"/>
                  <a:pt x="283459" y="3206929"/>
                </a:cubicBezTo>
                <a:cubicBezTo>
                  <a:pt x="283459" y="3206929"/>
                  <a:pt x="302789" y="3201810"/>
                  <a:pt x="302789" y="3201810"/>
                </a:cubicBezTo>
                <a:cubicBezTo>
                  <a:pt x="322118" y="3196691"/>
                  <a:pt x="341448" y="3191572"/>
                  <a:pt x="365941" y="3205950"/>
                </a:cubicBezTo>
                <a:cubicBezTo>
                  <a:pt x="365941" y="3205950"/>
                  <a:pt x="360777" y="3186453"/>
                  <a:pt x="360777" y="3186453"/>
                </a:cubicBezTo>
                <a:cubicBezTo>
                  <a:pt x="360777" y="3186453"/>
                  <a:pt x="360777" y="3186453"/>
                  <a:pt x="355614" y="3166956"/>
                </a:cubicBezTo>
                <a:cubicBezTo>
                  <a:pt x="374944" y="3161838"/>
                  <a:pt x="350451" y="3147460"/>
                  <a:pt x="345288" y="3127964"/>
                </a:cubicBezTo>
                <a:cubicBezTo>
                  <a:pt x="345288" y="3127964"/>
                  <a:pt x="345288" y="3127964"/>
                  <a:pt x="340125" y="3108467"/>
                </a:cubicBezTo>
                <a:cubicBezTo>
                  <a:pt x="315632" y="3094090"/>
                  <a:pt x="315632" y="3094090"/>
                  <a:pt x="296301" y="3099210"/>
                </a:cubicBezTo>
                <a:cubicBezTo>
                  <a:pt x="296301" y="3099210"/>
                  <a:pt x="320795" y="3113586"/>
                  <a:pt x="301464" y="3118705"/>
                </a:cubicBezTo>
                <a:cubicBezTo>
                  <a:pt x="301464" y="3118705"/>
                  <a:pt x="306628" y="3138202"/>
                  <a:pt x="287299" y="3143321"/>
                </a:cubicBezTo>
                <a:cubicBezTo>
                  <a:pt x="273132" y="3167937"/>
                  <a:pt x="253803" y="3173056"/>
                  <a:pt x="209979" y="3163798"/>
                </a:cubicBezTo>
                <a:cubicBezTo>
                  <a:pt x="209979" y="3163798"/>
                  <a:pt x="209979" y="3163798"/>
                  <a:pt x="190651" y="3168917"/>
                </a:cubicBezTo>
                <a:cubicBezTo>
                  <a:pt x="190651" y="3168917"/>
                  <a:pt x="171320" y="3174036"/>
                  <a:pt x="185487" y="3149420"/>
                </a:cubicBezTo>
                <a:cubicBezTo>
                  <a:pt x="185487" y="3149420"/>
                  <a:pt x="185487" y="3149420"/>
                  <a:pt x="166157" y="3154539"/>
                </a:cubicBezTo>
                <a:cubicBezTo>
                  <a:pt x="160994" y="3135044"/>
                  <a:pt x="160994" y="3135044"/>
                  <a:pt x="160994" y="3135044"/>
                </a:cubicBezTo>
                <a:cubicBezTo>
                  <a:pt x="160994" y="3135044"/>
                  <a:pt x="180324" y="3129924"/>
                  <a:pt x="180324" y="3129924"/>
                </a:cubicBezTo>
                <a:cubicBezTo>
                  <a:pt x="175161" y="3110427"/>
                  <a:pt x="155830" y="3115547"/>
                  <a:pt x="155830" y="3115547"/>
                </a:cubicBezTo>
                <a:cubicBezTo>
                  <a:pt x="131338" y="3101169"/>
                  <a:pt x="131338" y="3101169"/>
                  <a:pt x="131338" y="3101169"/>
                </a:cubicBezTo>
                <a:cubicBezTo>
                  <a:pt x="126174" y="3081673"/>
                  <a:pt x="150667" y="3096050"/>
                  <a:pt x="150667" y="3096050"/>
                </a:cubicBezTo>
                <a:cubicBezTo>
                  <a:pt x="155830" y="3115547"/>
                  <a:pt x="175161" y="3110427"/>
                  <a:pt x="169997" y="3090931"/>
                </a:cubicBezTo>
                <a:cubicBezTo>
                  <a:pt x="145503" y="3076554"/>
                  <a:pt x="145503" y="3076554"/>
                  <a:pt x="140340" y="3057058"/>
                </a:cubicBezTo>
                <a:cubicBezTo>
                  <a:pt x="154507" y="3032442"/>
                  <a:pt x="135177" y="3037562"/>
                  <a:pt x="135177" y="3037562"/>
                </a:cubicBezTo>
                <a:cubicBezTo>
                  <a:pt x="130013" y="3018064"/>
                  <a:pt x="110684" y="3023184"/>
                  <a:pt x="110684" y="3023184"/>
                </a:cubicBezTo>
                <a:cubicBezTo>
                  <a:pt x="105521" y="3003688"/>
                  <a:pt x="105521" y="3003688"/>
                  <a:pt x="124851" y="2998569"/>
                </a:cubicBezTo>
                <a:cubicBezTo>
                  <a:pt x="124851" y="2998569"/>
                  <a:pt x="144181" y="2993449"/>
                  <a:pt x="144181" y="2993449"/>
                </a:cubicBezTo>
                <a:cubicBezTo>
                  <a:pt x="163510" y="2988331"/>
                  <a:pt x="182840" y="2983212"/>
                  <a:pt x="202170" y="2978092"/>
                </a:cubicBezTo>
                <a:cubicBezTo>
                  <a:pt x="197007" y="2958595"/>
                  <a:pt x="221499" y="2972973"/>
                  <a:pt x="216336" y="2953476"/>
                </a:cubicBezTo>
                <a:cubicBezTo>
                  <a:pt x="197007" y="2958595"/>
                  <a:pt x="172512" y="2944218"/>
                  <a:pt x="158347" y="2968834"/>
                </a:cubicBezTo>
                <a:cubicBezTo>
                  <a:pt x="158347" y="2968834"/>
                  <a:pt x="158347" y="2968834"/>
                  <a:pt x="133854" y="2954456"/>
                </a:cubicBezTo>
                <a:cubicBezTo>
                  <a:pt x="133854" y="2954456"/>
                  <a:pt x="133854" y="2954456"/>
                  <a:pt x="153183" y="2949337"/>
                </a:cubicBezTo>
                <a:cubicBezTo>
                  <a:pt x="153183" y="2949337"/>
                  <a:pt x="148020" y="2929841"/>
                  <a:pt x="142857" y="2910344"/>
                </a:cubicBezTo>
                <a:cubicBezTo>
                  <a:pt x="142857" y="2910344"/>
                  <a:pt x="142857" y="2910344"/>
                  <a:pt x="123527" y="2915463"/>
                </a:cubicBezTo>
                <a:cubicBezTo>
                  <a:pt x="123527" y="2915463"/>
                  <a:pt x="104197" y="2920583"/>
                  <a:pt x="99033" y="2901087"/>
                </a:cubicBezTo>
                <a:cubicBezTo>
                  <a:pt x="99033" y="2901087"/>
                  <a:pt x="99033" y="2901087"/>
                  <a:pt x="118364" y="2895967"/>
                </a:cubicBezTo>
                <a:cubicBezTo>
                  <a:pt x="113201" y="2876470"/>
                  <a:pt x="113201" y="2876470"/>
                  <a:pt x="113201" y="2876470"/>
                </a:cubicBezTo>
                <a:cubicBezTo>
                  <a:pt x="113201" y="2876470"/>
                  <a:pt x="113201" y="2876470"/>
                  <a:pt x="108037" y="2856974"/>
                </a:cubicBezTo>
                <a:cubicBezTo>
                  <a:pt x="102874" y="2837477"/>
                  <a:pt x="97711" y="2817981"/>
                  <a:pt x="97711" y="2817981"/>
                </a:cubicBezTo>
                <a:cubicBezTo>
                  <a:pt x="92548" y="2798485"/>
                  <a:pt x="92548" y="2798485"/>
                  <a:pt x="92548" y="2798485"/>
                </a:cubicBezTo>
                <a:cubicBezTo>
                  <a:pt x="106713" y="2773868"/>
                  <a:pt x="126042" y="2768750"/>
                  <a:pt x="145374" y="2763631"/>
                </a:cubicBezTo>
                <a:cubicBezTo>
                  <a:pt x="164703" y="2758511"/>
                  <a:pt x="164703" y="2758511"/>
                  <a:pt x="164703" y="2758511"/>
                </a:cubicBezTo>
                <a:cubicBezTo>
                  <a:pt x="159539" y="2739014"/>
                  <a:pt x="135047" y="2724638"/>
                  <a:pt x="135047" y="2724638"/>
                </a:cubicBezTo>
                <a:cubicBezTo>
                  <a:pt x="115717" y="2729757"/>
                  <a:pt x="115717" y="2729757"/>
                  <a:pt x="115717" y="2729757"/>
                </a:cubicBezTo>
                <a:cubicBezTo>
                  <a:pt x="129883" y="2705141"/>
                  <a:pt x="129883" y="2705141"/>
                  <a:pt x="144049" y="2680525"/>
                </a:cubicBezTo>
                <a:cubicBezTo>
                  <a:pt x="163378" y="2675406"/>
                  <a:pt x="163378" y="2675406"/>
                  <a:pt x="163378" y="2675406"/>
                </a:cubicBezTo>
                <a:cubicBezTo>
                  <a:pt x="158216" y="2655910"/>
                  <a:pt x="177545" y="2650792"/>
                  <a:pt x="177545" y="2650792"/>
                </a:cubicBezTo>
                <a:cubicBezTo>
                  <a:pt x="196876" y="2645672"/>
                  <a:pt x="196876" y="2645672"/>
                  <a:pt x="191712" y="2626176"/>
                </a:cubicBezTo>
                <a:cubicBezTo>
                  <a:pt x="191712" y="2626176"/>
                  <a:pt x="172382" y="2631295"/>
                  <a:pt x="172382" y="2631295"/>
                </a:cubicBezTo>
                <a:cubicBezTo>
                  <a:pt x="172382" y="2631295"/>
                  <a:pt x="153052" y="2636414"/>
                  <a:pt x="147889" y="2616917"/>
                </a:cubicBezTo>
                <a:cubicBezTo>
                  <a:pt x="128559" y="2622036"/>
                  <a:pt x="128559" y="2622036"/>
                  <a:pt x="123396" y="2602539"/>
                </a:cubicBezTo>
                <a:cubicBezTo>
                  <a:pt x="123396" y="2602539"/>
                  <a:pt x="118233" y="2583044"/>
                  <a:pt x="118233" y="2583044"/>
                </a:cubicBezTo>
                <a:cubicBezTo>
                  <a:pt x="118233" y="2583044"/>
                  <a:pt x="98903" y="2588162"/>
                  <a:pt x="98903" y="2588162"/>
                </a:cubicBezTo>
                <a:cubicBezTo>
                  <a:pt x="93740" y="2568666"/>
                  <a:pt x="74410" y="2573785"/>
                  <a:pt x="93740" y="2568666"/>
                </a:cubicBezTo>
                <a:cubicBezTo>
                  <a:pt x="88577" y="2549169"/>
                  <a:pt x="113070" y="2563547"/>
                  <a:pt x="113070" y="2563547"/>
                </a:cubicBezTo>
                <a:cubicBezTo>
                  <a:pt x="132399" y="2558428"/>
                  <a:pt x="132399" y="2558428"/>
                  <a:pt x="127236" y="2538931"/>
                </a:cubicBezTo>
                <a:cubicBezTo>
                  <a:pt x="141402" y="2514316"/>
                  <a:pt x="136239" y="2494819"/>
                  <a:pt x="131075" y="2475323"/>
                </a:cubicBezTo>
                <a:cubicBezTo>
                  <a:pt x="131075" y="2475323"/>
                  <a:pt x="125912" y="2455827"/>
                  <a:pt x="125912" y="2455827"/>
                </a:cubicBezTo>
                <a:cubicBezTo>
                  <a:pt x="125912" y="2455827"/>
                  <a:pt x="125912" y="2455827"/>
                  <a:pt x="106582" y="2460945"/>
                </a:cubicBezTo>
                <a:cubicBezTo>
                  <a:pt x="101419" y="2441449"/>
                  <a:pt x="101419" y="2441449"/>
                  <a:pt x="101419" y="2441449"/>
                </a:cubicBezTo>
                <a:cubicBezTo>
                  <a:pt x="115585" y="2416834"/>
                  <a:pt x="115585" y="2416834"/>
                  <a:pt x="129752" y="2392217"/>
                </a:cubicBezTo>
                <a:cubicBezTo>
                  <a:pt x="129752" y="2392217"/>
                  <a:pt x="110422" y="2397337"/>
                  <a:pt x="110422" y="2397337"/>
                </a:cubicBezTo>
                <a:cubicBezTo>
                  <a:pt x="105259" y="2377841"/>
                  <a:pt x="105259" y="2377841"/>
                  <a:pt x="91092" y="2402456"/>
                </a:cubicBezTo>
                <a:cubicBezTo>
                  <a:pt x="91092" y="2402456"/>
                  <a:pt x="71763" y="2407575"/>
                  <a:pt x="66600" y="2388079"/>
                </a:cubicBezTo>
                <a:cubicBezTo>
                  <a:pt x="66600" y="2388079"/>
                  <a:pt x="80766" y="2363464"/>
                  <a:pt x="100096" y="2358344"/>
                </a:cubicBezTo>
                <a:cubicBezTo>
                  <a:pt x="100096" y="2358344"/>
                  <a:pt x="119426" y="2353226"/>
                  <a:pt x="119426" y="2353226"/>
                </a:cubicBezTo>
                <a:cubicBezTo>
                  <a:pt x="119426" y="2353226"/>
                  <a:pt x="114263" y="2333729"/>
                  <a:pt x="114263" y="2333729"/>
                </a:cubicBezTo>
                <a:cubicBezTo>
                  <a:pt x="109099" y="2314233"/>
                  <a:pt x="109099" y="2314233"/>
                  <a:pt x="109099" y="2314233"/>
                </a:cubicBezTo>
                <a:cubicBezTo>
                  <a:pt x="109099" y="2314233"/>
                  <a:pt x="89769" y="2319353"/>
                  <a:pt x="89769" y="2319353"/>
                </a:cubicBezTo>
                <a:cubicBezTo>
                  <a:pt x="84606" y="2299855"/>
                  <a:pt x="65276" y="2304974"/>
                  <a:pt x="70439" y="2324471"/>
                </a:cubicBezTo>
                <a:cubicBezTo>
                  <a:pt x="51110" y="2329590"/>
                  <a:pt x="51110" y="2329590"/>
                  <a:pt x="45946" y="2310094"/>
                </a:cubicBezTo>
                <a:cubicBezTo>
                  <a:pt x="65276" y="2304974"/>
                  <a:pt x="65276" y="2304974"/>
                  <a:pt x="65276" y="2304974"/>
                </a:cubicBezTo>
                <a:cubicBezTo>
                  <a:pt x="84606" y="2299855"/>
                  <a:pt x="98772" y="2275239"/>
                  <a:pt x="118102" y="2270121"/>
                </a:cubicBezTo>
                <a:cubicBezTo>
                  <a:pt x="132268" y="2245504"/>
                  <a:pt x="151598" y="2240385"/>
                  <a:pt x="165764" y="2215770"/>
                </a:cubicBezTo>
                <a:cubicBezTo>
                  <a:pt x="165764" y="2215770"/>
                  <a:pt x="160601" y="2196274"/>
                  <a:pt x="160601" y="2196274"/>
                </a:cubicBezTo>
                <a:cubicBezTo>
                  <a:pt x="150274" y="2157280"/>
                  <a:pt x="164441" y="2132665"/>
                  <a:pt x="183770" y="2127546"/>
                </a:cubicBezTo>
                <a:cubicBezTo>
                  <a:pt x="178607" y="2108050"/>
                  <a:pt x="178607" y="2108050"/>
                  <a:pt x="197937" y="2102931"/>
                </a:cubicBezTo>
                <a:cubicBezTo>
                  <a:pt x="173443" y="2088553"/>
                  <a:pt x="173443" y="2088553"/>
                  <a:pt x="173443" y="2088553"/>
                </a:cubicBezTo>
                <a:cubicBezTo>
                  <a:pt x="192773" y="2083433"/>
                  <a:pt x="187610" y="2063937"/>
                  <a:pt x="168280" y="2069057"/>
                </a:cubicBezTo>
                <a:cubicBezTo>
                  <a:pt x="168280" y="2069057"/>
                  <a:pt x="163117" y="2049560"/>
                  <a:pt x="163117" y="2049560"/>
                </a:cubicBezTo>
                <a:cubicBezTo>
                  <a:pt x="163117" y="2049560"/>
                  <a:pt x="143787" y="2054680"/>
                  <a:pt x="157953" y="2030064"/>
                </a:cubicBezTo>
                <a:cubicBezTo>
                  <a:pt x="157953" y="2030064"/>
                  <a:pt x="152790" y="2010567"/>
                  <a:pt x="147627" y="1991071"/>
                </a:cubicBezTo>
                <a:cubicBezTo>
                  <a:pt x="147627" y="1991071"/>
                  <a:pt x="147627" y="1991071"/>
                  <a:pt x="166958" y="1985952"/>
                </a:cubicBezTo>
                <a:cubicBezTo>
                  <a:pt x="181123" y="1961337"/>
                  <a:pt x="181123" y="1961337"/>
                  <a:pt x="195289" y="1936721"/>
                </a:cubicBezTo>
                <a:cubicBezTo>
                  <a:pt x="195289" y="1936721"/>
                  <a:pt x="190127" y="1917224"/>
                  <a:pt x="190127" y="1917224"/>
                </a:cubicBezTo>
                <a:cubicBezTo>
                  <a:pt x="190127" y="1917224"/>
                  <a:pt x="209457" y="1912106"/>
                  <a:pt x="209457" y="1912106"/>
                </a:cubicBezTo>
                <a:cubicBezTo>
                  <a:pt x="184963" y="1897728"/>
                  <a:pt x="184963" y="1897728"/>
                  <a:pt x="184963" y="1897728"/>
                </a:cubicBezTo>
                <a:cubicBezTo>
                  <a:pt x="184963" y="1897728"/>
                  <a:pt x="165633" y="1902847"/>
                  <a:pt x="160470" y="1883351"/>
                </a:cubicBezTo>
                <a:cubicBezTo>
                  <a:pt x="160470" y="1883351"/>
                  <a:pt x="141141" y="1888470"/>
                  <a:pt x="121810" y="1893589"/>
                </a:cubicBezTo>
                <a:cubicBezTo>
                  <a:pt x="116647" y="1874092"/>
                  <a:pt x="135977" y="1868973"/>
                  <a:pt x="130814" y="1849476"/>
                </a:cubicBezTo>
                <a:cubicBezTo>
                  <a:pt x="150143" y="1844357"/>
                  <a:pt x="150143" y="1844357"/>
                  <a:pt x="169473" y="1839239"/>
                </a:cubicBezTo>
                <a:cubicBezTo>
                  <a:pt x="188803" y="1834119"/>
                  <a:pt x="188803" y="1834119"/>
                  <a:pt x="188803" y="1834119"/>
                </a:cubicBezTo>
                <a:cubicBezTo>
                  <a:pt x="202969" y="1809504"/>
                  <a:pt x="197806" y="1790007"/>
                  <a:pt x="211972" y="1765392"/>
                </a:cubicBezTo>
                <a:cubicBezTo>
                  <a:pt x="211972" y="1765392"/>
                  <a:pt x="206809" y="1745896"/>
                  <a:pt x="226138" y="1740776"/>
                </a:cubicBezTo>
                <a:cubicBezTo>
                  <a:pt x="196482" y="1706903"/>
                  <a:pt x="210648" y="1682287"/>
                  <a:pt x="224815" y="1657672"/>
                </a:cubicBezTo>
                <a:cubicBezTo>
                  <a:pt x="224815" y="1657672"/>
                  <a:pt x="219652" y="1638175"/>
                  <a:pt x="219652" y="1638175"/>
                </a:cubicBezTo>
                <a:cubicBezTo>
                  <a:pt x="195158" y="1623798"/>
                  <a:pt x="170666" y="1609421"/>
                  <a:pt x="151336" y="1614540"/>
                </a:cubicBezTo>
                <a:cubicBezTo>
                  <a:pt x="132007" y="1619659"/>
                  <a:pt x="132007" y="1619659"/>
                  <a:pt x="132007" y="1619659"/>
                </a:cubicBezTo>
                <a:cubicBezTo>
                  <a:pt x="126843" y="1600162"/>
                  <a:pt x="126843" y="1600162"/>
                  <a:pt x="126843" y="1600162"/>
                </a:cubicBezTo>
                <a:cubicBezTo>
                  <a:pt x="126843" y="1600162"/>
                  <a:pt x="146172" y="1595043"/>
                  <a:pt x="146172" y="1595043"/>
                </a:cubicBezTo>
                <a:cubicBezTo>
                  <a:pt x="146172" y="1595043"/>
                  <a:pt x="165502" y="1589924"/>
                  <a:pt x="165502" y="1589924"/>
                </a:cubicBezTo>
                <a:cubicBezTo>
                  <a:pt x="189995" y="1604301"/>
                  <a:pt x="209325" y="1599182"/>
                  <a:pt x="233818" y="1613559"/>
                </a:cubicBezTo>
                <a:cubicBezTo>
                  <a:pt x="228655" y="1594063"/>
                  <a:pt x="228655" y="1594063"/>
                  <a:pt x="272478" y="1603320"/>
                </a:cubicBezTo>
                <a:cubicBezTo>
                  <a:pt x="286644" y="1578706"/>
                  <a:pt x="286644" y="1578706"/>
                  <a:pt x="305973" y="1573587"/>
                </a:cubicBezTo>
                <a:cubicBezTo>
                  <a:pt x="305973" y="1573587"/>
                  <a:pt x="325304" y="1568468"/>
                  <a:pt x="325304" y="1568468"/>
                </a:cubicBezTo>
                <a:cubicBezTo>
                  <a:pt x="305973" y="1573587"/>
                  <a:pt x="300810" y="1554090"/>
                  <a:pt x="300810" y="1554090"/>
                </a:cubicBezTo>
                <a:cubicBezTo>
                  <a:pt x="300810" y="1554090"/>
                  <a:pt x="300810" y="1554090"/>
                  <a:pt x="320140" y="1548970"/>
                </a:cubicBezTo>
                <a:cubicBezTo>
                  <a:pt x="339470" y="1543852"/>
                  <a:pt x="353636" y="1519235"/>
                  <a:pt x="378129" y="1533613"/>
                </a:cubicBezTo>
                <a:cubicBezTo>
                  <a:pt x="397459" y="1528494"/>
                  <a:pt x="421952" y="1542872"/>
                  <a:pt x="441281" y="1537752"/>
                </a:cubicBezTo>
                <a:cubicBezTo>
                  <a:pt x="455448" y="1513136"/>
                  <a:pt x="455448" y="1513136"/>
                  <a:pt x="479941" y="1527514"/>
                </a:cubicBezTo>
                <a:cubicBezTo>
                  <a:pt x="474777" y="1508018"/>
                  <a:pt x="455448" y="1513136"/>
                  <a:pt x="455448" y="1513136"/>
                </a:cubicBezTo>
                <a:cubicBezTo>
                  <a:pt x="455448" y="1513136"/>
                  <a:pt x="436118" y="1518256"/>
                  <a:pt x="436118" y="1518256"/>
                </a:cubicBezTo>
                <a:cubicBezTo>
                  <a:pt x="436118" y="1518256"/>
                  <a:pt x="416789" y="1523375"/>
                  <a:pt x="411625" y="1503879"/>
                </a:cubicBezTo>
                <a:cubicBezTo>
                  <a:pt x="411625" y="1503879"/>
                  <a:pt x="392296" y="1508997"/>
                  <a:pt x="392296" y="1508997"/>
                </a:cubicBezTo>
                <a:cubicBezTo>
                  <a:pt x="372965" y="1514117"/>
                  <a:pt x="353636" y="1519235"/>
                  <a:pt x="334306" y="1524355"/>
                </a:cubicBezTo>
                <a:cubicBezTo>
                  <a:pt x="329143" y="1504858"/>
                  <a:pt x="309814" y="1509977"/>
                  <a:pt x="309814" y="1509977"/>
                </a:cubicBezTo>
                <a:cubicBezTo>
                  <a:pt x="304650" y="1490481"/>
                  <a:pt x="285320" y="1495601"/>
                  <a:pt x="285320" y="1495601"/>
                </a:cubicBezTo>
                <a:cubicBezTo>
                  <a:pt x="285320" y="1495601"/>
                  <a:pt x="285320" y="1495601"/>
                  <a:pt x="265991" y="1500720"/>
                </a:cubicBezTo>
                <a:cubicBezTo>
                  <a:pt x="265991" y="1500720"/>
                  <a:pt x="265991" y="1500720"/>
                  <a:pt x="246661" y="1505839"/>
                </a:cubicBezTo>
                <a:cubicBezTo>
                  <a:pt x="246661" y="1505839"/>
                  <a:pt x="222167" y="1491462"/>
                  <a:pt x="222167" y="1491462"/>
                </a:cubicBezTo>
                <a:cubicBezTo>
                  <a:pt x="202838" y="1496581"/>
                  <a:pt x="183509" y="1501699"/>
                  <a:pt x="159015" y="1487323"/>
                </a:cubicBezTo>
                <a:cubicBezTo>
                  <a:pt x="159015" y="1487323"/>
                  <a:pt x="139686" y="1492442"/>
                  <a:pt x="139686" y="1492442"/>
                </a:cubicBezTo>
                <a:cubicBezTo>
                  <a:pt x="139686" y="1492442"/>
                  <a:pt x="120356" y="1497560"/>
                  <a:pt x="120356" y="1497560"/>
                </a:cubicBezTo>
                <a:cubicBezTo>
                  <a:pt x="115193" y="1478065"/>
                  <a:pt x="115193" y="1478065"/>
                  <a:pt x="115193" y="1478065"/>
                </a:cubicBezTo>
                <a:cubicBezTo>
                  <a:pt x="95864" y="1483184"/>
                  <a:pt x="95864" y="1483184"/>
                  <a:pt x="95864" y="1483184"/>
                </a:cubicBezTo>
                <a:cubicBezTo>
                  <a:pt x="90700" y="1463687"/>
                  <a:pt x="90700" y="1463687"/>
                  <a:pt x="90700" y="1463687"/>
                </a:cubicBezTo>
                <a:cubicBezTo>
                  <a:pt x="90700" y="1463687"/>
                  <a:pt x="110030" y="1458568"/>
                  <a:pt x="110030" y="1458568"/>
                </a:cubicBezTo>
                <a:cubicBezTo>
                  <a:pt x="115193" y="1478065"/>
                  <a:pt x="134522" y="1472945"/>
                  <a:pt x="134522" y="1472945"/>
                </a:cubicBezTo>
                <a:cubicBezTo>
                  <a:pt x="134522" y="1472945"/>
                  <a:pt x="134522" y="1472945"/>
                  <a:pt x="153852" y="1467826"/>
                </a:cubicBezTo>
                <a:cubicBezTo>
                  <a:pt x="153852" y="1467826"/>
                  <a:pt x="178345" y="1482203"/>
                  <a:pt x="178345" y="1482203"/>
                </a:cubicBezTo>
                <a:cubicBezTo>
                  <a:pt x="192512" y="1457588"/>
                  <a:pt x="192512" y="1457588"/>
                  <a:pt x="217004" y="1471965"/>
                </a:cubicBezTo>
                <a:cubicBezTo>
                  <a:pt x="236334" y="1466845"/>
                  <a:pt x="255664" y="1461727"/>
                  <a:pt x="280157" y="1476104"/>
                </a:cubicBezTo>
                <a:cubicBezTo>
                  <a:pt x="299487" y="1470984"/>
                  <a:pt x="299487" y="1470984"/>
                  <a:pt x="299487" y="1470984"/>
                </a:cubicBezTo>
                <a:cubicBezTo>
                  <a:pt x="299487" y="1470984"/>
                  <a:pt x="304650" y="1490481"/>
                  <a:pt x="304650" y="1490481"/>
                </a:cubicBezTo>
                <a:cubicBezTo>
                  <a:pt x="323979" y="1485363"/>
                  <a:pt x="343310" y="1480243"/>
                  <a:pt x="343310" y="1480243"/>
                </a:cubicBezTo>
                <a:cubicBezTo>
                  <a:pt x="362639" y="1475124"/>
                  <a:pt x="381969" y="1470005"/>
                  <a:pt x="401298" y="1464886"/>
                </a:cubicBezTo>
                <a:cubicBezTo>
                  <a:pt x="406462" y="1484381"/>
                  <a:pt x="406462" y="1484381"/>
                  <a:pt x="406462" y="1484381"/>
                </a:cubicBezTo>
                <a:cubicBezTo>
                  <a:pt x="425791" y="1479262"/>
                  <a:pt x="445122" y="1474143"/>
                  <a:pt x="464451" y="1469024"/>
                </a:cubicBezTo>
                <a:cubicBezTo>
                  <a:pt x="464451" y="1469024"/>
                  <a:pt x="459287" y="1449529"/>
                  <a:pt x="459287" y="1449529"/>
                </a:cubicBezTo>
                <a:cubicBezTo>
                  <a:pt x="459287" y="1449529"/>
                  <a:pt x="459287" y="1449529"/>
                  <a:pt x="439958" y="1454648"/>
                </a:cubicBezTo>
                <a:cubicBezTo>
                  <a:pt x="420628" y="1459767"/>
                  <a:pt x="420628" y="1459767"/>
                  <a:pt x="396135" y="1445390"/>
                </a:cubicBezTo>
                <a:cubicBezTo>
                  <a:pt x="396135" y="1445390"/>
                  <a:pt x="376805" y="1450508"/>
                  <a:pt x="376805" y="1450508"/>
                </a:cubicBezTo>
                <a:cubicBezTo>
                  <a:pt x="357475" y="1455628"/>
                  <a:pt x="332982" y="1441250"/>
                  <a:pt x="332982" y="1441250"/>
                </a:cubicBezTo>
                <a:cubicBezTo>
                  <a:pt x="294324" y="1451488"/>
                  <a:pt x="250501" y="1442231"/>
                  <a:pt x="206678" y="1432972"/>
                </a:cubicBezTo>
                <a:cubicBezTo>
                  <a:pt x="206678" y="1432972"/>
                  <a:pt x="187348" y="1438091"/>
                  <a:pt x="187348" y="1438091"/>
                </a:cubicBezTo>
                <a:cubicBezTo>
                  <a:pt x="168018" y="1443211"/>
                  <a:pt x="162856" y="1423714"/>
                  <a:pt x="143525" y="1428833"/>
                </a:cubicBezTo>
                <a:cubicBezTo>
                  <a:pt x="119032" y="1414455"/>
                  <a:pt x="119032" y="1414455"/>
                  <a:pt x="133199" y="1389840"/>
                </a:cubicBezTo>
                <a:cubicBezTo>
                  <a:pt x="133199" y="1389840"/>
                  <a:pt x="138362" y="1409337"/>
                  <a:pt x="138362" y="1409337"/>
                </a:cubicBezTo>
                <a:cubicBezTo>
                  <a:pt x="157692" y="1404217"/>
                  <a:pt x="182185" y="1418594"/>
                  <a:pt x="201514" y="1413476"/>
                </a:cubicBezTo>
                <a:cubicBezTo>
                  <a:pt x="196351" y="1393979"/>
                  <a:pt x="215681" y="1388860"/>
                  <a:pt x="210518" y="1369364"/>
                </a:cubicBezTo>
                <a:cubicBezTo>
                  <a:pt x="205355" y="1349867"/>
                  <a:pt x="200191" y="1330370"/>
                  <a:pt x="180861" y="1335490"/>
                </a:cubicBezTo>
                <a:cubicBezTo>
                  <a:pt x="180861" y="1335490"/>
                  <a:pt x="161532" y="1340609"/>
                  <a:pt x="161532" y="1340609"/>
                </a:cubicBezTo>
                <a:cubicBezTo>
                  <a:pt x="161532" y="1340609"/>
                  <a:pt x="156368" y="1321113"/>
                  <a:pt x="175698" y="1315994"/>
                </a:cubicBezTo>
                <a:cubicBezTo>
                  <a:pt x="200191" y="1330370"/>
                  <a:pt x="205355" y="1349867"/>
                  <a:pt x="244013" y="1339629"/>
                </a:cubicBezTo>
                <a:cubicBezTo>
                  <a:pt x="263344" y="1334510"/>
                  <a:pt x="282674" y="1329391"/>
                  <a:pt x="302003" y="1324272"/>
                </a:cubicBezTo>
                <a:cubicBezTo>
                  <a:pt x="302003" y="1324272"/>
                  <a:pt x="302003" y="1324272"/>
                  <a:pt x="321332" y="1319153"/>
                </a:cubicBezTo>
                <a:cubicBezTo>
                  <a:pt x="340662" y="1314033"/>
                  <a:pt x="359992" y="1308914"/>
                  <a:pt x="365155" y="1328411"/>
                </a:cubicBezTo>
                <a:cubicBezTo>
                  <a:pt x="384484" y="1323292"/>
                  <a:pt x="384484" y="1323292"/>
                  <a:pt x="384484" y="1323292"/>
                </a:cubicBezTo>
                <a:cubicBezTo>
                  <a:pt x="379321" y="1303795"/>
                  <a:pt x="379321" y="1303795"/>
                  <a:pt x="379321" y="1303795"/>
                </a:cubicBezTo>
                <a:cubicBezTo>
                  <a:pt x="403815" y="1318173"/>
                  <a:pt x="423144" y="1313054"/>
                  <a:pt x="442474" y="1307934"/>
                </a:cubicBezTo>
                <a:cubicBezTo>
                  <a:pt x="461803" y="1302815"/>
                  <a:pt x="461803" y="1302815"/>
                  <a:pt x="466966" y="1322311"/>
                </a:cubicBezTo>
                <a:cubicBezTo>
                  <a:pt x="466966" y="1322311"/>
                  <a:pt x="486297" y="1317192"/>
                  <a:pt x="486297" y="1317192"/>
                </a:cubicBezTo>
                <a:cubicBezTo>
                  <a:pt x="505626" y="1312073"/>
                  <a:pt x="505626" y="1312073"/>
                  <a:pt x="505626" y="1312073"/>
                </a:cubicBezTo>
                <a:cubicBezTo>
                  <a:pt x="530119" y="1326450"/>
                  <a:pt x="544286" y="1301834"/>
                  <a:pt x="568779" y="1316212"/>
                </a:cubicBezTo>
                <a:cubicBezTo>
                  <a:pt x="568779" y="1316212"/>
                  <a:pt x="588108" y="1311092"/>
                  <a:pt x="593272" y="1330590"/>
                </a:cubicBezTo>
                <a:cubicBezTo>
                  <a:pt x="612601" y="1325470"/>
                  <a:pt x="612601" y="1325470"/>
                  <a:pt x="612601" y="1325470"/>
                </a:cubicBezTo>
                <a:cubicBezTo>
                  <a:pt x="631932" y="1320351"/>
                  <a:pt x="651261" y="1315232"/>
                  <a:pt x="670590" y="1310113"/>
                </a:cubicBezTo>
                <a:cubicBezTo>
                  <a:pt x="709250" y="1299874"/>
                  <a:pt x="728579" y="1294756"/>
                  <a:pt x="747910" y="1289636"/>
                </a:cubicBezTo>
                <a:cubicBezTo>
                  <a:pt x="772402" y="1304014"/>
                  <a:pt x="772402" y="1304014"/>
                  <a:pt x="791732" y="1298895"/>
                </a:cubicBezTo>
                <a:cubicBezTo>
                  <a:pt x="811062" y="1293775"/>
                  <a:pt x="816225" y="1313271"/>
                  <a:pt x="830391" y="1288656"/>
                </a:cubicBezTo>
                <a:cubicBezTo>
                  <a:pt x="825228" y="1269160"/>
                  <a:pt x="825228" y="1269160"/>
                  <a:pt x="825228" y="1269160"/>
                </a:cubicBezTo>
                <a:cubicBezTo>
                  <a:pt x="869050" y="1278418"/>
                  <a:pt x="907710" y="1268180"/>
                  <a:pt x="946370" y="1257942"/>
                </a:cubicBezTo>
                <a:cubicBezTo>
                  <a:pt x="985028" y="1247703"/>
                  <a:pt x="1009522" y="1262079"/>
                  <a:pt x="1019848" y="1301073"/>
                </a:cubicBezTo>
                <a:cubicBezTo>
                  <a:pt x="1039177" y="1295954"/>
                  <a:pt x="1063671" y="1310331"/>
                  <a:pt x="1102330" y="1300092"/>
                </a:cubicBezTo>
                <a:cubicBezTo>
                  <a:pt x="1102330" y="1300092"/>
                  <a:pt x="1102330" y="1300092"/>
                  <a:pt x="1097167" y="1280597"/>
                </a:cubicBezTo>
                <a:cubicBezTo>
                  <a:pt x="1092004" y="1261100"/>
                  <a:pt x="1092004" y="1261100"/>
                  <a:pt x="1111334" y="1255980"/>
                </a:cubicBezTo>
                <a:cubicBezTo>
                  <a:pt x="1130663" y="1250862"/>
                  <a:pt x="1149993" y="1245743"/>
                  <a:pt x="1174485" y="1260120"/>
                </a:cubicBezTo>
                <a:cubicBezTo>
                  <a:pt x="1193815" y="1255001"/>
                  <a:pt x="1213145" y="1249882"/>
                  <a:pt x="1213145" y="1249882"/>
                </a:cubicBezTo>
                <a:cubicBezTo>
                  <a:pt x="1232474" y="1244762"/>
                  <a:pt x="1237637" y="1264258"/>
                  <a:pt x="1237637" y="1264258"/>
                </a:cubicBezTo>
                <a:cubicBezTo>
                  <a:pt x="1237637" y="1264258"/>
                  <a:pt x="1237637" y="1264258"/>
                  <a:pt x="1256968" y="1259139"/>
                </a:cubicBezTo>
                <a:cubicBezTo>
                  <a:pt x="1276297" y="1254020"/>
                  <a:pt x="1276297" y="1254020"/>
                  <a:pt x="1276297" y="1254020"/>
                </a:cubicBezTo>
                <a:cubicBezTo>
                  <a:pt x="1276297" y="1254020"/>
                  <a:pt x="1295628" y="1248901"/>
                  <a:pt x="1295628" y="1248901"/>
                </a:cubicBezTo>
                <a:cubicBezTo>
                  <a:pt x="1300791" y="1268397"/>
                  <a:pt x="1300791" y="1268397"/>
                  <a:pt x="1305954" y="1287894"/>
                </a:cubicBezTo>
                <a:cubicBezTo>
                  <a:pt x="1325284" y="1282775"/>
                  <a:pt x="1325284" y="1282775"/>
                  <a:pt x="1325284" y="1282775"/>
                </a:cubicBezTo>
                <a:cubicBezTo>
                  <a:pt x="1344613" y="1277655"/>
                  <a:pt x="1363942" y="1272537"/>
                  <a:pt x="1383273" y="1267417"/>
                </a:cubicBezTo>
                <a:cubicBezTo>
                  <a:pt x="1402603" y="1262298"/>
                  <a:pt x="1402603" y="1262298"/>
                  <a:pt x="1421932" y="1257179"/>
                </a:cubicBezTo>
                <a:cubicBezTo>
                  <a:pt x="1421932" y="1257179"/>
                  <a:pt x="1441262" y="1252060"/>
                  <a:pt x="1441262" y="1252060"/>
                </a:cubicBezTo>
                <a:cubicBezTo>
                  <a:pt x="1485084" y="1261319"/>
                  <a:pt x="1504414" y="1256199"/>
                  <a:pt x="1543073" y="1245961"/>
                </a:cubicBezTo>
                <a:cubicBezTo>
                  <a:pt x="1543073" y="1245961"/>
                  <a:pt x="1543073" y="1245961"/>
                  <a:pt x="1562403" y="1240842"/>
                </a:cubicBezTo>
                <a:cubicBezTo>
                  <a:pt x="1562403" y="1240842"/>
                  <a:pt x="1562403" y="1240842"/>
                  <a:pt x="1581733" y="1235722"/>
                </a:cubicBezTo>
                <a:cubicBezTo>
                  <a:pt x="1581733" y="1235722"/>
                  <a:pt x="1601063" y="1230603"/>
                  <a:pt x="1606226" y="1250100"/>
                </a:cubicBezTo>
                <a:cubicBezTo>
                  <a:pt x="1644886" y="1239861"/>
                  <a:pt x="1683544" y="1229623"/>
                  <a:pt x="1741533" y="1214266"/>
                </a:cubicBezTo>
                <a:cubicBezTo>
                  <a:pt x="1741533" y="1214266"/>
                  <a:pt x="1760863" y="1209146"/>
                  <a:pt x="1780193" y="1204026"/>
                </a:cubicBezTo>
                <a:cubicBezTo>
                  <a:pt x="1775030" y="1184531"/>
                  <a:pt x="1775030" y="1184531"/>
                  <a:pt x="1775030" y="1184531"/>
                </a:cubicBezTo>
                <a:cubicBezTo>
                  <a:pt x="1775030" y="1184531"/>
                  <a:pt x="1775030" y="1184531"/>
                  <a:pt x="1755700" y="1189650"/>
                </a:cubicBezTo>
                <a:cubicBezTo>
                  <a:pt x="1755700" y="1189650"/>
                  <a:pt x="1736371" y="1194770"/>
                  <a:pt x="1736371" y="1194770"/>
                </a:cubicBezTo>
                <a:cubicBezTo>
                  <a:pt x="1736371" y="1194770"/>
                  <a:pt x="1731207" y="1175273"/>
                  <a:pt x="1731207" y="1175273"/>
                </a:cubicBezTo>
                <a:cubicBezTo>
                  <a:pt x="1711877" y="1180392"/>
                  <a:pt x="1711877" y="1180392"/>
                  <a:pt x="1692547" y="1185511"/>
                </a:cubicBezTo>
                <a:cubicBezTo>
                  <a:pt x="1692547" y="1185511"/>
                  <a:pt x="1673218" y="1190630"/>
                  <a:pt x="1673218" y="1190630"/>
                </a:cubicBezTo>
                <a:cubicBezTo>
                  <a:pt x="1648725" y="1176253"/>
                  <a:pt x="1629395" y="1181371"/>
                  <a:pt x="1610065" y="1186491"/>
                </a:cubicBezTo>
                <a:cubicBezTo>
                  <a:pt x="1590736" y="1191610"/>
                  <a:pt x="1571406" y="1196729"/>
                  <a:pt x="1532746" y="1206968"/>
                </a:cubicBezTo>
                <a:cubicBezTo>
                  <a:pt x="1527584" y="1187471"/>
                  <a:pt x="1508254" y="1192590"/>
                  <a:pt x="1508254" y="1192590"/>
                </a:cubicBezTo>
                <a:cubicBezTo>
                  <a:pt x="1488925" y="1197709"/>
                  <a:pt x="1450264" y="1207948"/>
                  <a:pt x="1430935" y="1213066"/>
                </a:cubicBezTo>
                <a:cubicBezTo>
                  <a:pt x="1430935" y="1213066"/>
                  <a:pt x="1425772" y="1193571"/>
                  <a:pt x="1425772" y="1193571"/>
                </a:cubicBezTo>
                <a:cubicBezTo>
                  <a:pt x="1406442" y="1198691"/>
                  <a:pt x="1387112" y="1203809"/>
                  <a:pt x="1387112" y="1203809"/>
                </a:cubicBezTo>
                <a:cubicBezTo>
                  <a:pt x="1348453" y="1214048"/>
                  <a:pt x="1304630" y="1204789"/>
                  <a:pt x="1265970" y="1215027"/>
                </a:cubicBezTo>
                <a:cubicBezTo>
                  <a:pt x="1246641" y="1220146"/>
                  <a:pt x="1227311" y="1225265"/>
                  <a:pt x="1202818" y="1210888"/>
                </a:cubicBezTo>
                <a:cubicBezTo>
                  <a:pt x="1164159" y="1221127"/>
                  <a:pt x="1125499" y="1231365"/>
                  <a:pt x="1081677" y="1222107"/>
                </a:cubicBezTo>
                <a:cubicBezTo>
                  <a:pt x="1081677" y="1222107"/>
                  <a:pt x="1081677" y="1222107"/>
                  <a:pt x="1062347" y="1227227"/>
                </a:cubicBezTo>
                <a:cubicBezTo>
                  <a:pt x="1062347" y="1227227"/>
                  <a:pt x="1043018" y="1232346"/>
                  <a:pt x="1037855" y="1212848"/>
                </a:cubicBezTo>
                <a:cubicBezTo>
                  <a:pt x="999195" y="1223087"/>
                  <a:pt x="979865" y="1228207"/>
                  <a:pt x="960536" y="1233325"/>
                </a:cubicBezTo>
                <a:cubicBezTo>
                  <a:pt x="955373" y="1213829"/>
                  <a:pt x="941207" y="1238444"/>
                  <a:pt x="916712" y="1224067"/>
                </a:cubicBezTo>
                <a:cubicBezTo>
                  <a:pt x="897383" y="1229186"/>
                  <a:pt x="878054" y="1234305"/>
                  <a:pt x="858724" y="1239425"/>
                </a:cubicBezTo>
                <a:cubicBezTo>
                  <a:pt x="858724" y="1239425"/>
                  <a:pt x="834230" y="1225047"/>
                  <a:pt x="814901" y="1230166"/>
                </a:cubicBezTo>
                <a:cubicBezTo>
                  <a:pt x="814901" y="1230166"/>
                  <a:pt x="795572" y="1235285"/>
                  <a:pt x="795572" y="1235285"/>
                </a:cubicBezTo>
                <a:cubicBezTo>
                  <a:pt x="795572" y="1235285"/>
                  <a:pt x="790409" y="1215790"/>
                  <a:pt x="771079" y="1220909"/>
                </a:cubicBezTo>
                <a:cubicBezTo>
                  <a:pt x="771079" y="1220909"/>
                  <a:pt x="765915" y="1201412"/>
                  <a:pt x="785245" y="1196293"/>
                </a:cubicBezTo>
                <a:cubicBezTo>
                  <a:pt x="785245" y="1196293"/>
                  <a:pt x="785245" y="1196293"/>
                  <a:pt x="765915" y="1201412"/>
                </a:cubicBezTo>
                <a:cubicBezTo>
                  <a:pt x="765915" y="1201412"/>
                  <a:pt x="746585" y="1206531"/>
                  <a:pt x="741422" y="1187034"/>
                </a:cubicBezTo>
                <a:cubicBezTo>
                  <a:pt x="741422" y="1187034"/>
                  <a:pt x="722093" y="1192154"/>
                  <a:pt x="722093" y="1192154"/>
                </a:cubicBezTo>
                <a:cubicBezTo>
                  <a:pt x="722093" y="1192154"/>
                  <a:pt x="697599" y="1177777"/>
                  <a:pt x="697599" y="1177777"/>
                </a:cubicBezTo>
                <a:cubicBezTo>
                  <a:pt x="692436" y="1158281"/>
                  <a:pt x="692436" y="1158281"/>
                  <a:pt x="673107" y="1163400"/>
                </a:cubicBezTo>
                <a:cubicBezTo>
                  <a:pt x="673107" y="1163400"/>
                  <a:pt x="673107" y="1163400"/>
                  <a:pt x="667944" y="1143903"/>
                </a:cubicBezTo>
                <a:cubicBezTo>
                  <a:pt x="653778" y="1168518"/>
                  <a:pt x="629283" y="1154141"/>
                  <a:pt x="629283" y="1154141"/>
                </a:cubicBezTo>
                <a:cubicBezTo>
                  <a:pt x="590625" y="1164379"/>
                  <a:pt x="566131" y="1150002"/>
                  <a:pt x="546802" y="1155121"/>
                </a:cubicBezTo>
                <a:cubicBezTo>
                  <a:pt x="527472" y="1160240"/>
                  <a:pt x="527472" y="1160240"/>
                  <a:pt x="502980" y="1145864"/>
                </a:cubicBezTo>
                <a:cubicBezTo>
                  <a:pt x="502980" y="1145864"/>
                  <a:pt x="508143" y="1165359"/>
                  <a:pt x="508143" y="1165359"/>
                </a:cubicBezTo>
                <a:cubicBezTo>
                  <a:pt x="488812" y="1170478"/>
                  <a:pt x="464320" y="1156102"/>
                  <a:pt x="444990" y="1161220"/>
                </a:cubicBezTo>
                <a:cubicBezTo>
                  <a:pt x="444990" y="1161220"/>
                  <a:pt x="425660" y="1166340"/>
                  <a:pt x="425660" y="1166340"/>
                </a:cubicBezTo>
                <a:cubicBezTo>
                  <a:pt x="406331" y="1171459"/>
                  <a:pt x="401167" y="1151963"/>
                  <a:pt x="401167" y="1151963"/>
                </a:cubicBezTo>
                <a:cubicBezTo>
                  <a:pt x="401167" y="1151963"/>
                  <a:pt x="406331" y="1171459"/>
                  <a:pt x="406331" y="1171459"/>
                </a:cubicBezTo>
                <a:cubicBezTo>
                  <a:pt x="425660" y="1166340"/>
                  <a:pt x="425660" y="1166340"/>
                  <a:pt x="425660" y="1166340"/>
                </a:cubicBezTo>
                <a:cubicBezTo>
                  <a:pt x="425660" y="1166340"/>
                  <a:pt x="444990" y="1161220"/>
                  <a:pt x="450153" y="1180717"/>
                </a:cubicBezTo>
                <a:cubicBezTo>
                  <a:pt x="469483" y="1175597"/>
                  <a:pt x="469483" y="1175597"/>
                  <a:pt x="474646" y="1195094"/>
                </a:cubicBezTo>
                <a:cubicBezTo>
                  <a:pt x="455317" y="1200213"/>
                  <a:pt x="460481" y="1219710"/>
                  <a:pt x="455317" y="1200213"/>
                </a:cubicBezTo>
                <a:cubicBezTo>
                  <a:pt x="430823" y="1185836"/>
                  <a:pt x="411494" y="1190955"/>
                  <a:pt x="411494" y="1190955"/>
                </a:cubicBezTo>
                <a:cubicBezTo>
                  <a:pt x="392165" y="1196074"/>
                  <a:pt x="392165" y="1196074"/>
                  <a:pt x="387001" y="1176578"/>
                </a:cubicBezTo>
                <a:cubicBezTo>
                  <a:pt x="387001" y="1176578"/>
                  <a:pt x="367672" y="1181698"/>
                  <a:pt x="367672" y="1181698"/>
                </a:cubicBezTo>
                <a:cubicBezTo>
                  <a:pt x="343178" y="1167320"/>
                  <a:pt x="343178" y="1167320"/>
                  <a:pt x="343178" y="1167320"/>
                </a:cubicBezTo>
                <a:cubicBezTo>
                  <a:pt x="304519" y="1177559"/>
                  <a:pt x="280026" y="1163181"/>
                  <a:pt x="260696" y="1168299"/>
                </a:cubicBezTo>
                <a:cubicBezTo>
                  <a:pt x="255533" y="1148803"/>
                  <a:pt x="255533" y="1148803"/>
                  <a:pt x="274862" y="1143684"/>
                </a:cubicBezTo>
                <a:cubicBezTo>
                  <a:pt x="294193" y="1138565"/>
                  <a:pt x="294193" y="1138565"/>
                  <a:pt x="318685" y="1152942"/>
                </a:cubicBezTo>
                <a:cubicBezTo>
                  <a:pt x="313522" y="1133446"/>
                  <a:pt x="313522" y="1133446"/>
                  <a:pt x="313522" y="1133446"/>
                </a:cubicBezTo>
                <a:cubicBezTo>
                  <a:pt x="294193" y="1138565"/>
                  <a:pt x="294193" y="1138565"/>
                  <a:pt x="269699" y="1124188"/>
                </a:cubicBezTo>
                <a:cubicBezTo>
                  <a:pt x="276783" y="1111880"/>
                  <a:pt x="280324" y="1105726"/>
                  <a:pt x="285157" y="1104446"/>
                </a:cubicBezTo>
                <a:cubicBezTo>
                  <a:pt x="289989" y="1103166"/>
                  <a:pt x="296112" y="1106761"/>
                  <a:pt x="308359" y="1113950"/>
                </a:cubicBezTo>
                <a:cubicBezTo>
                  <a:pt x="347019" y="1103712"/>
                  <a:pt x="390840" y="1112969"/>
                  <a:pt x="415334" y="1127346"/>
                </a:cubicBezTo>
                <a:cubicBezTo>
                  <a:pt x="434664" y="1122227"/>
                  <a:pt x="434664" y="1122227"/>
                  <a:pt x="434664" y="1122227"/>
                </a:cubicBezTo>
                <a:cubicBezTo>
                  <a:pt x="434664" y="1122227"/>
                  <a:pt x="453993" y="1117108"/>
                  <a:pt x="459156" y="1136605"/>
                </a:cubicBezTo>
                <a:cubicBezTo>
                  <a:pt x="478486" y="1131486"/>
                  <a:pt x="478486" y="1131486"/>
                  <a:pt x="478486" y="1131486"/>
                </a:cubicBezTo>
                <a:cubicBezTo>
                  <a:pt x="497817" y="1126367"/>
                  <a:pt x="497817" y="1126367"/>
                  <a:pt x="497817" y="1126367"/>
                </a:cubicBezTo>
                <a:cubicBezTo>
                  <a:pt x="517146" y="1121248"/>
                  <a:pt x="517146" y="1121248"/>
                  <a:pt x="522309" y="1140745"/>
                </a:cubicBezTo>
                <a:cubicBezTo>
                  <a:pt x="560968" y="1130506"/>
                  <a:pt x="580298" y="1125387"/>
                  <a:pt x="624120" y="1134644"/>
                </a:cubicBezTo>
                <a:cubicBezTo>
                  <a:pt x="624120" y="1134644"/>
                  <a:pt x="624120" y="1134644"/>
                  <a:pt x="643450" y="1129525"/>
                </a:cubicBezTo>
                <a:cubicBezTo>
                  <a:pt x="662780" y="1124406"/>
                  <a:pt x="687273" y="1138783"/>
                  <a:pt x="706603" y="1133664"/>
                </a:cubicBezTo>
                <a:cubicBezTo>
                  <a:pt x="725933" y="1128545"/>
                  <a:pt x="725933" y="1128545"/>
                  <a:pt x="725933" y="1128545"/>
                </a:cubicBezTo>
                <a:cubicBezTo>
                  <a:pt x="725933" y="1128545"/>
                  <a:pt x="745262" y="1123426"/>
                  <a:pt x="745262" y="1123426"/>
                </a:cubicBezTo>
                <a:cubicBezTo>
                  <a:pt x="745262" y="1123426"/>
                  <a:pt x="764592" y="1118307"/>
                  <a:pt x="764592" y="1118307"/>
                </a:cubicBezTo>
                <a:cubicBezTo>
                  <a:pt x="769755" y="1137803"/>
                  <a:pt x="769755" y="1137803"/>
                  <a:pt x="769755" y="1137803"/>
                </a:cubicBezTo>
                <a:cubicBezTo>
                  <a:pt x="789085" y="1132684"/>
                  <a:pt x="789085" y="1132684"/>
                  <a:pt x="789085" y="1132684"/>
                </a:cubicBezTo>
                <a:cubicBezTo>
                  <a:pt x="827744" y="1122447"/>
                  <a:pt x="847074" y="1117327"/>
                  <a:pt x="866404" y="1112208"/>
                </a:cubicBezTo>
                <a:cubicBezTo>
                  <a:pt x="866404" y="1112208"/>
                  <a:pt x="866404" y="1112208"/>
                  <a:pt x="871567" y="1131704"/>
                </a:cubicBezTo>
                <a:cubicBezTo>
                  <a:pt x="890896" y="1126586"/>
                  <a:pt x="910226" y="1121466"/>
                  <a:pt x="929556" y="1116347"/>
                </a:cubicBezTo>
                <a:cubicBezTo>
                  <a:pt x="954048" y="1130724"/>
                  <a:pt x="973378" y="1125604"/>
                  <a:pt x="992707" y="1120485"/>
                </a:cubicBezTo>
                <a:cubicBezTo>
                  <a:pt x="992707" y="1120485"/>
                  <a:pt x="992707" y="1120485"/>
                  <a:pt x="1012038" y="1115366"/>
                </a:cubicBezTo>
                <a:cubicBezTo>
                  <a:pt x="1050697" y="1105128"/>
                  <a:pt x="1089356" y="1094890"/>
                  <a:pt x="1133178" y="1104148"/>
                </a:cubicBezTo>
                <a:cubicBezTo>
                  <a:pt x="1133178" y="1104148"/>
                  <a:pt x="1152509" y="1099029"/>
                  <a:pt x="1152509" y="1099029"/>
                </a:cubicBezTo>
                <a:cubicBezTo>
                  <a:pt x="1152509" y="1099029"/>
                  <a:pt x="1152509" y="1099029"/>
                  <a:pt x="1171839" y="1093910"/>
                </a:cubicBezTo>
                <a:cubicBezTo>
                  <a:pt x="1196331" y="1108288"/>
                  <a:pt x="1210498" y="1083671"/>
                  <a:pt x="1254321" y="1092930"/>
                </a:cubicBezTo>
                <a:cubicBezTo>
                  <a:pt x="1254321" y="1092930"/>
                  <a:pt x="1259484" y="1112425"/>
                  <a:pt x="1278814" y="1107307"/>
                </a:cubicBezTo>
                <a:cubicBezTo>
                  <a:pt x="1273651" y="1087810"/>
                  <a:pt x="1292981" y="1082692"/>
                  <a:pt x="1317472" y="1097068"/>
                </a:cubicBezTo>
                <a:cubicBezTo>
                  <a:pt x="1317472" y="1097068"/>
                  <a:pt x="1336803" y="1091949"/>
                  <a:pt x="1336803" y="1091949"/>
                </a:cubicBezTo>
                <a:cubicBezTo>
                  <a:pt x="1341967" y="1111446"/>
                  <a:pt x="1341967" y="1111446"/>
                  <a:pt x="1341967" y="1111446"/>
                </a:cubicBezTo>
                <a:cubicBezTo>
                  <a:pt x="1361296" y="1106327"/>
                  <a:pt x="1361296" y="1106327"/>
                  <a:pt x="1361296" y="1106327"/>
                </a:cubicBezTo>
                <a:cubicBezTo>
                  <a:pt x="1361296" y="1106327"/>
                  <a:pt x="1380625" y="1101207"/>
                  <a:pt x="1380625" y="1101207"/>
                </a:cubicBezTo>
                <a:cubicBezTo>
                  <a:pt x="1380625" y="1101207"/>
                  <a:pt x="1405118" y="1115585"/>
                  <a:pt x="1419285" y="1090969"/>
                </a:cubicBezTo>
                <a:cubicBezTo>
                  <a:pt x="1419285" y="1090969"/>
                  <a:pt x="1424448" y="1110466"/>
                  <a:pt x="1424448" y="1110466"/>
                </a:cubicBezTo>
                <a:cubicBezTo>
                  <a:pt x="1463109" y="1100227"/>
                  <a:pt x="1506930" y="1109487"/>
                  <a:pt x="1564920" y="1094129"/>
                </a:cubicBezTo>
                <a:cubicBezTo>
                  <a:pt x="1564920" y="1094129"/>
                  <a:pt x="1584248" y="1089009"/>
                  <a:pt x="1584248" y="1089009"/>
                </a:cubicBezTo>
                <a:cubicBezTo>
                  <a:pt x="1603580" y="1083890"/>
                  <a:pt x="1622909" y="1078771"/>
                  <a:pt x="1647401" y="1093148"/>
                </a:cubicBezTo>
                <a:cubicBezTo>
                  <a:pt x="1647401" y="1093148"/>
                  <a:pt x="1666731" y="1088029"/>
                  <a:pt x="1686061" y="1082910"/>
                </a:cubicBezTo>
                <a:cubicBezTo>
                  <a:pt x="1729883" y="1092168"/>
                  <a:pt x="1749213" y="1087049"/>
                  <a:pt x="1768542" y="1081930"/>
                </a:cubicBezTo>
                <a:cubicBezTo>
                  <a:pt x="1787872" y="1076811"/>
                  <a:pt x="1807203" y="1071691"/>
                  <a:pt x="1826532" y="1066573"/>
                </a:cubicBezTo>
                <a:cubicBezTo>
                  <a:pt x="1826532" y="1066573"/>
                  <a:pt x="1851025" y="1080950"/>
                  <a:pt x="1851025" y="1080950"/>
                </a:cubicBezTo>
                <a:cubicBezTo>
                  <a:pt x="1870355" y="1075831"/>
                  <a:pt x="1889684" y="1070712"/>
                  <a:pt x="1909014" y="1065592"/>
                </a:cubicBezTo>
                <a:cubicBezTo>
                  <a:pt x="1914177" y="1085088"/>
                  <a:pt x="1933506" y="1079970"/>
                  <a:pt x="1933506" y="1079970"/>
                </a:cubicBezTo>
                <a:cubicBezTo>
                  <a:pt x="1933506" y="1079970"/>
                  <a:pt x="1952837" y="1074849"/>
                  <a:pt x="1952837" y="1074849"/>
                </a:cubicBezTo>
                <a:cubicBezTo>
                  <a:pt x="1972166" y="1069730"/>
                  <a:pt x="1972166" y="1069730"/>
                  <a:pt x="1991496" y="1064612"/>
                </a:cubicBezTo>
                <a:cubicBezTo>
                  <a:pt x="1996659" y="1084109"/>
                  <a:pt x="2010826" y="1059492"/>
                  <a:pt x="2015990" y="1078989"/>
                </a:cubicBezTo>
                <a:cubicBezTo>
                  <a:pt x="2035319" y="1073870"/>
                  <a:pt x="2054648" y="1068751"/>
                  <a:pt x="2054648" y="1068751"/>
                </a:cubicBezTo>
                <a:cubicBezTo>
                  <a:pt x="2054648" y="1068751"/>
                  <a:pt x="2073978" y="1063632"/>
                  <a:pt x="2073978" y="1063632"/>
                </a:cubicBezTo>
                <a:cubicBezTo>
                  <a:pt x="2088144" y="1039016"/>
                  <a:pt x="2107474" y="1033896"/>
                  <a:pt x="2131966" y="1048275"/>
                </a:cubicBezTo>
                <a:cubicBezTo>
                  <a:pt x="2156460" y="1062652"/>
                  <a:pt x="2189956" y="1032917"/>
                  <a:pt x="2214449" y="1047294"/>
                </a:cubicBezTo>
                <a:cubicBezTo>
                  <a:pt x="2214449" y="1047294"/>
                  <a:pt x="2233779" y="1042175"/>
                  <a:pt x="2233779" y="1042175"/>
                </a:cubicBezTo>
                <a:cubicBezTo>
                  <a:pt x="2253109" y="1037056"/>
                  <a:pt x="2253109" y="1037056"/>
                  <a:pt x="2253109" y="1037056"/>
                </a:cubicBezTo>
                <a:cubicBezTo>
                  <a:pt x="2272438" y="1031937"/>
                  <a:pt x="2272438" y="1031937"/>
                  <a:pt x="2291768" y="1026818"/>
                </a:cubicBezTo>
                <a:cubicBezTo>
                  <a:pt x="2296931" y="1046315"/>
                  <a:pt x="2316261" y="1041195"/>
                  <a:pt x="2316261" y="1041195"/>
                </a:cubicBezTo>
                <a:cubicBezTo>
                  <a:pt x="2335590" y="1036076"/>
                  <a:pt x="2335590" y="1036076"/>
                  <a:pt x="2335590" y="1036076"/>
                </a:cubicBezTo>
                <a:cubicBezTo>
                  <a:pt x="2354921" y="1030957"/>
                  <a:pt x="2374250" y="1025838"/>
                  <a:pt x="2369087" y="1006341"/>
                </a:cubicBezTo>
                <a:cubicBezTo>
                  <a:pt x="2388416" y="1001222"/>
                  <a:pt x="2407745" y="996103"/>
                  <a:pt x="2446405" y="985865"/>
                </a:cubicBezTo>
                <a:cubicBezTo>
                  <a:pt x="2441242" y="966367"/>
                  <a:pt x="2460571" y="961249"/>
                  <a:pt x="2441242" y="966367"/>
                </a:cubicBezTo>
                <a:cubicBezTo>
                  <a:pt x="2441242" y="966367"/>
                  <a:pt x="2441242" y="966367"/>
                  <a:pt x="2436079" y="946871"/>
                </a:cubicBezTo>
                <a:cubicBezTo>
                  <a:pt x="2430916" y="927375"/>
                  <a:pt x="2430916" y="927375"/>
                  <a:pt x="2430916" y="927375"/>
                </a:cubicBezTo>
                <a:cubicBezTo>
                  <a:pt x="2425752" y="907878"/>
                  <a:pt x="2445081" y="902760"/>
                  <a:pt x="2445081" y="902760"/>
                </a:cubicBezTo>
                <a:cubicBezTo>
                  <a:pt x="2469576" y="917137"/>
                  <a:pt x="2488905" y="912018"/>
                  <a:pt x="2503070" y="887402"/>
                </a:cubicBezTo>
                <a:cubicBezTo>
                  <a:pt x="2503070" y="887402"/>
                  <a:pt x="2503070" y="887402"/>
                  <a:pt x="2527564" y="901779"/>
                </a:cubicBezTo>
                <a:cubicBezTo>
                  <a:pt x="2522401" y="882283"/>
                  <a:pt x="2541731" y="877164"/>
                  <a:pt x="2566223" y="891542"/>
                </a:cubicBezTo>
                <a:cubicBezTo>
                  <a:pt x="2604882" y="881303"/>
                  <a:pt x="2604882" y="881303"/>
                  <a:pt x="2599718" y="861807"/>
                </a:cubicBezTo>
                <a:cubicBezTo>
                  <a:pt x="2599718" y="861807"/>
                  <a:pt x="2599718" y="861807"/>
                  <a:pt x="2594555" y="842310"/>
                </a:cubicBezTo>
                <a:cubicBezTo>
                  <a:pt x="2613886" y="837190"/>
                  <a:pt x="2633215" y="832071"/>
                  <a:pt x="2652544" y="826952"/>
                </a:cubicBezTo>
                <a:cubicBezTo>
                  <a:pt x="2691205" y="816714"/>
                  <a:pt x="2724701" y="786980"/>
                  <a:pt x="2768523" y="796237"/>
                </a:cubicBezTo>
                <a:cubicBezTo>
                  <a:pt x="2763359" y="776742"/>
                  <a:pt x="2763359" y="776742"/>
                  <a:pt x="2763359" y="776742"/>
                </a:cubicBezTo>
                <a:cubicBezTo>
                  <a:pt x="2782689" y="771622"/>
                  <a:pt x="2782689" y="771622"/>
                  <a:pt x="2782689" y="771622"/>
                </a:cubicBezTo>
                <a:cubicBezTo>
                  <a:pt x="2802019" y="766503"/>
                  <a:pt x="2840679" y="756265"/>
                  <a:pt x="2879338" y="746027"/>
                </a:cubicBezTo>
                <a:cubicBezTo>
                  <a:pt x="2898667" y="740908"/>
                  <a:pt x="2937327" y="730669"/>
                  <a:pt x="2951493" y="706053"/>
                </a:cubicBezTo>
                <a:cubicBezTo>
                  <a:pt x="2951493" y="706053"/>
                  <a:pt x="2970822" y="700935"/>
                  <a:pt x="2975986" y="720431"/>
                </a:cubicBezTo>
                <a:cubicBezTo>
                  <a:pt x="2970822" y="700935"/>
                  <a:pt x="2970822" y="700935"/>
                  <a:pt x="2970822" y="700935"/>
                </a:cubicBezTo>
                <a:cubicBezTo>
                  <a:pt x="3009482" y="690696"/>
                  <a:pt x="3028811" y="685577"/>
                  <a:pt x="3048142" y="680457"/>
                </a:cubicBezTo>
                <a:cubicBezTo>
                  <a:pt x="3067472" y="675338"/>
                  <a:pt x="3086801" y="670220"/>
                  <a:pt x="3086801" y="670220"/>
                </a:cubicBezTo>
                <a:cubicBezTo>
                  <a:pt x="3106130" y="665100"/>
                  <a:pt x="3106130" y="665100"/>
                  <a:pt x="3106130" y="665100"/>
                </a:cubicBezTo>
                <a:cubicBezTo>
                  <a:pt x="3120297" y="640484"/>
                  <a:pt x="3120297" y="640484"/>
                  <a:pt x="3139627" y="635365"/>
                </a:cubicBezTo>
                <a:cubicBezTo>
                  <a:pt x="3139627" y="635365"/>
                  <a:pt x="3158956" y="630246"/>
                  <a:pt x="3158956" y="630246"/>
                </a:cubicBezTo>
                <a:cubicBezTo>
                  <a:pt x="3158956" y="630246"/>
                  <a:pt x="3158956" y="630246"/>
                  <a:pt x="3178286" y="625127"/>
                </a:cubicBezTo>
                <a:cubicBezTo>
                  <a:pt x="3178286" y="625127"/>
                  <a:pt x="3197616" y="620007"/>
                  <a:pt x="3197616" y="620007"/>
                </a:cubicBezTo>
                <a:cubicBezTo>
                  <a:pt x="3216945" y="614888"/>
                  <a:pt x="3216945" y="614888"/>
                  <a:pt x="3236275" y="609770"/>
                </a:cubicBezTo>
                <a:cubicBezTo>
                  <a:pt x="3236275" y="609770"/>
                  <a:pt x="3255605" y="604650"/>
                  <a:pt x="3255605" y="604650"/>
                </a:cubicBezTo>
                <a:cubicBezTo>
                  <a:pt x="3255605" y="604650"/>
                  <a:pt x="3274935" y="599531"/>
                  <a:pt x="3274935" y="599531"/>
                </a:cubicBezTo>
                <a:cubicBezTo>
                  <a:pt x="3294264" y="594412"/>
                  <a:pt x="3294264" y="594412"/>
                  <a:pt x="3313594" y="589293"/>
                </a:cubicBezTo>
                <a:cubicBezTo>
                  <a:pt x="3332924" y="584174"/>
                  <a:pt x="3352253" y="579054"/>
                  <a:pt x="3371582" y="573935"/>
                </a:cubicBezTo>
                <a:cubicBezTo>
                  <a:pt x="3390913" y="568816"/>
                  <a:pt x="3405079" y="544200"/>
                  <a:pt x="3424408" y="539081"/>
                </a:cubicBezTo>
                <a:cubicBezTo>
                  <a:pt x="3424408" y="539081"/>
                  <a:pt x="3424408" y="539081"/>
                  <a:pt x="3443738" y="533962"/>
                </a:cubicBezTo>
                <a:cubicBezTo>
                  <a:pt x="3463068" y="528843"/>
                  <a:pt x="3463068" y="528843"/>
                  <a:pt x="3482398" y="523724"/>
                </a:cubicBezTo>
                <a:cubicBezTo>
                  <a:pt x="3482398" y="523724"/>
                  <a:pt x="3501728" y="518605"/>
                  <a:pt x="3501728" y="518605"/>
                </a:cubicBezTo>
                <a:cubicBezTo>
                  <a:pt x="3521057" y="513486"/>
                  <a:pt x="3540387" y="508366"/>
                  <a:pt x="3559717" y="503246"/>
                </a:cubicBezTo>
                <a:cubicBezTo>
                  <a:pt x="3559717" y="503246"/>
                  <a:pt x="3559717" y="503246"/>
                  <a:pt x="3579046" y="498128"/>
                </a:cubicBezTo>
                <a:cubicBezTo>
                  <a:pt x="3579046" y="498128"/>
                  <a:pt x="3579046" y="498128"/>
                  <a:pt x="3598375" y="493009"/>
                </a:cubicBezTo>
                <a:cubicBezTo>
                  <a:pt x="3598375" y="493009"/>
                  <a:pt x="3598375" y="493009"/>
                  <a:pt x="3617705" y="487890"/>
                </a:cubicBezTo>
                <a:cubicBezTo>
                  <a:pt x="3617705" y="487890"/>
                  <a:pt x="3617705" y="487890"/>
                  <a:pt x="3637035" y="482770"/>
                </a:cubicBezTo>
                <a:cubicBezTo>
                  <a:pt x="3637035" y="482770"/>
                  <a:pt x="3656365" y="477652"/>
                  <a:pt x="3656365" y="477652"/>
                </a:cubicBezTo>
                <a:cubicBezTo>
                  <a:pt x="3695025" y="467413"/>
                  <a:pt x="3753013" y="452056"/>
                  <a:pt x="3791672" y="441817"/>
                </a:cubicBezTo>
                <a:cubicBezTo>
                  <a:pt x="3786509" y="422321"/>
                  <a:pt x="3805839" y="417202"/>
                  <a:pt x="3825169" y="412083"/>
                </a:cubicBezTo>
                <a:cubicBezTo>
                  <a:pt x="3844498" y="406964"/>
                  <a:pt x="3883158" y="396726"/>
                  <a:pt x="3921817" y="386487"/>
                </a:cubicBezTo>
                <a:cubicBezTo>
                  <a:pt x="3941147" y="381369"/>
                  <a:pt x="3941147" y="381369"/>
                  <a:pt x="3960477" y="376249"/>
                </a:cubicBezTo>
                <a:cubicBezTo>
                  <a:pt x="3979806" y="371130"/>
                  <a:pt x="3979806" y="371130"/>
                  <a:pt x="3999136" y="366011"/>
                </a:cubicBezTo>
                <a:cubicBezTo>
                  <a:pt x="4018467" y="360892"/>
                  <a:pt x="4018467" y="360892"/>
                  <a:pt x="4037796" y="355772"/>
                </a:cubicBezTo>
                <a:cubicBezTo>
                  <a:pt x="4037796" y="355772"/>
                  <a:pt x="4037796" y="355772"/>
                  <a:pt x="4062288" y="370150"/>
                </a:cubicBezTo>
                <a:cubicBezTo>
                  <a:pt x="4062288" y="370150"/>
                  <a:pt x="4081618" y="365030"/>
                  <a:pt x="4067452" y="389646"/>
                </a:cubicBezTo>
                <a:cubicBezTo>
                  <a:pt x="4067452" y="389646"/>
                  <a:pt x="4067452" y="389646"/>
                  <a:pt x="4091945" y="404023"/>
                </a:cubicBezTo>
                <a:cubicBezTo>
                  <a:pt x="4111274" y="398905"/>
                  <a:pt x="4111274" y="398905"/>
                  <a:pt x="4111274" y="398905"/>
                </a:cubicBezTo>
                <a:cubicBezTo>
                  <a:pt x="4120278" y="354792"/>
                  <a:pt x="4120278" y="354792"/>
                  <a:pt x="4100948" y="359911"/>
                </a:cubicBezTo>
                <a:cubicBezTo>
                  <a:pt x="4100948" y="359911"/>
                  <a:pt x="4100948" y="359911"/>
                  <a:pt x="4076454" y="345534"/>
                </a:cubicBezTo>
                <a:cubicBezTo>
                  <a:pt x="4095784" y="340415"/>
                  <a:pt x="4095784" y="340415"/>
                  <a:pt x="4115114" y="335296"/>
                </a:cubicBezTo>
                <a:cubicBezTo>
                  <a:pt x="4153774" y="325058"/>
                  <a:pt x="4211763" y="309700"/>
                  <a:pt x="4250421" y="299462"/>
                </a:cubicBezTo>
                <a:cubicBezTo>
                  <a:pt x="4269752" y="294343"/>
                  <a:pt x="4269752" y="294343"/>
                  <a:pt x="4289082" y="289224"/>
                </a:cubicBezTo>
                <a:cubicBezTo>
                  <a:pt x="4289082" y="289224"/>
                  <a:pt x="4308411" y="284104"/>
                  <a:pt x="4308411" y="284104"/>
                </a:cubicBezTo>
                <a:cubicBezTo>
                  <a:pt x="4308411" y="284104"/>
                  <a:pt x="4308411" y="284104"/>
                  <a:pt x="4327741" y="278985"/>
                </a:cubicBezTo>
                <a:cubicBezTo>
                  <a:pt x="4366400" y="268747"/>
                  <a:pt x="4385730" y="263628"/>
                  <a:pt x="4424390" y="253390"/>
                </a:cubicBezTo>
                <a:cubicBezTo>
                  <a:pt x="4463048" y="243151"/>
                  <a:pt x="4482379" y="238032"/>
                  <a:pt x="4521037" y="227794"/>
                </a:cubicBezTo>
                <a:cubicBezTo>
                  <a:pt x="4540367" y="222674"/>
                  <a:pt x="4579027" y="212436"/>
                  <a:pt x="4598356" y="207317"/>
                </a:cubicBezTo>
                <a:cubicBezTo>
                  <a:pt x="4637015" y="197079"/>
                  <a:pt x="4656345" y="191960"/>
                  <a:pt x="4675675" y="186841"/>
                </a:cubicBezTo>
                <a:cubicBezTo>
                  <a:pt x="4695005" y="181722"/>
                  <a:pt x="4733664" y="171483"/>
                  <a:pt x="4752994" y="166364"/>
                </a:cubicBezTo>
                <a:cubicBezTo>
                  <a:pt x="4752994" y="166364"/>
                  <a:pt x="4752994" y="166364"/>
                  <a:pt x="4772323" y="161245"/>
                </a:cubicBezTo>
                <a:cubicBezTo>
                  <a:pt x="4791653" y="156126"/>
                  <a:pt x="4791653" y="156126"/>
                  <a:pt x="4810983" y="151007"/>
                </a:cubicBezTo>
                <a:cubicBezTo>
                  <a:pt x="4810983" y="151007"/>
                  <a:pt x="4830313" y="145888"/>
                  <a:pt x="4849642" y="140768"/>
                </a:cubicBezTo>
                <a:cubicBezTo>
                  <a:pt x="4888302" y="130530"/>
                  <a:pt x="4926960" y="120292"/>
                  <a:pt x="4941128" y="95675"/>
                </a:cubicBezTo>
                <a:cubicBezTo>
                  <a:pt x="4979786" y="85437"/>
                  <a:pt x="4999116" y="80318"/>
                  <a:pt x="5023610" y="94696"/>
                </a:cubicBezTo>
                <a:cubicBezTo>
                  <a:pt x="5042939" y="89577"/>
                  <a:pt x="5062268" y="84458"/>
                  <a:pt x="5062268" y="84458"/>
                </a:cubicBezTo>
                <a:cubicBezTo>
                  <a:pt x="5081599" y="79339"/>
                  <a:pt x="5081599" y="79339"/>
                  <a:pt x="5081599" y="79339"/>
                </a:cubicBezTo>
                <a:cubicBezTo>
                  <a:pt x="5106091" y="93715"/>
                  <a:pt x="5106091" y="93715"/>
                  <a:pt x="5086762" y="98834"/>
                </a:cubicBezTo>
                <a:cubicBezTo>
                  <a:pt x="5086762" y="98834"/>
                  <a:pt x="5086762" y="98834"/>
                  <a:pt x="5072595" y="123451"/>
                </a:cubicBezTo>
                <a:cubicBezTo>
                  <a:pt x="5091925" y="118331"/>
                  <a:pt x="5097089" y="137827"/>
                  <a:pt x="5097089" y="137827"/>
                </a:cubicBezTo>
                <a:cubicBezTo>
                  <a:pt x="5097089" y="137827"/>
                  <a:pt x="5097089" y="137827"/>
                  <a:pt x="5121581" y="152205"/>
                </a:cubicBezTo>
                <a:cubicBezTo>
                  <a:pt x="5140910" y="147086"/>
                  <a:pt x="5146074" y="166582"/>
                  <a:pt x="5146074" y="166582"/>
                </a:cubicBezTo>
                <a:cubicBezTo>
                  <a:pt x="5151237" y="186078"/>
                  <a:pt x="5165404" y="161463"/>
                  <a:pt x="5184733" y="156343"/>
                </a:cubicBezTo>
                <a:cubicBezTo>
                  <a:pt x="5189897" y="175840"/>
                  <a:pt x="5209227" y="170721"/>
                  <a:pt x="5214390" y="190218"/>
                </a:cubicBezTo>
                <a:cubicBezTo>
                  <a:pt x="5233719" y="185099"/>
                  <a:pt x="5233719" y="185099"/>
                  <a:pt x="5233719" y="185099"/>
                </a:cubicBezTo>
                <a:cubicBezTo>
                  <a:pt x="5233719" y="185099"/>
                  <a:pt x="5253049" y="179979"/>
                  <a:pt x="5253049" y="179979"/>
                </a:cubicBezTo>
                <a:cubicBezTo>
                  <a:pt x="5272379" y="174860"/>
                  <a:pt x="5291708" y="169741"/>
                  <a:pt x="5311039" y="164622"/>
                </a:cubicBezTo>
                <a:cubicBezTo>
                  <a:pt x="5311039" y="164622"/>
                  <a:pt x="5330369" y="159503"/>
                  <a:pt x="5349698" y="154384"/>
                </a:cubicBezTo>
                <a:cubicBezTo>
                  <a:pt x="5349698" y="154384"/>
                  <a:pt x="5369028" y="149264"/>
                  <a:pt x="5363864" y="129768"/>
                </a:cubicBezTo>
                <a:cubicBezTo>
                  <a:pt x="5383194" y="124648"/>
                  <a:pt x="5378031" y="105152"/>
                  <a:pt x="5397360" y="100033"/>
                </a:cubicBezTo>
                <a:cubicBezTo>
                  <a:pt x="5416690" y="94913"/>
                  <a:pt x="5411526" y="75418"/>
                  <a:pt x="5436020" y="89795"/>
                </a:cubicBezTo>
                <a:cubicBezTo>
                  <a:pt x="5436020" y="89795"/>
                  <a:pt x="5436020" y="89795"/>
                  <a:pt x="5455349" y="84675"/>
                </a:cubicBezTo>
                <a:cubicBezTo>
                  <a:pt x="5455349" y="84675"/>
                  <a:pt x="5455349" y="84675"/>
                  <a:pt x="5450186" y="65180"/>
                </a:cubicBezTo>
                <a:cubicBezTo>
                  <a:pt x="5469516" y="60061"/>
                  <a:pt x="5488846" y="54941"/>
                  <a:pt x="5488846" y="54941"/>
                </a:cubicBezTo>
                <a:cubicBezTo>
                  <a:pt x="5513338" y="69318"/>
                  <a:pt x="5532668" y="64199"/>
                  <a:pt x="5546834" y="39584"/>
                </a:cubicBezTo>
                <a:cubicBezTo>
                  <a:pt x="5546834" y="39584"/>
                  <a:pt x="5546834" y="39584"/>
                  <a:pt x="5571327" y="53961"/>
                </a:cubicBezTo>
                <a:cubicBezTo>
                  <a:pt x="5571327" y="53961"/>
                  <a:pt x="5595820" y="68338"/>
                  <a:pt x="5609987" y="43722"/>
                </a:cubicBezTo>
                <a:cubicBezTo>
                  <a:pt x="5609987" y="43722"/>
                  <a:pt x="5624153" y="19107"/>
                  <a:pt x="5624153" y="19107"/>
                </a:cubicBezTo>
                <a:cubicBezTo>
                  <a:pt x="5643482" y="13988"/>
                  <a:pt x="5643482" y="13988"/>
                  <a:pt x="5662813" y="8869"/>
                </a:cubicBezTo>
                <a:cubicBezTo>
                  <a:pt x="5661522" y="3995"/>
                  <a:pt x="5660876" y="1558"/>
                  <a:pt x="5660936" y="56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57148" y="-3"/>
            <a:ext cx="2800349" cy="3429003"/>
          </a:xfrm>
          <a:custGeom>
            <a:avLst/>
            <a:gdLst>
              <a:gd name="connsiteX0" fmla="*/ 0 w 2800349"/>
              <a:gd name="connsiteY0" fmla="*/ 0 h 3429003"/>
              <a:gd name="connsiteX1" fmla="*/ 2800349 w 2800349"/>
              <a:gd name="connsiteY1" fmla="*/ 0 h 3429003"/>
              <a:gd name="connsiteX2" fmla="*/ 2800349 w 2800349"/>
              <a:gd name="connsiteY2" fmla="*/ 3429003 h 3429003"/>
              <a:gd name="connsiteX3" fmla="*/ 0 w 2800349"/>
              <a:gd name="connsiteY3" fmla="*/ 3429003 h 342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49" h="3429003">
                <a:moveTo>
                  <a:pt x="0" y="0"/>
                </a:moveTo>
                <a:lnTo>
                  <a:pt x="2800349" y="0"/>
                </a:lnTo>
                <a:lnTo>
                  <a:pt x="2800349" y="3429003"/>
                </a:lnTo>
                <a:lnTo>
                  <a:pt x="0" y="3429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62050" y="1543050"/>
            <a:ext cx="2457450" cy="2362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62500" y="1543050"/>
            <a:ext cx="2457450" cy="2362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43900" y="1543050"/>
            <a:ext cx="2457450" cy="2362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05050" y="666750"/>
            <a:ext cx="3067050" cy="4572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2" Type="http://schemas.openxmlformats.org/officeDocument/2006/relationships/theme" Target="../theme/theme1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689"/>
          <p:cNvSpPr/>
          <p:nvPr userDrawn="1"/>
        </p:nvSpPr>
        <p:spPr>
          <a:xfrm>
            <a:off x="676332" y="542087"/>
            <a:ext cx="280580" cy="255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2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09"/>
                  <a:pt x="6113" y="10507"/>
                  <a:pt x="5698" y="9969"/>
                </a:cubicBezTo>
                <a:cubicBezTo>
                  <a:pt x="5646" y="9901"/>
                  <a:pt x="5599" y="9842"/>
                  <a:pt x="5562" y="9785"/>
                </a:cubicBezTo>
                <a:cubicBezTo>
                  <a:pt x="5550" y="9768"/>
                  <a:pt x="5538" y="9751"/>
                  <a:pt x="5526" y="9734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1"/>
                </a:cubicBezTo>
                <a:cubicBezTo>
                  <a:pt x="5249" y="6721"/>
                  <a:pt x="4603" y="5151"/>
                  <a:pt x="5035" y="3987"/>
                </a:cubicBezTo>
                <a:cubicBezTo>
                  <a:pt x="5619" y="2410"/>
                  <a:pt x="6140" y="2098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1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3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5"/>
                </a:cubicBezTo>
                <a:cubicBezTo>
                  <a:pt x="11091" y="9842"/>
                  <a:pt x="11044" y="9901"/>
                  <a:pt x="10992" y="9969"/>
                </a:cubicBezTo>
                <a:cubicBezTo>
                  <a:pt x="10578" y="10507"/>
                  <a:pt x="9806" y="11509"/>
                  <a:pt x="9806" y="13567"/>
                </a:cubicBezTo>
                <a:cubicBezTo>
                  <a:pt x="9806" y="15971"/>
                  <a:pt x="11535" y="17087"/>
                  <a:pt x="12500" y="17361"/>
                </a:cubicBezTo>
                <a:cubicBezTo>
                  <a:pt x="13925" y="17915"/>
                  <a:pt x="15432" y="18664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39"/>
                  <a:pt x="12999" y="4821"/>
                  <a:pt x="12211" y="2789"/>
                </a:cubicBezTo>
                <a:cubicBezTo>
                  <a:pt x="11716" y="1513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6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6"/>
                  <a:pt x="12782" y="16326"/>
                </a:cubicBezTo>
                <a:moveTo>
                  <a:pt x="18035" y="15773"/>
                </a:moveTo>
                <a:cubicBezTo>
                  <a:pt x="18035" y="15773"/>
                  <a:pt x="16217" y="15311"/>
                  <a:pt x="16217" y="13290"/>
                </a:cubicBezTo>
                <a:cubicBezTo>
                  <a:pt x="16217" y="11514"/>
                  <a:pt x="17087" y="10889"/>
                  <a:pt x="17376" y="10458"/>
                </a:cubicBezTo>
                <a:cubicBezTo>
                  <a:pt x="17376" y="10458"/>
                  <a:pt x="17968" y="9905"/>
                  <a:pt x="17572" y="8122"/>
                </a:cubicBezTo>
                <a:cubicBezTo>
                  <a:pt x="18232" y="7145"/>
                  <a:pt x="18387" y="5419"/>
                  <a:pt x="17669" y="3589"/>
                </a:cubicBezTo>
                <a:cubicBezTo>
                  <a:pt x="17218" y="2442"/>
                  <a:pt x="16666" y="1814"/>
                  <a:pt x="16059" y="1448"/>
                </a:cubicBezTo>
                <a:cubicBezTo>
                  <a:pt x="15612" y="1179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3"/>
                </a:cubicBezTo>
                <a:cubicBezTo>
                  <a:pt x="12878" y="1781"/>
                  <a:pt x="12997" y="2064"/>
                  <a:pt x="13115" y="2365"/>
                </a:cubicBezTo>
                <a:cubicBezTo>
                  <a:pt x="13131" y="2408"/>
                  <a:pt x="13143" y="2453"/>
                  <a:pt x="13159" y="2496"/>
                </a:cubicBezTo>
                <a:cubicBezTo>
                  <a:pt x="13436" y="2360"/>
                  <a:pt x="13994" y="2159"/>
                  <a:pt x="14614" y="2159"/>
                </a:cubicBezTo>
                <a:cubicBezTo>
                  <a:pt x="15001" y="2159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8"/>
                </a:cubicBezTo>
                <a:cubicBezTo>
                  <a:pt x="17366" y="5540"/>
                  <a:pt x="17207" y="6853"/>
                  <a:pt x="16784" y="7478"/>
                </a:cubicBezTo>
                <a:cubicBezTo>
                  <a:pt x="16610" y="7736"/>
                  <a:pt x="16549" y="8066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3"/>
                  <a:pt x="16607" y="9785"/>
                  <a:pt x="16584" y="9819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7"/>
                  <a:pt x="15236" y="11418"/>
                  <a:pt x="15236" y="13290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6"/>
                  <a:pt x="20311" y="17925"/>
                  <a:pt x="20570" y="19439"/>
                </a:cubicBezTo>
                <a:lnTo>
                  <a:pt x="17464" y="19439"/>
                </a:lnTo>
                <a:cubicBezTo>
                  <a:pt x="17553" y="19773"/>
                  <a:pt x="17615" y="20131"/>
                  <a:pt x="17645" y="20519"/>
                </a:cubicBezTo>
                <a:lnTo>
                  <a:pt x="21152" y="20519"/>
                </a:lnTo>
                <a:cubicBezTo>
                  <a:pt x="21600" y="20519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3"/>
                </a:cubicBezTo>
              </a:path>
            </a:pathLst>
          </a:custGeom>
          <a:solidFill>
            <a:schemeClr val="tx1"/>
          </a:solidFill>
          <a:ln w="12700">
            <a:noFill/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019960" y="553646"/>
            <a:ext cx="861133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900" b="0" i="0" spc="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URBN-TMPLT</a:t>
            </a:r>
            <a:endParaRPr lang="en-US" sz="900" b="0" i="0" spc="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911668" y="6062841"/>
            <a:ext cx="283719" cy="283719"/>
          </a:xfrm>
          <a:prstGeom prst="ellipse">
            <a:avLst/>
          </a:prstGeom>
          <a:solidFill>
            <a:srgbClr val="FF2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 txBox="1"/>
          <p:nvPr userDrawn="1"/>
        </p:nvSpPr>
        <p:spPr>
          <a:xfrm>
            <a:off x="823765" y="6013698"/>
            <a:ext cx="459728" cy="3820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sz="1200" b="0" i="0" spc="300" smtClean="0">
                <a:solidFill>
                  <a:schemeClr val="bg1">
                    <a:lumMod val="9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Zebrra" panose="02000603020000020004" charset="0"/>
              </a:rPr>
            </a:fld>
            <a:endParaRPr lang="id-ID" sz="1200" b="0" i="0" spc="300" dirty="0">
              <a:solidFill>
                <a:schemeClr val="bg1">
                  <a:lumMod val="9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Zebrra" panose="02000603020000020004" charset="0"/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1228374" y="6062841"/>
            <a:ext cx="283719" cy="28371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1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2.jpeg"/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" cstate="screen"/>
          <a:srcRect b="29688"/>
          <a:stretch>
            <a:fillRect/>
          </a:stretch>
        </p:blipFill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</p:pic>
      <p:sp>
        <p:nvSpPr>
          <p:cNvPr id="6" name="Rectangle 5"/>
          <p:cNvSpPr/>
          <p:nvPr/>
        </p:nvSpPr>
        <p:spPr>
          <a:xfrm>
            <a:off x="5105889" y="5590177"/>
            <a:ext cx="19802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Presentation Template</a:t>
            </a:r>
            <a:endParaRPr lang="en-US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H="1" flipV="1">
            <a:off x="5260021" y="6069478"/>
            <a:ext cx="1671955" cy="3689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(2021)</a:t>
            </a:r>
            <a:endParaRPr lang="en-US" sz="12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好客模板www.haoke.com</a:t>
            </a:r>
            <a:endParaRPr lang="en-US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/>
          <a:srcRect l="14673" r="14673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2934031" y="2407682"/>
            <a:ext cx="6628738" cy="2215991"/>
          </a:xfrm>
          <a:prstGeom prst="rect">
            <a:avLst/>
          </a:prstGeom>
        </p:spPr>
        <p:txBody>
          <a:bodyPr wrap="none">
            <a:prstTxWarp prst="textCascadeUp">
              <a:avLst/>
            </a:prstTxWarp>
            <a:spAutoFit/>
          </a:bodyPr>
          <a:lstStyle/>
          <a:p>
            <a:pPr algn="ctr"/>
            <a:r>
              <a:rPr lang="zh-CN" altLang="en-US" sz="1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朋克风品牌介绍</a:t>
            </a:r>
            <a:r>
              <a:rPr lang="en-US" altLang="zh-CN" sz="1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endParaRPr lang="en-US" altLang="zh-CN" sz="138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 t="2723" b="2723"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/>
          <a:srcRect t="2719" b="2719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/>
          <a:srcRect l="18418" r="18418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4972050" y="0"/>
            <a:ext cx="2324100" cy="6858000"/>
          </a:xfrm>
          <a:prstGeom prst="rect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85251" y="3113157"/>
            <a:ext cx="329769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000" i="1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TRENDY LOOK</a:t>
            </a:r>
            <a:endParaRPr lang="en-US" sz="4000" i="1" dirty="0">
              <a:solidFill>
                <a:schemeClr val="bg1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73426" y="1676400"/>
            <a:ext cx="99097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290D"/>
                </a:solidFill>
                <a:latin typeface="Hilda Sonnenschein" panose="02000400000000000000" charset="0"/>
                <a:ea typeface="Source Sans Pro" panose="020B0503030403020204" pitchFamily="34" charset="0"/>
              </a:rPr>
              <a:t>Urban</a:t>
            </a:r>
            <a:endParaRPr lang="en-US" sz="2400" dirty="0">
              <a:solidFill>
                <a:srgbClr val="FF290D"/>
              </a:solidFill>
              <a:latin typeface="Hilda Sonnenschein" panose="02000400000000000000" charset="0"/>
              <a:ea typeface="Source Sans Pro" panose="020B0503030403020204" pitchFamily="34" charset="0"/>
            </a:endParaRPr>
          </a:p>
          <a:p>
            <a:r>
              <a:rPr lang="en-US" sz="2400" dirty="0">
                <a:solidFill>
                  <a:srgbClr val="FF290D"/>
                </a:solidFill>
                <a:latin typeface="Hilda Sonnenschein" panose="02000400000000000000" charset="0"/>
                <a:ea typeface="Source Sans Pro" panose="020B0503030403020204" pitchFamily="34" charset="0"/>
              </a:rPr>
              <a:t>Outfits</a:t>
            </a:r>
            <a:endParaRPr lang="en-US" sz="2400" dirty="0">
              <a:solidFill>
                <a:srgbClr val="FF290D"/>
              </a:solidFill>
              <a:latin typeface="Hilda Sonnenschein" panose="02000400000000000000" charset="0"/>
              <a:ea typeface="Source Sans Pro" panose="020B0503030403020204" pitchFamily="34" charset="0"/>
            </a:endParaRPr>
          </a:p>
          <a:p>
            <a:r>
              <a:rPr lang="en-US" sz="2400" dirty="0" err="1">
                <a:solidFill>
                  <a:srgbClr val="FF290D"/>
                </a:solidFill>
                <a:latin typeface="Hilda Sonnenschein" panose="02000400000000000000" charset="0"/>
                <a:ea typeface="Source Sans Pro" panose="020B0503030403020204" pitchFamily="34" charset="0"/>
              </a:rPr>
              <a:t>Ters</a:t>
            </a:r>
            <a:r>
              <a:rPr lang="en-US" sz="2400" dirty="0">
                <a:solidFill>
                  <a:srgbClr val="FF290D"/>
                </a:solidFill>
                <a:latin typeface="Hilda Sonnenschein" panose="02000400000000000000" charset="0"/>
                <a:ea typeface="Source Sans Pro" panose="020B0503030403020204" pitchFamily="34" charset="0"/>
              </a:rPr>
              <a:t>!</a:t>
            </a:r>
            <a:endParaRPr lang="en-US" sz="2400" dirty="0">
              <a:solidFill>
                <a:srgbClr val="FF290D"/>
              </a:solidFill>
              <a:latin typeface="Hilda Sonnenschein" panose="02000400000000000000" charset="0"/>
              <a:ea typeface="Source Sans Pro" panose="020B0503030403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0373426" y="4770819"/>
            <a:ext cx="1337183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 Far </a:t>
            </a:r>
            <a:r>
              <a:rPr lang="en-US" altLang="en-US" sz="9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far</a:t>
            </a:r>
            <a:r>
              <a:rPr lang="en-US" altLang="en-US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away, behind the word mountains.</a:t>
            </a:r>
            <a:endParaRPr lang="en-US" altLang="en-US" sz="9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3181350" y="-933450"/>
            <a:ext cx="1276350" cy="6858000"/>
          </a:xfrm>
          <a:prstGeom prst="rect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5156" y="2321004"/>
            <a:ext cx="6628738" cy="2215991"/>
          </a:xfrm>
          <a:prstGeom prst="rect">
            <a:avLst/>
          </a:prstGeom>
        </p:spPr>
        <p:txBody>
          <a:bodyPr wrap="none">
            <a:prstTxWarp prst="textCascadeUp">
              <a:avLst/>
            </a:prstTxWarp>
            <a:spAutoFit/>
          </a:bodyPr>
          <a:lstStyle/>
          <a:p>
            <a:pPr algn="ctr"/>
            <a:r>
              <a:rPr lang="en-US" sz="13800" dirty="0" err="1">
                <a:latin typeface="Hilda Sonnenschein" panose="02000400000000000000" charset="0"/>
              </a:rPr>
              <a:t>Hypster</a:t>
            </a:r>
            <a:r>
              <a:rPr lang="en-US" sz="13800" dirty="0">
                <a:latin typeface="Hilda Sonnenschein" panose="02000400000000000000" charset="0"/>
              </a:rPr>
              <a:t>!</a:t>
            </a:r>
            <a:endParaRPr lang="en-US" sz="13800" dirty="0">
              <a:latin typeface="Hilda Sonnenschein" panose="0200040000000000000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9806" y="3806905"/>
            <a:ext cx="3314368" cy="1107995"/>
          </a:xfrm>
          <a:prstGeom prst="rect">
            <a:avLst/>
          </a:prstGeom>
        </p:spPr>
        <p:txBody>
          <a:bodyPr wrap="none">
            <a:prstTxWarp prst="textCascadeUp">
              <a:avLst/>
            </a:prstTxWarp>
            <a:spAutoFit/>
          </a:bodyPr>
          <a:lstStyle/>
          <a:p>
            <a:pPr algn="ctr"/>
            <a:r>
              <a:rPr lang="en-US" sz="13800" dirty="0">
                <a:latin typeface="Hilda Sonnenschein" panose="02000400000000000000" charset="0"/>
              </a:rPr>
              <a:t>Your style</a:t>
            </a:r>
            <a:endParaRPr lang="en-US" sz="13800" dirty="0">
              <a:latin typeface="Hilda Sonnenschein" panose="02000400000000000000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593312" y="4480072"/>
            <a:ext cx="2308233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 Far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far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away, behind the word mountains, far from the countries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Vokalia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and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Consonantia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there live the blind texts. Separated they live in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Bookmarksgrove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right at the coast of the Semantics, a large language</a:t>
            </a:r>
            <a:endParaRPr lang="en-US" altLang="en-US" sz="900" dirty="0"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93311" y="4140013"/>
            <a:ext cx="29104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WRITE SOMETHING HERE</a:t>
            </a:r>
            <a:endParaRPr lang="en-US" sz="1200" b="1" dirty="0"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7729538" y="890586"/>
            <a:ext cx="3276600" cy="2181225"/>
          </a:xfrm>
          <a:prstGeom prst="rect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 l="24751" r="24751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173"/>
          <p:cNvGrpSpPr/>
          <p:nvPr/>
        </p:nvGrpSpPr>
        <p:grpSpPr>
          <a:xfrm>
            <a:off x="2579936" y="5077960"/>
            <a:ext cx="6942138" cy="849313"/>
            <a:chOff x="9350375" y="-2182813"/>
            <a:chExt cx="6942138" cy="849313"/>
          </a:xfrm>
          <a:solidFill>
            <a:schemeClr val="bg1"/>
          </a:solidFill>
        </p:grpSpPr>
        <p:sp>
          <p:nvSpPr>
            <p:cNvPr id="16" name="Freeform 5"/>
            <p:cNvSpPr/>
            <p:nvPr/>
          </p:nvSpPr>
          <p:spPr bwMode="auto">
            <a:xfrm>
              <a:off x="9459913" y="-1401763"/>
              <a:ext cx="19050" cy="7938"/>
            </a:xfrm>
            <a:custGeom>
              <a:avLst/>
              <a:gdLst>
                <a:gd name="T0" fmla="*/ 0 w 17"/>
                <a:gd name="T1" fmla="*/ 5 h 7"/>
                <a:gd name="T2" fmla="*/ 17 w 17"/>
                <a:gd name="T3" fmla="*/ 3 h 7"/>
                <a:gd name="T4" fmla="*/ 0 w 17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7">
                  <a:moveTo>
                    <a:pt x="0" y="5"/>
                  </a:moveTo>
                  <a:cubicBezTo>
                    <a:pt x="6" y="7"/>
                    <a:pt x="12" y="6"/>
                    <a:pt x="17" y="3"/>
                  </a:cubicBezTo>
                  <a:cubicBezTo>
                    <a:pt x="11" y="4"/>
                    <a:pt x="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9475788" y="-1417638"/>
              <a:ext cx="19050" cy="9525"/>
            </a:xfrm>
            <a:custGeom>
              <a:avLst/>
              <a:gdLst>
                <a:gd name="T0" fmla="*/ 0 w 17"/>
                <a:gd name="T1" fmla="*/ 6 h 8"/>
                <a:gd name="T2" fmla="*/ 17 w 17"/>
                <a:gd name="T3" fmla="*/ 4 h 8"/>
                <a:gd name="T4" fmla="*/ 0 w 17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0" y="6"/>
                  </a:moveTo>
                  <a:cubicBezTo>
                    <a:pt x="5" y="4"/>
                    <a:pt x="12" y="8"/>
                    <a:pt x="17" y="4"/>
                  </a:cubicBezTo>
                  <a:cubicBezTo>
                    <a:pt x="11" y="4"/>
                    <a:pt x="5" y="0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9526588" y="-1408113"/>
              <a:ext cx="17463" cy="9525"/>
            </a:xfrm>
            <a:custGeom>
              <a:avLst/>
              <a:gdLst>
                <a:gd name="T0" fmla="*/ 0 w 15"/>
                <a:gd name="T1" fmla="*/ 7 h 8"/>
                <a:gd name="T2" fmla="*/ 15 w 15"/>
                <a:gd name="T3" fmla="*/ 2 h 8"/>
                <a:gd name="T4" fmla="*/ 5 w 15"/>
                <a:gd name="T5" fmla="*/ 1 h 8"/>
                <a:gd name="T6" fmla="*/ 0 w 15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">
                  <a:moveTo>
                    <a:pt x="0" y="7"/>
                  </a:moveTo>
                  <a:cubicBezTo>
                    <a:pt x="6" y="8"/>
                    <a:pt x="6" y="5"/>
                    <a:pt x="15" y="2"/>
                  </a:cubicBezTo>
                  <a:cubicBezTo>
                    <a:pt x="11" y="0"/>
                    <a:pt x="8" y="2"/>
                    <a:pt x="5" y="1"/>
                  </a:cubicBezTo>
                  <a:cubicBezTo>
                    <a:pt x="2" y="3"/>
                    <a:pt x="4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9726613" y="-1343025"/>
              <a:ext cx="19050" cy="9525"/>
            </a:xfrm>
            <a:custGeom>
              <a:avLst/>
              <a:gdLst>
                <a:gd name="T0" fmla="*/ 0 w 18"/>
                <a:gd name="T1" fmla="*/ 6 h 9"/>
                <a:gd name="T2" fmla="*/ 8 w 18"/>
                <a:gd name="T3" fmla="*/ 9 h 9"/>
                <a:gd name="T4" fmla="*/ 18 w 18"/>
                <a:gd name="T5" fmla="*/ 3 h 9"/>
                <a:gd name="T6" fmla="*/ 0 w 18"/>
                <a:gd name="T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6"/>
                  </a:moveTo>
                  <a:cubicBezTo>
                    <a:pt x="2" y="7"/>
                    <a:pt x="5" y="8"/>
                    <a:pt x="8" y="9"/>
                  </a:cubicBezTo>
                  <a:cubicBezTo>
                    <a:pt x="11" y="4"/>
                    <a:pt x="15" y="6"/>
                    <a:pt x="18" y="3"/>
                  </a:cubicBezTo>
                  <a:cubicBezTo>
                    <a:pt x="12" y="0"/>
                    <a:pt x="6" y="1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9509125" y="-1419225"/>
              <a:ext cx="17463" cy="7938"/>
            </a:xfrm>
            <a:custGeom>
              <a:avLst/>
              <a:gdLst>
                <a:gd name="T0" fmla="*/ 2 w 16"/>
                <a:gd name="T1" fmla="*/ 3 h 8"/>
                <a:gd name="T2" fmla="*/ 16 w 16"/>
                <a:gd name="T3" fmla="*/ 4 h 8"/>
                <a:gd name="T4" fmla="*/ 6 w 16"/>
                <a:gd name="T5" fmla="*/ 1 h 8"/>
                <a:gd name="T6" fmla="*/ 2 w 16"/>
                <a:gd name="T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2" y="3"/>
                  </a:moveTo>
                  <a:cubicBezTo>
                    <a:pt x="0" y="7"/>
                    <a:pt x="13" y="8"/>
                    <a:pt x="16" y="4"/>
                  </a:cubicBezTo>
                  <a:cubicBezTo>
                    <a:pt x="15" y="0"/>
                    <a:pt x="11" y="4"/>
                    <a:pt x="6" y="1"/>
                  </a:cubicBezTo>
                  <a:cubicBezTo>
                    <a:pt x="5" y="2"/>
                    <a:pt x="5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9755188" y="-1344613"/>
              <a:ext cx="15875" cy="11113"/>
            </a:xfrm>
            <a:custGeom>
              <a:avLst/>
              <a:gdLst>
                <a:gd name="T0" fmla="*/ 0 w 15"/>
                <a:gd name="T1" fmla="*/ 6 h 10"/>
                <a:gd name="T2" fmla="*/ 12 w 15"/>
                <a:gd name="T3" fmla="*/ 10 h 10"/>
                <a:gd name="T4" fmla="*/ 7 w 15"/>
                <a:gd name="T5" fmla="*/ 0 h 10"/>
                <a:gd name="T6" fmla="*/ 0 w 15"/>
                <a:gd name="T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0">
                  <a:moveTo>
                    <a:pt x="0" y="6"/>
                  </a:moveTo>
                  <a:cubicBezTo>
                    <a:pt x="7" y="4"/>
                    <a:pt x="8" y="8"/>
                    <a:pt x="12" y="10"/>
                  </a:cubicBezTo>
                  <a:cubicBezTo>
                    <a:pt x="15" y="6"/>
                    <a:pt x="13" y="3"/>
                    <a:pt x="7" y="0"/>
                  </a:cubicBezTo>
                  <a:cubicBezTo>
                    <a:pt x="5" y="2"/>
                    <a:pt x="2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11"/>
            <p:cNvSpPr/>
            <p:nvPr/>
          </p:nvSpPr>
          <p:spPr bwMode="auto">
            <a:xfrm>
              <a:off x="9636125" y="-1416050"/>
              <a:ext cx="17463" cy="12700"/>
            </a:xfrm>
            <a:custGeom>
              <a:avLst/>
              <a:gdLst>
                <a:gd name="T0" fmla="*/ 2 w 17"/>
                <a:gd name="T1" fmla="*/ 6 h 11"/>
                <a:gd name="T2" fmla="*/ 17 w 17"/>
                <a:gd name="T3" fmla="*/ 4 h 11"/>
                <a:gd name="T4" fmla="*/ 2 w 17"/>
                <a:gd name="T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1">
                  <a:moveTo>
                    <a:pt x="2" y="6"/>
                  </a:moveTo>
                  <a:cubicBezTo>
                    <a:pt x="0" y="11"/>
                    <a:pt x="13" y="9"/>
                    <a:pt x="17" y="4"/>
                  </a:cubicBezTo>
                  <a:cubicBezTo>
                    <a:pt x="11" y="0"/>
                    <a:pt x="7" y="9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12"/>
            <p:cNvSpPr/>
            <p:nvPr/>
          </p:nvSpPr>
          <p:spPr bwMode="auto">
            <a:xfrm>
              <a:off x="9832975" y="-1358900"/>
              <a:ext cx="61913" cy="19050"/>
            </a:xfrm>
            <a:custGeom>
              <a:avLst/>
              <a:gdLst>
                <a:gd name="T0" fmla="*/ 0 w 56"/>
                <a:gd name="T1" fmla="*/ 15 h 17"/>
                <a:gd name="T2" fmla="*/ 6 w 56"/>
                <a:gd name="T3" fmla="*/ 15 h 17"/>
                <a:gd name="T4" fmla="*/ 17 w 56"/>
                <a:gd name="T5" fmla="*/ 10 h 17"/>
                <a:gd name="T6" fmla="*/ 34 w 56"/>
                <a:gd name="T7" fmla="*/ 14 h 17"/>
                <a:gd name="T8" fmla="*/ 56 w 56"/>
                <a:gd name="T9" fmla="*/ 0 h 17"/>
                <a:gd name="T10" fmla="*/ 38 w 56"/>
                <a:gd name="T11" fmla="*/ 0 h 17"/>
                <a:gd name="T12" fmla="*/ 28 w 56"/>
                <a:gd name="T13" fmla="*/ 8 h 17"/>
                <a:gd name="T14" fmla="*/ 24 w 56"/>
                <a:gd name="T15" fmla="*/ 4 h 17"/>
                <a:gd name="T16" fmla="*/ 9 w 56"/>
                <a:gd name="T17" fmla="*/ 7 h 17"/>
                <a:gd name="T18" fmla="*/ 0 w 56"/>
                <a:gd name="T1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17">
                  <a:moveTo>
                    <a:pt x="0" y="15"/>
                  </a:moveTo>
                  <a:cubicBezTo>
                    <a:pt x="3" y="15"/>
                    <a:pt x="8" y="13"/>
                    <a:pt x="6" y="15"/>
                  </a:cubicBezTo>
                  <a:cubicBezTo>
                    <a:pt x="10" y="17"/>
                    <a:pt x="13" y="11"/>
                    <a:pt x="17" y="10"/>
                  </a:cubicBezTo>
                  <a:cubicBezTo>
                    <a:pt x="20" y="13"/>
                    <a:pt x="26" y="14"/>
                    <a:pt x="34" y="14"/>
                  </a:cubicBezTo>
                  <a:cubicBezTo>
                    <a:pt x="33" y="6"/>
                    <a:pt x="46" y="4"/>
                    <a:pt x="56" y="0"/>
                  </a:cubicBezTo>
                  <a:cubicBezTo>
                    <a:pt x="50" y="1"/>
                    <a:pt x="44" y="3"/>
                    <a:pt x="38" y="0"/>
                  </a:cubicBezTo>
                  <a:cubicBezTo>
                    <a:pt x="39" y="5"/>
                    <a:pt x="36" y="4"/>
                    <a:pt x="28" y="8"/>
                  </a:cubicBezTo>
                  <a:cubicBezTo>
                    <a:pt x="27" y="6"/>
                    <a:pt x="26" y="5"/>
                    <a:pt x="24" y="4"/>
                  </a:cubicBezTo>
                  <a:cubicBezTo>
                    <a:pt x="19" y="8"/>
                    <a:pt x="14" y="8"/>
                    <a:pt x="9" y="7"/>
                  </a:cubicBezTo>
                  <a:cubicBezTo>
                    <a:pt x="4" y="10"/>
                    <a:pt x="0" y="13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13"/>
            <p:cNvSpPr/>
            <p:nvPr/>
          </p:nvSpPr>
          <p:spPr bwMode="auto">
            <a:xfrm>
              <a:off x="9663113" y="-1416050"/>
              <a:ext cx="17463" cy="7938"/>
            </a:xfrm>
            <a:custGeom>
              <a:avLst/>
              <a:gdLst>
                <a:gd name="T0" fmla="*/ 0 w 16"/>
                <a:gd name="T1" fmla="*/ 5 h 8"/>
                <a:gd name="T2" fmla="*/ 8 w 16"/>
                <a:gd name="T3" fmla="*/ 8 h 8"/>
                <a:gd name="T4" fmla="*/ 14 w 16"/>
                <a:gd name="T5" fmla="*/ 4 h 8"/>
                <a:gd name="T6" fmla="*/ 0 w 16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5"/>
                  </a:moveTo>
                  <a:cubicBezTo>
                    <a:pt x="3" y="6"/>
                    <a:pt x="6" y="7"/>
                    <a:pt x="8" y="8"/>
                  </a:cubicBezTo>
                  <a:cubicBezTo>
                    <a:pt x="8" y="7"/>
                    <a:pt x="10" y="3"/>
                    <a:pt x="14" y="4"/>
                  </a:cubicBezTo>
                  <a:cubicBezTo>
                    <a:pt x="16" y="1"/>
                    <a:pt x="3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14"/>
            <p:cNvSpPr/>
            <p:nvPr/>
          </p:nvSpPr>
          <p:spPr bwMode="auto">
            <a:xfrm>
              <a:off x="9685338" y="-1450975"/>
              <a:ext cx="19050" cy="6350"/>
            </a:xfrm>
            <a:custGeom>
              <a:avLst/>
              <a:gdLst>
                <a:gd name="T0" fmla="*/ 0 w 17"/>
                <a:gd name="T1" fmla="*/ 5 h 6"/>
                <a:gd name="T2" fmla="*/ 17 w 17"/>
                <a:gd name="T3" fmla="*/ 0 h 6"/>
                <a:gd name="T4" fmla="*/ 0 w 17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6">
                  <a:moveTo>
                    <a:pt x="0" y="5"/>
                  </a:moveTo>
                  <a:cubicBezTo>
                    <a:pt x="6" y="6"/>
                    <a:pt x="11" y="4"/>
                    <a:pt x="17" y="0"/>
                  </a:cubicBezTo>
                  <a:cubicBezTo>
                    <a:pt x="11" y="0"/>
                    <a:pt x="0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5"/>
            <p:cNvSpPr/>
            <p:nvPr/>
          </p:nvSpPr>
          <p:spPr bwMode="auto">
            <a:xfrm>
              <a:off x="10007600" y="-1349375"/>
              <a:ext cx="15875" cy="7938"/>
            </a:xfrm>
            <a:custGeom>
              <a:avLst/>
              <a:gdLst>
                <a:gd name="T0" fmla="*/ 0 w 15"/>
                <a:gd name="T1" fmla="*/ 4 h 7"/>
                <a:gd name="T2" fmla="*/ 15 w 15"/>
                <a:gd name="T3" fmla="*/ 0 h 7"/>
                <a:gd name="T4" fmla="*/ 0 w 15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7">
                  <a:moveTo>
                    <a:pt x="0" y="4"/>
                  </a:moveTo>
                  <a:cubicBezTo>
                    <a:pt x="6" y="7"/>
                    <a:pt x="15" y="5"/>
                    <a:pt x="15" y="0"/>
                  </a:cubicBezTo>
                  <a:cubicBezTo>
                    <a:pt x="10" y="1"/>
                    <a:pt x="5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9747250" y="-1457325"/>
              <a:ext cx="22225" cy="7938"/>
            </a:xfrm>
            <a:custGeom>
              <a:avLst/>
              <a:gdLst>
                <a:gd name="T0" fmla="*/ 0 w 19"/>
                <a:gd name="T1" fmla="*/ 3 h 7"/>
                <a:gd name="T2" fmla="*/ 19 w 19"/>
                <a:gd name="T3" fmla="*/ 0 h 7"/>
                <a:gd name="T4" fmla="*/ 0 w 19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7">
                  <a:moveTo>
                    <a:pt x="0" y="3"/>
                  </a:moveTo>
                  <a:cubicBezTo>
                    <a:pt x="6" y="3"/>
                    <a:pt x="13" y="7"/>
                    <a:pt x="19" y="0"/>
                  </a:cubicBezTo>
                  <a:cubicBezTo>
                    <a:pt x="12" y="0"/>
                    <a:pt x="6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17"/>
            <p:cNvSpPr/>
            <p:nvPr/>
          </p:nvSpPr>
          <p:spPr bwMode="auto">
            <a:xfrm>
              <a:off x="9966325" y="-1423988"/>
              <a:ext cx="22225" cy="9525"/>
            </a:xfrm>
            <a:custGeom>
              <a:avLst/>
              <a:gdLst>
                <a:gd name="T0" fmla="*/ 3 w 20"/>
                <a:gd name="T1" fmla="*/ 8 h 9"/>
                <a:gd name="T2" fmla="*/ 20 w 20"/>
                <a:gd name="T3" fmla="*/ 1 h 9"/>
                <a:gd name="T4" fmla="*/ 12 w 20"/>
                <a:gd name="T5" fmla="*/ 0 h 9"/>
                <a:gd name="T6" fmla="*/ 3 w 20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9">
                  <a:moveTo>
                    <a:pt x="3" y="8"/>
                  </a:moveTo>
                  <a:cubicBezTo>
                    <a:pt x="12" y="9"/>
                    <a:pt x="10" y="5"/>
                    <a:pt x="20" y="1"/>
                  </a:cubicBezTo>
                  <a:cubicBezTo>
                    <a:pt x="17" y="1"/>
                    <a:pt x="15" y="1"/>
                    <a:pt x="12" y="0"/>
                  </a:cubicBezTo>
                  <a:cubicBezTo>
                    <a:pt x="10" y="7"/>
                    <a:pt x="0" y="3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18"/>
            <p:cNvSpPr/>
            <p:nvPr/>
          </p:nvSpPr>
          <p:spPr bwMode="auto">
            <a:xfrm>
              <a:off x="9793288" y="-1485900"/>
              <a:ext cx="25400" cy="6350"/>
            </a:xfrm>
            <a:custGeom>
              <a:avLst/>
              <a:gdLst>
                <a:gd name="T0" fmla="*/ 21 w 23"/>
                <a:gd name="T1" fmla="*/ 6 h 6"/>
                <a:gd name="T2" fmla="*/ 5 w 23"/>
                <a:gd name="T3" fmla="*/ 0 h 6"/>
                <a:gd name="T4" fmla="*/ 21 w 23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6">
                  <a:moveTo>
                    <a:pt x="21" y="6"/>
                  </a:moveTo>
                  <a:cubicBezTo>
                    <a:pt x="23" y="2"/>
                    <a:pt x="9" y="4"/>
                    <a:pt x="5" y="0"/>
                  </a:cubicBezTo>
                  <a:cubicBezTo>
                    <a:pt x="0" y="6"/>
                    <a:pt x="15" y="5"/>
                    <a:pt x="2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19"/>
            <p:cNvSpPr/>
            <p:nvPr/>
          </p:nvSpPr>
          <p:spPr bwMode="auto">
            <a:xfrm>
              <a:off x="9877425" y="-1489075"/>
              <a:ext cx="31750" cy="4763"/>
            </a:xfrm>
            <a:custGeom>
              <a:avLst/>
              <a:gdLst>
                <a:gd name="T0" fmla="*/ 10 w 29"/>
                <a:gd name="T1" fmla="*/ 5 h 5"/>
                <a:gd name="T2" fmla="*/ 29 w 29"/>
                <a:gd name="T3" fmla="*/ 0 h 5"/>
                <a:gd name="T4" fmla="*/ 6 w 29"/>
                <a:gd name="T5" fmla="*/ 0 h 5"/>
                <a:gd name="T6" fmla="*/ 10 w 29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">
                  <a:moveTo>
                    <a:pt x="10" y="5"/>
                  </a:moveTo>
                  <a:cubicBezTo>
                    <a:pt x="16" y="4"/>
                    <a:pt x="23" y="5"/>
                    <a:pt x="29" y="0"/>
                  </a:cubicBezTo>
                  <a:cubicBezTo>
                    <a:pt x="21" y="0"/>
                    <a:pt x="14" y="1"/>
                    <a:pt x="6" y="0"/>
                  </a:cubicBezTo>
                  <a:cubicBezTo>
                    <a:pt x="0" y="3"/>
                    <a:pt x="17" y="2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20"/>
            <p:cNvSpPr/>
            <p:nvPr/>
          </p:nvSpPr>
          <p:spPr bwMode="auto">
            <a:xfrm>
              <a:off x="10131425" y="-1398588"/>
              <a:ext cx="20638" cy="12700"/>
            </a:xfrm>
            <a:custGeom>
              <a:avLst/>
              <a:gdLst>
                <a:gd name="T0" fmla="*/ 2 w 19"/>
                <a:gd name="T1" fmla="*/ 5 h 12"/>
                <a:gd name="T2" fmla="*/ 17 w 19"/>
                <a:gd name="T3" fmla="*/ 5 h 12"/>
                <a:gd name="T4" fmla="*/ 2 w 19"/>
                <a:gd name="T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2">
                  <a:moveTo>
                    <a:pt x="2" y="5"/>
                  </a:moveTo>
                  <a:cubicBezTo>
                    <a:pt x="0" y="12"/>
                    <a:pt x="13" y="5"/>
                    <a:pt x="17" y="5"/>
                  </a:cubicBezTo>
                  <a:cubicBezTo>
                    <a:pt x="19" y="0"/>
                    <a:pt x="6" y="6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21"/>
            <p:cNvSpPr/>
            <p:nvPr/>
          </p:nvSpPr>
          <p:spPr bwMode="auto">
            <a:xfrm>
              <a:off x="10128250" y="-1420813"/>
              <a:ext cx="19050" cy="9525"/>
            </a:xfrm>
            <a:custGeom>
              <a:avLst/>
              <a:gdLst>
                <a:gd name="T0" fmla="*/ 17 w 17"/>
                <a:gd name="T1" fmla="*/ 3 h 10"/>
                <a:gd name="T2" fmla="*/ 3 w 17"/>
                <a:gd name="T3" fmla="*/ 2 h 10"/>
                <a:gd name="T4" fmla="*/ 4 w 17"/>
                <a:gd name="T5" fmla="*/ 10 h 10"/>
                <a:gd name="T6" fmla="*/ 17 w 17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0">
                  <a:moveTo>
                    <a:pt x="17" y="3"/>
                  </a:moveTo>
                  <a:cubicBezTo>
                    <a:pt x="12" y="0"/>
                    <a:pt x="8" y="7"/>
                    <a:pt x="3" y="2"/>
                  </a:cubicBezTo>
                  <a:cubicBezTo>
                    <a:pt x="0" y="5"/>
                    <a:pt x="0" y="8"/>
                    <a:pt x="4" y="10"/>
                  </a:cubicBezTo>
                  <a:cubicBezTo>
                    <a:pt x="9" y="4"/>
                    <a:pt x="17" y="8"/>
                    <a:pt x="1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22"/>
            <p:cNvSpPr/>
            <p:nvPr/>
          </p:nvSpPr>
          <p:spPr bwMode="auto">
            <a:xfrm>
              <a:off x="10271125" y="-1371600"/>
              <a:ext cx="20638" cy="4763"/>
            </a:xfrm>
            <a:custGeom>
              <a:avLst/>
              <a:gdLst>
                <a:gd name="T0" fmla="*/ 0 w 20"/>
                <a:gd name="T1" fmla="*/ 2 h 5"/>
                <a:gd name="T2" fmla="*/ 20 w 20"/>
                <a:gd name="T3" fmla="*/ 1 h 5"/>
                <a:gd name="T4" fmla="*/ 0 w 20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5">
                  <a:moveTo>
                    <a:pt x="0" y="2"/>
                  </a:moveTo>
                  <a:cubicBezTo>
                    <a:pt x="7" y="4"/>
                    <a:pt x="14" y="5"/>
                    <a:pt x="20" y="1"/>
                  </a:cubicBezTo>
                  <a:cubicBezTo>
                    <a:pt x="13" y="1"/>
                    <a:pt x="6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23"/>
            <p:cNvSpPr/>
            <p:nvPr/>
          </p:nvSpPr>
          <p:spPr bwMode="auto">
            <a:xfrm>
              <a:off x="9831388" y="-1544638"/>
              <a:ext cx="20638" cy="9525"/>
            </a:xfrm>
            <a:custGeom>
              <a:avLst/>
              <a:gdLst>
                <a:gd name="T0" fmla="*/ 0 w 18"/>
                <a:gd name="T1" fmla="*/ 5 h 8"/>
                <a:gd name="T2" fmla="*/ 12 w 18"/>
                <a:gd name="T3" fmla="*/ 7 h 8"/>
                <a:gd name="T4" fmla="*/ 7 w 18"/>
                <a:gd name="T5" fmla="*/ 0 h 8"/>
                <a:gd name="T6" fmla="*/ 0 w 18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8">
                  <a:moveTo>
                    <a:pt x="0" y="5"/>
                  </a:moveTo>
                  <a:cubicBezTo>
                    <a:pt x="4" y="8"/>
                    <a:pt x="8" y="5"/>
                    <a:pt x="12" y="7"/>
                  </a:cubicBezTo>
                  <a:cubicBezTo>
                    <a:pt x="18" y="3"/>
                    <a:pt x="13" y="1"/>
                    <a:pt x="7" y="0"/>
                  </a:cubicBezTo>
                  <a:cubicBezTo>
                    <a:pt x="5" y="1"/>
                    <a:pt x="2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24"/>
            <p:cNvSpPr/>
            <p:nvPr/>
          </p:nvSpPr>
          <p:spPr bwMode="auto">
            <a:xfrm>
              <a:off x="9890125" y="-1525588"/>
              <a:ext cx="19050" cy="9525"/>
            </a:xfrm>
            <a:custGeom>
              <a:avLst/>
              <a:gdLst>
                <a:gd name="T0" fmla="*/ 0 w 18"/>
                <a:gd name="T1" fmla="*/ 5 h 9"/>
                <a:gd name="T2" fmla="*/ 16 w 18"/>
                <a:gd name="T3" fmla="*/ 7 h 9"/>
                <a:gd name="T4" fmla="*/ 0 w 18"/>
                <a:gd name="T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9">
                  <a:moveTo>
                    <a:pt x="0" y="5"/>
                  </a:moveTo>
                  <a:cubicBezTo>
                    <a:pt x="6" y="9"/>
                    <a:pt x="11" y="7"/>
                    <a:pt x="16" y="7"/>
                  </a:cubicBezTo>
                  <a:cubicBezTo>
                    <a:pt x="18" y="3"/>
                    <a:pt x="4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25"/>
            <p:cNvSpPr/>
            <p:nvPr/>
          </p:nvSpPr>
          <p:spPr bwMode="auto">
            <a:xfrm>
              <a:off x="9871075" y="-1560513"/>
              <a:ext cx="68263" cy="20638"/>
            </a:xfrm>
            <a:custGeom>
              <a:avLst/>
              <a:gdLst>
                <a:gd name="T0" fmla="*/ 5 w 63"/>
                <a:gd name="T1" fmla="*/ 17 h 19"/>
                <a:gd name="T2" fmla="*/ 9 w 63"/>
                <a:gd name="T3" fmla="*/ 16 h 19"/>
                <a:gd name="T4" fmla="*/ 54 w 63"/>
                <a:gd name="T5" fmla="*/ 13 h 19"/>
                <a:gd name="T6" fmla="*/ 61 w 63"/>
                <a:gd name="T7" fmla="*/ 2 h 19"/>
                <a:gd name="T8" fmla="*/ 48 w 63"/>
                <a:gd name="T9" fmla="*/ 7 h 19"/>
                <a:gd name="T10" fmla="*/ 38 w 63"/>
                <a:gd name="T11" fmla="*/ 3 h 19"/>
                <a:gd name="T12" fmla="*/ 22 w 63"/>
                <a:gd name="T13" fmla="*/ 13 h 19"/>
                <a:gd name="T14" fmla="*/ 8 w 63"/>
                <a:gd name="T15" fmla="*/ 10 h 19"/>
                <a:gd name="T16" fmla="*/ 5 w 63"/>
                <a:gd name="T1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9">
                  <a:moveTo>
                    <a:pt x="5" y="17"/>
                  </a:moveTo>
                  <a:cubicBezTo>
                    <a:pt x="6" y="17"/>
                    <a:pt x="7" y="17"/>
                    <a:pt x="9" y="16"/>
                  </a:cubicBezTo>
                  <a:cubicBezTo>
                    <a:pt x="24" y="19"/>
                    <a:pt x="39" y="11"/>
                    <a:pt x="54" y="13"/>
                  </a:cubicBezTo>
                  <a:cubicBezTo>
                    <a:pt x="63" y="8"/>
                    <a:pt x="57" y="6"/>
                    <a:pt x="61" y="2"/>
                  </a:cubicBezTo>
                  <a:cubicBezTo>
                    <a:pt x="52" y="0"/>
                    <a:pt x="55" y="6"/>
                    <a:pt x="48" y="7"/>
                  </a:cubicBezTo>
                  <a:cubicBezTo>
                    <a:pt x="41" y="5"/>
                    <a:pt x="45" y="2"/>
                    <a:pt x="38" y="3"/>
                  </a:cubicBezTo>
                  <a:cubicBezTo>
                    <a:pt x="39" y="9"/>
                    <a:pt x="28" y="9"/>
                    <a:pt x="22" y="13"/>
                  </a:cubicBezTo>
                  <a:cubicBezTo>
                    <a:pt x="17" y="10"/>
                    <a:pt x="13" y="12"/>
                    <a:pt x="8" y="10"/>
                  </a:cubicBezTo>
                  <a:cubicBezTo>
                    <a:pt x="0" y="13"/>
                    <a:pt x="13" y="13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26"/>
            <p:cNvSpPr/>
            <p:nvPr/>
          </p:nvSpPr>
          <p:spPr bwMode="auto">
            <a:xfrm>
              <a:off x="10236200" y="-1433513"/>
              <a:ext cx="25400" cy="15875"/>
            </a:xfrm>
            <a:custGeom>
              <a:avLst/>
              <a:gdLst>
                <a:gd name="T0" fmla="*/ 8 w 23"/>
                <a:gd name="T1" fmla="*/ 10 h 14"/>
                <a:gd name="T2" fmla="*/ 18 w 23"/>
                <a:gd name="T3" fmla="*/ 5 h 14"/>
                <a:gd name="T4" fmla="*/ 8 w 23"/>
                <a:gd name="T5" fmla="*/ 4 h 14"/>
                <a:gd name="T6" fmla="*/ 3 w 23"/>
                <a:gd name="T7" fmla="*/ 11 h 14"/>
                <a:gd name="T8" fmla="*/ 18 w 23"/>
                <a:gd name="T9" fmla="*/ 14 h 14"/>
                <a:gd name="T10" fmla="*/ 8 w 23"/>
                <a:gd name="T11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8" y="10"/>
                  </a:moveTo>
                  <a:cubicBezTo>
                    <a:pt x="4" y="9"/>
                    <a:pt x="15" y="5"/>
                    <a:pt x="18" y="5"/>
                  </a:cubicBezTo>
                  <a:cubicBezTo>
                    <a:pt x="21" y="0"/>
                    <a:pt x="10" y="7"/>
                    <a:pt x="8" y="4"/>
                  </a:cubicBezTo>
                  <a:cubicBezTo>
                    <a:pt x="0" y="7"/>
                    <a:pt x="5" y="9"/>
                    <a:pt x="3" y="11"/>
                  </a:cubicBezTo>
                  <a:cubicBezTo>
                    <a:pt x="8" y="13"/>
                    <a:pt x="13" y="13"/>
                    <a:pt x="18" y="14"/>
                  </a:cubicBezTo>
                  <a:cubicBezTo>
                    <a:pt x="23" y="10"/>
                    <a:pt x="13" y="9"/>
                    <a:pt x="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27"/>
            <p:cNvSpPr/>
            <p:nvPr/>
          </p:nvSpPr>
          <p:spPr bwMode="auto">
            <a:xfrm>
              <a:off x="9721850" y="-1624013"/>
              <a:ext cx="20638" cy="9525"/>
            </a:xfrm>
            <a:custGeom>
              <a:avLst/>
              <a:gdLst>
                <a:gd name="T0" fmla="*/ 0 w 19"/>
                <a:gd name="T1" fmla="*/ 3 h 8"/>
                <a:gd name="T2" fmla="*/ 19 w 19"/>
                <a:gd name="T3" fmla="*/ 2 h 8"/>
                <a:gd name="T4" fmla="*/ 0 w 19"/>
                <a:gd name="T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8">
                  <a:moveTo>
                    <a:pt x="0" y="3"/>
                  </a:moveTo>
                  <a:cubicBezTo>
                    <a:pt x="6" y="5"/>
                    <a:pt x="13" y="8"/>
                    <a:pt x="19" y="2"/>
                  </a:cubicBezTo>
                  <a:cubicBezTo>
                    <a:pt x="12" y="2"/>
                    <a:pt x="6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28"/>
            <p:cNvSpPr/>
            <p:nvPr/>
          </p:nvSpPr>
          <p:spPr bwMode="auto">
            <a:xfrm>
              <a:off x="9715500" y="-1633538"/>
              <a:ext cx="17463" cy="11113"/>
            </a:xfrm>
            <a:custGeom>
              <a:avLst/>
              <a:gdLst>
                <a:gd name="T0" fmla="*/ 3 w 16"/>
                <a:gd name="T1" fmla="*/ 6 h 10"/>
                <a:gd name="T2" fmla="*/ 16 w 16"/>
                <a:gd name="T3" fmla="*/ 4 h 10"/>
                <a:gd name="T4" fmla="*/ 3 w 16"/>
                <a:gd name="T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0">
                  <a:moveTo>
                    <a:pt x="3" y="6"/>
                  </a:moveTo>
                  <a:cubicBezTo>
                    <a:pt x="0" y="10"/>
                    <a:pt x="13" y="8"/>
                    <a:pt x="16" y="4"/>
                  </a:cubicBezTo>
                  <a:cubicBezTo>
                    <a:pt x="11" y="0"/>
                    <a:pt x="8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29"/>
            <p:cNvSpPr/>
            <p:nvPr/>
          </p:nvSpPr>
          <p:spPr bwMode="auto">
            <a:xfrm>
              <a:off x="9740900" y="-1631950"/>
              <a:ext cx="14288" cy="7938"/>
            </a:xfrm>
            <a:custGeom>
              <a:avLst/>
              <a:gdLst>
                <a:gd name="T0" fmla="*/ 6 w 12"/>
                <a:gd name="T1" fmla="*/ 8 h 8"/>
                <a:gd name="T2" fmla="*/ 12 w 12"/>
                <a:gd name="T3" fmla="*/ 0 h 8"/>
                <a:gd name="T4" fmla="*/ 2 w 12"/>
                <a:gd name="T5" fmla="*/ 1 h 8"/>
                <a:gd name="T6" fmla="*/ 6 w 12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6" y="8"/>
                  </a:moveTo>
                  <a:cubicBezTo>
                    <a:pt x="11" y="5"/>
                    <a:pt x="9" y="3"/>
                    <a:pt x="12" y="0"/>
                  </a:cubicBezTo>
                  <a:cubicBezTo>
                    <a:pt x="8" y="0"/>
                    <a:pt x="5" y="2"/>
                    <a:pt x="2" y="1"/>
                  </a:cubicBezTo>
                  <a:cubicBezTo>
                    <a:pt x="0" y="4"/>
                    <a:pt x="2" y="6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30"/>
            <p:cNvSpPr/>
            <p:nvPr/>
          </p:nvSpPr>
          <p:spPr bwMode="auto">
            <a:xfrm>
              <a:off x="10271125" y="-1433513"/>
              <a:ext cx="26988" cy="12700"/>
            </a:xfrm>
            <a:custGeom>
              <a:avLst/>
              <a:gdLst>
                <a:gd name="T0" fmla="*/ 0 w 25"/>
                <a:gd name="T1" fmla="*/ 5 h 11"/>
                <a:gd name="T2" fmla="*/ 21 w 25"/>
                <a:gd name="T3" fmla="*/ 7 h 11"/>
                <a:gd name="T4" fmla="*/ 0 w 25"/>
                <a:gd name="T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1">
                  <a:moveTo>
                    <a:pt x="0" y="5"/>
                  </a:moveTo>
                  <a:cubicBezTo>
                    <a:pt x="0" y="11"/>
                    <a:pt x="15" y="5"/>
                    <a:pt x="21" y="7"/>
                  </a:cubicBezTo>
                  <a:cubicBezTo>
                    <a:pt x="25" y="0"/>
                    <a:pt x="6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31"/>
            <p:cNvSpPr/>
            <p:nvPr/>
          </p:nvSpPr>
          <p:spPr bwMode="auto">
            <a:xfrm>
              <a:off x="9663113" y="-1695450"/>
              <a:ext cx="28575" cy="12700"/>
            </a:xfrm>
            <a:custGeom>
              <a:avLst/>
              <a:gdLst>
                <a:gd name="T0" fmla="*/ 0 w 25"/>
                <a:gd name="T1" fmla="*/ 11 h 11"/>
                <a:gd name="T2" fmla="*/ 25 w 25"/>
                <a:gd name="T3" fmla="*/ 0 h 11"/>
                <a:gd name="T4" fmla="*/ 0 w 25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1">
                  <a:moveTo>
                    <a:pt x="0" y="11"/>
                  </a:moveTo>
                  <a:cubicBezTo>
                    <a:pt x="6" y="11"/>
                    <a:pt x="15" y="7"/>
                    <a:pt x="25" y="0"/>
                  </a:cubicBezTo>
                  <a:cubicBezTo>
                    <a:pt x="17" y="3"/>
                    <a:pt x="8" y="4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32"/>
            <p:cNvSpPr/>
            <p:nvPr/>
          </p:nvSpPr>
          <p:spPr bwMode="auto">
            <a:xfrm>
              <a:off x="10331450" y="-1438275"/>
              <a:ext cx="17463" cy="12700"/>
            </a:xfrm>
            <a:custGeom>
              <a:avLst/>
              <a:gdLst>
                <a:gd name="T0" fmla="*/ 16 w 16"/>
                <a:gd name="T1" fmla="*/ 6 h 11"/>
                <a:gd name="T2" fmla="*/ 0 w 16"/>
                <a:gd name="T3" fmla="*/ 4 h 11"/>
                <a:gd name="T4" fmla="*/ 16 w 16"/>
                <a:gd name="T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1">
                  <a:moveTo>
                    <a:pt x="16" y="6"/>
                  </a:moveTo>
                  <a:cubicBezTo>
                    <a:pt x="16" y="3"/>
                    <a:pt x="6" y="0"/>
                    <a:pt x="0" y="4"/>
                  </a:cubicBezTo>
                  <a:cubicBezTo>
                    <a:pt x="1" y="7"/>
                    <a:pt x="11" y="11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33"/>
            <p:cNvSpPr/>
            <p:nvPr/>
          </p:nvSpPr>
          <p:spPr bwMode="auto">
            <a:xfrm>
              <a:off x="9877425" y="-1620838"/>
              <a:ext cx="31750" cy="12700"/>
            </a:xfrm>
            <a:custGeom>
              <a:avLst/>
              <a:gdLst>
                <a:gd name="T0" fmla="*/ 0 w 28"/>
                <a:gd name="T1" fmla="*/ 8 h 11"/>
                <a:gd name="T2" fmla="*/ 17 w 28"/>
                <a:gd name="T3" fmla="*/ 0 h 11"/>
                <a:gd name="T4" fmla="*/ 0 w 28"/>
                <a:gd name="T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11">
                  <a:moveTo>
                    <a:pt x="0" y="8"/>
                  </a:moveTo>
                  <a:cubicBezTo>
                    <a:pt x="7" y="11"/>
                    <a:pt x="28" y="4"/>
                    <a:pt x="17" y="0"/>
                  </a:cubicBezTo>
                  <a:cubicBezTo>
                    <a:pt x="12" y="7"/>
                    <a:pt x="6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34"/>
            <p:cNvSpPr/>
            <p:nvPr/>
          </p:nvSpPr>
          <p:spPr bwMode="auto">
            <a:xfrm>
              <a:off x="10029825" y="-1573213"/>
              <a:ext cx="28575" cy="17463"/>
            </a:xfrm>
            <a:custGeom>
              <a:avLst/>
              <a:gdLst>
                <a:gd name="T0" fmla="*/ 0 w 26"/>
                <a:gd name="T1" fmla="*/ 11 h 16"/>
                <a:gd name="T2" fmla="*/ 26 w 26"/>
                <a:gd name="T3" fmla="*/ 7 h 16"/>
                <a:gd name="T4" fmla="*/ 26 w 26"/>
                <a:gd name="T5" fmla="*/ 3 h 16"/>
                <a:gd name="T6" fmla="*/ 0 w 26"/>
                <a:gd name="T7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6">
                  <a:moveTo>
                    <a:pt x="0" y="11"/>
                  </a:moveTo>
                  <a:cubicBezTo>
                    <a:pt x="1" y="16"/>
                    <a:pt x="19" y="14"/>
                    <a:pt x="26" y="7"/>
                  </a:cubicBezTo>
                  <a:cubicBezTo>
                    <a:pt x="22" y="7"/>
                    <a:pt x="24" y="5"/>
                    <a:pt x="26" y="3"/>
                  </a:cubicBezTo>
                  <a:cubicBezTo>
                    <a:pt x="17" y="0"/>
                    <a:pt x="9" y="13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9780588" y="-1670050"/>
              <a:ext cx="25400" cy="7938"/>
            </a:xfrm>
            <a:custGeom>
              <a:avLst/>
              <a:gdLst>
                <a:gd name="T0" fmla="*/ 0 w 23"/>
                <a:gd name="T1" fmla="*/ 5 h 8"/>
                <a:gd name="T2" fmla="*/ 23 w 23"/>
                <a:gd name="T3" fmla="*/ 3 h 8"/>
                <a:gd name="T4" fmla="*/ 0 w 23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">
                  <a:moveTo>
                    <a:pt x="0" y="5"/>
                  </a:moveTo>
                  <a:cubicBezTo>
                    <a:pt x="8" y="8"/>
                    <a:pt x="16" y="7"/>
                    <a:pt x="23" y="3"/>
                  </a:cubicBezTo>
                  <a:cubicBezTo>
                    <a:pt x="15" y="5"/>
                    <a:pt x="7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36"/>
            <p:cNvSpPr/>
            <p:nvPr/>
          </p:nvSpPr>
          <p:spPr bwMode="auto">
            <a:xfrm>
              <a:off x="10388600" y="-1447800"/>
              <a:ext cx="42863" cy="15875"/>
            </a:xfrm>
            <a:custGeom>
              <a:avLst/>
              <a:gdLst>
                <a:gd name="T0" fmla="*/ 0 w 39"/>
                <a:gd name="T1" fmla="*/ 14 h 15"/>
                <a:gd name="T2" fmla="*/ 4 w 39"/>
                <a:gd name="T3" fmla="*/ 15 h 15"/>
                <a:gd name="T4" fmla="*/ 39 w 39"/>
                <a:gd name="T5" fmla="*/ 8 h 15"/>
                <a:gd name="T6" fmla="*/ 0 w 39"/>
                <a:gd name="T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5">
                  <a:moveTo>
                    <a:pt x="0" y="14"/>
                  </a:moveTo>
                  <a:cubicBezTo>
                    <a:pt x="3" y="14"/>
                    <a:pt x="5" y="14"/>
                    <a:pt x="4" y="15"/>
                  </a:cubicBezTo>
                  <a:cubicBezTo>
                    <a:pt x="15" y="9"/>
                    <a:pt x="28" y="14"/>
                    <a:pt x="39" y="8"/>
                  </a:cubicBezTo>
                  <a:cubicBezTo>
                    <a:pt x="22" y="11"/>
                    <a:pt x="12" y="0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37"/>
            <p:cNvSpPr/>
            <p:nvPr/>
          </p:nvSpPr>
          <p:spPr bwMode="auto">
            <a:xfrm>
              <a:off x="9969500" y="-1627188"/>
              <a:ext cx="14288" cy="11113"/>
            </a:xfrm>
            <a:custGeom>
              <a:avLst/>
              <a:gdLst>
                <a:gd name="T0" fmla="*/ 0 w 13"/>
                <a:gd name="T1" fmla="*/ 6 h 10"/>
                <a:gd name="T2" fmla="*/ 13 w 13"/>
                <a:gd name="T3" fmla="*/ 1 h 10"/>
                <a:gd name="T4" fmla="*/ 6 w 13"/>
                <a:gd name="T5" fmla="*/ 0 h 10"/>
                <a:gd name="T6" fmla="*/ 0 w 13"/>
                <a:gd name="T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0">
                  <a:moveTo>
                    <a:pt x="0" y="6"/>
                  </a:moveTo>
                  <a:cubicBezTo>
                    <a:pt x="5" y="10"/>
                    <a:pt x="9" y="3"/>
                    <a:pt x="13" y="1"/>
                  </a:cubicBezTo>
                  <a:cubicBezTo>
                    <a:pt x="11" y="1"/>
                    <a:pt x="8" y="1"/>
                    <a:pt x="6" y="0"/>
                  </a:cubicBezTo>
                  <a:cubicBezTo>
                    <a:pt x="6" y="2"/>
                    <a:pt x="4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38"/>
            <p:cNvSpPr/>
            <p:nvPr/>
          </p:nvSpPr>
          <p:spPr bwMode="auto">
            <a:xfrm>
              <a:off x="10431463" y="-1449388"/>
              <a:ext cx="26988" cy="14288"/>
            </a:xfrm>
            <a:custGeom>
              <a:avLst/>
              <a:gdLst>
                <a:gd name="T0" fmla="*/ 4 w 25"/>
                <a:gd name="T1" fmla="*/ 8 h 12"/>
                <a:gd name="T2" fmla="*/ 12 w 25"/>
                <a:gd name="T3" fmla="*/ 11 h 12"/>
                <a:gd name="T4" fmla="*/ 25 w 25"/>
                <a:gd name="T5" fmla="*/ 5 h 12"/>
                <a:gd name="T6" fmla="*/ 11 w 25"/>
                <a:gd name="T7" fmla="*/ 5 h 12"/>
                <a:gd name="T8" fmla="*/ 4 w 25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2">
                  <a:moveTo>
                    <a:pt x="4" y="8"/>
                  </a:moveTo>
                  <a:cubicBezTo>
                    <a:pt x="0" y="12"/>
                    <a:pt x="10" y="9"/>
                    <a:pt x="12" y="11"/>
                  </a:cubicBezTo>
                  <a:cubicBezTo>
                    <a:pt x="8" y="6"/>
                    <a:pt x="18" y="10"/>
                    <a:pt x="25" y="5"/>
                  </a:cubicBezTo>
                  <a:cubicBezTo>
                    <a:pt x="20" y="0"/>
                    <a:pt x="16" y="10"/>
                    <a:pt x="11" y="5"/>
                  </a:cubicBezTo>
                  <a:cubicBezTo>
                    <a:pt x="9" y="7"/>
                    <a:pt x="6" y="9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39"/>
            <p:cNvSpPr/>
            <p:nvPr/>
          </p:nvSpPr>
          <p:spPr bwMode="auto">
            <a:xfrm>
              <a:off x="10460038" y="-1449388"/>
              <a:ext cx="30163" cy="17463"/>
            </a:xfrm>
            <a:custGeom>
              <a:avLst/>
              <a:gdLst>
                <a:gd name="T0" fmla="*/ 0 w 27"/>
                <a:gd name="T1" fmla="*/ 7 h 15"/>
                <a:gd name="T2" fmla="*/ 24 w 27"/>
                <a:gd name="T3" fmla="*/ 10 h 15"/>
                <a:gd name="T4" fmla="*/ 16 w 27"/>
                <a:gd name="T5" fmla="*/ 0 h 15"/>
                <a:gd name="T6" fmla="*/ 0 w 27"/>
                <a:gd name="T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5">
                  <a:moveTo>
                    <a:pt x="0" y="7"/>
                  </a:moveTo>
                  <a:cubicBezTo>
                    <a:pt x="12" y="8"/>
                    <a:pt x="15" y="15"/>
                    <a:pt x="24" y="10"/>
                  </a:cubicBezTo>
                  <a:cubicBezTo>
                    <a:pt x="13" y="8"/>
                    <a:pt x="27" y="2"/>
                    <a:pt x="16" y="0"/>
                  </a:cubicBezTo>
                  <a:cubicBezTo>
                    <a:pt x="16" y="7"/>
                    <a:pt x="5" y="3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40"/>
            <p:cNvSpPr/>
            <p:nvPr/>
          </p:nvSpPr>
          <p:spPr bwMode="auto">
            <a:xfrm>
              <a:off x="9972675" y="-1679575"/>
              <a:ext cx="23813" cy="9525"/>
            </a:xfrm>
            <a:custGeom>
              <a:avLst/>
              <a:gdLst>
                <a:gd name="T0" fmla="*/ 0 w 21"/>
                <a:gd name="T1" fmla="*/ 9 h 9"/>
                <a:gd name="T2" fmla="*/ 12 w 21"/>
                <a:gd name="T3" fmla="*/ 0 h 9"/>
                <a:gd name="T4" fmla="*/ 0 w 2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9">
                  <a:moveTo>
                    <a:pt x="0" y="9"/>
                  </a:moveTo>
                  <a:cubicBezTo>
                    <a:pt x="9" y="9"/>
                    <a:pt x="21" y="4"/>
                    <a:pt x="12" y="0"/>
                  </a:cubicBezTo>
                  <a:cubicBezTo>
                    <a:pt x="5" y="5"/>
                    <a:pt x="2" y="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41"/>
            <p:cNvSpPr/>
            <p:nvPr/>
          </p:nvSpPr>
          <p:spPr bwMode="auto">
            <a:xfrm>
              <a:off x="10531475" y="-1457325"/>
              <a:ext cx="50800" cy="17463"/>
            </a:xfrm>
            <a:custGeom>
              <a:avLst/>
              <a:gdLst>
                <a:gd name="T0" fmla="*/ 0 w 47"/>
                <a:gd name="T1" fmla="*/ 7 h 15"/>
                <a:gd name="T2" fmla="*/ 22 w 47"/>
                <a:gd name="T3" fmla="*/ 6 h 15"/>
                <a:gd name="T4" fmla="*/ 17 w 47"/>
                <a:gd name="T5" fmla="*/ 14 h 15"/>
                <a:gd name="T6" fmla="*/ 47 w 47"/>
                <a:gd name="T7" fmla="*/ 5 h 15"/>
                <a:gd name="T8" fmla="*/ 35 w 47"/>
                <a:gd name="T9" fmla="*/ 0 h 15"/>
                <a:gd name="T10" fmla="*/ 41 w 47"/>
                <a:gd name="T11" fmla="*/ 4 h 15"/>
                <a:gd name="T12" fmla="*/ 0 w 47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5">
                  <a:moveTo>
                    <a:pt x="0" y="7"/>
                  </a:moveTo>
                  <a:cubicBezTo>
                    <a:pt x="7" y="10"/>
                    <a:pt x="15" y="6"/>
                    <a:pt x="22" y="6"/>
                  </a:cubicBezTo>
                  <a:cubicBezTo>
                    <a:pt x="26" y="8"/>
                    <a:pt x="22" y="11"/>
                    <a:pt x="17" y="14"/>
                  </a:cubicBezTo>
                  <a:cubicBezTo>
                    <a:pt x="30" y="15"/>
                    <a:pt x="29" y="5"/>
                    <a:pt x="47" y="5"/>
                  </a:cubicBezTo>
                  <a:cubicBezTo>
                    <a:pt x="43" y="1"/>
                    <a:pt x="43" y="3"/>
                    <a:pt x="35" y="0"/>
                  </a:cubicBezTo>
                  <a:cubicBezTo>
                    <a:pt x="27" y="4"/>
                    <a:pt x="38" y="1"/>
                    <a:pt x="41" y="4"/>
                  </a:cubicBezTo>
                  <a:cubicBezTo>
                    <a:pt x="27" y="6"/>
                    <a:pt x="13" y="1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42"/>
            <p:cNvSpPr/>
            <p:nvPr/>
          </p:nvSpPr>
          <p:spPr bwMode="auto">
            <a:xfrm>
              <a:off x="10310813" y="-1585913"/>
              <a:ext cx="23813" cy="11113"/>
            </a:xfrm>
            <a:custGeom>
              <a:avLst/>
              <a:gdLst>
                <a:gd name="T0" fmla="*/ 0 w 21"/>
                <a:gd name="T1" fmla="*/ 8 h 10"/>
                <a:gd name="T2" fmla="*/ 21 w 21"/>
                <a:gd name="T3" fmla="*/ 0 h 10"/>
                <a:gd name="T4" fmla="*/ 0 w 21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0">
                  <a:moveTo>
                    <a:pt x="0" y="8"/>
                  </a:moveTo>
                  <a:cubicBezTo>
                    <a:pt x="8" y="10"/>
                    <a:pt x="18" y="4"/>
                    <a:pt x="21" y="0"/>
                  </a:cubicBezTo>
                  <a:cubicBezTo>
                    <a:pt x="12" y="1"/>
                    <a:pt x="3" y="2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43"/>
            <p:cNvSpPr/>
            <p:nvPr/>
          </p:nvSpPr>
          <p:spPr bwMode="auto">
            <a:xfrm>
              <a:off x="10171113" y="-1644650"/>
              <a:ext cx="12700" cy="7938"/>
            </a:xfrm>
            <a:custGeom>
              <a:avLst/>
              <a:gdLst>
                <a:gd name="T0" fmla="*/ 0 w 11"/>
                <a:gd name="T1" fmla="*/ 5 h 8"/>
                <a:gd name="T2" fmla="*/ 8 w 11"/>
                <a:gd name="T3" fmla="*/ 8 h 8"/>
                <a:gd name="T4" fmla="*/ 9 w 11"/>
                <a:gd name="T5" fmla="*/ 1 h 8"/>
                <a:gd name="T6" fmla="*/ 0 w 11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8">
                  <a:moveTo>
                    <a:pt x="0" y="5"/>
                  </a:moveTo>
                  <a:cubicBezTo>
                    <a:pt x="7" y="5"/>
                    <a:pt x="2" y="6"/>
                    <a:pt x="8" y="8"/>
                  </a:cubicBezTo>
                  <a:cubicBezTo>
                    <a:pt x="11" y="5"/>
                    <a:pt x="8" y="3"/>
                    <a:pt x="9" y="1"/>
                  </a:cubicBezTo>
                  <a:cubicBezTo>
                    <a:pt x="6" y="0"/>
                    <a:pt x="3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44"/>
            <p:cNvSpPr/>
            <p:nvPr/>
          </p:nvSpPr>
          <p:spPr bwMode="auto">
            <a:xfrm>
              <a:off x="10363200" y="-1657350"/>
              <a:ext cx="26988" cy="6350"/>
            </a:xfrm>
            <a:custGeom>
              <a:avLst/>
              <a:gdLst>
                <a:gd name="T0" fmla="*/ 0 w 24"/>
                <a:gd name="T1" fmla="*/ 6 h 6"/>
                <a:gd name="T2" fmla="*/ 24 w 24"/>
                <a:gd name="T3" fmla="*/ 0 h 6"/>
                <a:gd name="T4" fmla="*/ 0 w 24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cubicBezTo>
                    <a:pt x="8" y="6"/>
                    <a:pt x="16" y="6"/>
                    <a:pt x="24" y="0"/>
                  </a:cubicBezTo>
                  <a:cubicBezTo>
                    <a:pt x="17" y="3"/>
                    <a:pt x="1" y="1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45"/>
            <p:cNvSpPr/>
            <p:nvPr/>
          </p:nvSpPr>
          <p:spPr bwMode="auto">
            <a:xfrm>
              <a:off x="10223500" y="-1770063"/>
              <a:ext cx="22225" cy="7938"/>
            </a:xfrm>
            <a:custGeom>
              <a:avLst/>
              <a:gdLst>
                <a:gd name="T0" fmla="*/ 0 w 20"/>
                <a:gd name="T1" fmla="*/ 5 h 7"/>
                <a:gd name="T2" fmla="*/ 14 w 20"/>
                <a:gd name="T3" fmla="*/ 6 h 7"/>
                <a:gd name="T4" fmla="*/ 9 w 20"/>
                <a:gd name="T5" fmla="*/ 1 h 7"/>
                <a:gd name="T6" fmla="*/ 0 w 2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7">
                  <a:moveTo>
                    <a:pt x="0" y="5"/>
                  </a:moveTo>
                  <a:cubicBezTo>
                    <a:pt x="5" y="7"/>
                    <a:pt x="9" y="5"/>
                    <a:pt x="14" y="6"/>
                  </a:cubicBezTo>
                  <a:cubicBezTo>
                    <a:pt x="20" y="4"/>
                    <a:pt x="3" y="4"/>
                    <a:pt x="9" y="1"/>
                  </a:cubicBezTo>
                  <a:cubicBezTo>
                    <a:pt x="6" y="0"/>
                    <a:pt x="3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46"/>
            <p:cNvSpPr/>
            <p:nvPr/>
          </p:nvSpPr>
          <p:spPr bwMode="auto">
            <a:xfrm>
              <a:off x="10110788" y="-1819275"/>
              <a:ext cx="23813" cy="11113"/>
            </a:xfrm>
            <a:custGeom>
              <a:avLst/>
              <a:gdLst>
                <a:gd name="T0" fmla="*/ 0 w 22"/>
                <a:gd name="T1" fmla="*/ 7 h 9"/>
                <a:gd name="T2" fmla="*/ 22 w 22"/>
                <a:gd name="T3" fmla="*/ 0 h 9"/>
                <a:gd name="T4" fmla="*/ 0 w 22"/>
                <a:gd name="T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9">
                  <a:moveTo>
                    <a:pt x="0" y="7"/>
                  </a:moveTo>
                  <a:cubicBezTo>
                    <a:pt x="7" y="9"/>
                    <a:pt x="15" y="5"/>
                    <a:pt x="22" y="0"/>
                  </a:cubicBezTo>
                  <a:cubicBezTo>
                    <a:pt x="15" y="2"/>
                    <a:pt x="1" y="3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Freeform 47"/>
            <p:cNvSpPr/>
            <p:nvPr/>
          </p:nvSpPr>
          <p:spPr bwMode="auto">
            <a:xfrm>
              <a:off x="10580688" y="-1647825"/>
              <a:ext cx="17463" cy="9525"/>
            </a:xfrm>
            <a:custGeom>
              <a:avLst/>
              <a:gdLst>
                <a:gd name="T0" fmla="*/ 0 w 15"/>
                <a:gd name="T1" fmla="*/ 4 h 8"/>
                <a:gd name="T2" fmla="*/ 8 w 15"/>
                <a:gd name="T3" fmla="*/ 8 h 8"/>
                <a:gd name="T4" fmla="*/ 12 w 15"/>
                <a:gd name="T5" fmla="*/ 5 h 8"/>
                <a:gd name="T6" fmla="*/ 0 w 15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">
                  <a:moveTo>
                    <a:pt x="0" y="4"/>
                  </a:moveTo>
                  <a:cubicBezTo>
                    <a:pt x="3" y="5"/>
                    <a:pt x="6" y="7"/>
                    <a:pt x="8" y="8"/>
                  </a:cubicBezTo>
                  <a:cubicBezTo>
                    <a:pt x="9" y="6"/>
                    <a:pt x="9" y="4"/>
                    <a:pt x="12" y="5"/>
                  </a:cubicBezTo>
                  <a:cubicBezTo>
                    <a:pt x="15" y="2"/>
                    <a:pt x="3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Freeform 48"/>
            <p:cNvSpPr/>
            <p:nvPr/>
          </p:nvSpPr>
          <p:spPr bwMode="auto">
            <a:xfrm>
              <a:off x="10272713" y="-1808163"/>
              <a:ext cx="39688" cy="14288"/>
            </a:xfrm>
            <a:custGeom>
              <a:avLst/>
              <a:gdLst>
                <a:gd name="T0" fmla="*/ 0 w 36"/>
                <a:gd name="T1" fmla="*/ 11 h 13"/>
                <a:gd name="T2" fmla="*/ 25 w 36"/>
                <a:gd name="T3" fmla="*/ 13 h 13"/>
                <a:gd name="T4" fmla="*/ 23 w 36"/>
                <a:gd name="T5" fmla="*/ 6 h 13"/>
                <a:gd name="T6" fmla="*/ 36 w 36"/>
                <a:gd name="T7" fmla="*/ 1 h 13"/>
                <a:gd name="T8" fmla="*/ 22 w 36"/>
                <a:gd name="T9" fmla="*/ 2 h 13"/>
                <a:gd name="T10" fmla="*/ 0 w 36"/>
                <a:gd name="T1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3">
                  <a:moveTo>
                    <a:pt x="0" y="11"/>
                  </a:moveTo>
                  <a:cubicBezTo>
                    <a:pt x="8" y="13"/>
                    <a:pt x="16" y="8"/>
                    <a:pt x="25" y="13"/>
                  </a:cubicBezTo>
                  <a:cubicBezTo>
                    <a:pt x="28" y="10"/>
                    <a:pt x="23" y="8"/>
                    <a:pt x="23" y="6"/>
                  </a:cubicBezTo>
                  <a:cubicBezTo>
                    <a:pt x="28" y="3"/>
                    <a:pt x="36" y="6"/>
                    <a:pt x="36" y="1"/>
                  </a:cubicBezTo>
                  <a:cubicBezTo>
                    <a:pt x="31" y="0"/>
                    <a:pt x="27" y="5"/>
                    <a:pt x="22" y="2"/>
                  </a:cubicBezTo>
                  <a:cubicBezTo>
                    <a:pt x="19" y="9"/>
                    <a:pt x="8" y="5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Freeform 49"/>
            <p:cNvSpPr/>
            <p:nvPr/>
          </p:nvSpPr>
          <p:spPr bwMode="auto">
            <a:xfrm>
              <a:off x="10615613" y="-1681163"/>
              <a:ext cx="20638" cy="11113"/>
            </a:xfrm>
            <a:custGeom>
              <a:avLst/>
              <a:gdLst>
                <a:gd name="T0" fmla="*/ 4 w 20"/>
                <a:gd name="T1" fmla="*/ 7 h 9"/>
                <a:gd name="T2" fmla="*/ 14 w 20"/>
                <a:gd name="T3" fmla="*/ 7 h 9"/>
                <a:gd name="T4" fmla="*/ 8 w 20"/>
                <a:gd name="T5" fmla="*/ 0 h 9"/>
                <a:gd name="T6" fmla="*/ 4 w 20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9">
                  <a:moveTo>
                    <a:pt x="4" y="7"/>
                  </a:moveTo>
                  <a:cubicBezTo>
                    <a:pt x="8" y="7"/>
                    <a:pt x="11" y="9"/>
                    <a:pt x="14" y="7"/>
                  </a:cubicBezTo>
                  <a:cubicBezTo>
                    <a:pt x="20" y="3"/>
                    <a:pt x="14" y="0"/>
                    <a:pt x="8" y="0"/>
                  </a:cubicBezTo>
                  <a:cubicBezTo>
                    <a:pt x="0" y="3"/>
                    <a:pt x="13" y="4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" name="Freeform 50"/>
            <p:cNvSpPr/>
            <p:nvPr/>
          </p:nvSpPr>
          <p:spPr bwMode="auto">
            <a:xfrm>
              <a:off x="10393363" y="-1819275"/>
              <a:ext cx="30163" cy="9525"/>
            </a:xfrm>
            <a:custGeom>
              <a:avLst/>
              <a:gdLst>
                <a:gd name="T0" fmla="*/ 0 w 27"/>
                <a:gd name="T1" fmla="*/ 4 h 9"/>
                <a:gd name="T2" fmla="*/ 27 w 27"/>
                <a:gd name="T3" fmla="*/ 0 h 9"/>
                <a:gd name="T4" fmla="*/ 0 w 27"/>
                <a:gd name="T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9">
                  <a:moveTo>
                    <a:pt x="0" y="4"/>
                  </a:moveTo>
                  <a:cubicBezTo>
                    <a:pt x="1" y="9"/>
                    <a:pt x="26" y="7"/>
                    <a:pt x="27" y="0"/>
                  </a:cubicBezTo>
                  <a:cubicBezTo>
                    <a:pt x="18" y="2"/>
                    <a:pt x="9" y="6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" name="Freeform 51"/>
            <p:cNvSpPr/>
            <p:nvPr/>
          </p:nvSpPr>
          <p:spPr bwMode="auto">
            <a:xfrm>
              <a:off x="10372725" y="-1857375"/>
              <a:ext cx="20638" cy="7938"/>
            </a:xfrm>
            <a:custGeom>
              <a:avLst/>
              <a:gdLst>
                <a:gd name="T0" fmla="*/ 0 w 19"/>
                <a:gd name="T1" fmla="*/ 4 h 7"/>
                <a:gd name="T2" fmla="*/ 19 w 19"/>
                <a:gd name="T3" fmla="*/ 0 h 7"/>
                <a:gd name="T4" fmla="*/ 0 w 19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7">
                  <a:moveTo>
                    <a:pt x="0" y="4"/>
                  </a:moveTo>
                  <a:cubicBezTo>
                    <a:pt x="6" y="7"/>
                    <a:pt x="13" y="5"/>
                    <a:pt x="19" y="0"/>
                  </a:cubicBezTo>
                  <a:cubicBezTo>
                    <a:pt x="12" y="2"/>
                    <a:pt x="6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" name="Freeform 52"/>
            <p:cNvSpPr/>
            <p:nvPr/>
          </p:nvSpPr>
          <p:spPr bwMode="auto">
            <a:xfrm>
              <a:off x="10499725" y="-1814513"/>
              <a:ext cx="20638" cy="6350"/>
            </a:xfrm>
            <a:custGeom>
              <a:avLst/>
              <a:gdLst>
                <a:gd name="T0" fmla="*/ 0 w 19"/>
                <a:gd name="T1" fmla="*/ 4 h 6"/>
                <a:gd name="T2" fmla="*/ 19 w 19"/>
                <a:gd name="T3" fmla="*/ 2 h 6"/>
                <a:gd name="T4" fmla="*/ 0 w 1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6">
                  <a:moveTo>
                    <a:pt x="0" y="4"/>
                  </a:moveTo>
                  <a:cubicBezTo>
                    <a:pt x="6" y="4"/>
                    <a:pt x="13" y="6"/>
                    <a:pt x="19" y="2"/>
                  </a:cubicBezTo>
                  <a:cubicBezTo>
                    <a:pt x="13" y="1"/>
                    <a:pt x="6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" name="Freeform 53"/>
            <p:cNvSpPr/>
            <p:nvPr/>
          </p:nvSpPr>
          <p:spPr bwMode="auto">
            <a:xfrm>
              <a:off x="10575925" y="-1816100"/>
              <a:ext cx="17463" cy="7938"/>
            </a:xfrm>
            <a:custGeom>
              <a:avLst/>
              <a:gdLst>
                <a:gd name="T0" fmla="*/ 0 w 16"/>
                <a:gd name="T1" fmla="*/ 5 h 7"/>
                <a:gd name="T2" fmla="*/ 14 w 16"/>
                <a:gd name="T3" fmla="*/ 5 h 7"/>
                <a:gd name="T4" fmla="*/ 8 w 16"/>
                <a:gd name="T5" fmla="*/ 0 h 7"/>
                <a:gd name="T6" fmla="*/ 0 w 16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0" y="5"/>
                  </a:moveTo>
                  <a:cubicBezTo>
                    <a:pt x="5" y="7"/>
                    <a:pt x="9" y="3"/>
                    <a:pt x="14" y="5"/>
                  </a:cubicBezTo>
                  <a:cubicBezTo>
                    <a:pt x="16" y="3"/>
                    <a:pt x="10" y="2"/>
                    <a:pt x="8" y="0"/>
                  </a:cubicBezTo>
                  <a:cubicBezTo>
                    <a:pt x="5" y="2"/>
                    <a:pt x="3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" name="Freeform 54"/>
            <p:cNvSpPr/>
            <p:nvPr/>
          </p:nvSpPr>
          <p:spPr bwMode="auto">
            <a:xfrm>
              <a:off x="10607675" y="-1822450"/>
              <a:ext cx="19050" cy="9525"/>
            </a:xfrm>
            <a:custGeom>
              <a:avLst/>
              <a:gdLst>
                <a:gd name="T0" fmla="*/ 0 w 18"/>
                <a:gd name="T1" fmla="*/ 5 h 8"/>
                <a:gd name="T2" fmla="*/ 15 w 18"/>
                <a:gd name="T3" fmla="*/ 5 h 8"/>
                <a:gd name="T4" fmla="*/ 0 w 18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8">
                  <a:moveTo>
                    <a:pt x="0" y="5"/>
                  </a:moveTo>
                  <a:cubicBezTo>
                    <a:pt x="5" y="8"/>
                    <a:pt x="10" y="4"/>
                    <a:pt x="15" y="5"/>
                  </a:cubicBezTo>
                  <a:cubicBezTo>
                    <a:pt x="18" y="3"/>
                    <a:pt x="4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" name="Freeform 55"/>
            <p:cNvSpPr/>
            <p:nvPr/>
          </p:nvSpPr>
          <p:spPr bwMode="auto">
            <a:xfrm>
              <a:off x="10906125" y="-1704975"/>
              <a:ext cx="38100" cy="11113"/>
            </a:xfrm>
            <a:custGeom>
              <a:avLst/>
              <a:gdLst>
                <a:gd name="T0" fmla="*/ 10 w 34"/>
                <a:gd name="T1" fmla="*/ 11 h 11"/>
                <a:gd name="T2" fmla="*/ 10 w 34"/>
                <a:gd name="T3" fmla="*/ 9 h 11"/>
                <a:gd name="T4" fmla="*/ 18 w 34"/>
                <a:gd name="T5" fmla="*/ 11 h 11"/>
                <a:gd name="T6" fmla="*/ 27 w 34"/>
                <a:gd name="T7" fmla="*/ 5 h 11"/>
                <a:gd name="T8" fmla="*/ 23 w 34"/>
                <a:gd name="T9" fmla="*/ 1 h 11"/>
                <a:gd name="T10" fmla="*/ 10 w 34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1">
                  <a:moveTo>
                    <a:pt x="10" y="11"/>
                  </a:moveTo>
                  <a:cubicBezTo>
                    <a:pt x="12" y="10"/>
                    <a:pt x="11" y="10"/>
                    <a:pt x="10" y="9"/>
                  </a:cubicBezTo>
                  <a:cubicBezTo>
                    <a:pt x="13" y="8"/>
                    <a:pt x="15" y="10"/>
                    <a:pt x="18" y="11"/>
                  </a:cubicBezTo>
                  <a:cubicBezTo>
                    <a:pt x="23" y="9"/>
                    <a:pt x="20" y="3"/>
                    <a:pt x="27" y="5"/>
                  </a:cubicBezTo>
                  <a:cubicBezTo>
                    <a:pt x="34" y="0"/>
                    <a:pt x="17" y="4"/>
                    <a:pt x="23" y="1"/>
                  </a:cubicBezTo>
                  <a:cubicBezTo>
                    <a:pt x="18" y="2"/>
                    <a:pt x="0" y="8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" name="Freeform 56"/>
            <p:cNvSpPr/>
            <p:nvPr/>
          </p:nvSpPr>
          <p:spPr bwMode="auto">
            <a:xfrm>
              <a:off x="10941050" y="-1709738"/>
              <a:ext cx="22225" cy="11113"/>
            </a:xfrm>
            <a:custGeom>
              <a:avLst/>
              <a:gdLst>
                <a:gd name="T0" fmla="*/ 0 w 21"/>
                <a:gd name="T1" fmla="*/ 5 h 9"/>
                <a:gd name="T2" fmla="*/ 8 w 21"/>
                <a:gd name="T3" fmla="*/ 4 h 9"/>
                <a:gd name="T4" fmla="*/ 12 w 21"/>
                <a:gd name="T5" fmla="*/ 8 h 9"/>
                <a:gd name="T6" fmla="*/ 21 w 21"/>
                <a:gd name="T7" fmla="*/ 4 h 9"/>
                <a:gd name="T8" fmla="*/ 12 w 21"/>
                <a:gd name="T9" fmla="*/ 0 h 9"/>
                <a:gd name="T10" fmla="*/ 0 w 21"/>
                <a:gd name="T1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9">
                  <a:moveTo>
                    <a:pt x="0" y="5"/>
                  </a:moveTo>
                  <a:cubicBezTo>
                    <a:pt x="3" y="7"/>
                    <a:pt x="5" y="6"/>
                    <a:pt x="8" y="4"/>
                  </a:cubicBezTo>
                  <a:cubicBezTo>
                    <a:pt x="11" y="6"/>
                    <a:pt x="14" y="7"/>
                    <a:pt x="12" y="8"/>
                  </a:cubicBezTo>
                  <a:cubicBezTo>
                    <a:pt x="15" y="9"/>
                    <a:pt x="18" y="6"/>
                    <a:pt x="21" y="4"/>
                  </a:cubicBezTo>
                  <a:cubicBezTo>
                    <a:pt x="18" y="3"/>
                    <a:pt x="15" y="1"/>
                    <a:pt x="12" y="0"/>
                  </a:cubicBezTo>
                  <a:cubicBezTo>
                    <a:pt x="8" y="4"/>
                    <a:pt x="4" y="2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" name="Freeform 57"/>
            <p:cNvSpPr/>
            <p:nvPr/>
          </p:nvSpPr>
          <p:spPr bwMode="auto">
            <a:xfrm>
              <a:off x="10990263" y="-1693863"/>
              <a:ext cx="15875" cy="7938"/>
            </a:xfrm>
            <a:custGeom>
              <a:avLst/>
              <a:gdLst>
                <a:gd name="T0" fmla="*/ 0 w 15"/>
                <a:gd name="T1" fmla="*/ 6 h 7"/>
                <a:gd name="T2" fmla="*/ 15 w 15"/>
                <a:gd name="T3" fmla="*/ 3 h 7"/>
                <a:gd name="T4" fmla="*/ 0 w 15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7">
                  <a:moveTo>
                    <a:pt x="0" y="6"/>
                  </a:moveTo>
                  <a:cubicBezTo>
                    <a:pt x="5" y="7"/>
                    <a:pt x="10" y="6"/>
                    <a:pt x="15" y="3"/>
                  </a:cubicBezTo>
                  <a:cubicBezTo>
                    <a:pt x="10" y="0"/>
                    <a:pt x="5" y="3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" name="Freeform 58"/>
            <p:cNvSpPr/>
            <p:nvPr/>
          </p:nvSpPr>
          <p:spPr bwMode="auto">
            <a:xfrm>
              <a:off x="10717213" y="-1824038"/>
              <a:ext cx="14288" cy="9525"/>
            </a:xfrm>
            <a:custGeom>
              <a:avLst/>
              <a:gdLst>
                <a:gd name="T0" fmla="*/ 6 w 14"/>
                <a:gd name="T1" fmla="*/ 9 h 9"/>
                <a:gd name="T2" fmla="*/ 10 w 14"/>
                <a:gd name="T3" fmla="*/ 0 h 9"/>
                <a:gd name="T4" fmla="*/ 6 w 14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9">
                  <a:moveTo>
                    <a:pt x="6" y="9"/>
                  </a:moveTo>
                  <a:cubicBezTo>
                    <a:pt x="14" y="9"/>
                    <a:pt x="13" y="2"/>
                    <a:pt x="10" y="0"/>
                  </a:cubicBezTo>
                  <a:cubicBezTo>
                    <a:pt x="0" y="1"/>
                    <a:pt x="7" y="6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" name="Freeform 59"/>
            <p:cNvSpPr/>
            <p:nvPr/>
          </p:nvSpPr>
          <p:spPr bwMode="auto">
            <a:xfrm>
              <a:off x="10706100" y="-1835150"/>
              <a:ext cx="31750" cy="11113"/>
            </a:xfrm>
            <a:custGeom>
              <a:avLst/>
              <a:gdLst>
                <a:gd name="T0" fmla="*/ 0 w 29"/>
                <a:gd name="T1" fmla="*/ 8 h 10"/>
                <a:gd name="T2" fmla="*/ 29 w 29"/>
                <a:gd name="T3" fmla="*/ 2 h 10"/>
                <a:gd name="T4" fmla="*/ 0 w 29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0">
                  <a:moveTo>
                    <a:pt x="0" y="8"/>
                  </a:moveTo>
                  <a:cubicBezTo>
                    <a:pt x="10" y="9"/>
                    <a:pt x="25" y="10"/>
                    <a:pt x="29" y="2"/>
                  </a:cubicBezTo>
                  <a:cubicBezTo>
                    <a:pt x="19" y="5"/>
                    <a:pt x="10" y="0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Freeform 60"/>
            <p:cNvSpPr/>
            <p:nvPr/>
          </p:nvSpPr>
          <p:spPr bwMode="auto">
            <a:xfrm>
              <a:off x="10736263" y="-1822450"/>
              <a:ext cx="22225" cy="4763"/>
            </a:xfrm>
            <a:custGeom>
              <a:avLst/>
              <a:gdLst>
                <a:gd name="T0" fmla="*/ 1 w 21"/>
                <a:gd name="T1" fmla="*/ 4 h 4"/>
                <a:gd name="T2" fmla="*/ 21 w 21"/>
                <a:gd name="T3" fmla="*/ 0 h 4"/>
                <a:gd name="T4" fmla="*/ 1 w 21"/>
                <a:gd name="T5" fmla="*/ 0 h 4"/>
                <a:gd name="T6" fmla="*/ 1 w 21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">
                  <a:moveTo>
                    <a:pt x="1" y="4"/>
                  </a:moveTo>
                  <a:cubicBezTo>
                    <a:pt x="8" y="3"/>
                    <a:pt x="14" y="4"/>
                    <a:pt x="21" y="0"/>
                  </a:cubicBezTo>
                  <a:cubicBezTo>
                    <a:pt x="14" y="0"/>
                    <a:pt x="8" y="2"/>
                    <a:pt x="1" y="0"/>
                  </a:cubicBezTo>
                  <a:cubicBezTo>
                    <a:pt x="0" y="2"/>
                    <a:pt x="4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" name="Freeform 61"/>
            <p:cNvSpPr/>
            <p:nvPr/>
          </p:nvSpPr>
          <p:spPr bwMode="auto">
            <a:xfrm>
              <a:off x="10774363" y="-1812925"/>
              <a:ext cx="23813" cy="11113"/>
            </a:xfrm>
            <a:custGeom>
              <a:avLst/>
              <a:gdLst>
                <a:gd name="T0" fmla="*/ 0 w 21"/>
                <a:gd name="T1" fmla="*/ 10 h 10"/>
                <a:gd name="T2" fmla="*/ 9 w 21"/>
                <a:gd name="T3" fmla="*/ 0 h 10"/>
                <a:gd name="T4" fmla="*/ 0 w 21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0">
                  <a:moveTo>
                    <a:pt x="0" y="10"/>
                  </a:moveTo>
                  <a:cubicBezTo>
                    <a:pt x="16" y="7"/>
                    <a:pt x="21" y="10"/>
                    <a:pt x="9" y="0"/>
                  </a:cubicBezTo>
                  <a:cubicBezTo>
                    <a:pt x="1" y="4"/>
                    <a:pt x="2" y="7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" name="Freeform 62"/>
            <p:cNvSpPr/>
            <p:nvPr/>
          </p:nvSpPr>
          <p:spPr bwMode="auto">
            <a:xfrm>
              <a:off x="11052175" y="-1698625"/>
              <a:ext cx="20638" cy="6350"/>
            </a:xfrm>
            <a:custGeom>
              <a:avLst/>
              <a:gdLst>
                <a:gd name="T0" fmla="*/ 0 w 19"/>
                <a:gd name="T1" fmla="*/ 4 h 6"/>
                <a:gd name="T2" fmla="*/ 19 w 19"/>
                <a:gd name="T3" fmla="*/ 2 h 6"/>
                <a:gd name="T4" fmla="*/ 0 w 1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6">
                  <a:moveTo>
                    <a:pt x="0" y="4"/>
                  </a:moveTo>
                  <a:cubicBezTo>
                    <a:pt x="6" y="6"/>
                    <a:pt x="12" y="6"/>
                    <a:pt x="19" y="2"/>
                  </a:cubicBezTo>
                  <a:cubicBezTo>
                    <a:pt x="12" y="2"/>
                    <a:pt x="6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Freeform 63"/>
            <p:cNvSpPr/>
            <p:nvPr/>
          </p:nvSpPr>
          <p:spPr bwMode="auto">
            <a:xfrm>
              <a:off x="11145838" y="-1706563"/>
              <a:ext cx="55563" cy="12700"/>
            </a:xfrm>
            <a:custGeom>
              <a:avLst/>
              <a:gdLst>
                <a:gd name="T0" fmla="*/ 7 w 51"/>
                <a:gd name="T1" fmla="*/ 12 h 12"/>
                <a:gd name="T2" fmla="*/ 51 w 51"/>
                <a:gd name="T3" fmla="*/ 0 h 12"/>
                <a:gd name="T4" fmla="*/ 9 w 51"/>
                <a:gd name="T5" fmla="*/ 7 h 12"/>
                <a:gd name="T6" fmla="*/ 13 w 51"/>
                <a:gd name="T7" fmla="*/ 3 h 12"/>
                <a:gd name="T8" fmla="*/ 7 w 5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2">
                  <a:moveTo>
                    <a:pt x="7" y="12"/>
                  </a:moveTo>
                  <a:cubicBezTo>
                    <a:pt x="25" y="5"/>
                    <a:pt x="41" y="9"/>
                    <a:pt x="51" y="0"/>
                  </a:cubicBezTo>
                  <a:cubicBezTo>
                    <a:pt x="37" y="1"/>
                    <a:pt x="23" y="3"/>
                    <a:pt x="9" y="7"/>
                  </a:cubicBezTo>
                  <a:cubicBezTo>
                    <a:pt x="7" y="6"/>
                    <a:pt x="11" y="4"/>
                    <a:pt x="13" y="3"/>
                  </a:cubicBezTo>
                  <a:cubicBezTo>
                    <a:pt x="0" y="0"/>
                    <a:pt x="0" y="8"/>
                    <a:pt x="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" name="Freeform 64"/>
            <p:cNvSpPr/>
            <p:nvPr/>
          </p:nvSpPr>
          <p:spPr bwMode="auto">
            <a:xfrm>
              <a:off x="10896600" y="-1839913"/>
              <a:ext cx="14288" cy="17463"/>
            </a:xfrm>
            <a:custGeom>
              <a:avLst/>
              <a:gdLst>
                <a:gd name="T0" fmla="*/ 3 w 14"/>
                <a:gd name="T1" fmla="*/ 13 h 15"/>
                <a:gd name="T2" fmla="*/ 13 w 14"/>
                <a:gd name="T3" fmla="*/ 7 h 15"/>
                <a:gd name="T4" fmla="*/ 3 w 14"/>
                <a:gd name="T5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5">
                  <a:moveTo>
                    <a:pt x="3" y="13"/>
                  </a:moveTo>
                  <a:cubicBezTo>
                    <a:pt x="14" y="15"/>
                    <a:pt x="7" y="5"/>
                    <a:pt x="13" y="7"/>
                  </a:cubicBezTo>
                  <a:cubicBezTo>
                    <a:pt x="13" y="0"/>
                    <a:pt x="0" y="11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" name="Freeform 65"/>
            <p:cNvSpPr/>
            <p:nvPr/>
          </p:nvSpPr>
          <p:spPr bwMode="auto">
            <a:xfrm>
              <a:off x="10909300" y="-1835150"/>
              <a:ext cx="19050" cy="6350"/>
            </a:xfrm>
            <a:custGeom>
              <a:avLst/>
              <a:gdLst>
                <a:gd name="T0" fmla="*/ 0 w 17"/>
                <a:gd name="T1" fmla="*/ 5 h 6"/>
                <a:gd name="T2" fmla="*/ 17 w 17"/>
                <a:gd name="T3" fmla="*/ 0 h 6"/>
                <a:gd name="T4" fmla="*/ 0 w 17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6">
                  <a:moveTo>
                    <a:pt x="0" y="5"/>
                  </a:moveTo>
                  <a:cubicBezTo>
                    <a:pt x="6" y="6"/>
                    <a:pt x="12" y="5"/>
                    <a:pt x="17" y="0"/>
                  </a:cubicBezTo>
                  <a:cubicBezTo>
                    <a:pt x="11" y="0"/>
                    <a:pt x="6" y="1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" name="Freeform 66"/>
            <p:cNvSpPr/>
            <p:nvPr/>
          </p:nvSpPr>
          <p:spPr bwMode="auto">
            <a:xfrm>
              <a:off x="11250613" y="-1712913"/>
              <a:ext cx="14288" cy="7938"/>
            </a:xfrm>
            <a:custGeom>
              <a:avLst/>
              <a:gdLst>
                <a:gd name="T0" fmla="*/ 0 w 13"/>
                <a:gd name="T1" fmla="*/ 3 h 7"/>
                <a:gd name="T2" fmla="*/ 8 w 13"/>
                <a:gd name="T3" fmla="*/ 7 h 7"/>
                <a:gd name="T4" fmla="*/ 13 w 13"/>
                <a:gd name="T5" fmla="*/ 1 h 7"/>
                <a:gd name="T6" fmla="*/ 0 w 13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7">
                  <a:moveTo>
                    <a:pt x="0" y="3"/>
                  </a:moveTo>
                  <a:cubicBezTo>
                    <a:pt x="2" y="4"/>
                    <a:pt x="5" y="5"/>
                    <a:pt x="8" y="7"/>
                  </a:cubicBezTo>
                  <a:cubicBezTo>
                    <a:pt x="11" y="5"/>
                    <a:pt x="9" y="3"/>
                    <a:pt x="13" y="1"/>
                  </a:cubicBezTo>
                  <a:cubicBezTo>
                    <a:pt x="9" y="2"/>
                    <a:pt x="4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8" name="Freeform 67"/>
            <p:cNvSpPr/>
            <p:nvPr/>
          </p:nvSpPr>
          <p:spPr bwMode="auto">
            <a:xfrm>
              <a:off x="11036300" y="-1822450"/>
              <a:ext cx="20638" cy="7938"/>
            </a:xfrm>
            <a:custGeom>
              <a:avLst/>
              <a:gdLst>
                <a:gd name="T0" fmla="*/ 14 w 20"/>
                <a:gd name="T1" fmla="*/ 8 h 8"/>
                <a:gd name="T2" fmla="*/ 20 w 20"/>
                <a:gd name="T3" fmla="*/ 0 h 8"/>
                <a:gd name="T4" fmla="*/ 14 w 20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8">
                  <a:moveTo>
                    <a:pt x="14" y="8"/>
                  </a:moveTo>
                  <a:cubicBezTo>
                    <a:pt x="17" y="5"/>
                    <a:pt x="12" y="3"/>
                    <a:pt x="20" y="0"/>
                  </a:cubicBezTo>
                  <a:cubicBezTo>
                    <a:pt x="11" y="0"/>
                    <a:pt x="0" y="8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9" name="Freeform 68"/>
            <p:cNvSpPr/>
            <p:nvPr/>
          </p:nvSpPr>
          <p:spPr bwMode="auto">
            <a:xfrm>
              <a:off x="11339513" y="-1946275"/>
              <a:ext cx="19050" cy="12700"/>
            </a:xfrm>
            <a:custGeom>
              <a:avLst/>
              <a:gdLst>
                <a:gd name="T0" fmla="*/ 0 w 17"/>
                <a:gd name="T1" fmla="*/ 6 h 11"/>
                <a:gd name="T2" fmla="*/ 17 w 17"/>
                <a:gd name="T3" fmla="*/ 0 h 11"/>
                <a:gd name="T4" fmla="*/ 0 w 17"/>
                <a:gd name="T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1">
                  <a:moveTo>
                    <a:pt x="0" y="6"/>
                  </a:moveTo>
                  <a:cubicBezTo>
                    <a:pt x="9" y="11"/>
                    <a:pt x="17" y="4"/>
                    <a:pt x="17" y="0"/>
                  </a:cubicBezTo>
                  <a:cubicBezTo>
                    <a:pt x="11" y="0"/>
                    <a:pt x="6" y="3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0" name="Freeform 69"/>
            <p:cNvSpPr/>
            <p:nvPr/>
          </p:nvSpPr>
          <p:spPr bwMode="auto">
            <a:xfrm>
              <a:off x="11552238" y="-1965325"/>
              <a:ext cx="46038" cy="20638"/>
            </a:xfrm>
            <a:custGeom>
              <a:avLst/>
              <a:gdLst>
                <a:gd name="T0" fmla="*/ 0 w 43"/>
                <a:gd name="T1" fmla="*/ 14 h 19"/>
                <a:gd name="T2" fmla="*/ 18 w 43"/>
                <a:gd name="T3" fmla="*/ 11 h 19"/>
                <a:gd name="T4" fmla="*/ 8 w 43"/>
                <a:gd name="T5" fmla="*/ 17 h 19"/>
                <a:gd name="T6" fmla="*/ 25 w 43"/>
                <a:gd name="T7" fmla="*/ 11 h 19"/>
                <a:gd name="T8" fmla="*/ 18 w 43"/>
                <a:gd name="T9" fmla="*/ 7 h 19"/>
                <a:gd name="T10" fmla="*/ 43 w 43"/>
                <a:gd name="T11" fmla="*/ 2 h 19"/>
                <a:gd name="T12" fmla="*/ 29 w 43"/>
                <a:gd name="T13" fmla="*/ 0 h 19"/>
                <a:gd name="T14" fmla="*/ 2 w 43"/>
                <a:gd name="T15" fmla="*/ 2 h 19"/>
                <a:gd name="T16" fmla="*/ 0 w 4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9">
                  <a:moveTo>
                    <a:pt x="0" y="14"/>
                  </a:moveTo>
                  <a:cubicBezTo>
                    <a:pt x="9" y="17"/>
                    <a:pt x="8" y="8"/>
                    <a:pt x="18" y="11"/>
                  </a:cubicBezTo>
                  <a:cubicBezTo>
                    <a:pt x="22" y="15"/>
                    <a:pt x="10" y="14"/>
                    <a:pt x="8" y="17"/>
                  </a:cubicBezTo>
                  <a:cubicBezTo>
                    <a:pt x="16" y="19"/>
                    <a:pt x="22" y="15"/>
                    <a:pt x="25" y="11"/>
                  </a:cubicBezTo>
                  <a:cubicBezTo>
                    <a:pt x="20" y="11"/>
                    <a:pt x="18" y="10"/>
                    <a:pt x="18" y="7"/>
                  </a:cubicBezTo>
                  <a:cubicBezTo>
                    <a:pt x="26" y="1"/>
                    <a:pt x="34" y="9"/>
                    <a:pt x="43" y="2"/>
                  </a:cubicBezTo>
                  <a:cubicBezTo>
                    <a:pt x="38" y="3"/>
                    <a:pt x="34" y="4"/>
                    <a:pt x="29" y="0"/>
                  </a:cubicBezTo>
                  <a:cubicBezTo>
                    <a:pt x="18" y="6"/>
                    <a:pt x="8" y="5"/>
                    <a:pt x="2" y="2"/>
                  </a:cubicBezTo>
                  <a:cubicBezTo>
                    <a:pt x="2" y="6"/>
                    <a:pt x="11" y="9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1" name="Freeform 70"/>
            <p:cNvSpPr/>
            <p:nvPr/>
          </p:nvSpPr>
          <p:spPr bwMode="auto">
            <a:xfrm>
              <a:off x="11631613" y="-1965325"/>
              <a:ext cx="22225" cy="11113"/>
            </a:xfrm>
            <a:custGeom>
              <a:avLst/>
              <a:gdLst>
                <a:gd name="T0" fmla="*/ 0 w 20"/>
                <a:gd name="T1" fmla="*/ 6 h 10"/>
                <a:gd name="T2" fmla="*/ 8 w 20"/>
                <a:gd name="T3" fmla="*/ 10 h 10"/>
                <a:gd name="T4" fmla="*/ 20 w 20"/>
                <a:gd name="T5" fmla="*/ 3 h 10"/>
                <a:gd name="T6" fmla="*/ 8 w 20"/>
                <a:gd name="T7" fmla="*/ 2 h 10"/>
                <a:gd name="T8" fmla="*/ 0 w 20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0" y="6"/>
                  </a:moveTo>
                  <a:cubicBezTo>
                    <a:pt x="3" y="8"/>
                    <a:pt x="6" y="9"/>
                    <a:pt x="8" y="10"/>
                  </a:cubicBezTo>
                  <a:cubicBezTo>
                    <a:pt x="15" y="6"/>
                    <a:pt x="16" y="8"/>
                    <a:pt x="20" y="3"/>
                  </a:cubicBezTo>
                  <a:cubicBezTo>
                    <a:pt x="13" y="0"/>
                    <a:pt x="2" y="10"/>
                    <a:pt x="8" y="2"/>
                  </a:cubicBezTo>
                  <a:cubicBezTo>
                    <a:pt x="3" y="0"/>
                    <a:pt x="1" y="5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2" name="Freeform 71"/>
            <p:cNvSpPr/>
            <p:nvPr/>
          </p:nvSpPr>
          <p:spPr bwMode="auto">
            <a:xfrm>
              <a:off x="11658600" y="-1968500"/>
              <a:ext cx="17463" cy="14288"/>
            </a:xfrm>
            <a:custGeom>
              <a:avLst/>
              <a:gdLst>
                <a:gd name="T0" fmla="*/ 5 w 17"/>
                <a:gd name="T1" fmla="*/ 12 h 12"/>
                <a:gd name="T2" fmla="*/ 17 w 17"/>
                <a:gd name="T3" fmla="*/ 3 h 12"/>
                <a:gd name="T4" fmla="*/ 11 w 17"/>
                <a:gd name="T5" fmla="*/ 0 h 12"/>
                <a:gd name="T6" fmla="*/ 5 w 17"/>
                <a:gd name="T7" fmla="*/ 2 h 12"/>
                <a:gd name="T8" fmla="*/ 0 w 17"/>
                <a:gd name="T9" fmla="*/ 7 h 12"/>
                <a:gd name="T10" fmla="*/ 5 w 17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2">
                  <a:moveTo>
                    <a:pt x="5" y="12"/>
                  </a:moveTo>
                  <a:cubicBezTo>
                    <a:pt x="5" y="9"/>
                    <a:pt x="12" y="6"/>
                    <a:pt x="17" y="3"/>
                  </a:cubicBezTo>
                  <a:cubicBezTo>
                    <a:pt x="15" y="2"/>
                    <a:pt x="13" y="1"/>
                    <a:pt x="11" y="0"/>
                  </a:cubicBezTo>
                  <a:cubicBezTo>
                    <a:pt x="9" y="2"/>
                    <a:pt x="7" y="2"/>
                    <a:pt x="5" y="2"/>
                  </a:cubicBezTo>
                  <a:cubicBezTo>
                    <a:pt x="5" y="5"/>
                    <a:pt x="7" y="4"/>
                    <a:pt x="0" y="7"/>
                  </a:cubicBezTo>
                  <a:cubicBezTo>
                    <a:pt x="3" y="9"/>
                    <a:pt x="1" y="10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3" name="Freeform 72"/>
            <p:cNvSpPr/>
            <p:nvPr/>
          </p:nvSpPr>
          <p:spPr bwMode="auto">
            <a:xfrm>
              <a:off x="11687175" y="-1960563"/>
              <a:ext cx="30163" cy="7938"/>
            </a:xfrm>
            <a:custGeom>
              <a:avLst/>
              <a:gdLst>
                <a:gd name="T0" fmla="*/ 9 w 28"/>
                <a:gd name="T1" fmla="*/ 7 h 7"/>
                <a:gd name="T2" fmla="*/ 28 w 28"/>
                <a:gd name="T3" fmla="*/ 2 h 7"/>
                <a:gd name="T4" fmla="*/ 3 w 28"/>
                <a:gd name="T5" fmla="*/ 0 h 7"/>
                <a:gd name="T6" fmla="*/ 9 w 28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7">
                  <a:moveTo>
                    <a:pt x="9" y="7"/>
                  </a:moveTo>
                  <a:cubicBezTo>
                    <a:pt x="15" y="3"/>
                    <a:pt x="22" y="6"/>
                    <a:pt x="28" y="2"/>
                  </a:cubicBezTo>
                  <a:cubicBezTo>
                    <a:pt x="20" y="0"/>
                    <a:pt x="12" y="5"/>
                    <a:pt x="3" y="0"/>
                  </a:cubicBezTo>
                  <a:cubicBezTo>
                    <a:pt x="0" y="5"/>
                    <a:pt x="6" y="3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4" name="Freeform 73"/>
            <p:cNvSpPr/>
            <p:nvPr/>
          </p:nvSpPr>
          <p:spPr bwMode="auto">
            <a:xfrm>
              <a:off x="11722100" y="-1965325"/>
              <a:ext cx="15875" cy="7938"/>
            </a:xfrm>
            <a:custGeom>
              <a:avLst/>
              <a:gdLst>
                <a:gd name="T0" fmla="*/ 8 w 14"/>
                <a:gd name="T1" fmla="*/ 0 h 7"/>
                <a:gd name="T2" fmla="*/ 6 w 14"/>
                <a:gd name="T3" fmla="*/ 7 h 7"/>
                <a:gd name="T4" fmla="*/ 14 w 14"/>
                <a:gd name="T5" fmla="*/ 5 h 7"/>
                <a:gd name="T6" fmla="*/ 8 w 1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8" y="0"/>
                  </a:moveTo>
                  <a:cubicBezTo>
                    <a:pt x="2" y="3"/>
                    <a:pt x="0" y="5"/>
                    <a:pt x="6" y="7"/>
                  </a:cubicBezTo>
                  <a:cubicBezTo>
                    <a:pt x="8" y="7"/>
                    <a:pt x="11" y="6"/>
                    <a:pt x="14" y="5"/>
                  </a:cubicBezTo>
                  <a:cubicBezTo>
                    <a:pt x="13" y="3"/>
                    <a:pt x="11" y="2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5" name="Freeform 74"/>
            <p:cNvSpPr/>
            <p:nvPr/>
          </p:nvSpPr>
          <p:spPr bwMode="auto">
            <a:xfrm>
              <a:off x="11737975" y="-1966913"/>
              <a:ext cx="14288" cy="9525"/>
            </a:xfrm>
            <a:custGeom>
              <a:avLst/>
              <a:gdLst>
                <a:gd name="T0" fmla="*/ 0 w 13"/>
                <a:gd name="T1" fmla="*/ 4 h 9"/>
                <a:gd name="T2" fmla="*/ 5 w 13"/>
                <a:gd name="T3" fmla="*/ 9 h 9"/>
                <a:gd name="T4" fmla="*/ 11 w 13"/>
                <a:gd name="T5" fmla="*/ 5 h 9"/>
                <a:gd name="T6" fmla="*/ 5 w 13"/>
                <a:gd name="T7" fmla="*/ 0 h 9"/>
                <a:gd name="T8" fmla="*/ 0 w 13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0" y="4"/>
                  </a:moveTo>
                  <a:cubicBezTo>
                    <a:pt x="3" y="5"/>
                    <a:pt x="1" y="7"/>
                    <a:pt x="5" y="9"/>
                  </a:cubicBezTo>
                  <a:cubicBezTo>
                    <a:pt x="9" y="7"/>
                    <a:pt x="7" y="4"/>
                    <a:pt x="11" y="5"/>
                  </a:cubicBezTo>
                  <a:cubicBezTo>
                    <a:pt x="13" y="3"/>
                    <a:pt x="8" y="2"/>
                    <a:pt x="5" y="0"/>
                  </a:cubicBezTo>
                  <a:cubicBezTo>
                    <a:pt x="3" y="2"/>
                    <a:pt x="2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6" name="Freeform 75"/>
            <p:cNvSpPr/>
            <p:nvPr/>
          </p:nvSpPr>
          <p:spPr bwMode="auto">
            <a:xfrm>
              <a:off x="11749088" y="-1974850"/>
              <a:ext cx="20638" cy="11113"/>
            </a:xfrm>
            <a:custGeom>
              <a:avLst/>
              <a:gdLst>
                <a:gd name="T0" fmla="*/ 1 w 20"/>
                <a:gd name="T1" fmla="*/ 2 h 10"/>
                <a:gd name="T2" fmla="*/ 20 w 20"/>
                <a:gd name="T3" fmla="*/ 5 h 10"/>
                <a:gd name="T4" fmla="*/ 1 w 20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0">
                  <a:moveTo>
                    <a:pt x="1" y="2"/>
                  </a:moveTo>
                  <a:cubicBezTo>
                    <a:pt x="0" y="4"/>
                    <a:pt x="15" y="10"/>
                    <a:pt x="20" y="5"/>
                  </a:cubicBezTo>
                  <a:cubicBezTo>
                    <a:pt x="14" y="3"/>
                    <a:pt x="8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7" name="Freeform 76"/>
            <p:cNvSpPr/>
            <p:nvPr/>
          </p:nvSpPr>
          <p:spPr bwMode="auto">
            <a:xfrm>
              <a:off x="11863388" y="-1978025"/>
              <a:ext cx="22225" cy="9525"/>
            </a:xfrm>
            <a:custGeom>
              <a:avLst/>
              <a:gdLst>
                <a:gd name="T0" fmla="*/ 8 w 21"/>
                <a:gd name="T1" fmla="*/ 10 h 10"/>
                <a:gd name="T2" fmla="*/ 21 w 21"/>
                <a:gd name="T3" fmla="*/ 4 h 10"/>
                <a:gd name="T4" fmla="*/ 8 w 21"/>
                <a:gd name="T5" fmla="*/ 1 h 10"/>
                <a:gd name="T6" fmla="*/ 8 w 21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0">
                  <a:moveTo>
                    <a:pt x="8" y="10"/>
                  </a:moveTo>
                  <a:cubicBezTo>
                    <a:pt x="12" y="5"/>
                    <a:pt x="17" y="6"/>
                    <a:pt x="21" y="4"/>
                  </a:cubicBezTo>
                  <a:cubicBezTo>
                    <a:pt x="17" y="0"/>
                    <a:pt x="12" y="5"/>
                    <a:pt x="8" y="1"/>
                  </a:cubicBezTo>
                  <a:cubicBezTo>
                    <a:pt x="4" y="4"/>
                    <a:pt x="0" y="7"/>
                    <a:pt x="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8" name="Freeform 77"/>
            <p:cNvSpPr/>
            <p:nvPr/>
          </p:nvSpPr>
          <p:spPr bwMode="auto">
            <a:xfrm>
              <a:off x="11936413" y="-1979613"/>
              <a:ext cx="17463" cy="6350"/>
            </a:xfrm>
            <a:custGeom>
              <a:avLst/>
              <a:gdLst>
                <a:gd name="T0" fmla="*/ 0 w 16"/>
                <a:gd name="T1" fmla="*/ 4 h 6"/>
                <a:gd name="T2" fmla="*/ 16 w 16"/>
                <a:gd name="T3" fmla="*/ 3 h 6"/>
                <a:gd name="T4" fmla="*/ 8 w 16"/>
                <a:gd name="T5" fmla="*/ 0 h 6"/>
                <a:gd name="T6" fmla="*/ 0 w 1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6">
                  <a:moveTo>
                    <a:pt x="0" y="4"/>
                  </a:moveTo>
                  <a:cubicBezTo>
                    <a:pt x="5" y="6"/>
                    <a:pt x="11" y="6"/>
                    <a:pt x="16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"/>
                    <a:pt x="3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9" name="Freeform 78"/>
            <p:cNvSpPr/>
            <p:nvPr/>
          </p:nvSpPr>
          <p:spPr bwMode="auto">
            <a:xfrm>
              <a:off x="11977688" y="-1982788"/>
              <a:ext cx="31750" cy="7938"/>
            </a:xfrm>
            <a:custGeom>
              <a:avLst/>
              <a:gdLst>
                <a:gd name="T0" fmla="*/ 0 w 29"/>
                <a:gd name="T1" fmla="*/ 6 h 7"/>
                <a:gd name="T2" fmla="*/ 23 w 29"/>
                <a:gd name="T3" fmla="*/ 7 h 7"/>
                <a:gd name="T4" fmla="*/ 17 w 29"/>
                <a:gd name="T5" fmla="*/ 0 h 7"/>
                <a:gd name="T6" fmla="*/ 11 w 29"/>
                <a:gd name="T7" fmla="*/ 4 h 7"/>
                <a:gd name="T8" fmla="*/ 0 w 29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7">
                  <a:moveTo>
                    <a:pt x="0" y="6"/>
                  </a:moveTo>
                  <a:cubicBezTo>
                    <a:pt x="8" y="7"/>
                    <a:pt x="15" y="7"/>
                    <a:pt x="23" y="7"/>
                  </a:cubicBezTo>
                  <a:cubicBezTo>
                    <a:pt x="29" y="5"/>
                    <a:pt x="11" y="3"/>
                    <a:pt x="17" y="0"/>
                  </a:cubicBezTo>
                  <a:cubicBezTo>
                    <a:pt x="12" y="0"/>
                    <a:pt x="13" y="2"/>
                    <a:pt x="11" y="4"/>
                  </a:cubicBezTo>
                  <a:cubicBezTo>
                    <a:pt x="8" y="5"/>
                    <a:pt x="4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0" name="Freeform 79"/>
            <p:cNvSpPr/>
            <p:nvPr/>
          </p:nvSpPr>
          <p:spPr bwMode="auto">
            <a:xfrm>
              <a:off x="12001500" y="-1997075"/>
              <a:ext cx="17463" cy="7938"/>
            </a:xfrm>
            <a:custGeom>
              <a:avLst/>
              <a:gdLst>
                <a:gd name="T0" fmla="*/ 3 w 16"/>
                <a:gd name="T1" fmla="*/ 6 h 7"/>
                <a:gd name="T2" fmla="*/ 16 w 16"/>
                <a:gd name="T3" fmla="*/ 4 h 7"/>
                <a:gd name="T4" fmla="*/ 3 w 16"/>
                <a:gd name="T5" fmla="*/ 0 h 7"/>
                <a:gd name="T6" fmla="*/ 3 w 1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3" y="6"/>
                  </a:moveTo>
                  <a:cubicBezTo>
                    <a:pt x="7" y="7"/>
                    <a:pt x="12" y="3"/>
                    <a:pt x="16" y="4"/>
                  </a:cubicBezTo>
                  <a:cubicBezTo>
                    <a:pt x="16" y="0"/>
                    <a:pt x="10" y="0"/>
                    <a:pt x="3" y="0"/>
                  </a:cubicBezTo>
                  <a:cubicBezTo>
                    <a:pt x="0" y="2"/>
                    <a:pt x="8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1" name="Freeform 80"/>
            <p:cNvSpPr/>
            <p:nvPr/>
          </p:nvSpPr>
          <p:spPr bwMode="auto">
            <a:xfrm>
              <a:off x="12036425" y="-1989138"/>
              <a:ext cx="61913" cy="14288"/>
            </a:xfrm>
            <a:custGeom>
              <a:avLst/>
              <a:gdLst>
                <a:gd name="T0" fmla="*/ 15 w 57"/>
                <a:gd name="T1" fmla="*/ 13 h 13"/>
                <a:gd name="T2" fmla="*/ 50 w 57"/>
                <a:gd name="T3" fmla="*/ 11 h 13"/>
                <a:gd name="T4" fmla="*/ 31 w 57"/>
                <a:gd name="T5" fmla="*/ 0 h 13"/>
                <a:gd name="T6" fmla="*/ 19 w 57"/>
                <a:gd name="T7" fmla="*/ 9 h 13"/>
                <a:gd name="T8" fmla="*/ 2 w 57"/>
                <a:gd name="T9" fmla="*/ 2 h 13"/>
                <a:gd name="T10" fmla="*/ 15 w 57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3">
                  <a:moveTo>
                    <a:pt x="15" y="13"/>
                  </a:moveTo>
                  <a:cubicBezTo>
                    <a:pt x="27" y="7"/>
                    <a:pt x="38" y="12"/>
                    <a:pt x="50" y="11"/>
                  </a:cubicBezTo>
                  <a:cubicBezTo>
                    <a:pt x="57" y="5"/>
                    <a:pt x="35" y="5"/>
                    <a:pt x="31" y="0"/>
                  </a:cubicBezTo>
                  <a:cubicBezTo>
                    <a:pt x="29" y="6"/>
                    <a:pt x="32" y="6"/>
                    <a:pt x="19" y="9"/>
                  </a:cubicBezTo>
                  <a:cubicBezTo>
                    <a:pt x="11" y="5"/>
                    <a:pt x="12" y="2"/>
                    <a:pt x="2" y="2"/>
                  </a:cubicBezTo>
                  <a:cubicBezTo>
                    <a:pt x="0" y="8"/>
                    <a:pt x="5" y="9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2" name="Freeform 81"/>
            <p:cNvSpPr/>
            <p:nvPr/>
          </p:nvSpPr>
          <p:spPr bwMode="auto">
            <a:xfrm>
              <a:off x="12053888" y="-1997075"/>
              <a:ext cx="28575" cy="7938"/>
            </a:xfrm>
            <a:custGeom>
              <a:avLst/>
              <a:gdLst>
                <a:gd name="T0" fmla="*/ 0 w 25"/>
                <a:gd name="T1" fmla="*/ 7 h 8"/>
                <a:gd name="T2" fmla="*/ 25 w 25"/>
                <a:gd name="T3" fmla="*/ 6 h 8"/>
                <a:gd name="T4" fmla="*/ 0 w 25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8">
                  <a:moveTo>
                    <a:pt x="0" y="7"/>
                  </a:moveTo>
                  <a:cubicBezTo>
                    <a:pt x="8" y="8"/>
                    <a:pt x="17" y="5"/>
                    <a:pt x="25" y="6"/>
                  </a:cubicBezTo>
                  <a:cubicBezTo>
                    <a:pt x="24" y="4"/>
                    <a:pt x="7" y="0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3" name="Freeform 82"/>
            <p:cNvSpPr/>
            <p:nvPr/>
          </p:nvSpPr>
          <p:spPr bwMode="auto">
            <a:xfrm>
              <a:off x="12099925" y="-2006600"/>
              <a:ext cx="15875" cy="11113"/>
            </a:xfrm>
            <a:custGeom>
              <a:avLst/>
              <a:gdLst>
                <a:gd name="T0" fmla="*/ 0 w 15"/>
                <a:gd name="T1" fmla="*/ 8 h 10"/>
                <a:gd name="T2" fmla="*/ 9 w 15"/>
                <a:gd name="T3" fmla="*/ 10 h 10"/>
                <a:gd name="T4" fmla="*/ 11 w 15"/>
                <a:gd name="T5" fmla="*/ 1 h 10"/>
                <a:gd name="T6" fmla="*/ 0 w 15"/>
                <a:gd name="T7" fmla="*/ 3 h 10"/>
                <a:gd name="T8" fmla="*/ 0 w 15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0" y="8"/>
                  </a:moveTo>
                  <a:cubicBezTo>
                    <a:pt x="3" y="9"/>
                    <a:pt x="6" y="8"/>
                    <a:pt x="9" y="10"/>
                  </a:cubicBezTo>
                  <a:cubicBezTo>
                    <a:pt x="15" y="7"/>
                    <a:pt x="4" y="4"/>
                    <a:pt x="11" y="1"/>
                  </a:cubicBezTo>
                  <a:cubicBezTo>
                    <a:pt x="7" y="0"/>
                    <a:pt x="4" y="2"/>
                    <a:pt x="0" y="3"/>
                  </a:cubicBezTo>
                  <a:cubicBezTo>
                    <a:pt x="8" y="6"/>
                    <a:pt x="8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4" name="Freeform 83"/>
            <p:cNvSpPr/>
            <p:nvPr/>
          </p:nvSpPr>
          <p:spPr bwMode="auto">
            <a:xfrm>
              <a:off x="12160250" y="-2006600"/>
              <a:ext cx="14288" cy="6350"/>
            </a:xfrm>
            <a:custGeom>
              <a:avLst/>
              <a:gdLst>
                <a:gd name="T0" fmla="*/ 0 w 13"/>
                <a:gd name="T1" fmla="*/ 5 h 7"/>
                <a:gd name="T2" fmla="*/ 10 w 13"/>
                <a:gd name="T3" fmla="*/ 7 h 7"/>
                <a:gd name="T4" fmla="*/ 8 w 13"/>
                <a:gd name="T5" fmla="*/ 0 h 7"/>
                <a:gd name="T6" fmla="*/ 0 w 13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7">
                  <a:moveTo>
                    <a:pt x="0" y="5"/>
                  </a:moveTo>
                  <a:cubicBezTo>
                    <a:pt x="4" y="7"/>
                    <a:pt x="7" y="6"/>
                    <a:pt x="10" y="7"/>
                  </a:cubicBezTo>
                  <a:cubicBezTo>
                    <a:pt x="8" y="5"/>
                    <a:pt x="13" y="2"/>
                    <a:pt x="8" y="0"/>
                  </a:cubicBezTo>
                  <a:cubicBezTo>
                    <a:pt x="8" y="4"/>
                    <a:pt x="6" y="2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5" name="Freeform 84"/>
            <p:cNvSpPr/>
            <p:nvPr/>
          </p:nvSpPr>
          <p:spPr bwMode="auto">
            <a:xfrm>
              <a:off x="12885738" y="-2016125"/>
              <a:ext cx="31750" cy="12700"/>
            </a:xfrm>
            <a:custGeom>
              <a:avLst/>
              <a:gdLst>
                <a:gd name="T0" fmla="*/ 0 w 29"/>
                <a:gd name="T1" fmla="*/ 8 h 11"/>
                <a:gd name="T2" fmla="*/ 29 w 29"/>
                <a:gd name="T3" fmla="*/ 4 h 11"/>
                <a:gd name="T4" fmla="*/ 5 w 29"/>
                <a:gd name="T5" fmla="*/ 0 h 11"/>
                <a:gd name="T6" fmla="*/ 0 w 29"/>
                <a:gd name="T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1">
                  <a:moveTo>
                    <a:pt x="0" y="8"/>
                  </a:moveTo>
                  <a:cubicBezTo>
                    <a:pt x="10" y="11"/>
                    <a:pt x="20" y="8"/>
                    <a:pt x="29" y="4"/>
                  </a:cubicBezTo>
                  <a:cubicBezTo>
                    <a:pt x="21" y="3"/>
                    <a:pt x="13" y="0"/>
                    <a:pt x="5" y="0"/>
                  </a:cubicBezTo>
                  <a:cubicBezTo>
                    <a:pt x="2" y="3"/>
                    <a:pt x="2" y="6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6" name="Freeform 85"/>
            <p:cNvSpPr/>
            <p:nvPr/>
          </p:nvSpPr>
          <p:spPr bwMode="auto">
            <a:xfrm>
              <a:off x="13090525" y="-2038350"/>
              <a:ext cx="17463" cy="9525"/>
            </a:xfrm>
            <a:custGeom>
              <a:avLst/>
              <a:gdLst>
                <a:gd name="T0" fmla="*/ 0 w 17"/>
                <a:gd name="T1" fmla="*/ 5 h 9"/>
                <a:gd name="T2" fmla="*/ 14 w 17"/>
                <a:gd name="T3" fmla="*/ 5 h 9"/>
                <a:gd name="T4" fmla="*/ 0 w 17"/>
                <a:gd name="T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9">
                  <a:moveTo>
                    <a:pt x="0" y="5"/>
                  </a:moveTo>
                  <a:cubicBezTo>
                    <a:pt x="5" y="9"/>
                    <a:pt x="9" y="4"/>
                    <a:pt x="14" y="5"/>
                  </a:cubicBezTo>
                  <a:cubicBezTo>
                    <a:pt x="17" y="2"/>
                    <a:pt x="4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7" name="Freeform 86"/>
            <p:cNvSpPr/>
            <p:nvPr/>
          </p:nvSpPr>
          <p:spPr bwMode="auto">
            <a:xfrm>
              <a:off x="13304838" y="-2036763"/>
              <a:ext cx="23813" cy="6350"/>
            </a:xfrm>
            <a:custGeom>
              <a:avLst/>
              <a:gdLst>
                <a:gd name="T0" fmla="*/ 0 w 23"/>
                <a:gd name="T1" fmla="*/ 2 h 6"/>
                <a:gd name="T2" fmla="*/ 23 w 23"/>
                <a:gd name="T3" fmla="*/ 2 h 6"/>
                <a:gd name="T4" fmla="*/ 0 w 23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6">
                  <a:moveTo>
                    <a:pt x="0" y="2"/>
                  </a:moveTo>
                  <a:cubicBezTo>
                    <a:pt x="0" y="6"/>
                    <a:pt x="16" y="6"/>
                    <a:pt x="23" y="2"/>
                  </a:cubicBezTo>
                  <a:cubicBezTo>
                    <a:pt x="15" y="0"/>
                    <a:pt x="7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8" name="Freeform 87"/>
            <p:cNvSpPr/>
            <p:nvPr/>
          </p:nvSpPr>
          <p:spPr bwMode="auto">
            <a:xfrm>
              <a:off x="13406438" y="-2044700"/>
              <a:ext cx="31750" cy="9525"/>
            </a:xfrm>
            <a:custGeom>
              <a:avLst/>
              <a:gdLst>
                <a:gd name="T0" fmla="*/ 0 w 29"/>
                <a:gd name="T1" fmla="*/ 8 h 8"/>
                <a:gd name="T2" fmla="*/ 29 w 29"/>
                <a:gd name="T3" fmla="*/ 0 h 8"/>
                <a:gd name="T4" fmla="*/ 0 w 29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8">
                  <a:moveTo>
                    <a:pt x="0" y="8"/>
                  </a:moveTo>
                  <a:cubicBezTo>
                    <a:pt x="9" y="5"/>
                    <a:pt x="26" y="4"/>
                    <a:pt x="29" y="0"/>
                  </a:cubicBezTo>
                  <a:cubicBezTo>
                    <a:pt x="20" y="0"/>
                    <a:pt x="3" y="2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9" name="Freeform 88"/>
            <p:cNvSpPr/>
            <p:nvPr/>
          </p:nvSpPr>
          <p:spPr bwMode="auto">
            <a:xfrm>
              <a:off x="13612813" y="-2057400"/>
              <a:ext cx="22225" cy="7938"/>
            </a:xfrm>
            <a:custGeom>
              <a:avLst/>
              <a:gdLst>
                <a:gd name="T0" fmla="*/ 0 w 21"/>
                <a:gd name="T1" fmla="*/ 5 h 7"/>
                <a:gd name="T2" fmla="*/ 21 w 21"/>
                <a:gd name="T3" fmla="*/ 6 h 7"/>
                <a:gd name="T4" fmla="*/ 0 w 21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7">
                  <a:moveTo>
                    <a:pt x="0" y="5"/>
                  </a:moveTo>
                  <a:cubicBezTo>
                    <a:pt x="7" y="7"/>
                    <a:pt x="14" y="5"/>
                    <a:pt x="21" y="6"/>
                  </a:cubicBezTo>
                  <a:cubicBezTo>
                    <a:pt x="21" y="2"/>
                    <a:pt x="6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0" name="Freeform 89"/>
            <p:cNvSpPr/>
            <p:nvPr/>
          </p:nvSpPr>
          <p:spPr bwMode="auto">
            <a:xfrm>
              <a:off x="13823950" y="-2049463"/>
              <a:ext cx="11113" cy="6350"/>
            </a:xfrm>
            <a:custGeom>
              <a:avLst/>
              <a:gdLst>
                <a:gd name="T0" fmla="*/ 5 w 11"/>
                <a:gd name="T1" fmla="*/ 7 h 7"/>
                <a:gd name="T2" fmla="*/ 11 w 11"/>
                <a:gd name="T3" fmla="*/ 0 h 7"/>
                <a:gd name="T4" fmla="*/ 0 w 11"/>
                <a:gd name="T5" fmla="*/ 3 h 7"/>
                <a:gd name="T6" fmla="*/ 5 w 11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6" y="5"/>
                    <a:pt x="11" y="3"/>
                    <a:pt x="11" y="0"/>
                  </a:cubicBezTo>
                  <a:cubicBezTo>
                    <a:pt x="8" y="0"/>
                    <a:pt x="4" y="1"/>
                    <a:pt x="0" y="3"/>
                  </a:cubicBezTo>
                  <a:cubicBezTo>
                    <a:pt x="3" y="4"/>
                    <a:pt x="1" y="6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1" name="Freeform 90"/>
            <p:cNvSpPr/>
            <p:nvPr/>
          </p:nvSpPr>
          <p:spPr bwMode="auto">
            <a:xfrm>
              <a:off x="14544675" y="-1697038"/>
              <a:ext cx="49213" cy="15875"/>
            </a:xfrm>
            <a:custGeom>
              <a:avLst/>
              <a:gdLst>
                <a:gd name="T0" fmla="*/ 0 w 45"/>
                <a:gd name="T1" fmla="*/ 11 h 14"/>
                <a:gd name="T2" fmla="*/ 45 w 45"/>
                <a:gd name="T3" fmla="*/ 7 h 14"/>
                <a:gd name="T4" fmla="*/ 0 w 45"/>
                <a:gd name="T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4">
                  <a:moveTo>
                    <a:pt x="0" y="11"/>
                  </a:moveTo>
                  <a:cubicBezTo>
                    <a:pt x="15" y="14"/>
                    <a:pt x="31" y="5"/>
                    <a:pt x="45" y="7"/>
                  </a:cubicBezTo>
                  <a:cubicBezTo>
                    <a:pt x="38" y="0"/>
                    <a:pt x="14" y="8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2" name="Freeform 91"/>
            <p:cNvSpPr/>
            <p:nvPr/>
          </p:nvSpPr>
          <p:spPr bwMode="auto">
            <a:xfrm>
              <a:off x="14597063" y="-1695450"/>
              <a:ext cx="20638" cy="6350"/>
            </a:xfrm>
            <a:custGeom>
              <a:avLst/>
              <a:gdLst>
                <a:gd name="T0" fmla="*/ 0 w 19"/>
                <a:gd name="T1" fmla="*/ 3 h 6"/>
                <a:gd name="T2" fmla="*/ 19 w 19"/>
                <a:gd name="T3" fmla="*/ 1 h 6"/>
                <a:gd name="T4" fmla="*/ 0 w 19"/>
                <a:gd name="T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6">
                  <a:moveTo>
                    <a:pt x="0" y="3"/>
                  </a:moveTo>
                  <a:cubicBezTo>
                    <a:pt x="6" y="6"/>
                    <a:pt x="12" y="5"/>
                    <a:pt x="19" y="1"/>
                  </a:cubicBezTo>
                  <a:cubicBezTo>
                    <a:pt x="12" y="0"/>
                    <a:pt x="6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3" name="Freeform 92"/>
            <p:cNvSpPr/>
            <p:nvPr/>
          </p:nvSpPr>
          <p:spPr bwMode="auto">
            <a:xfrm>
              <a:off x="14212888" y="-2085975"/>
              <a:ext cx="41275" cy="11113"/>
            </a:xfrm>
            <a:custGeom>
              <a:avLst/>
              <a:gdLst>
                <a:gd name="T0" fmla="*/ 9 w 38"/>
                <a:gd name="T1" fmla="*/ 10 h 10"/>
                <a:gd name="T2" fmla="*/ 7 w 38"/>
                <a:gd name="T3" fmla="*/ 5 h 10"/>
                <a:gd name="T4" fmla="*/ 38 w 38"/>
                <a:gd name="T5" fmla="*/ 3 h 10"/>
                <a:gd name="T6" fmla="*/ 0 w 38"/>
                <a:gd name="T7" fmla="*/ 3 h 10"/>
                <a:gd name="T8" fmla="*/ 9 w 3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9" y="10"/>
                  </a:moveTo>
                  <a:cubicBezTo>
                    <a:pt x="11" y="8"/>
                    <a:pt x="11" y="7"/>
                    <a:pt x="7" y="5"/>
                  </a:cubicBezTo>
                  <a:cubicBezTo>
                    <a:pt x="20" y="5"/>
                    <a:pt x="23" y="5"/>
                    <a:pt x="38" y="3"/>
                  </a:cubicBezTo>
                  <a:cubicBezTo>
                    <a:pt x="25" y="0"/>
                    <a:pt x="13" y="0"/>
                    <a:pt x="0" y="3"/>
                  </a:cubicBezTo>
                  <a:cubicBezTo>
                    <a:pt x="7" y="5"/>
                    <a:pt x="5" y="8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" name="Freeform 93"/>
            <p:cNvSpPr/>
            <p:nvPr/>
          </p:nvSpPr>
          <p:spPr bwMode="auto">
            <a:xfrm>
              <a:off x="14282738" y="-2070100"/>
              <a:ext cx="15875" cy="11113"/>
            </a:xfrm>
            <a:custGeom>
              <a:avLst/>
              <a:gdLst>
                <a:gd name="T0" fmla="*/ 6 w 15"/>
                <a:gd name="T1" fmla="*/ 10 h 10"/>
                <a:gd name="T2" fmla="*/ 8 w 15"/>
                <a:gd name="T3" fmla="*/ 0 h 10"/>
                <a:gd name="T4" fmla="*/ 6 w 15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0">
                  <a:moveTo>
                    <a:pt x="6" y="10"/>
                  </a:moveTo>
                  <a:cubicBezTo>
                    <a:pt x="6" y="7"/>
                    <a:pt x="15" y="3"/>
                    <a:pt x="8" y="0"/>
                  </a:cubicBezTo>
                  <a:cubicBezTo>
                    <a:pt x="0" y="1"/>
                    <a:pt x="0" y="6"/>
                    <a:pt x="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5" name="Freeform 94"/>
            <p:cNvSpPr/>
            <p:nvPr/>
          </p:nvSpPr>
          <p:spPr bwMode="auto">
            <a:xfrm>
              <a:off x="14268450" y="-2084388"/>
              <a:ext cx="17463" cy="9525"/>
            </a:xfrm>
            <a:custGeom>
              <a:avLst/>
              <a:gdLst>
                <a:gd name="T0" fmla="*/ 2 w 16"/>
                <a:gd name="T1" fmla="*/ 3 h 8"/>
                <a:gd name="T2" fmla="*/ 8 w 16"/>
                <a:gd name="T3" fmla="*/ 8 h 8"/>
                <a:gd name="T4" fmla="*/ 16 w 16"/>
                <a:gd name="T5" fmla="*/ 2 h 8"/>
                <a:gd name="T6" fmla="*/ 2 w 16"/>
                <a:gd name="T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2" y="3"/>
                  </a:moveTo>
                  <a:cubicBezTo>
                    <a:pt x="0" y="5"/>
                    <a:pt x="5" y="7"/>
                    <a:pt x="8" y="8"/>
                  </a:cubicBezTo>
                  <a:cubicBezTo>
                    <a:pt x="13" y="6"/>
                    <a:pt x="15" y="4"/>
                    <a:pt x="16" y="2"/>
                  </a:cubicBezTo>
                  <a:cubicBezTo>
                    <a:pt x="12" y="0"/>
                    <a:pt x="7" y="7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6" name="Freeform 95"/>
            <p:cNvSpPr/>
            <p:nvPr/>
          </p:nvSpPr>
          <p:spPr bwMode="auto">
            <a:xfrm>
              <a:off x="14776450" y="-2117725"/>
              <a:ext cx="14288" cy="9525"/>
            </a:xfrm>
            <a:custGeom>
              <a:avLst/>
              <a:gdLst>
                <a:gd name="T0" fmla="*/ 0 w 14"/>
                <a:gd name="T1" fmla="*/ 6 h 8"/>
                <a:gd name="T2" fmla="*/ 14 w 14"/>
                <a:gd name="T3" fmla="*/ 1 h 8"/>
                <a:gd name="T4" fmla="*/ 2 w 14"/>
                <a:gd name="T5" fmla="*/ 3 h 8"/>
                <a:gd name="T6" fmla="*/ 0 w 14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8">
                  <a:moveTo>
                    <a:pt x="0" y="6"/>
                  </a:moveTo>
                  <a:cubicBezTo>
                    <a:pt x="7" y="8"/>
                    <a:pt x="10" y="3"/>
                    <a:pt x="14" y="1"/>
                  </a:cubicBezTo>
                  <a:cubicBezTo>
                    <a:pt x="10" y="0"/>
                    <a:pt x="6" y="1"/>
                    <a:pt x="2" y="3"/>
                  </a:cubicBezTo>
                  <a:cubicBezTo>
                    <a:pt x="4" y="4"/>
                    <a:pt x="1" y="5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7" name="Freeform 96"/>
            <p:cNvSpPr/>
            <p:nvPr/>
          </p:nvSpPr>
          <p:spPr bwMode="auto">
            <a:xfrm>
              <a:off x="14808200" y="-2132013"/>
              <a:ext cx="12700" cy="9525"/>
            </a:xfrm>
            <a:custGeom>
              <a:avLst/>
              <a:gdLst>
                <a:gd name="T0" fmla="*/ 0 w 12"/>
                <a:gd name="T1" fmla="*/ 6 h 8"/>
                <a:gd name="T2" fmla="*/ 12 w 12"/>
                <a:gd name="T3" fmla="*/ 0 h 8"/>
                <a:gd name="T4" fmla="*/ 0 w 12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8">
                  <a:moveTo>
                    <a:pt x="0" y="6"/>
                  </a:moveTo>
                  <a:cubicBezTo>
                    <a:pt x="5" y="8"/>
                    <a:pt x="12" y="2"/>
                    <a:pt x="12" y="0"/>
                  </a:cubicBezTo>
                  <a:cubicBezTo>
                    <a:pt x="4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8" name="Freeform 97"/>
            <p:cNvSpPr/>
            <p:nvPr/>
          </p:nvSpPr>
          <p:spPr bwMode="auto">
            <a:xfrm>
              <a:off x="14846300" y="-2125663"/>
              <a:ext cx="69850" cy="12700"/>
            </a:xfrm>
            <a:custGeom>
              <a:avLst/>
              <a:gdLst>
                <a:gd name="T0" fmla="*/ 0 w 65"/>
                <a:gd name="T1" fmla="*/ 8 h 11"/>
                <a:gd name="T2" fmla="*/ 51 w 65"/>
                <a:gd name="T3" fmla="*/ 7 h 11"/>
                <a:gd name="T4" fmla="*/ 65 w 65"/>
                <a:gd name="T5" fmla="*/ 0 h 11"/>
                <a:gd name="T6" fmla="*/ 0 w 65"/>
                <a:gd name="T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1">
                  <a:moveTo>
                    <a:pt x="0" y="8"/>
                  </a:moveTo>
                  <a:cubicBezTo>
                    <a:pt x="17" y="11"/>
                    <a:pt x="34" y="8"/>
                    <a:pt x="51" y="7"/>
                  </a:cubicBezTo>
                  <a:cubicBezTo>
                    <a:pt x="48" y="2"/>
                    <a:pt x="58" y="3"/>
                    <a:pt x="65" y="0"/>
                  </a:cubicBezTo>
                  <a:cubicBezTo>
                    <a:pt x="42" y="0"/>
                    <a:pt x="26" y="6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9" name="Freeform 98"/>
            <p:cNvSpPr/>
            <p:nvPr/>
          </p:nvSpPr>
          <p:spPr bwMode="auto">
            <a:xfrm>
              <a:off x="14909800" y="-2125663"/>
              <a:ext cx="23813" cy="7938"/>
            </a:xfrm>
            <a:custGeom>
              <a:avLst/>
              <a:gdLst>
                <a:gd name="T0" fmla="*/ 0 w 22"/>
                <a:gd name="T1" fmla="*/ 5 h 8"/>
                <a:gd name="T2" fmla="*/ 22 w 22"/>
                <a:gd name="T3" fmla="*/ 2 h 8"/>
                <a:gd name="T4" fmla="*/ 0 w 22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8">
                  <a:moveTo>
                    <a:pt x="0" y="5"/>
                  </a:moveTo>
                  <a:cubicBezTo>
                    <a:pt x="7" y="8"/>
                    <a:pt x="15" y="3"/>
                    <a:pt x="22" y="2"/>
                  </a:cubicBezTo>
                  <a:cubicBezTo>
                    <a:pt x="15" y="0"/>
                    <a:pt x="8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0" name="Freeform 99"/>
            <p:cNvSpPr/>
            <p:nvPr/>
          </p:nvSpPr>
          <p:spPr bwMode="auto">
            <a:xfrm>
              <a:off x="14943138" y="-2128838"/>
              <a:ext cx="25400" cy="7938"/>
            </a:xfrm>
            <a:custGeom>
              <a:avLst/>
              <a:gdLst>
                <a:gd name="T0" fmla="*/ 0 w 23"/>
                <a:gd name="T1" fmla="*/ 5 h 8"/>
                <a:gd name="T2" fmla="*/ 23 w 23"/>
                <a:gd name="T3" fmla="*/ 6 h 8"/>
                <a:gd name="T4" fmla="*/ 0 w 23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">
                  <a:moveTo>
                    <a:pt x="0" y="5"/>
                  </a:moveTo>
                  <a:cubicBezTo>
                    <a:pt x="7" y="6"/>
                    <a:pt x="15" y="8"/>
                    <a:pt x="23" y="6"/>
                  </a:cubicBezTo>
                  <a:cubicBezTo>
                    <a:pt x="22" y="2"/>
                    <a:pt x="7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1" name="Freeform 100"/>
            <p:cNvSpPr/>
            <p:nvPr/>
          </p:nvSpPr>
          <p:spPr bwMode="auto">
            <a:xfrm>
              <a:off x="14965363" y="-2120900"/>
              <a:ext cx="31750" cy="11113"/>
            </a:xfrm>
            <a:custGeom>
              <a:avLst/>
              <a:gdLst>
                <a:gd name="T0" fmla="*/ 0 w 29"/>
                <a:gd name="T1" fmla="*/ 5 h 10"/>
                <a:gd name="T2" fmla="*/ 19 w 29"/>
                <a:gd name="T3" fmla="*/ 10 h 10"/>
                <a:gd name="T4" fmla="*/ 24 w 29"/>
                <a:gd name="T5" fmla="*/ 0 h 10"/>
                <a:gd name="T6" fmla="*/ 0 w 29"/>
                <a:gd name="T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0">
                  <a:moveTo>
                    <a:pt x="0" y="5"/>
                  </a:moveTo>
                  <a:cubicBezTo>
                    <a:pt x="10" y="5"/>
                    <a:pt x="14" y="8"/>
                    <a:pt x="19" y="10"/>
                  </a:cubicBezTo>
                  <a:cubicBezTo>
                    <a:pt x="25" y="5"/>
                    <a:pt x="29" y="5"/>
                    <a:pt x="24" y="0"/>
                  </a:cubicBezTo>
                  <a:cubicBezTo>
                    <a:pt x="22" y="6"/>
                    <a:pt x="8" y="1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2" name="Freeform 101"/>
            <p:cNvSpPr/>
            <p:nvPr/>
          </p:nvSpPr>
          <p:spPr bwMode="auto">
            <a:xfrm>
              <a:off x="14981238" y="-2179638"/>
              <a:ext cx="19050" cy="7938"/>
            </a:xfrm>
            <a:custGeom>
              <a:avLst/>
              <a:gdLst>
                <a:gd name="T0" fmla="*/ 2 w 18"/>
                <a:gd name="T1" fmla="*/ 2 h 7"/>
                <a:gd name="T2" fmla="*/ 18 w 18"/>
                <a:gd name="T3" fmla="*/ 3 h 7"/>
                <a:gd name="T4" fmla="*/ 8 w 18"/>
                <a:gd name="T5" fmla="*/ 0 h 7"/>
                <a:gd name="T6" fmla="*/ 2 w 18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7">
                  <a:moveTo>
                    <a:pt x="2" y="2"/>
                  </a:moveTo>
                  <a:cubicBezTo>
                    <a:pt x="0" y="7"/>
                    <a:pt x="14" y="5"/>
                    <a:pt x="18" y="3"/>
                  </a:cubicBezTo>
                  <a:cubicBezTo>
                    <a:pt x="15" y="0"/>
                    <a:pt x="12" y="1"/>
                    <a:pt x="8" y="0"/>
                  </a:cubicBezTo>
                  <a:cubicBezTo>
                    <a:pt x="5" y="1"/>
                    <a:pt x="6" y="4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3" name="Freeform 102"/>
            <p:cNvSpPr/>
            <p:nvPr/>
          </p:nvSpPr>
          <p:spPr bwMode="auto">
            <a:xfrm>
              <a:off x="15078075" y="-2144713"/>
              <a:ext cx="47625" cy="17463"/>
            </a:xfrm>
            <a:custGeom>
              <a:avLst/>
              <a:gdLst>
                <a:gd name="T0" fmla="*/ 2 w 44"/>
                <a:gd name="T1" fmla="*/ 11 h 15"/>
                <a:gd name="T2" fmla="*/ 2 w 44"/>
                <a:gd name="T3" fmla="*/ 13 h 15"/>
                <a:gd name="T4" fmla="*/ 6 w 44"/>
                <a:gd name="T5" fmla="*/ 15 h 15"/>
                <a:gd name="T6" fmla="*/ 44 w 44"/>
                <a:gd name="T7" fmla="*/ 9 h 15"/>
                <a:gd name="T8" fmla="*/ 42 w 44"/>
                <a:gd name="T9" fmla="*/ 6 h 15"/>
                <a:gd name="T10" fmla="*/ 14 w 44"/>
                <a:gd name="T11" fmla="*/ 11 h 15"/>
                <a:gd name="T12" fmla="*/ 19 w 44"/>
                <a:gd name="T13" fmla="*/ 3 h 15"/>
                <a:gd name="T14" fmla="*/ 5 w 44"/>
                <a:gd name="T15" fmla="*/ 6 h 15"/>
                <a:gd name="T16" fmla="*/ 2 w 44"/>
                <a:gd name="T17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5">
                  <a:moveTo>
                    <a:pt x="2" y="11"/>
                  </a:moveTo>
                  <a:cubicBezTo>
                    <a:pt x="0" y="12"/>
                    <a:pt x="1" y="12"/>
                    <a:pt x="2" y="13"/>
                  </a:cubicBezTo>
                  <a:cubicBezTo>
                    <a:pt x="3" y="14"/>
                    <a:pt x="5" y="15"/>
                    <a:pt x="6" y="15"/>
                  </a:cubicBezTo>
                  <a:cubicBezTo>
                    <a:pt x="12" y="11"/>
                    <a:pt x="31" y="15"/>
                    <a:pt x="44" y="9"/>
                  </a:cubicBezTo>
                  <a:cubicBezTo>
                    <a:pt x="41" y="8"/>
                    <a:pt x="41" y="7"/>
                    <a:pt x="42" y="6"/>
                  </a:cubicBezTo>
                  <a:cubicBezTo>
                    <a:pt x="33" y="9"/>
                    <a:pt x="24" y="8"/>
                    <a:pt x="14" y="11"/>
                  </a:cubicBezTo>
                  <a:cubicBezTo>
                    <a:pt x="5" y="6"/>
                    <a:pt x="19" y="8"/>
                    <a:pt x="19" y="3"/>
                  </a:cubicBezTo>
                  <a:cubicBezTo>
                    <a:pt x="15" y="0"/>
                    <a:pt x="9" y="9"/>
                    <a:pt x="5" y="6"/>
                  </a:cubicBezTo>
                  <a:cubicBezTo>
                    <a:pt x="2" y="7"/>
                    <a:pt x="13" y="14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4" name="Freeform 103"/>
            <p:cNvSpPr/>
            <p:nvPr/>
          </p:nvSpPr>
          <p:spPr bwMode="auto">
            <a:xfrm>
              <a:off x="15022513" y="-2182813"/>
              <a:ext cx="41275" cy="4763"/>
            </a:xfrm>
            <a:custGeom>
              <a:avLst/>
              <a:gdLst>
                <a:gd name="T0" fmla="*/ 0 w 37"/>
                <a:gd name="T1" fmla="*/ 5 h 5"/>
                <a:gd name="T2" fmla="*/ 37 w 37"/>
                <a:gd name="T3" fmla="*/ 1 h 5"/>
                <a:gd name="T4" fmla="*/ 0 w 3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5">
                  <a:moveTo>
                    <a:pt x="0" y="5"/>
                  </a:moveTo>
                  <a:cubicBezTo>
                    <a:pt x="12" y="5"/>
                    <a:pt x="25" y="5"/>
                    <a:pt x="37" y="1"/>
                  </a:cubicBezTo>
                  <a:cubicBezTo>
                    <a:pt x="25" y="0"/>
                    <a:pt x="12" y="2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5" name="Freeform 104"/>
            <p:cNvSpPr/>
            <p:nvPr/>
          </p:nvSpPr>
          <p:spPr bwMode="auto">
            <a:xfrm>
              <a:off x="15136813" y="-2138363"/>
              <a:ext cx="25400" cy="11113"/>
            </a:xfrm>
            <a:custGeom>
              <a:avLst/>
              <a:gdLst>
                <a:gd name="T0" fmla="*/ 0 w 23"/>
                <a:gd name="T1" fmla="*/ 4 h 11"/>
                <a:gd name="T2" fmla="*/ 15 w 23"/>
                <a:gd name="T3" fmla="*/ 11 h 11"/>
                <a:gd name="T4" fmla="*/ 23 w 23"/>
                <a:gd name="T5" fmla="*/ 3 h 11"/>
                <a:gd name="T6" fmla="*/ 0 w 23"/>
                <a:gd name="T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1">
                  <a:moveTo>
                    <a:pt x="0" y="4"/>
                  </a:moveTo>
                  <a:cubicBezTo>
                    <a:pt x="6" y="4"/>
                    <a:pt x="5" y="11"/>
                    <a:pt x="15" y="11"/>
                  </a:cubicBezTo>
                  <a:cubicBezTo>
                    <a:pt x="12" y="6"/>
                    <a:pt x="13" y="4"/>
                    <a:pt x="23" y="3"/>
                  </a:cubicBezTo>
                  <a:cubicBezTo>
                    <a:pt x="16" y="0"/>
                    <a:pt x="8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6" name="Freeform 105"/>
            <p:cNvSpPr/>
            <p:nvPr/>
          </p:nvSpPr>
          <p:spPr bwMode="auto">
            <a:xfrm>
              <a:off x="15151100" y="-2147888"/>
              <a:ext cx="31750" cy="9525"/>
            </a:xfrm>
            <a:custGeom>
              <a:avLst/>
              <a:gdLst>
                <a:gd name="T0" fmla="*/ 0 w 28"/>
                <a:gd name="T1" fmla="*/ 5 h 8"/>
                <a:gd name="T2" fmla="*/ 28 w 28"/>
                <a:gd name="T3" fmla="*/ 3 h 8"/>
                <a:gd name="T4" fmla="*/ 0 w 28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8">
                  <a:moveTo>
                    <a:pt x="0" y="5"/>
                  </a:moveTo>
                  <a:cubicBezTo>
                    <a:pt x="9" y="8"/>
                    <a:pt x="19" y="5"/>
                    <a:pt x="28" y="3"/>
                  </a:cubicBezTo>
                  <a:cubicBezTo>
                    <a:pt x="15" y="0"/>
                    <a:pt x="1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7" name="Freeform 106"/>
            <p:cNvSpPr/>
            <p:nvPr/>
          </p:nvSpPr>
          <p:spPr bwMode="auto">
            <a:xfrm>
              <a:off x="15201900" y="-2146300"/>
              <a:ext cx="49213" cy="17463"/>
            </a:xfrm>
            <a:custGeom>
              <a:avLst/>
              <a:gdLst>
                <a:gd name="T0" fmla="*/ 42 w 45"/>
                <a:gd name="T1" fmla="*/ 7 h 15"/>
                <a:gd name="T2" fmla="*/ 41 w 45"/>
                <a:gd name="T3" fmla="*/ 1 h 15"/>
                <a:gd name="T4" fmla="*/ 1 w 45"/>
                <a:gd name="T5" fmla="*/ 4 h 15"/>
                <a:gd name="T6" fmla="*/ 42 w 45"/>
                <a:gd name="T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">
                  <a:moveTo>
                    <a:pt x="42" y="7"/>
                  </a:moveTo>
                  <a:cubicBezTo>
                    <a:pt x="45" y="5"/>
                    <a:pt x="37" y="3"/>
                    <a:pt x="41" y="1"/>
                  </a:cubicBezTo>
                  <a:cubicBezTo>
                    <a:pt x="28" y="0"/>
                    <a:pt x="14" y="10"/>
                    <a:pt x="1" y="4"/>
                  </a:cubicBezTo>
                  <a:cubicBezTo>
                    <a:pt x="0" y="15"/>
                    <a:pt x="30" y="2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8" name="Freeform 107"/>
            <p:cNvSpPr/>
            <p:nvPr/>
          </p:nvSpPr>
          <p:spPr bwMode="auto">
            <a:xfrm>
              <a:off x="15200313" y="-2155825"/>
              <a:ext cx="46038" cy="14288"/>
            </a:xfrm>
            <a:custGeom>
              <a:avLst/>
              <a:gdLst>
                <a:gd name="T0" fmla="*/ 0 w 42"/>
                <a:gd name="T1" fmla="*/ 9 h 13"/>
                <a:gd name="T2" fmla="*/ 42 w 42"/>
                <a:gd name="T3" fmla="*/ 4 h 13"/>
                <a:gd name="T4" fmla="*/ 0 w 42"/>
                <a:gd name="T5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3">
                  <a:moveTo>
                    <a:pt x="0" y="9"/>
                  </a:moveTo>
                  <a:cubicBezTo>
                    <a:pt x="13" y="13"/>
                    <a:pt x="28" y="7"/>
                    <a:pt x="42" y="4"/>
                  </a:cubicBezTo>
                  <a:cubicBezTo>
                    <a:pt x="29" y="0"/>
                    <a:pt x="14" y="7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9" name="Freeform 108"/>
            <p:cNvSpPr/>
            <p:nvPr/>
          </p:nvSpPr>
          <p:spPr bwMode="auto">
            <a:xfrm>
              <a:off x="15233650" y="-2166938"/>
              <a:ext cx="23813" cy="11113"/>
            </a:xfrm>
            <a:custGeom>
              <a:avLst/>
              <a:gdLst>
                <a:gd name="T0" fmla="*/ 2 w 22"/>
                <a:gd name="T1" fmla="*/ 5 h 10"/>
                <a:gd name="T2" fmla="*/ 22 w 22"/>
                <a:gd name="T3" fmla="*/ 3 h 10"/>
                <a:gd name="T4" fmla="*/ 2 w 22"/>
                <a:gd name="T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0">
                  <a:moveTo>
                    <a:pt x="2" y="5"/>
                  </a:moveTo>
                  <a:cubicBezTo>
                    <a:pt x="0" y="10"/>
                    <a:pt x="16" y="5"/>
                    <a:pt x="22" y="3"/>
                  </a:cubicBezTo>
                  <a:cubicBezTo>
                    <a:pt x="16" y="0"/>
                    <a:pt x="8" y="7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0" name="Freeform 109"/>
            <p:cNvSpPr/>
            <p:nvPr/>
          </p:nvSpPr>
          <p:spPr bwMode="auto">
            <a:xfrm>
              <a:off x="15243175" y="-2159000"/>
              <a:ext cx="38100" cy="9525"/>
            </a:xfrm>
            <a:custGeom>
              <a:avLst/>
              <a:gdLst>
                <a:gd name="T0" fmla="*/ 0 w 34"/>
                <a:gd name="T1" fmla="*/ 4 h 9"/>
                <a:gd name="T2" fmla="*/ 34 w 34"/>
                <a:gd name="T3" fmla="*/ 3 h 9"/>
                <a:gd name="T4" fmla="*/ 0 w 34"/>
                <a:gd name="T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9">
                  <a:moveTo>
                    <a:pt x="0" y="4"/>
                  </a:moveTo>
                  <a:cubicBezTo>
                    <a:pt x="11" y="6"/>
                    <a:pt x="22" y="9"/>
                    <a:pt x="34" y="3"/>
                  </a:cubicBezTo>
                  <a:cubicBezTo>
                    <a:pt x="22" y="7"/>
                    <a:pt x="1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1" name="Freeform 110"/>
            <p:cNvSpPr/>
            <p:nvPr/>
          </p:nvSpPr>
          <p:spPr bwMode="auto">
            <a:xfrm>
              <a:off x="15274925" y="-2171700"/>
              <a:ext cx="95250" cy="36513"/>
            </a:xfrm>
            <a:custGeom>
              <a:avLst/>
              <a:gdLst>
                <a:gd name="T0" fmla="*/ 28 w 88"/>
                <a:gd name="T1" fmla="*/ 25 h 33"/>
                <a:gd name="T2" fmla="*/ 39 w 88"/>
                <a:gd name="T3" fmla="*/ 19 h 33"/>
                <a:gd name="T4" fmla="*/ 28 w 88"/>
                <a:gd name="T5" fmla="*/ 25 h 33"/>
                <a:gd name="T6" fmla="*/ 44 w 88"/>
                <a:gd name="T7" fmla="*/ 28 h 33"/>
                <a:gd name="T8" fmla="*/ 88 w 88"/>
                <a:gd name="T9" fmla="*/ 8 h 33"/>
                <a:gd name="T10" fmla="*/ 59 w 88"/>
                <a:gd name="T11" fmla="*/ 16 h 33"/>
                <a:gd name="T12" fmla="*/ 50 w 88"/>
                <a:gd name="T13" fmla="*/ 8 h 33"/>
                <a:gd name="T14" fmla="*/ 0 w 88"/>
                <a:gd name="T15" fmla="*/ 30 h 33"/>
                <a:gd name="T16" fmla="*/ 28 w 88"/>
                <a:gd name="T1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33">
                  <a:moveTo>
                    <a:pt x="28" y="25"/>
                  </a:moveTo>
                  <a:cubicBezTo>
                    <a:pt x="17" y="20"/>
                    <a:pt x="31" y="16"/>
                    <a:pt x="39" y="19"/>
                  </a:cubicBezTo>
                  <a:cubicBezTo>
                    <a:pt x="44" y="23"/>
                    <a:pt x="34" y="24"/>
                    <a:pt x="28" y="25"/>
                  </a:cubicBezTo>
                  <a:cubicBezTo>
                    <a:pt x="33" y="30"/>
                    <a:pt x="39" y="24"/>
                    <a:pt x="44" y="28"/>
                  </a:cubicBezTo>
                  <a:cubicBezTo>
                    <a:pt x="48" y="19"/>
                    <a:pt x="75" y="11"/>
                    <a:pt x="88" y="8"/>
                  </a:cubicBezTo>
                  <a:cubicBezTo>
                    <a:pt x="88" y="0"/>
                    <a:pt x="61" y="12"/>
                    <a:pt x="59" y="16"/>
                  </a:cubicBezTo>
                  <a:cubicBezTo>
                    <a:pt x="58" y="10"/>
                    <a:pt x="44" y="14"/>
                    <a:pt x="50" y="8"/>
                  </a:cubicBezTo>
                  <a:cubicBezTo>
                    <a:pt x="35" y="14"/>
                    <a:pt x="21" y="21"/>
                    <a:pt x="0" y="30"/>
                  </a:cubicBezTo>
                  <a:cubicBezTo>
                    <a:pt x="9" y="33"/>
                    <a:pt x="18" y="30"/>
                    <a:pt x="28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2" name="Freeform 111"/>
            <p:cNvSpPr/>
            <p:nvPr/>
          </p:nvSpPr>
          <p:spPr bwMode="auto">
            <a:xfrm>
              <a:off x="15362238" y="-2159000"/>
              <a:ext cx="28575" cy="12700"/>
            </a:xfrm>
            <a:custGeom>
              <a:avLst/>
              <a:gdLst>
                <a:gd name="T0" fmla="*/ 3 w 27"/>
                <a:gd name="T1" fmla="*/ 5 h 11"/>
                <a:gd name="T2" fmla="*/ 8 w 27"/>
                <a:gd name="T3" fmla="*/ 11 h 11"/>
                <a:gd name="T4" fmla="*/ 24 w 27"/>
                <a:gd name="T5" fmla="*/ 8 h 11"/>
                <a:gd name="T6" fmla="*/ 27 w 27"/>
                <a:gd name="T7" fmla="*/ 3 h 11"/>
                <a:gd name="T8" fmla="*/ 15 w 27"/>
                <a:gd name="T9" fmla="*/ 0 h 11"/>
                <a:gd name="T10" fmla="*/ 3 w 27"/>
                <a:gd name="T1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1">
                  <a:moveTo>
                    <a:pt x="3" y="5"/>
                  </a:moveTo>
                  <a:cubicBezTo>
                    <a:pt x="0" y="7"/>
                    <a:pt x="5" y="9"/>
                    <a:pt x="8" y="11"/>
                  </a:cubicBezTo>
                  <a:cubicBezTo>
                    <a:pt x="13" y="10"/>
                    <a:pt x="19" y="7"/>
                    <a:pt x="24" y="8"/>
                  </a:cubicBezTo>
                  <a:cubicBezTo>
                    <a:pt x="25" y="6"/>
                    <a:pt x="22" y="4"/>
                    <a:pt x="27" y="3"/>
                  </a:cubicBezTo>
                  <a:cubicBezTo>
                    <a:pt x="23" y="2"/>
                    <a:pt x="19" y="1"/>
                    <a:pt x="15" y="0"/>
                  </a:cubicBezTo>
                  <a:cubicBezTo>
                    <a:pt x="10" y="3"/>
                    <a:pt x="13" y="9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3" name="Freeform 112"/>
            <p:cNvSpPr/>
            <p:nvPr/>
          </p:nvSpPr>
          <p:spPr bwMode="auto">
            <a:xfrm>
              <a:off x="15389225" y="-2149475"/>
              <a:ext cx="22225" cy="7938"/>
            </a:xfrm>
            <a:custGeom>
              <a:avLst/>
              <a:gdLst>
                <a:gd name="T0" fmla="*/ 0 w 20"/>
                <a:gd name="T1" fmla="*/ 6 h 6"/>
                <a:gd name="T2" fmla="*/ 11 w 20"/>
                <a:gd name="T3" fmla="*/ 0 h 6"/>
                <a:gd name="T4" fmla="*/ 0 w 20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6" y="6"/>
                    <a:pt x="20" y="4"/>
                    <a:pt x="11" y="0"/>
                  </a:cubicBezTo>
                  <a:cubicBezTo>
                    <a:pt x="3" y="1"/>
                    <a:pt x="5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4" name="Freeform 113"/>
            <p:cNvSpPr/>
            <p:nvPr/>
          </p:nvSpPr>
          <p:spPr bwMode="auto">
            <a:xfrm>
              <a:off x="15398750" y="-2159000"/>
              <a:ext cx="26988" cy="9525"/>
            </a:xfrm>
            <a:custGeom>
              <a:avLst/>
              <a:gdLst>
                <a:gd name="T0" fmla="*/ 5 w 24"/>
                <a:gd name="T1" fmla="*/ 5 h 9"/>
                <a:gd name="T2" fmla="*/ 16 w 24"/>
                <a:gd name="T3" fmla="*/ 9 h 9"/>
                <a:gd name="T4" fmla="*/ 24 w 24"/>
                <a:gd name="T5" fmla="*/ 4 h 9"/>
                <a:gd name="T6" fmla="*/ 5 w 24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5" y="5"/>
                  </a:moveTo>
                  <a:cubicBezTo>
                    <a:pt x="0" y="9"/>
                    <a:pt x="13" y="6"/>
                    <a:pt x="16" y="9"/>
                  </a:cubicBezTo>
                  <a:cubicBezTo>
                    <a:pt x="18" y="6"/>
                    <a:pt x="16" y="5"/>
                    <a:pt x="24" y="4"/>
                  </a:cubicBezTo>
                  <a:cubicBezTo>
                    <a:pt x="18" y="0"/>
                    <a:pt x="11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5" name="Freeform 114"/>
            <p:cNvSpPr/>
            <p:nvPr/>
          </p:nvSpPr>
          <p:spPr bwMode="auto">
            <a:xfrm>
              <a:off x="9350375" y="-1417638"/>
              <a:ext cx="109538" cy="41275"/>
            </a:xfrm>
            <a:custGeom>
              <a:avLst/>
              <a:gdLst>
                <a:gd name="T0" fmla="*/ 16 w 100"/>
                <a:gd name="T1" fmla="*/ 21 h 38"/>
                <a:gd name="T2" fmla="*/ 13 w 100"/>
                <a:gd name="T3" fmla="*/ 14 h 38"/>
                <a:gd name="T4" fmla="*/ 4 w 100"/>
                <a:gd name="T5" fmla="*/ 19 h 38"/>
                <a:gd name="T6" fmla="*/ 14 w 100"/>
                <a:gd name="T7" fmla="*/ 22 h 38"/>
                <a:gd name="T8" fmla="*/ 63 w 100"/>
                <a:gd name="T9" fmla="*/ 17 h 38"/>
                <a:gd name="T10" fmla="*/ 77 w 100"/>
                <a:gd name="T11" fmla="*/ 16 h 38"/>
                <a:gd name="T12" fmla="*/ 76 w 100"/>
                <a:gd name="T13" fmla="*/ 12 h 38"/>
                <a:gd name="T14" fmla="*/ 86 w 100"/>
                <a:gd name="T15" fmla="*/ 15 h 38"/>
                <a:gd name="T16" fmla="*/ 100 w 100"/>
                <a:gd name="T17" fmla="*/ 0 h 38"/>
                <a:gd name="T18" fmla="*/ 80 w 100"/>
                <a:gd name="T19" fmla="*/ 9 h 38"/>
                <a:gd name="T20" fmla="*/ 63 w 100"/>
                <a:gd name="T21" fmla="*/ 11 h 38"/>
                <a:gd name="T22" fmla="*/ 24 w 100"/>
                <a:gd name="T23" fmla="*/ 10 h 38"/>
                <a:gd name="T24" fmla="*/ 38 w 100"/>
                <a:gd name="T25" fmla="*/ 14 h 38"/>
                <a:gd name="T26" fmla="*/ 16 w 100"/>
                <a:gd name="T27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38">
                  <a:moveTo>
                    <a:pt x="16" y="21"/>
                  </a:moveTo>
                  <a:cubicBezTo>
                    <a:pt x="12" y="19"/>
                    <a:pt x="21" y="15"/>
                    <a:pt x="13" y="14"/>
                  </a:cubicBezTo>
                  <a:cubicBezTo>
                    <a:pt x="10" y="16"/>
                    <a:pt x="7" y="16"/>
                    <a:pt x="4" y="19"/>
                  </a:cubicBezTo>
                  <a:cubicBezTo>
                    <a:pt x="19" y="16"/>
                    <a:pt x="0" y="38"/>
                    <a:pt x="14" y="22"/>
                  </a:cubicBezTo>
                  <a:cubicBezTo>
                    <a:pt x="30" y="20"/>
                    <a:pt x="46" y="15"/>
                    <a:pt x="63" y="17"/>
                  </a:cubicBezTo>
                  <a:cubicBezTo>
                    <a:pt x="70" y="11"/>
                    <a:pt x="73" y="13"/>
                    <a:pt x="77" y="16"/>
                  </a:cubicBezTo>
                  <a:cubicBezTo>
                    <a:pt x="78" y="14"/>
                    <a:pt x="74" y="14"/>
                    <a:pt x="76" y="12"/>
                  </a:cubicBezTo>
                  <a:cubicBezTo>
                    <a:pt x="83" y="8"/>
                    <a:pt x="79" y="15"/>
                    <a:pt x="86" y="15"/>
                  </a:cubicBezTo>
                  <a:cubicBezTo>
                    <a:pt x="87" y="10"/>
                    <a:pt x="91" y="10"/>
                    <a:pt x="100" y="0"/>
                  </a:cubicBezTo>
                  <a:cubicBezTo>
                    <a:pt x="93" y="0"/>
                    <a:pt x="86" y="6"/>
                    <a:pt x="80" y="9"/>
                  </a:cubicBezTo>
                  <a:cubicBezTo>
                    <a:pt x="73" y="4"/>
                    <a:pt x="68" y="9"/>
                    <a:pt x="63" y="11"/>
                  </a:cubicBezTo>
                  <a:cubicBezTo>
                    <a:pt x="49" y="4"/>
                    <a:pt x="31" y="13"/>
                    <a:pt x="24" y="10"/>
                  </a:cubicBezTo>
                  <a:cubicBezTo>
                    <a:pt x="16" y="16"/>
                    <a:pt x="35" y="16"/>
                    <a:pt x="38" y="14"/>
                  </a:cubicBezTo>
                  <a:cubicBezTo>
                    <a:pt x="31" y="21"/>
                    <a:pt x="23" y="14"/>
                    <a:pt x="1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6" name="Freeform 115"/>
            <p:cNvSpPr/>
            <p:nvPr/>
          </p:nvSpPr>
          <p:spPr bwMode="auto">
            <a:xfrm>
              <a:off x="9550400" y="-1397000"/>
              <a:ext cx="33338" cy="11113"/>
            </a:xfrm>
            <a:custGeom>
              <a:avLst/>
              <a:gdLst>
                <a:gd name="T0" fmla="*/ 0 w 30"/>
                <a:gd name="T1" fmla="*/ 10 h 10"/>
                <a:gd name="T2" fmla="*/ 30 w 30"/>
                <a:gd name="T3" fmla="*/ 4 h 10"/>
                <a:gd name="T4" fmla="*/ 22 w 30"/>
                <a:gd name="T5" fmla="*/ 0 h 10"/>
                <a:gd name="T6" fmla="*/ 0 w 3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0">
                  <a:moveTo>
                    <a:pt x="0" y="10"/>
                  </a:moveTo>
                  <a:cubicBezTo>
                    <a:pt x="11" y="10"/>
                    <a:pt x="21" y="8"/>
                    <a:pt x="30" y="4"/>
                  </a:cubicBezTo>
                  <a:cubicBezTo>
                    <a:pt x="23" y="3"/>
                    <a:pt x="28" y="1"/>
                    <a:pt x="22" y="0"/>
                  </a:cubicBezTo>
                  <a:cubicBezTo>
                    <a:pt x="20" y="9"/>
                    <a:pt x="9" y="5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7" name="Freeform 116"/>
            <p:cNvSpPr>
              <a:spLocks noEditPoints="1"/>
            </p:cNvSpPr>
            <p:nvPr/>
          </p:nvSpPr>
          <p:spPr bwMode="auto">
            <a:xfrm>
              <a:off x="9593263" y="-2166938"/>
              <a:ext cx="6699250" cy="820738"/>
            </a:xfrm>
            <a:custGeom>
              <a:avLst/>
              <a:gdLst>
                <a:gd name="T0" fmla="*/ 342 w 6129"/>
                <a:gd name="T1" fmla="*/ 668 h 748"/>
                <a:gd name="T2" fmla="*/ 1368 w 6129"/>
                <a:gd name="T3" fmla="*/ 600 h 748"/>
                <a:gd name="T4" fmla="*/ 1670 w 6129"/>
                <a:gd name="T5" fmla="*/ 590 h 748"/>
                <a:gd name="T6" fmla="*/ 945 w 6129"/>
                <a:gd name="T7" fmla="*/ 656 h 748"/>
                <a:gd name="T8" fmla="*/ 288 w 6129"/>
                <a:gd name="T9" fmla="*/ 747 h 748"/>
                <a:gd name="T10" fmla="*/ 779 w 6129"/>
                <a:gd name="T11" fmla="*/ 701 h 748"/>
                <a:gd name="T12" fmla="*/ 2796 w 6129"/>
                <a:gd name="T13" fmla="*/ 558 h 748"/>
                <a:gd name="T14" fmla="*/ 4679 w 6129"/>
                <a:gd name="T15" fmla="*/ 421 h 748"/>
                <a:gd name="T16" fmla="*/ 5717 w 6129"/>
                <a:gd name="T17" fmla="*/ 255 h 748"/>
                <a:gd name="T18" fmla="*/ 5672 w 6129"/>
                <a:gd name="T19" fmla="*/ 178 h 748"/>
                <a:gd name="T20" fmla="*/ 5802 w 6129"/>
                <a:gd name="T21" fmla="*/ 86 h 748"/>
                <a:gd name="T22" fmla="*/ 5458 w 6129"/>
                <a:gd name="T23" fmla="*/ 16 h 748"/>
                <a:gd name="T24" fmla="*/ 5006 w 6129"/>
                <a:gd name="T25" fmla="*/ 47 h 748"/>
                <a:gd name="T26" fmla="*/ 4391 w 6129"/>
                <a:gd name="T27" fmla="*/ 85 h 748"/>
                <a:gd name="T28" fmla="*/ 3963 w 6129"/>
                <a:gd name="T29" fmla="*/ 112 h 748"/>
                <a:gd name="T30" fmla="*/ 3414 w 6129"/>
                <a:gd name="T31" fmla="*/ 126 h 748"/>
                <a:gd name="T32" fmla="*/ 2995 w 6129"/>
                <a:gd name="T33" fmla="*/ 151 h 748"/>
                <a:gd name="T34" fmla="*/ 2582 w 6129"/>
                <a:gd name="T35" fmla="*/ 166 h 748"/>
                <a:gd name="T36" fmla="*/ 2433 w 6129"/>
                <a:gd name="T37" fmla="*/ 162 h 748"/>
                <a:gd name="T38" fmla="*/ 2108 w 6129"/>
                <a:gd name="T39" fmla="*/ 192 h 748"/>
                <a:gd name="T40" fmla="*/ 1690 w 6129"/>
                <a:gd name="T41" fmla="*/ 209 h 748"/>
                <a:gd name="T42" fmla="*/ 1133 w 6129"/>
                <a:gd name="T43" fmla="*/ 268 h 748"/>
                <a:gd name="T44" fmla="*/ 724 w 6129"/>
                <a:gd name="T45" fmla="*/ 300 h 748"/>
                <a:gd name="T46" fmla="*/ 873 w 6129"/>
                <a:gd name="T47" fmla="*/ 309 h 748"/>
                <a:gd name="T48" fmla="*/ 1251 w 6129"/>
                <a:gd name="T49" fmla="*/ 299 h 748"/>
                <a:gd name="T50" fmla="*/ 1328 w 6129"/>
                <a:gd name="T51" fmla="*/ 326 h 748"/>
                <a:gd name="T52" fmla="*/ 814 w 6129"/>
                <a:gd name="T53" fmla="*/ 350 h 748"/>
                <a:gd name="T54" fmla="*/ 373 w 6129"/>
                <a:gd name="T55" fmla="*/ 406 h 748"/>
                <a:gd name="T56" fmla="*/ 252 w 6129"/>
                <a:gd name="T57" fmla="*/ 448 h 748"/>
                <a:gd name="T58" fmla="*/ 315 w 6129"/>
                <a:gd name="T59" fmla="*/ 459 h 748"/>
                <a:gd name="T60" fmla="*/ 611 w 6129"/>
                <a:gd name="T61" fmla="*/ 471 h 748"/>
                <a:gd name="T62" fmla="*/ 1143 w 6129"/>
                <a:gd name="T63" fmla="*/ 419 h 748"/>
                <a:gd name="T64" fmla="*/ 1667 w 6129"/>
                <a:gd name="T65" fmla="*/ 418 h 748"/>
                <a:gd name="T66" fmla="*/ 1278 w 6129"/>
                <a:gd name="T67" fmla="*/ 440 h 748"/>
                <a:gd name="T68" fmla="*/ 728 w 6129"/>
                <a:gd name="T69" fmla="*/ 501 h 748"/>
                <a:gd name="T70" fmla="*/ 393 w 6129"/>
                <a:gd name="T71" fmla="*/ 569 h 748"/>
                <a:gd name="T72" fmla="*/ 413 w 6129"/>
                <a:gd name="T73" fmla="*/ 607 h 748"/>
                <a:gd name="T74" fmla="*/ 730 w 6129"/>
                <a:gd name="T75" fmla="*/ 648 h 748"/>
                <a:gd name="T76" fmla="*/ 185 w 6129"/>
                <a:gd name="T77" fmla="*/ 428 h 748"/>
                <a:gd name="T78" fmla="*/ 260 w 6129"/>
                <a:gd name="T79" fmla="*/ 470 h 748"/>
                <a:gd name="T80" fmla="*/ 361 w 6129"/>
                <a:gd name="T81" fmla="*/ 423 h 748"/>
                <a:gd name="T82" fmla="*/ 414 w 6129"/>
                <a:gd name="T83" fmla="*/ 411 h 748"/>
                <a:gd name="T84" fmla="*/ 515 w 6129"/>
                <a:gd name="T85" fmla="*/ 390 h 748"/>
                <a:gd name="T86" fmla="*/ 539 w 6129"/>
                <a:gd name="T87" fmla="*/ 403 h 748"/>
                <a:gd name="T88" fmla="*/ 571 w 6129"/>
                <a:gd name="T89" fmla="*/ 364 h 748"/>
                <a:gd name="T90" fmla="*/ 966 w 6129"/>
                <a:gd name="T91" fmla="*/ 499 h 748"/>
                <a:gd name="T92" fmla="*/ 1169 w 6129"/>
                <a:gd name="T93" fmla="*/ 457 h 748"/>
                <a:gd name="T94" fmla="*/ 1097 w 6129"/>
                <a:gd name="T95" fmla="*/ 351 h 748"/>
                <a:gd name="T96" fmla="*/ 1197 w 6129"/>
                <a:gd name="T97" fmla="*/ 348 h 748"/>
                <a:gd name="T98" fmla="*/ 1178 w 6129"/>
                <a:gd name="T99" fmla="*/ 289 h 748"/>
                <a:gd name="T100" fmla="*/ 1398 w 6129"/>
                <a:gd name="T101" fmla="*/ 260 h 748"/>
                <a:gd name="T102" fmla="*/ 1627 w 6129"/>
                <a:gd name="T103" fmla="*/ 300 h 748"/>
                <a:gd name="T104" fmla="*/ 1576 w 6129"/>
                <a:gd name="T105" fmla="*/ 287 h 748"/>
                <a:gd name="T106" fmla="*/ 1633 w 6129"/>
                <a:gd name="T107" fmla="*/ 213 h 748"/>
                <a:gd name="T108" fmla="*/ 1690 w 6129"/>
                <a:gd name="T109" fmla="*/ 221 h 748"/>
                <a:gd name="T110" fmla="*/ 1978 w 6129"/>
                <a:gd name="T111" fmla="*/ 276 h 748"/>
                <a:gd name="T112" fmla="*/ 2247 w 6129"/>
                <a:gd name="T113" fmla="*/ 271 h 748"/>
                <a:gd name="T114" fmla="*/ 2500 w 6129"/>
                <a:gd name="T115" fmla="*/ 177 h 748"/>
                <a:gd name="T116" fmla="*/ 3315 w 6129"/>
                <a:gd name="T117" fmla="*/ 469 h 748"/>
                <a:gd name="T118" fmla="*/ 2820 w 6129"/>
                <a:gd name="T119" fmla="*/ 156 h 748"/>
                <a:gd name="T120" fmla="*/ 3988 w 6129"/>
                <a:gd name="T121" fmla="*/ 112 h 748"/>
                <a:gd name="T122" fmla="*/ 5393 w 6129"/>
                <a:gd name="T123" fmla="*/ 264 h 748"/>
                <a:gd name="T124" fmla="*/ 5649 w 6129"/>
                <a:gd name="T125" fmla="*/ 68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29" h="748">
                  <a:moveTo>
                    <a:pt x="9" y="703"/>
                  </a:moveTo>
                  <a:cubicBezTo>
                    <a:pt x="15" y="702"/>
                    <a:pt x="17" y="699"/>
                    <a:pt x="11" y="698"/>
                  </a:cubicBezTo>
                  <a:cubicBezTo>
                    <a:pt x="13" y="696"/>
                    <a:pt x="16" y="698"/>
                    <a:pt x="19" y="699"/>
                  </a:cubicBezTo>
                  <a:cubicBezTo>
                    <a:pt x="25" y="695"/>
                    <a:pt x="23" y="693"/>
                    <a:pt x="27" y="690"/>
                  </a:cubicBezTo>
                  <a:cubicBezTo>
                    <a:pt x="38" y="688"/>
                    <a:pt x="50" y="688"/>
                    <a:pt x="61" y="682"/>
                  </a:cubicBezTo>
                  <a:cubicBezTo>
                    <a:pt x="76" y="690"/>
                    <a:pt x="88" y="679"/>
                    <a:pt x="103" y="679"/>
                  </a:cubicBezTo>
                  <a:cubicBezTo>
                    <a:pt x="103" y="688"/>
                    <a:pt x="82" y="686"/>
                    <a:pt x="81" y="693"/>
                  </a:cubicBezTo>
                  <a:cubicBezTo>
                    <a:pt x="102" y="686"/>
                    <a:pt x="115" y="692"/>
                    <a:pt x="137" y="680"/>
                  </a:cubicBezTo>
                  <a:cubicBezTo>
                    <a:pt x="143" y="683"/>
                    <a:pt x="147" y="687"/>
                    <a:pt x="156" y="679"/>
                  </a:cubicBezTo>
                  <a:cubicBezTo>
                    <a:pt x="162" y="683"/>
                    <a:pt x="160" y="688"/>
                    <a:pt x="151" y="691"/>
                  </a:cubicBezTo>
                  <a:cubicBezTo>
                    <a:pt x="155" y="693"/>
                    <a:pt x="158" y="690"/>
                    <a:pt x="161" y="691"/>
                  </a:cubicBezTo>
                  <a:cubicBezTo>
                    <a:pt x="157" y="688"/>
                    <a:pt x="169" y="682"/>
                    <a:pt x="160" y="680"/>
                  </a:cubicBezTo>
                  <a:cubicBezTo>
                    <a:pt x="174" y="684"/>
                    <a:pt x="186" y="674"/>
                    <a:pt x="199" y="673"/>
                  </a:cubicBezTo>
                  <a:cubicBezTo>
                    <a:pt x="183" y="680"/>
                    <a:pt x="172" y="686"/>
                    <a:pt x="168" y="687"/>
                  </a:cubicBezTo>
                  <a:cubicBezTo>
                    <a:pt x="175" y="694"/>
                    <a:pt x="196" y="680"/>
                    <a:pt x="207" y="676"/>
                  </a:cubicBezTo>
                  <a:cubicBezTo>
                    <a:pt x="209" y="681"/>
                    <a:pt x="222" y="677"/>
                    <a:pt x="228" y="676"/>
                  </a:cubicBezTo>
                  <a:cubicBezTo>
                    <a:pt x="230" y="674"/>
                    <a:pt x="226" y="673"/>
                    <a:pt x="228" y="672"/>
                  </a:cubicBezTo>
                  <a:cubicBezTo>
                    <a:pt x="230" y="671"/>
                    <a:pt x="232" y="671"/>
                    <a:pt x="233" y="670"/>
                  </a:cubicBezTo>
                  <a:cubicBezTo>
                    <a:pt x="234" y="671"/>
                    <a:pt x="231" y="673"/>
                    <a:pt x="236" y="674"/>
                  </a:cubicBezTo>
                  <a:cubicBezTo>
                    <a:pt x="251" y="672"/>
                    <a:pt x="267" y="665"/>
                    <a:pt x="282" y="662"/>
                  </a:cubicBezTo>
                  <a:cubicBezTo>
                    <a:pt x="284" y="663"/>
                    <a:pt x="282" y="664"/>
                    <a:pt x="284" y="665"/>
                  </a:cubicBezTo>
                  <a:cubicBezTo>
                    <a:pt x="268" y="669"/>
                    <a:pt x="263" y="674"/>
                    <a:pt x="248" y="679"/>
                  </a:cubicBezTo>
                  <a:cubicBezTo>
                    <a:pt x="261" y="681"/>
                    <a:pt x="274" y="675"/>
                    <a:pt x="287" y="676"/>
                  </a:cubicBezTo>
                  <a:cubicBezTo>
                    <a:pt x="291" y="671"/>
                    <a:pt x="281" y="675"/>
                    <a:pt x="279" y="673"/>
                  </a:cubicBezTo>
                  <a:cubicBezTo>
                    <a:pt x="282" y="670"/>
                    <a:pt x="286" y="670"/>
                    <a:pt x="289" y="668"/>
                  </a:cubicBezTo>
                  <a:cubicBezTo>
                    <a:pt x="298" y="670"/>
                    <a:pt x="292" y="676"/>
                    <a:pt x="301" y="674"/>
                  </a:cubicBezTo>
                  <a:cubicBezTo>
                    <a:pt x="304" y="672"/>
                    <a:pt x="302" y="671"/>
                    <a:pt x="306" y="668"/>
                  </a:cubicBezTo>
                  <a:cubicBezTo>
                    <a:pt x="304" y="668"/>
                    <a:pt x="302" y="669"/>
                    <a:pt x="300" y="670"/>
                  </a:cubicBezTo>
                  <a:cubicBezTo>
                    <a:pt x="296" y="669"/>
                    <a:pt x="296" y="660"/>
                    <a:pt x="292" y="667"/>
                  </a:cubicBezTo>
                  <a:cubicBezTo>
                    <a:pt x="281" y="664"/>
                    <a:pt x="294" y="659"/>
                    <a:pt x="301" y="659"/>
                  </a:cubicBezTo>
                  <a:cubicBezTo>
                    <a:pt x="292" y="664"/>
                    <a:pt x="312" y="661"/>
                    <a:pt x="306" y="666"/>
                  </a:cubicBezTo>
                  <a:cubicBezTo>
                    <a:pt x="311" y="667"/>
                    <a:pt x="315" y="659"/>
                    <a:pt x="320" y="660"/>
                  </a:cubicBezTo>
                  <a:cubicBezTo>
                    <a:pt x="326" y="663"/>
                    <a:pt x="313" y="668"/>
                    <a:pt x="308" y="669"/>
                  </a:cubicBezTo>
                  <a:cubicBezTo>
                    <a:pt x="303" y="673"/>
                    <a:pt x="313" y="674"/>
                    <a:pt x="308" y="677"/>
                  </a:cubicBezTo>
                  <a:cubicBezTo>
                    <a:pt x="316" y="679"/>
                    <a:pt x="322" y="673"/>
                    <a:pt x="329" y="675"/>
                  </a:cubicBezTo>
                  <a:cubicBezTo>
                    <a:pt x="329" y="680"/>
                    <a:pt x="322" y="679"/>
                    <a:pt x="319" y="685"/>
                  </a:cubicBezTo>
                  <a:cubicBezTo>
                    <a:pt x="326" y="690"/>
                    <a:pt x="332" y="681"/>
                    <a:pt x="340" y="685"/>
                  </a:cubicBezTo>
                  <a:cubicBezTo>
                    <a:pt x="343" y="681"/>
                    <a:pt x="331" y="685"/>
                    <a:pt x="328" y="681"/>
                  </a:cubicBezTo>
                  <a:cubicBezTo>
                    <a:pt x="333" y="680"/>
                    <a:pt x="339" y="678"/>
                    <a:pt x="345" y="679"/>
                  </a:cubicBezTo>
                  <a:cubicBezTo>
                    <a:pt x="336" y="676"/>
                    <a:pt x="340" y="673"/>
                    <a:pt x="342" y="668"/>
                  </a:cubicBezTo>
                  <a:cubicBezTo>
                    <a:pt x="344" y="667"/>
                    <a:pt x="346" y="668"/>
                    <a:pt x="348" y="666"/>
                  </a:cubicBezTo>
                  <a:cubicBezTo>
                    <a:pt x="356" y="667"/>
                    <a:pt x="343" y="671"/>
                    <a:pt x="352" y="672"/>
                  </a:cubicBezTo>
                  <a:cubicBezTo>
                    <a:pt x="359" y="664"/>
                    <a:pt x="404" y="663"/>
                    <a:pt x="401" y="671"/>
                  </a:cubicBezTo>
                  <a:cubicBezTo>
                    <a:pt x="406" y="667"/>
                    <a:pt x="413" y="668"/>
                    <a:pt x="412" y="664"/>
                  </a:cubicBezTo>
                  <a:cubicBezTo>
                    <a:pt x="422" y="665"/>
                    <a:pt x="416" y="669"/>
                    <a:pt x="422" y="671"/>
                  </a:cubicBezTo>
                  <a:cubicBezTo>
                    <a:pt x="413" y="672"/>
                    <a:pt x="404" y="677"/>
                    <a:pt x="394" y="676"/>
                  </a:cubicBezTo>
                  <a:cubicBezTo>
                    <a:pt x="400" y="680"/>
                    <a:pt x="422" y="677"/>
                    <a:pt x="434" y="674"/>
                  </a:cubicBezTo>
                  <a:cubicBezTo>
                    <a:pt x="438" y="675"/>
                    <a:pt x="431" y="678"/>
                    <a:pt x="438" y="679"/>
                  </a:cubicBezTo>
                  <a:cubicBezTo>
                    <a:pt x="446" y="675"/>
                    <a:pt x="454" y="670"/>
                    <a:pt x="466" y="674"/>
                  </a:cubicBezTo>
                  <a:cubicBezTo>
                    <a:pt x="467" y="669"/>
                    <a:pt x="475" y="669"/>
                    <a:pt x="469" y="664"/>
                  </a:cubicBezTo>
                  <a:cubicBezTo>
                    <a:pt x="475" y="667"/>
                    <a:pt x="482" y="660"/>
                    <a:pt x="492" y="663"/>
                  </a:cubicBezTo>
                  <a:cubicBezTo>
                    <a:pt x="486" y="656"/>
                    <a:pt x="507" y="657"/>
                    <a:pt x="506" y="652"/>
                  </a:cubicBezTo>
                  <a:cubicBezTo>
                    <a:pt x="520" y="653"/>
                    <a:pt x="499" y="659"/>
                    <a:pt x="509" y="661"/>
                  </a:cubicBezTo>
                  <a:cubicBezTo>
                    <a:pt x="514" y="656"/>
                    <a:pt x="520" y="655"/>
                    <a:pt x="526" y="656"/>
                  </a:cubicBezTo>
                  <a:cubicBezTo>
                    <a:pt x="526" y="658"/>
                    <a:pt x="525" y="661"/>
                    <a:pt x="524" y="663"/>
                  </a:cubicBezTo>
                  <a:cubicBezTo>
                    <a:pt x="505" y="668"/>
                    <a:pt x="486" y="667"/>
                    <a:pt x="472" y="675"/>
                  </a:cubicBezTo>
                  <a:cubicBezTo>
                    <a:pt x="477" y="678"/>
                    <a:pt x="480" y="671"/>
                    <a:pt x="485" y="676"/>
                  </a:cubicBezTo>
                  <a:cubicBezTo>
                    <a:pt x="509" y="661"/>
                    <a:pt x="535" y="675"/>
                    <a:pt x="558" y="662"/>
                  </a:cubicBezTo>
                  <a:cubicBezTo>
                    <a:pt x="583" y="669"/>
                    <a:pt x="626" y="653"/>
                    <a:pt x="638" y="662"/>
                  </a:cubicBezTo>
                  <a:cubicBezTo>
                    <a:pt x="646" y="662"/>
                    <a:pt x="653" y="661"/>
                    <a:pt x="661" y="662"/>
                  </a:cubicBezTo>
                  <a:cubicBezTo>
                    <a:pt x="664" y="653"/>
                    <a:pt x="678" y="657"/>
                    <a:pt x="687" y="654"/>
                  </a:cubicBezTo>
                  <a:cubicBezTo>
                    <a:pt x="688" y="656"/>
                    <a:pt x="685" y="658"/>
                    <a:pt x="689" y="659"/>
                  </a:cubicBezTo>
                  <a:cubicBezTo>
                    <a:pt x="690" y="654"/>
                    <a:pt x="703" y="652"/>
                    <a:pt x="702" y="656"/>
                  </a:cubicBezTo>
                  <a:cubicBezTo>
                    <a:pt x="723" y="648"/>
                    <a:pt x="744" y="654"/>
                    <a:pt x="764" y="648"/>
                  </a:cubicBezTo>
                  <a:cubicBezTo>
                    <a:pt x="758" y="645"/>
                    <a:pt x="769" y="642"/>
                    <a:pt x="772" y="641"/>
                  </a:cubicBezTo>
                  <a:cubicBezTo>
                    <a:pt x="775" y="643"/>
                    <a:pt x="764" y="646"/>
                    <a:pt x="766" y="648"/>
                  </a:cubicBezTo>
                  <a:cubicBezTo>
                    <a:pt x="784" y="651"/>
                    <a:pt x="801" y="642"/>
                    <a:pt x="819" y="640"/>
                  </a:cubicBezTo>
                  <a:cubicBezTo>
                    <a:pt x="819" y="648"/>
                    <a:pt x="840" y="645"/>
                    <a:pt x="844" y="640"/>
                  </a:cubicBezTo>
                  <a:cubicBezTo>
                    <a:pt x="848" y="643"/>
                    <a:pt x="851" y="640"/>
                    <a:pt x="855" y="643"/>
                  </a:cubicBezTo>
                  <a:cubicBezTo>
                    <a:pt x="864" y="630"/>
                    <a:pt x="904" y="642"/>
                    <a:pt x="925" y="630"/>
                  </a:cubicBezTo>
                  <a:cubicBezTo>
                    <a:pt x="942" y="639"/>
                    <a:pt x="972" y="618"/>
                    <a:pt x="985" y="627"/>
                  </a:cubicBezTo>
                  <a:cubicBezTo>
                    <a:pt x="980" y="627"/>
                    <a:pt x="974" y="629"/>
                    <a:pt x="968" y="630"/>
                  </a:cubicBezTo>
                  <a:cubicBezTo>
                    <a:pt x="973" y="635"/>
                    <a:pt x="991" y="625"/>
                    <a:pt x="1006" y="626"/>
                  </a:cubicBezTo>
                  <a:cubicBezTo>
                    <a:pt x="1012" y="627"/>
                    <a:pt x="1034" y="630"/>
                    <a:pt x="1034" y="624"/>
                  </a:cubicBezTo>
                  <a:cubicBezTo>
                    <a:pt x="1038" y="621"/>
                    <a:pt x="1042" y="627"/>
                    <a:pt x="1046" y="627"/>
                  </a:cubicBezTo>
                  <a:cubicBezTo>
                    <a:pt x="1059" y="622"/>
                    <a:pt x="1072" y="624"/>
                    <a:pt x="1085" y="618"/>
                  </a:cubicBezTo>
                  <a:cubicBezTo>
                    <a:pt x="1101" y="620"/>
                    <a:pt x="1134" y="615"/>
                    <a:pt x="1159" y="613"/>
                  </a:cubicBezTo>
                  <a:cubicBezTo>
                    <a:pt x="1199" y="611"/>
                    <a:pt x="1239" y="609"/>
                    <a:pt x="1279" y="606"/>
                  </a:cubicBezTo>
                  <a:cubicBezTo>
                    <a:pt x="1339" y="602"/>
                    <a:pt x="1339" y="602"/>
                    <a:pt x="1339" y="602"/>
                  </a:cubicBezTo>
                  <a:cubicBezTo>
                    <a:pt x="1368" y="600"/>
                    <a:pt x="1368" y="600"/>
                    <a:pt x="1368" y="600"/>
                  </a:cubicBezTo>
                  <a:cubicBezTo>
                    <a:pt x="1398" y="598"/>
                    <a:pt x="1398" y="598"/>
                    <a:pt x="1398" y="598"/>
                  </a:cubicBezTo>
                  <a:cubicBezTo>
                    <a:pt x="1478" y="593"/>
                    <a:pt x="1558" y="587"/>
                    <a:pt x="1638" y="581"/>
                  </a:cubicBezTo>
                  <a:cubicBezTo>
                    <a:pt x="1718" y="576"/>
                    <a:pt x="1798" y="571"/>
                    <a:pt x="1877" y="564"/>
                  </a:cubicBezTo>
                  <a:cubicBezTo>
                    <a:pt x="1957" y="559"/>
                    <a:pt x="2037" y="553"/>
                    <a:pt x="2117" y="547"/>
                  </a:cubicBezTo>
                  <a:cubicBezTo>
                    <a:pt x="2437" y="524"/>
                    <a:pt x="2759" y="501"/>
                    <a:pt x="3080" y="480"/>
                  </a:cubicBezTo>
                  <a:cubicBezTo>
                    <a:pt x="3086" y="482"/>
                    <a:pt x="3081" y="485"/>
                    <a:pt x="3078" y="487"/>
                  </a:cubicBezTo>
                  <a:cubicBezTo>
                    <a:pt x="3030" y="482"/>
                    <a:pt x="2981" y="497"/>
                    <a:pt x="2933" y="493"/>
                  </a:cubicBezTo>
                  <a:cubicBezTo>
                    <a:pt x="2930" y="498"/>
                    <a:pt x="2927" y="497"/>
                    <a:pt x="2920" y="499"/>
                  </a:cubicBezTo>
                  <a:cubicBezTo>
                    <a:pt x="2918" y="497"/>
                    <a:pt x="2923" y="498"/>
                    <a:pt x="2926" y="496"/>
                  </a:cubicBezTo>
                  <a:cubicBezTo>
                    <a:pt x="2918" y="493"/>
                    <a:pt x="2910" y="501"/>
                    <a:pt x="2903" y="496"/>
                  </a:cubicBezTo>
                  <a:cubicBezTo>
                    <a:pt x="2897" y="499"/>
                    <a:pt x="2904" y="502"/>
                    <a:pt x="2899" y="505"/>
                  </a:cubicBezTo>
                  <a:cubicBezTo>
                    <a:pt x="2878" y="496"/>
                    <a:pt x="2846" y="501"/>
                    <a:pt x="2819" y="507"/>
                  </a:cubicBezTo>
                  <a:cubicBezTo>
                    <a:pt x="2797" y="507"/>
                    <a:pt x="2776" y="505"/>
                    <a:pt x="2754" y="512"/>
                  </a:cubicBezTo>
                  <a:cubicBezTo>
                    <a:pt x="2752" y="511"/>
                    <a:pt x="2751" y="510"/>
                    <a:pt x="2752" y="509"/>
                  </a:cubicBezTo>
                  <a:cubicBezTo>
                    <a:pt x="2719" y="516"/>
                    <a:pt x="2671" y="511"/>
                    <a:pt x="2649" y="521"/>
                  </a:cubicBezTo>
                  <a:cubicBezTo>
                    <a:pt x="2644" y="518"/>
                    <a:pt x="2649" y="517"/>
                    <a:pt x="2642" y="517"/>
                  </a:cubicBezTo>
                  <a:cubicBezTo>
                    <a:pt x="2640" y="518"/>
                    <a:pt x="2644" y="519"/>
                    <a:pt x="2646" y="521"/>
                  </a:cubicBezTo>
                  <a:cubicBezTo>
                    <a:pt x="2603" y="516"/>
                    <a:pt x="2568" y="531"/>
                    <a:pt x="2524" y="526"/>
                  </a:cubicBezTo>
                  <a:cubicBezTo>
                    <a:pt x="2520" y="533"/>
                    <a:pt x="2498" y="528"/>
                    <a:pt x="2488" y="528"/>
                  </a:cubicBezTo>
                  <a:cubicBezTo>
                    <a:pt x="2470" y="529"/>
                    <a:pt x="2458" y="537"/>
                    <a:pt x="2450" y="532"/>
                  </a:cubicBezTo>
                  <a:cubicBezTo>
                    <a:pt x="2434" y="537"/>
                    <a:pt x="2419" y="538"/>
                    <a:pt x="2404" y="534"/>
                  </a:cubicBezTo>
                  <a:cubicBezTo>
                    <a:pt x="2396" y="536"/>
                    <a:pt x="2409" y="538"/>
                    <a:pt x="2400" y="540"/>
                  </a:cubicBezTo>
                  <a:cubicBezTo>
                    <a:pt x="2398" y="543"/>
                    <a:pt x="2388" y="538"/>
                    <a:pt x="2393" y="536"/>
                  </a:cubicBezTo>
                  <a:cubicBezTo>
                    <a:pt x="2382" y="542"/>
                    <a:pt x="2372" y="538"/>
                    <a:pt x="2362" y="542"/>
                  </a:cubicBezTo>
                  <a:cubicBezTo>
                    <a:pt x="2358" y="541"/>
                    <a:pt x="2360" y="539"/>
                    <a:pt x="2362" y="538"/>
                  </a:cubicBezTo>
                  <a:cubicBezTo>
                    <a:pt x="2349" y="544"/>
                    <a:pt x="2336" y="541"/>
                    <a:pt x="2322" y="545"/>
                  </a:cubicBezTo>
                  <a:cubicBezTo>
                    <a:pt x="2321" y="537"/>
                    <a:pt x="2321" y="544"/>
                    <a:pt x="2311" y="541"/>
                  </a:cubicBezTo>
                  <a:cubicBezTo>
                    <a:pt x="2311" y="544"/>
                    <a:pt x="2306" y="547"/>
                    <a:pt x="2301" y="547"/>
                  </a:cubicBezTo>
                  <a:cubicBezTo>
                    <a:pt x="2301" y="545"/>
                    <a:pt x="2299" y="544"/>
                    <a:pt x="2296" y="542"/>
                  </a:cubicBezTo>
                  <a:cubicBezTo>
                    <a:pt x="2287" y="550"/>
                    <a:pt x="2268" y="541"/>
                    <a:pt x="2250" y="551"/>
                  </a:cubicBezTo>
                  <a:cubicBezTo>
                    <a:pt x="2247" y="549"/>
                    <a:pt x="2247" y="547"/>
                    <a:pt x="2248" y="546"/>
                  </a:cubicBezTo>
                  <a:cubicBezTo>
                    <a:pt x="2226" y="549"/>
                    <a:pt x="2174" y="550"/>
                    <a:pt x="2168" y="556"/>
                  </a:cubicBezTo>
                  <a:cubicBezTo>
                    <a:pt x="2157" y="557"/>
                    <a:pt x="2146" y="551"/>
                    <a:pt x="2134" y="560"/>
                  </a:cubicBezTo>
                  <a:cubicBezTo>
                    <a:pt x="2124" y="555"/>
                    <a:pt x="2105" y="554"/>
                    <a:pt x="2100" y="559"/>
                  </a:cubicBezTo>
                  <a:cubicBezTo>
                    <a:pt x="2029" y="561"/>
                    <a:pt x="1964" y="571"/>
                    <a:pt x="1890" y="573"/>
                  </a:cubicBezTo>
                  <a:cubicBezTo>
                    <a:pt x="1886" y="574"/>
                    <a:pt x="1888" y="576"/>
                    <a:pt x="1886" y="577"/>
                  </a:cubicBezTo>
                  <a:cubicBezTo>
                    <a:pt x="1880" y="575"/>
                    <a:pt x="1878" y="576"/>
                    <a:pt x="1869" y="573"/>
                  </a:cubicBezTo>
                  <a:cubicBezTo>
                    <a:pt x="1830" y="583"/>
                    <a:pt x="1774" y="576"/>
                    <a:pt x="1729" y="589"/>
                  </a:cubicBezTo>
                  <a:cubicBezTo>
                    <a:pt x="1725" y="588"/>
                    <a:pt x="1727" y="586"/>
                    <a:pt x="1723" y="584"/>
                  </a:cubicBezTo>
                  <a:cubicBezTo>
                    <a:pt x="1705" y="587"/>
                    <a:pt x="1688" y="591"/>
                    <a:pt x="1670" y="590"/>
                  </a:cubicBezTo>
                  <a:cubicBezTo>
                    <a:pt x="1671" y="593"/>
                    <a:pt x="1676" y="601"/>
                    <a:pt x="1659" y="605"/>
                  </a:cubicBezTo>
                  <a:cubicBezTo>
                    <a:pt x="1654" y="602"/>
                    <a:pt x="1658" y="599"/>
                    <a:pt x="1647" y="598"/>
                  </a:cubicBezTo>
                  <a:cubicBezTo>
                    <a:pt x="1644" y="595"/>
                    <a:pt x="1657" y="590"/>
                    <a:pt x="1661" y="594"/>
                  </a:cubicBezTo>
                  <a:cubicBezTo>
                    <a:pt x="1667" y="588"/>
                    <a:pt x="1648" y="588"/>
                    <a:pt x="1649" y="593"/>
                  </a:cubicBezTo>
                  <a:cubicBezTo>
                    <a:pt x="1625" y="587"/>
                    <a:pt x="1601" y="600"/>
                    <a:pt x="1577" y="594"/>
                  </a:cubicBezTo>
                  <a:cubicBezTo>
                    <a:pt x="1572" y="602"/>
                    <a:pt x="1556" y="601"/>
                    <a:pt x="1545" y="596"/>
                  </a:cubicBezTo>
                  <a:cubicBezTo>
                    <a:pt x="1541" y="597"/>
                    <a:pt x="1543" y="599"/>
                    <a:pt x="1545" y="600"/>
                  </a:cubicBezTo>
                  <a:cubicBezTo>
                    <a:pt x="1524" y="598"/>
                    <a:pt x="1502" y="603"/>
                    <a:pt x="1481" y="601"/>
                  </a:cubicBezTo>
                  <a:cubicBezTo>
                    <a:pt x="1479" y="603"/>
                    <a:pt x="1481" y="604"/>
                    <a:pt x="1479" y="606"/>
                  </a:cubicBezTo>
                  <a:cubicBezTo>
                    <a:pt x="1448" y="605"/>
                    <a:pt x="1406" y="616"/>
                    <a:pt x="1382" y="609"/>
                  </a:cubicBezTo>
                  <a:cubicBezTo>
                    <a:pt x="1381" y="610"/>
                    <a:pt x="1383" y="611"/>
                    <a:pt x="1384" y="612"/>
                  </a:cubicBezTo>
                  <a:cubicBezTo>
                    <a:pt x="1350" y="613"/>
                    <a:pt x="1317" y="620"/>
                    <a:pt x="1282" y="617"/>
                  </a:cubicBezTo>
                  <a:cubicBezTo>
                    <a:pt x="1258" y="624"/>
                    <a:pt x="1218" y="624"/>
                    <a:pt x="1188" y="626"/>
                  </a:cubicBezTo>
                  <a:cubicBezTo>
                    <a:pt x="1181" y="629"/>
                    <a:pt x="1190" y="631"/>
                    <a:pt x="1183" y="634"/>
                  </a:cubicBezTo>
                  <a:cubicBezTo>
                    <a:pt x="1180" y="634"/>
                    <a:pt x="1178" y="635"/>
                    <a:pt x="1175" y="634"/>
                  </a:cubicBezTo>
                  <a:cubicBezTo>
                    <a:pt x="1182" y="623"/>
                    <a:pt x="1151" y="632"/>
                    <a:pt x="1141" y="629"/>
                  </a:cubicBezTo>
                  <a:cubicBezTo>
                    <a:pt x="1138" y="635"/>
                    <a:pt x="1149" y="630"/>
                    <a:pt x="1152" y="633"/>
                  </a:cubicBezTo>
                  <a:cubicBezTo>
                    <a:pt x="1156" y="637"/>
                    <a:pt x="1144" y="636"/>
                    <a:pt x="1141" y="638"/>
                  </a:cubicBezTo>
                  <a:cubicBezTo>
                    <a:pt x="1128" y="626"/>
                    <a:pt x="1103" y="636"/>
                    <a:pt x="1084" y="633"/>
                  </a:cubicBezTo>
                  <a:cubicBezTo>
                    <a:pt x="1077" y="636"/>
                    <a:pt x="1086" y="638"/>
                    <a:pt x="1079" y="641"/>
                  </a:cubicBezTo>
                  <a:cubicBezTo>
                    <a:pt x="1076" y="642"/>
                    <a:pt x="1074" y="640"/>
                    <a:pt x="1071" y="642"/>
                  </a:cubicBezTo>
                  <a:cubicBezTo>
                    <a:pt x="1069" y="640"/>
                    <a:pt x="1074" y="638"/>
                    <a:pt x="1077" y="636"/>
                  </a:cubicBezTo>
                  <a:cubicBezTo>
                    <a:pt x="1071" y="634"/>
                    <a:pt x="1065" y="635"/>
                    <a:pt x="1060" y="639"/>
                  </a:cubicBezTo>
                  <a:cubicBezTo>
                    <a:pt x="1059" y="641"/>
                    <a:pt x="1066" y="642"/>
                    <a:pt x="1060" y="645"/>
                  </a:cubicBezTo>
                  <a:cubicBezTo>
                    <a:pt x="1064" y="647"/>
                    <a:pt x="1067" y="643"/>
                    <a:pt x="1071" y="646"/>
                  </a:cubicBezTo>
                  <a:cubicBezTo>
                    <a:pt x="1065" y="651"/>
                    <a:pt x="1059" y="646"/>
                    <a:pt x="1053" y="652"/>
                  </a:cubicBezTo>
                  <a:cubicBezTo>
                    <a:pt x="1046" y="647"/>
                    <a:pt x="1040" y="650"/>
                    <a:pt x="1034" y="650"/>
                  </a:cubicBezTo>
                  <a:cubicBezTo>
                    <a:pt x="1032" y="645"/>
                    <a:pt x="1046" y="650"/>
                    <a:pt x="1050" y="645"/>
                  </a:cubicBezTo>
                  <a:cubicBezTo>
                    <a:pt x="1038" y="640"/>
                    <a:pt x="1055" y="642"/>
                    <a:pt x="1060" y="639"/>
                  </a:cubicBezTo>
                  <a:cubicBezTo>
                    <a:pt x="1041" y="634"/>
                    <a:pt x="1043" y="642"/>
                    <a:pt x="1026" y="638"/>
                  </a:cubicBezTo>
                  <a:cubicBezTo>
                    <a:pt x="1022" y="641"/>
                    <a:pt x="1031" y="642"/>
                    <a:pt x="1030" y="644"/>
                  </a:cubicBezTo>
                  <a:cubicBezTo>
                    <a:pt x="1028" y="645"/>
                    <a:pt x="1026" y="644"/>
                    <a:pt x="1024" y="644"/>
                  </a:cubicBezTo>
                  <a:cubicBezTo>
                    <a:pt x="1021" y="647"/>
                    <a:pt x="1023" y="648"/>
                    <a:pt x="1028" y="647"/>
                  </a:cubicBezTo>
                  <a:cubicBezTo>
                    <a:pt x="1019" y="654"/>
                    <a:pt x="1009" y="653"/>
                    <a:pt x="1000" y="660"/>
                  </a:cubicBezTo>
                  <a:cubicBezTo>
                    <a:pt x="994" y="658"/>
                    <a:pt x="991" y="658"/>
                    <a:pt x="992" y="654"/>
                  </a:cubicBezTo>
                  <a:cubicBezTo>
                    <a:pt x="984" y="655"/>
                    <a:pt x="976" y="665"/>
                    <a:pt x="968" y="662"/>
                  </a:cubicBezTo>
                  <a:cubicBezTo>
                    <a:pt x="963" y="661"/>
                    <a:pt x="974" y="657"/>
                    <a:pt x="975" y="655"/>
                  </a:cubicBezTo>
                  <a:cubicBezTo>
                    <a:pt x="969" y="653"/>
                    <a:pt x="964" y="659"/>
                    <a:pt x="966" y="661"/>
                  </a:cubicBezTo>
                  <a:cubicBezTo>
                    <a:pt x="960" y="665"/>
                    <a:pt x="954" y="658"/>
                    <a:pt x="949" y="662"/>
                  </a:cubicBezTo>
                  <a:cubicBezTo>
                    <a:pt x="947" y="660"/>
                    <a:pt x="953" y="658"/>
                    <a:pt x="945" y="656"/>
                  </a:cubicBezTo>
                  <a:cubicBezTo>
                    <a:pt x="937" y="665"/>
                    <a:pt x="908" y="670"/>
                    <a:pt x="907" y="663"/>
                  </a:cubicBezTo>
                  <a:cubicBezTo>
                    <a:pt x="899" y="664"/>
                    <a:pt x="891" y="661"/>
                    <a:pt x="883" y="668"/>
                  </a:cubicBezTo>
                  <a:cubicBezTo>
                    <a:pt x="872" y="661"/>
                    <a:pt x="858" y="673"/>
                    <a:pt x="853" y="665"/>
                  </a:cubicBezTo>
                  <a:cubicBezTo>
                    <a:pt x="843" y="679"/>
                    <a:pt x="817" y="663"/>
                    <a:pt x="802" y="675"/>
                  </a:cubicBezTo>
                  <a:cubicBezTo>
                    <a:pt x="786" y="674"/>
                    <a:pt x="771" y="679"/>
                    <a:pt x="755" y="678"/>
                  </a:cubicBezTo>
                  <a:cubicBezTo>
                    <a:pt x="749" y="675"/>
                    <a:pt x="764" y="676"/>
                    <a:pt x="755" y="674"/>
                  </a:cubicBezTo>
                  <a:cubicBezTo>
                    <a:pt x="730" y="686"/>
                    <a:pt x="704" y="676"/>
                    <a:pt x="679" y="685"/>
                  </a:cubicBezTo>
                  <a:cubicBezTo>
                    <a:pt x="683" y="686"/>
                    <a:pt x="686" y="685"/>
                    <a:pt x="689" y="687"/>
                  </a:cubicBezTo>
                  <a:cubicBezTo>
                    <a:pt x="691" y="688"/>
                    <a:pt x="687" y="690"/>
                    <a:pt x="689" y="691"/>
                  </a:cubicBezTo>
                  <a:cubicBezTo>
                    <a:pt x="678" y="691"/>
                    <a:pt x="666" y="688"/>
                    <a:pt x="655" y="689"/>
                  </a:cubicBezTo>
                  <a:cubicBezTo>
                    <a:pt x="653" y="692"/>
                    <a:pt x="658" y="691"/>
                    <a:pt x="661" y="691"/>
                  </a:cubicBezTo>
                  <a:cubicBezTo>
                    <a:pt x="664" y="695"/>
                    <a:pt x="652" y="692"/>
                    <a:pt x="650" y="697"/>
                  </a:cubicBezTo>
                  <a:cubicBezTo>
                    <a:pt x="649" y="694"/>
                    <a:pt x="647" y="693"/>
                    <a:pt x="642" y="694"/>
                  </a:cubicBezTo>
                  <a:cubicBezTo>
                    <a:pt x="633" y="706"/>
                    <a:pt x="612" y="693"/>
                    <a:pt x="597" y="703"/>
                  </a:cubicBezTo>
                  <a:cubicBezTo>
                    <a:pt x="590" y="701"/>
                    <a:pt x="590" y="699"/>
                    <a:pt x="597" y="695"/>
                  </a:cubicBezTo>
                  <a:cubicBezTo>
                    <a:pt x="591" y="692"/>
                    <a:pt x="587" y="696"/>
                    <a:pt x="581" y="695"/>
                  </a:cubicBezTo>
                  <a:cubicBezTo>
                    <a:pt x="580" y="697"/>
                    <a:pt x="585" y="698"/>
                    <a:pt x="587" y="699"/>
                  </a:cubicBezTo>
                  <a:cubicBezTo>
                    <a:pt x="583" y="704"/>
                    <a:pt x="578" y="704"/>
                    <a:pt x="573" y="706"/>
                  </a:cubicBezTo>
                  <a:cubicBezTo>
                    <a:pt x="570" y="704"/>
                    <a:pt x="571" y="702"/>
                    <a:pt x="576" y="699"/>
                  </a:cubicBezTo>
                  <a:cubicBezTo>
                    <a:pt x="563" y="705"/>
                    <a:pt x="550" y="703"/>
                    <a:pt x="537" y="706"/>
                  </a:cubicBezTo>
                  <a:cubicBezTo>
                    <a:pt x="534" y="704"/>
                    <a:pt x="541" y="701"/>
                    <a:pt x="533" y="700"/>
                  </a:cubicBezTo>
                  <a:cubicBezTo>
                    <a:pt x="526" y="712"/>
                    <a:pt x="485" y="710"/>
                    <a:pt x="473" y="717"/>
                  </a:cubicBezTo>
                  <a:cubicBezTo>
                    <a:pt x="468" y="712"/>
                    <a:pt x="454" y="716"/>
                    <a:pt x="465" y="710"/>
                  </a:cubicBezTo>
                  <a:cubicBezTo>
                    <a:pt x="457" y="710"/>
                    <a:pt x="456" y="712"/>
                    <a:pt x="456" y="716"/>
                  </a:cubicBezTo>
                  <a:cubicBezTo>
                    <a:pt x="448" y="718"/>
                    <a:pt x="445" y="708"/>
                    <a:pt x="435" y="714"/>
                  </a:cubicBezTo>
                  <a:cubicBezTo>
                    <a:pt x="439" y="717"/>
                    <a:pt x="443" y="713"/>
                    <a:pt x="446" y="714"/>
                  </a:cubicBezTo>
                  <a:cubicBezTo>
                    <a:pt x="444" y="716"/>
                    <a:pt x="444" y="717"/>
                    <a:pt x="445" y="718"/>
                  </a:cubicBezTo>
                  <a:cubicBezTo>
                    <a:pt x="426" y="720"/>
                    <a:pt x="407" y="717"/>
                    <a:pt x="389" y="728"/>
                  </a:cubicBezTo>
                  <a:cubicBezTo>
                    <a:pt x="389" y="722"/>
                    <a:pt x="387" y="723"/>
                    <a:pt x="380" y="718"/>
                  </a:cubicBezTo>
                  <a:cubicBezTo>
                    <a:pt x="375" y="722"/>
                    <a:pt x="383" y="724"/>
                    <a:pt x="387" y="727"/>
                  </a:cubicBezTo>
                  <a:cubicBezTo>
                    <a:pt x="377" y="737"/>
                    <a:pt x="366" y="725"/>
                    <a:pt x="357" y="733"/>
                  </a:cubicBezTo>
                  <a:cubicBezTo>
                    <a:pt x="345" y="731"/>
                    <a:pt x="361" y="725"/>
                    <a:pt x="354" y="722"/>
                  </a:cubicBezTo>
                  <a:cubicBezTo>
                    <a:pt x="348" y="727"/>
                    <a:pt x="352" y="730"/>
                    <a:pt x="349" y="734"/>
                  </a:cubicBezTo>
                  <a:cubicBezTo>
                    <a:pt x="343" y="739"/>
                    <a:pt x="342" y="731"/>
                    <a:pt x="338" y="734"/>
                  </a:cubicBezTo>
                  <a:cubicBezTo>
                    <a:pt x="336" y="732"/>
                    <a:pt x="341" y="730"/>
                    <a:pt x="343" y="728"/>
                  </a:cubicBezTo>
                  <a:cubicBezTo>
                    <a:pt x="336" y="727"/>
                    <a:pt x="326" y="732"/>
                    <a:pt x="330" y="735"/>
                  </a:cubicBezTo>
                  <a:cubicBezTo>
                    <a:pt x="317" y="730"/>
                    <a:pt x="318" y="736"/>
                    <a:pt x="307" y="730"/>
                  </a:cubicBezTo>
                  <a:cubicBezTo>
                    <a:pt x="295" y="736"/>
                    <a:pt x="294" y="735"/>
                    <a:pt x="281" y="734"/>
                  </a:cubicBezTo>
                  <a:cubicBezTo>
                    <a:pt x="280" y="737"/>
                    <a:pt x="287" y="739"/>
                    <a:pt x="278" y="743"/>
                  </a:cubicBezTo>
                  <a:cubicBezTo>
                    <a:pt x="288" y="747"/>
                    <a:pt x="288" y="747"/>
                    <a:pt x="288" y="747"/>
                  </a:cubicBezTo>
                  <a:cubicBezTo>
                    <a:pt x="295" y="746"/>
                    <a:pt x="291" y="741"/>
                    <a:pt x="299" y="745"/>
                  </a:cubicBezTo>
                  <a:cubicBezTo>
                    <a:pt x="303" y="743"/>
                    <a:pt x="301" y="742"/>
                    <a:pt x="299" y="741"/>
                  </a:cubicBezTo>
                  <a:cubicBezTo>
                    <a:pt x="305" y="740"/>
                    <a:pt x="316" y="738"/>
                    <a:pt x="326" y="737"/>
                  </a:cubicBezTo>
                  <a:cubicBezTo>
                    <a:pt x="336" y="736"/>
                    <a:pt x="343" y="737"/>
                    <a:pt x="341" y="743"/>
                  </a:cubicBezTo>
                  <a:cubicBezTo>
                    <a:pt x="345" y="744"/>
                    <a:pt x="348" y="738"/>
                    <a:pt x="351" y="737"/>
                  </a:cubicBezTo>
                  <a:cubicBezTo>
                    <a:pt x="358" y="740"/>
                    <a:pt x="353" y="744"/>
                    <a:pt x="347" y="747"/>
                  </a:cubicBezTo>
                  <a:cubicBezTo>
                    <a:pt x="351" y="748"/>
                    <a:pt x="370" y="744"/>
                    <a:pt x="361" y="741"/>
                  </a:cubicBezTo>
                  <a:cubicBezTo>
                    <a:pt x="369" y="738"/>
                    <a:pt x="378" y="741"/>
                    <a:pt x="385" y="734"/>
                  </a:cubicBezTo>
                  <a:cubicBezTo>
                    <a:pt x="389" y="736"/>
                    <a:pt x="378" y="740"/>
                    <a:pt x="380" y="742"/>
                  </a:cubicBezTo>
                  <a:cubicBezTo>
                    <a:pt x="387" y="745"/>
                    <a:pt x="406" y="735"/>
                    <a:pt x="401" y="744"/>
                  </a:cubicBezTo>
                  <a:cubicBezTo>
                    <a:pt x="406" y="746"/>
                    <a:pt x="408" y="740"/>
                    <a:pt x="405" y="740"/>
                  </a:cubicBezTo>
                  <a:cubicBezTo>
                    <a:pt x="412" y="738"/>
                    <a:pt x="419" y="738"/>
                    <a:pt x="426" y="740"/>
                  </a:cubicBezTo>
                  <a:cubicBezTo>
                    <a:pt x="427" y="738"/>
                    <a:pt x="425" y="736"/>
                    <a:pt x="427" y="734"/>
                  </a:cubicBezTo>
                  <a:cubicBezTo>
                    <a:pt x="431" y="732"/>
                    <a:pt x="436" y="734"/>
                    <a:pt x="440" y="732"/>
                  </a:cubicBezTo>
                  <a:cubicBezTo>
                    <a:pt x="441" y="733"/>
                    <a:pt x="440" y="735"/>
                    <a:pt x="439" y="737"/>
                  </a:cubicBezTo>
                  <a:cubicBezTo>
                    <a:pt x="455" y="730"/>
                    <a:pt x="471" y="729"/>
                    <a:pt x="487" y="728"/>
                  </a:cubicBezTo>
                  <a:cubicBezTo>
                    <a:pt x="492" y="730"/>
                    <a:pt x="481" y="729"/>
                    <a:pt x="480" y="733"/>
                  </a:cubicBezTo>
                  <a:cubicBezTo>
                    <a:pt x="486" y="735"/>
                    <a:pt x="491" y="730"/>
                    <a:pt x="497" y="734"/>
                  </a:cubicBezTo>
                  <a:cubicBezTo>
                    <a:pt x="490" y="737"/>
                    <a:pt x="482" y="738"/>
                    <a:pt x="475" y="735"/>
                  </a:cubicBezTo>
                  <a:cubicBezTo>
                    <a:pt x="470" y="744"/>
                    <a:pt x="449" y="737"/>
                    <a:pt x="437" y="744"/>
                  </a:cubicBezTo>
                  <a:cubicBezTo>
                    <a:pt x="462" y="743"/>
                    <a:pt x="484" y="738"/>
                    <a:pt x="505" y="737"/>
                  </a:cubicBezTo>
                  <a:cubicBezTo>
                    <a:pt x="509" y="732"/>
                    <a:pt x="499" y="736"/>
                    <a:pt x="497" y="734"/>
                  </a:cubicBezTo>
                  <a:cubicBezTo>
                    <a:pt x="509" y="726"/>
                    <a:pt x="510" y="741"/>
                    <a:pt x="522" y="733"/>
                  </a:cubicBezTo>
                  <a:cubicBezTo>
                    <a:pt x="518" y="733"/>
                    <a:pt x="514" y="733"/>
                    <a:pt x="510" y="733"/>
                  </a:cubicBezTo>
                  <a:cubicBezTo>
                    <a:pt x="515" y="727"/>
                    <a:pt x="520" y="733"/>
                    <a:pt x="525" y="727"/>
                  </a:cubicBezTo>
                  <a:cubicBezTo>
                    <a:pt x="530" y="728"/>
                    <a:pt x="526" y="730"/>
                    <a:pt x="524" y="732"/>
                  </a:cubicBezTo>
                  <a:cubicBezTo>
                    <a:pt x="527" y="732"/>
                    <a:pt x="530" y="730"/>
                    <a:pt x="533" y="732"/>
                  </a:cubicBezTo>
                  <a:cubicBezTo>
                    <a:pt x="535" y="724"/>
                    <a:pt x="568" y="724"/>
                    <a:pt x="583" y="724"/>
                  </a:cubicBezTo>
                  <a:cubicBezTo>
                    <a:pt x="587" y="728"/>
                    <a:pt x="575" y="723"/>
                    <a:pt x="572" y="727"/>
                  </a:cubicBezTo>
                  <a:cubicBezTo>
                    <a:pt x="579" y="726"/>
                    <a:pt x="585" y="725"/>
                    <a:pt x="591" y="724"/>
                  </a:cubicBezTo>
                  <a:cubicBezTo>
                    <a:pt x="598" y="723"/>
                    <a:pt x="604" y="722"/>
                    <a:pt x="611" y="721"/>
                  </a:cubicBezTo>
                  <a:cubicBezTo>
                    <a:pt x="624" y="719"/>
                    <a:pt x="636" y="718"/>
                    <a:pt x="649" y="718"/>
                  </a:cubicBezTo>
                  <a:cubicBezTo>
                    <a:pt x="651" y="720"/>
                    <a:pt x="646" y="722"/>
                    <a:pt x="644" y="724"/>
                  </a:cubicBezTo>
                  <a:cubicBezTo>
                    <a:pt x="652" y="728"/>
                    <a:pt x="658" y="720"/>
                    <a:pt x="657" y="717"/>
                  </a:cubicBezTo>
                  <a:cubicBezTo>
                    <a:pt x="668" y="715"/>
                    <a:pt x="657" y="723"/>
                    <a:pt x="669" y="724"/>
                  </a:cubicBezTo>
                  <a:cubicBezTo>
                    <a:pt x="679" y="721"/>
                    <a:pt x="661" y="720"/>
                    <a:pt x="666" y="717"/>
                  </a:cubicBezTo>
                  <a:cubicBezTo>
                    <a:pt x="682" y="716"/>
                    <a:pt x="697" y="708"/>
                    <a:pt x="713" y="713"/>
                  </a:cubicBezTo>
                  <a:cubicBezTo>
                    <a:pt x="718" y="705"/>
                    <a:pt x="726" y="707"/>
                    <a:pt x="735" y="704"/>
                  </a:cubicBezTo>
                  <a:cubicBezTo>
                    <a:pt x="742" y="705"/>
                    <a:pt x="738" y="707"/>
                    <a:pt x="743" y="709"/>
                  </a:cubicBezTo>
                  <a:cubicBezTo>
                    <a:pt x="755" y="703"/>
                    <a:pt x="767" y="703"/>
                    <a:pt x="779" y="701"/>
                  </a:cubicBezTo>
                  <a:cubicBezTo>
                    <a:pt x="782" y="705"/>
                    <a:pt x="769" y="705"/>
                    <a:pt x="766" y="706"/>
                  </a:cubicBezTo>
                  <a:cubicBezTo>
                    <a:pt x="774" y="709"/>
                    <a:pt x="788" y="704"/>
                    <a:pt x="798" y="699"/>
                  </a:cubicBezTo>
                  <a:cubicBezTo>
                    <a:pt x="805" y="700"/>
                    <a:pt x="796" y="704"/>
                    <a:pt x="804" y="705"/>
                  </a:cubicBezTo>
                  <a:cubicBezTo>
                    <a:pt x="799" y="709"/>
                    <a:pt x="790" y="708"/>
                    <a:pt x="791" y="712"/>
                  </a:cubicBezTo>
                  <a:cubicBezTo>
                    <a:pt x="814" y="710"/>
                    <a:pt x="830" y="705"/>
                    <a:pt x="850" y="697"/>
                  </a:cubicBezTo>
                  <a:cubicBezTo>
                    <a:pt x="861" y="698"/>
                    <a:pt x="844" y="703"/>
                    <a:pt x="853" y="705"/>
                  </a:cubicBezTo>
                  <a:cubicBezTo>
                    <a:pt x="873" y="703"/>
                    <a:pt x="893" y="699"/>
                    <a:pt x="913" y="703"/>
                  </a:cubicBezTo>
                  <a:cubicBezTo>
                    <a:pt x="923" y="695"/>
                    <a:pt x="930" y="700"/>
                    <a:pt x="936" y="701"/>
                  </a:cubicBezTo>
                  <a:cubicBezTo>
                    <a:pt x="939" y="698"/>
                    <a:pt x="933" y="697"/>
                    <a:pt x="939" y="694"/>
                  </a:cubicBezTo>
                  <a:cubicBezTo>
                    <a:pt x="954" y="699"/>
                    <a:pt x="987" y="684"/>
                    <a:pt x="990" y="694"/>
                  </a:cubicBezTo>
                  <a:cubicBezTo>
                    <a:pt x="1013" y="690"/>
                    <a:pt x="1046" y="692"/>
                    <a:pt x="1063" y="685"/>
                  </a:cubicBezTo>
                  <a:cubicBezTo>
                    <a:pt x="1075" y="689"/>
                    <a:pt x="1087" y="682"/>
                    <a:pt x="1099" y="688"/>
                  </a:cubicBezTo>
                  <a:cubicBezTo>
                    <a:pt x="1107" y="681"/>
                    <a:pt x="1116" y="685"/>
                    <a:pt x="1124" y="678"/>
                  </a:cubicBezTo>
                  <a:cubicBezTo>
                    <a:pt x="1130" y="680"/>
                    <a:pt x="1126" y="682"/>
                    <a:pt x="1131" y="684"/>
                  </a:cubicBezTo>
                  <a:cubicBezTo>
                    <a:pt x="1175" y="680"/>
                    <a:pt x="1219" y="673"/>
                    <a:pt x="1263" y="675"/>
                  </a:cubicBezTo>
                  <a:cubicBezTo>
                    <a:pt x="1264" y="673"/>
                    <a:pt x="1269" y="670"/>
                    <a:pt x="1261" y="670"/>
                  </a:cubicBezTo>
                  <a:cubicBezTo>
                    <a:pt x="1298" y="671"/>
                    <a:pt x="1334" y="670"/>
                    <a:pt x="1370" y="662"/>
                  </a:cubicBezTo>
                  <a:cubicBezTo>
                    <a:pt x="1379" y="659"/>
                    <a:pt x="1388" y="666"/>
                    <a:pt x="1397" y="664"/>
                  </a:cubicBezTo>
                  <a:cubicBezTo>
                    <a:pt x="1399" y="662"/>
                    <a:pt x="1394" y="661"/>
                    <a:pt x="1397" y="660"/>
                  </a:cubicBezTo>
                  <a:cubicBezTo>
                    <a:pt x="1408" y="661"/>
                    <a:pt x="1423" y="662"/>
                    <a:pt x="1438" y="657"/>
                  </a:cubicBezTo>
                  <a:cubicBezTo>
                    <a:pt x="1442" y="658"/>
                    <a:pt x="1446" y="660"/>
                    <a:pt x="1450" y="662"/>
                  </a:cubicBezTo>
                  <a:cubicBezTo>
                    <a:pt x="1488" y="653"/>
                    <a:pt x="1527" y="654"/>
                    <a:pt x="1565" y="653"/>
                  </a:cubicBezTo>
                  <a:cubicBezTo>
                    <a:pt x="1566" y="652"/>
                    <a:pt x="1565" y="651"/>
                    <a:pt x="1567" y="650"/>
                  </a:cubicBezTo>
                  <a:cubicBezTo>
                    <a:pt x="1633" y="649"/>
                    <a:pt x="1700" y="640"/>
                    <a:pt x="1767" y="638"/>
                  </a:cubicBezTo>
                  <a:cubicBezTo>
                    <a:pt x="1777" y="630"/>
                    <a:pt x="1823" y="633"/>
                    <a:pt x="1852" y="631"/>
                  </a:cubicBezTo>
                  <a:cubicBezTo>
                    <a:pt x="1868" y="629"/>
                    <a:pt x="1880" y="625"/>
                    <a:pt x="1892" y="629"/>
                  </a:cubicBezTo>
                  <a:cubicBezTo>
                    <a:pt x="1899" y="624"/>
                    <a:pt x="1899" y="624"/>
                    <a:pt x="1899" y="624"/>
                  </a:cubicBezTo>
                  <a:cubicBezTo>
                    <a:pt x="1907" y="631"/>
                    <a:pt x="1924" y="620"/>
                    <a:pt x="1937" y="626"/>
                  </a:cubicBezTo>
                  <a:cubicBezTo>
                    <a:pt x="1969" y="617"/>
                    <a:pt x="2015" y="623"/>
                    <a:pt x="2052" y="614"/>
                  </a:cubicBezTo>
                  <a:cubicBezTo>
                    <a:pt x="2055" y="616"/>
                    <a:pt x="2057" y="617"/>
                    <a:pt x="2060" y="618"/>
                  </a:cubicBezTo>
                  <a:cubicBezTo>
                    <a:pt x="2109" y="608"/>
                    <a:pt x="2157" y="613"/>
                    <a:pt x="2206" y="603"/>
                  </a:cubicBezTo>
                  <a:cubicBezTo>
                    <a:pt x="2227" y="608"/>
                    <a:pt x="2249" y="597"/>
                    <a:pt x="2270" y="602"/>
                  </a:cubicBezTo>
                  <a:cubicBezTo>
                    <a:pt x="2283" y="595"/>
                    <a:pt x="2295" y="601"/>
                    <a:pt x="2308" y="596"/>
                  </a:cubicBezTo>
                  <a:cubicBezTo>
                    <a:pt x="2344" y="598"/>
                    <a:pt x="2379" y="593"/>
                    <a:pt x="2414" y="588"/>
                  </a:cubicBezTo>
                  <a:cubicBezTo>
                    <a:pt x="2493" y="586"/>
                    <a:pt x="2571" y="575"/>
                    <a:pt x="2650" y="573"/>
                  </a:cubicBezTo>
                  <a:cubicBezTo>
                    <a:pt x="2658" y="568"/>
                    <a:pt x="2658" y="568"/>
                    <a:pt x="2658" y="568"/>
                  </a:cubicBezTo>
                  <a:cubicBezTo>
                    <a:pt x="2661" y="567"/>
                    <a:pt x="2661" y="570"/>
                    <a:pt x="2659" y="571"/>
                  </a:cubicBezTo>
                  <a:cubicBezTo>
                    <a:pt x="2701" y="565"/>
                    <a:pt x="2731" y="565"/>
                    <a:pt x="2774" y="559"/>
                  </a:cubicBezTo>
                  <a:cubicBezTo>
                    <a:pt x="2776" y="560"/>
                    <a:pt x="2779" y="561"/>
                    <a:pt x="2781" y="563"/>
                  </a:cubicBezTo>
                  <a:cubicBezTo>
                    <a:pt x="2789" y="562"/>
                    <a:pt x="2784" y="555"/>
                    <a:pt x="2796" y="558"/>
                  </a:cubicBezTo>
                  <a:cubicBezTo>
                    <a:pt x="2798" y="560"/>
                    <a:pt x="2793" y="559"/>
                    <a:pt x="2791" y="561"/>
                  </a:cubicBezTo>
                  <a:cubicBezTo>
                    <a:pt x="2796" y="562"/>
                    <a:pt x="2804" y="561"/>
                    <a:pt x="2804" y="558"/>
                  </a:cubicBezTo>
                  <a:cubicBezTo>
                    <a:pt x="3113" y="541"/>
                    <a:pt x="3413" y="508"/>
                    <a:pt x="3722" y="488"/>
                  </a:cubicBezTo>
                  <a:cubicBezTo>
                    <a:pt x="3724" y="487"/>
                    <a:pt x="3726" y="486"/>
                    <a:pt x="3728" y="485"/>
                  </a:cubicBezTo>
                  <a:cubicBezTo>
                    <a:pt x="3770" y="486"/>
                    <a:pt x="3813" y="475"/>
                    <a:pt x="3854" y="479"/>
                  </a:cubicBezTo>
                  <a:cubicBezTo>
                    <a:pt x="3862" y="477"/>
                    <a:pt x="3868" y="470"/>
                    <a:pt x="3870" y="476"/>
                  </a:cubicBezTo>
                  <a:cubicBezTo>
                    <a:pt x="3876" y="473"/>
                    <a:pt x="3893" y="470"/>
                    <a:pt x="3904" y="474"/>
                  </a:cubicBezTo>
                  <a:cubicBezTo>
                    <a:pt x="3907" y="472"/>
                    <a:pt x="3909" y="471"/>
                    <a:pt x="3912" y="470"/>
                  </a:cubicBezTo>
                  <a:cubicBezTo>
                    <a:pt x="3927" y="469"/>
                    <a:pt x="3941" y="470"/>
                    <a:pt x="3956" y="466"/>
                  </a:cubicBezTo>
                  <a:cubicBezTo>
                    <a:pt x="4027" y="468"/>
                    <a:pt x="4098" y="452"/>
                    <a:pt x="4168" y="459"/>
                  </a:cubicBezTo>
                  <a:cubicBezTo>
                    <a:pt x="4171" y="458"/>
                    <a:pt x="4173" y="456"/>
                    <a:pt x="4176" y="455"/>
                  </a:cubicBezTo>
                  <a:cubicBezTo>
                    <a:pt x="4188" y="459"/>
                    <a:pt x="4208" y="457"/>
                    <a:pt x="4214" y="452"/>
                  </a:cubicBezTo>
                  <a:cubicBezTo>
                    <a:pt x="4218" y="454"/>
                    <a:pt x="4216" y="456"/>
                    <a:pt x="4220" y="457"/>
                  </a:cubicBezTo>
                  <a:cubicBezTo>
                    <a:pt x="4225" y="450"/>
                    <a:pt x="4231" y="454"/>
                    <a:pt x="4237" y="456"/>
                  </a:cubicBezTo>
                  <a:cubicBezTo>
                    <a:pt x="4255" y="449"/>
                    <a:pt x="4277" y="450"/>
                    <a:pt x="4302" y="449"/>
                  </a:cubicBezTo>
                  <a:cubicBezTo>
                    <a:pt x="4305" y="451"/>
                    <a:pt x="4305" y="452"/>
                    <a:pt x="4303" y="454"/>
                  </a:cubicBezTo>
                  <a:cubicBezTo>
                    <a:pt x="4309" y="455"/>
                    <a:pt x="4310" y="447"/>
                    <a:pt x="4321" y="451"/>
                  </a:cubicBezTo>
                  <a:cubicBezTo>
                    <a:pt x="4323" y="450"/>
                    <a:pt x="4320" y="449"/>
                    <a:pt x="4319" y="448"/>
                  </a:cubicBezTo>
                  <a:cubicBezTo>
                    <a:pt x="4325" y="446"/>
                    <a:pt x="4330" y="450"/>
                    <a:pt x="4336" y="445"/>
                  </a:cubicBezTo>
                  <a:cubicBezTo>
                    <a:pt x="4340" y="446"/>
                    <a:pt x="4338" y="447"/>
                    <a:pt x="4336" y="449"/>
                  </a:cubicBezTo>
                  <a:cubicBezTo>
                    <a:pt x="4343" y="446"/>
                    <a:pt x="4355" y="442"/>
                    <a:pt x="4367" y="442"/>
                  </a:cubicBezTo>
                  <a:cubicBezTo>
                    <a:pt x="4372" y="447"/>
                    <a:pt x="4360" y="445"/>
                    <a:pt x="4355" y="449"/>
                  </a:cubicBezTo>
                  <a:cubicBezTo>
                    <a:pt x="4378" y="443"/>
                    <a:pt x="4401" y="440"/>
                    <a:pt x="4424" y="436"/>
                  </a:cubicBezTo>
                  <a:cubicBezTo>
                    <a:pt x="4427" y="437"/>
                    <a:pt x="4430" y="439"/>
                    <a:pt x="4433" y="441"/>
                  </a:cubicBezTo>
                  <a:cubicBezTo>
                    <a:pt x="4431" y="445"/>
                    <a:pt x="4439" y="438"/>
                    <a:pt x="4430" y="437"/>
                  </a:cubicBezTo>
                  <a:cubicBezTo>
                    <a:pt x="4440" y="431"/>
                    <a:pt x="4450" y="432"/>
                    <a:pt x="4464" y="428"/>
                  </a:cubicBezTo>
                  <a:cubicBezTo>
                    <a:pt x="4467" y="433"/>
                    <a:pt x="4480" y="431"/>
                    <a:pt x="4471" y="434"/>
                  </a:cubicBezTo>
                  <a:cubicBezTo>
                    <a:pt x="4478" y="436"/>
                    <a:pt x="4478" y="428"/>
                    <a:pt x="4490" y="434"/>
                  </a:cubicBezTo>
                  <a:cubicBezTo>
                    <a:pt x="4499" y="430"/>
                    <a:pt x="4486" y="431"/>
                    <a:pt x="4483" y="430"/>
                  </a:cubicBezTo>
                  <a:cubicBezTo>
                    <a:pt x="4497" y="425"/>
                    <a:pt x="4510" y="429"/>
                    <a:pt x="4523" y="423"/>
                  </a:cubicBezTo>
                  <a:cubicBezTo>
                    <a:pt x="4525" y="424"/>
                    <a:pt x="4521" y="426"/>
                    <a:pt x="4519" y="427"/>
                  </a:cubicBezTo>
                  <a:cubicBezTo>
                    <a:pt x="4523" y="428"/>
                    <a:pt x="4527" y="425"/>
                    <a:pt x="4530" y="429"/>
                  </a:cubicBezTo>
                  <a:cubicBezTo>
                    <a:pt x="4527" y="423"/>
                    <a:pt x="4537" y="427"/>
                    <a:pt x="4544" y="422"/>
                  </a:cubicBezTo>
                  <a:cubicBezTo>
                    <a:pt x="4577" y="429"/>
                    <a:pt x="4614" y="407"/>
                    <a:pt x="4643" y="418"/>
                  </a:cubicBezTo>
                  <a:cubicBezTo>
                    <a:pt x="4649" y="409"/>
                    <a:pt x="4669" y="410"/>
                    <a:pt x="4681" y="408"/>
                  </a:cubicBezTo>
                  <a:cubicBezTo>
                    <a:pt x="4681" y="415"/>
                    <a:pt x="4665" y="410"/>
                    <a:pt x="4658" y="414"/>
                  </a:cubicBezTo>
                  <a:cubicBezTo>
                    <a:pt x="4661" y="416"/>
                    <a:pt x="4664" y="415"/>
                    <a:pt x="4667" y="417"/>
                  </a:cubicBezTo>
                  <a:cubicBezTo>
                    <a:pt x="4657" y="420"/>
                    <a:pt x="4645" y="426"/>
                    <a:pt x="4635" y="428"/>
                  </a:cubicBezTo>
                  <a:cubicBezTo>
                    <a:pt x="4636" y="418"/>
                    <a:pt x="4606" y="429"/>
                    <a:pt x="4600" y="430"/>
                  </a:cubicBezTo>
                  <a:cubicBezTo>
                    <a:pt x="4622" y="435"/>
                    <a:pt x="4658" y="431"/>
                    <a:pt x="4679" y="421"/>
                  </a:cubicBezTo>
                  <a:cubicBezTo>
                    <a:pt x="4680" y="423"/>
                    <a:pt x="4675" y="425"/>
                    <a:pt x="4673" y="426"/>
                  </a:cubicBezTo>
                  <a:cubicBezTo>
                    <a:pt x="4684" y="425"/>
                    <a:pt x="4708" y="425"/>
                    <a:pt x="4709" y="416"/>
                  </a:cubicBezTo>
                  <a:cubicBezTo>
                    <a:pt x="4716" y="414"/>
                    <a:pt x="4714" y="420"/>
                    <a:pt x="4718" y="421"/>
                  </a:cubicBezTo>
                  <a:cubicBezTo>
                    <a:pt x="4740" y="414"/>
                    <a:pt x="4754" y="414"/>
                    <a:pt x="4778" y="406"/>
                  </a:cubicBezTo>
                  <a:cubicBezTo>
                    <a:pt x="4807" y="406"/>
                    <a:pt x="4836" y="406"/>
                    <a:pt x="4866" y="396"/>
                  </a:cubicBezTo>
                  <a:cubicBezTo>
                    <a:pt x="4883" y="397"/>
                    <a:pt x="4910" y="392"/>
                    <a:pt x="4921" y="386"/>
                  </a:cubicBezTo>
                  <a:cubicBezTo>
                    <a:pt x="4940" y="388"/>
                    <a:pt x="4965" y="383"/>
                    <a:pt x="4991" y="379"/>
                  </a:cubicBezTo>
                  <a:cubicBezTo>
                    <a:pt x="5018" y="375"/>
                    <a:pt x="5046" y="373"/>
                    <a:pt x="5069" y="381"/>
                  </a:cubicBezTo>
                  <a:cubicBezTo>
                    <a:pt x="5058" y="367"/>
                    <a:pt x="5098" y="374"/>
                    <a:pt x="5096" y="363"/>
                  </a:cubicBezTo>
                  <a:cubicBezTo>
                    <a:pt x="5106" y="364"/>
                    <a:pt x="5117" y="352"/>
                    <a:pt x="5126" y="360"/>
                  </a:cubicBezTo>
                  <a:cubicBezTo>
                    <a:pt x="5147" y="355"/>
                    <a:pt x="5167" y="352"/>
                    <a:pt x="5187" y="352"/>
                  </a:cubicBezTo>
                  <a:cubicBezTo>
                    <a:pt x="5207" y="353"/>
                    <a:pt x="5226" y="356"/>
                    <a:pt x="5246" y="362"/>
                  </a:cubicBezTo>
                  <a:cubicBezTo>
                    <a:pt x="5251" y="359"/>
                    <a:pt x="5257" y="356"/>
                    <a:pt x="5254" y="352"/>
                  </a:cubicBezTo>
                  <a:cubicBezTo>
                    <a:pt x="5261" y="351"/>
                    <a:pt x="5267" y="353"/>
                    <a:pt x="5273" y="357"/>
                  </a:cubicBezTo>
                  <a:cubicBezTo>
                    <a:pt x="5279" y="353"/>
                    <a:pt x="5284" y="355"/>
                    <a:pt x="5290" y="355"/>
                  </a:cubicBezTo>
                  <a:cubicBezTo>
                    <a:pt x="5293" y="350"/>
                    <a:pt x="5298" y="351"/>
                    <a:pt x="5303" y="346"/>
                  </a:cubicBezTo>
                  <a:cubicBezTo>
                    <a:pt x="5299" y="343"/>
                    <a:pt x="5295" y="347"/>
                    <a:pt x="5291" y="345"/>
                  </a:cubicBezTo>
                  <a:cubicBezTo>
                    <a:pt x="5298" y="344"/>
                    <a:pt x="5305" y="343"/>
                    <a:pt x="5313" y="342"/>
                  </a:cubicBezTo>
                  <a:cubicBezTo>
                    <a:pt x="5321" y="342"/>
                    <a:pt x="5329" y="342"/>
                    <a:pt x="5338" y="343"/>
                  </a:cubicBezTo>
                  <a:cubicBezTo>
                    <a:pt x="5355" y="344"/>
                    <a:pt x="5372" y="348"/>
                    <a:pt x="5387" y="354"/>
                  </a:cubicBezTo>
                  <a:cubicBezTo>
                    <a:pt x="5391" y="346"/>
                    <a:pt x="5402" y="345"/>
                    <a:pt x="5415" y="348"/>
                  </a:cubicBezTo>
                  <a:cubicBezTo>
                    <a:pt x="5440" y="334"/>
                    <a:pt x="5471" y="328"/>
                    <a:pt x="5502" y="325"/>
                  </a:cubicBezTo>
                  <a:cubicBezTo>
                    <a:pt x="5506" y="327"/>
                    <a:pt x="5509" y="330"/>
                    <a:pt x="5512" y="332"/>
                  </a:cubicBezTo>
                  <a:cubicBezTo>
                    <a:pt x="5510" y="325"/>
                    <a:pt x="5530" y="329"/>
                    <a:pt x="5538" y="326"/>
                  </a:cubicBezTo>
                  <a:cubicBezTo>
                    <a:pt x="5539" y="327"/>
                    <a:pt x="5540" y="329"/>
                    <a:pt x="5538" y="330"/>
                  </a:cubicBezTo>
                  <a:cubicBezTo>
                    <a:pt x="5551" y="329"/>
                    <a:pt x="5565" y="329"/>
                    <a:pt x="5577" y="328"/>
                  </a:cubicBezTo>
                  <a:cubicBezTo>
                    <a:pt x="5590" y="328"/>
                    <a:pt x="5602" y="326"/>
                    <a:pt x="5614" y="323"/>
                  </a:cubicBezTo>
                  <a:cubicBezTo>
                    <a:pt x="5643" y="323"/>
                    <a:pt x="5681" y="324"/>
                    <a:pt x="5706" y="314"/>
                  </a:cubicBezTo>
                  <a:cubicBezTo>
                    <a:pt x="5725" y="318"/>
                    <a:pt x="5763" y="310"/>
                    <a:pt x="5779" y="307"/>
                  </a:cubicBezTo>
                  <a:cubicBezTo>
                    <a:pt x="5793" y="305"/>
                    <a:pt x="5806" y="303"/>
                    <a:pt x="5818" y="301"/>
                  </a:cubicBezTo>
                  <a:cubicBezTo>
                    <a:pt x="5824" y="299"/>
                    <a:pt x="5830" y="298"/>
                    <a:pt x="5836" y="297"/>
                  </a:cubicBezTo>
                  <a:cubicBezTo>
                    <a:pt x="5842" y="295"/>
                    <a:pt x="5847" y="294"/>
                    <a:pt x="5853" y="292"/>
                  </a:cubicBezTo>
                  <a:cubicBezTo>
                    <a:pt x="5845" y="291"/>
                    <a:pt x="5846" y="287"/>
                    <a:pt x="5843" y="284"/>
                  </a:cubicBezTo>
                  <a:cubicBezTo>
                    <a:pt x="5848" y="281"/>
                    <a:pt x="5853" y="285"/>
                    <a:pt x="5859" y="282"/>
                  </a:cubicBezTo>
                  <a:cubicBezTo>
                    <a:pt x="5850" y="279"/>
                    <a:pt x="5845" y="282"/>
                    <a:pt x="5840" y="277"/>
                  </a:cubicBezTo>
                  <a:cubicBezTo>
                    <a:pt x="5830" y="283"/>
                    <a:pt x="5815" y="271"/>
                    <a:pt x="5811" y="278"/>
                  </a:cubicBezTo>
                  <a:cubicBezTo>
                    <a:pt x="5806" y="279"/>
                    <a:pt x="5803" y="273"/>
                    <a:pt x="5798" y="271"/>
                  </a:cubicBezTo>
                  <a:cubicBezTo>
                    <a:pt x="5786" y="271"/>
                    <a:pt x="5774" y="270"/>
                    <a:pt x="5762" y="269"/>
                  </a:cubicBezTo>
                  <a:cubicBezTo>
                    <a:pt x="5774" y="265"/>
                    <a:pt x="5779" y="266"/>
                    <a:pt x="5795" y="259"/>
                  </a:cubicBezTo>
                  <a:cubicBezTo>
                    <a:pt x="5772" y="258"/>
                    <a:pt x="5745" y="256"/>
                    <a:pt x="5717" y="255"/>
                  </a:cubicBezTo>
                  <a:cubicBezTo>
                    <a:pt x="5689" y="254"/>
                    <a:pt x="5660" y="255"/>
                    <a:pt x="5633" y="259"/>
                  </a:cubicBezTo>
                  <a:cubicBezTo>
                    <a:pt x="5628" y="260"/>
                    <a:pt x="5623" y="258"/>
                    <a:pt x="5618" y="256"/>
                  </a:cubicBezTo>
                  <a:cubicBezTo>
                    <a:pt x="5618" y="257"/>
                    <a:pt x="5618" y="259"/>
                    <a:pt x="5619" y="261"/>
                  </a:cubicBezTo>
                  <a:cubicBezTo>
                    <a:pt x="5614" y="260"/>
                    <a:pt x="5608" y="261"/>
                    <a:pt x="5602" y="262"/>
                  </a:cubicBezTo>
                  <a:cubicBezTo>
                    <a:pt x="5598" y="257"/>
                    <a:pt x="5590" y="257"/>
                    <a:pt x="5582" y="260"/>
                  </a:cubicBezTo>
                  <a:cubicBezTo>
                    <a:pt x="5574" y="263"/>
                    <a:pt x="5565" y="268"/>
                    <a:pt x="5559" y="270"/>
                  </a:cubicBezTo>
                  <a:cubicBezTo>
                    <a:pt x="5554" y="266"/>
                    <a:pt x="5563" y="264"/>
                    <a:pt x="5569" y="261"/>
                  </a:cubicBezTo>
                  <a:cubicBezTo>
                    <a:pt x="5563" y="262"/>
                    <a:pt x="5556" y="258"/>
                    <a:pt x="5556" y="255"/>
                  </a:cubicBezTo>
                  <a:cubicBezTo>
                    <a:pt x="5566" y="251"/>
                    <a:pt x="5568" y="255"/>
                    <a:pt x="5575" y="249"/>
                  </a:cubicBezTo>
                  <a:cubicBezTo>
                    <a:pt x="5571" y="246"/>
                    <a:pt x="5565" y="255"/>
                    <a:pt x="5561" y="249"/>
                  </a:cubicBezTo>
                  <a:cubicBezTo>
                    <a:pt x="5554" y="250"/>
                    <a:pt x="5558" y="253"/>
                    <a:pt x="5553" y="254"/>
                  </a:cubicBezTo>
                  <a:cubicBezTo>
                    <a:pt x="5550" y="255"/>
                    <a:pt x="5547" y="255"/>
                    <a:pt x="5545" y="254"/>
                  </a:cubicBezTo>
                  <a:cubicBezTo>
                    <a:pt x="5545" y="250"/>
                    <a:pt x="5554" y="248"/>
                    <a:pt x="5554" y="244"/>
                  </a:cubicBezTo>
                  <a:cubicBezTo>
                    <a:pt x="5556" y="244"/>
                    <a:pt x="5558" y="245"/>
                    <a:pt x="5560" y="244"/>
                  </a:cubicBezTo>
                  <a:cubicBezTo>
                    <a:pt x="5555" y="250"/>
                    <a:pt x="5572" y="246"/>
                    <a:pt x="5579" y="246"/>
                  </a:cubicBezTo>
                  <a:cubicBezTo>
                    <a:pt x="5583" y="248"/>
                    <a:pt x="5580" y="249"/>
                    <a:pt x="5584" y="251"/>
                  </a:cubicBezTo>
                  <a:cubicBezTo>
                    <a:pt x="5601" y="250"/>
                    <a:pt x="5606" y="240"/>
                    <a:pt x="5621" y="240"/>
                  </a:cubicBezTo>
                  <a:cubicBezTo>
                    <a:pt x="5622" y="243"/>
                    <a:pt x="5607" y="245"/>
                    <a:pt x="5602" y="248"/>
                  </a:cubicBezTo>
                  <a:cubicBezTo>
                    <a:pt x="5609" y="249"/>
                    <a:pt x="5624" y="249"/>
                    <a:pt x="5620" y="244"/>
                  </a:cubicBezTo>
                  <a:cubicBezTo>
                    <a:pt x="5638" y="249"/>
                    <a:pt x="5658" y="242"/>
                    <a:pt x="5678" y="239"/>
                  </a:cubicBezTo>
                  <a:cubicBezTo>
                    <a:pt x="5667" y="235"/>
                    <a:pt x="5654" y="242"/>
                    <a:pt x="5642" y="243"/>
                  </a:cubicBezTo>
                  <a:cubicBezTo>
                    <a:pt x="5650" y="234"/>
                    <a:pt x="5674" y="233"/>
                    <a:pt x="5685" y="240"/>
                  </a:cubicBezTo>
                  <a:cubicBezTo>
                    <a:pt x="5693" y="238"/>
                    <a:pt x="5701" y="236"/>
                    <a:pt x="5709" y="236"/>
                  </a:cubicBezTo>
                  <a:cubicBezTo>
                    <a:pt x="5716" y="235"/>
                    <a:pt x="5724" y="236"/>
                    <a:pt x="5731" y="239"/>
                  </a:cubicBezTo>
                  <a:cubicBezTo>
                    <a:pt x="5755" y="235"/>
                    <a:pt x="5778" y="235"/>
                    <a:pt x="5801" y="236"/>
                  </a:cubicBezTo>
                  <a:cubicBezTo>
                    <a:pt x="5824" y="237"/>
                    <a:pt x="5847" y="238"/>
                    <a:pt x="5871" y="236"/>
                  </a:cubicBezTo>
                  <a:cubicBezTo>
                    <a:pt x="5862" y="230"/>
                    <a:pt x="5851" y="231"/>
                    <a:pt x="5842" y="223"/>
                  </a:cubicBezTo>
                  <a:cubicBezTo>
                    <a:pt x="5831" y="223"/>
                    <a:pt x="5820" y="222"/>
                    <a:pt x="5810" y="215"/>
                  </a:cubicBezTo>
                  <a:cubicBezTo>
                    <a:pt x="5807" y="216"/>
                    <a:pt x="5808" y="218"/>
                    <a:pt x="5806" y="219"/>
                  </a:cubicBezTo>
                  <a:cubicBezTo>
                    <a:pt x="5799" y="211"/>
                    <a:pt x="5789" y="216"/>
                    <a:pt x="5782" y="212"/>
                  </a:cubicBezTo>
                  <a:cubicBezTo>
                    <a:pt x="5778" y="209"/>
                    <a:pt x="5783" y="208"/>
                    <a:pt x="5789" y="206"/>
                  </a:cubicBezTo>
                  <a:cubicBezTo>
                    <a:pt x="5779" y="201"/>
                    <a:pt x="5768" y="204"/>
                    <a:pt x="5758" y="202"/>
                  </a:cubicBezTo>
                  <a:cubicBezTo>
                    <a:pt x="5751" y="198"/>
                    <a:pt x="5763" y="197"/>
                    <a:pt x="5758" y="194"/>
                  </a:cubicBezTo>
                  <a:cubicBezTo>
                    <a:pt x="5743" y="189"/>
                    <a:pt x="5734" y="196"/>
                    <a:pt x="5716" y="195"/>
                  </a:cubicBezTo>
                  <a:cubicBezTo>
                    <a:pt x="5712" y="189"/>
                    <a:pt x="5732" y="188"/>
                    <a:pt x="5740" y="186"/>
                  </a:cubicBezTo>
                  <a:cubicBezTo>
                    <a:pt x="5736" y="185"/>
                    <a:pt x="5733" y="183"/>
                    <a:pt x="5731" y="181"/>
                  </a:cubicBezTo>
                  <a:cubicBezTo>
                    <a:pt x="5729" y="182"/>
                    <a:pt x="5731" y="183"/>
                    <a:pt x="5732" y="184"/>
                  </a:cubicBezTo>
                  <a:cubicBezTo>
                    <a:pt x="5724" y="186"/>
                    <a:pt x="5720" y="181"/>
                    <a:pt x="5716" y="186"/>
                  </a:cubicBezTo>
                  <a:cubicBezTo>
                    <a:pt x="5712" y="184"/>
                    <a:pt x="5715" y="183"/>
                    <a:pt x="5711" y="181"/>
                  </a:cubicBezTo>
                  <a:cubicBezTo>
                    <a:pt x="5697" y="183"/>
                    <a:pt x="5685" y="180"/>
                    <a:pt x="5672" y="178"/>
                  </a:cubicBezTo>
                  <a:cubicBezTo>
                    <a:pt x="5667" y="180"/>
                    <a:pt x="5666" y="183"/>
                    <a:pt x="5670" y="186"/>
                  </a:cubicBezTo>
                  <a:cubicBezTo>
                    <a:pt x="5666" y="188"/>
                    <a:pt x="5662" y="189"/>
                    <a:pt x="5658" y="189"/>
                  </a:cubicBezTo>
                  <a:cubicBezTo>
                    <a:pt x="5655" y="184"/>
                    <a:pt x="5654" y="180"/>
                    <a:pt x="5653" y="176"/>
                  </a:cubicBezTo>
                  <a:cubicBezTo>
                    <a:pt x="5669" y="176"/>
                    <a:pt x="5693" y="171"/>
                    <a:pt x="5699" y="163"/>
                  </a:cubicBezTo>
                  <a:cubicBezTo>
                    <a:pt x="5723" y="163"/>
                    <a:pt x="5748" y="163"/>
                    <a:pt x="5771" y="169"/>
                  </a:cubicBezTo>
                  <a:cubicBezTo>
                    <a:pt x="5766" y="161"/>
                    <a:pt x="5783" y="165"/>
                    <a:pt x="5793" y="167"/>
                  </a:cubicBezTo>
                  <a:cubicBezTo>
                    <a:pt x="5795" y="172"/>
                    <a:pt x="5783" y="166"/>
                    <a:pt x="5779" y="168"/>
                  </a:cubicBezTo>
                  <a:cubicBezTo>
                    <a:pt x="5788" y="174"/>
                    <a:pt x="5800" y="167"/>
                    <a:pt x="5811" y="167"/>
                  </a:cubicBezTo>
                  <a:cubicBezTo>
                    <a:pt x="5818" y="171"/>
                    <a:pt x="5806" y="171"/>
                    <a:pt x="5816" y="173"/>
                  </a:cubicBezTo>
                  <a:cubicBezTo>
                    <a:pt x="5819" y="166"/>
                    <a:pt x="5846" y="169"/>
                    <a:pt x="5860" y="173"/>
                  </a:cubicBezTo>
                  <a:cubicBezTo>
                    <a:pt x="5872" y="168"/>
                    <a:pt x="5885" y="173"/>
                    <a:pt x="5902" y="173"/>
                  </a:cubicBezTo>
                  <a:cubicBezTo>
                    <a:pt x="5904" y="166"/>
                    <a:pt x="5888" y="169"/>
                    <a:pt x="5883" y="168"/>
                  </a:cubicBezTo>
                  <a:cubicBezTo>
                    <a:pt x="5897" y="166"/>
                    <a:pt x="5931" y="163"/>
                    <a:pt x="5954" y="173"/>
                  </a:cubicBezTo>
                  <a:cubicBezTo>
                    <a:pt x="5963" y="170"/>
                    <a:pt x="5981" y="173"/>
                    <a:pt x="5998" y="175"/>
                  </a:cubicBezTo>
                  <a:cubicBezTo>
                    <a:pt x="6014" y="176"/>
                    <a:pt x="6030" y="177"/>
                    <a:pt x="6034" y="168"/>
                  </a:cubicBezTo>
                  <a:cubicBezTo>
                    <a:pt x="6048" y="173"/>
                    <a:pt x="6055" y="165"/>
                    <a:pt x="6066" y="170"/>
                  </a:cubicBezTo>
                  <a:cubicBezTo>
                    <a:pt x="6065" y="174"/>
                    <a:pt x="6058" y="171"/>
                    <a:pt x="6058" y="176"/>
                  </a:cubicBezTo>
                  <a:cubicBezTo>
                    <a:pt x="6091" y="175"/>
                    <a:pt x="6124" y="170"/>
                    <a:pt x="6129" y="157"/>
                  </a:cubicBezTo>
                  <a:cubicBezTo>
                    <a:pt x="6122" y="152"/>
                    <a:pt x="6110" y="147"/>
                    <a:pt x="6114" y="142"/>
                  </a:cubicBezTo>
                  <a:cubicBezTo>
                    <a:pt x="6099" y="135"/>
                    <a:pt x="6072" y="132"/>
                    <a:pt x="6070" y="118"/>
                  </a:cubicBezTo>
                  <a:cubicBezTo>
                    <a:pt x="6061" y="122"/>
                    <a:pt x="6047" y="117"/>
                    <a:pt x="6044" y="123"/>
                  </a:cubicBezTo>
                  <a:cubicBezTo>
                    <a:pt x="6046" y="125"/>
                    <a:pt x="6049" y="123"/>
                    <a:pt x="6052" y="123"/>
                  </a:cubicBezTo>
                  <a:cubicBezTo>
                    <a:pt x="6055" y="127"/>
                    <a:pt x="6051" y="125"/>
                    <a:pt x="6045" y="127"/>
                  </a:cubicBezTo>
                  <a:cubicBezTo>
                    <a:pt x="6041" y="122"/>
                    <a:pt x="6036" y="120"/>
                    <a:pt x="6030" y="120"/>
                  </a:cubicBezTo>
                  <a:cubicBezTo>
                    <a:pt x="6025" y="116"/>
                    <a:pt x="6028" y="114"/>
                    <a:pt x="6034" y="113"/>
                  </a:cubicBezTo>
                  <a:cubicBezTo>
                    <a:pt x="6029" y="112"/>
                    <a:pt x="6024" y="112"/>
                    <a:pt x="6024" y="114"/>
                  </a:cubicBezTo>
                  <a:cubicBezTo>
                    <a:pt x="6018" y="110"/>
                    <a:pt x="6008" y="108"/>
                    <a:pt x="5997" y="107"/>
                  </a:cubicBezTo>
                  <a:cubicBezTo>
                    <a:pt x="5986" y="107"/>
                    <a:pt x="5974" y="107"/>
                    <a:pt x="5964" y="108"/>
                  </a:cubicBezTo>
                  <a:cubicBezTo>
                    <a:pt x="5944" y="95"/>
                    <a:pt x="5918" y="105"/>
                    <a:pt x="5895" y="109"/>
                  </a:cubicBezTo>
                  <a:cubicBezTo>
                    <a:pt x="5893" y="108"/>
                    <a:pt x="5892" y="107"/>
                    <a:pt x="5891" y="106"/>
                  </a:cubicBezTo>
                  <a:cubicBezTo>
                    <a:pt x="5902" y="97"/>
                    <a:pt x="5924" y="99"/>
                    <a:pt x="5937" y="94"/>
                  </a:cubicBezTo>
                  <a:cubicBezTo>
                    <a:pt x="5933" y="90"/>
                    <a:pt x="5929" y="92"/>
                    <a:pt x="5926" y="88"/>
                  </a:cubicBezTo>
                  <a:cubicBezTo>
                    <a:pt x="5890" y="94"/>
                    <a:pt x="5870" y="87"/>
                    <a:pt x="5836" y="90"/>
                  </a:cubicBezTo>
                  <a:cubicBezTo>
                    <a:pt x="5835" y="89"/>
                    <a:pt x="5836" y="88"/>
                    <a:pt x="5835" y="87"/>
                  </a:cubicBezTo>
                  <a:cubicBezTo>
                    <a:pt x="5847" y="87"/>
                    <a:pt x="5866" y="84"/>
                    <a:pt x="5873" y="80"/>
                  </a:cubicBezTo>
                  <a:cubicBezTo>
                    <a:pt x="5868" y="76"/>
                    <a:pt x="5862" y="79"/>
                    <a:pt x="5857" y="76"/>
                  </a:cubicBezTo>
                  <a:cubicBezTo>
                    <a:pt x="5859" y="80"/>
                    <a:pt x="5854" y="81"/>
                    <a:pt x="5847" y="77"/>
                  </a:cubicBezTo>
                  <a:cubicBezTo>
                    <a:pt x="5848" y="80"/>
                    <a:pt x="5848" y="83"/>
                    <a:pt x="5845" y="85"/>
                  </a:cubicBezTo>
                  <a:cubicBezTo>
                    <a:pt x="5834" y="81"/>
                    <a:pt x="5808" y="82"/>
                    <a:pt x="5812" y="91"/>
                  </a:cubicBezTo>
                  <a:cubicBezTo>
                    <a:pt x="5806" y="93"/>
                    <a:pt x="5811" y="84"/>
                    <a:pt x="5802" y="86"/>
                  </a:cubicBezTo>
                  <a:cubicBezTo>
                    <a:pt x="5802" y="84"/>
                    <a:pt x="5811" y="85"/>
                    <a:pt x="5808" y="81"/>
                  </a:cubicBezTo>
                  <a:cubicBezTo>
                    <a:pt x="5800" y="79"/>
                    <a:pt x="5792" y="86"/>
                    <a:pt x="5794" y="89"/>
                  </a:cubicBezTo>
                  <a:cubicBezTo>
                    <a:pt x="5788" y="90"/>
                    <a:pt x="5790" y="83"/>
                    <a:pt x="5785" y="81"/>
                  </a:cubicBezTo>
                  <a:cubicBezTo>
                    <a:pt x="5774" y="82"/>
                    <a:pt x="5781" y="86"/>
                    <a:pt x="5774" y="88"/>
                  </a:cubicBezTo>
                  <a:cubicBezTo>
                    <a:pt x="5768" y="90"/>
                    <a:pt x="5768" y="84"/>
                    <a:pt x="5771" y="84"/>
                  </a:cubicBezTo>
                  <a:cubicBezTo>
                    <a:pt x="5763" y="81"/>
                    <a:pt x="5764" y="88"/>
                    <a:pt x="5762" y="89"/>
                  </a:cubicBezTo>
                  <a:cubicBezTo>
                    <a:pt x="5759" y="88"/>
                    <a:pt x="5752" y="84"/>
                    <a:pt x="5751" y="81"/>
                  </a:cubicBezTo>
                  <a:cubicBezTo>
                    <a:pt x="5756" y="78"/>
                    <a:pt x="5761" y="80"/>
                    <a:pt x="5766" y="78"/>
                  </a:cubicBezTo>
                  <a:cubicBezTo>
                    <a:pt x="5755" y="73"/>
                    <a:pt x="5748" y="80"/>
                    <a:pt x="5748" y="84"/>
                  </a:cubicBezTo>
                  <a:cubicBezTo>
                    <a:pt x="5741" y="83"/>
                    <a:pt x="5735" y="83"/>
                    <a:pt x="5729" y="83"/>
                  </a:cubicBezTo>
                  <a:cubicBezTo>
                    <a:pt x="5722" y="84"/>
                    <a:pt x="5717" y="86"/>
                    <a:pt x="5711" y="89"/>
                  </a:cubicBezTo>
                  <a:cubicBezTo>
                    <a:pt x="5702" y="85"/>
                    <a:pt x="5713" y="84"/>
                    <a:pt x="5709" y="81"/>
                  </a:cubicBezTo>
                  <a:cubicBezTo>
                    <a:pt x="5717" y="80"/>
                    <a:pt x="5725" y="80"/>
                    <a:pt x="5733" y="80"/>
                  </a:cubicBezTo>
                  <a:cubicBezTo>
                    <a:pt x="5726" y="75"/>
                    <a:pt x="5727" y="71"/>
                    <a:pt x="5736" y="68"/>
                  </a:cubicBezTo>
                  <a:cubicBezTo>
                    <a:pt x="5731" y="65"/>
                    <a:pt x="5726" y="67"/>
                    <a:pt x="5725" y="69"/>
                  </a:cubicBezTo>
                  <a:cubicBezTo>
                    <a:pt x="5725" y="64"/>
                    <a:pt x="5716" y="68"/>
                    <a:pt x="5715" y="62"/>
                  </a:cubicBezTo>
                  <a:cubicBezTo>
                    <a:pt x="5703" y="66"/>
                    <a:pt x="5693" y="65"/>
                    <a:pt x="5678" y="64"/>
                  </a:cubicBezTo>
                  <a:cubicBezTo>
                    <a:pt x="5676" y="60"/>
                    <a:pt x="5689" y="60"/>
                    <a:pt x="5692" y="64"/>
                  </a:cubicBezTo>
                  <a:cubicBezTo>
                    <a:pt x="5694" y="64"/>
                    <a:pt x="5693" y="63"/>
                    <a:pt x="5693" y="62"/>
                  </a:cubicBezTo>
                  <a:cubicBezTo>
                    <a:pt x="5694" y="62"/>
                    <a:pt x="5695" y="61"/>
                    <a:pt x="5697" y="61"/>
                  </a:cubicBezTo>
                  <a:cubicBezTo>
                    <a:pt x="5690" y="56"/>
                    <a:pt x="5681" y="59"/>
                    <a:pt x="5673" y="60"/>
                  </a:cubicBezTo>
                  <a:cubicBezTo>
                    <a:pt x="5670" y="55"/>
                    <a:pt x="5675" y="52"/>
                    <a:pt x="5671" y="47"/>
                  </a:cubicBezTo>
                  <a:cubicBezTo>
                    <a:pt x="5666" y="51"/>
                    <a:pt x="5666" y="49"/>
                    <a:pt x="5658" y="52"/>
                  </a:cubicBezTo>
                  <a:cubicBezTo>
                    <a:pt x="5651" y="49"/>
                    <a:pt x="5654" y="47"/>
                    <a:pt x="5650" y="44"/>
                  </a:cubicBezTo>
                  <a:cubicBezTo>
                    <a:pt x="5645" y="45"/>
                    <a:pt x="5645" y="47"/>
                    <a:pt x="5643" y="48"/>
                  </a:cubicBezTo>
                  <a:cubicBezTo>
                    <a:pt x="5638" y="45"/>
                    <a:pt x="5643" y="44"/>
                    <a:pt x="5636" y="41"/>
                  </a:cubicBezTo>
                  <a:cubicBezTo>
                    <a:pt x="5624" y="42"/>
                    <a:pt x="5612" y="40"/>
                    <a:pt x="5600" y="39"/>
                  </a:cubicBezTo>
                  <a:cubicBezTo>
                    <a:pt x="5596" y="34"/>
                    <a:pt x="5605" y="37"/>
                    <a:pt x="5611" y="33"/>
                  </a:cubicBezTo>
                  <a:cubicBezTo>
                    <a:pt x="5606" y="30"/>
                    <a:pt x="5599" y="35"/>
                    <a:pt x="5594" y="30"/>
                  </a:cubicBezTo>
                  <a:cubicBezTo>
                    <a:pt x="5594" y="32"/>
                    <a:pt x="5589" y="33"/>
                    <a:pt x="5591" y="35"/>
                  </a:cubicBezTo>
                  <a:cubicBezTo>
                    <a:pt x="5563" y="29"/>
                    <a:pt x="5532" y="36"/>
                    <a:pt x="5504" y="30"/>
                  </a:cubicBezTo>
                  <a:cubicBezTo>
                    <a:pt x="5502" y="31"/>
                    <a:pt x="5505" y="33"/>
                    <a:pt x="5507" y="35"/>
                  </a:cubicBezTo>
                  <a:cubicBezTo>
                    <a:pt x="5502" y="37"/>
                    <a:pt x="5497" y="39"/>
                    <a:pt x="5492" y="38"/>
                  </a:cubicBezTo>
                  <a:cubicBezTo>
                    <a:pt x="5490" y="30"/>
                    <a:pt x="5480" y="30"/>
                    <a:pt x="5469" y="32"/>
                  </a:cubicBezTo>
                  <a:cubicBezTo>
                    <a:pt x="5458" y="34"/>
                    <a:pt x="5445" y="38"/>
                    <a:pt x="5437" y="35"/>
                  </a:cubicBezTo>
                  <a:cubicBezTo>
                    <a:pt x="5444" y="21"/>
                    <a:pt x="5465" y="27"/>
                    <a:pt x="5481" y="22"/>
                  </a:cubicBezTo>
                  <a:cubicBezTo>
                    <a:pt x="5473" y="18"/>
                    <a:pt x="5462" y="24"/>
                    <a:pt x="5460" y="17"/>
                  </a:cubicBezTo>
                  <a:cubicBezTo>
                    <a:pt x="5447" y="22"/>
                    <a:pt x="5447" y="22"/>
                    <a:pt x="5447" y="22"/>
                  </a:cubicBezTo>
                  <a:cubicBezTo>
                    <a:pt x="5443" y="20"/>
                    <a:pt x="5444" y="18"/>
                    <a:pt x="5442" y="16"/>
                  </a:cubicBezTo>
                  <a:cubicBezTo>
                    <a:pt x="5447" y="17"/>
                    <a:pt x="5453" y="13"/>
                    <a:pt x="5458" y="16"/>
                  </a:cubicBezTo>
                  <a:cubicBezTo>
                    <a:pt x="5456" y="11"/>
                    <a:pt x="5463" y="13"/>
                    <a:pt x="5465" y="9"/>
                  </a:cubicBezTo>
                  <a:cubicBezTo>
                    <a:pt x="5457" y="0"/>
                    <a:pt x="5445" y="18"/>
                    <a:pt x="5437" y="9"/>
                  </a:cubicBezTo>
                  <a:cubicBezTo>
                    <a:pt x="5428" y="14"/>
                    <a:pt x="5418" y="19"/>
                    <a:pt x="5409" y="24"/>
                  </a:cubicBezTo>
                  <a:cubicBezTo>
                    <a:pt x="5402" y="21"/>
                    <a:pt x="5406" y="18"/>
                    <a:pt x="5410" y="16"/>
                  </a:cubicBezTo>
                  <a:cubicBezTo>
                    <a:pt x="5404" y="10"/>
                    <a:pt x="5397" y="14"/>
                    <a:pt x="5391" y="12"/>
                  </a:cubicBezTo>
                  <a:cubicBezTo>
                    <a:pt x="5392" y="15"/>
                    <a:pt x="5390" y="18"/>
                    <a:pt x="5382" y="20"/>
                  </a:cubicBezTo>
                  <a:cubicBezTo>
                    <a:pt x="5386" y="21"/>
                    <a:pt x="5390" y="18"/>
                    <a:pt x="5393" y="23"/>
                  </a:cubicBezTo>
                  <a:cubicBezTo>
                    <a:pt x="5386" y="25"/>
                    <a:pt x="5380" y="24"/>
                    <a:pt x="5374" y="21"/>
                  </a:cubicBezTo>
                  <a:cubicBezTo>
                    <a:pt x="5355" y="29"/>
                    <a:pt x="5355" y="29"/>
                    <a:pt x="5355" y="29"/>
                  </a:cubicBezTo>
                  <a:cubicBezTo>
                    <a:pt x="5352" y="23"/>
                    <a:pt x="5359" y="24"/>
                    <a:pt x="5346" y="23"/>
                  </a:cubicBezTo>
                  <a:cubicBezTo>
                    <a:pt x="5337" y="20"/>
                    <a:pt x="5351" y="18"/>
                    <a:pt x="5343" y="15"/>
                  </a:cubicBezTo>
                  <a:cubicBezTo>
                    <a:pt x="5339" y="24"/>
                    <a:pt x="5328" y="20"/>
                    <a:pt x="5315" y="28"/>
                  </a:cubicBezTo>
                  <a:cubicBezTo>
                    <a:pt x="5304" y="26"/>
                    <a:pt x="5292" y="25"/>
                    <a:pt x="5280" y="22"/>
                  </a:cubicBezTo>
                  <a:cubicBezTo>
                    <a:pt x="5270" y="31"/>
                    <a:pt x="5259" y="32"/>
                    <a:pt x="5245" y="37"/>
                  </a:cubicBezTo>
                  <a:cubicBezTo>
                    <a:pt x="5236" y="34"/>
                    <a:pt x="5252" y="32"/>
                    <a:pt x="5250" y="29"/>
                  </a:cubicBezTo>
                  <a:cubicBezTo>
                    <a:pt x="5232" y="29"/>
                    <a:pt x="5213" y="42"/>
                    <a:pt x="5204" y="49"/>
                  </a:cubicBezTo>
                  <a:cubicBezTo>
                    <a:pt x="5222" y="52"/>
                    <a:pt x="5229" y="39"/>
                    <a:pt x="5241" y="37"/>
                  </a:cubicBezTo>
                  <a:cubicBezTo>
                    <a:pt x="5244" y="38"/>
                    <a:pt x="5244" y="40"/>
                    <a:pt x="5242" y="42"/>
                  </a:cubicBezTo>
                  <a:cubicBezTo>
                    <a:pt x="5247" y="44"/>
                    <a:pt x="5255" y="38"/>
                    <a:pt x="5251" y="36"/>
                  </a:cubicBezTo>
                  <a:cubicBezTo>
                    <a:pt x="5267" y="45"/>
                    <a:pt x="5301" y="22"/>
                    <a:pt x="5322" y="35"/>
                  </a:cubicBezTo>
                  <a:cubicBezTo>
                    <a:pt x="5307" y="46"/>
                    <a:pt x="5277" y="45"/>
                    <a:pt x="5258" y="43"/>
                  </a:cubicBezTo>
                  <a:cubicBezTo>
                    <a:pt x="5244" y="56"/>
                    <a:pt x="5217" y="54"/>
                    <a:pt x="5191" y="54"/>
                  </a:cubicBezTo>
                  <a:cubicBezTo>
                    <a:pt x="5199" y="48"/>
                    <a:pt x="5203" y="44"/>
                    <a:pt x="5205" y="36"/>
                  </a:cubicBezTo>
                  <a:cubicBezTo>
                    <a:pt x="5200" y="40"/>
                    <a:pt x="5195" y="38"/>
                    <a:pt x="5189" y="42"/>
                  </a:cubicBezTo>
                  <a:cubicBezTo>
                    <a:pt x="5172" y="30"/>
                    <a:pt x="5164" y="47"/>
                    <a:pt x="5148" y="37"/>
                  </a:cubicBezTo>
                  <a:cubicBezTo>
                    <a:pt x="5130" y="41"/>
                    <a:pt x="5136" y="40"/>
                    <a:pt x="5118" y="42"/>
                  </a:cubicBezTo>
                  <a:cubicBezTo>
                    <a:pt x="5123" y="44"/>
                    <a:pt x="5117" y="46"/>
                    <a:pt x="5120" y="47"/>
                  </a:cubicBezTo>
                  <a:cubicBezTo>
                    <a:pt x="5114" y="49"/>
                    <a:pt x="5109" y="47"/>
                    <a:pt x="5103" y="51"/>
                  </a:cubicBezTo>
                  <a:cubicBezTo>
                    <a:pt x="5095" y="47"/>
                    <a:pt x="5106" y="45"/>
                    <a:pt x="5112" y="45"/>
                  </a:cubicBezTo>
                  <a:cubicBezTo>
                    <a:pt x="5110" y="40"/>
                    <a:pt x="5088" y="45"/>
                    <a:pt x="5088" y="50"/>
                  </a:cubicBezTo>
                  <a:cubicBezTo>
                    <a:pt x="5080" y="49"/>
                    <a:pt x="5072" y="53"/>
                    <a:pt x="5065" y="47"/>
                  </a:cubicBezTo>
                  <a:cubicBezTo>
                    <a:pt x="5054" y="46"/>
                    <a:pt x="5042" y="56"/>
                    <a:pt x="5031" y="53"/>
                  </a:cubicBezTo>
                  <a:cubicBezTo>
                    <a:pt x="5024" y="47"/>
                    <a:pt x="5036" y="41"/>
                    <a:pt x="5042" y="36"/>
                  </a:cubicBezTo>
                  <a:cubicBezTo>
                    <a:pt x="5028" y="36"/>
                    <a:pt x="5022" y="45"/>
                    <a:pt x="5003" y="43"/>
                  </a:cubicBezTo>
                  <a:cubicBezTo>
                    <a:pt x="4996" y="39"/>
                    <a:pt x="5000" y="38"/>
                    <a:pt x="4991" y="38"/>
                  </a:cubicBezTo>
                  <a:cubicBezTo>
                    <a:pt x="4985" y="42"/>
                    <a:pt x="5003" y="40"/>
                    <a:pt x="4997" y="44"/>
                  </a:cubicBezTo>
                  <a:cubicBezTo>
                    <a:pt x="5002" y="44"/>
                    <a:pt x="5008" y="45"/>
                    <a:pt x="5014" y="43"/>
                  </a:cubicBezTo>
                  <a:cubicBezTo>
                    <a:pt x="5017" y="48"/>
                    <a:pt x="5015" y="48"/>
                    <a:pt x="5026" y="48"/>
                  </a:cubicBezTo>
                  <a:cubicBezTo>
                    <a:pt x="5027" y="49"/>
                    <a:pt x="5023" y="50"/>
                    <a:pt x="5021" y="52"/>
                  </a:cubicBezTo>
                  <a:cubicBezTo>
                    <a:pt x="5016" y="53"/>
                    <a:pt x="5011" y="46"/>
                    <a:pt x="5006" y="47"/>
                  </a:cubicBezTo>
                  <a:cubicBezTo>
                    <a:pt x="5006" y="49"/>
                    <a:pt x="5002" y="50"/>
                    <a:pt x="5004" y="52"/>
                  </a:cubicBezTo>
                  <a:cubicBezTo>
                    <a:pt x="4997" y="53"/>
                    <a:pt x="4991" y="51"/>
                    <a:pt x="4984" y="51"/>
                  </a:cubicBezTo>
                  <a:cubicBezTo>
                    <a:pt x="4981" y="49"/>
                    <a:pt x="4983" y="48"/>
                    <a:pt x="4988" y="47"/>
                  </a:cubicBezTo>
                  <a:cubicBezTo>
                    <a:pt x="4992" y="46"/>
                    <a:pt x="4990" y="49"/>
                    <a:pt x="4994" y="51"/>
                  </a:cubicBezTo>
                  <a:cubicBezTo>
                    <a:pt x="4995" y="48"/>
                    <a:pt x="4998" y="45"/>
                    <a:pt x="4993" y="41"/>
                  </a:cubicBezTo>
                  <a:cubicBezTo>
                    <a:pt x="4965" y="57"/>
                    <a:pt x="4939" y="56"/>
                    <a:pt x="4913" y="63"/>
                  </a:cubicBezTo>
                  <a:cubicBezTo>
                    <a:pt x="4910" y="62"/>
                    <a:pt x="4907" y="60"/>
                    <a:pt x="4909" y="59"/>
                  </a:cubicBezTo>
                  <a:cubicBezTo>
                    <a:pt x="4907" y="62"/>
                    <a:pt x="4887" y="68"/>
                    <a:pt x="4873" y="69"/>
                  </a:cubicBezTo>
                  <a:cubicBezTo>
                    <a:pt x="4872" y="63"/>
                    <a:pt x="4893" y="61"/>
                    <a:pt x="4892" y="58"/>
                  </a:cubicBezTo>
                  <a:cubicBezTo>
                    <a:pt x="4897" y="62"/>
                    <a:pt x="4902" y="60"/>
                    <a:pt x="4894" y="57"/>
                  </a:cubicBezTo>
                  <a:cubicBezTo>
                    <a:pt x="4872" y="62"/>
                    <a:pt x="4852" y="64"/>
                    <a:pt x="4835" y="64"/>
                  </a:cubicBezTo>
                  <a:cubicBezTo>
                    <a:pt x="4829" y="57"/>
                    <a:pt x="4856" y="59"/>
                    <a:pt x="4855" y="52"/>
                  </a:cubicBezTo>
                  <a:cubicBezTo>
                    <a:pt x="4848" y="52"/>
                    <a:pt x="4845" y="50"/>
                    <a:pt x="4842" y="55"/>
                  </a:cubicBezTo>
                  <a:cubicBezTo>
                    <a:pt x="4829" y="52"/>
                    <a:pt x="4811" y="54"/>
                    <a:pt x="4793" y="58"/>
                  </a:cubicBezTo>
                  <a:cubicBezTo>
                    <a:pt x="4775" y="62"/>
                    <a:pt x="4757" y="66"/>
                    <a:pt x="4743" y="67"/>
                  </a:cubicBezTo>
                  <a:cubicBezTo>
                    <a:pt x="4738" y="65"/>
                    <a:pt x="4759" y="62"/>
                    <a:pt x="4748" y="59"/>
                  </a:cubicBezTo>
                  <a:cubicBezTo>
                    <a:pt x="4744" y="65"/>
                    <a:pt x="4734" y="67"/>
                    <a:pt x="4726" y="68"/>
                  </a:cubicBezTo>
                  <a:cubicBezTo>
                    <a:pt x="4732" y="69"/>
                    <a:pt x="4737" y="71"/>
                    <a:pt x="4743" y="69"/>
                  </a:cubicBezTo>
                  <a:cubicBezTo>
                    <a:pt x="4744" y="70"/>
                    <a:pt x="4743" y="71"/>
                    <a:pt x="4745" y="73"/>
                  </a:cubicBezTo>
                  <a:cubicBezTo>
                    <a:pt x="4733" y="76"/>
                    <a:pt x="4722" y="69"/>
                    <a:pt x="4710" y="76"/>
                  </a:cubicBezTo>
                  <a:cubicBezTo>
                    <a:pt x="4706" y="74"/>
                    <a:pt x="4708" y="73"/>
                    <a:pt x="4704" y="71"/>
                  </a:cubicBezTo>
                  <a:cubicBezTo>
                    <a:pt x="4695" y="76"/>
                    <a:pt x="4686" y="73"/>
                    <a:pt x="4677" y="75"/>
                  </a:cubicBezTo>
                  <a:cubicBezTo>
                    <a:pt x="4674" y="73"/>
                    <a:pt x="4674" y="71"/>
                    <a:pt x="4675" y="70"/>
                  </a:cubicBezTo>
                  <a:cubicBezTo>
                    <a:pt x="4671" y="68"/>
                    <a:pt x="4666" y="73"/>
                    <a:pt x="4662" y="69"/>
                  </a:cubicBezTo>
                  <a:cubicBezTo>
                    <a:pt x="4658" y="70"/>
                    <a:pt x="4660" y="71"/>
                    <a:pt x="4662" y="73"/>
                  </a:cubicBezTo>
                  <a:cubicBezTo>
                    <a:pt x="4626" y="72"/>
                    <a:pt x="4602" y="74"/>
                    <a:pt x="4567" y="78"/>
                  </a:cubicBezTo>
                  <a:cubicBezTo>
                    <a:pt x="4564" y="75"/>
                    <a:pt x="4566" y="73"/>
                    <a:pt x="4571" y="71"/>
                  </a:cubicBezTo>
                  <a:cubicBezTo>
                    <a:pt x="4565" y="71"/>
                    <a:pt x="4559" y="73"/>
                    <a:pt x="4553" y="72"/>
                  </a:cubicBezTo>
                  <a:cubicBezTo>
                    <a:pt x="4544" y="75"/>
                    <a:pt x="4557" y="78"/>
                    <a:pt x="4549" y="81"/>
                  </a:cubicBezTo>
                  <a:cubicBezTo>
                    <a:pt x="4540" y="76"/>
                    <a:pt x="4531" y="78"/>
                    <a:pt x="4522" y="83"/>
                  </a:cubicBezTo>
                  <a:cubicBezTo>
                    <a:pt x="4516" y="81"/>
                    <a:pt x="4521" y="78"/>
                    <a:pt x="4514" y="76"/>
                  </a:cubicBezTo>
                  <a:cubicBezTo>
                    <a:pt x="4511" y="79"/>
                    <a:pt x="4516" y="81"/>
                    <a:pt x="4512" y="84"/>
                  </a:cubicBezTo>
                  <a:cubicBezTo>
                    <a:pt x="4502" y="78"/>
                    <a:pt x="4503" y="84"/>
                    <a:pt x="4489" y="86"/>
                  </a:cubicBezTo>
                  <a:cubicBezTo>
                    <a:pt x="4484" y="84"/>
                    <a:pt x="4488" y="82"/>
                    <a:pt x="4482" y="80"/>
                  </a:cubicBezTo>
                  <a:cubicBezTo>
                    <a:pt x="4480" y="81"/>
                    <a:pt x="4480" y="83"/>
                    <a:pt x="4483" y="85"/>
                  </a:cubicBezTo>
                  <a:cubicBezTo>
                    <a:pt x="4471" y="88"/>
                    <a:pt x="4445" y="82"/>
                    <a:pt x="4445" y="75"/>
                  </a:cubicBezTo>
                  <a:cubicBezTo>
                    <a:pt x="4427" y="79"/>
                    <a:pt x="4460" y="81"/>
                    <a:pt x="4448" y="87"/>
                  </a:cubicBezTo>
                  <a:cubicBezTo>
                    <a:pt x="4442" y="87"/>
                    <a:pt x="4444" y="84"/>
                    <a:pt x="4435" y="82"/>
                  </a:cubicBezTo>
                  <a:cubicBezTo>
                    <a:pt x="4426" y="86"/>
                    <a:pt x="4415" y="82"/>
                    <a:pt x="4412" y="90"/>
                  </a:cubicBezTo>
                  <a:cubicBezTo>
                    <a:pt x="4403" y="91"/>
                    <a:pt x="4393" y="91"/>
                    <a:pt x="4391" y="85"/>
                  </a:cubicBezTo>
                  <a:cubicBezTo>
                    <a:pt x="4387" y="87"/>
                    <a:pt x="4384" y="89"/>
                    <a:pt x="4381" y="91"/>
                  </a:cubicBezTo>
                  <a:cubicBezTo>
                    <a:pt x="4388" y="96"/>
                    <a:pt x="4383" y="86"/>
                    <a:pt x="4390" y="91"/>
                  </a:cubicBezTo>
                  <a:cubicBezTo>
                    <a:pt x="4385" y="99"/>
                    <a:pt x="4357" y="94"/>
                    <a:pt x="4340" y="100"/>
                  </a:cubicBezTo>
                  <a:cubicBezTo>
                    <a:pt x="4343" y="96"/>
                    <a:pt x="4341" y="93"/>
                    <a:pt x="4350" y="91"/>
                  </a:cubicBezTo>
                  <a:cubicBezTo>
                    <a:pt x="4337" y="86"/>
                    <a:pt x="4334" y="99"/>
                    <a:pt x="4321" y="100"/>
                  </a:cubicBezTo>
                  <a:cubicBezTo>
                    <a:pt x="4312" y="94"/>
                    <a:pt x="4303" y="100"/>
                    <a:pt x="4294" y="103"/>
                  </a:cubicBezTo>
                  <a:cubicBezTo>
                    <a:pt x="4283" y="97"/>
                    <a:pt x="4272" y="100"/>
                    <a:pt x="4261" y="102"/>
                  </a:cubicBezTo>
                  <a:cubicBezTo>
                    <a:pt x="4258" y="98"/>
                    <a:pt x="4271" y="100"/>
                    <a:pt x="4275" y="97"/>
                  </a:cubicBezTo>
                  <a:cubicBezTo>
                    <a:pt x="4271" y="94"/>
                    <a:pt x="4280" y="91"/>
                    <a:pt x="4277" y="88"/>
                  </a:cubicBezTo>
                  <a:cubicBezTo>
                    <a:pt x="4266" y="94"/>
                    <a:pt x="4251" y="95"/>
                    <a:pt x="4242" y="102"/>
                  </a:cubicBezTo>
                  <a:cubicBezTo>
                    <a:pt x="4239" y="100"/>
                    <a:pt x="4234" y="102"/>
                    <a:pt x="4226" y="100"/>
                  </a:cubicBezTo>
                  <a:cubicBezTo>
                    <a:pt x="4222" y="95"/>
                    <a:pt x="4249" y="99"/>
                    <a:pt x="4235" y="92"/>
                  </a:cubicBezTo>
                  <a:cubicBezTo>
                    <a:pt x="4240" y="88"/>
                    <a:pt x="4246" y="93"/>
                    <a:pt x="4252" y="89"/>
                  </a:cubicBezTo>
                  <a:cubicBezTo>
                    <a:pt x="4246" y="84"/>
                    <a:pt x="4230" y="93"/>
                    <a:pt x="4231" y="86"/>
                  </a:cubicBezTo>
                  <a:cubicBezTo>
                    <a:pt x="4225" y="90"/>
                    <a:pt x="4218" y="89"/>
                    <a:pt x="4208" y="93"/>
                  </a:cubicBezTo>
                  <a:cubicBezTo>
                    <a:pt x="4208" y="84"/>
                    <a:pt x="4197" y="93"/>
                    <a:pt x="4187" y="88"/>
                  </a:cubicBezTo>
                  <a:cubicBezTo>
                    <a:pt x="4175" y="94"/>
                    <a:pt x="4164" y="93"/>
                    <a:pt x="4152" y="96"/>
                  </a:cubicBezTo>
                  <a:cubicBezTo>
                    <a:pt x="4152" y="101"/>
                    <a:pt x="4161" y="103"/>
                    <a:pt x="4167" y="100"/>
                  </a:cubicBezTo>
                  <a:cubicBezTo>
                    <a:pt x="4166" y="107"/>
                    <a:pt x="4149" y="104"/>
                    <a:pt x="4142" y="104"/>
                  </a:cubicBezTo>
                  <a:cubicBezTo>
                    <a:pt x="4140" y="101"/>
                    <a:pt x="4145" y="97"/>
                    <a:pt x="4148" y="97"/>
                  </a:cubicBezTo>
                  <a:cubicBezTo>
                    <a:pt x="4147" y="93"/>
                    <a:pt x="4141" y="93"/>
                    <a:pt x="4141" y="89"/>
                  </a:cubicBezTo>
                  <a:cubicBezTo>
                    <a:pt x="4140" y="98"/>
                    <a:pt x="4129" y="91"/>
                    <a:pt x="4119" y="98"/>
                  </a:cubicBezTo>
                  <a:cubicBezTo>
                    <a:pt x="4123" y="103"/>
                    <a:pt x="4128" y="97"/>
                    <a:pt x="4132" y="101"/>
                  </a:cubicBezTo>
                  <a:cubicBezTo>
                    <a:pt x="4126" y="101"/>
                    <a:pt x="4119" y="105"/>
                    <a:pt x="4113" y="101"/>
                  </a:cubicBezTo>
                  <a:cubicBezTo>
                    <a:pt x="4111" y="99"/>
                    <a:pt x="4117" y="100"/>
                    <a:pt x="4119" y="98"/>
                  </a:cubicBezTo>
                  <a:cubicBezTo>
                    <a:pt x="4116" y="96"/>
                    <a:pt x="4111" y="97"/>
                    <a:pt x="4114" y="95"/>
                  </a:cubicBezTo>
                  <a:cubicBezTo>
                    <a:pt x="4106" y="92"/>
                    <a:pt x="4111" y="102"/>
                    <a:pt x="4104" y="96"/>
                  </a:cubicBezTo>
                  <a:cubicBezTo>
                    <a:pt x="4106" y="100"/>
                    <a:pt x="4110" y="103"/>
                    <a:pt x="4103" y="106"/>
                  </a:cubicBezTo>
                  <a:cubicBezTo>
                    <a:pt x="4094" y="107"/>
                    <a:pt x="4103" y="103"/>
                    <a:pt x="4096" y="100"/>
                  </a:cubicBezTo>
                  <a:cubicBezTo>
                    <a:pt x="4091" y="103"/>
                    <a:pt x="4093" y="105"/>
                    <a:pt x="4094" y="108"/>
                  </a:cubicBezTo>
                  <a:cubicBezTo>
                    <a:pt x="4091" y="108"/>
                    <a:pt x="4087" y="106"/>
                    <a:pt x="4084" y="109"/>
                  </a:cubicBezTo>
                  <a:cubicBezTo>
                    <a:pt x="4074" y="105"/>
                    <a:pt x="4090" y="100"/>
                    <a:pt x="4083" y="96"/>
                  </a:cubicBezTo>
                  <a:cubicBezTo>
                    <a:pt x="4081" y="98"/>
                    <a:pt x="4077" y="101"/>
                    <a:pt x="4079" y="104"/>
                  </a:cubicBezTo>
                  <a:cubicBezTo>
                    <a:pt x="4072" y="109"/>
                    <a:pt x="4066" y="100"/>
                    <a:pt x="4059" y="106"/>
                  </a:cubicBezTo>
                  <a:cubicBezTo>
                    <a:pt x="4052" y="104"/>
                    <a:pt x="4055" y="101"/>
                    <a:pt x="4050" y="99"/>
                  </a:cubicBezTo>
                  <a:cubicBezTo>
                    <a:pt x="4042" y="104"/>
                    <a:pt x="4033" y="101"/>
                    <a:pt x="4025" y="101"/>
                  </a:cubicBezTo>
                  <a:cubicBezTo>
                    <a:pt x="4020" y="108"/>
                    <a:pt x="4006" y="106"/>
                    <a:pt x="3996" y="106"/>
                  </a:cubicBezTo>
                  <a:cubicBezTo>
                    <a:pt x="3991" y="104"/>
                    <a:pt x="4006" y="102"/>
                    <a:pt x="3997" y="100"/>
                  </a:cubicBezTo>
                  <a:cubicBezTo>
                    <a:pt x="3988" y="107"/>
                    <a:pt x="3978" y="104"/>
                    <a:pt x="3966" y="105"/>
                  </a:cubicBezTo>
                  <a:cubicBezTo>
                    <a:pt x="3958" y="107"/>
                    <a:pt x="3969" y="109"/>
                    <a:pt x="3963" y="112"/>
                  </a:cubicBezTo>
                  <a:cubicBezTo>
                    <a:pt x="3952" y="113"/>
                    <a:pt x="3961" y="106"/>
                    <a:pt x="3952" y="104"/>
                  </a:cubicBezTo>
                  <a:cubicBezTo>
                    <a:pt x="3947" y="104"/>
                    <a:pt x="3945" y="105"/>
                    <a:pt x="3944" y="108"/>
                  </a:cubicBezTo>
                  <a:cubicBezTo>
                    <a:pt x="3926" y="97"/>
                    <a:pt x="3906" y="115"/>
                    <a:pt x="3887" y="109"/>
                  </a:cubicBezTo>
                  <a:cubicBezTo>
                    <a:pt x="3880" y="116"/>
                    <a:pt x="3876" y="115"/>
                    <a:pt x="3864" y="120"/>
                  </a:cubicBezTo>
                  <a:cubicBezTo>
                    <a:pt x="3860" y="120"/>
                    <a:pt x="3858" y="116"/>
                    <a:pt x="3850" y="117"/>
                  </a:cubicBezTo>
                  <a:cubicBezTo>
                    <a:pt x="3848" y="112"/>
                    <a:pt x="3862" y="114"/>
                    <a:pt x="3866" y="111"/>
                  </a:cubicBezTo>
                  <a:cubicBezTo>
                    <a:pt x="3854" y="108"/>
                    <a:pt x="3845" y="112"/>
                    <a:pt x="3837" y="116"/>
                  </a:cubicBezTo>
                  <a:cubicBezTo>
                    <a:pt x="3827" y="115"/>
                    <a:pt x="3832" y="112"/>
                    <a:pt x="3826" y="108"/>
                  </a:cubicBezTo>
                  <a:cubicBezTo>
                    <a:pt x="3818" y="110"/>
                    <a:pt x="3814" y="107"/>
                    <a:pt x="3810" y="113"/>
                  </a:cubicBezTo>
                  <a:cubicBezTo>
                    <a:pt x="3808" y="111"/>
                    <a:pt x="3805" y="110"/>
                    <a:pt x="3803" y="109"/>
                  </a:cubicBezTo>
                  <a:cubicBezTo>
                    <a:pt x="3806" y="114"/>
                    <a:pt x="3786" y="117"/>
                    <a:pt x="3778" y="110"/>
                  </a:cubicBezTo>
                  <a:cubicBezTo>
                    <a:pt x="3772" y="118"/>
                    <a:pt x="3767" y="115"/>
                    <a:pt x="3757" y="114"/>
                  </a:cubicBezTo>
                  <a:cubicBezTo>
                    <a:pt x="3749" y="117"/>
                    <a:pt x="3758" y="115"/>
                    <a:pt x="3760" y="118"/>
                  </a:cubicBezTo>
                  <a:cubicBezTo>
                    <a:pt x="3756" y="120"/>
                    <a:pt x="3751" y="118"/>
                    <a:pt x="3747" y="119"/>
                  </a:cubicBezTo>
                  <a:cubicBezTo>
                    <a:pt x="3740" y="114"/>
                    <a:pt x="3745" y="114"/>
                    <a:pt x="3747" y="111"/>
                  </a:cubicBezTo>
                  <a:cubicBezTo>
                    <a:pt x="3739" y="111"/>
                    <a:pt x="3731" y="110"/>
                    <a:pt x="3723" y="104"/>
                  </a:cubicBezTo>
                  <a:cubicBezTo>
                    <a:pt x="3725" y="103"/>
                    <a:pt x="3727" y="102"/>
                    <a:pt x="3729" y="103"/>
                  </a:cubicBezTo>
                  <a:cubicBezTo>
                    <a:pt x="3727" y="99"/>
                    <a:pt x="3710" y="102"/>
                    <a:pt x="3702" y="101"/>
                  </a:cubicBezTo>
                  <a:cubicBezTo>
                    <a:pt x="3722" y="104"/>
                    <a:pt x="3718" y="111"/>
                    <a:pt x="3738" y="112"/>
                  </a:cubicBezTo>
                  <a:cubicBezTo>
                    <a:pt x="3720" y="121"/>
                    <a:pt x="3717" y="106"/>
                    <a:pt x="3703" y="109"/>
                  </a:cubicBezTo>
                  <a:cubicBezTo>
                    <a:pt x="3704" y="113"/>
                    <a:pt x="3718" y="117"/>
                    <a:pt x="3716" y="122"/>
                  </a:cubicBezTo>
                  <a:cubicBezTo>
                    <a:pt x="3711" y="118"/>
                    <a:pt x="3698" y="119"/>
                    <a:pt x="3694" y="114"/>
                  </a:cubicBezTo>
                  <a:cubicBezTo>
                    <a:pt x="3688" y="118"/>
                    <a:pt x="3688" y="123"/>
                    <a:pt x="3683" y="127"/>
                  </a:cubicBezTo>
                  <a:cubicBezTo>
                    <a:pt x="3686" y="120"/>
                    <a:pt x="3676" y="121"/>
                    <a:pt x="3669" y="117"/>
                  </a:cubicBezTo>
                  <a:cubicBezTo>
                    <a:pt x="3665" y="115"/>
                    <a:pt x="3677" y="112"/>
                    <a:pt x="3669" y="109"/>
                  </a:cubicBezTo>
                  <a:cubicBezTo>
                    <a:pt x="3666" y="113"/>
                    <a:pt x="3664" y="113"/>
                    <a:pt x="3665" y="117"/>
                  </a:cubicBezTo>
                  <a:cubicBezTo>
                    <a:pt x="3660" y="118"/>
                    <a:pt x="3653" y="114"/>
                    <a:pt x="3657" y="120"/>
                  </a:cubicBezTo>
                  <a:cubicBezTo>
                    <a:pt x="3651" y="120"/>
                    <a:pt x="3646" y="117"/>
                    <a:pt x="3640" y="115"/>
                  </a:cubicBezTo>
                  <a:cubicBezTo>
                    <a:pt x="3640" y="112"/>
                    <a:pt x="3657" y="114"/>
                    <a:pt x="3654" y="107"/>
                  </a:cubicBezTo>
                  <a:cubicBezTo>
                    <a:pt x="3643" y="111"/>
                    <a:pt x="3597" y="122"/>
                    <a:pt x="3606" y="109"/>
                  </a:cubicBezTo>
                  <a:cubicBezTo>
                    <a:pt x="3600" y="109"/>
                    <a:pt x="3594" y="114"/>
                    <a:pt x="3588" y="111"/>
                  </a:cubicBezTo>
                  <a:cubicBezTo>
                    <a:pt x="3580" y="121"/>
                    <a:pt x="3560" y="114"/>
                    <a:pt x="3546" y="124"/>
                  </a:cubicBezTo>
                  <a:cubicBezTo>
                    <a:pt x="3542" y="117"/>
                    <a:pt x="3531" y="122"/>
                    <a:pt x="3535" y="116"/>
                  </a:cubicBezTo>
                  <a:cubicBezTo>
                    <a:pt x="3528" y="115"/>
                    <a:pt x="3530" y="121"/>
                    <a:pt x="3521" y="123"/>
                  </a:cubicBezTo>
                  <a:cubicBezTo>
                    <a:pt x="3506" y="123"/>
                    <a:pt x="3492" y="121"/>
                    <a:pt x="3477" y="127"/>
                  </a:cubicBezTo>
                  <a:cubicBezTo>
                    <a:pt x="3475" y="122"/>
                    <a:pt x="3462" y="124"/>
                    <a:pt x="3461" y="128"/>
                  </a:cubicBezTo>
                  <a:cubicBezTo>
                    <a:pt x="3456" y="122"/>
                    <a:pt x="3450" y="126"/>
                    <a:pt x="3444" y="123"/>
                  </a:cubicBezTo>
                  <a:cubicBezTo>
                    <a:pt x="3446" y="126"/>
                    <a:pt x="3449" y="126"/>
                    <a:pt x="3452" y="131"/>
                  </a:cubicBezTo>
                  <a:cubicBezTo>
                    <a:pt x="3444" y="132"/>
                    <a:pt x="3436" y="128"/>
                    <a:pt x="3433" y="125"/>
                  </a:cubicBezTo>
                  <a:cubicBezTo>
                    <a:pt x="3423" y="125"/>
                    <a:pt x="3427" y="132"/>
                    <a:pt x="3414" y="126"/>
                  </a:cubicBezTo>
                  <a:cubicBezTo>
                    <a:pt x="3413" y="128"/>
                    <a:pt x="3416" y="129"/>
                    <a:pt x="3411" y="131"/>
                  </a:cubicBezTo>
                  <a:cubicBezTo>
                    <a:pt x="3420" y="129"/>
                    <a:pt x="3428" y="131"/>
                    <a:pt x="3436" y="133"/>
                  </a:cubicBezTo>
                  <a:cubicBezTo>
                    <a:pt x="3422" y="134"/>
                    <a:pt x="3408" y="133"/>
                    <a:pt x="3394" y="134"/>
                  </a:cubicBezTo>
                  <a:cubicBezTo>
                    <a:pt x="3393" y="133"/>
                    <a:pt x="3394" y="132"/>
                    <a:pt x="3392" y="131"/>
                  </a:cubicBezTo>
                  <a:cubicBezTo>
                    <a:pt x="3399" y="129"/>
                    <a:pt x="3411" y="133"/>
                    <a:pt x="3412" y="127"/>
                  </a:cubicBezTo>
                  <a:cubicBezTo>
                    <a:pt x="3402" y="124"/>
                    <a:pt x="3393" y="132"/>
                    <a:pt x="3379" y="127"/>
                  </a:cubicBezTo>
                  <a:cubicBezTo>
                    <a:pt x="3376" y="128"/>
                    <a:pt x="3374" y="130"/>
                    <a:pt x="3371" y="129"/>
                  </a:cubicBezTo>
                  <a:cubicBezTo>
                    <a:pt x="3370" y="131"/>
                    <a:pt x="3370" y="132"/>
                    <a:pt x="3373" y="134"/>
                  </a:cubicBezTo>
                  <a:cubicBezTo>
                    <a:pt x="3365" y="138"/>
                    <a:pt x="3356" y="134"/>
                    <a:pt x="3348" y="138"/>
                  </a:cubicBezTo>
                  <a:cubicBezTo>
                    <a:pt x="3341" y="136"/>
                    <a:pt x="3346" y="134"/>
                    <a:pt x="3341" y="132"/>
                  </a:cubicBezTo>
                  <a:cubicBezTo>
                    <a:pt x="3333" y="134"/>
                    <a:pt x="3345" y="137"/>
                    <a:pt x="3335" y="137"/>
                  </a:cubicBezTo>
                  <a:cubicBezTo>
                    <a:pt x="3327" y="134"/>
                    <a:pt x="3339" y="132"/>
                    <a:pt x="3329" y="132"/>
                  </a:cubicBezTo>
                  <a:cubicBezTo>
                    <a:pt x="3324" y="134"/>
                    <a:pt x="3330" y="135"/>
                    <a:pt x="3327" y="137"/>
                  </a:cubicBezTo>
                  <a:cubicBezTo>
                    <a:pt x="3297" y="126"/>
                    <a:pt x="3261" y="139"/>
                    <a:pt x="3237" y="134"/>
                  </a:cubicBezTo>
                  <a:cubicBezTo>
                    <a:pt x="3234" y="132"/>
                    <a:pt x="3243" y="130"/>
                    <a:pt x="3241" y="128"/>
                  </a:cubicBezTo>
                  <a:cubicBezTo>
                    <a:pt x="3230" y="126"/>
                    <a:pt x="3219" y="136"/>
                    <a:pt x="3209" y="128"/>
                  </a:cubicBezTo>
                  <a:cubicBezTo>
                    <a:pt x="3207" y="129"/>
                    <a:pt x="3207" y="131"/>
                    <a:pt x="3210" y="133"/>
                  </a:cubicBezTo>
                  <a:cubicBezTo>
                    <a:pt x="3206" y="136"/>
                    <a:pt x="3203" y="134"/>
                    <a:pt x="3199" y="137"/>
                  </a:cubicBezTo>
                  <a:cubicBezTo>
                    <a:pt x="3194" y="135"/>
                    <a:pt x="3198" y="134"/>
                    <a:pt x="3201" y="132"/>
                  </a:cubicBezTo>
                  <a:cubicBezTo>
                    <a:pt x="3195" y="129"/>
                    <a:pt x="3189" y="133"/>
                    <a:pt x="3183" y="131"/>
                  </a:cubicBezTo>
                  <a:cubicBezTo>
                    <a:pt x="3181" y="133"/>
                    <a:pt x="3185" y="134"/>
                    <a:pt x="3187" y="135"/>
                  </a:cubicBezTo>
                  <a:cubicBezTo>
                    <a:pt x="3183" y="139"/>
                    <a:pt x="3179" y="136"/>
                    <a:pt x="3176" y="138"/>
                  </a:cubicBezTo>
                  <a:cubicBezTo>
                    <a:pt x="3175" y="136"/>
                    <a:pt x="3178" y="134"/>
                    <a:pt x="3174" y="133"/>
                  </a:cubicBezTo>
                  <a:cubicBezTo>
                    <a:pt x="3171" y="134"/>
                    <a:pt x="3169" y="135"/>
                    <a:pt x="3166" y="137"/>
                  </a:cubicBezTo>
                  <a:cubicBezTo>
                    <a:pt x="3161" y="135"/>
                    <a:pt x="3166" y="133"/>
                    <a:pt x="3159" y="131"/>
                  </a:cubicBezTo>
                  <a:cubicBezTo>
                    <a:pt x="3140" y="133"/>
                    <a:pt x="3121" y="136"/>
                    <a:pt x="3103" y="136"/>
                  </a:cubicBezTo>
                  <a:cubicBezTo>
                    <a:pt x="3105" y="137"/>
                    <a:pt x="3107" y="138"/>
                    <a:pt x="3108" y="139"/>
                  </a:cubicBezTo>
                  <a:cubicBezTo>
                    <a:pt x="3103" y="139"/>
                    <a:pt x="3098" y="143"/>
                    <a:pt x="3093" y="141"/>
                  </a:cubicBezTo>
                  <a:cubicBezTo>
                    <a:pt x="3088" y="139"/>
                    <a:pt x="3092" y="138"/>
                    <a:pt x="3095" y="136"/>
                  </a:cubicBezTo>
                  <a:cubicBezTo>
                    <a:pt x="3084" y="134"/>
                    <a:pt x="3064" y="140"/>
                    <a:pt x="3059" y="142"/>
                  </a:cubicBezTo>
                  <a:cubicBezTo>
                    <a:pt x="3056" y="138"/>
                    <a:pt x="3051" y="137"/>
                    <a:pt x="3043" y="140"/>
                  </a:cubicBezTo>
                  <a:cubicBezTo>
                    <a:pt x="3053" y="144"/>
                    <a:pt x="3044" y="144"/>
                    <a:pt x="3039" y="147"/>
                  </a:cubicBezTo>
                  <a:cubicBezTo>
                    <a:pt x="3057" y="144"/>
                    <a:pt x="3064" y="150"/>
                    <a:pt x="3083" y="146"/>
                  </a:cubicBezTo>
                  <a:cubicBezTo>
                    <a:pt x="3085" y="144"/>
                    <a:pt x="3081" y="146"/>
                    <a:pt x="3080" y="144"/>
                  </a:cubicBezTo>
                  <a:cubicBezTo>
                    <a:pt x="3084" y="140"/>
                    <a:pt x="3087" y="147"/>
                    <a:pt x="3091" y="142"/>
                  </a:cubicBezTo>
                  <a:cubicBezTo>
                    <a:pt x="3097" y="147"/>
                    <a:pt x="3097" y="146"/>
                    <a:pt x="3106" y="150"/>
                  </a:cubicBezTo>
                  <a:cubicBezTo>
                    <a:pt x="3084" y="146"/>
                    <a:pt x="3053" y="156"/>
                    <a:pt x="3037" y="150"/>
                  </a:cubicBezTo>
                  <a:cubicBezTo>
                    <a:pt x="3036" y="151"/>
                    <a:pt x="3037" y="152"/>
                    <a:pt x="3035" y="153"/>
                  </a:cubicBezTo>
                  <a:cubicBezTo>
                    <a:pt x="3028" y="155"/>
                    <a:pt x="3037" y="149"/>
                    <a:pt x="3030" y="148"/>
                  </a:cubicBezTo>
                  <a:cubicBezTo>
                    <a:pt x="3018" y="157"/>
                    <a:pt x="3006" y="152"/>
                    <a:pt x="2995" y="151"/>
                  </a:cubicBezTo>
                  <a:cubicBezTo>
                    <a:pt x="2992" y="157"/>
                    <a:pt x="2984" y="157"/>
                    <a:pt x="2976" y="156"/>
                  </a:cubicBezTo>
                  <a:cubicBezTo>
                    <a:pt x="2978" y="151"/>
                    <a:pt x="2985" y="147"/>
                    <a:pt x="2980" y="143"/>
                  </a:cubicBezTo>
                  <a:cubicBezTo>
                    <a:pt x="2986" y="142"/>
                    <a:pt x="2995" y="143"/>
                    <a:pt x="2995" y="139"/>
                  </a:cubicBezTo>
                  <a:cubicBezTo>
                    <a:pt x="2988" y="140"/>
                    <a:pt x="2988" y="139"/>
                    <a:pt x="2984" y="135"/>
                  </a:cubicBezTo>
                  <a:cubicBezTo>
                    <a:pt x="2981" y="140"/>
                    <a:pt x="2976" y="139"/>
                    <a:pt x="2974" y="142"/>
                  </a:cubicBezTo>
                  <a:cubicBezTo>
                    <a:pt x="2968" y="144"/>
                    <a:pt x="2961" y="140"/>
                    <a:pt x="2955" y="145"/>
                  </a:cubicBezTo>
                  <a:cubicBezTo>
                    <a:pt x="2947" y="138"/>
                    <a:pt x="2930" y="142"/>
                    <a:pt x="2917" y="146"/>
                  </a:cubicBezTo>
                  <a:cubicBezTo>
                    <a:pt x="2916" y="140"/>
                    <a:pt x="2909" y="141"/>
                    <a:pt x="2899" y="146"/>
                  </a:cubicBezTo>
                  <a:cubicBezTo>
                    <a:pt x="2898" y="144"/>
                    <a:pt x="2898" y="142"/>
                    <a:pt x="2901" y="141"/>
                  </a:cubicBezTo>
                  <a:cubicBezTo>
                    <a:pt x="2889" y="138"/>
                    <a:pt x="2876" y="146"/>
                    <a:pt x="2863" y="144"/>
                  </a:cubicBezTo>
                  <a:cubicBezTo>
                    <a:pt x="2859" y="146"/>
                    <a:pt x="2868" y="148"/>
                    <a:pt x="2863" y="150"/>
                  </a:cubicBezTo>
                  <a:cubicBezTo>
                    <a:pt x="2859" y="153"/>
                    <a:pt x="2855" y="145"/>
                    <a:pt x="2851" y="150"/>
                  </a:cubicBezTo>
                  <a:cubicBezTo>
                    <a:pt x="2848" y="149"/>
                    <a:pt x="2848" y="147"/>
                    <a:pt x="2849" y="145"/>
                  </a:cubicBezTo>
                  <a:cubicBezTo>
                    <a:pt x="2843" y="145"/>
                    <a:pt x="2850" y="151"/>
                    <a:pt x="2840" y="149"/>
                  </a:cubicBezTo>
                  <a:cubicBezTo>
                    <a:pt x="2835" y="147"/>
                    <a:pt x="2833" y="145"/>
                    <a:pt x="2836" y="143"/>
                  </a:cubicBezTo>
                  <a:cubicBezTo>
                    <a:pt x="2826" y="146"/>
                    <a:pt x="2809" y="141"/>
                    <a:pt x="2805" y="148"/>
                  </a:cubicBezTo>
                  <a:cubicBezTo>
                    <a:pt x="2800" y="146"/>
                    <a:pt x="2805" y="144"/>
                    <a:pt x="2798" y="142"/>
                  </a:cubicBezTo>
                  <a:cubicBezTo>
                    <a:pt x="2798" y="148"/>
                    <a:pt x="2788" y="143"/>
                    <a:pt x="2788" y="143"/>
                  </a:cubicBezTo>
                  <a:cubicBezTo>
                    <a:pt x="2775" y="145"/>
                    <a:pt x="2770" y="153"/>
                    <a:pt x="2755" y="148"/>
                  </a:cubicBezTo>
                  <a:cubicBezTo>
                    <a:pt x="2753" y="154"/>
                    <a:pt x="2737" y="151"/>
                    <a:pt x="2728" y="153"/>
                  </a:cubicBezTo>
                  <a:cubicBezTo>
                    <a:pt x="2728" y="151"/>
                    <a:pt x="2731" y="149"/>
                    <a:pt x="2727" y="148"/>
                  </a:cubicBezTo>
                  <a:cubicBezTo>
                    <a:pt x="2721" y="154"/>
                    <a:pt x="2711" y="148"/>
                    <a:pt x="2701" y="155"/>
                  </a:cubicBezTo>
                  <a:cubicBezTo>
                    <a:pt x="2698" y="160"/>
                    <a:pt x="2711" y="161"/>
                    <a:pt x="2715" y="158"/>
                  </a:cubicBezTo>
                  <a:cubicBezTo>
                    <a:pt x="2718" y="159"/>
                    <a:pt x="2706" y="163"/>
                    <a:pt x="2703" y="163"/>
                  </a:cubicBezTo>
                  <a:cubicBezTo>
                    <a:pt x="2700" y="168"/>
                    <a:pt x="2712" y="163"/>
                    <a:pt x="2715" y="164"/>
                  </a:cubicBezTo>
                  <a:cubicBezTo>
                    <a:pt x="2717" y="166"/>
                    <a:pt x="2711" y="168"/>
                    <a:pt x="2709" y="170"/>
                  </a:cubicBezTo>
                  <a:cubicBezTo>
                    <a:pt x="2706" y="170"/>
                    <a:pt x="2698" y="164"/>
                    <a:pt x="2690" y="170"/>
                  </a:cubicBezTo>
                  <a:cubicBezTo>
                    <a:pt x="2685" y="168"/>
                    <a:pt x="2680" y="166"/>
                    <a:pt x="2684" y="163"/>
                  </a:cubicBezTo>
                  <a:cubicBezTo>
                    <a:pt x="2677" y="160"/>
                    <a:pt x="2670" y="166"/>
                    <a:pt x="2663" y="161"/>
                  </a:cubicBezTo>
                  <a:cubicBezTo>
                    <a:pt x="2661" y="164"/>
                    <a:pt x="2663" y="167"/>
                    <a:pt x="2655" y="167"/>
                  </a:cubicBezTo>
                  <a:cubicBezTo>
                    <a:pt x="2659" y="160"/>
                    <a:pt x="2674" y="154"/>
                    <a:pt x="2688" y="149"/>
                  </a:cubicBezTo>
                  <a:cubicBezTo>
                    <a:pt x="2682" y="148"/>
                    <a:pt x="2676" y="146"/>
                    <a:pt x="2669" y="145"/>
                  </a:cubicBezTo>
                  <a:cubicBezTo>
                    <a:pt x="2666" y="148"/>
                    <a:pt x="2666" y="152"/>
                    <a:pt x="2659" y="149"/>
                  </a:cubicBezTo>
                  <a:cubicBezTo>
                    <a:pt x="2658" y="151"/>
                    <a:pt x="2660" y="152"/>
                    <a:pt x="2657" y="154"/>
                  </a:cubicBezTo>
                  <a:cubicBezTo>
                    <a:pt x="2649" y="157"/>
                    <a:pt x="2653" y="152"/>
                    <a:pt x="2644" y="149"/>
                  </a:cubicBezTo>
                  <a:cubicBezTo>
                    <a:pt x="2646" y="158"/>
                    <a:pt x="2612" y="161"/>
                    <a:pt x="2608" y="152"/>
                  </a:cubicBezTo>
                  <a:cubicBezTo>
                    <a:pt x="2608" y="157"/>
                    <a:pt x="2599" y="152"/>
                    <a:pt x="2594" y="158"/>
                  </a:cubicBezTo>
                  <a:cubicBezTo>
                    <a:pt x="2600" y="161"/>
                    <a:pt x="2607" y="156"/>
                    <a:pt x="2613" y="159"/>
                  </a:cubicBezTo>
                  <a:cubicBezTo>
                    <a:pt x="2613" y="163"/>
                    <a:pt x="2597" y="160"/>
                    <a:pt x="2590" y="160"/>
                  </a:cubicBezTo>
                  <a:cubicBezTo>
                    <a:pt x="2589" y="162"/>
                    <a:pt x="2587" y="164"/>
                    <a:pt x="2582" y="166"/>
                  </a:cubicBezTo>
                  <a:cubicBezTo>
                    <a:pt x="2578" y="169"/>
                    <a:pt x="2578" y="163"/>
                    <a:pt x="2582" y="162"/>
                  </a:cubicBezTo>
                  <a:cubicBezTo>
                    <a:pt x="2576" y="161"/>
                    <a:pt x="2575" y="168"/>
                    <a:pt x="2580" y="169"/>
                  </a:cubicBezTo>
                  <a:cubicBezTo>
                    <a:pt x="2585" y="168"/>
                    <a:pt x="2589" y="170"/>
                    <a:pt x="2594" y="166"/>
                  </a:cubicBezTo>
                  <a:cubicBezTo>
                    <a:pt x="2596" y="168"/>
                    <a:pt x="2596" y="170"/>
                    <a:pt x="2597" y="172"/>
                  </a:cubicBezTo>
                  <a:cubicBezTo>
                    <a:pt x="2588" y="175"/>
                    <a:pt x="2580" y="169"/>
                    <a:pt x="2571" y="173"/>
                  </a:cubicBezTo>
                  <a:cubicBezTo>
                    <a:pt x="2569" y="169"/>
                    <a:pt x="2584" y="161"/>
                    <a:pt x="2571" y="161"/>
                  </a:cubicBezTo>
                  <a:cubicBezTo>
                    <a:pt x="2573" y="166"/>
                    <a:pt x="2568" y="164"/>
                    <a:pt x="2561" y="166"/>
                  </a:cubicBezTo>
                  <a:cubicBezTo>
                    <a:pt x="2560" y="160"/>
                    <a:pt x="2568" y="163"/>
                    <a:pt x="2554" y="160"/>
                  </a:cubicBezTo>
                  <a:cubicBezTo>
                    <a:pt x="2553" y="164"/>
                    <a:pt x="2552" y="166"/>
                    <a:pt x="2544" y="168"/>
                  </a:cubicBezTo>
                  <a:cubicBezTo>
                    <a:pt x="2541" y="160"/>
                    <a:pt x="2529" y="171"/>
                    <a:pt x="2521" y="165"/>
                  </a:cubicBezTo>
                  <a:cubicBezTo>
                    <a:pt x="2544" y="163"/>
                    <a:pt x="2562" y="155"/>
                    <a:pt x="2588" y="159"/>
                  </a:cubicBezTo>
                  <a:cubicBezTo>
                    <a:pt x="2579" y="152"/>
                    <a:pt x="2606" y="155"/>
                    <a:pt x="2602" y="147"/>
                  </a:cubicBezTo>
                  <a:cubicBezTo>
                    <a:pt x="2599" y="145"/>
                    <a:pt x="2596" y="146"/>
                    <a:pt x="2592" y="144"/>
                  </a:cubicBezTo>
                  <a:cubicBezTo>
                    <a:pt x="2589" y="151"/>
                    <a:pt x="2573" y="147"/>
                    <a:pt x="2569" y="143"/>
                  </a:cubicBezTo>
                  <a:cubicBezTo>
                    <a:pt x="2575" y="149"/>
                    <a:pt x="2560" y="149"/>
                    <a:pt x="2567" y="155"/>
                  </a:cubicBezTo>
                  <a:cubicBezTo>
                    <a:pt x="2562" y="155"/>
                    <a:pt x="2557" y="158"/>
                    <a:pt x="2552" y="155"/>
                  </a:cubicBezTo>
                  <a:cubicBezTo>
                    <a:pt x="2548" y="152"/>
                    <a:pt x="2567" y="155"/>
                    <a:pt x="2554" y="150"/>
                  </a:cubicBezTo>
                  <a:cubicBezTo>
                    <a:pt x="2558" y="145"/>
                    <a:pt x="2562" y="152"/>
                    <a:pt x="2565" y="148"/>
                  </a:cubicBezTo>
                  <a:cubicBezTo>
                    <a:pt x="2562" y="146"/>
                    <a:pt x="2564" y="144"/>
                    <a:pt x="2560" y="143"/>
                  </a:cubicBezTo>
                  <a:cubicBezTo>
                    <a:pt x="2549" y="150"/>
                    <a:pt x="2545" y="145"/>
                    <a:pt x="2543" y="140"/>
                  </a:cubicBezTo>
                  <a:cubicBezTo>
                    <a:pt x="2542" y="149"/>
                    <a:pt x="2518" y="144"/>
                    <a:pt x="2506" y="147"/>
                  </a:cubicBezTo>
                  <a:cubicBezTo>
                    <a:pt x="2502" y="151"/>
                    <a:pt x="2507" y="150"/>
                    <a:pt x="2512" y="152"/>
                  </a:cubicBezTo>
                  <a:cubicBezTo>
                    <a:pt x="2499" y="159"/>
                    <a:pt x="2478" y="154"/>
                    <a:pt x="2471" y="161"/>
                  </a:cubicBezTo>
                  <a:cubicBezTo>
                    <a:pt x="2463" y="159"/>
                    <a:pt x="2472" y="156"/>
                    <a:pt x="2469" y="154"/>
                  </a:cubicBezTo>
                  <a:cubicBezTo>
                    <a:pt x="2480" y="153"/>
                    <a:pt x="2490" y="151"/>
                    <a:pt x="2500" y="152"/>
                  </a:cubicBezTo>
                  <a:cubicBezTo>
                    <a:pt x="2504" y="149"/>
                    <a:pt x="2504" y="147"/>
                    <a:pt x="2500" y="144"/>
                  </a:cubicBezTo>
                  <a:cubicBezTo>
                    <a:pt x="2498" y="146"/>
                    <a:pt x="2495" y="146"/>
                    <a:pt x="2493" y="144"/>
                  </a:cubicBezTo>
                  <a:cubicBezTo>
                    <a:pt x="2492" y="146"/>
                    <a:pt x="2491" y="147"/>
                    <a:pt x="2492" y="149"/>
                  </a:cubicBezTo>
                  <a:cubicBezTo>
                    <a:pt x="2482" y="143"/>
                    <a:pt x="2453" y="150"/>
                    <a:pt x="2446" y="157"/>
                  </a:cubicBezTo>
                  <a:cubicBezTo>
                    <a:pt x="2451" y="146"/>
                    <a:pt x="2432" y="152"/>
                    <a:pt x="2427" y="145"/>
                  </a:cubicBezTo>
                  <a:cubicBezTo>
                    <a:pt x="2424" y="147"/>
                    <a:pt x="2421" y="147"/>
                    <a:pt x="2418" y="147"/>
                  </a:cubicBezTo>
                  <a:cubicBezTo>
                    <a:pt x="2414" y="152"/>
                    <a:pt x="2426" y="147"/>
                    <a:pt x="2429" y="150"/>
                  </a:cubicBezTo>
                  <a:cubicBezTo>
                    <a:pt x="2432" y="154"/>
                    <a:pt x="2421" y="158"/>
                    <a:pt x="2412" y="164"/>
                  </a:cubicBezTo>
                  <a:cubicBezTo>
                    <a:pt x="2403" y="159"/>
                    <a:pt x="2420" y="158"/>
                    <a:pt x="2419" y="154"/>
                  </a:cubicBezTo>
                  <a:cubicBezTo>
                    <a:pt x="2410" y="150"/>
                    <a:pt x="2412" y="154"/>
                    <a:pt x="2402" y="157"/>
                  </a:cubicBezTo>
                  <a:cubicBezTo>
                    <a:pt x="2405" y="160"/>
                    <a:pt x="2403" y="162"/>
                    <a:pt x="2404" y="164"/>
                  </a:cubicBezTo>
                  <a:cubicBezTo>
                    <a:pt x="2399" y="166"/>
                    <a:pt x="2395" y="162"/>
                    <a:pt x="2390" y="166"/>
                  </a:cubicBezTo>
                  <a:cubicBezTo>
                    <a:pt x="2399" y="170"/>
                    <a:pt x="2407" y="161"/>
                    <a:pt x="2415" y="168"/>
                  </a:cubicBezTo>
                  <a:cubicBezTo>
                    <a:pt x="2425" y="163"/>
                    <a:pt x="2435" y="159"/>
                    <a:pt x="2444" y="160"/>
                  </a:cubicBezTo>
                  <a:cubicBezTo>
                    <a:pt x="2448" y="162"/>
                    <a:pt x="2436" y="162"/>
                    <a:pt x="2433" y="162"/>
                  </a:cubicBezTo>
                  <a:cubicBezTo>
                    <a:pt x="2429" y="166"/>
                    <a:pt x="2443" y="165"/>
                    <a:pt x="2440" y="162"/>
                  </a:cubicBezTo>
                  <a:cubicBezTo>
                    <a:pt x="2443" y="182"/>
                    <a:pt x="2386" y="168"/>
                    <a:pt x="2356" y="176"/>
                  </a:cubicBezTo>
                  <a:cubicBezTo>
                    <a:pt x="2358" y="177"/>
                    <a:pt x="2361" y="178"/>
                    <a:pt x="2359" y="180"/>
                  </a:cubicBezTo>
                  <a:cubicBezTo>
                    <a:pt x="2364" y="183"/>
                    <a:pt x="2368" y="176"/>
                    <a:pt x="2373" y="180"/>
                  </a:cubicBezTo>
                  <a:cubicBezTo>
                    <a:pt x="2374" y="183"/>
                    <a:pt x="2359" y="188"/>
                    <a:pt x="2354" y="183"/>
                  </a:cubicBezTo>
                  <a:cubicBezTo>
                    <a:pt x="2358" y="188"/>
                    <a:pt x="2341" y="195"/>
                    <a:pt x="2334" y="190"/>
                  </a:cubicBezTo>
                  <a:cubicBezTo>
                    <a:pt x="2332" y="189"/>
                    <a:pt x="2346" y="185"/>
                    <a:pt x="2350" y="187"/>
                  </a:cubicBezTo>
                  <a:cubicBezTo>
                    <a:pt x="2347" y="182"/>
                    <a:pt x="2354" y="181"/>
                    <a:pt x="2356" y="176"/>
                  </a:cubicBezTo>
                  <a:cubicBezTo>
                    <a:pt x="2347" y="174"/>
                    <a:pt x="2350" y="172"/>
                    <a:pt x="2340" y="171"/>
                  </a:cubicBezTo>
                  <a:cubicBezTo>
                    <a:pt x="2354" y="168"/>
                    <a:pt x="2362" y="171"/>
                    <a:pt x="2379" y="163"/>
                  </a:cubicBezTo>
                  <a:cubicBezTo>
                    <a:pt x="2371" y="158"/>
                    <a:pt x="2380" y="158"/>
                    <a:pt x="2367" y="155"/>
                  </a:cubicBezTo>
                  <a:cubicBezTo>
                    <a:pt x="2368" y="158"/>
                    <a:pt x="2375" y="161"/>
                    <a:pt x="2363" y="165"/>
                  </a:cubicBezTo>
                  <a:cubicBezTo>
                    <a:pt x="2351" y="166"/>
                    <a:pt x="2338" y="165"/>
                    <a:pt x="2325" y="167"/>
                  </a:cubicBezTo>
                  <a:cubicBezTo>
                    <a:pt x="2330" y="169"/>
                    <a:pt x="2332" y="171"/>
                    <a:pt x="2329" y="173"/>
                  </a:cubicBezTo>
                  <a:cubicBezTo>
                    <a:pt x="2335" y="174"/>
                    <a:pt x="2340" y="174"/>
                    <a:pt x="2346" y="173"/>
                  </a:cubicBezTo>
                  <a:cubicBezTo>
                    <a:pt x="2346" y="176"/>
                    <a:pt x="2338" y="178"/>
                    <a:pt x="2334" y="180"/>
                  </a:cubicBezTo>
                  <a:cubicBezTo>
                    <a:pt x="2330" y="179"/>
                    <a:pt x="2332" y="177"/>
                    <a:pt x="2334" y="176"/>
                  </a:cubicBezTo>
                  <a:cubicBezTo>
                    <a:pt x="2323" y="174"/>
                    <a:pt x="2332" y="182"/>
                    <a:pt x="2319" y="181"/>
                  </a:cubicBezTo>
                  <a:cubicBezTo>
                    <a:pt x="2318" y="178"/>
                    <a:pt x="2323" y="175"/>
                    <a:pt x="2321" y="172"/>
                  </a:cubicBezTo>
                  <a:cubicBezTo>
                    <a:pt x="2308" y="180"/>
                    <a:pt x="2282" y="174"/>
                    <a:pt x="2267" y="182"/>
                  </a:cubicBezTo>
                  <a:cubicBezTo>
                    <a:pt x="2264" y="180"/>
                    <a:pt x="2269" y="178"/>
                    <a:pt x="2262" y="176"/>
                  </a:cubicBezTo>
                  <a:cubicBezTo>
                    <a:pt x="2254" y="178"/>
                    <a:pt x="2247" y="176"/>
                    <a:pt x="2240" y="182"/>
                  </a:cubicBezTo>
                  <a:cubicBezTo>
                    <a:pt x="2245" y="183"/>
                    <a:pt x="2247" y="185"/>
                    <a:pt x="2248" y="187"/>
                  </a:cubicBezTo>
                  <a:cubicBezTo>
                    <a:pt x="2239" y="190"/>
                    <a:pt x="2230" y="189"/>
                    <a:pt x="2221" y="193"/>
                  </a:cubicBezTo>
                  <a:cubicBezTo>
                    <a:pt x="2216" y="189"/>
                    <a:pt x="2227" y="181"/>
                    <a:pt x="2236" y="186"/>
                  </a:cubicBezTo>
                  <a:cubicBezTo>
                    <a:pt x="2232" y="183"/>
                    <a:pt x="2239" y="180"/>
                    <a:pt x="2235" y="177"/>
                  </a:cubicBezTo>
                  <a:cubicBezTo>
                    <a:pt x="2227" y="184"/>
                    <a:pt x="2218" y="182"/>
                    <a:pt x="2202" y="188"/>
                  </a:cubicBezTo>
                  <a:cubicBezTo>
                    <a:pt x="2206" y="192"/>
                    <a:pt x="2211" y="185"/>
                    <a:pt x="2215" y="188"/>
                  </a:cubicBezTo>
                  <a:cubicBezTo>
                    <a:pt x="2215" y="193"/>
                    <a:pt x="2204" y="189"/>
                    <a:pt x="2198" y="194"/>
                  </a:cubicBezTo>
                  <a:cubicBezTo>
                    <a:pt x="2194" y="192"/>
                    <a:pt x="2196" y="191"/>
                    <a:pt x="2192" y="189"/>
                  </a:cubicBezTo>
                  <a:cubicBezTo>
                    <a:pt x="2188" y="200"/>
                    <a:pt x="2170" y="190"/>
                    <a:pt x="2159" y="196"/>
                  </a:cubicBezTo>
                  <a:cubicBezTo>
                    <a:pt x="2154" y="189"/>
                    <a:pt x="2174" y="190"/>
                    <a:pt x="2175" y="185"/>
                  </a:cubicBezTo>
                  <a:cubicBezTo>
                    <a:pt x="2173" y="184"/>
                    <a:pt x="2171" y="186"/>
                    <a:pt x="2169" y="186"/>
                  </a:cubicBezTo>
                  <a:cubicBezTo>
                    <a:pt x="2161" y="185"/>
                    <a:pt x="2174" y="182"/>
                    <a:pt x="2165" y="180"/>
                  </a:cubicBezTo>
                  <a:cubicBezTo>
                    <a:pt x="2159" y="184"/>
                    <a:pt x="2148" y="181"/>
                    <a:pt x="2152" y="186"/>
                  </a:cubicBezTo>
                  <a:cubicBezTo>
                    <a:pt x="2145" y="191"/>
                    <a:pt x="2139" y="185"/>
                    <a:pt x="2133" y="187"/>
                  </a:cubicBezTo>
                  <a:cubicBezTo>
                    <a:pt x="2131" y="184"/>
                    <a:pt x="2135" y="180"/>
                    <a:pt x="2140" y="183"/>
                  </a:cubicBezTo>
                  <a:cubicBezTo>
                    <a:pt x="2139" y="175"/>
                    <a:pt x="2116" y="190"/>
                    <a:pt x="2113" y="180"/>
                  </a:cubicBezTo>
                  <a:cubicBezTo>
                    <a:pt x="2102" y="187"/>
                    <a:pt x="2102" y="187"/>
                    <a:pt x="2102" y="187"/>
                  </a:cubicBezTo>
                  <a:cubicBezTo>
                    <a:pt x="2107" y="188"/>
                    <a:pt x="2106" y="190"/>
                    <a:pt x="2108" y="192"/>
                  </a:cubicBezTo>
                  <a:cubicBezTo>
                    <a:pt x="2100" y="194"/>
                    <a:pt x="2100" y="191"/>
                    <a:pt x="2096" y="188"/>
                  </a:cubicBezTo>
                  <a:cubicBezTo>
                    <a:pt x="2084" y="197"/>
                    <a:pt x="2073" y="190"/>
                    <a:pt x="2052" y="188"/>
                  </a:cubicBezTo>
                  <a:cubicBezTo>
                    <a:pt x="2041" y="194"/>
                    <a:pt x="2015" y="187"/>
                    <a:pt x="1998" y="193"/>
                  </a:cubicBezTo>
                  <a:cubicBezTo>
                    <a:pt x="1998" y="198"/>
                    <a:pt x="2006" y="194"/>
                    <a:pt x="2012" y="195"/>
                  </a:cubicBezTo>
                  <a:cubicBezTo>
                    <a:pt x="2009" y="201"/>
                    <a:pt x="1990" y="201"/>
                    <a:pt x="1981" y="201"/>
                  </a:cubicBezTo>
                  <a:cubicBezTo>
                    <a:pt x="1977" y="196"/>
                    <a:pt x="1993" y="200"/>
                    <a:pt x="1990" y="195"/>
                  </a:cubicBezTo>
                  <a:cubicBezTo>
                    <a:pt x="1984" y="193"/>
                    <a:pt x="1980" y="192"/>
                    <a:pt x="1979" y="190"/>
                  </a:cubicBezTo>
                  <a:cubicBezTo>
                    <a:pt x="1974" y="192"/>
                    <a:pt x="1966" y="199"/>
                    <a:pt x="1960" y="203"/>
                  </a:cubicBezTo>
                  <a:cubicBezTo>
                    <a:pt x="1951" y="205"/>
                    <a:pt x="1953" y="198"/>
                    <a:pt x="1946" y="197"/>
                  </a:cubicBezTo>
                  <a:cubicBezTo>
                    <a:pt x="1941" y="197"/>
                    <a:pt x="1927" y="204"/>
                    <a:pt x="1929" y="197"/>
                  </a:cubicBezTo>
                  <a:cubicBezTo>
                    <a:pt x="1914" y="203"/>
                    <a:pt x="1899" y="203"/>
                    <a:pt x="1885" y="203"/>
                  </a:cubicBezTo>
                  <a:cubicBezTo>
                    <a:pt x="1876" y="200"/>
                    <a:pt x="1892" y="196"/>
                    <a:pt x="1883" y="194"/>
                  </a:cubicBezTo>
                  <a:cubicBezTo>
                    <a:pt x="1872" y="197"/>
                    <a:pt x="1886" y="199"/>
                    <a:pt x="1877" y="203"/>
                  </a:cubicBezTo>
                  <a:cubicBezTo>
                    <a:pt x="1868" y="207"/>
                    <a:pt x="1867" y="198"/>
                    <a:pt x="1862" y="196"/>
                  </a:cubicBezTo>
                  <a:cubicBezTo>
                    <a:pt x="1856" y="198"/>
                    <a:pt x="1851" y="196"/>
                    <a:pt x="1846" y="197"/>
                  </a:cubicBezTo>
                  <a:cubicBezTo>
                    <a:pt x="1848" y="194"/>
                    <a:pt x="1846" y="191"/>
                    <a:pt x="1838" y="189"/>
                  </a:cubicBezTo>
                  <a:cubicBezTo>
                    <a:pt x="1838" y="191"/>
                    <a:pt x="1836" y="194"/>
                    <a:pt x="1833" y="193"/>
                  </a:cubicBezTo>
                  <a:cubicBezTo>
                    <a:pt x="1828" y="196"/>
                    <a:pt x="1839" y="193"/>
                    <a:pt x="1840" y="196"/>
                  </a:cubicBezTo>
                  <a:cubicBezTo>
                    <a:pt x="1835" y="200"/>
                    <a:pt x="1830" y="197"/>
                    <a:pt x="1825" y="197"/>
                  </a:cubicBezTo>
                  <a:cubicBezTo>
                    <a:pt x="1821" y="200"/>
                    <a:pt x="1832" y="201"/>
                    <a:pt x="1835" y="200"/>
                  </a:cubicBezTo>
                  <a:cubicBezTo>
                    <a:pt x="1835" y="202"/>
                    <a:pt x="1833" y="205"/>
                    <a:pt x="1833" y="207"/>
                  </a:cubicBezTo>
                  <a:cubicBezTo>
                    <a:pt x="1825" y="208"/>
                    <a:pt x="1825" y="204"/>
                    <a:pt x="1821" y="210"/>
                  </a:cubicBezTo>
                  <a:cubicBezTo>
                    <a:pt x="1813" y="206"/>
                    <a:pt x="1823" y="206"/>
                    <a:pt x="1823" y="203"/>
                  </a:cubicBezTo>
                  <a:cubicBezTo>
                    <a:pt x="1815" y="200"/>
                    <a:pt x="1816" y="205"/>
                    <a:pt x="1813" y="208"/>
                  </a:cubicBezTo>
                  <a:cubicBezTo>
                    <a:pt x="1804" y="211"/>
                    <a:pt x="1795" y="209"/>
                    <a:pt x="1787" y="210"/>
                  </a:cubicBezTo>
                  <a:cubicBezTo>
                    <a:pt x="1786" y="207"/>
                    <a:pt x="1792" y="204"/>
                    <a:pt x="1792" y="201"/>
                  </a:cubicBezTo>
                  <a:cubicBezTo>
                    <a:pt x="1784" y="200"/>
                    <a:pt x="1776" y="192"/>
                    <a:pt x="1765" y="196"/>
                  </a:cubicBezTo>
                  <a:cubicBezTo>
                    <a:pt x="1758" y="191"/>
                    <a:pt x="1756" y="187"/>
                    <a:pt x="1738" y="188"/>
                  </a:cubicBezTo>
                  <a:cubicBezTo>
                    <a:pt x="1743" y="190"/>
                    <a:pt x="1750" y="189"/>
                    <a:pt x="1750" y="193"/>
                  </a:cubicBezTo>
                  <a:cubicBezTo>
                    <a:pt x="1744" y="197"/>
                    <a:pt x="1738" y="196"/>
                    <a:pt x="1733" y="196"/>
                  </a:cubicBezTo>
                  <a:cubicBezTo>
                    <a:pt x="1729" y="198"/>
                    <a:pt x="1735" y="199"/>
                    <a:pt x="1729" y="202"/>
                  </a:cubicBezTo>
                  <a:cubicBezTo>
                    <a:pt x="1736" y="201"/>
                    <a:pt x="1750" y="206"/>
                    <a:pt x="1752" y="200"/>
                  </a:cubicBezTo>
                  <a:cubicBezTo>
                    <a:pt x="1753" y="203"/>
                    <a:pt x="1755" y="205"/>
                    <a:pt x="1750" y="208"/>
                  </a:cubicBezTo>
                  <a:cubicBezTo>
                    <a:pt x="1743" y="209"/>
                    <a:pt x="1745" y="202"/>
                    <a:pt x="1737" y="210"/>
                  </a:cubicBezTo>
                  <a:cubicBezTo>
                    <a:pt x="1728" y="208"/>
                    <a:pt x="1741" y="205"/>
                    <a:pt x="1733" y="204"/>
                  </a:cubicBezTo>
                  <a:cubicBezTo>
                    <a:pt x="1734" y="210"/>
                    <a:pt x="1724" y="210"/>
                    <a:pt x="1715" y="208"/>
                  </a:cubicBezTo>
                  <a:cubicBezTo>
                    <a:pt x="1711" y="212"/>
                    <a:pt x="1718" y="213"/>
                    <a:pt x="1723" y="212"/>
                  </a:cubicBezTo>
                  <a:cubicBezTo>
                    <a:pt x="1720" y="214"/>
                    <a:pt x="1717" y="213"/>
                    <a:pt x="1713" y="215"/>
                  </a:cubicBezTo>
                  <a:cubicBezTo>
                    <a:pt x="1711" y="213"/>
                    <a:pt x="1700" y="211"/>
                    <a:pt x="1704" y="209"/>
                  </a:cubicBezTo>
                  <a:cubicBezTo>
                    <a:pt x="1700" y="209"/>
                    <a:pt x="1687" y="216"/>
                    <a:pt x="1690" y="209"/>
                  </a:cubicBezTo>
                  <a:cubicBezTo>
                    <a:pt x="1684" y="207"/>
                    <a:pt x="1681" y="218"/>
                    <a:pt x="1671" y="216"/>
                  </a:cubicBezTo>
                  <a:cubicBezTo>
                    <a:pt x="1669" y="215"/>
                    <a:pt x="1674" y="213"/>
                    <a:pt x="1677" y="211"/>
                  </a:cubicBezTo>
                  <a:cubicBezTo>
                    <a:pt x="1667" y="211"/>
                    <a:pt x="1649" y="206"/>
                    <a:pt x="1646" y="213"/>
                  </a:cubicBezTo>
                  <a:cubicBezTo>
                    <a:pt x="1643" y="214"/>
                    <a:pt x="1630" y="213"/>
                    <a:pt x="1638" y="209"/>
                  </a:cubicBezTo>
                  <a:cubicBezTo>
                    <a:pt x="1621" y="211"/>
                    <a:pt x="1600" y="219"/>
                    <a:pt x="1594" y="232"/>
                  </a:cubicBezTo>
                  <a:cubicBezTo>
                    <a:pt x="1590" y="233"/>
                    <a:pt x="1585" y="232"/>
                    <a:pt x="1581" y="234"/>
                  </a:cubicBezTo>
                  <a:cubicBezTo>
                    <a:pt x="1573" y="231"/>
                    <a:pt x="1587" y="227"/>
                    <a:pt x="1577" y="224"/>
                  </a:cubicBezTo>
                  <a:cubicBezTo>
                    <a:pt x="1586" y="219"/>
                    <a:pt x="1586" y="222"/>
                    <a:pt x="1592" y="223"/>
                  </a:cubicBezTo>
                  <a:cubicBezTo>
                    <a:pt x="1601" y="219"/>
                    <a:pt x="1603" y="215"/>
                    <a:pt x="1596" y="212"/>
                  </a:cubicBezTo>
                  <a:cubicBezTo>
                    <a:pt x="1594" y="213"/>
                    <a:pt x="1597" y="214"/>
                    <a:pt x="1598" y="215"/>
                  </a:cubicBezTo>
                  <a:cubicBezTo>
                    <a:pt x="1592" y="218"/>
                    <a:pt x="1586" y="220"/>
                    <a:pt x="1581" y="218"/>
                  </a:cubicBezTo>
                  <a:cubicBezTo>
                    <a:pt x="1576" y="215"/>
                    <a:pt x="1587" y="217"/>
                    <a:pt x="1588" y="213"/>
                  </a:cubicBezTo>
                  <a:cubicBezTo>
                    <a:pt x="1583" y="209"/>
                    <a:pt x="1578" y="217"/>
                    <a:pt x="1573" y="212"/>
                  </a:cubicBezTo>
                  <a:cubicBezTo>
                    <a:pt x="1570" y="222"/>
                    <a:pt x="1548" y="217"/>
                    <a:pt x="1534" y="213"/>
                  </a:cubicBezTo>
                  <a:cubicBezTo>
                    <a:pt x="1528" y="217"/>
                    <a:pt x="1523" y="225"/>
                    <a:pt x="1536" y="224"/>
                  </a:cubicBezTo>
                  <a:cubicBezTo>
                    <a:pt x="1533" y="219"/>
                    <a:pt x="1541" y="220"/>
                    <a:pt x="1548" y="221"/>
                  </a:cubicBezTo>
                  <a:cubicBezTo>
                    <a:pt x="1550" y="223"/>
                    <a:pt x="1545" y="223"/>
                    <a:pt x="1542" y="223"/>
                  </a:cubicBezTo>
                  <a:cubicBezTo>
                    <a:pt x="1545" y="227"/>
                    <a:pt x="1565" y="222"/>
                    <a:pt x="1575" y="223"/>
                  </a:cubicBezTo>
                  <a:cubicBezTo>
                    <a:pt x="1544" y="233"/>
                    <a:pt x="1497" y="231"/>
                    <a:pt x="1460" y="239"/>
                  </a:cubicBezTo>
                  <a:cubicBezTo>
                    <a:pt x="1458" y="237"/>
                    <a:pt x="1461" y="236"/>
                    <a:pt x="1463" y="234"/>
                  </a:cubicBezTo>
                  <a:cubicBezTo>
                    <a:pt x="1458" y="233"/>
                    <a:pt x="1453" y="233"/>
                    <a:pt x="1448" y="238"/>
                  </a:cubicBezTo>
                  <a:cubicBezTo>
                    <a:pt x="1445" y="231"/>
                    <a:pt x="1440" y="237"/>
                    <a:pt x="1433" y="235"/>
                  </a:cubicBezTo>
                  <a:cubicBezTo>
                    <a:pt x="1427" y="233"/>
                    <a:pt x="1445" y="229"/>
                    <a:pt x="1434" y="227"/>
                  </a:cubicBezTo>
                  <a:cubicBezTo>
                    <a:pt x="1428" y="235"/>
                    <a:pt x="1423" y="231"/>
                    <a:pt x="1409" y="231"/>
                  </a:cubicBezTo>
                  <a:cubicBezTo>
                    <a:pt x="1404" y="236"/>
                    <a:pt x="1397" y="240"/>
                    <a:pt x="1386" y="234"/>
                  </a:cubicBezTo>
                  <a:cubicBezTo>
                    <a:pt x="1380" y="240"/>
                    <a:pt x="1373" y="237"/>
                    <a:pt x="1367" y="242"/>
                  </a:cubicBezTo>
                  <a:cubicBezTo>
                    <a:pt x="1357" y="236"/>
                    <a:pt x="1342" y="236"/>
                    <a:pt x="1326" y="238"/>
                  </a:cubicBezTo>
                  <a:cubicBezTo>
                    <a:pt x="1310" y="239"/>
                    <a:pt x="1292" y="242"/>
                    <a:pt x="1275" y="240"/>
                  </a:cubicBezTo>
                  <a:cubicBezTo>
                    <a:pt x="1276" y="245"/>
                    <a:pt x="1267" y="249"/>
                    <a:pt x="1263" y="243"/>
                  </a:cubicBezTo>
                  <a:cubicBezTo>
                    <a:pt x="1255" y="246"/>
                    <a:pt x="1258" y="249"/>
                    <a:pt x="1257" y="251"/>
                  </a:cubicBezTo>
                  <a:cubicBezTo>
                    <a:pt x="1255" y="252"/>
                    <a:pt x="1252" y="252"/>
                    <a:pt x="1250" y="252"/>
                  </a:cubicBezTo>
                  <a:cubicBezTo>
                    <a:pt x="1251" y="249"/>
                    <a:pt x="1248" y="246"/>
                    <a:pt x="1255" y="242"/>
                  </a:cubicBezTo>
                  <a:cubicBezTo>
                    <a:pt x="1244" y="239"/>
                    <a:pt x="1253" y="251"/>
                    <a:pt x="1240" y="245"/>
                  </a:cubicBezTo>
                  <a:cubicBezTo>
                    <a:pt x="1237" y="253"/>
                    <a:pt x="1234" y="251"/>
                    <a:pt x="1223" y="252"/>
                  </a:cubicBezTo>
                  <a:cubicBezTo>
                    <a:pt x="1219" y="250"/>
                    <a:pt x="1223" y="247"/>
                    <a:pt x="1228" y="245"/>
                  </a:cubicBezTo>
                  <a:cubicBezTo>
                    <a:pt x="1210" y="252"/>
                    <a:pt x="1182" y="250"/>
                    <a:pt x="1169" y="263"/>
                  </a:cubicBezTo>
                  <a:cubicBezTo>
                    <a:pt x="1160" y="267"/>
                    <a:pt x="1160" y="263"/>
                    <a:pt x="1154" y="263"/>
                  </a:cubicBezTo>
                  <a:cubicBezTo>
                    <a:pt x="1148" y="260"/>
                    <a:pt x="1158" y="256"/>
                    <a:pt x="1151" y="254"/>
                  </a:cubicBezTo>
                  <a:cubicBezTo>
                    <a:pt x="1145" y="257"/>
                    <a:pt x="1146" y="260"/>
                    <a:pt x="1148" y="262"/>
                  </a:cubicBezTo>
                  <a:cubicBezTo>
                    <a:pt x="1138" y="262"/>
                    <a:pt x="1141" y="265"/>
                    <a:pt x="1133" y="268"/>
                  </a:cubicBezTo>
                  <a:cubicBezTo>
                    <a:pt x="1127" y="263"/>
                    <a:pt x="1139" y="255"/>
                    <a:pt x="1148" y="254"/>
                  </a:cubicBezTo>
                  <a:cubicBezTo>
                    <a:pt x="1144" y="253"/>
                    <a:pt x="1145" y="251"/>
                    <a:pt x="1147" y="252"/>
                  </a:cubicBezTo>
                  <a:cubicBezTo>
                    <a:pt x="1134" y="248"/>
                    <a:pt x="1115" y="243"/>
                    <a:pt x="1095" y="256"/>
                  </a:cubicBezTo>
                  <a:cubicBezTo>
                    <a:pt x="1088" y="254"/>
                    <a:pt x="1104" y="250"/>
                    <a:pt x="1095" y="248"/>
                  </a:cubicBezTo>
                  <a:cubicBezTo>
                    <a:pt x="1089" y="254"/>
                    <a:pt x="1069" y="250"/>
                    <a:pt x="1057" y="252"/>
                  </a:cubicBezTo>
                  <a:cubicBezTo>
                    <a:pt x="1053" y="254"/>
                    <a:pt x="1055" y="255"/>
                    <a:pt x="1051" y="257"/>
                  </a:cubicBezTo>
                  <a:cubicBezTo>
                    <a:pt x="1050" y="256"/>
                    <a:pt x="1053" y="254"/>
                    <a:pt x="1049" y="252"/>
                  </a:cubicBezTo>
                  <a:cubicBezTo>
                    <a:pt x="1042" y="254"/>
                    <a:pt x="1047" y="254"/>
                    <a:pt x="1041" y="257"/>
                  </a:cubicBezTo>
                  <a:cubicBezTo>
                    <a:pt x="1040" y="256"/>
                    <a:pt x="1044" y="254"/>
                    <a:pt x="1041" y="253"/>
                  </a:cubicBezTo>
                  <a:cubicBezTo>
                    <a:pt x="1033" y="250"/>
                    <a:pt x="1024" y="255"/>
                    <a:pt x="1026" y="259"/>
                  </a:cubicBezTo>
                  <a:cubicBezTo>
                    <a:pt x="1024" y="258"/>
                    <a:pt x="1022" y="258"/>
                    <a:pt x="1020" y="259"/>
                  </a:cubicBezTo>
                  <a:cubicBezTo>
                    <a:pt x="1018" y="258"/>
                    <a:pt x="1022" y="256"/>
                    <a:pt x="1024" y="254"/>
                  </a:cubicBezTo>
                  <a:cubicBezTo>
                    <a:pt x="1006" y="256"/>
                    <a:pt x="977" y="252"/>
                    <a:pt x="966" y="261"/>
                  </a:cubicBezTo>
                  <a:cubicBezTo>
                    <a:pt x="948" y="257"/>
                    <a:pt x="953" y="264"/>
                    <a:pt x="943" y="261"/>
                  </a:cubicBezTo>
                  <a:cubicBezTo>
                    <a:pt x="934" y="270"/>
                    <a:pt x="927" y="269"/>
                    <a:pt x="915" y="275"/>
                  </a:cubicBezTo>
                  <a:cubicBezTo>
                    <a:pt x="919" y="278"/>
                    <a:pt x="924" y="276"/>
                    <a:pt x="928" y="277"/>
                  </a:cubicBezTo>
                  <a:cubicBezTo>
                    <a:pt x="923" y="281"/>
                    <a:pt x="917" y="276"/>
                    <a:pt x="911" y="280"/>
                  </a:cubicBezTo>
                  <a:cubicBezTo>
                    <a:pt x="909" y="279"/>
                    <a:pt x="913" y="277"/>
                    <a:pt x="915" y="275"/>
                  </a:cubicBezTo>
                  <a:cubicBezTo>
                    <a:pt x="902" y="276"/>
                    <a:pt x="890" y="273"/>
                    <a:pt x="878" y="274"/>
                  </a:cubicBezTo>
                  <a:cubicBezTo>
                    <a:pt x="876" y="273"/>
                    <a:pt x="879" y="271"/>
                    <a:pt x="881" y="270"/>
                  </a:cubicBezTo>
                  <a:cubicBezTo>
                    <a:pt x="876" y="270"/>
                    <a:pt x="870" y="269"/>
                    <a:pt x="864" y="273"/>
                  </a:cubicBezTo>
                  <a:cubicBezTo>
                    <a:pt x="859" y="285"/>
                    <a:pt x="819" y="273"/>
                    <a:pt x="801" y="283"/>
                  </a:cubicBezTo>
                  <a:cubicBezTo>
                    <a:pt x="823" y="282"/>
                    <a:pt x="846" y="280"/>
                    <a:pt x="868" y="280"/>
                  </a:cubicBezTo>
                  <a:cubicBezTo>
                    <a:pt x="861" y="284"/>
                    <a:pt x="853" y="283"/>
                    <a:pt x="845" y="283"/>
                  </a:cubicBezTo>
                  <a:cubicBezTo>
                    <a:pt x="843" y="288"/>
                    <a:pt x="855" y="283"/>
                    <a:pt x="859" y="285"/>
                  </a:cubicBezTo>
                  <a:cubicBezTo>
                    <a:pt x="855" y="287"/>
                    <a:pt x="851" y="289"/>
                    <a:pt x="848" y="292"/>
                  </a:cubicBezTo>
                  <a:cubicBezTo>
                    <a:pt x="844" y="291"/>
                    <a:pt x="846" y="289"/>
                    <a:pt x="842" y="287"/>
                  </a:cubicBezTo>
                  <a:cubicBezTo>
                    <a:pt x="826" y="292"/>
                    <a:pt x="827" y="301"/>
                    <a:pt x="807" y="299"/>
                  </a:cubicBezTo>
                  <a:cubicBezTo>
                    <a:pt x="805" y="296"/>
                    <a:pt x="820" y="294"/>
                    <a:pt x="824" y="290"/>
                  </a:cubicBezTo>
                  <a:cubicBezTo>
                    <a:pt x="824" y="288"/>
                    <a:pt x="819" y="286"/>
                    <a:pt x="822" y="283"/>
                  </a:cubicBezTo>
                  <a:cubicBezTo>
                    <a:pt x="818" y="285"/>
                    <a:pt x="809" y="299"/>
                    <a:pt x="794" y="296"/>
                  </a:cubicBezTo>
                  <a:cubicBezTo>
                    <a:pt x="791" y="294"/>
                    <a:pt x="792" y="292"/>
                    <a:pt x="797" y="289"/>
                  </a:cubicBezTo>
                  <a:cubicBezTo>
                    <a:pt x="789" y="287"/>
                    <a:pt x="783" y="300"/>
                    <a:pt x="771" y="299"/>
                  </a:cubicBezTo>
                  <a:cubicBezTo>
                    <a:pt x="762" y="297"/>
                    <a:pt x="776" y="293"/>
                    <a:pt x="766" y="291"/>
                  </a:cubicBezTo>
                  <a:cubicBezTo>
                    <a:pt x="764" y="292"/>
                    <a:pt x="765" y="292"/>
                    <a:pt x="766" y="293"/>
                  </a:cubicBezTo>
                  <a:cubicBezTo>
                    <a:pt x="767" y="296"/>
                    <a:pt x="756" y="295"/>
                    <a:pt x="759" y="300"/>
                  </a:cubicBezTo>
                  <a:cubicBezTo>
                    <a:pt x="755" y="300"/>
                    <a:pt x="742" y="300"/>
                    <a:pt x="746" y="305"/>
                  </a:cubicBezTo>
                  <a:cubicBezTo>
                    <a:pt x="741" y="305"/>
                    <a:pt x="737" y="308"/>
                    <a:pt x="732" y="306"/>
                  </a:cubicBezTo>
                  <a:cubicBezTo>
                    <a:pt x="731" y="302"/>
                    <a:pt x="745" y="296"/>
                    <a:pt x="741" y="293"/>
                  </a:cubicBezTo>
                  <a:cubicBezTo>
                    <a:pt x="737" y="295"/>
                    <a:pt x="730" y="297"/>
                    <a:pt x="724" y="300"/>
                  </a:cubicBezTo>
                  <a:cubicBezTo>
                    <a:pt x="719" y="299"/>
                    <a:pt x="723" y="296"/>
                    <a:pt x="716" y="295"/>
                  </a:cubicBezTo>
                  <a:cubicBezTo>
                    <a:pt x="705" y="298"/>
                    <a:pt x="693" y="298"/>
                    <a:pt x="681" y="300"/>
                  </a:cubicBezTo>
                  <a:cubicBezTo>
                    <a:pt x="677" y="298"/>
                    <a:pt x="689" y="297"/>
                    <a:pt x="691" y="293"/>
                  </a:cubicBezTo>
                  <a:cubicBezTo>
                    <a:pt x="676" y="292"/>
                    <a:pt x="674" y="306"/>
                    <a:pt x="658" y="300"/>
                  </a:cubicBezTo>
                  <a:cubicBezTo>
                    <a:pt x="654" y="302"/>
                    <a:pt x="651" y="308"/>
                    <a:pt x="647" y="306"/>
                  </a:cubicBezTo>
                  <a:cubicBezTo>
                    <a:pt x="643" y="309"/>
                    <a:pt x="653" y="306"/>
                    <a:pt x="655" y="309"/>
                  </a:cubicBezTo>
                  <a:cubicBezTo>
                    <a:pt x="653" y="310"/>
                    <a:pt x="651" y="312"/>
                    <a:pt x="649" y="313"/>
                  </a:cubicBezTo>
                  <a:cubicBezTo>
                    <a:pt x="638" y="310"/>
                    <a:pt x="626" y="316"/>
                    <a:pt x="614" y="313"/>
                  </a:cubicBezTo>
                  <a:cubicBezTo>
                    <a:pt x="614" y="308"/>
                    <a:pt x="629" y="305"/>
                    <a:pt x="636" y="309"/>
                  </a:cubicBezTo>
                  <a:cubicBezTo>
                    <a:pt x="641" y="306"/>
                    <a:pt x="646" y="304"/>
                    <a:pt x="651" y="303"/>
                  </a:cubicBezTo>
                  <a:cubicBezTo>
                    <a:pt x="644" y="305"/>
                    <a:pt x="629" y="299"/>
                    <a:pt x="620" y="307"/>
                  </a:cubicBezTo>
                  <a:cubicBezTo>
                    <a:pt x="612" y="305"/>
                    <a:pt x="622" y="301"/>
                    <a:pt x="614" y="299"/>
                  </a:cubicBezTo>
                  <a:cubicBezTo>
                    <a:pt x="607" y="307"/>
                    <a:pt x="584" y="309"/>
                    <a:pt x="566" y="312"/>
                  </a:cubicBezTo>
                  <a:cubicBezTo>
                    <a:pt x="561" y="309"/>
                    <a:pt x="572" y="310"/>
                    <a:pt x="573" y="307"/>
                  </a:cubicBezTo>
                  <a:cubicBezTo>
                    <a:pt x="565" y="308"/>
                    <a:pt x="569" y="304"/>
                    <a:pt x="561" y="302"/>
                  </a:cubicBezTo>
                  <a:cubicBezTo>
                    <a:pt x="551" y="307"/>
                    <a:pt x="541" y="305"/>
                    <a:pt x="531" y="310"/>
                  </a:cubicBezTo>
                  <a:cubicBezTo>
                    <a:pt x="516" y="306"/>
                    <a:pt x="517" y="313"/>
                    <a:pt x="497" y="323"/>
                  </a:cubicBezTo>
                  <a:cubicBezTo>
                    <a:pt x="505" y="321"/>
                    <a:pt x="513" y="318"/>
                    <a:pt x="522" y="319"/>
                  </a:cubicBezTo>
                  <a:cubicBezTo>
                    <a:pt x="526" y="317"/>
                    <a:pt x="524" y="316"/>
                    <a:pt x="521" y="315"/>
                  </a:cubicBezTo>
                  <a:cubicBezTo>
                    <a:pt x="526" y="312"/>
                    <a:pt x="532" y="312"/>
                    <a:pt x="537" y="313"/>
                  </a:cubicBezTo>
                  <a:cubicBezTo>
                    <a:pt x="541" y="314"/>
                    <a:pt x="531" y="316"/>
                    <a:pt x="529" y="315"/>
                  </a:cubicBezTo>
                  <a:cubicBezTo>
                    <a:pt x="532" y="318"/>
                    <a:pt x="552" y="325"/>
                    <a:pt x="560" y="318"/>
                  </a:cubicBezTo>
                  <a:cubicBezTo>
                    <a:pt x="567" y="323"/>
                    <a:pt x="589" y="320"/>
                    <a:pt x="601" y="316"/>
                  </a:cubicBezTo>
                  <a:cubicBezTo>
                    <a:pt x="606" y="318"/>
                    <a:pt x="604" y="321"/>
                    <a:pt x="611" y="316"/>
                  </a:cubicBezTo>
                  <a:cubicBezTo>
                    <a:pt x="631" y="320"/>
                    <a:pt x="651" y="319"/>
                    <a:pt x="671" y="313"/>
                  </a:cubicBezTo>
                  <a:cubicBezTo>
                    <a:pt x="672" y="320"/>
                    <a:pt x="692" y="312"/>
                    <a:pt x="686" y="319"/>
                  </a:cubicBezTo>
                  <a:cubicBezTo>
                    <a:pt x="689" y="317"/>
                    <a:pt x="696" y="316"/>
                    <a:pt x="704" y="314"/>
                  </a:cubicBezTo>
                  <a:cubicBezTo>
                    <a:pt x="700" y="313"/>
                    <a:pt x="697" y="314"/>
                    <a:pt x="694" y="312"/>
                  </a:cubicBezTo>
                  <a:cubicBezTo>
                    <a:pt x="698" y="311"/>
                    <a:pt x="701" y="310"/>
                    <a:pt x="705" y="309"/>
                  </a:cubicBezTo>
                  <a:cubicBezTo>
                    <a:pt x="707" y="310"/>
                    <a:pt x="707" y="312"/>
                    <a:pt x="704" y="314"/>
                  </a:cubicBezTo>
                  <a:cubicBezTo>
                    <a:pt x="709" y="317"/>
                    <a:pt x="714" y="314"/>
                    <a:pt x="719" y="316"/>
                  </a:cubicBezTo>
                  <a:cubicBezTo>
                    <a:pt x="723" y="315"/>
                    <a:pt x="721" y="313"/>
                    <a:pt x="723" y="312"/>
                  </a:cubicBezTo>
                  <a:cubicBezTo>
                    <a:pt x="727" y="314"/>
                    <a:pt x="732" y="316"/>
                    <a:pt x="736" y="311"/>
                  </a:cubicBezTo>
                  <a:cubicBezTo>
                    <a:pt x="740" y="312"/>
                    <a:pt x="743" y="315"/>
                    <a:pt x="746" y="313"/>
                  </a:cubicBezTo>
                  <a:cubicBezTo>
                    <a:pt x="752" y="314"/>
                    <a:pt x="737" y="318"/>
                    <a:pt x="746" y="319"/>
                  </a:cubicBezTo>
                  <a:cubicBezTo>
                    <a:pt x="753" y="310"/>
                    <a:pt x="787" y="310"/>
                    <a:pt x="795" y="314"/>
                  </a:cubicBezTo>
                  <a:cubicBezTo>
                    <a:pt x="802" y="316"/>
                    <a:pt x="797" y="311"/>
                    <a:pt x="802" y="309"/>
                  </a:cubicBezTo>
                  <a:cubicBezTo>
                    <a:pt x="804" y="308"/>
                    <a:pt x="806" y="309"/>
                    <a:pt x="808" y="308"/>
                  </a:cubicBezTo>
                  <a:cubicBezTo>
                    <a:pt x="815" y="309"/>
                    <a:pt x="810" y="312"/>
                    <a:pt x="818" y="314"/>
                  </a:cubicBezTo>
                  <a:cubicBezTo>
                    <a:pt x="830" y="306"/>
                    <a:pt x="855" y="309"/>
                    <a:pt x="873" y="309"/>
                  </a:cubicBezTo>
                  <a:cubicBezTo>
                    <a:pt x="878" y="304"/>
                    <a:pt x="882" y="305"/>
                    <a:pt x="887" y="302"/>
                  </a:cubicBezTo>
                  <a:cubicBezTo>
                    <a:pt x="877" y="299"/>
                    <a:pt x="879" y="307"/>
                    <a:pt x="869" y="305"/>
                  </a:cubicBezTo>
                  <a:cubicBezTo>
                    <a:pt x="874" y="301"/>
                    <a:pt x="873" y="302"/>
                    <a:pt x="867" y="298"/>
                  </a:cubicBezTo>
                  <a:cubicBezTo>
                    <a:pt x="879" y="290"/>
                    <a:pt x="890" y="292"/>
                    <a:pt x="894" y="297"/>
                  </a:cubicBezTo>
                  <a:cubicBezTo>
                    <a:pt x="889" y="301"/>
                    <a:pt x="884" y="294"/>
                    <a:pt x="879" y="299"/>
                  </a:cubicBezTo>
                  <a:cubicBezTo>
                    <a:pt x="887" y="298"/>
                    <a:pt x="892" y="303"/>
                    <a:pt x="885" y="307"/>
                  </a:cubicBezTo>
                  <a:cubicBezTo>
                    <a:pt x="897" y="306"/>
                    <a:pt x="909" y="308"/>
                    <a:pt x="922" y="306"/>
                  </a:cubicBezTo>
                  <a:cubicBezTo>
                    <a:pt x="918" y="312"/>
                    <a:pt x="920" y="310"/>
                    <a:pt x="930" y="312"/>
                  </a:cubicBezTo>
                  <a:cubicBezTo>
                    <a:pt x="923" y="314"/>
                    <a:pt x="917" y="313"/>
                    <a:pt x="910" y="310"/>
                  </a:cubicBezTo>
                  <a:cubicBezTo>
                    <a:pt x="907" y="312"/>
                    <a:pt x="915" y="313"/>
                    <a:pt x="910" y="316"/>
                  </a:cubicBezTo>
                  <a:cubicBezTo>
                    <a:pt x="917" y="314"/>
                    <a:pt x="925" y="316"/>
                    <a:pt x="932" y="315"/>
                  </a:cubicBezTo>
                  <a:cubicBezTo>
                    <a:pt x="936" y="311"/>
                    <a:pt x="929" y="309"/>
                    <a:pt x="924" y="307"/>
                  </a:cubicBezTo>
                  <a:cubicBezTo>
                    <a:pt x="934" y="305"/>
                    <a:pt x="945" y="307"/>
                    <a:pt x="956" y="301"/>
                  </a:cubicBezTo>
                  <a:cubicBezTo>
                    <a:pt x="958" y="298"/>
                    <a:pt x="953" y="295"/>
                    <a:pt x="956" y="292"/>
                  </a:cubicBezTo>
                  <a:cubicBezTo>
                    <a:pt x="967" y="290"/>
                    <a:pt x="956" y="298"/>
                    <a:pt x="966" y="299"/>
                  </a:cubicBezTo>
                  <a:cubicBezTo>
                    <a:pt x="968" y="300"/>
                    <a:pt x="963" y="300"/>
                    <a:pt x="960" y="302"/>
                  </a:cubicBezTo>
                  <a:cubicBezTo>
                    <a:pt x="972" y="308"/>
                    <a:pt x="997" y="301"/>
                    <a:pt x="1010" y="307"/>
                  </a:cubicBezTo>
                  <a:cubicBezTo>
                    <a:pt x="1026" y="299"/>
                    <a:pt x="1041" y="301"/>
                    <a:pt x="1056" y="300"/>
                  </a:cubicBezTo>
                  <a:cubicBezTo>
                    <a:pt x="1062" y="305"/>
                    <a:pt x="1046" y="306"/>
                    <a:pt x="1045" y="311"/>
                  </a:cubicBezTo>
                  <a:cubicBezTo>
                    <a:pt x="1057" y="314"/>
                    <a:pt x="1059" y="303"/>
                    <a:pt x="1063" y="313"/>
                  </a:cubicBezTo>
                  <a:cubicBezTo>
                    <a:pt x="1066" y="309"/>
                    <a:pt x="1066" y="305"/>
                    <a:pt x="1062" y="302"/>
                  </a:cubicBezTo>
                  <a:cubicBezTo>
                    <a:pt x="1076" y="298"/>
                    <a:pt x="1089" y="298"/>
                    <a:pt x="1103" y="299"/>
                  </a:cubicBezTo>
                  <a:cubicBezTo>
                    <a:pt x="1106" y="291"/>
                    <a:pt x="1120" y="293"/>
                    <a:pt x="1129" y="293"/>
                  </a:cubicBezTo>
                  <a:cubicBezTo>
                    <a:pt x="1131" y="294"/>
                    <a:pt x="1128" y="296"/>
                    <a:pt x="1126" y="297"/>
                  </a:cubicBezTo>
                  <a:cubicBezTo>
                    <a:pt x="1123" y="299"/>
                    <a:pt x="1119" y="296"/>
                    <a:pt x="1116" y="295"/>
                  </a:cubicBezTo>
                  <a:cubicBezTo>
                    <a:pt x="1114" y="296"/>
                    <a:pt x="1113" y="297"/>
                    <a:pt x="1114" y="298"/>
                  </a:cubicBezTo>
                  <a:cubicBezTo>
                    <a:pt x="1113" y="299"/>
                    <a:pt x="1112" y="300"/>
                    <a:pt x="1110" y="301"/>
                  </a:cubicBezTo>
                  <a:cubicBezTo>
                    <a:pt x="1118" y="303"/>
                    <a:pt x="1124" y="296"/>
                    <a:pt x="1132" y="302"/>
                  </a:cubicBezTo>
                  <a:cubicBezTo>
                    <a:pt x="1127" y="305"/>
                    <a:pt x="1123" y="303"/>
                    <a:pt x="1118" y="304"/>
                  </a:cubicBezTo>
                  <a:cubicBezTo>
                    <a:pt x="1116" y="310"/>
                    <a:pt x="1130" y="306"/>
                    <a:pt x="1134" y="307"/>
                  </a:cubicBezTo>
                  <a:cubicBezTo>
                    <a:pt x="1122" y="317"/>
                    <a:pt x="1149" y="307"/>
                    <a:pt x="1159" y="309"/>
                  </a:cubicBezTo>
                  <a:cubicBezTo>
                    <a:pt x="1158" y="306"/>
                    <a:pt x="1160" y="300"/>
                    <a:pt x="1168" y="299"/>
                  </a:cubicBezTo>
                  <a:cubicBezTo>
                    <a:pt x="1163" y="305"/>
                    <a:pt x="1173" y="304"/>
                    <a:pt x="1174" y="310"/>
                  </a:cubicBezTo>
                  <a:cubicBezTo>
                    <a:pt x="1176" y="309"/>
                    <a:pt x="1178" y="308"/>
                    <a:pt x="1180" y="308"/>
                  </a:cubicBezTo>
                  <a:cubicBezTo>
                    <a:pt x="1176" y="303"/>
                    <a:pt x="1189" y="303"/>
                    <a:pt x="1191" y="297"/>
                  </a:cubicBezTo>
                  <a:cubicBezTo>
                    <a:pt x="1197" y="297"/>
                    <a:pt x="1213" y="302"/>
                    <a:pt x="1224" y="295"/>
                  </a:cubicBezTo>
                  <a:cubicBezTo>
                    <a:pt x="1231" y="297"/>
                    <a:pt x="1225" y="301"/>
                    <a:pt x="1224" y="303"/>
                  </a:cubicBezTo>
                  <a:cubicBezTo>
                    <a:pt x="1235" y="305"/>
                    <a:pt x="1245" y="304"/>
                    <a:pt x="1251" y="307"/>
                  </a:cubicBezTo>
                  <a:cubicBezTo>
                    <a:pt x="1254" y="305"/>
                    <a:pt x="1256" y="304"/>
                    <a:pt x="1259" y="302"/>
                  </a:cubicBezTo>
                  <a:cubicBezTo>
                    <a:pt x="1251" y="299"/>
                    <a:pt x="1251" y="299"/>
                    <a:pt x="1251" y="299"/>
                  </a:cubicBezTo>
                  <a:cubicBezTo>
                    <a:pt x="1244" y="305"/>
                    <a:pt x="1237" y="299"/>
                    <a:pt x="1230" y="300"/>
                  </a:cubicBezTo>
                  <a:cubicBezTo>
                    <a:pt x="1239" y="294"/>
                    <a:pt x="1248" y="300"/>
                    <a:pt x="1257" y="295"/>
                  </a:cubicBezTo>
                  <a:cubicBezTo>
                    <a:pt x="1257" y="308"/>
                    <a:pt x="1278" y="298"/>
                    <a:pt x="1293" y="303"/>
                  </a:cubicBezTo>
                  <a:cubicBezTo>
                    <a:pt x="1288" y="302"/>
                    <a:pt x="1282" y="306"/>
                    <a:pt x="1276" y="303"/>
                  </a:cubicBezTo>
                  <a:cubicBezTo>
                    <a:pt x="1276" y="309"/>
                    <a:pt x="1291" y="305"/>
                    <a:pt x="1297" y="305"/>
                  </a:cubicBezTo>
                  <a:cubicBezTo>
                    <a:pt x="1299" y="302"/>
                    <a:pt x="1298" y="299"/>
                    <a:pt x="1301" y="296"/>
                  </a:cubicBezTo>
                  <a:cubicBezTo>
                    <a:pt x="1311" y="293"/>
                    <a:pt x="1306" y="301"/>
                    <a:pt x="1311" y="302"/>
                  </a:cubicBezTo>
                  <a:cubicBezTo>
                    <a:pt x="1313" y="300"/>
                    <a:pt x="1316" y="301"/>
                    <a:pt x="1318" y="302"/>
                  </a:cubicBezTo>
                  <a:cubicBezTo>
                    <a:pt x="1318" y="295"/>
                    <a:pt x="1327" y="294"/>
                    <a:pt x="1338" y="300"/>
                  </a:cubicBezTo>
                  <a:cubicBezTo>
                    <a:pt x="1331" y="293"/>
                    <a:pt x="1340" y="297"/>
                    <a:pt x="1349" y="291"/>
                  </a:cubicBezTo>
                  <a:cubicBezTo>
                    <a:pt x="1360" y="295"/>
                    <a:pt x="1335" y="297"/>
                    <a:pt x="1349" y="301"/>
                  </a:cubicBezTo>
                  <a:cubicBezTo>
                    <a:pt x="1352" y="293"/>
                    <a:pt x="1359" y="294"/>
                    <a:pt x="1364" y="289"/>
                  </a:cubicBezTo>
                  <a:cubicBezTo>
                    <a:pt x="1374" y="293"/>
                    <a:pt x="1353" y="295"/>
                    <a:pt x="1357" y="298"/>
                  </a:cubicBezTo>
                  <a:cubicBezTo>
                    <a:pt x="1366" y="297"/>
                    <a:pt x="1368" y="297"/>
                    <a:pt x="1374" y="292"/>
                  </a:cubicBezTo>
                  <a:cubicBezTo>
                    <a:pt x="1383" y="295"/>
                    <a:pt x="1368" y="295"/>
                    <a:pt x="1370" y="298"/>
                  </a:cubicBezTo>
                  <a:cubicBezTo>
                    <a:pt x="1387" y="304"/>
                    <a:pt x="1392" y="295"/>
                    <a:pt x="1408" y="291"/>
                  </a:cubicBezTo>
                  <a:cubicBezTo>
                    <a:pt x="1413" y="293"/>
                    <a:pt x="1411" y="295"/>
                    <a:pt x="1418" y="297"/>
                  </a:cubicBezTo>
                  <a:cubicBezTo>
                    <a:pt x="1426" y="292"/>
                    <a:pt x="1435" y="296"/>
                    <a:pt x="1443" y="292"/>
                  </a:cubicBezTo>
                  <a:cubicBezTo>
                    <a:pt x="1446" y="295"/>
                    <a:pt x="1442" y="298"/>
                    <a:pt x="1443" y="300"/>
                  </a:cubicBezTo>
                  <a:cubicBezTo>
                    <a:pt x="1441" y="302"/>
                    <a:pt x="1438" y="302"/>
                    <a:pt x="1436" y="303"/>
                  </a:cubicBezTo>
                  <a:cubicBezTo>
                    <a:pt x="1429" y="301"/>
                    <a:pt x="1436" y="299"/>
                    <a:pt x="1435" y="297"/>
                  </a:cubicBezTo>
                  <a:cubicBezTo>
                    <a:pt x="1424" y="299"/>
                    <a:pt x="1421" y="303"/>
                    <a:pt x="1407" y="302"/>
                  </a:cubicBezTo>
                  <a:cubicBezTo>
                    <a:pt x="1415" y="303"/>
                    <a:pt x="1423" y="306"/>
                    <a:pt x="1432" y="303"/>
                  </a:cubicBezTo>
                  <a:cubicBezTo>
                    <a:pt x="1438" y="306"/>
                    <a:pt x="1421" y="305"/>
                    <a:pt x="1428" y="308"/>
                  </a:cubicBezTo>
                  <a:cubicBezTo>
                    <a:pt x="1419" y="306"/>
                    <a:pt x="1410" y="308"/>
                    <a:pt x="1401" y="308"/>
                  </a:cubicBezTo>
                  <a:cubicBezTo>
                    <a:pt x="1399" y="309"/>
                    <a:pt x="1404" y="310"/>
                    <a:pt x="1401" y="312"/>
                  </a:cubicBezTo>
                  <a:cubicBezTo>
                    <a:pt x="1394" y="315"/>
                    <a:pt x="1399" y="308"/>
                    <a:pt x="1391" y="308"/>
                  </a:cubicBezTo>
                  <a:cubicBezTo>
                    <a:pt x="1388" y="310"/>
                    <a:pt x="1385" y="310"/>
                    <a:pt x="1382" y="309"/>
                  </a:cubicBezTo>
                  <a:cubicBezTo>
                    <a:pt x="1382" y="322"/>
                    <a:pt x="1363" y="308"/>
                    <a:pt x="1353" y="317"/>
                  </a:cubicBezTo>
                  <a:cubicBezTo>
                    <a:pt x="1346" y="315"/>
                    <a:pt x="1355" y="311"/>
                    <a:pt x="1345" y="311"/>
                  </a:cubicBezTo>
                  <a:cubicBezTo>
                    <a:pt x="1340" y="316"/>
                    <a:pt x="1348" y="319"/>
                    <a:pt x="1342" y="324"/>
                  </a:cubicBezTo>
                  <a:cubicBezTo>
                    <a:pt x="1347" y="327"/>
                    <a:pt x="1352" y="322"/>
                    <a:pt x="1357" y="325"/>
                  </a:cubicBezTo>
                  <a:cubicBezTo>
                    <a:pt x="1359" y="323"/>
                    <a:pt x="1355" y="322"/>
                    <a:pt x="1353" y="321"/>
                  </a:cubicBezTo>
                  <a:cubicBezTo>
                    <a:pt x="1360" y="317"/>
                    <a:pt x="1366" y="319"/>
                    <a:pt x="1373" y="319"/>
                  </a:cubicBezTo>
                  <a:cubicBezTo>
                    <a:pt x="1374" y="323"/>
                    <a:pt x="1366" y="322"/>
                    <a:pt x="1365" y="326"/>
                  </a:cubicBezTo>
                  <a:cubicBezTo>
                    <a:pt x="1357" y="327"/>
                    <a:pt x="1350" y="326"/>
                    <a:pt x="1342" y="330"/>
                  </a:cubicBezTo>
                  <a:cubicBezTo>
                    <a:pt x="1335" y="328"/>
                    <a:pt x="1343" y="324"/>
                    <a:pt x="1334" y="325"/>
                  </a:cubicBezTo>
                  <a:cubicBezTo>
                    <a:pt x="1322" y="341"/>
                    <a:pt x="1280" y="334"/>
                    <a:pt x="1256" y="337"/>
                  </a:cubicBezTo>
                  <a:cubicBezTo>
                    <a:pt x="1254" y="335"/>
                    <a:pt x="1263" y="331"/>
                    <a:pt x="1259" y="329"/>
                  </a:cubicBezTo>
                  <a:cubicBezTo>
                    <a:pt x="1282" y="328"/>
                    <a:pt x="1306" y="329"/>
                    <a:pt x="1328" y="326"/>
                  </a:cubicBezTo>
                  <a:cubicBezTo>
                    <a:pt x="1332" y="322"/>
                    <a:pt x="1320" y="323"/>
                    <a:pt x="1317" y="327"/>
                  </a:cubicBezTo>
                  <a:cubicBezTo>
                    <a:pt x="1311" y="324"/>
                    <a:pt x="1303" y="326"/>
                    <a:pt x="1311" y="321"/>
                  </a:cubicBezTo>
                  <a:cubicBezTo>
                    <a:pt x="1305" y="322"/>
                    <a:pt x="1298" y="324"/>
                    <a:pt x="1292" y="325"/>
                  </a:cubicBezTo>
                  <a:cubicBezTo>
                    <a:pt x="1290" y="322"/>
                    <a:pt x="1297" y="319"/>
                    <a:pt x="1288" y="317"/>
                  </a:cubicBezTo>
                  <a:cubicBezTo>
                    <a:pt x="1282" y="323"/>
                    <a:pt x="1280" y="321"/>
                    <a:pt x="1271" y="321"/>
                  </a:cubicBezTo>
                  <a:cubicBezTo>
                    <a:pt x="1263" y="320"/>
                    <a:pt x="1272" y="316"/>
                    <a:pt x="1265" y="315"/>
                  </a:cubicBezTo>
                  <a:cubicBezTo>
                    <a:pt x="1251" y="314"/>
                    <a:pt x="1234" y="320"/>
                    <a:pt x="1227" y="325"/>
                  </a:cubicBezTo>
                  <a:cubicBezTo>
                    <a:pt x="1227" y="323"/>
                    <a:pt x="1222" y="322"/>
                    <a:pt x="1225" y="320"/>
                  </a:cubicBezTo>
                  <a:cubicBezTo>
                    <a:pt x="1230" y="316"/>
                    <a:pt x="1225" y="325"/>
                    <a:pt x="1232" y="319"/>
                  </a:cubicBezTo>
                  <a:cubicBezTo>
                    <a:pt x="1221" y="316"/>
                    <a:pt x="1209" y="321"/>
                    <a:pt x="1198" y="318"/>
                  </a:cubicBezTo>
                  <a:cubicBezTo>
                    <a:pt x="1193" y="321"/>
                    <a:pt x="1189" y="324"/>
                    <a:pt x="1184" y="327"/>
                  </a:cubicBezTo>
                  <a:cubicBezTo>
                    <a:pt x="1180" y="324"/>
                    <a:pt x="1180" y="321"/>
                    <a:pt x="1173" y="319"/>
                  </a:cubicBezTo>
                  <a:cubicBezTo>
                    <a:pt x="1165" y="327"/>
                    <a:pt x="1178" y="326"/>
                    <a:pt x="1181" y="329"/>
                  </a:cubicBezTo>
                  <a:cubicBezTo>
                    <a:pt x="1174" y="333"/>
                    <a:pt x="1166" y="323"/>
                    <a:pt x="1160" y="330"/>
                  </a:cubicBezTo>
                  <a:cubicBezTo>
                    <a:pt x="1150" y="327"/>
                    <a:pt x="1167" y="321"/>
                    <a:pt x="1155" y="318"/>
                  </a:cubicBezTo>
                  <a:cubicBezTo>
                    <a:pt x="1154" y="319"/>
                    <a:pt x="1156" y="320"/>
                    <a:pt x="1157" y="321"/>
                  </a:cubicBezTo>
                  <a:cubicBezTo>
                    <a:pt x="1143" y="326"/>
                    <a:pt x="1128" y="324"/>
                    <a:pt x="1113" y="324"/>
                  </a:cubicBezTo>
                  <a:cubicBezTo>
                    <a:pt x="1106" y="329"/>
                    <a:pt x="1118" y="332"/>
                    <a:pt x="1125" y="331"/>
                  </a:cubicBezTo>
                  <a:cubicBezTo>
                    <a:pt x="1118" y="334"/>
                    <a:pt x="1111" y="344"/>
                    <a:pt x="1104" y="340"/>
                  </a:cubicBezTo>
                  <a:cubicBezTo>
                    <a:pt x="1100" y="337"/>
                    <a:pt x="1112" y="338"/>
                    <a:pt x="1110" y="335"/>
                  </a:cubicBezTo>
                  <a:cubicBezTo>
                    <a:pt x="1106" y="330"/>
                    <a:pt x="1102" y="338"/>
                    <a:pt x="1098" y="334"/>
                  </a:cubicBezTo>
                  <a:cubicBezTo>
                    <a:pt x="1094" y="338"/>
                    <a:pt x="1099" y="339"/>
                    <a:pt x="1089" y="342"/>
                  </a:cubicBezTo>
                  <a:cubicBezTo>
                    <a:pt x="1084" y="340"/>
                    <a:pt x="1084" y="338"/>
                    <a:pt x="1089" y="336"/>
                  </a:cubicBezTo>
                  <a:cubicBezTo>
                    <a:pt x="1078" y="332"/>
                    <a:pt x="1079" y="345"/>
                    <a:pt x="1069" y="342"/>
                  </a:cubicBezTo>
                  <a:cubicBezTo>
                    <a:pt x="1066" y="339"/>
                    <a:pt x="1080" y="334"/>
                    <a:pt x="1071" y="332"/>
                  </a:cubicBezTo>
                  <a:cubicBezTo>
                    <a:pt x="1064" y="335"/>
                    <a:pt x="1066" y="337"/>
                    <a:pt x="1062" y="340"/>
                  </a:cubicBezTo>
                  <a:cubicBezTo>
                    <a:pt x="1059" y="341"/>
                    <a:pt x="1057" y="342"/>
                    <a:pt x="1054" y="341"/>
                  </a:cubicBezTo>
                  <a:cubicBezTo>
                    <a:pt x="1054" y="338"/>
                    <a:pt x="1064" y="337"/>
                    <a:pt x="1061" y="332"/>
                  </a:cubicBezTo>
                  <a:cubicBezTo>
                    <a:pt x="1052" y="334"/>
                    <a:pt x="1054" y="330"/>
                    <a:pt x="1044" y="327"/>
                  </a:cubicBezTo>
                  <a:cubicBezTo>
                    <a:pt x="1026" y="325"/>
                    <a:pt x="1007" y="332"/>
                    <a:pt x="994" y="334"/>
                  </a:cubicBezTo>
                  <a:cubicBezTo>
                    <a:pt x="1005" y="326"/>
                    <a:pt x="963" y="334"/>
                    <a:pt x="950" y="332"/>
                  </a:cubicBezTo>
                  <a:cubicBezTo>
                    <a:pt x="950" y="327"/>
                    <a:pt x="968" y="331"/>
                    <a:pt x="974" y="324"/>
                  </a:cubicBezTo>
                  <a:cubicBezTo>
                    <a:pt x="959" y="321"/>
                    <a:pt x="946" y="333"/>
                    <a:pt x="934" y="328"/>
                  </a:cubicBezTo>
                  <a:cubicBezTo>
                    <a:pt x="932" y="329"/>
                    <a:pt x="936" y="330"/>
                    <a:pt x="938" y="331"/>
                  </a:cubicBezTo>
                  <a:cubicBezTo>
                    <a:pt x="933" y="337"/>
                    <a:pt x="928" y="333"/>
                    <a:pt x="923" y="337"/>
                  </a:cubicBezTo>
                  <a:cubicBezTo>
                    <a:pt x="908" y="329"/>
                    <a:pt x="890" y="340"/>
                    <a:pt x="880" y="333"/>
                  </a:cubicBezTo>
                  <a:cubicBezTo>
                    <a:pt x="863" y="340"/>
                    <a:pt x="852" y="336"/>
                    <a:pt x="838" y="344"/>
                  </a:cubicBezTo>
                  <a:cubicBezTo>
                    <a:pt x="845" y="344"/>
                    <a:pt x="841" y="345"/>
                    <a:pt x="846" y="347"/>
                  </a:cubicBezTo>
                  <a:cubicBezTo>
                    <a:pt x="826" y="356"/>
                    <a:pt x="819" y="346"/>
                    <a:pt x="817" y="337"/>
                  </a:cubicBezTo>
                  <a:cubicBezTo>
                    <a:pt x="812" y="342"/>
                    <a:pt x="817" y="346"/>
                    <a:pt x="814" y="350"/>
                  </a:cubicBezTo>
                  <a:cubicBezTo>
                    <a:pt x="805" y="350"/>
                    <a:pt x="797" y="351"/>
                    <a:pt x="789" y="350"/>
                  </a:cubicBezTo>
                  <a:cubicBezTo>
                    <a:pt x="786" y="347"/>
                    <a:pt x="798" y="346"/>
                    <a:pt x="802" y="343"/>
                  </a:cubicBezTo>
                  <a:cubicBezTo>
                    <a:pt x="804" y="345"/>
                    <a:pt x="772" y="343"/>
                    <a:pt x="767" y="345"/>
                  </a:cubicBezTo>
                  <a:cubicBezTo>
                    <a:pt x="763" y="345"/>
                    <a:pt x="762" y="339"/>
                    <a:pt x="767" y="341"/>
                  </a:cubicBezTo>
                  <a:cubicBezTo>
                    <a:pt x="766" y="336"/>
                    <a:pt x="759" y="342"/>
                    <a:pt x="755" y="343"/>
                  </a:cubicBezTo>
                  <a:cubicBezTo>
                    <a:pt x="754" y="344"/>
                    <a:pt x="757" y="345"/>
                    <a:pt x="759" y="346"/>
                  </a:cubicBezTo>
                  <a:cubicBezTo>
                    <a:pt x="744" y="349"/>
                    <a:pt x="719" y="339"/>
                    <a:pt x="698" y="348"/>
                  </a:cubicBezTo>
                  <a:cubicBezTo>
                    <a:pt x="694" y="347"/>
                    <a:pt x="691" y="345"/>
                    <a:pt x="688" y="344"/>
                  </a:cubicBezTo>
                  <a:cubicBezTo>
                    <a:pt x="684" y="346"/>
                    <a:pt x="680" y="343"/>
                    <a:pt x="676" y="347"/>
                  </a:cubicBezTo>
                  <a:cubicBezTo>
                    <a:pt x="659" y="339"/>
                    <a:pt x="643" y="352"/>
                    <a:pt x="626" y="343"/>
                  </a:cubicBezTo>
                  <a:cubicBezTo>
                    <a:pt x="609" y="351"/>
                    <a:pt x="591" y="349"/>
                    <a:pt x="574" y="345"/>
                  </a:cubicBezTo>
                  <a:cubicBezTo>
                    <a:pt x="584" y="340"/>
                    <a:pt x="584" y="338"/>
                    <a:pt x="592" y="334"/>
                  </a:cubicBezTo>
                  <a:cubicBezTo>
                    <a:pt x="573" y="337"/>
                    <a:pt x="554" y="347"/>
                    <a:pt x="544" y="341"/>
                  </a:cubicBezTo>
                  <a:cubicBezTo>
                    <a:pt x="546" y="350"/>
                    <a:pt x="532" y="356"/>
                    <a:pt x="538" y="365"/>
                  </a:cubicBezTo>
                  <a:cubicBezTo>
                    <a:pt x="529" y="365"/>
                    <a:pt x="519" y="364"/>
                    <a:pt x="509" y="364"/>
                  </a:cubicBezTo>
                  <a:cubicBezTo>
                    <a:pt x="511" y="373"/>
                    <a:pt x="544" y="362"/>
                    <a:pt x="545" y="373"/>
                  </a:cubicBezTo>
                  <a:cubicBezTo>
                    <a:pt x="541" y="376"/>
                    <a:pt x="537" y="371"/>
                    <a:pt x="533" y="371"/>
                  </a:cubicBezTo>
                  <a:cubicBezTo>
                    <a:pt x="532" y="377"/>
                    <a:pt x="517" y="373"/>
                    <a:pt x="510" y="380"/>
                  </a:cubicBezTo>
                  <a:cubicBezTo>
                    <a:pt x="511" y="376"/>
                    <a:pt x="512" y="373"/>
                    <a:pt x="502" y="371"/>
                  </a:cubicBezTo>
                  <a:cubicBezTo>
                    <a:pt x="503" y="376"/>
                    <a:pt x="497" y="378"/>
                    <a:pt x="489" y="382"/>
                  </a:cubicBezTo>
                  <a:cubicBezTo>
                    <a:pt x="483" y="379"/>
                    <a:pt x="471" y="375"/>
                    <a:pt x="472" y="381"/>
                  </a:cubicBezTo>
                  <a:cubicBezTo>
                    <a:pt x="464" y="380"/>
                    <a:pt x="468" y="376"/>
                    <a:pt x="460" y="377"/>
                  </a:cubicBezTo>
                  <a:cubicBezTo>
                    <a:pt x="456" y="373"/>
                    <a:pt x="460" y="374"/>
                    <a:pt x="465" y="371"/>
                  </a:cubicBezTo>
                  <a:cubicBezTo>
                    <a:pt x="457" y="371"/>
                    <a:pt x="448" y="371"/>
                    <a:pt x="440" y="375"/>
                  </a:cubicBezTo>
                  <a:cubicBezTo>
                    <a:pt x="433" y="373"/>
                    <a:pt x="447" y="368"/>
                    <a:pt x="440" y="365"/>
                  </a:cubicBezTo>
                  <a:cubicBezTo>
                    <a:pt x="436" y="367"/>
                    <a:pt x="434" y="376"/>
                    <a:pt x="426" y="372"/>
                  </a:cubicBezTo>
                  <a:cubicBezTo>
                    <a:pt x="426" y="375"/>
                    <a:pt x="421" y="378"/>
                    <a:pt x="429" y="379"/>
                  </a:cubicBezTo>
                  <a:cubicBezTo>
                    <a:pt x="418" y="383"/>
                    <a:pt x="420" y="382"/>
                    <a:pt x="416" y="388"/>
                  </a:cubicBezTo>
                  <a:cubicBezTo>
                    <a:pt x="412" y="392"/>
                    <a:pt x="408" y="384"/>
                    <a:pt x="404" y="388"/>
                  </a:cubicBezTo>
                  <a:cubicBezTo>
                    <a:pt x="396" y="393"/>
                    <a:pt x="410" y="391"/>
                    <a:pt x="412" y="393"/>
                  </a:cubicBezTo>
                  <a:cubicBezTo>
                    <a:pt x="407" y="394"/>
                    <a:pt x="402" y="392"/>
                    <a:pt x="397" y="395"/>
                  </a:cubicBezTo>
                  <a:cubicBezTo>
                    <a:pt x="393" y="393"/>
                    <a:pt x="405" y="388"/>
                    <a:pt x="397" y="387"/>
                  </a:cubicBezTo>
                  <a:cubicBezTo>
                    <a:pt x="395" y="392"/>
                    <a:pt x="383" y="391"/>
                    <a:pt x="387" y="387"/>
                  </a:cubicBezTo>
                  <a:cubicBezTo>
                    <a:pt x="376" y="397"/>
                    <a:pt x="356" y="396"/>
                    <a:pt x="339" y="391"/>
                  </a:cubicBezTo>
                  <a:cubicBezTo>
                    <a:pt x="338" y="393"/>
                    <a:pt x="334" y="396"/>
                    <a:pt x="334" y="399"/>
                  </a:cubicBezTo>
                  <a:cubicBezTo>
                    <a:pt x="342" y="400"/>
                    <a:pt x="338" y="400"/>
                    <a:pt x="346" y="403"/>
                  </a:cubicBezTo>
                  <a:cubicBezTo>
                    <a:pt x="350" y="401"/>
                    <a:pt x="346" y="400"/>
                    <a:pt x="343" y="398"/>
                  </a:cubicBezTo>
                  <a:cubicBezTo>
                    <a:pt x="359" y="395"/>
                    <a:pt x="375" y="398"/>
                    <a:pt x="392" y="399"/>
                  </a:cubicBezTo>
                  <a:cubicBezTo>
                    <a:pt x="379" y="404"/>
                    <a:pt x="364" y="398"/>
                    <a:pt x="351" y="404"/>
                  </a:cubicBezTo>
                  <a:cubicBezTo>
                    <a:pt x="358" y="404"/>
                    <a:pt x="366" y="404"/>
                    <a:pt x="373" y="406"/>
                  </a:cubicBezTo>
                  <a:cubicBezTo>
                    <a:pt x="365" y="409"/>
                    <a:pt x="357" y="405"/>
                    <a:pt x="350" y="413"/>
                  </a:cubicBezTo>
                  <a:cubicBezTo>
                    <a:pt x="346" y="411"/>
                    <a:pt x="353" y="407"/>
                    <a:pt x="346" y="405"/>
                  </a:cubicBezTo>
                  <a:cubicBezTo>
                    <a:pt x="343" y="408"/>
                    <a:pt x="339" y="407"/>
                    <a:pt x="336" y="410"/>
                  </a:cubicBezTo>
                  <a:cubicBezTo>
                    <a:pt x="331" y="409"/>
                    <a:pt x="335" y="406"/>
                    <a:pt x="338" y="404"/>
                  </a:cubicBezTo>
                  <a:cubicBezTo>
                    <a:pt x="334" y="403"/>
                    <a:pt x="330" y="407"/>
                    <a:pt x="326" y="404"/>
                  </a:cubicBezTo>
                  <a:cubicBezTo>
                    <a:pt x="325" y="410"/>
                    <a:pt x="312" y="408"/>
                    <a:pt x="312" y="414"/>
                  </a:cubicBezTo>
                  <a:cubicBezTo>
                    <a:pt x="301" y="412"/>
                    <a:pt x="311" y="408"/>
                    <a:pt x="303" y="405"/>
                  </a:cubicBezTo>
                  <a:cubicBezTo>
                    <a:pt x="296" y="409"/>
                    <a:pt x="278" y="408"/>
                    <a:pt x="276" y="405"/>
                  </a:cubicBezTo>
                  <a:cubicBezTo>
                    <a:pt x="264" y="410"/>
                    <a:pt x="264" y="404"/>
                    <a:pt x="253" y="409"/>
                  </a:cubicBezTo>
                  <a:cubicBezTo>
                    <a:pt x="248" y="406"/>
                    <a:pt x="259" y="406"/>
                    <a:pt x="260" y="403"/>
                  </a:cubicBezTo>
                  <a:cubicBezTo>
                    <a:pt x="249" y="401"/>
                    <a:pt x="238" y="407"/>
                    <a:pt x="227" y="405"/>
                  </a:cubicBezTo>
                  <a:cubicBezTo>
                    <a:pt x="224" y="409"/>
                    <a:pt x="223" y="410"/>
                    <a:pt x="222" y="415"/>
                  </a:cubicBezTo>
                  <a:cubicBezTo>
                    <a:pt x="216" y="415"/>
                    <a:pt x="204" y="419"/>
                    <a:pt x="204" y="425"/>
                  </a:cubicBezTo>
                  <a:cubicBezTo>
                    <a:pt x="195" y="424"/>
                    <a:pt x="208" y="420"/>
                    <a:pt x="199" y="419"/>
                  </a:cubicBezTo>
                  <a:cubicBezTo>
                    <a:pt x="194" y="419"/>
                    <a:pt x="188" y="424"/>
                    <a:pt x="182" y="421"/>
                  </a:cubicBezTo>
                  <a:cubicBezTo>
                    <a:pt x="175" y="425"/>
                    <a:pt x="180" y="426"/>
                    <a:pt x="173" y="428"/>
                  </a:cubicBezTo>
                  <a:cubicBezTo>
                    <a:pt x="166" y="425"/>
                    <a:pt x="181" y="419"/>
                    <a:pt x="180" y="416"/>
                  </a:cubicBezTo>
                  <a:cubicBezTo>
                    <a:pt x="184" y="412"/>
                    <a:pt x="189" y="421"/>
                    <a:pt x="193" y="415"/>
                  </a:cubicBezTo>
                  <a:cubicBezTo>
                    <a:pt x="191" y="411"/>
                    <a:pt x="176" y="414"/>
                    <a:pt x="168" y="418"/>
                  </a:cubicBezTo>
                  <a:cubicBezTo>
                    <a:pt x="161" y="417"/>
                    <a:pt x="166" y="414"/>
                    <a:pt x="160" y="413"/>
                  </a:cubicBezTo>
                  <a:cubicBezTo>
                    <a:pt x="151" y="418"/>
                    <a:pt x="132" y="425"/>
                    <a:pt x="128" y="421"/>
                  </a:cubicBezTo>
                  <a:cubicBezTo>
                    <a:pt x="124" y="421"/>
                    <a:pt x="124" y="424"/>
                    <a:pt x="126" y="425"/>
                  </a:cubicBezTo>
                  <a:cubicBezTo>
                    <a:pt x="119" y="427"/>
                    <a:pt x="112" y="429"/>
                    <a:pt x="105" y="425"/>
                  </a:cubicBezTo>
                  <a:cubicBezTo>
                    <a:pt x="101" y="430"/>
                    <a:pt x="96" y="428"/>
                    <a:pt x="92" y="432"/>
                  </a:cubicBezTo>
                  <a:cubicBezTo>
                    <a:pt x="100" y="428"/>
                    <a:pt x="109" y="437"/>
                    <a:pt x="117" y="429"/>
                  </a:cubicBezTo>
                  <a:cubicBezTo>
                    <a:pt x="123" y="433"/>
                    <a:pt x="115" y="437"/>
                    <a:pt x="129" y="438"/>
                  </a:cubicBezTo>
                  <a:cubicBezTo>
                    <a:pt x="119" y="446"/>
                    <a:pt x="115" y="439"/>
                    <a:pt x="112" y="439"/>
                  </a:cubicBezTo>
                  <a:cubicBezTo>
                    <a:pt x="105" y="446"/>
                    <a:pt x="120" y="442"/>
                    <a:pt x="120" y="446"/>
                  </a:cubicBezTo>
                  <a:cubicBezTo>
                    <a:pt x="124" y="442"/>
                    <a:pt x="128" y="442"/>
                    <a:pt x="132" y="444"/>
                  </a:cubicBezTo>
                  <a:cubicBezTo>
                    <a:pt x="137" y="440"/>
                    <a:pt x="141" y="442"/>
                    <a:pt x="141" y="438"/>
                  </a:cubicBezTo>
                  <a:cubicBezTo>
                    <a:pt x="134" y="437"/>
                    <a:pt x="129" y="440"/>
                    <a:pt x="131" y="434"/>
                  </a:cubicBezTo>
                  <a:cubicBezTo>
                    <a:pt x="135" y="432"/>
                    <a:pt x="140" y="437"/>
                    <a:pt x="144" y="433"/>
                  </a:cubicBezTo>
                  <a:cubicBezTo>
                    <a:pt x="148" y="437"/>
                    <a:pt x="140" y="439"/>
                    <a:pt x="151" y="439"/>
                  </a:cubicBezTo>
                  <a:cubicBezTo>
                    <a:pt x="146" y="433"/>
                    <a:pt x="159" y="438"/>
                    <a:pt x="166" y="437"/>
                  </a:cubicBezTo>
                  <a:cubicBezTo>
                    <a:pt x="167" y="438"/>
                    <a:pt x="166" y="444"/>
                    <a:pt x="161" y="443"/>
                  </a:cubicBezTo>
                  <a:cubicBezTo>
                    <a:pt x="166" y="442"/>
                    <a:pt x="179" y="447"/>
                    <a:pt x="188" y="443"/>
                  </a:cubicBezTo>
                  <a:cubicBezTo>
                    <a:pt x="196" y="450"/>
                    <a:pt x="207" y="443"/>
                    <a:pt x="214" y="450"/>
                  </a:cubicBezTo>
                  <a:cubicBezTo>
                    <a:pt x="223" y="446"/>
                    <a:pt x="222" y="442"/>
                    <a:pt x="232" y="441"/>
                  </a:cubicBezTo>
                  <a:cubicBezTo>
                    <a:pt x="235" y="442"/>
                    <a:pt x="229" y="445"/>
                    <a:pt x="227" y="447"/>
                  </a:cubicBezTo>
                  <a:cubicBezTo>
                    <a:pt x="236" y="452"/>
                    <a:pt x="244" y="447"/>
                    <a:pt x="252" y="448"/>
                  </a:cubicBezTo>
                  <a:cubicBezTo>
                    <a:pt x="255" y="445"/>
                    <a:pt x="253" y="444"/>
                    <a:pt x="248" y="444"/>
                  </a:cubicBezTo>
                  <a:cubicBezTo>
                    <a:pt x="253" y="438"/>
                    <a:pt x="262" y="442"/>
                    <a:pt x="261" y="437"/>
                  </a:cubicBezTo>
                  <a:cubicBezTo>
                    <a:pt x="262" y="438"/>
                    <a:pt x="264" y="443"/>
                    <a:pt x="269" y="440"/>
                  </a:cubicBezTo>
                  <a:cubicBezTo>
                    <a:pt x="273" y="443"/>
                    <a:pt x="269" y="443"/>
                    <a:pt x="264" y="446"/>
                  </a:cubicBezTo>
                  <a:cubicBezTo>
                    <a:pt x="274" y="448"/>
                    <a:pt x="284" y="442"/>
                    <a:pt x="295" y="448"/>
                  </a:cubicBezTo>
                  <a:cubicBezTo>
                    <a:pt x="297" y="436"/>
                    <a:pt x="309" y="450"/>
                    <a:pt x="317" y="440"/>
                  </a:cubicBezTo>
                  <a:cubicBezTo>
                    <a:pt x="316" y="447"/>
                    <a:pt x="326" y="442"/>
                    <a:pt x="328" y="446"/>
                  </a:cubicBezTo>
                  <a:cubicBezTo>
                    <a:pt x="321" y="448"/>
                    <a:pt x="314" y="450"/>
                    <a:pt x="306" y="446"/>
                  </a:cubicBezTo>
                  <a:cubicBezTo>
                    <a:pt x="301" y="455"/>
                    <a:pt x="282" y="451"/>
                    <a:pt x="270" y="448"/>
                  </a:cubicBezTo>
                  <a:cubicBezTo>
                    <a:pt x="269" y="451"/>
                    <a:pt x="269" y="454"/>
                    <a:pt x="261" y="459"/>
                  </a:cubicBezTo>
                  <a:cubicBezTo>
                    <a:pt x="265" y="456"/>
                    <a:pt x="271" y="454"/>
                    <a:pt x="277" y="454"/>
                  </a:cubicBezTo>
                  <a:cubicBezTo>
                    <a:pt x="284" y="454"/>
                    <a:pt x="291" y="454"/>
                    <a:pt x="298" y="455"/>
                  </a:cubicBezTo>
                  <a:cubicBezTo>
                    <a:pt x="311" y="455"/>
                    <a:pt x="325" y="455"/>
                    <a:pt x="333" y="444"/>
                  </a:cubicBezTo>
                  <a:cubicBezTo>
                    <a:pt x="345" y="443"/>
                    <a:pt x="357" y="440"/>
                    <a:pt x="370" y="442"/>
                  </a:cubicBezTo>
                  <a:cubicBezTo>
                    <a:pt x="373" y="439"/>
                    <a:pt x="371" y="438"/>
                    <a:pt x="366" y="439"/>
                  </a:cubicBezTo>
                  <a:cubicBezTo>
                    <a:pt x="369" y="436"/>
                    <a:pt x="373" y="433"/>
                    <a:pt x="377" y="431"/>
                  </a:cubicBezTo>
                  <a:cubicBezTo>
                    <a:pt x="380" y="430"/>
                    <a:pt x="384" y="430"/>
                    <a:pt x="388" y="431"/>
                  </a:cubicBezTo>
                  <a:cubicBezTo>
                    <a:pt x="383" y="435"/>
                    <a:pt x="377" y="433"/>
                    <a:pt x="371" y="439"/>
                  </a:cubicBezTo>
                  <a:cubicBezTo>
                    <a:pt x="377" y="441"/>
                    <a:pt x="383" y="439"/>
                    <a:pt x="389" y="441"/>
                  </a:cubicBezTo>
                  <a:cubicBezTo>
                    <a:pt x="392" y="440"/>
                    <a:pt x="394" y="438"/>
                    <a:pt x="396" y="436"/>
                  </a:cubicBezTo>
                  <a:cubicBezTo>
                    <a:pt x="400" y="436"/>
                    <a:pt x="403" y="436"/>
                    <a:pt x="406" y="436"/>
                  </a:cubicBezTo>
                  <a:cubicBezTo>
                    <a:pt x="410" y="438"/>
                    <a:pt x="406" y="441"/>
                    <a:pt x="401" y="444"/>
                  </a:cubicBezTo>
                  <a:cubicBezTo>
                    <a:pt x="415" y="444"/>
                    <a:pt x="408" y="433"/>
                    <a:pt x="423" y="434"/>
                  </a:cubicBezTo>
                  <a:cubicBezTo>
                    <a:pt x="425" y="433"/>
                    <a:pt x="425" y="431"/>
                    <a:pt x="421" y="430"/>
                  </a:cubicBezTo>
                  <a:cubicBezTo>
                    <a:pt x="425" y="427"/>
                    <a:pt x="428" y="426"/>
                    <a:pt x="432" y="426"/>
                  </a:cubicBezTo>
                  <a:cubicBezTo>
                    <a:pt x="426" y="436"/>
                    <a:pt x="455" y="434"/>
                    <a:pt x="466" y="437"/>
                  </a:cubicBezTo>
                  <a:cubicBezTo>
                    <a:pt x="455" y="441"/>
                    <a:pt x="426" y="439"/>
                    <a:pt x="428" y="446"/>
                  </a:cubicBezTo>
                  <a:cubicBezTo>
                    <a:pt x="417" y="448"/>
                    <a:pt x="405" y="446"/>
                    <a:pt x="394" y="449"/>
                  </a:cubicBezTo>
                  <a:cubicBezTo>
                    <a:pt x="393" y="455"/>
                    <a:pt x="408" y="449"/>
                    <a:pt x="413" y="450"/>
                  </a:cubicBezTo>
                  <a:cubicBezTo>
                    <a:pt x="404" y="454"/>
                    <a:pt x="404" y="452"/>
                    <a:pt x="398" y="459"/>
                  </a:cubicBezTo>
                  <a:cubicBezTo>
                    <a:pt x="393" y="450"/>
                    <a:pt x="387" y="459"/>
                    <a:pt x="382" y="451"/>
                  </a:cubicBezTo>
                  <a:cubicBezTo>
                    <a:pt x="373" y="456"/>
                    <a:pt x="378" y="459"/>
                    <a:pt x="381" y="462"/>
                  </a:cubicBezTo>
                  <a:cubicBezTo>
                    <a:pt x="374" y="465"/>
                    <a:pt x="373" y="459"/>
                    <a:pt x="369" y="458"/>
                  </a:cubicBezTo>
                  <a:cubicBezTo>
                    <a:pt x="365" y="461"/>
                    <a:pt x="360" y="460"/>
                    <a:pt x="356" y="465"/>
                  </a:cubicBezTo>
                  <a:cubicBezTo>
                    <a:pt x="349" y="464"/>
                    <a:pt x="354" y="461"/>
                    <a:pt x="348" y="460"/>
                  </a:cubicBezTo>
                  <a:cubicBezTo>
                    <a:pt x="340" y="466"/>
                    <a:pt x="343" y="460"/>
                    <a:pt x="335" y="460"/>
                  </a:cubicBezTo>
                  <a:cubicBezTo>
                    <a:pt x="326" y="465"/>
                    <a:pt x="317" y="464"/>
                    <a:pt x="308" y="468"/>
                  </a:cubicBezTo>
                  <a:cubicBezTo>
                    <a:pt x="300" y="467"/>
                    <a:pt x="309" y="463"/>
                    <a:pt x="306" y="461"/>
                  </a:cubicBezTo>
                  <a:cubicBezTo>
                    <a:pt x="315" y="458"/>
                    <a:pt x="332" y="461"/>
                    <a:pt x="330" y="453"/>
                  </a:cubicBezTo>
                  <a:cubicBezTo>
                    <a:pt x="325" y="453"/>
                    <a:pt x="320" y="457"/>
                    <a:pt x="315" y="459"/>
                  </a:cubicBezTo>
                  <a:cubicBezTo>
                    <a:pt x="315" y="458"/>
                    <a:pt x="314" y="457"/>
                    <a:pt x="311" y="456"/>
                  </a:cubicBezTo>
                  <a:cubicBezTo>
                    <a:pt x="303" y="461"/>
                    <a:pt x="301" y="462"/>
                    <a:pt x="294" y="459"/>
                  </a:cubicBezTo>
                  <a:cubicBezTo>
                    <a:pt x="283" y="464"/>
                    <a:pt x="296" y="466"/>
                    <a:pt x="285" y="472"/>
                  </a:cubicBezTo>
                  <a:cubicBezTo>
                    <a:pt x="283" y="472"/>
                    <a:pt x="281" y="472"/>
                    <a:pt x="280" y="473"/>
                  </a:cubicBezTo>
                  <a:cubicBezTo>
                    <a:pt x="272" y="472"/>
                    <a:pt x="279" y="468"/>
                    <a:pt x="279" y="465"/>
                  </a:cubicBezTo>
                  <a:cubicBezTo>
                    <a:pt x="273" y="461"/>
                    <a:pt x="269" y="467"/>
                    <a:pt x="263" y="464"/>
                  </a:cubicBezTo>
                  <a:cubicBezTo>
                    <a:pt x="260" y="466"/>
                    <a:pt x="261" y="467"/>
                    <a:pt x="264" y="468"/>
                  </a:cubicBezTo>
                  <a:cubicBezTo>
                    <a:pt x="252" y="472"/>
                    <a:pt x="240" y="464"/>
                    <a:pt x="230" y="475"/>
                  </a:cubicBezTo>
                  <a:cubicBezTo>
                    <a:pt x="208" y="475"/>
                    <a:pt x="193" y="482"/>
                    <a:pt x="176" y="478"/>
                  </a:cubicBezTo>
                  <a:cubicBezTo>
                    <a:pt x="170" y="484"/>
                    <a:pt x="163" y="481"/>
                    <a:pt x="157" y="483"/>
                  </a:cubicBezTo>
                  <a:cubicBezTo>
                    <a:pt x="155" y="488"/>
                    <a:pt x="158" y="489"/>
                    <a:pt x="152" y="493"/>
                  </a:cubicBezTo>
                  <a:cubicBezTo>
                    <a:pt x="161" y="496"/>
                    <a:pt x="161" y="495"/>
                    <a:pt x="168" y="499"/>
                  </a:cubicBezTo>
                  <a:cubicBezTo>
                    <a:pt x="172" y="493"/>
                    <a:pt x="168" y="495"/>
                    <a:pt x="175" y="489"/>
                  </a:cubicBezTo>
                  <a:cubicBezTo>
                    <a:pt x="183" y="486"/>
                    <a:pt x="191" y="489"/>
                    <a:pt x="199" y="482"/>
                  </a:cubicBezTo>
                  <a:cubicBezTo>
                    <a:pt x="204" y="485"/>
                    <a:pt x="192" y="491"/>
                    <a:pt x="191" y="495"/>
                  </a:cubicBezTo>
                  <a:cubicBezTo>
                    <a:pt x="196" y="497"/>
                    <a:pt x="210" y="491"/>
                    <a:pt x="208" y="497"/>
                  </a:cubicBezTo>
                  <a:cubicBezTo>
                    <a:pt x="221" y="497"/>
                    <a:pt x="233" y="487"/>
                    <a:pt x="247" y="493"/>
                  </a:cubicBezTo>
                  <a:cubicBezTo>
                    <a:pt x="239" y="498"/>
                    <a:pt x="231" y="497"/>
                    <a:pt x="224" y="501"/>
                  </a:cubicBezTo>
                  <a:cubicBezTo>
                    <a:pt x="229" y="501"/>
                    <a:pt x="234" y="499"/>
                    <a:pt x="240" y="503"/>
                  </a:cubicBezTo>
                  <a:cubicBezTo>
                    <a:pt x="241" y="498"/>
                    <a:pt x="243" y="498"/>
                    <a:pt x="247" y="501"/>
                  </a:cubicBezTo>
                  <a:cubicBezTo>
                    <a:pt x="261" y="492"/>
                    <a:pt x="277" y="500"/>
                    <a:pt x="291" y="495"/>
                  </a:cubicBezTo>
                  <a:cubicBezTo>
                    <a:pt x="299" y="496"/>
                    <a:pt x="291" y="500"/>
                    <a:pt x="288" y="502"/>
                  </a:cubicBezTo>
                  <a:cubicBezTo>
                    <a:pt x="293" y="505"/>
                    <a:pt x="298" y="501"/>
                    <a:pt x="303" y="502"/>
                  </a:cubicBezTo>
                  <a:cubicBezTo>
                    <a:pt x="300" y="499"/>
                    <a:pt x="299" y="495"/>
                    <a:pt x="289" y="493"/>
                  </a:cubicBezTo>
                  <a:cubicBezTo>
                    <a:pt x="288" y="491"/>
                    <a:pt x="289" y="489"/>
                    <a:pt x="290" y="487"/>
                  </a:cubicBezTo>
                  <a:cubicBezTo>
                    <a:pt x="295" y="486"/>
                    <a:pt x="299" y="487"/>
                    <a:pt x="304" y="486"/>
                  </a:cubicBezTo>
                  <a:cubicBezTo>
                    <a:pt x="306" y="488"/>
                    <a:pt x="300" y="491"/>
                    <a:pt x="308" y="492"/>
                  </a:cubicBezTo>
                  <a:cubicBezTo>
                    <a:pt x="313" y="490"/>
                    <a:pt x="312" y="488"/>
                    <a:pt x="313" y="486"/>
                  </a:cubicBezTo>
                  <a:cubicBezTo>
                    <a:pt x="316" y="485"/>
                    <a:pt x="319" y="487"/>
                    <a:pt x="321" y="485"/>
                  </a:cubicBezTo>
                  <a:cubicBezTo>
                    <a:pt x="326" y="489"/>
                    <a:pt x="317" y="488"/>
                    <a:pt x="318" y="492"/>
                  </a:cubicBezTo>
                  <a:cubicBezTo>
                    <a:pt x="312" y="495"/>
                    <a:pt x="306" y="490"/>
                    <a:pt x="301" y="495"/>
                  </a:cubicBezTo>
                  <a:cubicBezTo>
                    <a:pt x="360" y="491"/>
                    <a:pt x="419" y="482"/>
                    <a:pt x="479" y="481"/>
                  </a:cubicBezTo>
                  <a:cubicBezTo>
                    <a:pt x="482" y="472"/>
                    <a:pt x="501" y="474"/>
                    <a:pt x="506" y="479"/>
                  </a:cubicBezTo>
                  <a:cubicBezTo>
                    <a:pt x="509" y="474"/>
                    <a:pt x="503" y="471"/>
                    <a:pt x="506" y="466"/>
                  </a:cubicBezTo>
                  <a:cubicBezTo>
                    <a:pt x="517" y="462"/>
                    <a:pt x="517" y="471"/>
                    <a:pt x="528" y="466"/>
                  </a:cubicBezTo>
                  <a:cubicBezTo>
                    <a:pt x="530" y="467"/>
                    <a:pt x="526" y="469"/>
                    <a:pt x="524" y="471"/>
                  </a:cubicBezTo>
                  <a:cubicBezTo>
                    <a:pt x="534" y="470"/>
                    <a:pt x="543" y="464"/>
                    <a:pt x="553" y="466"/>
                  </a:cubicBezTo>
                  <a:cubicBezTo>
                    <a:pt x="542" y="478"/>
                    <a:pt x="576" y="469"/>
                    <a:pt x="592" y="475"/>
                  </a:cubicBezTo>
                  <a:cubicBezTo>
                    <a:pt x="599" y="472"/>
                    <a:pt x="591" y="471"/>
                    <a:pt x="588" y="469"/>
                  </a:cubicBezTo>
                  <a:cubicBezTo>
                    <a:pt x="603" y="468"/>
                    <a:pt x="596" y="470"/>
                    <a:pt x="611" y="471"/>
                  </a:cubicBezTo>
                  <a:cubicBezTo>
                    <a:pt x="613" y="469"/>
                    <a:pt x="605" y="468"/>
                    <a:pt x="608" y="466"/>
                  </a:cubicBezTo>
                  <a:cubicBezTo>
                    <a:pt x="612" y="465"/>
                    <a:pt x="616" y="465"/>
                    <a:pt x="620" y="466"/>
                  </a:cubicBezTo>
                  <a:cubicBezTo>
                    <a:pt x="620" y="464"/>
                    <a:pt x="622" y="462"/>
                    <a:pt x="627" y="459"/>
                  </a:cubicBezTo>
                  <a:cubicBezTo>
                    <a:pt x="635" y="455"/>
                    <a:pt x="633" y="464"/>
                    <a:pt x="643" y="457"/>
                  </a:cubicBezTo>
                  <a:cubicBezTo>
                    <a:pt x="646" y="459"/>
                    <a:pt x="644" y="461"/>
                    <a:pt x="639" y="464"/>
                  </a:cubicBezTo>
                  <a:cubicBezTo>
                    <a:pt x="662" y="464"/>
                    <a:pt x="659" y="468"/>
                    <a:pt x="687" y="461"/>
                  </a:cubicBezTo>
                  <a:cubicBezTo>
                    <a:pt x="688" y="463"/>
                    <a:pt x="689" y="464"/>
                    <a:pt x="685" y="466"/>
                  </a:cubicBezTo>
                  <a:cubicBezTo>
                    <a:pt x="703" y="458"/>
                    <a:pt x="721" y="462"/>
                    <a:pt x="738" y="456"/>
                  </a:cubicBezTo>
                  <a:cubicBezTo>
                    <a:pt x="739" y="457"/>
                    <a:pt x="740" y="458"/>
                    <a:pt x="739" y="460"/>
                  </a:cubicBezTo>
                  <a:cubicBezTo>
                    <a:pt x="746" y="459"/>
                    <a:pt x="752" y="455"/>
                    <a:pt x="759" y="450"/>
                  </a:cubicBezTo>
                  <a:cubicBezTo>
                    <a:pt x="765" y="451"/>
                    <a:pt x="766" y="453"/>
                    <a:pt x="760" y="456"/>
                  </a:cubicBezTo>
                  <a:cubicBezTo>
                    <a:pt x="782" y="451"/>
                    <a:pt x="806" y="459"/>
                    <a:pt x="828" y="446"/>
                  </a:cubicBezTo>
                  <a:cubicBezTo>
                    <a:pt x="835" y="447"/>
                    <a:pt x="827" y="451"/>
                    <a:pt x="834" y="452"/>
                  </a:cubicBezTo>
                  <a:cubicBezTo>
                    <a:pt x="830" y="455"/>
                    <a:pt x="826" y="452"/>
                    <a:pt x="823" y="456"/>
                  </a:cubicBezTo>
                  <a:cubicBezTo>
                    <a:pt x="841" y="452"/>
                    <a:pt x="863" y="443"/>
                    <a:pt x="886" y="446"/>
                  </a:cubicBezTo>
                  <a:cubicBezTo>
                    <a:pt x="888" y="441"/>
                    <a:pt x="870" y="444"/>
                    <a:pt x="881" y="438"/>
                  </a:cubicBezTo>
                  <a:cubicBezTo>
                    <a:pt x="892" y="441"/>
                    <a:pt x="900" y="444"/>
                    <a:pt x="908" y="441"/>
                  </a:cubicBezTo>
                  <a:cubicBezTo>
                    <a:pt x="914" y="434"/>
                    <a:pt x="900" y="441"/>
                    <a:pt x="895" y="439"/>
                  </a:cubicBezTo>
                  <a:cubicBezTo>
                    <a:pt x="902" y="434"/>
                    <a:pt x="909" y="436"/>
                    <a:pt x="916" y="434"/>
                  </a:cubicBezTo>
                  <a:cubicBezTo>
                    <a:pt x="916" y="438"/>
                    <a:pt x="914" y="441"/>
                    <a:pt x="912" y="445"/>
                  </a:cubicBezTo>
                  <a:cubicBezTo>
                    <a:pt x="932" y="441"/>
                    <a:pt x="945" y="432"/>
                    <a:pt x="967" y="434"/>
                  </a:cubicBezTo>
                  <a:cubicBezTo>
                    <a:pt x="969" y="435"/>
                    <a:pt x="965" y="437"/>
                    <a:pt x="968" y="438"/>
                  </a:cubicBezTo>
                  <a:cubicBezTo>
                    <a:pt x="971" y="439"/>
                    <a:pt x="974" y="438"/>
                    <a:pt x="977" y="440"/>
                  </a:cubicBezTo>
                  <a:cubicBezTo>
                    <a:pt x="984" y="435"/>
                    <a:pt x="980" y="435"/>
                    <a:pt x="988" y="432"/>
                  </a:cubicBezTo>
                  <a:cubicBezTo>
                    <a:pt x="989" y="434"/>
                    <a:pt x="991" y="436"/>
                    <a:pt x="996" y="438"/>
                  </a:cubicBezTo>
                  <a:cubicBezTo>
                    <a:pt x="1006" y="434"/>
                    <a:pt x="1015" y="435"/>
                    <a:pt x="1025" y="434"/>
                  </a:cubicBezTo>
                  <a:cubicBezTo>
                    <a:pt x="1029" y="436"/>
                    <a:pt x="1019" y="438"/>
                    <a:pt x="1017" y="436"/>
                  </a:cubicBezTo>
                  <a:cubicBezTo>
                    <a:pt x="1025" y="442"/>
                    <a:pt x="1041" y="433"/>
                    <a:pt x="1046" y="426"/>
                  </a:cubicBezTo>
                  <a:cubicBezTo>
                    <a:pt x="1056" y="428"/>
                    <a:pt x="1047" y="431"/>
                    <a:pt x="1042" y="435"/>
                  </a:cubicBezTo>
                  <a:cubicBezTo>
                    <a:pt x="1056" y="433"/>
                    <a:pt x="1069" y="423"/>
                    <a:pt x="1082" y="425"/>
                  </a:cubicBezTo>
                  <a:cubicBezTo>
                    <a:pt x="1087" y="426"/>
                    <a:pt x="1076" y="432"/>
                    <a:pt x="1074" y="428"/>
                  </a:cubicBezTo>
                  <a:cubicBezTo>
                    <a:pt x="1077" y="432"/>
                    <a:pt x="1084" y="433"/>
                    <a:pt x="1094" y="432"/>
                  </a:cubicBezTo>
                  <a:cubicBezTo>
                    <a:pt x="1091" y="433"/>
                    <a:pt x="1082" y="435"/>
                    <a:pt x="1090" y="437"/>
                  </a:cubicBezTo>
                  <a:cubicBezTo>
                    <a:pt x="1086" y="438"/>
                    <a:pt x="1082" y="435"/>
                    <a:pt x="1079" y="440"/>
                  </a:cubicBezTo>
                  <a:cubicBezTo>
                    <a:pt x="1085" y="443"/>
                    <a:pt x="1091" y="439"/>
                    <a:pt x="1098" y="440"/>
                  </a:cubicBezTo>
                  <a:cubicBezTo>
                    <a:pt x="1095" y="438"/>
                    <a:pt x="1100" y="432"/>
                    <a:pt x="1107" y="434"/>
                  </a:cubicBezTo>
                  <a:cubicBezTo>
                    <a:pt x="1109" y="432"/>
                    <a:pt x="1104" y="434"/>
                    <a:pt x="1101" y="432"/>
                  </a:cubicBezTo>
                  <a:cubicBezTo>
                    <a:pt x="1109" y="429"/>
                    <a:pt x="1117" y="428"/>
                    <a:pt x="1124" y="421"/>
                  </a:cubicBezTo>
                  <a:cubicBezTo>
                    <a:pt x="1133" y="423"/>
                    <a:pt x="1120" y="427"/>
                    <a:pt x="1128" y="429"/>
                  </a:cubicBezTo>
                  <a:cubicBezTo>
                    <a:pt x="1134" y="425"/>
                    <a:pt x="1143" y="424"/>
                    <a:pt x="1143" y="419"/>
                  </a:cubicBezTo>
                  <a:cubicBezTo>
                    <a:pt x="1159" y="419"/>
                    <a:pt x="1178" y="420"/>
                    <a:pt x="1189" y="417"/>
                  </a:cubicBezTo>
                  <a:cubicBezTo>
                    <a:pt x="1189" y="415"/>
                    <a:pt x="1187" y="413"/>
                    <a:pt x="1195" y="409"/>
                  </a:cubicBezTo>
                  <a:cubicBezTo>
                    <a:pt x="1201" y="415"/>
                    <a:pt x="1190" y="419"/>
                    <a:pt x="1206" y="419"/>
                  </a:cubicBezTo>
                  <a:cubicBezTo>
                    <a:pt x="1201" y="423"/>
                    <a:pt x="1196" y="421"/>
                    <a:pt x="1191" y="422"/>
                  </a:cubicBezTo>
                  <a:cubicBezTo>
                    <a:pt x="1192" y="427"/>
                    <a:pt x="1209" y="420"/>
                    <a:pt x="1216" y="421"/>
                  </a:cubicBezTo>
                  <a:cubicBezTo>
                    <a:pt x="1217" y="419"/>
                    <a:pt x="1213" y="418"/>
                    <a:pt x="1218" y="415"/>
                  </a:cubicBezTo>
                  <a:cubicBezTo>
                    <a:pt x="1224" y="417"/>
                    <a:pt x="1228" y="415"/>
                    <a:pt x="1233" y="420"/>
                  </a:cubicBezTo>
                  <a:cubicBezTo>
                    <a:pt x="1240" y="417"/>
                    <a:pt x="1235" y="415"/>
                    <a:pt x="1242" y="412"/>
                  </a:cubicBezTo>
                  <a:cubicBezTo>
                    <a:pt x="1248" y="411"/>
                    <a:pt x="1254" y="420"/>
                    <a:pt x="1263" y="411"/>
                  </a:cubicBezTo>
                  <a:cubicBezTo>
                    <a:pt x="1269" y="413"/>
                    <a:pt x="1264" y="415"/>
                    <a:pt x="1271" y="417"/>
                  </a:cubicBezTo>
                  <a:cubicBezTo>
                    <a:pt x="1267" y="420"/>
                    <a:pt x="1262" y="419"/>
                    <a:pt x="1258" y="419"/>
                  </a:cubicBezTo>
                  <a:cubicBezTo>
                    <a:pt x="1287" y="426"/>
                    <a:pt x="1332" y="412"/>
                    <a:pt x="1367" y="412"/>
                  </a:cubicBezTo>
                  <a:cubicBezTo>
                    <a:pt x="1367" y="415"/>
                    <a:pt x="1364" y="418"/>
                    <a:pt x="1359" y="421"/>
                  </a:cubicBezTo>
                  <a:cubicBezTo>
                    <a:pt x="1366" y="421"/>
                    <a:pt x="1373" y="417"/>
                    <a:pt x="1380" y="420"/>
                  </a:cubicBezTo>
                  <a:cubicBezTo>
                    <a:pt x="1385" y="417"/>
                    <a:pt x="1383" y="415"/>
                    <a:pt x="1382" y="413"/>
                  </a:cubicBezTo>
                  <a:cubicBezTo>
                    <a:pt x="1399" y="411"/>
                    <a:pt x="1430" y="418"/>
                    <a:pt x="1447" y="403"/>
                  </a:cubicBezTo>
                  <a:cubicBezTo>
                    <a:pt x="1453" y="407"/>
                    <a:pt x="1440" y="407"/>
                    <a:pt x="1441" y="411"/>
                  </a:cubicBezTo>
                  <a:cubicBezTo>
                    <a:pt x="1454" y="410"/>
                    <a:pt x="1456" y="410"/>
                    <a:pt x="1466" y="410"/>
                  </a:cubicBezTo>
                  <a:cubicBezTo>
                    <a:pt x="1468" y="408"/>
                    <a:pt x="1466" y="407"/>
                    <a:pt x="1468" y="405"/>
                  </a:cubicBezTo>
                  <a:cubicBezTo>
                    <a:pt x="1480" y="402"/>
                    <a:pt x="1502" y="412"/>
                    <a:pt x="1508" y="402"/>
                  </a:cubicBezTo>
                  <a:cubicBezTo>
                    <a:pt x="1513" y="404"/>
                    <a:pt x="1510" y="407"/>
                    <a:pt x="1518" y="409"/>
                  </a:cubicBezTo>
                  <a:cubicBezTo>
                    <a:pt x="1523" y="407"/>
                    <a:pt x="1529" y="402"/>
                    <a:pt x="1535" y="406"/>
                  </a:cubicBezTo>
                  <a:cubicBezTo>
                    <a:pt x="1543" y="395"/>
                    <a:pt x="1568" y="406"/>
                    <a:pt x="1583" y="397"/>
                  </a:cubicBezTo>
                  <a:cubicBezTo>
                    <a:pt x="1581" y="400"/>
                    <a:pt x="1590" y="401"/>
                    <a:pt x="1586" y="403"/>
                  </a:cubicBezTo>
                  <a:cubicBezTo>
                    <a:pt x="1596" y="400"/>
                    <a:pt x="1605" y="396"/>
                    <a:pt x="1615" y="402"/>
                  </a:cubicBezTo>
                  <a:cubicBezTo>
                    <a:pt x="1619" y="399"/>
                    <a:pt x="1623" y="398"/>
                    <a:pt x="1626" y="397"/>
                  </a:cubicBezTo>
                  <a:cubicBezTo>
                    <a:pt x="1627" y="398"/>
                    <a:pt x="1628" y="400"/>
                    <a:pt x="1630" y="401"/>
                  </a:cubicBezTo>
                  <a:cubicBezTo>
                    <a:pt x="1632" y="397"/>
                    <a:pt x="1642" y="397"/>
                    <a:pt x="1638" y="400"/>
                  </a:cubicBezTo>
                  <a:cubicBezTo>
                    <a:pt x="1644" y="397"/>
                    <a:pt x="1654" y="397"/>
                    <a:pt x="1665" y="398"/>
                  </a:cubicBezTo>
                  <a:cubicBezTo>
                    <a:pt x="1662" y="394"/>
                    <a:pt x="1667" y="394"/>
                    <a:pt x="1674" y="393"/>
                  </a:cubicBezTo>
                  <a:cubicBezTo>
                    <a:pt x="1676" y="394"/>
                    <a:pt x="1672" y="396"/>
                    <a:pt x="1670" y="397"/>
                  </a:cubicBezTo>
                  <a:cubicBezTo>
                    <a:pt x="1680" y="398"/>
                    <a:pt x="1689" y="395"/>
                    <a:pt x="1699" y="396"/>
                  </a:cubicBezTo>
                  <a:cubicBezTo>
                    <a:pt x="1692" y="402"/>
                    <a:pt x="1689" y="396"/>
                    <a:pt x="1686" y="402"/>
                  </a:cubicBezTo>
                  <a:cubicBezTo>
                    <a:pt x="1691" y="403"/>
                    <a:pt x="1697" y="404"/>
                    <a:pt x="1703" y="402"/>
                  </a:cubicBezTo>
                  <a:cubicBezTo>
                    <a:pt x="1705" y="404"/>
                    <a:pt x="1700" y="406"/>
                    <a:pt x="1697" y="407"/>
                  </a:cubicBezTo>
                  <a:cubicBezTo>
                    <a:pt x="1690" y="408"/>
                    <a:pt x="1683" y="402"/>
                    <a:pt x="1676" y="408"/>
                  </a:cubicBezTo>
                  <a:cubicBezTo>
                    <a:pt x="1685" y="406"/>
                    <a:pt x="1681" y="414"/>
                    <a:pt x="1690" y="412"/>
                  </a:cubicBezTo>
                  <a:cubicBezTo>
                    <a:pt x="1692" y="416"/>
                    <a:pt x="1685" y="417"/>
                    <a:pt x="1678" y="419"/>
                  </a:cubicBezTo>
                  <a:cubicBezTo>
                    <a:pt x="1675" y="417"/>
                    <a:pt x="1679" y="414"/>
                    <a:pt x="1680" y="412"/>
                  </a:cubicBezTo>
                  <a:cubicBezTo>
                    <a:pt x="1673" y="409"/>
                    <a:pt x="1670" y="415"/>
                    <a:pt x="1667" y="418"/>
                  </a:cubicBezTo>
                  <a:cubicBezTo>
                    <a:pt x="1660" y="418"/>
                    <a:pt x="1654" y="420"/>
                    <a:pt x="1648" y="417"/>
                  </a:cubicBezTo>
                  <a:cubicBezTo>
                    <a:pt x="1662" y="417"/>
                    <a:pt x="1658" y="410"/>
                    <a:pt x="1669" y="410"/>
                  </a:cubicBezTo>
                  <a:cubicBezTo>
                    <a:pt x="1672" y="406"/>
                    <a:pt x="1656" y="410"/>
                    <a:pt x="1669" y="404"/>
                  </a:cubicBezTo>
                  <a:cubicBezTo>
                    <a:pt x="1676" y="401"/>
                    <a:pt x="1667" y="411"/>
                    <a:pt x="1674" y="407"/>
                  </a:cubicBezTo>
                  <a:cubicBezTo>
                    <a:pt x="1684" y="402"/>
                    <a:pt x="1675" y="405"/>
                    <a:pt x="1670" y="401"/>
                  </a:cubicBezTo>
                  <a:cubicBezTo>
                    <a:pt x="1673" y="401"/>
                    <a:pt x="1675" y="400"/>
                    <a:pt x="1678" y="401"/>
                  </a:cubicBezTo>
                  <a:cubicBezTo>
                    <a:pt x="1670" y="397"/>
                    <a:pt x="1645" y="405"/>
                    <a:pt x="1630" y="403"/>
                  </a:cubicBezTo>
                  <a:cubicBezTo>
                    <a:pt x="1634" y="409"/>
                    <a:pt x="1623" y="405"/>
                    <a:pt x="1623" y="410"/>
                  </a:cubicBezTo>
                  <a:cubicBezTo>
                    <a:pt x="1632" y="409"/>
                    <a:pt x="1641" y="407"/>
                    <a:pt x="1649" y="404"/>
                  </a:cubicBezTo>
                  <a:cubicBezTo>
                    <a:pt x="1654" y="417"/>
                    <a:pt x="1623" y="415"/>
                    <a:pt x="1613" y="419"/>
                  </a:cubicBezTo>
                  <a:cubicBezTo>
                    <a:pt x="1599" y="415"/>
                    <a:pt x="1612" y="409"/>
                    <a:pt x="1604" y="405"/>
                  </a:cubicBezTo>
                  <a:cubicBezTo>
                    <a:pt x="1603" y="412"/>
                    <a:pt x="1591" y="404"/>
                    <a:pt x="1585" y="411"/>
                  </a:cubicBezTo>
                  <a:cubicBezTo>
                    <a:pt x="1590" y="409"/>
                    <a:pt x="1607" y="410"/>
                    <a:pt x="1602" y="416"/>
                  </a:cubicBezTo>
                  <a:cubicBezTo>
                    <a:pt x="1591" y="410"/>
                    <a:pt x="1592" y="421"/>
                    <a:pt x="1577" y="417"/>
                  </a:cubicBezTo>
                  <a:cubicBezTo>
                    <a:pt x="1569" y="415"/>
                    <a:pt x="1579" y="411"/>
                    <a:pt x="1571" y="409"/>
                  </a:cubicBezTo>
                  <a:cubicBezTo>
                    <a:pt x="1562" y="414"/>
                    <a:pt x="1562" y="414"/>
                    <a:pt x="1562" y="414"/>
                  </a:cubicBezTo>
                  <a:cubicBezTo>
                    <a:pt x="1565" y="416"/>
                    <a:pt x="1567" y="417"/>
                    <a:pt x="1566" y="418"/>
                  </a:cubicBezTo>
                  <a:cubicBezTo>
                    <a:pt x="1548" y="425"/>
                    <a:pt x="1530" y="424"/>
                    <a:pt x="1512" y="429"/>
                  </a:cubicBezTo>
                  <a:cubicBezTo>
                    <a:pt x="1518" y="433"/>
                    <a:pt x="1524" y="429"/>
                    <a:pt x="1529" y="430"/>
                  </a:cubicBezTo>
                  <a:cubicBezTo>
                    <a:pt x="1519" y="435"/>
                    <a:pt x="1500" y="439"/>
                    <a:pt x="1495" y="431"/>
                  </a:cubicBezTo>
                  <a:cubicBezTo>
                    <a:pt x="1500" y="431"/>
                    <a:pt x="1505" y="430"/>
                    <a:pt x="1510" y="426"/>
                  </a:cubicBezTo>
                  <a:cubicBezTo>
                    <a:pt x="1512" y="422"/>
                    <a:pt x="1501" y="425"/>
                    <a:pt x="1505" y="421"/>
                  </a:cubicBezTo>
                  <a:cubicBezTo>
                    <a:pt x="1493" y="423"/>
                    <a:pt x="1483" y="432"/>
                    <a:pt x="1474" y="424"/>
                  </a:cubicBezTo>
                  <a:cubicBezTo>
                    <a:pt x="1470" y="428"/>
                    <a:pt x="1465" y="426"/>
                    <a:pt x="1461" y="426"/>
                  </a:cubicBezTo>
                  <a:cubicBezTo>
                    <a:pt x="1461" y="427"/>
                    <a:pt x="1457" y="429"/>
                    <a:pt x="1459" y="431"/>
                  </a:cubicBezTo>
                  <a:cubicBezTo>
                    <a:pt x="1445" y="429"/>
                    <a:pt x="1421" y="438"/>
                    <a:pt x="1413" y="431"/>
                  </a:cubicBezTo>
                  <a:cubicBezTo>
                    <a:pt x="1405" y="432"/>
                    <a:pt x="1397" y="434"/>
                    <a:pt x="1388" y="436"/>
                  </a:cubicBezTo>
                  <a:cubicBezTo>
                    <a:pt x="1388" y="434"/>
                    <a:pt x="1389" y="432"/>
                    <a:pt x="1390" y="430"/>
                  </a:cubicBezTo>
                  <a:cubicBezTo>
                    <a:pt x="1383" y="429"/>
                    <a:pt x="1385" y="435"/>
                    <a:pt x="1381" y="436"/>
                  </a:cubicBezTo>
                  <a:cubicBezTo>
                    <a:pt x="1373" y="434"/>
                    <a:pt x="1377" y="430"/>
                    <a:pt x="1380" y="426"/>
                  </a:cubicBezTo>
                  <a:cubicBezTo>
                    <a:pt x="1372" y="425"/>
                    <a:pt x="1361" y="428"/>
                    <a:pt x="1357" y="422"/>
                  </a:cubicBezTo>
                  <a:cubicBezTo>
                    <a:pt x="1355" y="426"/>
                    <a:pt x="1362" y="430"/>
                    <a:pt x="1354" y="434"/>
                  </a:cubicBezTo>
                  <a:cubicBezTo>
                    <a:pt x="1366" y="436"/>
                    <a:pt x="1358" y="425"/>
                    <a:pt x="1373" y="429"/>
                  </a:cubicBezTo>
                  <a:cubicBezTo>
                    <a:pt x="1375" y="433"/>
                    <a:pt x="1373" y="435"/>
                    <a:pt x="1365" y="438"/>
                  </a:cubicBezTo>
                  <a:cubicBezTo>
                    <a:pt x="1351" y="441"/>
                    <a:pt x="1336" y="432"/>
                    <a:pt x="1321" y="436"/>
                  </a:cubicBezTo>
                  <a:cubicBezTo>
                    <a:pt x="1316" y="431"/>
                    <a:pt x="1328" y="432"/>
                    <a:pt x="1333" y="429"/>
                  </a:cubicBezTo>
                  <a:cubicBezTo>
                    <a:pt x="1326" y="427"/>
                    <a:pt x="1320" y="431"/>
                    <a:pt x="1314" y="433"/>
                  </a:cubicBezTo>
                  <a:cubicBezTo>
                    <a:pt x="1314" y="434"/>
                    <a:pt x="1315" y="436"/>
                    <a:pt x="1318" y="437"/>
                  </a:cubicBezTo>
                  <a:cubicBezTo>
                    <a:pt x="1313" y="438"/>
                    <a:pt x="1311" y="435"/>
                    <a:pt x="1310" y="440"/>
                  </a:cubicBezTo>
                  <a:cubicBezTo>
                    <a:pt x="1299" y="436"/>
                    <a:pt x="1289" y="448"/>
                    <a:pt x="1278" y="440"/>
                  </a:cubicBezTo>
                  <a:cubicBezTo>
                    <a:pt x="1277" y="444"/>
                    <a:pt x="1261" y="446"/>
                    <a:pt x="1259" y="441"/>
                  </a:cubicBezTo>
                  <a:cubicBezTo>
                    <a:pt x="1253" y="451"/>
                    <a:pt x="1235" y="452"/>
                    <a:pt x="1223" y="450"/>
                  </a:cubicBezTo>
                  <a:cubicBezTo>
                    <a:pt x="1219" y="452"/>
                    <a:pt x="1221" y="453"/>
                    <a:pt x="1219" y="454"/>
                  </a:cubicBezTo>
                  <a:cubicBezTo>
                    <a:pt x="1209" y="452"/>
                    <a:pt x="1198" y="456"/>
                    <a:pt x="1198" y="449"/>
                  </a:cubicBezTo>
                  <a:cubicBezTo>
                    <a:pt x="1193" y="452"/>
                    <a:pt x="1189" y="455"/>
                    <a:pt x="1185" y="458"/>
                  </a:cubicBezTo>
                  <a:cubicBezTo>
                    <a:pt x="1171" y="455"/>
                    <a:pt x="1188" y="450"/>
                    <a:pt x="1180" y="448"/>
                  </a:cubicBezTo>
                  <a:cubicBezTo>
                    <a:pt x="1172" y="453"/>
                    <a:pt x="1164" y="453"/>
                    <a:pt x="1156" y="451"/>
                  </a:cubicBezTo>
                  <a:cubicBezTo>
                    <a:pt x="1155" y="455"/>
                    <a:pt x="1147" y="459"/>
                    <a:pt x="1145" y="462"/>
                  </a:cubicBezTo>
                  <a:cubicBezTo>
                    <a:pt x="1139" y="459"/>
                    <a:pt x="1153" y="453"/>
                    <a:pt x="1144" y="450"/>
                  </a:cubicBezTo>
                  <a:cubicBezTo>
                    <a:pt x="1144" y="460"/>
                    <a:pt x="1120" y="462"/>
                    <a:pt x="1108" y="459"/>
                  </a:cubicBezTo>
                  <a:cubicBezTo>
                    <a:pt x="1098" y="461"/>
                    <a:pt x="1100" y="468"/>
                    <a:pt x="1089" y="467"/>
                  </a:cubicBezTo>
                  <a:cubicBezTo>
                    <a:pt x="1090" y="463"/>
                    <a:pt x="1097" y="458"/>
                    <a:pt x="1085" y="461"/>
                  </a:cubicBezTo>
                  <a:cubicBezTo>
                    <a:pt x="1083" y="458"/>
                    <a:pt x="1088" y="454"/>
                    <a:pt x="1094" y="451"/>
                  </a:cubicBezTo>
                  <a:cubicBezTo>
                    <a:pt x="1093" y="450"/>
                    <a:pt x="1092" y="450"/>
                    <a:pt x="1091" y="451"/>
                  </a:cubicBezTo>
                  <a:cubicBezTo>
                    <a:pt x="1089" y="450"/>
                    <a:pt x="1088" y="450"/>
                    <a:pt x="1087" y="449"/>
                  </a:cubicBezTo>
                  <a:cubicBezTo>
                    <a:pt x="1081" y="453"/>
                    <a:pt x="1085" y="455"/>
                    <a:pt x="1079" y="458"/>
                  </a:cubicBezTo>
                  <a:cubicBezTo>
                    <a:pt x="1070" y="462"/>
                    <a:pt x="1071" y="454"/>
                    <a:pt x="1060" y="452"/>
                  </a:cubicBezTo>
                  <a:cubicBezTo>
                    <a:pt x="1053" y="457"/>
                    <a:pt x="1046" y="452"/>
                    <a:pt x="1039" y="456"/>
                  </a:cubicBezTo>
                  <a:cubicBezTo>
                    <a:pt x="1047" y="460"/>
                    <a:pt x="1055" y="458"/>
                    <a:pt x="1062" y="455"/>
                  </a:cubicBezTo>
                  <a:cubicBezTo>
                    <a:pt x="1062" y="457"/>
                    <a:pt x="1067" y="459"/>
                    <a:pt x="1072" y="461"/>
                  </a:cubicBezTo>
                  <a:cubicBezTo>
                    <a:pt x="1064" y="461"/>
                    <a:pt x="1065" y="466"/>
                    <a:pt x="1055" y="462"/>
                  </a:cubicBezTo>
                  <a:cubicBezTo>
                    <a:pt x="1046" y="465"/>
                    <a:pt x="1060" y="466"/>
                    <a:pt x="1051" y="469"/>
                  </a:cubicBezTo>
                  <a:cubicBezTo>
                    <a:pt x="1043" y="464"/>
                    <a:pt x="1025" y="468"/>
                    <a:pt x="1011" y="468"/>
                  </a:cubicBezTo>
                  <a:cubicBezTo>
                    <a:pt x="1009" y="471"/>
                    <a:pt x="1022" y="470"/>
                    <a:pt x="1026" y="468"/>
                  </a:cubicBezTo>
                  <a:cubicBezTo>
                    <a:pt x="1029" y="476"/>
                    <a:pt x="1010" y="477"/>
                    <a:pt x="1002" y="476"/>
                  </a:cubicBezTo>
                  <a:cubicBezTo>
                    <a:pt x="996" y="472"/>
                    <a:pt x="1015" y="474"/>
                    <a:pt x="1009" y="471"/>
                  </a:cubicBezTo>
                  <a:cubicBezTo>
                    <a:pt x="999" y="467"/>
                    <a:pt x="1002" y="476"/>
                    <a:pt x="992" y="474"/>
                  </a:cubicBezTo>
                  <a:cubicBezTo>
                    <a:pt x="1003" y="463"/>
                    <a:pt x="963" y="479"/>
                    <a:pt x="950" y="470"/>
                  </a:cubicBezTo>
                  <a:cubicBezTo>
                    <a:pt x="946" y="475"/>
                    <a:pt x="932" y="479"/>
                    <a:pt x="922" y="485"/>
                  </a:cubicBezTo>
                  <a:cubicBezTo>
                    <a:pt x="922" y="476"/>
                    <a:pt x="892" y="487"/>
                    <a:pt x="888" y="491"/>
                  </a:cubicBezTo>
                  <a:cubicBezTo>
                    <a:pt x="885" y="489"/>
                    <a:pt x="882" y="488"/>
                    <a:pt x="884" y="487"/>
                  </a:cubicBezTo>
                  <a:cubicBezTo>
                    <a:pt x="881" y="490"/>
                    <a:pt x="873" y="488"/>
                    <a:pt x="865" y="493"/>
                  </a:cubicBezTo>
                  <a:cubicBezTo>
                    <a:pt x="858" y="486"/>
                    <a:pt x="852" y="494"/>
                    <a:pt x="838" y="498"/>
                  </a:cubicBezTo>
                  <a:cubicBezTo>
                    <a:pt x="835" y="496"/>
                    <a:pt x="840" y="493"/>
                    <a:pt x="832" y="491"/>
                  </a:cubicBezTo>
                  <a:cubicBezTo>
                    <a:pt x="809" y="500"/>
                    <a:pt x="796" y="497"/>
                    <a:pt x="772" y="503"/>
                  </a:cubicBezTo>
                  <a:cubicBezTo>
                    <a:pt x="769" y="501"/>
                    <a:pt x="773" y="498"/>
                    <a:pt x="766" y="499"/>
                  </a:cubicBezTo>
                  <a:cubicBezTo>
                    <a:pt x="766" y="507"/>
                    <a:pt x="753" y="504"/>
                    <a:pt x="747" y="499"/>
                  </a:cubicBezTo>
                  <a:cubicBezTo>
                    <a:pt x="751" y="505"/>
                    <a:pt x="739" y="511"/>
                    <a:pt x="728" y="509"/>
                  </a:cubicBezTo>
                  <a:cubicBezTo>
                    <a:pt x="724" y="505"/>
                    <a:pt x="740" y="508"/>
                    <a:pt x="737" y="503"/>
                  </a:cubicBezTo>
                  <a:cubicBezTo>
                    <a:pt x="734" y="502"/>
                    <a:pt x="731" y="503"/>
                    <a:pt x="728" y="501"/>
                  </a:cubicBezTo>
                  <a:cubicBezTo>
                    <a:pt x="725" y="504"/>
                    <a:pt x="730" y="506"/>
                    <a:pt x="722" y="507"/>
                  </a:cubicBezTo>
                  <a:cubicBezTo>
                    <a:pt x="720" y="506"/>
                    <a:pt x="727" y="503"/>
                    <a:pt x="724" y="502"/>
                  </a:cubicBezTo>
                  <a:cubicBezTo>
                    <a:pt x="711" y="501"/>
                    <a:pt x="708" y="504"/>
                    <a:pt x="709" y="508"/>
                  </a:cubicBezTo>
                  <a:cubicBezTo>
                    <a:pt x="699" y="511"/>
                    <a:pt x="708" y="501"/>
                    <a:pt x="699" y="504"/>
                  </a:cubicBezTo>
                  <a:cubicBezTo>
                    <a:pt x="701" y="509"/>
                    <a:pt x="692" y="511"/>
                    <a:pt x="684" y="514"/>
                  </a:cubicBezTo>
                  <a:cubicBezTo>
                    <a:pt x="680" y="508"/>
                    <a:pt x="678" y="514"/>
                    <a:pt x="671" y="510"/>
                  </a:cubicBezTo>
                  <a:cubicBezTo>
                    <a:pt x="671" y="515"/>
                    <a:pt x="661" y="516"/>
                    <a:pt x="656" y="514"/>
                  </a:cubicBezTo>
                  <a:cubicBezTo>
                    <a:pt x="655" y="512"/>
                    <a:pt x="659" y="513"/>
                    <a:pt x="657" y="509"/>
                  </a:cubicBezTo>
                  <a:cubicBezTo>
                    <a:pt x="655" y="516"/>
                    <a:pt x="624" y="512"/>
                    <a:pt x="629" y="522"/>
                  </a:cubicBezTo>
                  <a:cubicBezTo>
                    <a:pt x="622" y="520"/>
                    <a:pt x="616" y="530"/>
                    <a:pt x="609" y="527"/>
                  </a:cubicBezTo>
                  <a:cubicBezTo>
                    <a:pt x="603" y="524"/>
                    <a:pt x="615" y="523"/>
                    <a:pt x="619" y="518"/>
                  </a:cubicBezTo>
                  <a:cubicBezTo>
                    <a:pt x="612" y="517"/>
                    <a:pt x="606" y="520"/>
                    <a:pt x="598" y="519"/>
                  </a:cubicBezTo>
                  <a:cubicBezTo>
                    <a:pt x="596" y="533"/>
                    <a:pt x="570" y="530"/>
                    <a:pt x="563" y="533"/>
                  </a:cubicBezTo>
                  <a:cubicBezTo>
                    <a:pt x="563" y="529"/>
                    <a:pt x="572" y="526"/>
                    <a:pt x="576" y="524"/>
                  </a:cubicBezTo>
                  <a:cubicBezTo>
                    <a:pt x="580" y="525"/>
                    <a:pt x="578" y="527"/>
                    <a:pt x="576" y="528"/>
                  </a:cubicBezTo>
                  <a:cubicBezTo>
                    <a:pt x="585" y="530"/>
                    <a:pt x="582" y="525"/>
                    <a:pt x="591" y="522"/>
                  </a:cubicBezTo>
                  <a:cubicBezTo>
                    <a:pt x="578" y="523"/>
                    <a:pt x="575" y="524"/>
                    <a:pt x="564" y="518"/>
                  </a:cubicBezTo>
                  <a:cubicBezTo>
                    <a:pt x="556" y="521"/>
                    <a:pt x="565" y="522"/>
                    <a:pt x="562" y="525"/>
                  </a:cubicBezTo>
                  <a:cubicBezTo>
                    <a:pt x="550" y="519"/>
                    <a:pt x="507" y="533"/>
                    <a:pt x="490" y="533"/>
                  </a:cubicBezTo>
                  <a:cubicBezTo>
                    <a:pt x="488" y="534"/>
                    <a:pt x="475" y="539"/>
                    <a:pt x="481" y="542"/>
                  </a:cubicBezTo>
                  <a:cubicBezTo>
                    <a:pt x="472" y="547"/>
                    <a:pt x="462" y="540"/>
                    <a:pt x="462" y="548"/>
                  </a:cubicBezTo>
                  <a:cubicBezTo>
                    <a:pt x="457" y="546"/>
                    <a:pt x="463" y="543"/>
                    <a:pt x="462" y="540"/>
                  </a:cubicBezTo>
                  <a:cubicBezTo>
                    <a:pt x="465" y="539"/>
                    <a:pt x="468" y="541"/>
                    <a:pt x="472" y="542"/>
                  </a:cubicBezTo>
                  <a:cubicBezTo>
                    <a:pt x="477" y="537"/>
                    <a:pt x="467" y="536"/>
                    <a:pt x="479" y="533"/>
                  </a:cubicBezTo>
                  <a:cubicBezTo>
                    <a:pt x="469" y="534"/>
                    <a:pt x="468" y="537"/>
                    <a:pt x="456" y="542"/>
                  </a:cubicBezTo>
                  <a:cubicBezTo>
                    <a:pt x="456" y="541"/>
                    <a:pt x="455" y="539"/>
                    <a:pt x="452" y="538"/>
                  </a:cubicBezTo>
                  <a:cubicBezTo>
                    <a:pt x="446" y="543"/>
                    <a:pt x="456" y="540"/>
                    <a:pt x="455" y="545"/>
                  </a:cubicBezTo>
                  <a:cubicBezTo>
                    <a:pt x="449" y="548"/>
                    <a:pt x="443" y="545"/>
                    <a:pt x="438" y="551"/>
                  </a:cubicBezTo>
                  <a:cubicBezTo>
                    <a:pt x="467" y="552"/>
                    <a:pt x="496" y="548"/>
                    <a:pt x="525" y="545"/>
                  </a:cubicBezTo>
                  <a:cubicBezTo>
                    <a:pt x="534" y="545"/>
                    <a:pt x="521" y="549"/>
                    <a:pt x="530" y="550"/>
                  </a:cubicBezTo>
                  <a:cubicBezTo>
                    <a:pt x="537" y="549"/>
                    <a:pt x="534" y="547"/>
                    <a:pt x="539" y="544"/>
                  </a:cubicBezTo>
                  <a:cubicBezTo>
                    <a:pt x="547" y="547"/>
                    <a:pt x="535" y="552"/>
                    <a:pt x="528" y="558"/>
                  </a:cubicBezTo>
                  <a:cubicBezTo>
                    <a:pt x="512" y="560"/>
                    <a:pt x="493" y="553"/>
                    <a:pt x="473" y="562"/>
                  </a:cubicBezTo>
                  <a:cubicBezTo>
                    <a:pt x="467" y="563"/>
                    <a:pt x="461" y="560"/>
                    <a:pt x="456" y="562"/>
                  </a:cubicBezTo>
                  <a:cubicBezTo>
                    <a:pt x="462" y="565"/>
                    <a:pt x="460" y="565"/>
                    <a:pt x="448" y="565"/>
                  </a:cubicBezTo>
                  <a:cubicBezTo>
                    <a:pt x="442" y="568"/>
                    <a:pt x="449" y="569"/>
                    <a:pt x="445" y="571"/>
                  </a:cubicBezTo>
                  <a:cubicBezTo>
                    <a:pt x="430" y="566"/>
                    <a:pt x="427" y="572"/>
                    <a:pt x="415" y="574"/>
                  </a:cubicBezTo>
                  <a:cubicBezTo>
                    <a:pt x="409" y="572"/>
                    <a:pt x="414" y="570"/>
                    <a:pt x="407" y="569"/>
                  </a:cubicBezTo>
                  <a:cubicBezTo>
                    <a:pt x="408" y="573"/>
                    <a:pt x="402" y="577"/>
                    <a:pt x="394" y="576"/>
                  </a:cubicBezTo>
                  <a:cubicBezTo>
                    <a:pt x="388" y="574"/>
                    <a:pt x="403" y="570"/>
                    <a:pt x="393" y="569"/>
                  </a:cubicBezTo>
                  <a:cubicBezTo>
                    <a:pt x="391" y="572"/>
                    <a:pt x="388" y="571"/>
                    <a:pt x="386" y="571"/>
                  </a:cubicBezTo>
                  <a:cubicBezTo>
                    <a:pt x="386" y="572"/>
                    <a:pt x="384" y="574"/>
                    <a:pt x="380" y="576"/>
                  </a:cubicBezTo>
                  <a:cubicBezTo>
                    <a:pt x="364" y="576"/>
                    <a:pt x="356" y="577"/>
                    <a:pt x="342" y="574"/>
                  </a:cubicBezTo>
                  <a:cubicBezTo>
                    <a:pt x="339" y="583"/>
                    <a:pt x="329" y="573"/>
                    <a:pt x="321" y="580"/>
                  </a:cubicBezTo>
                  <a:cubicBezTo>
                    <a:pt x="317" y="576"/>
                    <a:pt x="328" y="577"/>
                    <a:pt x="330" y="573"/>
                  </a:cubicBezTo>
                  <a:cubicBezTo>
                    <a:pt x="323" y="574"/>
                    <a:pt x="316" y="576"/>
                    <a:pt x="309" y="575"/>
                  </a:cubicBezTo>
                  <a:cubicBezTo>
                    <a:pt x="306" y="577"/>
                    <a:pt x="302" y="583"/>
                    <a:pt x="298" y="581"/>
                  </a:cubicBezTo>
                  <a:cubicBezTo>
                    <a:pt x="301" y="586"/>
                    <a:pt x="299" y="586"/>
                    <a:pt x="290" y="592"/>
                  </a:cubicBezTo>
                  <a:cubicBezTo>
                    <a:pt x="304" y="588"/>
                    <a:pt x="311" y="594"/>
                    <a:pt x="322" y="588"/>
                  </a:cubicBezTo>
                  <a:cubicBezTo>
                    <a:pt x="329" y="591"/>
                    <a:pt x="318" y="592"/>
                    <a:pt x="324" y="595"/>
                  </a:cubicBezTo>
                  <a:cubicBezTo>
                    <a:pt x="332" y="590"/>
                    <a:pt x="332" y="587"/>
                    <a:pt x="329" y="585"/>
                  </a:cubicBezTo>
                  <a:cubicBezTo>
                    <a:pt x="334" y="583"/>
                    <a:pt x="338" y="583"/>
                    <a:pt x="342" y="580"/>
                  </a:cubicBezTo>
                  <a:cubicBezTo>
                    <a:pt x="343" y="586"/>
                    <a:pt x="355" y="581"/>
                    <a:pt x="361" y="579"/>
                  </a:cubicBezTo>
                  <a:cubicBezTo>
                    <a:pt x="367" y="583"/>
                    <a:pt x="354" y="584"/>
                    <a:pt x="353" y="590"/>
                  </a:cubicBezTo>
                  <a:cubicBezTo>
                    <a:pt x="360" y="589"/>
                    <a:pt x="360" y="588"/>
                    <a:pt x="364" y="584"/>
                  </a:cubicBezTo>
                  <a:cubicBezTo>
                    <a:pt x="366" y="585"/>
                    <a:pt x="372" y="588"/>
                    <a:pt x="383" y="587"/>
                  </a:cubicBezTo>
                  <a:cubicBezTo>
                    <a:pt x="383" y="585"/>
                    <a:pt x="389" y="581"/>
                    <a:pt x="394" y="578"/>
                  </a:cubicBezTo>
                  <a:cubicBezTo>
                    <a:pt x="397" y="581"/>
                    <a:pt x="394" y="584"/>
                    <a:pt x="402" y="587"/>
                  </a:cubicBezTo>
                  <a:cubicBezTo>
                    <a:pt x="407" y="583"/>
                    <a:pt x="412" y="586"/>
                    <a:pt x="417" y="585"/>
                  </a:cubicBezTo>
                  <a:cubicBezTo>
                    <a:pt x="416" y="587"/>
                    <a:pt x="420" y="589"/>
                    <a:pt x="420" y="591"/>
                  </a:cubicBezTo>
                  <a:cubicBezTo>
                    <a:pt x="440" y="587"/>
                    <a:pt x="460" y="586"/>
                    <a:pt x="480" y="585"/>
                  </a:cubicBezTo>
                  <a:cubicBezTo>
                    <a:pt x="491" y="577"/>
                    <a:pt x="503" y="584"/>
                    <a:pt x="514" y="578"/>
                  </a:cubicBezTo>
                  <a:cubicBezTo>
                    <a:pt x="535" y="586"/>
                    <a:pt x="562" y="565"/>
                    <a:pt x="577" y="576"/>
                  </a:cubicBezTo>
                  <a:cubicBezTo>
                    <a:pt x="581" y="572"/>
                    <a:pt x="585" y="574"/>
                    <a:pt x="588" y="571"/>
                  </a:cubicBezTo>
                  <a:cubicBezTo>
                    <a:pt x="594" y="574"/>
                    <a:pt x="599" y="574"/>
                    <a:pt x="604" y="575"/>
                  </a:cubicBezTo>
                  <a:cubicBezTo>
                    <a:pt x="596" y="579"/>
                    <a:pt x="590" y="575"/>
                    <a:pt x="587" y="582"/>
                  </a:cubicBezTo>
                  <a:cubicBezTo>
                    <a:pt x="590" y="577"/>
                    <a:pt x="582" y="580"/>
                    <a:pt x="576" y="580"/>
                  </a:cubicBezTo>
                  <a:cubicBezTo>
                    <a:pt x="571" y="585"/>
                    <a:pt x="578" y="583"/>
                    <a:pt x="583" y="583"/>
                  </a:cubicBezTo>
                  <a:cubicBezTo>
                    <a:pt x="575" y="589"/>
                    <a:pt x="566" y="587"/>
                    <a:pt x="557" y="588"/>
                  </a:cubicBezTo>
                  <a:cubicBezTo>
                    <a:pt x="554" y="587"/>
                    <a:pt x="565" y="584"/>
                    <a:pt x="568" y="585"/>
                  </a:cubicBezTo>
                  <a:cubicBezTo>
                    <a:pt x="565" y="580"/>
                    <a:pt x="546" y="588"/>
                    <a:pt x="536" y="588"/>
                  </a:cubicBezTo>
                  <a:cubicBezTo>
                    <a:pt x="541" y="592"/>
                    <a:pt x="545" y="586"/>
                    <a:pt x="550" y="589"/>
                  </a:cubicBezTo>
                  <a:cubicBezTo>
                    <a:pt x="532" y="591"/>
                    <a:pt x="526" y="597"/>
                    <a:pt x="510" y="600"/>
                  </a:cubicBezTo>
                  <a:cubicBezTo>
                    <a:pt x="504" y="599"/>
                    <a:pt x="522" y="594"/>
                    <a:pt x="512" y="593"/>
                  </a:cubicBezTo>
                  <a:cubicBezTo>
                    <a:pt x="509" y="595"/>
                    <a:pt x="507" y="596"/>
                    <a:pt x="504" y="598"/>
                  </a:cubicBezTo>
                  <a:cubicBezTo>
                    <a:pt x="487" y="596"/>
                    <a:pt x="468" y="602"/>
                    <a:pt x="457" y="608"/>
                  </a:cubicBezTo>
                  <a:cubicBezTo>
                    <a:pt x="468" y="600"/>
                    <a:pt x="450" y="605"/>
                    <a:pt x="440" y="605"/>
                  </a:cubicBezTo>
                  <a:cubicBezTo>
                    <a:pt x="439" y="608"/>
                    <a:pt x="435" y="611"/>
                    <a:pt x="442" y="610"/>
                  </a:cubicBezTo>
                  <a:cubicBezTo>
                    <a:pt x="430" y="619"/>
                    <a:pt x="427" y="608"/>
                    <a:pt x="416" y="616"/>
                  </a:cubicBezTo>
                  <a:cubicBezTo>
                    <a:pt x="410" y="613"/>
                    <a:pt x="413" y="610"/>
                    <a:pt x="413" y="607"/>
                  </a:cubicBezTo>
                  <a:cubicBezTo>
                    <a:pt x="408" y="606"/>
                    <a:pt x="400" y="614"/>
                    <a:pt x="401" y="616"/>
                  </a:cubicBezTo>
                  <a:cubicBezTo>
                    <a:pt x="393" y="619"/>
                    <a:pt x="377" y="612"/>
                    <a:pt x="376" y="620"/>
                  </a:cubicBezTo>
                  <a:cubicBezTo>
                    <a:pt x="373" y="621"/>
                    <a:pt x="360" y="620"/>
                    <a:pt x="363" y="617"/>
                  </a:cubicBezTo>
                  <a:cubicBezTo>
                    <a:pt x="356" y="623"/>
                    <a:pt x="335" y="627"/>
                    <a:pt x="317" y="625"/>
                  </a:cubicBezTo>
                  <a:cubicBezTo>
                    <a:pt x="327" y="622"/>
                    <a:pt x="326" y="623"/>
                    <a:pt x="334" y="616"/>
                  </a:cubicBezTo>
                  <a:cubicBezTo>
                    <a:pt x="327" y="615"/>
                    <a:pt x="321" y="614"/>
                    <a:pt x="314" y="613"/>
                  </a:cubicBezTo>
                  <a:cubicBezTo>
                    <a:pt x="309" y="615"/>
                    <a:pt x="321" y="619"/>
                    <a:pt x="313" y="618"/>
                  </a:cubicBezTo>
                  <a:cubicBezTo>
                    <a:pt x="310" y="624"/>
                    <a:pt x="321" y="617"/>
                    <a:pt x="324" y="616"/>
                  </a:cubicBezTo>
                  <a:cubicBezTo>
                    <a:pt x="327" y="623"/>
                    <a:pt x="305" y="630"/>
                    <a:pt x="294" y="625"/>
                  </a:cubicBezTo>
                  <a:cubicBezTo>
                    <a:pt x="282" y="626"/>
                    <a:pt x="270" y="642"/>
                    <a:pt x="257" y="637"/>
                  </a:cubicBezTo>
                  <a:cubicBezTo>
                    <a:pt x="255" y="639"/>
                    <a:pt x="252" y="641"/>
                    <a:pt x="250" y="642"/>
                  </a:cubicBezTo>
                  <a:cubicBezTo>
                    <a:pt x="244" y="641"/>
                    <a:pt x="250" y="638"/>
                    <a:pt x="250" y="636"/>
                  </a:cubicBezTo>
                  <a:cubicBezTo>
                    <a:pt x="242" y="636"/>
                    <a:pt x="235" y="645"/>
                    <a:pt x="227" y="642"/>
                  </a:cubicBezTo>
                  <a:cubicBezTo>
                    <a:pt x="223" y="639"/>
                    <a:pt x="234" y="638"/>
                    <a:pt x="236" y="635"/>
                  </a:cubicBezTo>
                  <a:cubicBezTo>
                    <a:pt x="215" y="641"/>
                    <a:pt x="196" y="649"/>
                    <a:pt x="181" y="643"/>
                  </a:cubicBezTo>
                  <a:cubicBezTo>
                    <a:pt x="175" y="644"/>
                    <a:pt x="169" y="644"/>
                    <a:pt x="163" y="650"/>
                  </a:cubicBezTo>
                  <a:cubicBezTo>
                    <a:pt x="167" y="651"/>
                    <a:pt x="169" y="653"/>
                    <a:pt x="165" y="655"/>
                  </a:cubicBezTo>
                  <a:cubicBezTo>
                    <a:pt x="157" y="651"/>
                    <a:pt x="137" y="661"/>
                    <a:pt x="123" y="657"/>
                  </a:cubicBezTo>
                  <a:cubicBezTo>
                    <a:pt x="127" y="654"/>
                    <a:pt x="132" y="651"/>
                    <a:pt x="136" y="652"/>
                  </a:cubicBezTo>
                  <a:cubicBezTo>
                    <a:pt x="132" y="649"/>
                    <a:pt x="112" y="652"/>
                    <a:pt x="102" y="654"/>
                  </a:cubicBezTo>
                  <a:cubicBezTo>
                    <a:pt x="94" y="660"/>
                    <a:pt x="108" y="653"/>
                    <a:pt x="112" y="657"/>
                  </a:cubicBezTo>
                  <a:cubicBezTo>
                    <a:pt x="106" y="662"/>
                    <a:pt x="99" y="659"/>
                    <a:pt x="93" y="664"/>
                  </a:cubicBezTo>
                  <a:cubicBezTo>
                    <a:pt x="95" y="666"/>
                    <a:pt x="95" y="667"/>
                    <a:pt x="92" y="670"/>
                  </a:cubicBezTo>
                  <a:cubicBezTo>
                    <a:pt x="97" y="672"/>
                    <a:pt x="99" y="669"/>
                    <a:pt x="100" y="672"/>
                  </a:cubicBezTo>
                  <a:cubicBezTo>
                    <a:pt x="97" y="673"/>
                    <a:pt x="95" y="674"/>
                    <a:pt x="93" y="676"/>
                  </a:cubicBezTo>
                  <a:cubicBezTo>
                    <a:pt x="82" y="670"/>
                    <a:pt x="80" y="672"/>
                    <a:pt x="67" y="670"/>
                  </a:cubicBezTo>
                  <a:cubicBezTo>
                    <a:pt x="73" y="664"/>
                    <a:pt x="80" y="671"/>
                    <a:pt x="86" y="665"/>
                  </a:cubicBezTo>
                  <a:cubicBezTo>
                    <a:pt x="81" y="662"/>
                    <a:pt x="77" y="666"/>
                    <a:pt x="72" y="662"/>
                  </a:cubicBezTo>
                  <a:cubicBezTo>
                    <a:pt x="76" y="666"/>
                    <a:pt x="60" y="672"/>
                    <a:pt x="52" y="673"/>
                  </a:cubicBezTo>
                  <a:cubicBezTo>
                    <a:pt x="50" y="672"/>
                    <a:pt x="54" y="670"/>
                    <a:pt x="55" y="668"/>
                  </a:cubicBezTo>
                  <a:cubicBezTo>
                    <a:pt x="50" y="664"/>
                    <a:pt x="45" y="669"/>
                    <a:pt x="40" y="667"/>
                  </a:cubicBezTo>
                  <a:cubicBezTo>
                    <a:pt x="37" y="669"/>
                    <a:pt x="46" y="670"/>
                    <a:pt x="44" y="672"/>
                  </a:cubicBezTo>
                  <a:cubicBezTo>
                    <a:pt x="32" y="678"/>
                    <a:pt x="18" y="675"/>
                    <a:pt x="5" y="680"/>
                  </a:cubicBezTo>
                  <a:cubicBezTo>
                    <a:pt x="6" y="686"/>
                    <a:pt x="15" y="678"/>
                    <a:pt x="20" y="680"/>
                  </a:cubicBezTo>
                  <a:cubicBezTo>
                    <a:pt x="22" y="680"/>
                    <a:pt x="21" y="682"/>
                    <a:pt x="22" y="682"/>
                  </a:cubicBezTo>
                  <a:cubicBezTo>
                    <a:pt x="13" y="682"/>
                    <a:pt x="11" y="686"/>
                    <a:pt x="0" y="690"/>
                  </a:cubicBezTo>
                  <a:cubicBezTo>
                    <a:pt x="2" y="696"/>
                    <a:pt x="10" y="693"/>
                    <a:pt x="13" y="687"/>
                  </a:cubicBezTo>
                  <a:cubicBezTo>
                    <a:pt x="22" y="688"/>
                    <a:pt x="6" y="695"/>
                    <a:pt x="18" y="692"/>
                  </a:cubicBezTo>
                  <a:cubicBezTo>
                    <a:pt x="12" y="697"/>
                    <a:pt x="0" y="700"/>
                    <a:pt x="9" y="703"/>
                  </a:cubicBezTo>
                  <a:close/>
                  <a:moveTo>
                    <a:pt x="730" y="648"/>
                  </a:moveTo>
                  <a:cubicBezTo>
                    <a:pt x="737" y="643"/>
                    <a:pt x="744" y="646"/>
                    <a:pt x="751" y="646"/>
                  </a:cubicBezTo>
                  <a:cubicBezTo>
                    <a:pt x="744" y="650"/>
                    <a:pt x="737" y="649"/>
                    <a:pt x="730" y="648"/>
                  </a:cubicBezTo>
                  <a:close/>
                  <a:moveTo>
                    <a:pt x="1309" y="623"/>
                  </a:moveTo>
                  <a:cubicBezTo>
                    <a:pt x="1303" y="628"/>
                    <a:pt x="1290" y="625"/>
                    <a:pt x="1300" y="631"/>
                  </a:cubicBezTo>
                  <a:cubicBezTo>
                    <a:pt x="1289" y="635"/>
                    <a:pt x="1278" y="634"/>
                    <a:pt x="1268" y="633"/>
                  </a:cubicBezTo>
                  <a:cubicBezTo>
                    <a:pt x="1273" y="628"/>
                    <a:pt x="1274" y="631"/>
                    <a:pt x="1279" y="624"/>
                  </a:cubicBezTo>
                  <a:cubicBezTo>
                    <a:pt x="1282" y="625"/>
                    <a:pt x="1285" y="627"/>
                    <a:pt x="1288" y="626"/>
                  </a:cubicBezTo>
                  <a:cubicBezTo>
                    <a:pt x="1291" y="624"/>
                    <a:pt x="1287" y="623"/>
                    <a:pt x="1288" y="622"/>
                  </a:cubicBezTo>
                  <a:cubicBezTo>
                    <a:pt x="1295" y="623"/>
                    <a:pt x="1302" y="617"/>
                    <a:pt x="1309" y="623"/>
                  </a:cubicBezTo>
                  <a:close/>
                  <a:moveTo>
                    <a:pt x="5641" y="187"/>
                  </a:moveTo>
                  <a:cubicBezTo>
                    <a:pt x="5648" y="185"/>
                    <a:pt x="5647" y="181"/>
                    <a:pt x="5655" y="186"/>
                  </a:cubicBezTo>
                  <a:cubicBezTo>
                    <a:pt x="5654" y="189"/>
                    <a:pt x="5645" y="191"/>
                    <a:pt x="5641" y="187"/>
                  </a:cubicBezTo>
                  <a:close/>
                  <a:moveTo>
                    <a:pt x="5645" y="77"/>
                  </a:moveTo>
                  <a:cubicBezTo>
                    <a:pt x="5658" y="76"/>
                    <a:pt x="5660" y="75"/>
                    <a:pt x="5671" y="70"/>
                  </a:cubicBezTo>
                  <a:cubicBezTo>
                    <a:pt x="5675" y="75"/>
                    <a:pt x="5680" y="73"/>
                    <a:pt x="5685" y="71"/>
                  </a:cubicBezTo>
                  <a:cubicBezTo>
                    <a:pt x="5690" y="76"/>
                    <a:pt x="5692" y="76"/>
                    <a:pt x="5695" y="82"/>
                  </a:cubicBezTo>
                  <a:cubicBezTo>
                    <a:pt x="5706" y="79"/>
                    <a:pt x="5699" y="74"/>
                    <a:pt x="5697" y="70"/>
                  </a:cubicBezTo>
                  <a:cubicBezTo>
                    <a:pt x="5713" y="74"/>
                    <a:pt x="5710" y="84"/>
                    <a:pt x="5700" y="88"/>
                  </a:cubicBezTo>
                  <a:cubicBezTo>
                    <a:pt x="5687" y="79"/>
                    <a:pt x="5671" y="91"/>
                    <a:pt x="5658" y="86"/>
                  </a:cubicBezTo>
                  <a:cubicBezTo>
                    <a:pt x="5652" y="81"/>
                    <a:pt x="5666" y="84"/>
                    <a:pt x="5663" y="80"/>
                  </a:cubicBezTo>
                  <a:cubicBezTo>
                    <a:pt x="5656" y="82"/>
                    <a:pt x="5645" y="81"/>
                    <a:pt x="5645" y="77"/>
                  </a:cubicBezTo>
                  <a:close/>
                  <a:moveTo>
                    <a:pt x="4437" y="87"/>
                  </a:moveTo>
                  <a:cubicBezTo>
                    <a:pt x="4429" y="91"/>
                    <a:pt x="4423" y="86"/>
                    <a:pt x="4415" y="88"/>
                  </a:cubicBezTo>
                  <a:cubicBezTo>
                    <a:pt x="4423" y="84"/>
                    <a:pt x="4430" y="85"/>
                    <a:pt x="4437" y="87"/>
                  </a:cubicBezTo>
                  <a:close/>
                  <a:moveTo>
                    <a:pt x="3833" y="120"/>
                  </a:moveTo>
                  <a:cubicBezTo>
                    <a:pt x="3830" y="117"/>
                    <a:pt x="3817" y="118"/>
                    <a:pt x="3820" y="113"/>
                  </a:cubicBezTo>
                  <a:cubicBezTo>
                    <a:pt x="3825" y="118"/>
                    <a:pt x="3839" y="114"/>
                    <a:pt x="3833" y="120"/>
                  </a:cubicBezTo>
                  <a:close/>
                  <a:moveTo>
                    <a:pt x="3377" y="132"/>
                  </a:moveTo>
                  <a:cubicBezTo>
                    <a:pt x="3382" y="133"/>
                    <a:pt x="3387" y="129"/>
                    <a:pt x="3392" y="133"/>
                  </a:cubicBezTo>
                  <a:cubicBezTo>
                    <a:pt x="3388" y="137"/>
                    <a:pt x="3374" y="136"/>
                    <a:pt x="3377" y="132"/>
                  </a:cubicBezTo>
                  <a:close/>
                  <a:moveTo>
                    <a:pt x="693" y="304"/>
                  </a:moveTo>
                  <a:cubicBezTo>
                    <a:pt x="685" y="305"/>
                    <a:pt x="677" y="307"/>
                    <a:pt x="668" y="304"/>
                  </a:cubicBezTo>
                  <a:cubicBezTo>
                    <a:pt x="675" y="304"/>
                    <a:pt x="692" y="299"/>
                    <a:pt x="693" y="304"/>
                  </a:cubicBezTo>
                  <a:close/>
                  <a:moveTo>
                    <a:pt x="860" y="351"/>
                  </a:moveTo>
                  <a:cubicBezTo>
                    <a:pt x="860" y="356"/>
                    <a:pt x="826" y="358"/>
                    <a:pt x="831" y="351"/>
                  </a:cubicBezTo>
                  <a:cubicBezTo>
                    <a:pt x="841" y="355"/>
                    <a:pt x="850" y="347"/>
                    <a:pt x="860" y="351"/>
                  </a:cubicBezTo>
                  <a:close/>
                  <a:moveTo>
                    <a:pt x="185" y="428"/>
                  </a:moveTo>
                  <a:cubicBezTo>
                    <a:pt x="187" y="426"/>
                    <a:pt x="185" y="424"/>
                    <a:pt x="190" y="422"/>
                  </a:cubicBezTo>
                  <a:cubicBezTo>
                    <a:pt x="193" y="423"/>
                    <a:pt x="196" y="422"/>
                    <a:pt x="200" y="423"/>
                  </a:cubicBezTo>
                  <a:cubicBezTo>
                    <a:pt x="195" y="427"/>
                    <a:pt x="190" y="431"/>
                    <a:pt x="185" y="428"/>
                  </a:cubicBezTo>
                  <a:close/>
                  <a:moveTo>
                    <a:pt x="1086" y="469"/>
                  </a:moveTo>
                  <a:cubicBezTo>
                    <a:pt x="1068" y="471"/>
                    <a:pt x="1060" y="472"/>
                    <a:pt x="1046" y="472"/>
                  </a:cubicBezTo>
                  <a:cubicBezTo>
                    <a:pt x="1059" y="467"/>
                    <a:pt x="1072" y="467"/>
                    <a:pt x="1086" y="469"/>
                  </a:cubicBezTo>
                  <a:close/>
                  <a:moveTo>
                    <a:pt x="719" y="512"/>
                  </a:moveTo>
                  <a:cubicBezTo>
                    <a:pt x="713" y="512"/>
                    <a:pt x="697" y="515"/>
                    <a:pt x="698" y="511"/>
                  </a:cubicBezTo>
                  <a:cubicBezTo>
                    <a:pt x="703" y="510"/>
                    <a:pt x="719" y="506"/>
                    <a:pt x="719" y="512"/>
                  </a:cubicBezTo>
                  <a:close/>
                  <a:moveTo>
                    <a:pt x="530" y="528"/>
                  </a:moveTo>
                  <a:cubicBezTo>
                    <a:pt x="530" y="530"/>
                    <a:pt x="524" y="538"/>
                    <a:pt x="519" y="534"/>
                  </a:cubicBezTo>
                  <a:cubicBezTo>
                    <a:pt x="515" y="532"/>
                    <a:pt x="527" y="526"/>
                    <a:pt x="530" y="528"/>
                  </a:cubicBezTo>
                  <a:close/>
                  <a:moveTo>
                    <a:pt x="72" y="676"/>
                  </a:moveTo>
                  <a:cubicBezTo>
                    <a:pt x="67" y="675"/>
                    <a:pt x="70" y="678"/>
                    <a:pt x="66" y="680"/>
                  </a:cubicBezTo>
                  <a:cubicBezTo>
                    <a:pt x="60" y="674"/>
                    <a:pt x="55" y="685"/>
                    <a:pt x="49" y="680"/>
                  </a:cubicBezTo>
                  <a:cubicBezTo>
                    <a:pt x="55" y="673"/>
                    <a:pt x="71" y="672"/>
                    <a:pt x="72" y="676"/>
                  </a:cubicBezTo>
                  <a:close/>
                  <a:moveTo>
                    <a:pt x="339" y="659"/>
                  </a:moveTo>
                  <a:cubicBezTo>
                    <a:pt x="334" y="660"/>
                    <a:pt x="330" y="664"/>
                    <a:pt x="324" y="662"/>
                  </a:cubicBezTo>
                  <a:cubicBezTo>
                    <a:pt x="332" y="655"/>
                    <a:pt x="338" y="659"/>
                    <a:pt x="339" y="659"/>
                  </a:cubicBezTo>
                  <a:close/>
                  <a:moveTo>
                    <a:pt x="602" y="656"/>
                  </a:moveTo>
                  <a:cubicBezTo>
                    <a:pt x="601" y="660"/>
                    <a:pt x="589" y="661"/>
                    <a:pt x="583" y="658"/>
                  </a:cubicBezTo>
                  <a:cubicBezTo>
                    <a:pt x="589" y="653"/>
                    <a:pt x="595" y="655"/>
                    <a:pt x="602" y="656"/>
                  </a:cubicBezTo>
                  <a:close/>
                  <a:moveTo>
                    <a:pt x="656" y="650"/>
                  </a:moveTo>
                  <a:cubicBezTo>
                    <a:pt x="650" y="653"/>
                    <a:pt x="634" y="653"/>
                    <a:pt x="633" y="649"/>
                  </a:cubicBezTo>
                  <a:cubicBezTo>
                    <a:pt x="641" y="650"/>
                    <a:pt x="648" y="645"/>
                    <a:pt x="656" y="650"/>
                  </a:cubicBezTo>
                  <a:close/>
                  <a:moveTo>
                    <a:pt x="249" y="494"/>
                  </a:moveTo>
                  <a:cubicBezTo>
                    <a:pt x="261" y="493"/>
                    <a:pt x="274" y="487"/>
                    <a:pt x="287" y="488"/>
                  </a:cubicBezTo>
                  <a:cubicBezTo>
                    <a:pt x="275" y="495"/>
                    <a:pt x="255" y="497"/>
                    <a:pt x="249" y="494"/>
                  </a:cubicBezTo>
                  <a:close/>
                  <a:moveTo>
                    <a:pt x="826" y="699"/>
                  </a:moveTo>
                  <a:cubicBezTo>
                    <a:pt x="825" y="703"/>
                    <a:pt x="812" y="705"/>
                    <a:pt x="805" y="702"/>
                  </a:cubicBezTo>
                  <a:cubicBezTo>
                    <a:pt x="812" y="696"/>
                    <a:pt x="819" y="697"/>
                    <a:pt x="826" y="699"/>
                  </a:cubicBezTo>
                  <a:close/>
                  <a:moveTo>
                    <a:pt x="563" y="593"/>
                  </a:moveTo>
                  <a:cubicBezTo>
                    <a:pt x="557" y="593"/>
                    <a:pt x="551" y="598"/>
                    <a:pt x="544" y="595"/>
                  </a:cubicBezTo>
                  <a:cubicBezTo>
                    <a:pt x="549" y="592"/>
                    <a:pt x="564" y="587"/>
                    <a:pt x="563" y="593"/>
                  </a:cubicBezTo>
                  <a:close/>
                  <a:moveTo>
                    <a:pt x="247" y="476"/>
                  </a:moveTo>
                  <a:cubicBezTo>
                    <a:pt x="244" y="473"/>
                    <a:pt x="232" y="479"/>
                    <a:pt x="235" y="473"/>
                  </a:cubicBezTo>
                  <a:cubicBezTo>
                    <a:pt x="240" y="473"/>
                    <a:pt x="252" y="469"/>
                    <a:pt x="247" y="476"/>
                  </a:cubicBezTo>
                  <a:close/>
                  <a:moveTo>
                    <a:pt x="260" y="470"/>
                  </a:moveTo>
                  <a:cubicBezTo>
                    <a:pt x="264" y="476"/>
                    <a:pt x="266" y="471"/>
                    <a:pt x="274" y="471"/>
                  </a:cubicBezTo>
                  <a:cubicBezTo>
                    <a:pt x="271" y="473"/>
                    <a:pt x="278" y="474"/>
                    <a:pt x="276" y="476"/>
                  </a:cubicBezTo>
                  <a:cubicBezTo>
                    <a:pt x="267" y="477"/>
                    <a:pt x="269" y="473"/>
                    <a:pt x="261" y="478"/>
                  </a:cubicBezTo>
                  <a:cubicBezTo>
                    <a:pt x="259" y="478"/>
                    <a:pt x="257" y="477"/>
                    <a:pt x="255" y="476"/>
                  </a:cubicBezTo>
                  <a:cubicBezTo>
                    <a:pt x="257" y="474"/>
                    <a:pt x="255" y="473"/>
                    <a:pt x="260" y="470"/>
                  </a:cubicBezTo>
                  <a:close/>
                  <a:moveTo>
                    <a:pt x="297" y="478"/>
                  </a:moveTo>
                  <a:cubicBezTo>
                    <a:pt x="291" y="480"/>
                    <a:pt x="285" y="484"/>
                    <a:pt x="278" y="481"/>
                  </a:cubicBezTo>
                  <a:cubicBezTo>
                    <a:pt x="284" y="475"/>
                    <a:pt x="291" y="475"/>
                    <a:pt x="297" y="478"/>
                  </a:cubicBezTo>
                  <a:close/>
                  <a:moveTo>
                    <a:pt x="548" y="545"/>
                  </a:moveTo>
                  <a:cubicBezTo>
                    <a:pt x="552" y="543"/>
                    <a:pt x="556" y="542"/>
                    <a:pt x="560" y="542"/>
                  </a:cubicBezTo>
                  <a:cubicBezTo>
                    <a:pt x="551" y="546"/>
                    <a:pt x="558" y="555"/>
                    <a:pt x="545" y="554"/>
                  </a:cubicBezTo>
                  <a:cubicBezTo>
                    <a:pt x="542" y="550"/>
                    <a:pt x="555" y="548"/>
                    <a:pt x="548" y="545"/>
                  </a:cubicBezTo>
                  <a:close/>
                  <a:moveTo>
                    <a:pt x="356" y="467"/>
                  </a:moveTo>
                  <a:cubicBezTo>
                    <a:pt x="354" y="468"/>
                    <a:pt x="351" y="470"/>
                    <a:pt x="349" y="472"/>
                  </a:cubicBezTo>
                  <a:cubicBezTo>
                    <a:pt x="347" y="471"/>
                    <a:pt x="345" y="470"/>
                    <a:pt x="343" y="470"/>
                  </a:cubicBezTo>
                  <a:cubicBezTo>
                    <a:pt x="347" y="465"/>
                    <a:pt x="352" y="467"/>
                    <a:pt x="356" y="467"/>
                  </a:cubicBezTo>
                  <a:close/>
                  <a:moveTo>
                    <a:pt x="235" y="422"/>
                  </a:moveTo>
                  <a:cubicBezTo>
                    <a:pt x="231" y="415"/>
                    <a:pt x="227" y="424"/>
                    <a:pt x="219" y="422"/>
                  </a:cubicBezTo>
                  <a:cubicBezTo>
                    <a:pt x="217" y="416"/>
                    <a:pt x="247" y="414"/>
                    <a:pt x="235" y="422"/>
                  </a:cubicBezTo>
                  <a:close/>
                  <a:moveTo>
                    <a:pt x="590" y="538"/>
                  </a:moveTo>
                  <a:cubicBezTo>
                    <a:pt x="603" y="541"/>
                    <a:pt x="617" y="529"/>
                    <a:pt x="624" y="538"/>
                  </a:cubicBezTo>
                  <a:cubicBezTo>
                    <a:pt x="625" y="531"/>
                    <a:pt x="638" y="530"/>
                    <a:pt x="645" y="532"/>
                  </a:cubicBezTo>
                  <a:cubicBezTo>
                    <a:pt x="627" y="536"/>
                    <a:pt x="631" y="543"/>
                    <a:pt x="614" y="549"/>
                  </a:cubicBezTo>
                  <a:cubicBezTo>
                    <a:pt x="606" y="542"/>
                    <a:pt x="607" y="551"/>
                    <a:pt x="602" y="545"/>
                  </a:cubicBezTo>
                  <a:cubicBezTo>
                    <a:pt x="593" y="547"/>
                    <a:pt x="573" y="554"/>
                    <a:pt x="570" y="550"/>
                  </a:cubicBezTo>
                  <a:cubicBezTo>
                    <a:pt x="572" y="550"/>
                    <a:pt x="582" y="548"/>
                    <a:pt x="577" y="547"/>
                  </a:cubicBezTo>
                  <a:cubicBezTo>
                    <a:pt x="571" y="549"/>
                    <a:pt x="565" y="549"/>
                    <a:pt x="558" y="547"/>
                  </a:cubicBezTo>
                  <a:cubicBezTo>
                    <a:pt x="563" y="543"/>
                    <a:pt x="568" y="545"/>
                    <a:pt x="573" y="547"/>
                  </a:cubicBezTo>
                  <a:cubicBezTo>
                    <a:pt x="579" y="543"/>
                    <a:pt x="590" y="543"/>
                    <a:pt x="590" y="538"/>
                  </a:cubicBezTo>
                  <a:close/>
                  <a:moveTo>
                    <a:pt x="805" y="634"/>
                  </a:moveTo>
                  <a:cubicBezTo>
                    <a:pt x="805" y="639"/>
                    <a:pt x="795" y="639"/>
                    <a:pt x="789" y="639"/>
                  </a:cubicBezTo>
                  <a:cubicBezTo>
                    <a:pt x="789" y="635"/>
                    <a:pt x="799" y="633"/>
                    <a:pt x="805" y="634"/>
                  </a:cubicBezTo>
                  <a:close/>
                  <a:moveTo>
                    <a:pt x="547" y="529"/>
                  </a:moveTo>
                  <a:cubicBezTo>
                    <a:pt x="550" y="530"/>
                    <a:pt x="553" y="531"/>
                    <a:pt x="555" y="532"/>
                  </a:cubicBezTo>
                  <a:cubicBezTo>
                    <a:pt x="552" y="535"/>
                    <a:pt x="548" y="537"/>
                    <a:pt x="544" y="536"/>
                  </a:cubicBezTo>
                  <a:cubicBezTo>
                    <a:pt x="552" y="533"/>
                    <a:pt x="539" y="532"/>
                    <a:pt x="547" y="529"/>
                  </a:cubicBezTo>
                  <a:close/>
                  <a:moveTo>
                    <a:pt x="302" y="421"/>
                  </a:moveTo>
                  <a:cubicBezTo>
                    <a:pt x="297" y="426"/>
                    <a:pt x="290" y="418"/>
                    <a:pt x="285" y="424"/>
                  </a:cubicBezTo>
                  <a:cubicBezTo>
                    <a:pt x="279" y="422"/>
                    <a:pt x="285" y="417"/>
                    <a:pt x="275" y="418"/>
                  </a:cubicBezTo>
                  <a:cubicBezTo>
                    <a:pt x="288" y="409"/>
                    <a:pt x="291" y="421"/>
                    <a:pt x="302" y="421"/>
                  </a:cubicBezTo>
                  <a:close/>
                  <a:moveTo>
                    <a:pt x="420" y="463"/>
                  </a:moveTo>
                  <a:cubicBezTo>
                    <a:pt x="414" y="467"/>
                    <a:pt x="409" y="472"/>
                    <a:pt x="403" y="468"/>
                  </a:cubicBezTo>
                  <a:cubicBezTo>
                    <a:pt x="408" y="467"/>
                    <a:pt x="414" y="460"/>
                    <a:pt x="420" y="463"/>
                  </a:cubicBezTo>
                  <a:close/>
                  <a:moveTo>
                    <a:pt x="340" y="435"/>
                  </a:moveTo>
                  <a:cubicBezTo>
                    <a:pt x="333" y="430"/>
                    <a:pt x="351" y="420"/>
                    <a:pt x="361" y="423"/>
                  </a:cubicBezTo>
                  <a:cubicBezTo>
                    <a:pt x="361" y="427"/>
                    <a:pt x="356" y="430"/>
                    <a:pt x="352" y="431"/>
                  </a:cubicBezTo>
                  <a:cubicBezTo>
                    <a:pt x="351" y="426"/>
                    <a:pt x="344" y="430"/>
                    <a:pt x="340" y="435"/>
                  </a:cubicBezTo>
                  <a:close/>
                  <a:moveTo>
                    <a:pt x="709" y="540"/>
                  </a:moveTo>
                  <a:cubicBezTo>
                    <a:pt x="708" y="534"/>
                    <a:pt x="701" y="539"/>
                    <a:pt x="697" y="543"/>
                  </a:cubicBezTo>
                  <a:cubicBezTo>
                    <a:pt x="692" y="543"/>
                    <a:pt x="690" y="542"/>
                    <a:pt x="690" y="540"/>
                  </a:cubicBezTo>
                  <a:cubicBezTo>
                    <a:pt x="677" y="547"/>
                    <a:pt x="663" y="541"/>
                    <a:pt x="650" y="548"/>
                  </a:cubicBezTo>
                  <a:cubicBezTo>
                    <a:pt x="644" y="546"/>
                    <a:pt x="650" y="539"/>
                    <a:pt x="640" y="546"/>
                  </a:cubicBezTo>
                  <a:cubicBezTo>
                    <a:pt x="634" y="544"/>
                    <a:pt x="633" y="536"/>
                    <a:pt x="644" y="537"/>
                  </a:cubicBezTo>
                  <a:cubicBezTo>
                    <a:pt x="642" y="539"/>
                    <a:pt x="640" y="541"/>
                    <a:pt x="644" y="541"/>
                  </a:cubicBezTo>
                  <a:cubicBezTo>
                    <a:pt x="644" y="530"/>
                    <a:pt x="667" y="531"/>
                    <a:pt x="679" y="526"/>
                  </a:cubicBezTo>
                  <a:cubicBezTo>
                    <a:pt x="683" y="527"/>
                    <a:pt x="686" y="528"/>
                    <a:pt x="689" y="530"/>
                  </a:cubicBezTo>
                  <a:cubicBezTo>
                    <a:pt x="697" y="528"/>
                    <a:pt x="704" y="521"/>
                    <a:pt x="712" y="525"/>
                  </a:cubicBezTo>
                  <a:cubicBezTo>
                    <a:pt x="709" y="532"/>
                    <a:pt x="691" y="535"/>
                    <a:pt x="682" y="535"/>
                  </a:cubicBezTo>
                  <a:cubicBezTo>
                    <a:pt x="684" y="536"/>
                    <a:pt x="681" y="537"/>
                    <a:pt x="678" y="537"/>
                  </a:cubicBezTo>
                  <a:cubicBezTo>
                    <a:pt x="684" y="537"/>
                    <a:pt x="691" y="540"/>
                    <a:pt x="697" y="539"/>
                  </a:cubicBezTo>
                  <a:cubicBezTo>
                    <a:pt x="706" y="532"/>
                    <a:pt x="716" y="526"/>
                    <a:pt x="725" y="530"/>
                  </a:cubicBezTo>
                  <a:cubicBezTo>
                    <a:pt x="710" y="532"/>
                    <a:pt x="714" y="536"/>
                    <a:pt x="709" y="540"/>
                  </a:cubicBezTo>
                  <a:close/>
                  <a:moveTo>
                    <a:pt x="433" y="458"/>
                  </a:moveTo>
                  <a:cubicBezTo>
                    <a:pt x="436" y="455"/>
                    <a:pt x="427" y="454"/>
                    <a:pt x="432" y="452"/>
                  </a:cubicBezTo>
                  <a:cubicBezTo>
                    <a:pt x="436" y="456"/>
                    <a:pt x="440" y="448"/>
                    <a:pt x="444" y="452"/>
                  </a:cubicBezTo>
                  <a:cubicBezTo>
                    <a:pt x="438" y="456"/>
                    <a:pt x="440" y="459"/>
                    <a:pt x="433" y="464"/>
                  </a:cubicBezTo>
                  <a:cubicBezTo>
                    <a:pt x="431" y="463"/>
                    <a:pt x="429" y="462"/>
                    <a:pt x="427" y="462"/>
                  </a:cubicBezTo>
                  <a:cubicBezTo>
                    <a:pt x="429" y="460"/>
                    <a:pt x="431" y="459"/>
                    <a:pt x="433" y="458"/>
                  </a:cubicBezTo>
                  <a:close/>
                  <a:moveTo>
                    <a:pt x="1016" y="685"/>
                  </a:moveTo>
                  <a:cubicBezTo>
                    <a:pt x="1019" y="687"/>
                    <a:pt x="1007" y="693"/>
                    <a:pt x="1003" y="689"/>
                  </a:cubicBezTo>
                  <a:cubicBezTo>
                    <a:pt x="1007" y="687"/>
                    <a:pt x="1012" y="681"/>
                    <a:pt x="1016" y="685"/>
                  </a:cubicBezTo>
                  <a:close/>
                  <a:moveTo>
                    <a:pt x="923" y="627"/>
                  </a:moveTo>
                  <a:cubicBezTo>
                    <a:pt x="919" y="635"/>
                    <a:pt x="898" y="628"/>
                    <a:pt x="906" y="628"/>
                  </a:cubicBezTo>
                  <a:cubicBezTo>
                    <a:pt x="911" y="628"/>
                    <a:pt x="917" y="624"/>
                    <a:pt x="923" y="627"/>
                  </a:cubicBezTo>
                  <a:close/>
                  <a:moveTo>
                    <a:pt x="409" y="423"/>
                  </a:moveTo>
                  <a:cubicBezTo>
                    <a:pt x="406" y="425"/>
                    <a:pt x="404" y="427"/>
                    <a:pt x="402" y="428"/>
                  </a:cubicBezTo>
                  <a:cubicBezTo>
                    <a:pt x="400" y="427"/>
                    <a:pt x="396" y="426"/>
                    <a:pt x="397" y="425"/>
                  </a:cubicBezTo>
                  <a:cubicBezTo>
                    <a:pt x="401" y="426"/>
                    <a:pt x="401" y="419"/>
                    <a:pt x="409" y="423"/>
                  </a:cubicBezTo>
                  <a:close/>
                  <a:moveTo>
                    <a:pt x="483" y="435"/>
                  </a:moveTo>
                  <a:cubicBezTo>
                    <a:pt x="480" y="437"/>
                    <a:pt x="481" y="439"/>
                    <a:pt x="485" y="440"/>
                  </a:cubicBezTo>
                  <a:cubicBezTo>
                    <a:pt x="482" y="442"/>
                    <a:pt x="479" y="444"/>
                    <a:pt x="476" y="446"/>
                  </a:cubicBezTo>
                  <a:cubicBezTo>
                    <a:pt x="470" y="447"/>
                    <a:pt x="465" y="445"/>
                    <a:pt x="459" y="444"/>
                  </a:cubicBezTo>
                  <a:cubicBezTo>
                    <a:pt x="467" y="442"/>
                    <a:pt x="475" y="438"/>
                    <a:pt x="483" y="435"/>
                  </a:cubicBezTo>
                  <a:close/>
                  <a:moveTo>
                    <a:pt x="413" y="421"/>
                  </a:moveTo>
                  <a:cubicBezTo>
                    <a:pt x="416" y="417"/>
                    <a:pt x="414" y="414"/>
                    <a:pt x="414" y="411"/>
                  </a:cubicBezTo>
                  <a:cubicBezTo>
                    <a:pt x="418" y="413"/>
                    <a:pt x="421" y="409"/>
                    <a:pt x="425" y="412"/>
                  </a:cubicBezTo>
                  <a:cubicBezTo>
                    <a:pt x="411" y="421"/>
                    <a:pt x="440" y="413"/>
                    <a:pt x="436" y="419"/>
                  </a:cubicBezTo>
                  <a:cubicBezTo>
                    <a:pt x="428" y="417"/>
                    <a:pt x="411" y="427"/>
                    <a:pt x="409" y="419"/>
                  </a:cubicBezTo>
                  <a:cubicBezTo>
                    <a:pt x="410" y="420"/>
                    <a:pt x="411" y="420"/>
                    <a:pt x="413" y="421"/>
                  </a:cubicBezTo>
                  <a:close/>
                  <a:moveTo>
                    <a:pt x="519" y="445"/>
                  </a:moveTo>
                  <a:cubicBezTo>
                    <a:pt x="515" y="438"/>
                    <a:pt x="506" y="446"/>
                    <a:pt x="497" y="445"/>
                  </a:cubicBezTo>
                  <a:cubicBezTo>
                    <a:pt x="502" y="435"/>
                    <a:pt x="523" y="436"/>
                    <a:pt x="519" y="445"/>
                  </a:cubicBezTo>
                  <a:close/>
                  <a:moveTo>
                    <a:pt x="534" y="445"/>
                  </a:moveTo>
                  <a:cubicBezTo>
                    <a:pt x="541" y="444"/>
                    <a:pt x="537" y="451"/>
                    <a:pt x="542" y="448"/>
                  </a:cubicBezTo>
                  <a:cubicBezTo>
                    <a:pt x="545" y="445"/>
                    <a:pt x="540" y="443"/>
                    <a:pt x="543" y="440"/>
                  </a:cubicBezTo>
                  <a:cubicBezTo>
                    <a:pt x="546" y="441"/>
                    <a:pt x="549" y="442"/>
                    <a:pt x="551" y="443"/>
                  </a:cubicBezTo>
                  <a:cubicBezTo>
                    <a:pt x="548" y="445"/>
                    <a:pt x="545" y="447"/>
                    <a:pt x="550" y="448"/>
                  </a:cubicBezTo>
                  <a:cubicBezTo>
                    <a:pt x="545" y="452"/>
                    <a:pt x="541" y="455"/>
                    <a:pt x="536" y="453"/>
                  </a:cubicBezTo>
                  <a:cubicBezTo>
                    <a:pt x="538" y="452"/>
                    <a:pt x="540" y="450"/>
                    <a:pt x="536" y="449"/>
                  </a:cubicBezTo>
                  <a:cubicBezTo>
                    <a:pt x="529" y="452"/>
                    <a:pt x="534" y="454"/>
                    <a:pt x="529" y="457"/>
                  </a:cubicBezTo>
                  <a:cubicBezTo>
                    <a:pt x="520" y="454"/>
                    <a:pt x="532" y="448"/>
                    <a:pt x="534" y="445"/>
                  </a:cubicBezTo>
                  <a:close/>
                  <a:moveTo>
                    <a:pt x="589" y="464"/>
                  </a:moveTo>
                  <a:cubicBezTo>
                    <a:pt x="581" y="469"/>
                    <a:pt x="573" y="470"/>
                    <a:pt x="564" y="466"/>
                  </a:cubicBezTo>
                  <a:cubicBezTo>
                    <a:pt x="572" y="462"/>
                    <a:pt x="581" y="462"/>
                    <a:pt x="589" y="464"/>
                  </a:cubicBezTo>
                  <a:close/>
                  <a:moveTo>
                    <a:pt x="441" y="415"/>
                  </a:moveTo>
                  <a:cubicBezTo>
                    <a:pt x="451" y="412"/>
                    <a:pt x="461" y="417"/>
                    <a:pt x="470" y="412"/>
                  </a:cubicBezTo>
                  <a:cubicBezTo>
                    <a:pt x="462" y="418"/>
                    <a:pt x="457" y="418"/>
                    <a:pt x="445" y="419"/>
                  </a:cubicBezTo>
                  <a:cubicBezTo>
                    <a:pt x="447" y="417"/>
                    <a:pt x="444" y="416"/>
                    <a:pt x="441" y="415"/>
                  </a:cubicBezTo>
                  <a:close/>
                  <a:moveTo>
                    <a:pt x="756" y="522"/>
                  </a:moveTo>
                  <a:cubicBezTo>
                    <a:pt x="753" y="524"/>
                    <a:pt x="751" y="526"/>
                    <a:pt x="748" y="527"/>
                  </a:cubicBezTo>
                  <a:cubicBezTo>
                    <a:pt x="743" y="524"/>
                    <a:pt x="738" y="524"/>
                    <a:pt x="733" y="529"/>
                  </a:cubicBezTo>
                  <a:cubicBezTo>
                    <a:pt x="731" y="529"/>
                    <a:pt x="729" y="528"/>
                    <a:pt x="727" y="527"/>
                  </a:cubicBezTo>
                  <a:cubicBezTo>
                    <a:pt x="736" y="522"/>
                    <a:pt x="746" y="523"/>
                    <a:pt x="756" y="522"/>
                  </a:cubicBezTo>
                  <a:close/>
                  <a:moveTo>
                    <a:pt x="484" y="418"/>
                  </a:moveTo>
                  <a:cubicBezTo>
                    <a:pt x="478" y="416"/>
                    <a:pt x="472" y="419"/>
                    <a:pt x="466" y="417"/>
                  </a:cubicBezTo>
                  <a:cubicBezTo>
                    <a:pt x="471" y="413"/>
                    <a:pt x="485" y="413"/>
                    <a:pt x="484" y="418"/>
                  </a:cubicBezTo>
                  <a:close/>
                  <a:moveTo>
                    <a:pt x="1017" y="623"/>
                  </a:moveTo>
                  <a:cubicBezTo>
                    <a:pt x="1007" y="627"/>
                    <a:pt x="997" y="623"/>
                    <a:pt x="987" y="626"/>
                  </a:cubicBezTo>
                  <a:cubicBezTo>
                    <a:pt x="990" y="619"/>
                    <a:pt x="1008" y="622"/>
                    <a:pt x="1017" y="623"/>
                  </a:cubicBezTo>
                  <a:close/>
                  <a:moveTo>
                    <a:pt x="440" y="395"/>
                  </a:moveTo>
                  <a:cubicBezTo>
                    <a:pt x="438" y="393"/>
                    <a:pt x="443" y="390"/>
                    <a:pt x="445" y="387"/>
                  </a:cubicBezTo>
                  <a:cubicBezTo>
                    <a:pt x="450" y="385"/>
                    <a:pt x="455" y="385"/>
                    <a:pt x="460" y="385"/>
                  </a:cubicBezTo>
                  <a:cubicBezTo>
                    <a:pt x="463" y="388"/>
                    <a:pt x="460" y="391"/>
                    <a:pt x="459" y="394"/>
                  </a:cubicBezTo>
                  <a:cubicBezTo>
                    <a:pt x="467" y="386"/>
                    <a:pt x="477" y="387"/>
                    <a:pt x="485" y="384"/>
                  </a:cubicBezTo>
                  <a:cubicBezTo>
                    <a:pt x="494" y="390"/>
                    <a:pt x="502" y="388"/>
                    <a:pt x="515" y="390"/>
                  </a:cubicBezTo>
                  <a:cubicBezTo>
                    <a:pt x="509" y="396"/>
                    <a:pt x="489" y="395"/>
                    <a:pt x="477" y="395"/>
                  </a:cubicBezTo>
                  <a:cubicBezTo>
                    <a:pt x="480" y="396"/>
                    <a:pt x="480" y="398"/>
                    <a:pt x="479" y="400"/>
                  </a:cubicBezTo>
                  <a:cubicBezTo>
                    <a:pt x="467" y="401"/>
                    <a:pt x="464" y="400"/>
                    <a:pt x="469" y="396"/>
                  </a:cubicBezTo>
                  <a:cubicBezTo>
                    <a:pt x="460" y="399"/>
                    <a:pt x="433" y="406"/>
                    <a:pt x="424" y="397"/>
                  </a:cubicBezTo>
                  <a:cubicBezTo>
                    <a:pt x="434" y="399"/>
                    <a:pt x="431" y="395"/>
                    <a:pt x="440" y="395"/>
                  </a:cubicBezTo>
                  <a:close/>
                  <a:moveTo>
                    <a:pt x="544" y="429"/>
                  </a:moveTo>
                  <a:cubicBezTo>
                    <a:pt x="542" y="434"/>
                    <a:pt x="539" y="438"/>
                    <a:pt x="528" y="436"/>
                  </a:cubicBezTo>
                  <a:cubicBezTo>
                    <a:pt x="540" y="434"/>
                    <a:pt x="532" y="430"/>
                    <a:pt x="544" y="429"/>
                  </a:cubicBezTo>
                  <a:close/>
                  <a:moveTo>
                    <a:pt x="467" y="403"/>
                  </a:moveTo>
                  <a:cubicBezTo>
                    <a:pt x="472" y="404"/>
                    <a:pt x="476" y="403"/>
                    <a:pt x="481" y="405"/>
                  </a:cubicBezTo>
                  <a:cubicBezTo>
                    <a:pt x="476" y="409"/>
                    <a:pt x="462" y="409"/>
                    <a:pt x="467" y="403"/>
                  </a:cubicBezTo>
                  <a:close/>
                  <a:moveTo>
                    <a:pt x="782" y="519"/>
                  </a:moveTo>
                  <a:cubicBezTo>
                    <a:pt x="785" y="520"/>
                    <a:pt x="788" y="519"/>
                    <a:pt x="792" y="517"/>
                  </a:cubicBezTo>
                  <a:cubicBezTo>
                    <a:pt x="795" y="518"/>
                    <a:pt x="798" y="520"/>
                    <a:pt x="801" y="521"/>
                  </a:cubicBezTo>
                  <a:cubicBezTo>
                    <a:pt x="814" y="514"/>
                    <a:pt x="817" y="518"/>
                    <a:pt x="831" y="513"/>
                  </a:cubicBezTo>
                  <a:cubicBezTo>
                    <a:pt x="828" y="515"/>
                    <a:pt x="834" y="517"/>
                    <a:pt x="828" y="520"/>
                  </a:cubicBezTo>
                  <a:cubicBezTo>
                    <a:pt x="820" y="517"/>
                    <a:pt x="813" y="520"/>
                    <a:pt x="805" y="522"/>
                  </a:cubicBezTo>
                  <a:cubicBezTo>
                    <a:pt x="808" y="525"/>
                    <a:pt x="809" y="529"/>
                    <a:pt x="802" y="533"/>
                  </a:cubicBezTo>
                  <a:cubicBezTo>
                    <a:pt x="796" y="532"/>
                    <a:pt x="790" y="533"/>
                    <a:pt x="785" y="530"/>
                  </a:cubicBezTo>
                  <a:cubicBezTo>
                    <a:pt x="790" y="526"/>
                    <a:pt x="796" y="528"/>
                    <a:pt x="801" y="523"/>
                  </a:cubicBezTo>
                  <a:cubicBezTo>
                    <a:pt x="798" y="519"/>
                    <a:pt x="784" y="523"/>
                    <a:pt x="782" y="519"/>
                  </a:cubicBezTo>
                  <a:close/>
                  <a:moveTo>
                    <a:pt x="788" y="524"/>
                  </a:moveTo>
                  <a:cubicBezTo>
                    <a:pt x="782" y="527"/>
                    <a:pt x="776" y="527"/>
                    <a:pt x="769" y="524"/>
                  </a:cubicBezTo>
                  <a:cubicBezTo>
                    <a:pt x="775" y="521"/>
                    <a:pt x="782" y="523"/>
                    <a:pt x="788" y="524"/>
                  </a:cubicBezTo>
                  <a:close/>
                  <a:moveTo>
                    <a:pt x="518" y="405"/>
                  </a:moveTo>
                  <a:cubicBezTo>
                    <a:pt x="526" y="405"/>
                    <a:pt x="513" y="409"/>
                    <a:pt x="522" y="410"/>
                  </a:cubicBezTo>
                  <a:cubicBezTo>
                    <a:pt x="517" y="413"/>
                    <a:pt x="512" y="414"/>
                    <a:pt x="507" y="412"/>
                  </a:cubicBezTo>
                  <a:cubicBezTo>
                    <a:pt x="506" y="410"/>
                    <a:pt x="513" y="405"/>
                    <a:pt x="518" y="405"/>
                  </a:cubicBezTo>
                  <a:close/>
                  <a:moveTo>
                    <a:pt x="1099" y="642"/>
                  </a:moveTo>
                  <a:cubicBezTo>
                    <a:pt x="1095" y="645"/>
                    <a:pt x="1090" y="648"/>
                    <a:pt x="1085" y="645"/>
                  </a:cubicBezTo>
                  <a:cubicBezTo>
                    <a:pt x="1089" y="641"/>
                    <a:pt x="1094" y="641"/>
                    <a:pt x="1099" y="642"/>
                  </a:cubicBezTo>
                  <a:close/>
                  <a:moveTo>
                    <a:pt x="506" y="398"/>
                  </a:moveTo>
                  <a:cubicBezTo>
                    <a:pt x="510" y="399"/>
                    <a:pt x="508" y="401"/>
                    <a:pt x="512" y="402"/>
                  </a:cubicBezTo>
                  <a:cubicBezTo>
                    <a:pt x="508" y="406"/>
                    <a:pt x="503" y="406"/>
                    <a:pt x="498" y="403"/>
                  </a:cubicBezTo>
                  <a:cubicBezTo>
                    <a:pt x="501" y="402"/>
                    <a:pt x="503" y="400"/>
                    <a:pt x="506" y="398"/>
                  </a:cubicBezTo>
                  <a:close/>
                  <a:moveTo>
                    <a:pt x="681" y="453"/>
                  </a:moveTo>
                  <a:cubicBezTo>
                    <a:pt x="684" y="454"/>
                    <a:pt x="686" y="455"/>
                    <a:pt x="687" y="457"/>
                  </a:cubicBezTo>
                  <a:cubicBezTo>
                    <a:pt x="678" y="459"/>
                    <a:pt x="670" y="463"/>
                    <a:pt x="662" y="459"/>
                  </a:cubicBezTo>
                  <a:cubicBezTo>
                    <a:pt x="668" y="454"/>
                    <a:pt x="675" y="458"/>
                    <a:pt x="681" y="453"/>
                  </a:cubicBezTo>
                  <a:close/>
                  <a:moveTo>
                    <a:pt x="539" y="403"/>
                  </a:moveTo>
                  <a:cubicBezTo>
                    <a:pt x="549" y="405"/>
                    <a:pt x="559" y="398"/>
                    <a:pt x="570" y="401"/>
                  </a:cubicBezTo>
                  <a:cubicBezTo>
                    <a:pt x="559" y="401"/>
                    <a:pt x="550" y="410"/>
                    <a:pt x="539" y="407"/>
                  </a:cubicBezTo>
                  <a:cubicBezTo>
                    <a:pt x="542" y="405"/>
                    <a:pt x="537" y="404"/>
                    <a:pt x="539" y="403"/>
                  </a:cubicBezTo>
                  <a:close/>
                  <a:moveTo>
                    <a:pt x="586" y="419"/>
                  </a:moveTo>
                  <a:cubicBezTo>
                    <a:pt x="589" y="418"/>
                    <a:pt x="591" y="416"/>
                    <a:pt x="594" y="414"/>
                  </a:cubicBezTo>
                  <a:cubicBezTo>
                    <a:pt x="596" y="416"/>
                    <a:pt x="601" y="418"/>
                    <a:pt x="600" y="421"/>
                  </a:cubicBezTo>
                  <a:cubicBezTo>
                    <a:pt x="595" y="417"/>
                    <a:pt x="591" y="423"/>
                    <a:pt x="586" y="419"/>
                  </a:cubicBezTo>
                  <a:close/>
                  <a:moveTo>
                    <a:pt x="529" y="393"/>
                  </a:moveTo>
                  <a:cubicBezTo>
                    <a:pt x="531" y="390"/>
                    <a:pt x="516" y="389"/>
                    <a:pt x="524" y="385"/>
                  </a:cubicBezTo>
                  <a:cubicBezTo>
                    <a:pt x="534" y="384"/>
                    <a:pt x="524" y="389"/>
                    <a:pt x="534" y="391"/>
                  </a:cubicBezTo>
                  <a:cubicBezTo>
                    <a:pt x="531" y="393"/>
                    <a:pt x="528" y="395"/>
                    <a:pt x="525" y="397"/>
                  </a:cubicBezTo>
                  <a:cubicBezTo>
                    <a:pt x="523" y="395"/>
                    <a:pt x="511" y="398"/>
                    <a:pt x="515" y="394"/>
                  </a:cubicBezTo>
                  <a:cubicBezTo>
                    <a:pt x="519" y="392"/>
                    <a:pt x="524" y="394"/>
                    <a:pt x="529" y="393"/>
                  </a:cubicBezTo>
                  <a:close/>
                  <a:moveTo>
                    <a:pt x="853" y="516"/>
                  </a:moveTo>
                  <a:cubicBezTo>
                    <a:pt x="844" y="514"/>
                    <a:pt x="846" y="521"/>
                    <a:pt x="836" y="519"/>
                  </a:cubicBezTo>
                  <a:cubicBezTo>
                    <a:pt x="840" y="514"/>
                    <a:pt x="854" y="510"/>
                    <a:pt x="853" y="516"/>
                  </a:cubicBezTo>
                  <a:close/>
                  <a:moveTo>
                    <a:pt x="638" y="416"/>
                  </a:moveTo>
                  <a:cubicBezTo>
                    <a:pt x="631" y="417"/>
                    <a:pt x="624" y="420"/>
                    <a:pt x="617" y="420"/>
                  </a:cubicBezTo>
                  <a:cubicBezTo>
                    <a:pt x="624" y="414"/>
                    <a:pt x="631" y="416"/>
                    <a:pt x="638" y="416"/>
                  </a:cubicBezTo>
                  <a:close/>
                  <a:moveTo>
                    <a:pt x="1181" y="639"/>
                  </a:moveTo>
                  <a:cubicBezTo>
                    <a:pt x="1176" y="641"/>
                    <a:pt x="1172" y="644"/>
                    <a:pt x="1168" y="641"/>
                  </a:cubicBezTo>
                  <a:cubicBezTo>
                    <a:pt x="1167" y="637"/>
                    <a:pt x="1175" y="635"/>
                    <a:pt x="1181" y="639"/>
                  </a:cubicBezTo>
                  <a:close/>
                  <a:moveTo>
                    <a:pt x="697" y="429"/>
                  </a:moveTo>
                  <a:cubicBezTo>
                    <a:pt x="689" y="429"/>
                    <a:pt x="683" y="431"/>
                    <a:pt x="675" y="429"/>
                  </a:cubicBezTo>
                  <a:cubicBezTo>
                    <a:pt x="681" y="424"/>
                    <a:pt x="697" y="426"/>
                    <a:pt x="697" y="429"/>
                  </a:cubicBezTo>
                  <a:close/>
                  <a:moveTo>
                    <a:pt x="894" y="511"/>
                  </a:moveTo>
                  <a:cubicBezTo>
                    <a:pt x="903" y="510"/>
                    <a:pt x="912" y="510"/>
                    <a:pt x="921" y="510"/>
                  </a:cubicBezTo>
                  <a:cubicBezTo>
                    <a:pt x="913" y="516"/>
                    <a:pt x="891" y="519"/>
                    <a:pt x="894" y="511"/>
                  </a:cubicBezTo>
                  <a:close/>
                  <a:moveTo>
                    <a:pt x="602" y="358"/>
                  </a:moveTo>
                  <a:cubicBezTo>
                    <a:pt x="594" y="362"/>
                    <a:pt x="603" y="359"/>
                    <a:pt x="606" y="361"/>
                  </a:cubicBezTo>
                  <a:cubicBezTo>
                    <a:pt x="602" y="366"/>
                    <a:pt x="597" y="361"/>
                    <a:pt x="592" y="364"/>
                  </a:cubicBezTo>
                  <a:cubicBezTo>
                    <a:pt x="599" y="369"/>
                    <a:pt x="605" y="366"/>
                    <a:pt x="612" y="368"/>
                  </a:cubicBezTo>
                  <a:cubicBezTo>
                    <a:pt x="614" y="369"/>
                    <a:pt x="621" y="375"/>
                    <a:pt x="610" y="375"/>
                  </a:cubicBezTo>
                  <a:cubicBezTo>
                    <a:pt x="614" y="371"/>
                    <a:pt x="603" y="375"/>
                    <a:pt x="601" y="371"/>
                  </a:cubicBezTo>
                  <a:cubicBezTo>
                    <a:pt x="593" y="378"/>
                    <a:pt x="585" y="372"/>
                    <a:pt x="578" y="376"/>
                  </a:cubicBezTo>
                  <a:cubicBezTo>
                    <a:pt x="572" y="372"/>
                    <a:pt x="568" y="371"/>
                    <a:pt x="558" y="372"/>
                  </a:cubicBezTo>
                  <a:cubicBezTo>
                    <a:pt x="555" y="375"/>
                    <a:pt x="563" y="375"/>
                    <a:pt x="560" y="377"/>
                  </a:cubicBezTo>
                  <a:cubicBezTo>
                    <a:pt x="543" y="374"/>
                    <a:pt x="552" y="368"/>
                    <a:pt x="559" y="359"/>
                  </a:cubicBezTo>
                  <a:cubicBezTo>
                    <a:pt x="564" y="360"/>
                    <a:pt x="561" y="362"/>
                    <a:pt x="561" y="364"/>
                  </a:cubicBezTo>
                  <a:cubicBezTo>
                    <a:pt x="565" y="362"/>
                    <a:pt x="568" y="365"/>
                    <a:pt x="571" y="364"/>
                  </a:cubicBezTo>
                  <a:cubicBezTo>
                    <a:pt x="567" y="362"/>
                    <a:pt x="565" y="361"/>
                    <a:pt x="565" y="359"/>
                  </a:cubicBezTo>
                  <a:cubicBezTo>
                    <a:pt x="572" y="355"/>
                    <a:pt x="577" y="358"/>
                    <a:pt x="574" y="353"/>
                  </a:cubicBezTo>
                  <a:cubicBezTo>
                    <a:pt x="579" y="352"/>
                    <a:pt x="583" y="351"/>
                    <a:pt x="588" y="354"/>
                  </a:cubicBezTo>
                  <a:cubicBezTo>
                    <a:pt x="585" y="357"/>
                    <a:pt x="580" y="356"/>
                    <a:pt x="582" y="358"/>
                  </a:cubicBezTo>
                  <a:cubicBezTo>
                    <a:pt x="589" y="357"/>
                    <a:pt x="595" y="357"/>
                    <a:pt x="602" y="358"/>
                  </a:cubicBezTo>
                  <a:close/>
                  <a:moveTo>
                    <a:pt x="661" y="385"/>
                  </a:moveTo>
                  <a:cubicBezTo>
                    <a:pt x="661" y="382"/>
                    <a:pt x="668" y="382"/>
                    <a:pt x="673" y="380"/>
                  </a:cubicBezTo>
                  <a:cubicBezTo>
                    <a:pt x="676" y="385"/>
                    <a:pt x="687" y="380"/>
                    <a:pt x="696" y="381"/>
                  </a:cubicBezTo>
                  <a:cubicBezTo>
                    <a:pt x="687" y="388"/>
                    <a:pt x="704" y="380"/>
                    <a:pt x="708" y="386"/>
                  </a:cubicBezTo>
                  <a:cubicBezTo>
                    <a:pt x="699" y="389"/>
                    <a:pt x="691" y="385"/>
                    <a:pt x="683" y="388"/>
                  </a:cubicBezTo>
                  <a:cubicBezTo>
                    <a:pt x="668" y="396"/>
                    <a:pt x="673" y="407"/>
                    <a:pt x="657" y="405"/>
                  </a:cubicBezTo>
                  <a:cubicBezTo>
                    <a:pt x="667" y="400"/>
                    <a:pt x="680" y="386"/>
                    <a:pt x="661" y="385"/>
                  </a:cubicBezTo>
                  <a:close/>
                  <a:moveTo>
                    <a:pt x="1245" y="627"/>
                  </a:moveTo>
                  <a:cubicBezTo>
                    <a:pt x="1246" y="629"/>
                    <a:pt x="1235" y="633"/>
                    <a:pt x="1243" y="634"/>
                  </a:cubicBezTo>
                  <a:cubicBezTo>
                    <a:pt x="1253" y="630"/>
                    <a:pt x="1248" y="628"/>
                    <a:pt x="1252" y="624"/>
                  </a:cubicBezTo>
                  <a:cubicBezTo>
                    <a:pt x="1255" y="626"/>
                    <a:pt x="1259" y="625"/>
                    <a:pt x="1262" y="626"/>
                  </a:cubicBezTo>
                  <a:cubicBezTo>
                    <a:pt x="1256" y="635"/>
                    <a:pt x="1249" y="637"/>
                    <a:pt x="1243" y="644"/>
                  </a:cubicBezTo>
                  <a:cubicBezTo>
                    <a:pt x="1230" y="638"/>
                    <a:pt x="1227" y="639"/>
                    <a:pt x="1213" y="637"/>
                  </a:cubicBezTo>
                  <a:cubicBezTo>
                    <a:pt x="1221" y="633"/>
                    <a:pt x="1232" y="627"/>
                    <a:pt x="1245" y="627"/>
                  </a:cubicBezTo>
                  <a:close/>
                  <a:moveTo>
                    <a:pt x="940" y="506"/>
                  </a:moveTo>
                  <a:cubicBezTo>
                    <a:pt x="937" y="511"/>
                    <a:pt x="931" y="513"/>
                    <a:pt x="923" y="511"/>
                  </a:cubicBezTo>
                  <a:cubicBezTo>
                    <a:pt x="929" y="509"/>
                    <a:pt x="934" y="508"/>
                    <a:pt x="940" y="506"/>
                  </a:cubicBezTo>
                  <a:close/>
                  <a:moveTo>
                    <a:pt x="557" y="352"/>
                  </a:moveTo>
                  <a:cubicBezTo>
                    <a:pt x="554" y="355"/>
                    <a:pt x="562" y="356"/>
                    <a:pt x="557" y="358"/>
                  </a:cubicBezTo>
                  <a:cubicBezTo>
                    <a:pt x="548" y="361"/>
                    <a:pt x="548" y="352"/>
                    <a:pt x="557" y="352"/>
                  </a:cubicBezTo>
                  <a:close/>
                  <a:moveTo>
                    <a:pt x="698" y="394"/>
                  </a:moveTo>
                  <a:cubicBezTo>
                    <a:pt x="693" y="397"/>
                    <a:pt x="689" y="401"/>
                    <a:pt x="684" y="404"/>
                  </a:cubicBezTo>
                  <a:cubicBezTo>
                    <a:pt x="681" y="403"/>
                    <a:pt x="678" y="405"/>
                    <a:pt x="676" y="403"/>
                  </a:cubicBezTo>
                  <a:cubicBezTo>
                    <a:pt x="674" y="399"/>
                    <a:pt x="689" y="392"/>
                    <a:pt x="698" y="394"/>
                  </a:cubicBezTo>
                  <a:close/>
                  <a:moveTo>
                    <a:pt x="955" y="507"/>
                  </a:moveTo>
                  <a:cubicBezTo>
                    <a:pt x="960" y="509"/>
                    <a:pt x="965" y="507"/>
                    <a:pt x="961" y="511"/>
                  </a:cubicBezTo>
                  <a:cubicBezTo>
                    <a:pt x="957" y="510"/>
                    <a:pt x="954" y="514"/>
                    <a:pt x="950" y="510"/>
                  </a:cubicBezTo>
                  <a:cubicBezTo>
                    <a:pt x="952" y="509"/>
                    <a:pt x="953" y="508"/>
                    <a:pt x="955" y="507"/>
                  </a:cubicBezTo>
                  <a:close/>
                  <a:moveTo>
                    <a:pt x="820" y="438"/>
                  </a:moveTo>
                  <a:cubicBezTo>
                    <a:pt x="831" y="442"/>
                    <a:pt x="813" y="447"/>
                    <a:pt x="807" y="445"/>
                  </a:cubicBezTo>
                  <a:cubicBezTo>
                    <a:pt x="811" y="441"/>
                    <a:pt x="816" y="443"/>
                    <a:pt x="820" y="438"/>
                  </a:cubicBezTo>
                  <a:close/>
                  <a:moveTo>
                    <a:pt x="618" y="364"/>
                  </a:moveTo>
                  <a:cubicBezTo>
                    <a:pt x="621" y="363"/>
                    <a:pt x="629" y="367"/>
                    <a:pt x="624" y="370"/>
                  </a:cubicBezTo>
                  <a:cubicBezTo>
                    <a:pt x="619" y="369"/>
                    <a:pt x="614" y="367"/>
                    <a:pt x="618" y="364"/>
                  </a:cubicBezTo>
                  <a:close/>
                  <a:moveTo>
                    <a:pt x="966" y="499"/>
                  </a:moveTo>
                  <a:cubicBezTo>
                    <a:pt x="965" y="500"/>
                    <a:pt x="965" y="501"/>
                    <a:pt x="967" y="501"/>
                  </a:cubicBezTo>
                  <a:cubicBezTo>
                    <a:pt x="970" y="499"/>
                    <a:pt x="973" y="499"/>
                    <a:pt x="976" y="499"/>
                  </a:cubicBezTo>
                  <a:cubicBezTo>
                    <a:pt x="970" y="503"/>
                    <a:pt x="963" y="505"/>
                    <a:pt x="957" y="503"/>
                  </a:cubicBezTo>
                  <a:cubicBezTo>
                    <a:pt x="960" y="502"/>
                    <a:pt x="963" y="499"/>
                    <a:pt x="966" y="499"/>
                  </a:cubicBezTo>
                  <a:close/>
                  <a:moveTo>
                    <a:pt x="960" y="481"/>
                  </a:moveTo>
                  <a:cubicBezTo>
                    <a:pt x="953" y="478"/>
                    <a:pt x="947" y="486"/>
                    <a:pt x="941" y="483"/>
                  </a:cubicBezTo>
                  <a:cubicBezTo>
                    <a:pt x="946" y="479"/>
                    <a:pt x="961" y="475"/>
                    <a:pt x="960" y="481"/>
                  </a:cubicBezTo>
                  <a:close/>
                  <a:moveTo>
                    <a:pt x="550" y="310"/>
                  </a:moveTo>
                  <a:cubicBezTo>
                    <a:pt x="547" y="315"/>
                    <a:pt x="558" y="311"/>
                    <a:pt x="556" y="308"/>
                  </a:cubicBezTo>
                  <a:cubicBezTo>
                    <a:pt x="561" y="310"/>
                    <a:pt x="559" y="312"/>
                    <a:pt x="558" y="315"/>
                  </a:cubicBezTo>
                  <a:cubicBezTo>
                    <a:pt x="550" y="315"/>
                    <a:pt x="552" y="318"/>
                    <a:pt x="539" y="317"/>
                  </a:cubicBezTo>
                  <a:cubicBezTo>
                    <a:pt x="541" y="314"/>
                    <a:pt x="545" y="311"/>
                    <a:pt x="550" y="310"/>
                  </a:cubicBezTo>
                  <a:close/>
                  <a:moveTo>
                    <a:pt x="1373" y="621"/>
                  </a:moveTo>
                  <a:cubicBezTo>
                    <a:pt x="1368" y="625"/>
                    <a:pt x="1363" y="622"/>
                    <a:pt x="1358" y="622"/>
                  </a:cubicBezTo>
                  <a:cubicBezTo>
                    <a:pt x="1363" y="618"/>
                    <a:pt x="1368" y="618"/>
                    <a:pt x="1373" y="621"/>
                  </a:cubicBezTo>
                  <a:close/>
                  <a:moveTo>
                    <a:pt x="938" y="428"/>
                  </a:moveTo>
                  <a:cubicBezTo>
                    <a:pt x="934" y="431"/>
                    <a:pt x="930" y="430"/>
                    <a:pt x="925" y="428"/>
                  </a:cubicBezTo>
                  <a:cubicBezTo>
                    <a:pt x="929" y="425"/>
                    <a:pt x="934" y="425"/>
                    <a:pt x="938" y="428"/>
                  </a:cubicBezTo>
                  <a:close/>
                  <a:moveTo>
                    <a:pt x="1111" y="498"/>
                  </a:moveTo>
                  <a:cubicBezTo>
                    <a:pt x="1120" y="500"/>
                    <a:pt x="1110" y="507"/>
                    <a:pt x="1104" y="503"/>
                  </a:cubicBezTo>
                  <a:cubicBezTo>
                    <a:pt x="1109" y="500"/>
                    <a:pt x="1104" y="499"/>
                    <a:pt x="1111" y="498"/>
                  </a:cubicBezTo>
                  <a:close/>
                  <a:moveTo>
                    <a:pt x="971" y="429"/>
                  </a:moveTo>
                  <a:cubicBezTo>
                    <a:pt x="979" y="424"/>
                    <a:pt x="998" y="423"/>
                    <a:pt x="1000" y="429"/>
                  </a:cubicBezTo>
                  <a:cubicBezTo>
                    <a:pt x="991" y="424"/>
                    <a:pt x="983" y="432"/>
                    <a:pt x="975" y="433"/>
                  </a:cubicBezTo>
                  <a:cubicBezTo>
                    <a:pt x="978" y="430"/>
                    <a:pt x="970" y="433"/>
                    <a:pt x="971" y="429"/>
                  </a:cubicBezTo>
                  <a:close/>
                  <a:moveTo>
                    <a:pt x="1470" y="618"/>
                  </a:moveTo>
                  <a:cubicBezTo>
                    <a:pt x="1462" y="620"/>
                    <a:pt x="1453" y="622"/>
                    <a:pt x="1445" y="619"/>
                  </a:cubicBezTo>
                  <a:cubicBezTo>
                    <a:pt x="1453" y="616"/>
                    <a:pt x="1468" y="613"/>
                    <a:pt x="1470" y="618"/>
                  </a:cubicBezTo>
                  <a:close/>
                  <a:moveTo>
                    <a:pt x="722" y="306"/>
                  </a:moveTo>
                  <a:cubicBezTo>
                    <a:pt x="718" y="305"/>
                    <a:pt x="705" y="306"/>
                    <a:pt x="707" y="302"/>
                  </a:cubicBezTo>
                  <a:cubicBezTo>
                    <a:pt x="711" y="299"/>
                    <a:pt x="725" y="302"/>
                    <a:pt x="722" y="306"/>
                  </a:cubicBezTo>
                  <a:close/>
                  <a:moveTo>
                    <a:pt x="887" y="344"/>
                  </a:moveTo>
                  <a:cubicBezTo>
                    <a:pt x="893" y="348"/>
                    <a:pt x="900" y="345"/>
                    <a:pt x="906" y="348"/>
                  </a:cubicBezTo>
                  <a:cubicBezTo>
                    <a:pt x="899" y="353"/>
                    <a:pt x="892" y="348"/>
                    <a:pt x="885" y="355"/>
                  </a:cubicBezTo>
                  <a:cubicBezTo>
                    <a:pt x="881" y="353"/>
                    <a:pt x="878" y="356"/>
                    <a:pt x="874" y="353"/>
                  </a:cubicBezTo>
                  <a:cubicBezTo>
                    <a:pt x="882" y="348"/>
                    <a:pt x="880" y="349"/>
                    <a:pt x="887" y="344"/>
                  </a:cubicBezTo>
                  <a:close/>
                  <a:moveTo>
                    <a:pt x="1169" y="457"/>
                  </a:moveTo>
                  <a:cubicBezTo>
                    <a:pt x="1177" y="459"/>
                    <a:pt x="1180" y="462"/>
                    <a:pt x="1171" y="466"/>
                  </a:cubicBezTo>
                  <a:cubicBezTo>
                    <a:pt x="1165" y="466"/>
                    <a:pt x="1163" y="461"/>
                    <a:pt x="1154" y="462"/>
                  </a:cubicBezTo>
                  <a:cubicBezTo>
                    <a:pt x="1159" y="457"/>
                    <a:pt x="1164" y="461"/>
                    <a:pt x="1169" y="457"/>
                  </a:cubicBezTo>
                  <a:close/>
                  <a:moveTo>
                    <a:pt x="861" y="298"/>
                  </a:moveTo>
                  <a:cubicBezTo>
                    <a:pt x="854" y="302"/>
                    <a:pt x="848" y="306"/>
                    <a:pt x="840" y="305"/>
                  </a:cubicBezTo>
                  <a:cubicBezTo>
                    <a:pt x="847" y="301"/>
                    <a:pt x="854" y="294"/>
                    <a:pt x="861" y="298"/>
                  </a:cubicBezTo>
                  <a:close/>
                  <a:moveTo>
                    <a:pt x="1030" y="373"/>
                  </a:moveTo>
                  <a:cubicBezTo>
                    <a:pt x="1026" y="377"/>
                    <a:pt x="1021" y="376"/>
                    <a:pt x="1017" y="374"/>
                  </a:cubicBezTo>
                  <a:cubicBezTo>
                    <a:pt x="1021" y="370"/>
                    <a:pt x="1026" y="371"/>
                    <a:pt x="1030" y="373"/>
                  </a:cubicBezTo>
                  <a:close/>
                  <a:moveTo>
                    <a:pt x="971" y="341"/>
                  </a:moveTo>
                  <a:cubicBezTo>
                    <a:pt x="964" y="345"/>
                    <a:pt x="957" y="348"/>
                    <a:pt x="950" y="344"/>
                  </a:cubicBezTo>
                  <a:cubicBezTo>
                    <a:pt x="957" y="340"/>
                    <a:pt x="964" y="341"/>
                    <a:pt x="971" y="341"/>
                  </a:cubicBezTo>
                  <a:close/>
                  <a:moveTo>
                    <a:pt x="1022" y="354"/>
                  </a:moveTo>
                  <a:cubicBezTo>
                    <a:pt x="1032" y="357"/>
                    <a:pt x="1042" y="350"/>
                    <a:pt x="1052" y="351"/>
                  </a:cubicBezTo>
                  <a:cubicBezTo>
                    <a:pt x="1046" y="359"/>
                    <a:pt x="1034" y="357"/>
                    <a:pt x="1020" y="359"/>
                  </a:cubicBezTo>
                  <a:cubicBezTo>
                    <a:pt x="1018" y="361"/>
                    <a:pt x="1019" y="363"/>
                    <a:pt x="1014" y="361"/>
                  </a:cubicBezTo>
                  <a:cubicBezTo>
                    <a:pt x="1015" y="359"/>
                    <a:pt x="1017" y="356"/>
                    <a:pt x="1022" y="354"/>
                  </a:cubicBezTo>
                  <a:close/>
                  <a:moveTo>
                    <a:pt x="1189" y="411"/>
                  </a:moveTo>
                  <a:cubicBezTo>
                    <a:pt x="1179" y="416"/>
                    <a:pt x="1170" y="417"/>
                    <a:pt x="1160" y="417"/>
                  </a:cubicBezTo>
                  <a:cubicBezTo>
                    <a:pt x="1170" y="411"/>
                    <a:pt x="1179" y="411"/>
                    <a:pt x="1189" y="411"/>
                  </a:cubicBezTo>
                  <a:close/>
                  <a:moveTo>
                    <a:pt x="905" y="284"/>
                  </a:moveTo>
                  <a:cubicBezTo>
                    <a:pt x="900" y="287"/>
                    <a:pt x="895" y="286"/>
                    <a:pt x="890" y="287"/>
                  </a:cubicBezTo>
                  <a:cubicBezTo>
                    <a:pt x="893" y="283"/>
                    <a:pt x="889" y="281"/>
                    <a:pt x="893" y="277"/>
                  </a:cubicBezTo>
                  <a:cubicBezTo>
                    <a:pt x="902" y="279"/>
                    <a:pt x="898" y="282"/>
                    <a:pt x="905" y="284"/>
                  </a:cubicBezTo>
                  <a:close/>
                  <a:moveTo>
                    <a:pt x="875" y="291"/>
                  </a:moveTo>
                  <a:cubicBezTo>
                    <a:pt x="871" y="286"/>
                    <a:pt x="867" y="289"/>
                    <a:pt x="859" y="287"/>
                  </a:cubicBezTo>
                  <a:cubicBezTo>
                    <a:pt x="872" y="284"/>
                    <a:pt x="882" y="272"/>
                    <a:pt x="890" y="279"/>
                  </a:cubicBezTo>
                  <a:cubicBezTo>
                    <a:pt x="879" y="282"/>
                    <a:pt x="880" y="286"/>
                    <a:pt x="875" y="291"/>
                  </a:cubicBezTo>
                  <a:close/>
                  <a:moveTo>
                    <a:pt x="908" y="293"/>
                  </a:moveTo>
                  <a:cubicBezTo>
                    <a:pt x="903" y="289"/>
                    <a:pt x="890" y="296"/>
                    <a:pt x="892" y="290"/>
                  </a:cubicBezTo>
                  <a:cubicBezTo>
                    <a:pt x="899" y="289"/>
                    <a:pt x="906" y="287"/>
                    <a:pt x="913" y="291"/>
                  </a:cubicBezTo>
                  <a:cubicBezTo>
                    <a:pt x="910" y="293"/>
                    <a:pt x="911" y="295"/>
                    <a:pt x="915" y="296"/>
                  </a:cubicBezTo>
                  <a:cubicBezTo>
                    <a:pt x="909" y="299"/>
                    <a:pt x="903" y="300"/>
                    <a:pt x="896" y="300"/>
                  </a:cubicBezTo>
                  <a:cubicBezTo>
                    <a:pt x="899" y="298"/>
                    <a:pt x="911" y="296"/>
                    <a:pt x="908" y="293"/>
                  </a:cubicBezTo>
                  <a:close/>
                  <a:moveTo>
                    <a:pt x="1044" y="337"/>
                  </a:moveTo>
                  <a:cubicBezTo>
                    <a:pt x="1039" y="336"/>
                    <a:pt x="1034" y="340"/>
                    <a:pt x="1029" y="337"/>
                  </a:cubicBezTo>
                  <a:cubicBezTo>
                    <a:pt x="1033" y="333"/>
                    <a:pt x="1047" y="334"/>
                    <a:pt x="1044" y="337"/>
                  </a:cubicBezTo>
                  <a:close/>
                  <a:moveTo>
                    <a:pt x="1021" y="340"/>
                  </a:moveTo>
                  <a:cubicBezTo>
                    <a:pt x="1027" y="337"/>
                    <a:pt x="1015" y="335"/>
                    <a:pt x="1023" y="332"/>
                  </a:cubicBezTo>
                  <a:cubicBezTo>
                    <a:pt x="1031" y="333"/>
                    <a:pt x="1029" y="340"/>
                    <a:pt x="1021" y="340"/>
                  </a:cubicBezTo>
                  <a:close/>
                  <a:moveTo>
                    <a:pt x="1066" y="354"/>
                  </a:moveTo>
                  <a:cubicBezTo>
                    <a:pt x="1071" y="350"/>
                    <a:pt x="1076" y="351"/>
                    <a:pt x="1081" y="349"/>
                  </a:cubicBezTo>
                  <a:cubicBezTo>
                    <a:pt x="1087" y="352"/>
                    <a:pt x="1092" y="351"/>
                    <a:pt x="1097" y="351"/>
                  </a:cubicBezTo>
                  <a:cubicBezTo>
                    <a:pt x="1089" y="354"/>
                    <a:pt x="1092" y="354"/>
                    <a:pt x="1085" y="358"/>
                  </a:cubicBezTo>
                  <a:cubicBezTo>
                    <a:pt x="1082" y="355"/>
                    <a:pt x="1079" y="353"/>
                    <a:pt x="1072" y="359"/>
                  </a:cubicBezTo>
                  <a:cubicBezTo>
                    <a:pt x="1068" y="357"/>
                    <a:pt x="1066" y="356"/>
                    <a:pt x="1066" y="354"/>
                  </a:cubicBezTo>
                  <a:close/>
                  <a:moveTo>
                    <a:pt x="1376" y="475"/>
                  </a:moveTo>
                  <a:cubicBezTo>
                    <a:pt x="1371" y="479"/>
                    <a:pt x="1362" y="478"/>
                    <a:pt x="1363" y="483"/>
                  </a:cubicBezTo>
                  <a:cubicBezTo>
                    <a:pt x="1361" y="482"/>
                    <a:pt x="1360" y="482"/>
                    <a:pt x="1359" y="481"/>
                  </a:cubicBezTo>
                  <a:cubicBezTo>
                    <a:pt x="1357" y="482"/>
                    <a:pt x="1356" y="482"/>
                    <a:pt x="1355" y="481"/>
                  </a:cubicBezTo>
                  <a:cubicBezTo>
                    <a:pt x="1358" y="476"/>
                    <a:pt x="1367" y="472"/>
                    <a:pt x="1376" y="475"/>
                  </a:cubicBezTo>
                  <a:close/>
                  <a:moveTo>
                    <a:pt x="1625" y="599"/>
                  </a:moveTo>
                  <a:cubicBezTo>
                    <a:pt x="1630" y="601"/>
                    <a:pt x="1634" y="598"/>
                    <a:pt x="1634" y="602"/>
                  </a:cubicBezTo>
                  <a:cubicBezTo>
                    <a:pt x="1629" y="606"/>
                    <a:pt x="1620" y="603"/>
                    <a:pt x="1625" y="599"/>
                  </a:cubicBezTo>
                  <a:close/>
                  <a:moveTo>
                    <a:pt x="925" y="286"/>
                  </a:moveTo>
                  <a:cubicBezTo>
                    <a:pt x="919" y="287"/>
                    <a:pt x="913" y="286"/>
                    <a:pt x="907" y="284"/>
                  </a:cubicBezTo>
                  <a:cubicBezTo>
                    <a:pt x="912" y="278"/>
                    <a:pt x="926" y="284"/>
                    <a:pt x="925" y="286"/>
                  </a:cubicBezTo>
                  <a:close/>
                  <a:moveTo>
                    <a:pt x="1333" y="443"/>
                  </a:moveTo>
                  <a:cubicBezTo>
                    <a:pt x="1326" y="447"/>
                    <a:pt x="1318" y="447"/>
                    <a:pt x="1310" y="446"/>
                  </a:cubicBezTo>
                  <a:cubicBezTo>
                    <a:pt x="1318" y="442"/>
                    <a:pt x="1325" y="442"/>
                    <a:pt x="1333" y="443"/>
                  </a:cubicBezTo>
                  <a:close/>
                  <a:moveTo>
                    <a:pt x="1000" y="284"/>
                  </a:moveTo>
                  <a:cubicBezTo>
                    <a:pt x="996" y="284"/>
                    <a:pt x="998" y="286"/>
                    <a:pt x="994" y="288"/>
                  </a:cubicBezTo>
                  <a:cubicBezTo>
                    <a:pt x="986" y="288"/>
                    <a:pt x="985" y="282"/>
                    <a:pt x="975" y="288"/>
                  </a:cubicBezTo>
                  <a:cubicBezTo>
                    <a:pt x="974" y="292"/>
                    <a:pt x="986" y="290"/>
                    <a:pt x="981" y="295"/>
                  </a:cubicBezTo>
                  <a:cubicBezTo>
                    <a:pt x="973" y="296"/>
                    <a:pt x="969" y="294"/>
                    <a:pt x="965" y="290"/>
                  </a:cubicBezTo>
                  <a:cubicBezTo>
                    <a:pt x="975" y="283"/>
                    <a:pt x="996" y="279"/>
                    <a:pt x="1000" y="284"/>
                  </a:cubicBezTo>
                  <a:close/>
                  <a:moveTo>
                    <a:pt x="1275" y="412"/>
                  </a:moveTo>
                  <a:cubicBezTo>
                    <a:pt x="1283" y="413"/>
                    <a:pt x="1291" y="406"/>
                    <a:pt x="1300" y="411"/>
                  </a:cubicBezTo>
                  <a:cubicBezTo>
                    <a:pt x="1293" y="415"/>
                    <a:pt x="1286" y="414"/>
                    <a:pt x="1279" y="418"/>
                  </a:cubicBezTo>
                  <a:cubicBezTo>
                    <a:pt x="1274" y="416"/>
                    <a:pt x="1272" y="414"/>
                    <a:pt x="1275" y="412"/>
                  </a:cubicBezTo>
                  <a:close/>
                  <a:moveTo>
                    <a:pt x="1121" y="336"/>
                  </a:moveTo>
                  <a:cubicBezTo>
                    <a:pt x="1125" y="336"/>
                    <a:pt x="1129" y="336"/>
                    <a:pt x="1133" y="339"/>
                  </a:cubicBezTo>
                  <a:cubicBezTo>
                    <a:pt x="1128" y="344"/>
                    <a:pt x="1116" y="339"/>
                    <a:pt x="1121" y="336"/>
                  </a:cubicBezTo>
                  <a:close/>
                  <a:moveTo>
                    <a:pt x="1029" y="282"/>
                  </a:moveTo>
                  <a:cubicBezTo>
                    <a:pt x="1026" y="284"/>
                    <a:pt x="1026" y="285"/>
                    <a:pt x="1025" y="287"/>
                  </a:cubicBezTo>
                  <a:cubicBezTo>
                    <a:pt x="1021" y="287"/>
                    <a:pt x="1017" y="286"/>
                    <a:pt x="1013" y="284"/>
                  </a:cubicBezTo>
                  <a:cubicBezTo>
                    <a:pt x="1018" y="281"/>
                    <a:pt x="1024" y="280"/>
                    <a:pt x="1029" y="282"/>
                  </a:cubicBezTo>
                  <a:close/>
                  <a:moveTo>
                    <a:pt x="1160" y="334"/>
                  </a:moveTo>
                  <a:cubicBezTo>
                    <a:pt x="1154" y="335"/>
                    <a:pt x="1148" y="342"/>
                    <a:pt x="1142" y="339"/>
                  </a:cubicBezTo>
                  <a:cubicBezTo>
                    <a:pt x="1148" y="335"/>
                    <a:pt x="1154" y="333"/>
                    <a:pt x="1160" y="334"/>
                  </a:cubicBezTo>
                  <a:close/>
                  <a:moveTo>
                    <a:pt x="1216" y="346"/>
                  </a:moveTo>
                  <a:cubicBezTo>
                    <a:pt x="1208" y="352"/>
                    <a:pt x="1206" y="346"/>
                    <a:pt x="1202" y="352"/>
                  </a:cubicBezTo>
                  <a:cubicBezTo>
                    <a:pt x="1199" y="351"/>
                    <a:pt x="1197" y="350"/>
                    <a:pt x="1197" y="348"/>
                  </a:cubicBezTo>
                  <a:cubicBezTo>
                    <a:pt x="1203" y="343"/>
                    <a:pt x="1209" y="343"/>
                    <a:pt x="1216" y="346"/>
                  </a:cubicBezTo>
                  <a:close/>
                  <a:moveTo>
                    <a:pt x="1174" y="348"/>
                  </a:moveTo>
                  <a:cubicBezTo>
                    <a:pt x="1181" y="352"/>
                    <a:pt x="1189" y="342"/>
                    <a:pt x="1197" y="348"/>
                  </a:cubicBezTo>
                  <a:cubicBezTo>
                    <a:pt x="1190" y="354"/>
                    <a:pt x="1174" y="353"/>
                    <a:pt x="1174" y="348"/>
                  </a:cubicBezTo>
                  <a:close/>
                  <a:moveTo>
                    <a:pt x="1056" y="292"/>
                  </a:moveTo>
                  <a:cubicBezTo>
                    <a:pt x="1051" y="298"/>
                    <a:pt x="1046" y="293"/>
                    <a:pt x="1041" y="291"/>
                  </a:cubicBezTo>
                  <a:cubicBezTo>
                    <a:pt x="1046" y="287"/>
                    <a:pt x="1051" y="291"/>
                    <a:pt x="1056" y="292"/>
                  </a:cubicBezTo>
                  <a:close/>
                  <a:moveTo>
                    <a:pt x="1187" y="336"/>
                  </a:moveTo>
                  <a:cubicBezTo>
                    <a:pt x="1182" y="340"/>
                    <a:pt x="1176" y="338"/>
                    <a:pt x="1171" y="339"/>
                  </a:cubicBezTo>
                  <a:cubicBezTo>
                    <a:pt x="1171" y="334"/>
                    <a:pt x="1181" y="332"/>
                    <a:pt x="1187" y="336"/>
                  </a:cubicBezTo>
                  <a:close/>
                  <a:moveTo>
                    <a:pt x="1209" y="325"/>
                  </a:moveTo>
                  <a:cubicBezTo>
                    <a:pt x="1200" y="330"/>
                    <a:pt x="1195" y="331"/>
                    <a:pt x="1194" y="337"/>
                  </a:cubicBezTo>
                  <a:cubicBezTo>
                    <a:pt x="1187" y="338"/>
                    <a:pt x="1189" y="334"/>
                    <a:pt x="1186" y="331"/>
                  </a:cubicBezTo>
                  <a:cubicBezTo>
                    <a:pt x="1191" y="327"/>
                    <a:pt x="1197" y="328"/>
                    <a:pt x="1202" y="326"/>
                  </a:cubicBezTo>
                  <a:cubicBezTo>
                    <a:pt x="1199" y="325"/>
                    <a:pt x="1194" y="326"/>
                    <a:pt x="1196" y="323"/>
                  </a:cubicBezTo>
                  <a:cubicBezTo>
                    <a:pt x="1207" y="320"/>
                    <a:pt x="1213" y="323"/>
                    <a:pt x="1221" y="326"/>
                  </a:cubicBezTo>
                  <a:cubicBezTo>
                    <a:pt x="1219" y="328"/>
                    <a:pt x="1220" y="330"/>
                    <a:pt x="1215" y="332"/>
                  </a:cubicBezTo>
                  <a:cubicBezTo>
                    <a:pt x="1208" y="330"/>
                    <a:pt x="1212" y="327"/>
                    <a:pt x="1209" y="325"/>
                  </a:cubicBezTo>
                  <a:close/>
                  <a:moveTo>
                    <a:pt x="1238" y="334"/>
                  </a:moveTo>
                  <a:cubicBezTo>
                    <a:pt x="1226" y="339"/>
                    <a:pt x="1213" y="340"/>
                    <a:pt x="1200" y="339"/>
                  </a:cubicBezTo>
                  <a:cubicBezTo>
                    <a:pt x="1202" y="330"/>
                    <a:pt x="1225" y="332"/>
                    <a:pt x="1238" y="334"/>
                  </a:cubicBezTo>
                  <a:close/>
                  <a:moveTo>
                    <a:pt x="1049" y="261"/>
                  </a:moveTo>
                  <a:cubicBezTo>
                    <a:pt x="1040" y="264"/>
                    <a:pt x="1030" y="262"/>
                    <a:pt x="1020" y="263"/>
                  </a:cubicBezTo>
                  <a:cubicBezTo>
                    <a:pt x="1030" y="260"/>
                    <a:pt x="1039" y="257"/>
                    <a:pt x="1049" y="261"/>
                  </a:cubicBezTo>
                  <a:close/>
                  <a:moveTo>
                    <a:pt x="1108" y="286"/>
                  </a:moveTo>
                  <a:cubicBezTo>
                    <a:pt x="1107" y="288"/>
                    <a:pt x="1107" y="294"/>
                    <a:pt x="1099" y="292"/>
                  </a:cubicBezTo>
                  <a:cubicBezTo>
                    <a:pt x="1099" y="290"/>
                    <a:pt x="1103" y="284"/>
                    <a:pt x="1108" y="286"/>
                  </a:cubicBezTo>
                  <a:close/>
                  <a:moveTo>
                    <a:pt x="1094" y="263"/>
                  </a:moveTo>
                  <a:cubicBezTo>
                    <a:pt x="1105" y="265"/>
                    <a:pt x="1086" y="269"/>
                    <a:pt x="1092" y="271"/>
                  </a:cubicBezTo>
                  <a:cubicBezTo>
                    <a:pt x="1097" y="272"/>
                    <a:pt x="1102" y="266"/>
                    <a:pt x="1107" y="269"/>
                  </a:cubicBezTo>
                  <a:cubicBezTo>
                    <a:pt x="1097" y="275"/>
                    <a:pt x="1087" y="274"/>
                    <a:pt x="1077" y="274"/>
                  </a:cubicBezTo>
                  <a:cubicBezTo>
                    <a:pt x="1079" y="270"/>
                    <a:pt x="1090" y="271"/>
                    <a:pt x="1094" y="263"/>
                  </a:cubicBezTo>
                  <a:close/>
                  <a:moveTo>
                    <a:pt x="1254" y="344"/>
                  </a:moveTo>
                  <a:cubicBezTo>
                    <a:pt x="1266" y="337"/>
                    <a:pt x="1280" y="345"/>
                    <a:pt x="1275" y="352"/>
                  </a:cubicBezTo>
                  <a:cubicBezTo>
                    <a:pt x="1269" y="348"/>
                    <a:pt x="1270" y="346"/>
                    <a:pt x="1254" y="344"/>
                  </a:cubicBezTo>
                  <a:close/>
                  <a:moveTo>
                    <a:pt x="1256" y="331"/>
                  </a:moveTo>
                  <a:cubicBezTo>
                    <a:pt x="1252" y="333"/>
                    <a:pt x="1249" y="335"/>
                    <a:pt x="1246" y="337"/>
                  </a:cubicBezTo>
                  <a:cubicBezTo>
                    <a:pt x="1244" y="336"/>
                    <a:pt x="1240" y="335"/>
                    <a:pt x="1242" y="333"/>
                  </a:cubicBezTo>
                  <a:cubicBezTo>
                    <a:pt x="1247" y="336"/>
                    <a:pt x="1251" y="326"/>
                    <a:pt x="1256" y="331"/>
                  </a:cubicBezTo>
                  <a:close/>
                  <a:moveTo>
                    <a:pt x="1178" y="289"/>
                  </a:moveTo>
                  <a:cubicBezTo>
                    <a:pt x="1183" y="291"/>
                    <a:pt x="1179" y="294"/>
                    <a:pt x="1176" y="297"/>
                  </a:cubicBezTo>
                  <a:cubicBezTo>
                    <a:pt x="1173" y="296"/>
                    <a:pt x="1171" y="297"/>
                    <a:pt x="1168" y="295"/>
                  </a:cubicBezTo>
                  <a:cubicBezTo>
                    <a:pt x="1171" y="293"/>
                    <a:pt x="1174" y="291"/>
                    <a:pt x="1178" y="289"/>
                  </a:cubicBezTo>
                  <a:close/>
                  <a:moveTo>
                    <a:pt x="1144" y="269"/>
                  </a:moveTo>
                  <a:cubicBezTo>
                    <a:pt x="1149" y="272"/>
                    <a:pt x="1149" y="276"/>
                    <a:pt x="1143" y="280"/>
                  </a:cubicBezTo>
                  <a:cubicBezTo>
                    <a:pt x="1133" y="277"/>
                    <a:pt x="1137" y="270"/>
                    <a:pt x="1144" y="269"/>
                  </a:cubicBezTo>
                  <a:close/>
                  <a:moveTo>
                    <a:pt x="1246" y="321"/>
                  </a:moveTo>
                  <a:cubicBezTo>
                    <a:pt x="1251" y="315"/>
                    <a:pt x="1261" y="320"/>
                    <a:pt x="1261" y="323"/>
                  </a:cubicBezTo>
                  <a:cubicBezTo>
                    <a:pt x="1252" y="329"/>
                    <a:pt x="1254" y="323"/>
                    <a:pt x="1246" y="321"/>
                  </a:cubicBezTo>
                  <a:close/>
                  <a:moveTo>
                    <a:pt x="1177" y="265"/>
                  </a:moveTo>
                  <a:cubicBezTo>
                    <a:pt x="1180" y="266"/>
                    <a:pt x="1183" y="267"/>
                    <a:pt x="1187" y="267"/>
                  </a:cubicBezTo>
                  <a:cubicBezTo>
                    <a:pt x="1177" y="270"/>
                    <a:pt x="1175" y="266"/>
                    <a:pt x="1169" y="274"/>
                  </a:cubicBezTo>
                  <a:cubicBezTo>
                    <a:pt x="1166" y="268"/>
                    <a:pt x="1160" y="273"/>
                    <a:pt x="1152" y="270"/>
                  </a:cubicBezTo>
                  <a:cubicBezTo>
                    <a:pt x="1160" y="266"/>
                    <a:pt x="1169" y="270"/>
                    <a:pt x="1177" y="265"/>
                  </a:cubicBezTo>
                  <a:close/>
                  <a:moveTo>
                    <a:pt x="1231" y="270"/>
                  </a:moveTo>
                  <a:cubicBezTo>
                    <a:pt x="1219" y="264"/>
                    <a:pt x="1196" y="276"/>
                    <a:pt x="1190" y="269"/>
                  </a:cubicBezTo>
                  <a:cubicBezTo>
                    <a:pt x="1202" y="268"/>
                    <a:pt x="1232" y="259"/>
                    <a:pt x="1231" y="270"/>
                  </a:cubicBezTo>
                  <a:close/>
                  <a:moveTo>
                    <a:pt x="1219" y="271"/>
                  </a:moveTo>
                  <a:cubicBezTo>
                    <a:pt x="1216" y="273"/>
                    <a:pt x="1222" y="275"/>
                    <a:pt x="1216" y="277"/>
                  </a:cubicBezTo>
                  <a:cubicBezTo>
                    <a:pt x="1212" y="277"/>
                    <a:pt x="1209" y="278"/>
                    <a:pt x="1206" y="275"/>
                  </a:cubicBezTo>
                  <a:cubicBezTo>
                    <a:pt x="1214" y="273"/>
                    <a:pt x="1211" y="270"/>
                    <a:pt x="1219" y="271"/>
                  </a:cubicBezTo>
                  <a:close/>
                  <a:moveTo>
                    <a:pt x="1287" y="262"/>
                  </a:moveTo>
                  <a:cubicBezTo>
                    <a:pt x="1291" y="265"/>
                    <a:pt x="1296" y="260"/>
                    <a:pt x="1300" y="263"/>
                  </a:cubicBezTo>
                  <a:cubicBezTo>
                    <a:pt x="1295" y="266"/>
                    <a:pt x="1290" y="268"/>
                    <a:pt x="1285" y="267"/>
                  </a:cubicBezTo>
                  <a:cubicBezTo>
                    <a:pt x="1287" y="265"/>
                    <a:pt x="1285" y="263"/>
                    <a:pt x="1287" y="262"/>
                  </a:cubicBezTo>
                  <a:close/>
                  <a:moveTo>
                    <a:pt x="1461" y="314"/>
                  </a:moveTo>
                  <a:cubicBezTo>
                    <a:pt x="1454" y="315"/>
                    <a:pt x="1435" y="322"/>
                    <a:pt x="1440" y="313"/>
                  </a:cubicBezTo>
                  <a:cubicBezTo>
                    <a:pt x="1446" y="317"/>
                    <a:pt x="1461" y="310"/>
                    <a:pt x="1461" y="314"/>
                  </a:cubicBezTo>
                  <a:close/>
                  <a:moveTo>
                    <a:pt x="1657" y="405"/>
                  </a:moveTo>
                  <a:cubicBezTo>
                    <a:pt x="1666" y="407"/>
                    <a:pt x="1655" y="414"/>
                    <a:pt x="1649" y="412"/>
                  </a:cubicBezTo>
                  <a:cubicBezTo>
                    <a:pt x="1655" y="409"/>
                    <a:pt x="1650" y="408"/>
                    <a:pt x="1657" y="405"/>
                  </a:cubicBezTo>
                  <a:close/>
                  <a:moveTo>
                    <a:pt x="1455" y="310"/>
                  </a:moveTo>
                  <a:cubicBezTo>
                    <a:pt x="1450" y="313"/>
                    <a:pt x="1446" y="311"/>
                    <a:pt x="1441" y="310"/>
                  </a:cubicBezTo>
                  <a:cubicBezTo>
                    <a:pt x="1447" y="307"/>
                    <a:pt x="1446" y="301"/>
                    <a:pt x="1451" y="302"/>
                  </a:cubicBezTo>
                  <a:cubicBezTo>
                    <a:pt x="1449" y="305"/>
                    <a:pt x="1454" y="307"/>
                    <a:pt x="1455" y="310"/>
                  </a:cubicBezTo>
                  <a:close/>
                  <a:moveTo>
                    <a:pt x="1461" y="300"/>
                  </a:moveTo>
                  <a:cubicBezTo>
                    <a:pt x="1470" y="302"/>
                    <a:pt x="1462" y="310"/>
                    <a:pt x="1455" y="308"/>
                  </a:cubicBezTo>
                  <a:cubicBezTo>
                    <a:pt x="1455" y="305"/>
                    <a:pt x="1453" y="303"/>
                    <a:pt x="1461" y="300"/>
                  </a:cubicBezTo>
                  <a:close/>
                  <a:moveTo>
                    <a:pt x="1381" y="258"/>
                  </a:moveTo>
                  <a:cubicBezTo>
                    <a:pt x="1387" y="264"/>
                    <a:pt x="1392" y="256"/>
                    <a:pt x="1398" y="260"/>
                  </a:cubicBezTo>
                  <a:cubicBezTo>
                    <a:pt x="1389" y="264"/>
                    <a:pt x="1379" y="265"/>
                    <a:pt x="1370" y="265"/>
                  </a:cubicBezTo>
                  <a:cubicBezTo>
                    <a:pt x="1373" y="263"/>
                    <a:pt x="1377" y="261"/>
                    <a:pt x="1381" y="258"/>
                  </a:cubicBezTo>
                  <a:close/>
                  <a:moveTo>
                    <a:pt x="1460" y="292"/>
                  </a:moveTo>
                  <a:cubicBezTo>
                    <a:pt x="1453" y="296"/>
                    <a:pt x="1453" y="296"/>
                    <a:pt x="1453" y="296"/>
                  </a:cubicBezTo>
                  <a:cubicBezTo>
                    <a:pt x="1447" y="294"/>
                    <a:pt x="1447" y="294"/>
                    <a:pt x="1447" y="294"/>
                  </a:cubicBezTo>
                  <a:cubicBezTo>
                    <a:pt x="1451" y="289"/>
                    <a:pt x="1456" y="292"/>
                    <a:pt x="1460" y="292"/>
                  </a:cubicBezTo>
                  <a:close/>
                  <a:moveTo>
                    <a:pt x="1495" y="309"/>
                  </a:moveTo>
                  <a:cubicBezTo>
                    <a:pt x="1505" y="303"/>
                    <a:pt x="1504" y="312"/>
                    <a:pt x="1514" y="312"/>
                  </a:cubicBezTo>
                  <a:cubicBezTo>
                    <a:pt x="1508" y="314"/>
                    <a:pt x="1496" y="313"/>
                    <a:pt x="1495" y="309"/>
                  </a:cubicBezTo>
                  <a:close/>
                  <a:moveTo>
                    <a:pt x="1520" y="312"/>
                  </a:moveTo>
                  <a:cubicBezTo>
                    <a:pt x="1528" y="316"/>
                    <a:pt x="1528" y="316"/>
                    <a:pt x="1528" y="316"/>
                  </a:cubicBezTo>
                  <a:cubicBezTo>
                    <a:pt x="1524" y="320"/>
                    <a:pt x="1510" y="322"/>
                    <a:pt x="1513" y="317"/>
                  </a:cubicBezTo>
                  <a:cubicBezTo>
                    <a:pt x="1518" y="319"/>
                    <a:pt x="1520" y="313"/>
                    <a:pt x="1520" y="312"/>
                  </a:cubicBezTo>
                  <a:close/>
                  <a:moveTo>
                    <a:pt x="1718" y="399"/>
                  </a:moveTo>
                  <a:cubicBezTo>
                    <a:pt x="1714" y="400"/>
                    <a:pt x="1709" y="398"/>
                    <a:pt x="1705" y="397"/>
                  </a:cubicBezTo>
                  <a:cubicBezTo>
                    <a:pt x="1731" y="393"/>
                    <a:pt x="1758" y="391"/>
                    <a:pt x="1785" y="393"/>
                  </a:cubicBezTo>
                  <a:cubicBezTo>
                    <a:pt x="1777" y="401"/>
                    <a:pt x="1770" y="391"/>
                    <a:pt x="1762" y="397"/>
                  </a:cubicBezTo>
                  <a:cubicBezTo>
                    <a:pt x="1767" y="399"/>
                    <a:pt x="1772" y="397"/>
                    <a:pt x="1768" y="402"/>
                  </a:cubicBezTo>
                  <a:cubicBezTo>
                    <a:pt x="1759" y="402"/>
                    <a:pt x="1763" y="398"/>
                    <a:pt x="1754" y="395"/>
                  </a:cubicBezTo>
                  <a:cubicBezTo>
                    <a:pt x="1746" y="401"/>
                    <a:pt x="1738" y="394"/>
                    <a:pt x="1730" y="400"/>
                  </a:cubicBezTo>
                  <a:cubicBezTo>
                    <a:pt x="1735" y="401"/>
                    <a:pt x="1740" y="399"/>
                    <a:pt x="1745" y="403"/>
                  </a:cubicBezTo>
                  <a:cubicBezTo>
                    <a:pt x="1741" y="406"/>
                    <a:pt x="1737" y="404"/>
                    <a:pt x="1733" y="408"/>
                  </a:cubicBezTo>
                  <a:cubicBezTo>
                    <a:pt x="1727" y="407"/>
                    <a:pt x="1735" y="400"/>
                    <a:pt x="1726" y="402"/>
                  </a:cubicBezTo>
                  <a:cubicBezTo>
                    <a:pt x="1720" y="405"/>
                    <a:pt x="1732" y="407"/>
                    <a:pt x="1724" y="410"/>
                  </a:cubicBezTo>
                  <a:cubicBezTo>
                    <a:pt x="1720" y="411"/>
                    <a:pt x="1716" y="410"/>
                    <a:pt x="1712" y="408"/>
                  </a:cubicBezTo>
                  <a:cubicBezTo>
                    <a:pt x="1713" y="405"/>
                    <a:pt x="1721" y="402"/>
                    <a:pt x="1718" y="399"/>
                  </a:cubicBezTo>
                  <a:close/>
                  <a:moveTo>
                    <a:pt x="1495" y="295"/>
                  </a:moveTo>
                  <a:cubicBezTo>
                    <a:pt x="1504" y="300"/>
                    <a:pt x="1513" y="295"/>
                    <a:pt x="1522" y="297"/>
                  </a:cubicBezTo>
                  <a:cubicBezTo>
                    <a:pt x="1517" y="302"/>
                    <a:pt x="1524" y="304"/>
                    <a:pt x="1512" y="307"/>
                  </a:cubicBezTo>
                  <a:cubicBezTo>
                    <a:pt x="1503" y="305"/>
                    <a:pt x="1510" y="302"/>
                    <a:pt x="1509" y="299"/>
                  </a:cubicBezTo>
                  <a:cubicBezTo>
                    <a:pt x="1503" y="301"/>
                    <a:pt x="1497" y="300"/>
                    <a:pt x="1491" y="304"/>
                  </a:cubicBezTo>
                  <a:cubicBezTo>
                    <a:pt x="1484" y="301"/>
                    <a:pt x="1489" y="298"/>
                    <a:pt x="1495" y="295"/>
                  </a:cubicBezTo>
                  <a:close/>
                  <a:moveTo>
                    <a:pt x="1425" y="258"/>
                  </a:moveTo>
                  <a:cubicBezTo>
                    <a:pt x="1419" y="262"/>
                    <a:pt x="1413" y="267"/>
                    <a:pt x="1406" y="264"/>
                  </a:cubicBezTo>
                  <a:cubicBezTo>
                    <a:pt x="1412" y="261"/>
                    <a:pt x="1419" y="255"/>
                    <a:pt x="1425" y="258"/>
                  </a:cubicBezTo>
                  <a:close/>
                  <a:moveTo>
                    <a:pt x="1570" y="329"/>
                  </a:moveTo>
                  <a:cubicBezTo>
                    <a:pt x="1568" y="330"/>
                    <a:pt x="1565" y="332"/>
                    <a:pt x="1563" y="334"/>
                  </a:cubicBezTo>
                  <a:cubicBezTo>
                    <a:pt x="1561" y="333"/>
                    <a:pt x="1559" y="332"/>
                    <a:pt x="1557" y="331"/>
                  </a:cubicBezTo>
                  <a:cubicBezTo>
                    <a:pt x="1561" y="328"/>
                    <a:pt x="1566" y="326"/>
                    <a:pt x="1570" y="329"/>
                  </a:cubicBezTo>
                  <a:close/>
                  <a:moveTo>
                    <a:pt x="1627" y="300"/>
                  </a:moveTo>
                  <a:cubicBezTo>
                    <a:pt x="1631" y="299"/>
                    <a:pt x="1634" y="299"/>
                    <a:pt x="1637" y="300"/>
                  </a:cubicBezTo>
                  <a:cubicBezTo>
                    <a:pt x="1623" y="307"/>
                    <a:pt x="1616" y="294"/>
                    <a:pt x="1608" y="293"/>
                  </a:cubicBezTo>
                  <a:cubicBezTo>
                    <a:pt x="1605" y="295"/>
                    <a:pt x="1602" y="297"/>
                    <a:pt x="1599" y="299"/>
                  </a:cubicBezTo>
                  <a:cubicBezTo>
                    <a:pt x="1584" y="294"/>
                    <a:pt x="1569" y="296"/>
                    <a:pt x="1555" y="299"/>
                  </a:cubicBezTo>
                  <a:cubicBezTo>
                    <a:pt x="1553" y="305"/>
                    <a:pt x="1548" y="309"/>
                    <a:pt x="1543" y="311"/>
                  </a:cubicBezTo>
                  <a:cubicBezTo>
                    <a:pt x="1542" y="303"/>
                    <a:pt x="1536" y="314"/>
                    <a:pt x="1528" y="310"/>
                  </a:cubicBezTo>
                  <a:cubicBezTo>
                    <a:pt x="1540" y="303"/>
                    <a:pt x="1550" y="299"/>
                    <a:pt x="1556" y="292"/>
                  </a:cubicBezTo>
                  <a:cubicBezTo>
                    <a:pt x="1569" y="300"/>
                    <a:pt x="1591" y="288"/>
                    <a:pt x="1606" y="286"/>
                  </a:cubicBezTo>
                  <a:cubicBezTo>
                    <a:pt x="1605" y="288"/>
                    <a:pt x="1594" y="291"/>
                    <a:pt x="1599" y="293"/>
                  </a:cubicBezTo>
                  <a:cubicBezTo>
                    <a:pt x="1606" y="289"/>
                    <a:pt x="1613" y="290"/>
                    <a:pt x="1620" y="286"/>
                  </a:cubicBezTo>
                  <a:cubicBezTo>
                    <a:pt x="1617" y="285"/>
                    <a:pt x="1612" y="286"/>
                    <a:pt x="1614" y="283"/>
                  </a:cubicBezTo>
                  <a:cubicBezTo>
                    <a:pt x="1621" y="286"/>
                    <a:pt x="1638" y="279"/>
                    <a:pt x="1639" y="285"/>
                  </a:cubicBezTo>
                  <a:cubicBezTo>
                    <a:pt x="1629" y="283"/>
                    <a:pt x="1615" y="292"/>
                    <a:pt x="1624" y="296"/>
                  </a:cubicBezTo>
                  <a:cubicBezTo>
                    <a:pt x="1624" y="289"/>
                    <a:pt x="1650" y="291"/>
                    <a:pt x="1650" y="294"/>
                  </a:cubicBezTo>
                  <a:cubicBezTo>
                    <a:pt x="1643" y="295"/>
                    <a:pt x="1623" y="293"/>
                    <a:pt x="1627" y="300"/>
                  </a:cubicBezTo>
                  <a:close/>
                  <a:moveTo>
                    <a:pt x="1635" y="289"/>
                  </a:moveTo>
                  <a:cubicBezTo>
                    <a:pt x="1635" y="287"/>
                    <a:pt x="1643" y="284"/>
                    <a:pt x="1648" y="283"/>
                  </a:cubicBezTo>
                  <a:cubicBezTo>
                    <a:pt x="1645" y="287"/>
                    <a:pt x="1657" y="283"/>
                    <a:pt x="1660" y="286"/>
                  </a:cubicBezTo>
                  <a:cubicBezTo>
                    <a:pt x="1652" y="291"/>
                    <a:pt x="1643" y="289"/>
                    <a:pt x="1635" y="289"/>
                  </a:cubicBezTo>
                  <a:close/>
                  <a:moveTo>
                    <a:pt x="1425" y="260"/>
                  </a:moveTo>
                  <a:cubicBezTo>
                    <a:pt x="1435" y="258"/>
                    <a:pt x="1444" y="258"/>
                    <a:pt x="1454" y="259"/>
                  </a:cubicBezTo>
                  <a:cubicBezTo>
                    <a:pt x="1445" y="261"/>
                    <a:pt x="1428" y="265"/>
                    <a:pt x="1425" y="260"/>
                  </a:cubicBezTo>
                  <a:close/>
                  <a:moveTo>
                    <a:pt x="1505" y="289"/>
                  </a:moveTo>
                  <a:cubicBezTo>
                    <a:pt x="1501" y="288"/>
                    <a:pt x="1497" y="292"/>
                    <a:pt x="1493" y="288"/>
                  </a:cubicBezTo>
                  <a:cubicBezTo>
                    <a:pt x="1496" y="283"/>
                    <a:pt x="1508" y="286"/>
                    <a:pt x="1505" y="289"/>
                  </a:cubicBezTo>
                  <a:close/>
                  <a:moveTo>
                    <a:pt x="1541" y="289"/>
                  </a:moveTo>
                  <a:cubicBezTo>
                    <a:pt x="1536" y="293"/>
                    <a:pt x="1522" y="295"/>
                    <a:pt x="1524" y="290"/>
                  </a:cubicBezTo>
                  <a:cubicBezTo>
                    <a:pt x="1530" y="291"/>
                    <a:pt x="1535" y="288"/>
                    <a:pt x="1541" y="289"/>
                  </a:cubicBezTo>
                  <a:close/>
                  <a:moveTo>
                    <a:pt x="1471" y="256"/>
                  </a:moveTo>
                  <a:cubicBezTo>
                    <a:pt x="1471" y="259"/>
                    <a:pt x="1462" y="262"/>
                    <a:pt x="1456" y="259"/>
                  </a:cubicBezTo>
                  <a:cubicBezTo>
                    <a:pt x="1461" y="255"/>
                    <a:pt x="1466" y="256"/>
                    <a:pt x="1471" y="256"/>
                  </a:cubicBezTo>
                  <a:close/>
                  <a:moveTo>
                    <a:pt x="1806" y="395"/>
                  </a:moveTo>
                  <a:cubicBezTo>
                    <a:pt x="1805" y="399"/>
                    <a:pt x="1795" y="396"/>
                    <a:pt x="1796" y="403"/>
                  </a:cubicBezTo>
                  <a:cubicBezTo>
                    <a:pt x="1787" y="400"/>
                    <a:pt x="1800" y="392"/>
                    <a:pt x="1806" y="395"/>
                  </a:cubicBezTo>
                  <a:close/>
                  <a:moveTo>
                    <a:pt x="1827" y="392"/>
                  </a:moveTo>
                  <a:cubicBezTo>
                    <a:pt x="1827" y="397"/>
                    <a:pt x="1817" y="396"/>
                    <a:pt x="1812" y="402"/>
                  </a:cubicBezTo>
                  <a:cubicBezTo>
                    <a:pt x="1810" y="401"/>
                    <a:pt x="1808" y="400"/>
                    <a:pt x="1806" y="399"/>
                  </a:cubicBezTo>
                  <a:cubicBezTo>
                    <a:pt x="1813" y="395"/>
                    <a:pt x="1820" y="390"/>
                    <a:pt x="1827" y="392"/>
                  </a:cubicBezTo>
                  <a:close/>
                  <a:moveTo>
                    <a:pt x="1593" y="286"/>
                  </a:moveTo>
                  <a:cubicBezTo>
                    <a:pt x="1588" y="287"/>
                    <a:pt x="1574" y="292"/>
                    <a:pt x="1576" y="287"/>
                  </a:cubicBezTo>
                  <a:cubicBezTo>
                    <a:pt x="1581" y="287"/>
                    <a:pt x="1587" y="284"/>
                    <a:pt x="1593" y="286"/>
                  </a:cubicBezTo>
                  <a:close/>
                  <a:moveTo>
                    <a:pt x="1556" y="257"/>
                  </a:moveTo>
                  <a:cubicBezTo>
                    <a:pt x="1552" y="261"/>
                    <a:pt x="1547" y="262"/>
                    <a:pt x="1543" y="260"/>
                  </a:cubicBezTo>
                  <a:cubicBezTo>
                    <a:pt x="1547" y="256"/>
                    <a:pt x="1552" y="255"/>
                    <a:pt x="1556" y="257"/>
                  </a:cubicBezTo>
                  <a:close/>
                  <a:moveTo>
                    <a:pt x="1672" y="292"/>
                  </a:moveTo>
                  <a:cubicBezTo>
                    <a:pt x="1677" y="292"/>
                    <a:pt x="1682" y="291"/>
                    <a:pt x="1687" y="291"/>
                  </a:cubicBezTo>
                  <a:cubicBezTo>
                    <a:pt x="1681" y="295"/>
                    <a:pt x="1681" y="299"/>
                    <a:pt x="1672" y="298"/>
                  </a:cubicBezTo>
                  <a:cubicBezTo>
                    <a:pt x="1675" y="296"/>
                    <a:pt x="1667" y="294"/>
                    <a:pt x="1672" y="292"/>
                  </a:cubicBezTo>
                  <a:close/>
                  <a:moveTo>
                    <a:pt x="1712" y="298"/>
                  </a:moveTo>
                  <a:cubicBezTo>
                    <a:pt x="1715" y="300"/>
                    <a:pt x="1718" y="301"/>
                    <a:pt x="1721" y="301"/>
                  </a:cubicBezTo>
                  <a:cubicBezTo>
                    <a:pt x="1720" y="301"/>
                    <a:pt x="1719" y="302"/>
                    <a:pt x="1718" y="303"/>
                  </a:cubicBezTo>
                  <a:cubicBezTo>
                    <a:pt x="1719" y="303"/>
                    <a:pt x="1720" y="304"/>
                    <a:pt x="1718" y="305"/>
                  </a:cubicBezTo>
                  <a:cubicBezTo>
                    <a:pt x="1707" y="301"/>
                    <a:pt x="1715" y="309"/>
                    <a:pt x="1710" y="312"/>
                  </a:cubicBezTo>
                  <a:cubicBezTo>
                    <a:pt x="1706" y="310"/>
                    <a:pt x="1701" y="313"/>
                    <a:pt x="1697" y="309"/>
                  </a:cubicBezTo>
                  <a:cubicBezTo>
                    <a:pt x="1706" y="305"/>
                    <a:pt x="1706" y="302"/>
                    <a:pt x="1712" y="298"/>
                  </a:cubicBezTo>
                  <a:close/>
                  <a:moveTo>
                    <a:pt x="1689" y="281"/>
                  </a:moveTo>
                  <a:cubicBezTo>
                    <a:pt x="1691" y="283"/>
                    <a:pt x="1697" y="284"/>
                    <a:pt x="1695" y="286"/>
                  </a:cubicBezTo>
                  <a:cubicBezTo>
                    <a:pt x="1686" y="285"/>
                    <a:pt x="1677" y="291"/>
                    <a:pt x="1668" y="286"/>
                  </a:cubicBezTo>
                  <a:cubicBezTo>
                    <a:pt x="1678" y="282"/>
                    <a:pt x="1683" y="286"/>
                    <a:pt x="1689" y="281"/>
                  </a:cubicBezTo>
                  <a:close/>
                  <a:moveTo>
                    <a:pt x="2258" y="552"/>
                  </a:moveTo>
                  <a:cubicBezTo>
                    <a:pt x="2264" y="555"/>
                    <a:pt x="2260" y="558"/>
                    <a:pt x="2254" y="561"/>
                  </a:cubicBezTo>
                  <a:cubicBezTo>
                    <a:pt x="2251" y="559"/>
                    <a:pt x="2249" y="559"/>
                    <a:pt x="2246" y="559"/>
                  </a:cubicBezTo>
                  <a:cubicBezTo>
                    <a:pt x="2246" y="556"/>
                    <a:pt x="2253" y="552"/>
                    <a:pt x="2258" y="552"/>
                  </a:cubicBezTo>
                  <a:close/>
                  <a:moveTo>
                    <a:pt x="1913" y="384"/>
                  </a:moveTo>
                  <a:cubicBezTo>
                    <a:pt x="1919" y="381"/>
                    <a:pt x="1926" y="382"/>
                    <a:pt x="1932" y="385"/>
                  </a:cubicBezTo>
                  <a:cubicBezTo>
                    <a:pt x="1926" y="389"/>
                    <a:pt x="1926" y="396"/>
                    <a:pt x="1915" y="393"/>
                  </a:cubicBezTo>
                  <a:cubicBezTo>
                    <a:pt x="1920" y="388"/>
                    <a:pt x="1924" y="385"/>
                    <a:pt x="1913" y="384"/>
                  </a:cubicBezTo>
                  <a:close/>
                  <a:moveTo>
                    <a:pt x="1756" y="298"/>
                  </a:moveTo>
                  <a:cubicBezTo>
                    <a:pt x="1749" y="299"/>
                    <a:pt x="1747" y="295"/>
                    <a:pt x="1748" y="293"/>
                  </a:cubicBezTo>
                  <a:cubicBezTo>
                    <a:pt x="1735" y="298"/>
                    <a:pt x="1711" y="298"/>
                    <a:pt x="1704" y="291"/>
                  </a:cubicBezTo>
                  <a:cubicBezTo>
                    <a:pt x="1721" y="294"/>
                    <a:pt x="1739" y="290"/>
                    <a:pt x="1750" y="285"/>
                  </a:cubicBezTo>
                  <a:cubicBezTo>
                    <a:pt x="1748" y="288"/>
                    <a:pt x="1750" y="291"/>
                    <a:pt x="1754" y="293"/>
                  </a:cubicBezTo>
                  <a:cubicBezTo>
                    <a:pt x="1755" y="289"/>
                    <a:pt x="1755" y="288"/>
                    <a:pt x="1764" y="287"/>
                  </a:cubicBezTo>
                  <a:cubicBezTo>
                    <a:pt x="1768" y="289"/>
                    <a:pt x="1765" y="291"/>
                    <a:pt x="1766" y="292"/>
                  </a:cubicBezTo>
                  <a:cubicBezTo>
                    <a:pt x="1769" y="287"/>
                    <a:pt x="1770" y="290"/>
                    <a:pt x="1777" y="290"/>
                  </a:cubicBezTo>
                  <a:cubicBezTo>
                    <a:pt x="1771" y="286"/>
                    <a:pt x="1783" y="284"/>
                    <a:pt x="1789" y="287"/>
                  </a:cubicBezTo>
                  <a:cubicBezTo>
                    <a:pt x="1789" y="290"/>
                    <a:pt x="1780" y="290"/>
                    <a:pt x="1775" y="295"/>
                  </a:cubicBezTo>
                  <a:cubicBezTo>
                    <a:pt x="1762" y="295"/>
                    <a:pt x="1761" y="292"/>
                    <a:pt x="1756" y="298"/>
                  </a:cubicBezTo>
                  <a:close/>
                  <a:moveTo>
                    <a:pt x="1610" y="220"/>
                  </a:moveTo>
                  <a:cubicBezTo>
                    <a:pt x="1620" y="224"/>
                    <a:pt x="1627" y="214"/>
                    <a:pt x="1633" y="213"/>
                  </a:cubicBezTo>
                  <a:cubicBezTo>
                    <a:pt x="1641" y="217"/>
                    <a:pt x="1629" y="218"/>
                    <a:pt x="1625" y="223"/>
                  </a:cubicBezTo>
                  <a:cubicBezTo>
                    <a:pt x="1621" y="220"/>
                    <a:pt x="1617" y="224"/>
                    <a:pt x="1613" y="226"/>
                  </a:cubicBezTo>
                  <a:cubicBezTo>
                    <a:pt x="1608" y="225"/>
                    <a:pt x="1607" y="223"/>
                    <a:pt x="1610" y="220"/>
                  </a:cubicBezTo>
                  <a:close/>
                  <a:moveTo>
                    <a:pt x="1752" y="280"/>
                  </a:moveTo>
                  <a:cubicBezTo>
                    <a:pt x="1760" y="281"/>
                    <a:pt x="1769" y="281"/>
                    <a:pt x="1777" y="281"/>
                  </a:cubicBezTo>
                  <a:cubicBezTo>
                    <a:pt x="1771" y="284"/>
                    <a:pt x="1766" y="285"/>
                    <a:pt x="1760" y="286"/>
                  </a:cubicBezTo>
                  <a:cubicBezTo>
                    <a:pt x="1763" y="284"/>
                    <a:pt x="1744" y="286"/>
                    <a:pt x="1752" y="280"/>
                  </a:cubicBezTo>
                  <a:close/>
                  <a:moveTo>
                    <a:pt x="1679" y="232"/>
                  </a:moveTo>
                  <a:cubicBezTo>
                    <a:pt x="1679" y="235"/>
                    <a:pt x="1671" y="240"/>
                    <a:pt x="1665" y="238"/>
                  </a:cubicBezTo>
                  <a:cubicBezTo>
                    <a:pt x="1670" y="237"/>
                    <a:pt x="1674" y="230"/>
                    <a:pt x="1679" y="232"/>
                  </a:cubicBezTo>
                  <a:close/>
                  <a:moveTo>
                    <a:pt x="1667" y="212"/>
                  </a:moveTo>
                  <a:cubicBezTo>
                    <a:pt x="1663" y="217"/>
                    <a:pt x="1658" y="214"/>
                    <a:pt x="1654" y="218"/>
                  </a:cubicBezTo>
                  <a:cubicBezTo>
                    <a:pt x="1659" y="221"/>
                    <a:pt x="1663" y="219"/>
                    <a:pt x="1660" y="223"/>
                  </a:cubicBezTo>
                  <a:cubicBezTo>
                    <a:pt x="1654" y="222"/>
                    <a:pt x="1638" y="225"/>
                    <a:pt x="1638" y="219"/>
                  </a:cubicBezTo>
                  <a:cubicBezTo>
                    <a:pt x="1647" y="216"/>
                    <a:pt x="1655" y="210"/>
                    <a:pt x="1667" y="212"/>
                  </a:cubicBezTo>
                  <a:close/>
                  <a:moveTo>
                    <a:pt x="1798" y="287"/>
                  </a:moveTo>
                  <a:cubicBezTo>
                    <a:pt x="1802" y="292"/>
                    <a:pt x="1814" y="283"/>
                    <a:pt x="1812" y="289"/>
                  </a:cubicBezTo>
                  <a:cubicBezTo>
                    <a:pt x="1806" y="291"/>
                    <a:pt x="1792" y="294"/>
                    <a:pt x="1798" y="287"/>
                  </a:cubicBezTo>
                  <a:close/>
                  <a:moveTo>
                    <a:pt x="1758" y="252"/>
                  </a:moveTo>
                  <a:cubicBezTo>
                    <a:pt x="1750" y="254"/>
                    <a:pt x="1742" y="254"/>
                    <a:pt x="1735" y="256"/>
                  </a:cubicBezTo>
                  <a:cubicBezTo>
                    <a:pt x="1735" y="253"/>
                    <a:pt x="1757" y="247"/>
                    <a:pt x="1758" y="252"/>
                  </a:cubicBezTo>
                  <a:close/>
                  <a:moveTo>
                    <a:pt x="1687" y="219"/>
                  </a:moveTo>
                  <a:cubicBezTo>
                    <a:pt x="1684" y="221"/>
                    <a:pt x="1683" y="222"/>
                    <a:pt x="1683" y="224"/>
                  </a:cubicBezTo>
                  <a:cubicBezTo>
                    <a:pt x="1678" y="222"/>
                    <a:pt x="1664" y="224"/>
                    <a:pt x="1665" y="220"/>
                  </a:cubicBezTo>
                  <a:cubicBezTo>
                    <a:pt x="1672" y="222"/>
                    <a:pt x="1679" y="215"/>
                    <a:pt x="1687" y="219"/>
                  </a:cubicBezTo>
                  <a:close/>
                  <a:moveTo>
                    <a:pt x="1879" y="280"/>
                  </a:moveTo>
                  <a:cubicBezTo>
                    <a:pt x="1867" y="283"/>
                    <a:pt x="1848" y="285"/>
                    <a:pt x="1833" y="287"/>
                  </a:cubicBezTo>
                  <a:cubicBezTo>
                    <a:pt x="1835" y="289"/>
                    <a:pt x="1840" y="291"/>
                    <a:pt x="1835" y="294"/>
                  </a:cubicBezTo>
                  <a:cubicBezTo>
                    <a:pt x="1832" y="285"/>
                    <a:pt x="1826" y="292"/>
                    <a:pt x="1815" y="289"/>
                  </a:cubicBezTo>
                  <a:cubicBezTo>
                    <a:pt x="1822" y="284"/>
                    <a:pt x="1828" y="284"/>
                    <a:pt x="1825" y="277"/>
                  </a:cubicBezTo>
                  <a:cubicBezTo>
                    <a:pt x="1838" y="287"/>
                    <a:pt x="1860" y="276"/>
                    <a:pt x="1879" y="280"/>
                  </a:cubicBezTo>
                  <a:close/>
                  <a:moveTo>
                    <a:pt x="2381" y="545"/>
                  </a:moveTo>
                  <a:cubicBezTo>
                    <a:pt x="2375" y="544"/>
                    <a:pt x="2368" y="550"/>
                    <a:pt x="2362" y="546"/>
                  </a:cubicBezTo>
                  <a:cubicBezTo>
                    <a:pt x="2367" y="544"/>
                    <a:pt x="2382" y="540"/>
                    <a:pt x="2381" y="545"/>
                  </a:cubicBezTo>
                  <a:close/>
                  <a:moveTo>
                    <a:pt x="2048" y="375"/>
                  </a:moveTo>
                  <a:cubicBezTo>
                    <a:pt x="2052" y="378"/>
                    <a:pt x="2056" y="377"/>
                    <a:pt x="2060" y="374"/>
                  </a:cubicBezTo>
                  <a:cubicBezTo>
                    <a:pt x="2067" y="380"/>
                    <a:pt x="2048" y="388"/>
                    <a:pt x="2037" y="386"/>
                  </a:cubicBezTo>
                  <a:cubicBezTo>
                    <a:pt x="2048" y="381"/>
                    <a:pt x="2048" y="380"/>
                    <a:pt x="2048" y="375"/>
                  </a:cubicBezTo>
                  <a:close/>
                  <a:moveTo>
                    <a:pt x="1725" y="219"/>
                  </a:moveTo>
                  <a:cubicBezTo>
                    <a:pt x="1713" y="222"/>
                    <a:pt x="1702" y="220"/>
                    <a:pt x="1690" y="221"/>
                  </a:cubicBezTo>
                  <a:cubicBezTo>
                    <a:pt x="1692" y="220"/>
                    <a:pt x="1694" y="219"/>
                    <a:pt x="1696" y="218"/>
                  </a:cubicBezTo>
                  <a:cubicBezTo>
                    <a:pt x="1706" y="220"/>
                    <a:pt x="1715" y="217"/>
                    <a:pt x="1725" y="219"/>
                  </a:cubicBezTo>
                  <a:close/>
                  <a:moveTo>
                    <a:pt x="1911" y="311"/>
                  </a:moveTo>
                  <a:cubicBezTo>
                    <a:pt x="1903" y="311"/>
                    <a:pt x="1886" y="314"/>
                    <a:pt x="1884" y="309"/>
                  </a:cubicBezTo>
                  <a:cubicBezTo>
                    <a:pt x="1892" y="311"/>
                    <a:pt x="1910" y="304"/>
                    <a:pt x="1911" y="311"/>
                  </a:cubicBezTo>
                  <a:close/>
                  <a:moveTo>
                    <a:pt x="1892" y="292"/>
                  </a:moveTo>
                  <a:cubicBezTo>
                    <a:pt x="1902" y="296"/>
                    <a:pt x="1912" y="291"/>
                    <a:pt x="1923" y="294"/>
                  </a:cubicBezTo>
                  <a:cubicBezTo>
                    <a:pt x="1912" y="300"/>
                    <a:pt x="1891" y="298"/>
                    <a:pt x="1886" y="295"/>
                  </a:cubicBezTo>
                  <a:cubicBezTo>
                    <a:pt x="1890" y="297"/>
                    <a:pt x="1892" y="294"/>
                    <a:pt x="1892" y="292"/>
                  </a:cubicBezTo>
                  <a:close/>
                  <a:moveTo>
                    <a:pt x="1740" y="215"/>
                  </a:moveTo>
                  <a:cubicBezTo>
                    <a:pt x="1737" y="217"/>
                    <a:pt x="1745" y="219"/>
                    <a:pt x="1742" y="220"/>
                  </a:cubicBezTo>
                  <a:cubicBezTo>
                    <a:pt x="1737" y="219"/>
                    <a:pt x="1732" y="223"/>
                    <a:pt x="1727" y="219"/>
                  </a:cubicBezTo>
                  <a:cubicBezTo>
                    <a:pt x="1731" y="216"/>
                    <a:pt x="1736" y="214"/>
                    <a:pt x="1740" y="215"/>
                  </a:cubicBezTo>
                  <a:close/>
                  <a:moveTo>
                    <a:pt x="1777" y="216"/>
                  </a:moveTo>
                  <a:cubicBezTo>
                    <a:pt x="1771" y="221"/>
                    <a:pt x="1764" y="221"/>
                    <a:pt x="1758" y="219"/>
                  </a:cubicBezTo>
                  <a:cubicBezTo>
                    <a:pt x="1764" y="218"/>
                    <a:pt x="1770" y="214"/>
                    <a:pt x="1777" y="216"/>
                  </a:cubicBezTo>
                  <a:close/>
                  <a:moveTo>
                    <a:pt x="1894" y="279"/>
                  </a:moveTo>
                  <a:cubicBezTo>
                    <a:pt x="1905" y="273"/>
                    <a:pt x="1907" y="278"/>
                    <a:pt x="1915" y="282"/>
                  </a:cubicBezTo>
                  <a:cubicBezTo>
                    <a:pt x="1912" y="284"/>
                    <a:pt x="1910" y="286"/>
                    <a:pt x="1909" y="288"/>
                  </a:cubicBezTo>
                  <a:cubicBezTo>
                    <a:pt x="1908" y="287"/>
                    <a:pt x="1907" y="287"/>
                    <a:pt x="1905" y="286"/>
                  </a:cubicBezTo>
                  <a:cubicBezTo>
                    <a:pt x="1909" y="281"/>
                    <a:pt x="1904" y="279"/>
                    <a:pt x="1894" y="279"/>
                  </a:cubicBezTo>
                  <a:close/>
                  <a:moveTo>
                    <a:pt x="1758" y="203"/>
                  </a:moveTo>
                  <a:cubicBezTo>
                    <a:pt x="1768" y="204"/>
                    <a:pt x="1778" y="198"/>
                    <a:pt x="1788" y="203"/>
                  </a:cubicBezTo>
                  <a:cubicBezTo>
                    <a:pt x="1778" y="205"/>
                    <a:pt x="1782" y="211"/>
                    <a:pt x="1773" y="212"/>
                  </a:cubicBezTo>
                  <a:cubicBezTo>
                    <a:pt x="1763" y="211"/>
                    <a:pt x="1773" y="203"/>
                    <a:pt x="1765" y="205"/>
                  </a:cubicBezTo>
                  <a:cubicBezTo>
                    <a:pt x="1763" y="207"/>
                    <a:pt x="1767" y="209"/>
                    <a:pt x="1760" y="212"/>
                  </a:cubicBezTo>
                  <a:cubicBezTo>
                    <a:pt x="1754" y="209"/>
                    <a:pt x="1757" y="206"/>
                    <a:pt x="1758" y="203"/>
                  </a:cubicBezTo>
                  <a:close/>
                  <a:moveTo>
                    <a:pt x="1804" y="214"/>
                  </a:moveTo>
                  <a:cubicBezTo>
                    <a:pt x="1803" y="216"/>
                    <a:pt x="1801" y="218"/>
                    <a:pt x="1796" y="221"/>
                  </a:cubicBezTo>
                  <a:cubicBezTo>
                    <a:pt x="1791" y="216"/>
                    <a:pt x="1786" y="221"/>
                    <a:pt x="1781" y="218"/>
                  </a:cubicBezTo>
                  <a:cubicBezTo>
                    <a:pt x="1782" y="217"/>
                    <a:pt x="1783" y="216"/>
                    <a:pt x="1785" y="215"/>
                  </a:cubicBezTo>
                  <a:cubicBezTo>
                    <a:pt x="1790" y="219"/>
                    <a:pt x="1794" y="214"/>
                    <a:pt x="1804" y="214"/>
                  </a:cubicBezTo>
                  <a:close/>
                  <a:moveTo>
                    <a:pt x="1959" y="277"/>
                  </a:moveTo>
                  <a:cubicBezTo>
                    <a:pt x="1950" y="277"/>
                    <a:pt x="1925" y="288"/>
                    <a:pt x="1928" y="279"/>
                  </a:cubicBezTo>
                  <a:cubicBezTo>
                    <a:pt x="1939" y="282"/>
                    <a:pt x="1949" y="273"/>
                    <a:pt x="1959" y="277"/>
                  </a:cubicBezTo>
                  <a:close/>
                  <a:moveTo>
                    <a:pt x="2017" y="290"/>
                  </a:moveTo>
                  <a:cubicBezTo>
                    <a:pt x="2011" y="292"/>
                    <a:pt x="2006" y="294"/>
                    <a:pt x="2001" y="293"/>
                  </a:cubicBezTo>
                  <a:cubicBezTo>
                    <a:pt x="2001" y="290"/>
                    <a:pt x="2011" y="287"/>
                    <a:pt x="2017" y="290"/>
                  </a:cubicBezTo>
                  <a:close/>
                  <a:moveTo>
                    <a:pt x="2019" y="278"/>
                  </a:moveTo>
                  <a:cubicBezTo>
                    <a:pt x="2007" y="277"/>
                    <a:pt x="1978" y="286"/>
                    <a:pt x="1978" y="276"/>
                  </a:cubicBezTo>
                  <a:cubicBezTo>
                    <a:pt x="1990" y="280"/>
                    <a:pt x="2013" y="273"/>
                    <a:pt x="2019" y="278"/>
                  </a:cubicBezTo>
                  <a:close/>
                  <a:moveTo>
                    <a:pt x="2085" y="300"/>
                  </a:moveTo>
                  <a:cubicBezTo>
                    <a:pt x="2080" y="304"/>
                    <a:pt x="2075" y="304"/>
                    <a:pt x="2070" y="303"/>
                  </a:cubicBezTo>
                  <a:cubicBezTo>
                    <a:pt x="2070" y="300"/>
                    <a:pt x="2080" y="298"/>
                    <a:pt x="2085" y="300"/>
                  </a:cubicBezTo>
                  <a:close/>
                  <a:moveTo>
                    <a:pt x="2072" y="285"/>
                  </a:moveTo>
                  <a:cubicBezTo>
                    <a:pt x="2083" y="293"/>
                    <a:pt x="2094" y="286"/>
                    <a:pt x="2105" y="289"/>
                  </a:cubicBezTo>
                  <a:cubicBezTo>
                    <a:pt x="2098" y="295"/>
                    <a:pt x="2077" y="291"/>
                    <a:pt x="2064" y="292"/>
                  </a:cubicBezTo>
                  <a:cubicBezTo>
                    <a:pt x="2070" y="290"/>
                    <a:pt x="2065" y="288"/>
                    <a:pt x="2072" y="285"/>
                  </a:cubicBezTo>
                  <a:close/>
                  <a:moveTo>
                    <a:pt x="2076" y="281"/>
                  </a:moveTo>
                  <a:cubicBezTo>
                    <a:pt x="2087" y="286"/>
                    <a:pt x="2088" y="273"/>
                    <a:pt x="2101" y="277"/>
                  </a:cubicBezTo>
                  <a:cubicBezTo>
                    <a:pt x="2091" y="281"/>
                    <a:pt x="2096" y="279"/>
                    <a:pt x="2091" y="284"/>
                  </a:cubicBezTo>
                  <a:cubicBezTo>
                    <a:pt x="2086" y="285"/>
                    <a:pt x="2070" y="287"/>
                    <a:pt x="2076" y="281"/>
                  </a:cubicBezTo>
                  <a:close/>
                  <a:moveTo>
                    <a:pt x="2141" y="279"/>
                  </a:moveTo>
                  <a:cubicBezTo>
                    <a:pt x="2135" y="284"/>
                    <a:pt x="2130" y="284"/>
                    <a:pt x="2124" y="283"/>
                  </a:cubicBezTo>
                  <a:cubicBezTo>
                    <a:pt x="2124" y="280"/>
                    <a:pt x="2135" y="274"/>
                    <a:pt x="2141" y="279"/>
                  </a:cubicBezTo>
                  <a:close/>
                  <a:moveTo>
                    <a:pt x="2013" y="210"/>
                  </a:moveTo>
                  <a:cubicBezTo>
                    <a:pt x="2007" y="216"/>
                    <a:pt x="2000" y="213"/>
                    <a:pt x="1994" y="214"/>
                  </a:cubicBezTo>
                  <a:cubicBezTo>
                    <a:pt x="2001" y="212"/>
                    <a:pt x="2007" y="208"/>
                    <a:pt x="2013" y="210"/>
                  </a:cubicBezTo>
                  <a:close/>
                  <a:moveTo>
                    <a:pt x="2009" y="206"/>
                  </a:moveTo>
                  <a:cubicBezTo>
                    <a:pt x="2005" y="210"/>
                    <a:pt x="1992" y="210"/>
                    <a:pt x="1994" y="205"/>
                  </a:cubicBezTo>
                  <a:cubicBezTo>
                    <a:pt x="1999" y="208"/>
                    <a:pt x="2004" y="201"/>
                    <a:pt x="2009" y="206"/>
                  </a:cubicBezTo>
                  <a:close/>
                  <a:moveTo>
                    <a:pt x="2038" y="216"/>
                  </a:moveTo>
                  <a:cubicBezTo>
                    <a:pt x="2035" y="218"/>
                    <a:pt x="2044" y="220"/>
                    <a:pt x="2042" y="222"/>
                  </a:cubicBezTo>
                  <a:cubicBezTo>
                    <a:pt x="2038" y="225"/>
                    <a:pt x="2033" y="226"/>
                    <a:pt x="2029" y="224"/>
                  </a:cubicBezTo>
                  <a:cubicBezTo>
                    <a:pt x="2035" y="222"/>
                    <a:pt x="2028" y="215"/>
                    <a:pt x="2038" y="216"/>
                  </a:cubicBezTo>
                  <a:close/>
                  <a:moveTo>
                    <a:pt x="2037" y="195"/>
                  </a:moveTo>
                  <a:cubicBezTo>
                    <a:pt x="2036" y="196"/>
                    <a:pt x="2028" y="200"/>
                    <a:pt x="2031" y="204"/>
                  </a:cubicBezTo>
                  <a:cubicBezTo>
                    <a:pt x="2035" y="202"/>
                    <a:pt x="2040" y="204"/>
                    <a:pt x="2044" y="206"/>
                  </a:cubicBezTo>
                  <a:cubicBezTo>
                    <a:pt x="2034" y="210"/>
                    <a:pt x="2025" y="217"/>
                    <a:pt x="2015" y="213"/>
                  </a:cubicBezTo>
                  <a:cubicBezTo>
                    <a:pt x="2030" y="207"/>
                    <a:pt x="2018" y="191"/>
                    <a:pt x="2037" y="195"/>
                  </a:cubicBezTo>
                  <a:close/>
                  <a:moveTo>
                    <a:pt x="2212" y="293"/>
                  </a:moveTo>
                  <a:cubicBezTo>
                    <a:pt x="2208" y="298"/>
                    <a:pt x="2195" y="297"/>
                    <a:pt x="2198" y="293"/>
                  </a:cubicBezTo>
                  <a:cubicBezTo>
                    <a:pt x="2203" y="294"/>
                    <a:pt x="2207" y="289"/>
                    <a:pt x="2212" y="293"/>
                  </a:cubicBezTo>
                  <a:close/>
                  <a:moveTo>
                    <a:pt x="2065" y="208"/>
                  </a:moveTo>
                  <a:cubicBezTo>
                    <a:pt x="2061" y="212"/>
                    <a:pt x="2056" y="213"/>
                    <a:pt x="2052" y="210"/>
                  </a:cubicBezTo>
                  <a:cubicBezTo>
                    <a:pt x="2056" y="207"/>
                    <a:pt x="2061" y="206"/>
                    <a:pt x="2065" y="208"/>
                  </a:cubicBezTo>
                  <a:close/>
                  <a:moveTo>
                    <a:pt x="2189" y="272"/>
                  </a:moveTo>
                  <a:cubicBezTo>
                    <a:pt x="2198" y="271"/>
                    <a:pt x="2215" y="268"/>
                    <a:pt x="2218" y="274"/>
                  </a:cubicBezTo>
                  <a:cubicBezTo>
                    <a:pt x="2225" y="270"/>
                    <a:pt x="2238" y="275"/>
                    <a:pt x="2239" y="267"/>
                  </a:cubicBezTo>
                  <a:cubicBezTo>
                    <a:pt x="2241" y="269"/>
                    <a:pt x="2244" y="270"/>
                    <a:pt x="2247" y="271"/>
                  </a:cubicBezTo>
                  <a:cubicBezTo>
                    <a:pt x="2242" y="275"/>
                    <a:pt x="2237" y="273"/>
                    <a:pt x="2237" y="277"/>
                  </a:cubicBezTo>
                  <a:cubicBezTo>
                    <a:pt x="2226" y="275"/>
                    <a:pt x="2220" y="275"/>
                    <a:pt x="2218" y="282"/>
                  </a:cubicBezTo>
                  <a:cubicBezTo>
                    <a:pt x="2209" y="280"/>
                    <a:pt x="2216" y="278"/>
                    <a:pt x="2214" y="276"/>
                  </a:cubicBezTo>
                  <a:cubicBezTo>
                    <a:pt x="2211" y="278"/>
                    <a:pt x="2208" y="280"/>
                    <a:pt x="2204" y="281"/>
                  </a:cubicBezTo>
                  <a:cubicBezTo>
                    <a:pt x="2195" y="276"/>
                    <a:pt x="2204" y="272"/>
                    <a:pt x="2189" y="272"/>
                  </a:cubicBezTo>
                  <a:close/>
                  <a:moveTo>
                    <a:pt x="2258" y="275"/>
                  </a:moveTo>
                  <a:cubicBezTo>
                    <a:pt x="2269" y="280"/>
                    <a:pt x="2245" y="286"/>
                    <a:pt x="2239" y="282"/>
                  </a:cubicBezTo>
                  <a:cubicBezTo>
                    <a:pt x="2241" y="280"/>
                    <a:pt x="2239" y="278"/>
                    <a:pt x="2241" y="277"/>
                  </a:cubicBezTo>
                  <a:cubicBezTo>
                    <a:pt x="2253" y="275"/>
                    <a:pt x="2250" y="283"/>
                    <a:pt x="2258" y="275"/>
                  </a:cubicBezTo>
                  <a:close/>
                  <a:moveTo>
                    <a:pt x="2279" y="266"/>
                  </a:moveTo>
                  <a:cubicBezTo>
                    <a:pt x="2289" y="270"/>
                    <a:pt x="2279" y="274"/>
                    <a:pt x="2273" y="278"/>
                  </a:cubicBezTo>
                  <a:cubicBezTo>
                    <a:pt x="2270" y="277"/>
                    <a:pt x="2267" y="280"/>
                    <a:pt x="2264" y="277"/>
                  </a:cubicBezTo>
                  <a:cubicBezTo>
                    <a:pt x="2271" y="270"/>
                    <a:pt x="2275" y="274"/>
                    <a:pt x="2279" y="266"/>
                  </a:cubicBezTo>
                  <a:close/>
                  <a:moveTo>
                    <a:pt x="2327" y="288"/>
                  </a:moveTo>
                  <a:cubicBezTo>
                    <a:pt x="2321" y="290"/>
                    <a:pt x="2315" y="293"/>
                    <a:pt x="2309" y="289"/>
                  </a:cubicBezTo>
                  <a:cubicBezTo>
                    <a:pt x="2315" y="286"/>
                    <a:pt x="2321" y="285"/>
                    <a:pt x="2327" y="288"/>
                  </a:cubicBezTo>
                  <a:close/>
                  <a:moveTo>
                    <a:pt x="2872" y="508"/>
                  </a:moveTo>
                  <a:cubicBezTo>
                    <a:pt x="2877" y="505"/>
                    <a:pt x="2891" y="503"/>
                    <a:pt x="2889" y="508"/>
                  </a:cubicBezTo>
                  <a:cubicBezTo>
                    <a:pt x="2884" y="506"/>
                    <a:pt x="2878" y="510"/>
                    <a:pt x="2878" y="513"/>
                  </a:cubicBezTo>
                  <a:cubicBezTo>
                    <a:pt x="2874" y="511"/>
                    <a:pt x="2872" y="509"/>
                    <a:pt x="2872" y="508"/>
                  </a:cubicBezTo>
                  <a:close/>
                  <a:moveTo>
                    <a:pt x="2430" y="266"/>
                  </a:moveTo>
                  <a:cubicBezTo>
                    <a:pt x="2441" y="272"/>
                    <a:pt x="2412" y="281"/>
                    <a:pt x="2413" y="272"/>
                  </a:cubicBezTo>
                  <a:cubicBezTo>
                    <a:pt x="2421" y="274"/>
                    <a:pt x="2420" y="268"/>
                    <a:pt x="2430" y="266"/>
                  </a:cubicBezTo>
                  <a:close/>
                  <a:moveTo>
                    <a:pt x="2903" y="505"/>
                  </a:moveTo>
                  <a:cubicBezTo>
                    <a:pt x="2913" y="502"/>
                    <a:pt x="2933" y="498"/>
                    <a:pt x="2937" y="505"/>
                  </a:cubicBezTo>
                  <a:cubicBezTo>
                    <a:pt x="2923" y="503"/>
                    <a:pt x="2931" y="511"/>
                    <a:pt x="2925" y="514"/>
                  </a:cubicBezTo>
                  <a:cubicBezTo>
                    <a:pt x="2918" y="510"/>
                    <a:pt x="2921" y="507"/>
                    <a:pt x="2920" y="503"/>
                  </a:cubicBezTo>
                  <a:cubicBezTo>
                    <a:pt x="2914" y="508"/>
                    <a:pt x="2903" y="510"/>
                    <a:pt x="2903" y="505"/>
                  </a:cubicBezTo>
                  <a:close/>
                  <a:moveTo>
                    <a:pt x="2962" y="502"/>
                  </a:moveTo>
                  <a:cubicBezTo>
                    <a:pt x="2957" y="501"/>
                    <a:pt x="2951" y="504"/>
                    <a:pt x="2946" y="502"/>
                  </a:cubicBezTo>
                  <a:cubicBezTo>
                    <a:pt x="2945" y="496"/>
                    <a:pt x="2969" y="496"/>
                    <a:pt x="2962" y="502"/>
                  </a:cubicBezTo>
                  <a:close/>
                  <a:moveTo>
                    <a:pt x="2426" y="184"/>
                  </a:moveTo>
                  <a:cubicBezTo>
                    <a:pt x="2420" y="187"/>
                    <a:pt x="2414" y="187"/>
                    <a:pt x="2407" y="185"/>
                  </a:cubicBezTo>
                  <a:cubicBezTo>
                    <a:pt x="2414" y="180"/>
                    <a:pt x="2420" y="182"/>
                    <a:pt x="2426" y="184"/>
                  </a:cubicBezTo>
                  <a:close/>
                  <a:moveTo>
                    <a:pt x="2461" y="176"/>
                  </a:moveTo>
                  <a:cubicBezTo>
                    <a:pt x="2466" y="168"/>
                    <a:pt x="2470" y="176"/>
                    <a:pt x="2476" y="176"/>
                  </a:cubicBezTo>
                  <a:cubicBezTo>
                    <a:pt x="2472" y="171"/>
                    <a:pt x="2481" y="166"/>
                    <a:pt x="2484" y="163"/>
                  </a:cubicBezTo>
                  <a:cubicBezTo>
                    <a:pt x="2494" y="167"/>
                    <a:pt x="2473" y="172"/>
                    <a:pt x="2482" y="177"/>
                  </a:cubicBezTo>
                  <a:cubicBezTo>
                    <a:pt x="2484" y="175"/>
                    <a:pt x="2483" y="173"/>
                    <a:pt x="2488" y="171"/>
                  </a:cubicBezTo>
                  <a:cubicBezTo>
                    <a:pt x="2491" y="171"/>
                    <a:pt x="2503" y="174"/>
                    <a:pt x="2500" y="177"/>
                  </a:cubicBezTo>
                  <a:cubicBezTo>
                    <a:pt x="2489" y="174"/>
                    <a:pt x="2448" y="194"/>
                    <a:pt x="2457" y="179"/>
                  </a:cubicBezTo>
                  <a:cubicBezTo>
                    <a:pt x="2449" y="179"/>
                    <a:pt x="2432" y="184"/>
                    <a:pt x="2430" y="178"/>
                  </a:cubicBezTo>
                  <a:cubicBezTo>
                    <a:pt x="2435" y="173"/>
                    <a:pt x="2457" y="171"/>
                    <a:pt x="2461" y="176"/>
                  </a:cubicBezTo>
                  <a:close/>
                  <a:moveTo>
                    <a:pt x="2473" y="166"/>
                  </a:moveTo>
                  <a:cubicBezTo>
                    <a:pt x="2463" y="170"/>
                    <a:pt x="2454" y="170"/>
                    <a:pt x="2444" y="170"/>
                  </a:cubicBezTo>
                  <a:cubicBezTo>
                    <a:pt x="2454" y="167"/>
                    <a:pt x="2463" y="163"/>
                    <a:pt x="2473" y="166"/>
                  </a:cubicBezTo>
                  <a:close/>
                  <a:moveTo>
                    <a:pt x="3088" y="482"/>
                  </a:moveTo>
                  <a:cubicBezTo>
                    <a:pt x="3096" y="484"/>
                    <a:pt x="3115" y="474"/>
                    <a:pt x="3117" y="482"/>
                  </a:cubicBezTo>
                  <a:cubicBezTo>
                    <a:pt x="3108" y="482"/>
                    <a:pt x="3091" y="489"/>
                    <a:pt x="3088" y="482"/>
                  </a:cubicBezTo>
                  <a:close/>
                  <a:moveTo>
                    <a:pt x="2508" y="160"/>
                  </a:moveTo>
                  <a:cubicBezTo>
                    <a:pt x="2510" y="162"/>
                    <a:pt x="2515" y="163"/>
                    <a:pt x="2513" y="165"/>
                  </a:cubicBezTo>
                  <a:cubicBezTo>
                    <a:pt x="2504" y="162"/>
                    <a:pt x="2500" y="163"/>
                    <a:pt x="2496" y="169"/>
                  </a:cubicBezTo>
                  <a:cubicBezTo>
                    <a:pt x="2490" y="163"/>
                    <a:pt x="2501" y="162"/>
                    <a:pt x="2508" y="160"/>
                  </a:cubicBezTo>
                  <a:close/>
                  <a:moveTo>
                    <a:pt x="2544" y="170"/>
                  </a:moveTo>
                  <a:cubicBezTo>
                    <a:pt x="2548" y="174"/>
                    <a:pt x="2553" y="167"/>
                    <a:pt x="2557" y="172"/>
                  </a:cubicBezTo>
                  <a:cubicBezTo>
                    <a:pt x="2552" y="175"/>
                    <a:pt x="2538" y="174"/>
                    <a:pt x="2544" y="170"/>
                  </a:cubicBezTo>
                  <a:close/>
                  <a:moveTo>
                    <a:pt x="2529" y="148"/>
                  </a:moveTo>
                  <a:cubicBezTo>
                    <a:pt x="2534" y="150"/>
                    <a:pt x="2536" y="152"/>
                    <a:pt x="2533" y="154"/>
                  </a:cubicBezTo>
                  <a:cubicBezTo>
                    <a:pt x="2530" y="153"/>
                    <a:pt x="2528" y="151"/>
                    <a:pt x="2525" y="152"/>
                  </a:cubicBezTo>
                  <a:cubicBezTo>
                    <a:pt x="2523" y="153"/>
                    <a:pt x="2521" y="154"/>
                    <a:pt x="2519" y="154"/>
                  </a:cubicBezTo>
                  <a:cubicBezTo>
                    <a:pt x="2522" y="152"/>
                    <a:pt x="2526" y="150"/>
                    <a:pt x="2529" y="148"/>
                  </a:cubicBezTo>
                  <a:close/>
                  <a:moveTo>
                    <a:pt x="3183" y="477"/>
                  </a:moveTo>
                  <a:cubicBezTo>
                    <a:pt x="3181" y="479"/>
                    <a:pt x="3182" y="480"/>
                    <a:pt x="3177" y="482"/>
                  </a:cubicBezTo>
                  <a:cubicBezTo>
                    <a:pt x="3173" y="478"/>
                    <a:pt x="3169" y="481"/>
                    <a:pt x="3164" y="480"/>
                  </a:cubicBezTo>
                  <a:cubicBezTo>
                    <a:pt x="3171" y="476"/>
                    <a:pt x="3177" y="474"/>
                    <a:pt x="3183" y="477"/>
                  </a:cubicBezTo>
                  <a:close/>
                  <a:moveTo>
                    <a:pt x="2613" y="165"/>
                  </a:moveTo>
                  <a:cubicBezTo>
                    <a:pt x="2612" y="167"/>
                    <a:pt x="2621" y="167"/>
                    <a:pt x="2622" y="168"/>
                  </a:cubicBezTo>
                  <a:cubicBezTo>
                    <a:pt x="2625" y="166"/>
                    <a:pt x="2623" y="164"/>
                    <a:pt x="2625" y="163"/>
                  </a:cubicBezTo>
                  <a:cubicBezTo>
                    <a:pt x="2635" y="161"/>
                    <a:pt x="2638" y="167"/>
                    <a:pt x="2630" y="171"/>
                  </a:cubicBezTo>
                  <a:cubicBezTo>
                    <a:pt x="2620" y="171"/>
                    <a:pt x="2610" y="173"/>
                    <a:pt x="2599" y="171"/>
                  </a:cubicBezTo>
                  <a:cubicBezTo>
                    <a:pt x="2607" y="168"/>
                    <a:pt x="2610" y="165"/>
                    <a:pt x="2613" y="165"/>
                  </a:cubicBezTo>
                  <a:close/>
                  <a:moveTo>
                    <a:pt x="3217" y="484"/>
                  </a:moveTo>
                  <a:cubicBezTo>
                    <a:pt x="3210" y="480"/>
                    <a:pt x="3210" y="480"/>
                    <a:pt x="3210" y="480"/>
                  </a:cubicBezTo>
                  <a:cubicBezTo>
                    <a:pt x="3216" y="475"/>
                    <a:pt x="3226" y="481"/>
                    <a:pt x="3217" y="484"/>
                  </a:cubicBezTo>
                  <a:close/>
                  <a:moveTo>
                    <a:pt x="2663" y="167"/>
                  </a:moveTo>
                  <a:cubicBezTo>
                    <a:pt x="2669" y="165"/>
                    <a:pt x="2674" y="164"/>
                    <a:pt x="2680" y="167"/>
                  </a:cubicBezTo>
                  <a:cubicBezTo>
                    <a:pt x="2674" y="171"/>
                    <a:pt x="2668" y="171"/>
                    <a:pt x="2663" y="169"/>
                  </a:cubicBezTo>
                  <a:cubicBezTo>
                    <a:pt x="2664" y="168"/>
                    <a:pt x="2665" y="168"/>
                    <a:pt x="2663" y="167"/>
                  </a:cubicBezTo>
                  <a:close/>
                  <a:moveTo>
                    <a:pt x="3302" y="466"/>
                  </a:moveTo>
                  <a:cubicBezTo>
                    <a:pt x="3306" y="467"/>
                    <a:pt x="3311" y="466"/>
                    <a:pt x="3315" y="469"/>
                  </a:cubicBezTo>
                  <a:cubicBezTo>
                    <a:pt x="3312" y="470"/>
                    <a:pt x="3317" y="476"/>
                    <a:pt x="3309" y="474"/>
                  </a:cubicBezTo>
                  <a:cubicBezTo>
                    <a:pt x="3313" y="471"/>
                    <a:pt x="3309" y="469"/>
                    <a:pt x="3304" y="471"/>
                  </a:cubicBezTo>
                  <a:cubicBezTo>
                    <a:pt x="3305" y="473"/>
                    <a:pt x="3305" y="475"/>
                    <a:pt x="3303" y="477"/>
                  </a:cubicBezTo>
                  <a:cubicBezTo>
                    <a:pt x="3300" y="475"/>
                    <a:pt x="3296" y="479"/>
                    <a:pt x="3292" y="475"/>
                  </a:cubicBezTo>
                  <a:cubicBezTo>
                    <a:pt x="3302" y="472"/>
                    <a:pt x="3292" y="469"/>
                    <a:pt x="3302" y="466"/>
                  </a:cubicBezTo>
                  <a:close/>
                  <a:moveTo>
                    <a:pt x="2721" y="155"/>
                  </a:moveTo>
                  <a:cubicBezTo>
                    <a:pt x="2729" y="157"/>
                    <a:pt x="2748" y="152"/>
                    <a:pt x="2749" y="157"/>
                  </a:cubicBezTo>
                  <a:cubicBezTo>
                    <a:pt x="2744" y="156"/>
                    <a:pt x="2738" y="158"/>
                    <a:pt x="2732" y="159"/>
                  </a:cubicBezTo>
                  <a:cubicBezTo>
                    <a:pt x="2735" y="161"/>
                    <a:pt x="2738" y="159"/>
                    <a:pt x="2742" y="161"/>
                  </a:cubicBezTo>
                  <a:cubicBezTo>
                    <a:pt x="2736" y="163"/>
                    <a:pt x="2728" y="165"/>
                    <a:pt x="2728" y="169"/>
                  </a:cubicBezTo>
                  <a:cubicBezTo>
                    <a:pt x="2724" y="164"/>
                    <a:pt x="2722" y="160"/>
                    <a:pt x="2721" y="155"/>
                  </a:cubicBezTo>
                  <a:close/>
                  <a:moveTo>
                    <a:pt x="3340" y="465"/>
                  </a:moveTo>
                  <a:cubicBezTo>
                    <a:pt x="3337" y="467"/>
                    <a:pt x="3339" y="470"/>
                    <a:pt x="3334" y="472"/>
                  </a:cubicBezTo>
                  <a:cubicBezTo>
                    <a:pt x="3330" y="469"/>
                    <a:pt x="3331" y="462"/>
                    <a:pt x="3340" y="465"/>
                  </a:cubicBezTo>
                  <a:close/>
                  <a:moveTo>
                    <a:pt x="2761" y="159"/>
                  </a:moveTo>
                  <a:cubicBezTo>
                    <a:pt x="2770" y="163"/>
                    <a:pt x="2769" y="167"/>
                    <a:pt x="2766" y="172"/>
                  </a:cubicBezTo>
                  <a:cubicBezTo>
                    <a:pt x="2764" y="170"/>
                    <a:pt x="2761" y="170"/>
                    <a:pt x="2759" y="170"/>
                  </a:cubicBezTo>
                  <a:cubicBezTo>
                    <a:pt x="2763" y="166"/>
                    <a:pt x="2751" y="163"/>
                    <a:pt x="2761" y="159"/>
                  </a:cubicBezTo>
                  <a:close/>
                  <a:moveTo>
                    <a:pt x="3357" y="470"/>
                  </a:moveTo>
                  <a:cubicBezTo>
                    <a:pt x="3352" y="473"/>
                    <a:pt x="3348" y="474"/>
                    <a:pt x="3344" y="471"/>
                  </a:cubicBezTo>
                  <a:cubicBezTo>
                    <a:pt x="3348" y="468"/>
                    <a:pt x="3353" y="467"/>
                    <a:pt x="3357" y="470"/>
                  </a:cubicBezTo>
                  <a:close/>
                  <a:moveTo>
                    <a:pt x="2786" y="155"/>
                  </a:moveTo>
                  <a:cubicBezTo>
                    <a:pt x="2776" y="156"/>
                    <a:pt x="2765" y="158"/>
                    <a:pt x="2755" y="156"/>
                  </a:cubicBezTo>
                  <a:cubicBezTo>
                    <a:pt x="2766" y="154"/>
                    <a:pt x="2768" y="152"/>
                    <a:pt x="2776" y="152"/>
                  </a:cubicBezTo>
                  <a:cubicBezTo>
                    <a:pt x="2775" y="153"/>
                    <a:pt x="2776" y="154"/>
                    <a:pt x="2778" y="155"/>
                  </a:cubicBezTo>
                  <a:cubicBezTo>
                    <a:pt x="2781" y="154"/>
                    <a:pt x="2783" y="153"/>
                    <a:pt x="2786" y="155"/>
                  </a:cubicBezTo>
                  <a:close/>
                  <a:moveTo>
                    <a:pt x="2801" y="158"/>
                  </a:moveTo>
                  <a:cubicBezTo>
                    <a:pt x="2799" y="160"/>
                    <a:pt x="2803" y="162"/>
                    <a:pt x="2803" y="163"/>
                  </a:cubicBezTo>
                  <a:cubicBezTo>
                    <a:pt x="2792" y="168"/>
                    <a:pt x="2781" y="168"/>
                    <a:pt x="2770" y="165"/>
                  </a:cubicBezTo>
                  <a:cubicBezTo>
                    <a:pt x="2776" y="162"/>
                    <a:pt x="2772" y="160"/>
                    <a:pt x="2778" y="157"/>
                  </a:cubicBezTo>
                  <a:cubicBezTo>
                    <a:pt x="2786" y="158"/>
                    <a:pt x="2793" y="156"/>
                    <a:pt x="2801" y="158"/>
                  </a:cubicBezTo>
                  <a:close/>
                  <a:moveTo>
                    <a:pt x="3405" y="461"/>
                  </a:moveTo>
                  <a:cubicBezTo>
                    <a:pt x="3398" y="465"/>
                    <a:pt x="3393" y="468"/>
                    <a:pt x="3395" y="471"/>
                  </a:cubicBezTo>
                  <a:cubicBezTo>
                    <a:pt x="3390" y="468"/>
                    <a:pt x="3384" y="472"/>
                    <a:pt x="3378" y="470"/>
                  </a:cubicBezTo>
                  <a:cubicBezTo>
                    <a:pt x="3389" y="463"/>
                    <a:pt x="3373" y="466"/>
                    <a:pt x="3378" y="462"/>
                  </a:cubicBezTo>
                  <a:cubicBezTo>
                    <a:pt x="3387" y="466"/>
                    <a:pt x="3396" y="460"/>
                    <a:pt x="3405" y="461"/>
                  </a:cubicBezTo>
                  <a:close/>
                  <a:moveTo>
                    <a:pt x="2815" y="147"/>
                  </a:moveTo>
                  <a:cubicBezTo>
                    <a:pt x="2819" y="148"/>
                    <a:pt x="2817" y="150"/>
                    <a:pt x="2821" y="151"/>
                  </a:cubicBezTo>
                  <a:cubicBezTo>
                    <a:pt x="2822" y="150"/>
                    <a:pt x="2821" y="149"/>
                    <a:pt x="2823" y="148"/>
                  </a:cubicBezTo>
                  <a:cubicBezTo>
                    <a:pt x="2831" y="150"/>
                    <a:pt x="2826" y="153"/>
                    <a:pt x="2820" y="156"/>
                  </a:cubicBezTo>
                  <a:cubicBezTo>
                    <a:pt x="2818" y="155"/>
                    <a:pt x="2815" y="153"/>
                    <a:pt x="2813" y="154"/>
                  </a:cubicBezTo>
                  <a:cubicBezTo>
                    <a:pt x="2815" y="155"/>
                    <a:pt x="2812" y="156"/>
                    <a:pt x="2809" y="158"/>
                  </a:cubicBezTo>
                  <a:cubicBezTo>
                    <a:pt x="2807" y="157"/>
                    <a:pt x="2805" y="156"/>
                    <a:pt x="2803" y="155"/>
                  </a:cubicBezTo>
                  <a:cubicBezTo>
                    <a:pt x="2814" y="150"/>
                    <a:pt x="2812" y="152"/>
                    <a:pt x="2815" y="147"/>
                  </a:cubicBezTo>
                  <a:close/>
                  <a:moveTo>
                    <a:pt x="2841" y="160"/>
                  </a:moveTo>
                  <a:cubicBezTo>
                    <a:pt x="2848" y="157"/>
                    <a:pt x="2854" y="160"/>
                    <a:pt x="2861" y="159"/>
                  </a:cubicBezTo>
                  <a:cubicBezTo>
                    <a:pt x="2854" y="165"/>
                    <a:pt x="2842" y="166"/>
                    <a:pt x="2841" y="160"/>
                  </a:cubicBezTo>
                  <a:close/>
                  <a:moveTo>
                    <a:pt x="2884" y="150"/>
                  </a:moveTo>
                  <a:cubicBezTo>
                    <a:pt x="2890" y="149"/>
                    <a:pt x="2895" y="147"/>
                    <a:pt x="2901" y="149"/>
                  </a:cubicBezTo>
                  <a:cubicBezTo>
                    <a:pt x="2896" y="154"/>
                    <a:pt x="2891" y="150"/>
                    <a:pt x="2886" y="151"/>
                  </a:cubicBezTo>
                  <a:cubicBezTo>
                    <a:pt x="2887" y="152"/>
                    <a:pt x="2889" y="153"/>
                    <a:pt x="2888" y="154"/>
                  </a:cubicBezTo>
                  <a:cubicBezTo>
                    <a:pt x="2885" y="153"/>
                    <a:pt x="2884" y="152"/>
                    <a:pt x="2884" y="150"/>
                  </a:cubicBezTo>
                  <a:close/>
                  <a:moveTo>
                    <a:pt x="2928" y="156"/>
                  </a:moveTo>
                  <a:cubicBezTo>
                    <a:pt x="2921" y="154"/>
                    <a:pt x="2915" y="158"/>
                    <a:pt x="2909" y="155"/>
                  </a:cubicBezTo>
                  <a:cubicBezTo>
                    <a:pt x="2914" y="152"/>
                    <a:pt x="2929" y="151"/>
                    <a:pt x="2928" y="156"/>
                  </a:cubicBezTo>
                  <a:close/>
                  <a:moveTo>
                    <a:pt x="2924" y="158"/>
                  </a:moveTo>
                  <a:cubicBezTo>
                    <a:pt x="2926" y="159"/>
                    <a:pt x="2928" y="158"/>
                    <a:pt x="2930" y="157"/>
                  </a:cubicBezTo>
                  <a:cubicBezTo>
                    <a:pt x="2934" y="159"/>
                    <a:pt x="2936" y="161"/>
                    <a:pt x="2933" y="163"/>
                  </a:cubicBezTo>
                  <a:cubicBezTo>
                    <a:pt x="2930" y="162"/>
                    <a:pt x="2927" y="163"/>
                    <a:pt x="2924" y="162"/>
                  </a:cubicBezTo>
                  <a:cubicBezTo>
                    <a:pt x="2926" y="161"/>
                    <a:pt x="2922" y="160"/>
                    <a:pt x="2924" y="158"/>
                  </a:cubicBezTo>
                  <a:close/>
                  <a:moveTo>
                    <a:pt x="2968" y="158"/>
                  </a:moveTo>
                  <a:cubicBezTo>
                    <a:pt x="2957" y="163"/>
                    <a:pt x="2947" y="163"/>
                    <a:pt x="2937" y="161"/>
                  </a:cubicBezTo>
                  <a:cubicBezTo>
                    <a:pt x="2947" y="156"/>
                    <a:pt x="2958" y="160"/>
                    <a:pt x="2968" y="158"/>
                  </a:cubicBezTo>
                  <a:close/>
                  <a:moveTo>
                    <a:pt x="2974" y="146"/>
                  </a:moveTo>
                  <a:cubicBezTo>
                    <a:pt x="2970" y="154"/>
                    <a:pt x="2958" y="153"/>
                    <a:pt x="2949" y="152"/>
                  </a:cubicBezTo>
                  <a:cubicBezTo>
                    <a:pt x="2957" y="147"/>
                    <a:pt x="2966" y="144"/>
                    <a:pt x="2974" y="146"/>
                  </a:cubicBezTo>
                  <a:close/>
                  <a:moveTo>
                    <a:pt x="3022" y="158"/>
                  </a:moveTo>
                  <a:cubicBezTo>
                    <a:pt x="3023" y="160"/>
                    <a:pt x="3022" y="162"/>
                    <a:pt x="3027" y="163"/>
                  </a:cubicBezTo>
                  <a:cubicBezTo>
                    <a:pt x="3019" y="167"/>
                    <a:pt x="3010" y="170"/>
                    <a:pt x="3002" y="165"/>
                  </a:cubicBezTo>
                  <a:cubicBezTo>
                    <a:pt x="3012" y="164"/>
                    <a:pt x="3021" y="161"/>
                    <a:pt x="3022" y="158"/>
                  </a:cubicBezTo>
                  <a:close/>
                  <a:moveTo>
                    <a:pt x="3135" y="140"/>
                  </a:moveTo>
                  <a:cubicBezTo>
                    <a:pt x="3131" y="143"/>
                    <a:pt x="3141" y="140"/>
                    <a:pt x="3143" y="144"/>
                  </a:cubicBezTo>
                  <a:cubicBezTo>
                    <a:pt x="3139" y="147"/>
                    <a:pt x="3126" y="144"/>
                    <a:pt x="3129" y="141"/>
                  </a:cubicBezTo>
                  <a:cubicBezTo>
                    <a:pt x="3133" y="143"/>
                    <a:pt x="3132" y="139"/>
                    <a:pt x="3135" y="140"/>
                  </a:cubicBezTo>
                  <a:close/>
                  <a:moveTo>
                    <a:pt x="3925" y="109"/>
                  </a:moveTo>
                  <a:cubicBezTo>
                    <a:pt x="3930" y="110"/>
                    <a:pt x="3936" y="109"/>
                    <a:pt x="3940" y="112"/>
                  </a:cubicBezTo>
                  <a:cubicBezTo>
                    <a:pt x="3933" y="117"/>
                    <a:pt x="3925" y="118"/>
                    <a:pt x="3917" y="119"/>
                  </a:cubicBezTo>
                  <a:cubicBezTo>
                    <a:pt x="3915" y="118"/>
                    <a:pt x="3913" y="117"/>
                    <a:pt x="3912" y="116"/>
                  </a:cubicBezTo>
                  <a:cubicBezTo>
                    <a:pt x="3923" y="113"/>
                    <a:pt x="3921" y="114"/>
                    <a:pt x="3925" y="109"/>
                  </a:cubicBezTo>
                  <a:close/>
                  <a:moveTo>
                    <a:pt x="3988" y="112"/>
                  </a:moveTo>
                  <a:cubicBezTo>
                    <a:pt x="3980" y="108"/>
                    <a:pt x="3969" y="117"/>
                    <a:pt x="3971" y="108"/>
                  </a:cubicBezTo>
                  <a:cubicBezTo>
                    <a:pt x="3976" y="110"/>
                    <a:pt x="3990" y="107"/>
                    <a:pt x="3988" y="112"/>
                  </a:cubicBezTo>
                  <a:close/>
                  <a:moveTo>
                    <a:pt x="4725" y="399"/>
                  </a:moveTo>
                  <a:cubicBezTo>
                    <a:pt x="4708" y="407"/>
                    <a:pt x="4744" y="402"/>
                    <a:pt x="4725" y="412"/>
                  </a:cubicBezTo>
                  <a:cubicBezTo>
                    <a:pt x="4718" y="407"/>
                    <a:pt x="4720" y="407"/>
                    <a:pt x="4712" y="406"/>
                  </a:cubicBezTo>
                  <a:cubicBezTo>
                    <a:pt x="4713" y="404"/>
                    <a:pt x="4717" y="396"/>
                    <a:pt x="4725" y="399"/>
                  </a:cubicBezTo>
                  <a:close/>
                  <a:moveTo>
                    <a:pt x="4706" y="411"/>
                  </a:moveTo>
                  <a:cubicBezTo>
                    <a:pt x="4703" y="410"/>
                    <a:pt x="4701" y="408"/>
                    <a:pt x="4698" y="409"/>
                  </a:cubicBezTo>
                  <a:cubicBezTo>
                    <a:pt x="4695" y="411"/>
                    <a:pt x="4699" y="419"/>
                    <a:pt x="4690" y="417"/>
                  </a:cubicBezTo>
                  <a:cubicBezTo>
                    <a:pt x="4689" y="415"/>
                    <a:pt x="4694" y="413"/>
                    <a:pt x="4689" y="410"/>
                  </a:cubicBezTo>
                  <a:cubicBezTo>
                    <a:pt x="4699" y="409"/>
                    <a:pt x="4698" y="401"/>
                    <a:pt x="4708" y="400"/>
                  </a:cubicBezTo>
                  <a:cubicBezTo>
                    <a:pt x="4710" y="404"/>
                    <a:pt x="4714" y="408"/>
                    <a:pt x="4706" y="411"/>
                  </a:cubicBezTo>
                  <a:close/>
                  <a:moveTo>
                    <a:pt x="4177" y="99"/>
                  </a:moveTo>
                  <a:cubicBezTo>
                    <a:pt x="4183" y="96"/>
                    <a:pt x="4188" y="98"/>
                    <a:pt x="4194" y="98"/>
                  </a:cubicBezTo>
                  <a:cubicBezTo>
                    <a:pt x="4194" y="101"/>
                    <a:pt x="4186" y="101"/>
                    <a:pt x="4180" y="105"/>
                  </a:cubicBezTo>
                  <a:cubicBezTo>
                    <a:pt x="4174" y="103"/>
                    <a:pt x="4180" y="101"/>
                    <a:pt x="4177" y="99"/>
                  </a:cubicBezTo>
                  <a:close/>
                  <a:moveTo>
                    <a:pt x="4754" y="399"/>
                  </a:moveTo>
                  <a:cubicBezTo>
                    <a:pt x="4759" y="402"/>
                    <a:pt x="4755" y="406"/>
                    <a:pt x="4757" y="409"/>
                  </a:cubicBezTo>
                  <a:cubicBezTo>
                    <a:pt x="4752" y="407"/>
                    <a:pt x="4747" y="413"/>
                    <a:pt x="4742" y="409"/>
                  </a:cubicBezTo>
                  <a:cubicBezTo>
                    <a:pt x="4747" y="404"/>
                    <a:pt x="4749" y="404"/>
                    <a:pt x="4754" y="399"/>
                  </a:cubicBezTo>
                  <a:close/>
                  <a:moveTo>
                    <a:pt x="4217" y="102"/>
                  </a:moveTo>
                  <a:cubicBezTo>
                    <a:pt x="4207" y="100"/>
                    <a:pt x="4210" y="107"/>
                    <a:pt x="4201" y="104"/>
                  </a:cubicBezTo>
                  <a:cubicBezTo>
                    <a:pt x="4200" y="102"/>
                    <a:pt x="4220" y="95"/>
                    <a:pt x="4217" y="102"/>
                  </a:cubicBezTo>
                  <a:close/>
                  <a:moveTo>
                    <a:pt x="4759" y="400"/>
                  </a:moveTo>
                  <a:cubicBezTo>
                    <a:pt x="4763" y="397"/>
                    <a:pt x="4767" y="398"/>
                    <a:pt x="4771" y="400"/>
                  </a:cubicBezTo>
                  <a:cubicBezTo>
                    <a:pt x="4769" y="402"/>
                    <a:pt x="4767" y="404"/>
                    <a:pt x="4763" y="404"/>
                  </a:cubicBezTo>
                  <a:cubicBezTo>
                    <a:pt x="4765" y="403"/>
                    <a:pt x="4762" y="401"/>
                    <a:pt x="4759" y="400"/>
                  </a:cubicBezTo>
                  <a:close/>
                  <a:moveTo>
                    <a:pt x="4784" y="69"/>
                  </a:moveTo>
                  <a:cubicBezTo>
                    <a:pt x="4777" y="66"/>
                    <a:pt x="4769" y="72"/>
                    <a:pt x="4763" y="70"/>
                  </a:cubicBezTo>
                  <a:cubicBezTo>
                    <a:pt x="4769" y="64"/>
                    <a:pt x="4785" y="64"/>
                    <a:pt x="4784" y="69"/>
                  </a:cubicBezTo>
                  <a:close/>
                  <a:moveTo>
                    <a:pt x="4815" y="67"/>
                  </a:moveTo>
                  <a:cubicBezTo>
                    <a:pt x="4805" y="67"/>
                    <a:pt x="4796" y="69"/>
                    <a:pt x="4786" y="66"/>
                  </a:cubicBezTo>
                  <a:cubicBezTo>
                    <a:pt x="4796" y="62"/>
                    <a:pt x="4806" y="62"/>
                    <a:pt x="4815" y="67"/>
                  </a:cubicBezTo>
                  <a:close/>
                  <a:moveTo>
                    <a:pt x="4829" y="63"/>
                  </a:moveTo>
                  <a:cubicBezTo>
                    <a:pt x="4826" y="64"/>
                    <a:pt x="4824" y="65"/>
                    <a:pt x="4821" y="66"/>
                  </a:cubicBezTo>
                  <a:cubicBezTo>
                    <a:pt x="4819" y="65"/>
                    <a:pt x="4817" y="64"/>
                    <a:pt x="4816" y="63"/>
                  </a:cubicBezTo>
                  <a:cubicBezTo>
                    <a:pt x="4820" y="59"/>
                    <a:pt x="4825" y="62"/>
                    <a:pt x="4829" y="63"/>
                  </a:cubicBezTo>
                  <a:close/>
                  <a:moveTo>
                    <a:pt x="5435" y="250"/>
                  </a:moveTo>
                  <a:cubicBezTo>
                    <a:pt x="5441" y="254"/>
                    <a:pt x="5436" y="257"/>
                    <a:pt x="5430" y="260"/>
                  </a:cubicBezTo>
                  <a:cubicBezTo>
                    <a:pt x="5420" y="262"/>
                    <a:pt x="5407" y="261"/>
                    <a:pt x="5393" y="264"/>
                  </a:cubicBezTo>
                  <a:cubicBezTo>
                    <a:pt x="5391" y="262"/>
                    <a:pt x="5387" y="261"/>
                    <a:pt x="5389" y="260"/>
                  </a:cubicBezTo>
                  <a:cubicBezTo>
                    <a:pt x="5399" y="255"/>
                    <a:pt x="5420" y="252"/>
                    <a:pt x="5435" y="250"/>
                  </a:cubicBezTo>
                  <a:close/>
                  <a:moveTo>
                    <a:pt x="5487" y="254"/>
                  </a:moveTo>
                  <a:cubicBezTo>
                    <a:pt x="5490" y="256"/>
                    <a:pt x="5491" y="258"/>
                    <a:pt x="5490" y="260"/>
                  </a:cubicBezTo>
                  <a:cubicBezTo>
                    <a:pt x="5477" y="260"/>
                    <a:pt x="5463" y="263"/>
                    <a:pt x="5451" y="261"/>
                  </a:cubicBezTo>
                  <a:cubicBezTo>
                    <a:pt x="5463" y="258"/>
                    <a:pt x="5475" y="257"/>
                    <a:pt x="5487" y="254"/>
                  </a:cubicBezTo>
                  <a:close/>
                  <a:moveTo>
                    <a:pt x="5186" y="53"/>
                  </a:moveTo>
                  <a:cubicBezTo>
                    <a:pt x="5184" y="57"/>
                    <a:pt x="5169" y="60"/>
                    <a:pt x="5162" y="58"/>
                  </a:cubicBezTo>
                  <a:cubicBezTo>
                    <a:pt x="5170" y="53"/>
                    <a:pt x="5178" y="53"/>
                    <a:pt x="5186" y="53"/>
                  </a:cubicBezTo>
                  <a:close/>
                  <a:moveTo>
                    <a:pt x="5546" y="250"/>
                  </a:moveTo>
                  <a:cubicBezTo>
                    <a:pt x="5528" y="253"/>
                    <a:pt x="5514" y="254"/>
                    <a:pt x="5505" y="262"/>
                  </a:cubicBezTo>
                  <a:cubicBezTo>
                    <a:pt x="5498" y="257"/>
                    <a:pt x="5498" y="257"/>
                    <a:pt x="5498" y="257"/>
                  </a:cubicBezTo>
                  <a:cubicBezTo>
                    <a:pt x="5510" y="256"/>
                    <a:pt x="5525" y="244"/>
                    <a:pt x="5546" y="250"/>
                  </a:cubicBezTo>
                  <a:close/>
                  <a:moveTo>
                    <a:pt x="5327" y="29"/>
                  </a:moveTo>
                  <a:cubicBezTo>
                    <a:pt x="5330" y="27"/>
                    <a:pt x="5334" y="26"/>
                    <a:pt x="5337" y="26"/>
                  </a:cubicBezTo>
                  <a:cubicBezTo>
                    <a:pt x="5347" y="32"/>
                    <a:pt x="5329" y="35"/>
                    <a:pt x="5343" y="41"/>
                  </a:cubicBezTo>
                  <a:cubicBezTo>
                    <a:pt x="5336" y="42"/>
                    <a:pt x="5328" y="46"/>
                    <a:pt x="5321" y="41"/>
                  </a:cubicBezTo>
                  <a:cubicBezTo>
                    <a:pt x="5334" y="42"/>
                    <a:pt x="5338" y="35"/>
                    <a:pt x="5327" y="29"/>
                  </a:cubicBezTo>
                  <a:close/>
                  <a:moveTo>
                    <a:pt x="5686" y="268"/>
                  </a:moveTo>
                  <a:cubicBezTo>
                    <a:pt x="5691" y="271"/>
                    <a:pt x="5684" y="273"/>
                    <a:pt x="5684" y="276"/>
                  </a:cubicBezTo>
                  <a:cubicBezTo>
                    <a:pt x="5680" y="274"/>
                    <a:pt x="5675" y="276"/>
                    <a:pt x="5672" y="271"/>
                  </a:cubicBezTo>
                  <a:cubicBezTo>
                    <a:pt x="5677" y="269"/>
                    <a:pt x="5681" y="271"/>
                    <a:pt x="5686" y="268"/>
                  </a:cubicBezTo>
                  <a:close/>
                  <a:moveTo>
                    <a:pt x="5623" y="177"/>
                  </a:moveTo>
                  <a:cubicBezTo>
                    <a:pt x="5628" y="179"/>
                    <a:pt x="5633" y="172"/>
                    <a:pt x="5636" y="170"/>
                  </a:cubicBezTo>
                  <a:cubicBezTo>
                    <a:pt x="5644" y="173"/>
                    <a:pt x="5637" y="175"/>
                    <a:pt x="5639" y="177"/>
                  </a:cubicBezTo>
                  <a:cubicBezTo>
                    <a:pt x="5641" y="177"/>
                    <a:pt x="5643" y="177"/>
                    <a:pt x="5644" y="179"/>
                  </a:cubicBezTo>
                  <a:cubicBezTo>
                    <a:pt x="5634" y="179"/>
                    <a:pt x="5626" y="177"/>
                    <a:pt x="5630" y="184"/>
                  </a:cubicBezTo>
                  <a:cubicBezTo>
                    <a:pt x="5625" y="184"/>
                    <a:pt x="5622" y="180"/>
                    <a:pt x="5623" y="177"/>
                  </a:cubicBezTo>
                  <a:close/>
                  <a:moveTo>
                    <a:pt x="5560" y="73"/>
                  </a:moveTo>
                  <a:cubicBezTo>
                    <a:pt x="5556" y="69"/>
                    <a:pt x="5551" y="75"/>
                    <a:pt x="5547" y="70"/>
                  </a:cubicBezTo>
                  <a:cubicBezTo>
                    <a:pt x="5551" y="66"/>
                    <a:pt x="5564" y="69"/>
                    <a:pt x="5560" y="73"/>
                  </a:cubicBezTo>
                  <a:close/>
                  <a:moveTo>
                    <a:pt x="5615" y="79"/>
                  </a:moveTo>
                  <a:cubicBezTo>
                    <a:pt x="5605" y="81"/>
                    <a:pt x="5595" y="82"/>
                    <a:pt x="5585" y="78"/>
                  </a:cubicBezTo>
                  <a:cubicBezTo>
                    <a:pt x="5595" y="79"/>
                    <a:pt x="5606" y="74"/>
                    <a:pt x="5615" y="79"/>
                  </a:cubicBezTo>
                  <a:close/>
                  <a:moveTo>
                    <a:pt x="5654" y="85"/>
                  </a:moveTo>
                  <a:cubicBezTo>
                    <a:pt x="5648" y="87"/>
                    <a:pt x="5643" y="88"/>
                    <a:pt x="5638" y="84"/>
                  </a:cubicBezTo>
                  <a:cubicBezTo>
                    <a:pt x="5644" y="82"/>
                    <a:pt x="5649" y="82"/>
                    <a:pt x="5654" y="85"/>
                  </a:cubicBezTo>
                  <a:close/>
                  <a:moveTo>
                    <a:pt x="5654" y="65"/>
                  </a:moveTo>
                  <a:cubicBezTo>
                    <a:pt x="5658" y="69"/>
                    <a:pt x="5660" y="69"/>
                    <a:pt x="5662" y="66"/>
                  </a:cubicBezTo>
                  <a:cubicBezTo>
                    <a:pt x="5670" y="70"/>
                    <a:pt x="5652" y="72"/>
                    <a:pt x="5649" y="68"/>
                  </a:cubicBezTo>
                  <a:cubicBezTo>
                    <a:pt x="5652" y="67"/>
                    <a:pt x="5653" y="66"/>
                    <a:pt x="5654" y="65"/>
                  </a:cubicBezTo>
                  <a:close/>
                  <a:moveTo>
                    <a:pt x="5996" y="151"/>
                  </a:moveTo>
                  <a:cubicBezTo>
                    <a:pt x="5995" y="155"/>
                    <a:pt x="5984" y="156"/>
                    <a:pt x="5979" y="155"/>
                  </a:cubicBezTo>
                  <a:cubicBezTo>
                    <a:pt x="5979" y="152"/>
                    <a:pt x="5991" y="147"/>
                    <a:pt x="5996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8" name="Freeform 117"/>
            <p:cNvSpPr/>
            <p:nvPr/>
          </p:nvSpPr>
          <p:spPr bwMode="auto">
            <a:xfrm>
              <a:off x="11187113" y="-1927225"/>
              <a:ext cx="74613" cy="15875"/>
            </a:xfrm>
            <a:custGeom>
              <a:avLst/>
              <a:gdLst>
                <a:gd name="T0" fmla="*/ 2 w 68"/>
                <a:gd name="T1" fmla="*/ 11 h 14"/>
                <a:gd name="T2" fmla="*/ 4 w 68"/>
                <a:gd name="T3" fmla="*/ 14 h 14"/>
                <a:gd name="T4" fmla="*/ 68 w 68"/>
                <a:gd name="T5" fmla="*/ 2 h 14"/>
                <a:gd name="T6" fmla="*/ 14 w 68"/>
                <a:gd name="T7" fmla="*/ 4 h 14"/>
                <a:gd name="T8" fmla="*/ 18 w 68"/>
                <a:gd name="T9" fmla="*/ 8 h 14"/>
                <a:gd name="T10" fmla="*/ 2 w 68"/>
                <a:gd name="T1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4">
                  <a:moveTo>
                    <a:pt x="2" y="11"/>
                  </a:moveTo>
                  <a:cubicBezTo>
                    <a:pt x="0" y="13"/>
                    <a:pt x="7" y="12"/>
                    <a:pt x="4" y="14"/>
                  </a:cubicBezTo>
                  <a:cubicBezTo>
                    <a:pt x="25" y="3"/>
                    <a:pt x="47" y="8"/>
                    <a:pt x="68" y="2"/>
                  </a:cubicBezTo>
                  <a:cubicBezTo>
                    <a:pt x="50" y="0"/>
                    <a:pt x="32" y="2"/>
                    <a:pt x="14" y="4"/>
                  </a:cubicBezTo>
                  <a:cubicBezTo>
                    <a:pt x="12" y="6"/>
                    <a:pt x="16" y="7"/>
                    <a:pt x="18" y="8"/>
                  </a:cubicBezTo>
                  <a:cubicBezTo>
                    <a:pt x="13" y="9"/>
                    <a:pt x="7" y="12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9" name="Freeform 118"/>
            <p:cNvSpPr/>
            <p:nvPr/>
          </p:nvSpPr>
          <p:spPr bwMode="auto">
            <a:xfrm>
              <a:off x="9812338" y="-1349375"/>
              <a:ext cx="19050" cy="7938"/>
            </a:xfrm>
            <a:custGeom>
              <a:avLst/>
              <a:gdLst>
                <a:gd name="T0" fmla="*/ 0 w 18"/>
                <a:gd name="T1" fmla="*/ 5 h 7"/>
                <a:gd name="T2" fmla="*/ 18 w 18"/>
                <a:gd name="T3" fmla="*/ 0 h 7"/>
                <a:gd name="T4" fmla="*/ 0 w 18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7">
                  <a:moveTo>
                    <a:pt x="0" y="5"/>
                  </a:moveTo>
                  <a:cubicBezTo>
                    <a:pt x="6" y="7"/>
                    <a:pt x="12" y="1"/>
                    <a:pt x="18" y="0"/>
                  </a:cubicBezTo>
                  <a:cubicBezTo>
                    <a:pt x="12" y="1"/>
                    <a:pt x="6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0" name="Freeform 119"/>
            <p:cNvSpPr/>
            <p:nvPr/>
          </p:nvSpPr>
          <p:spPr bwMode="auto">
            <a:xfrm>
              <a:off x="10172700" y="-1425575"/>
              <a:ext cx="20638" cy="7938"/>
            </a:xfrm>
            <a:custGeom>
              <a:avLst/>
              <a:gdLst>
                <a:gd name="T0" fmla="*/ 6 w 18"/>
                <a:gd name="T1" fmla="*/ 0 h 6"/>
                <a:gd name="T2" fmla="*/ 0 w 18"/>
                <a:gd name="T3" fmla="*/ 6 h 6"/>
                <a:gd name="T4" fmla="*/ 9 w 18"/>
                <a:gd name="T5" fmla="*/ 1 h 6"/>
                <a:gd name="T6" fmla="*/ 13 w 18"/>
                <a:gd name="T7" fmla="*/ 5 h 6"/>
                <a:gd name="T8" fmla="*/ 6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6" y="0"/>
                  </a:moveTo>
                  <a:cubicBezTo>
                    <a:pt x="1" y="2"/>
                    <a:pt x="2" y="4"/>
                    <a:pt x="0" y="6"/>
                  </a:cubicBezTo>
                  <a:cubicBezTo>
                    <a:pt x="3" y="6"/>
                    <a:pt x="6" y="3"/>
                    <a:pt x="9" y="1"/>
                  </a:cubicBezTo>
                  <a:cubicBezTo>
                    <a:pt x="10" y="3"/>
                    <a:pt x="11" y="4"/>
                    <a:pt x="13" y="5"/>
                  </a:cubicBezTo>
                  <a:cubicBezTo>
                    <a:pt x="18" y="0"/>
                    <a:pt x="11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1" name="Freeform 120"/>
            <p:cNvSpPr/>
            <p:nvPr/>
          </p:nvSpPr>
          <p:spPr bwMode="auto">
            <a:xfrm>
              <a:off x="9845675" y="-1549400"/>
              <a:ext cx="25400" cy="11113"/>
            </a:xfrm>
            <a:custGeom>
              <a:avLst/>
              <a:gdLst>
                <a:gd name="T0" fmla="*/ 8 w 23"/>
                <a:gd name="T1" fmla="*/ 5 h 9"/>
                <a:gd name="T2" fmla="*/ 19 w 23"/>
                <a:gd name="T3" fmla="*/ 9 h 9"/>
                <a:gd name="T4" fmla="*/ 21 w 23"/>
                <a:gd name="T5" fmla="*/ 1 h 9"/>
                <a:gd name="T6" fmla="*/ 8 w 23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9">
                  <a:moveTo>
                    <a:pt x="8" y="5"/>
                  </a:moveTo>
                  <a:cubicBezTo>
                    <a:pt x="0" y="7"/>
                    <a:pt x="20" y="3"/>
                    <a:pt x="19" y="9"/>
                  </a:cubicBezTo>
                  <a:cubicBezTo>
                    <a:pt x="23" y="6"/>
                    <a:pt x="20" y="4"/>
                    <a:pt x="21" y="1"/>
                  </a:cubicBezTo>
                  <a:cubicBezTo>
                    <a:pt x="12" y="0"/>
                    <a:pt x="16" y="6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2" name="Freeform 121"/>
            <p:cNvSpPr/>
            <p:nvPr/>
          </p:nvSpPr>
          <p:spPr bwMode="auto">
            <a:xfrm>
              <a:off x="9991725" y="-1500188"/>
              <a:ext cx="19050" cy="9525"/>
            </a:xfrm>
            <a:custGeom>
              <a:avLst/>
              <a:gdLst>
                <a:gd name="T0" fmla="*/ 5 w 18"/>
                <a:gd name="T1" fmla="*/ 2 h 8"/>
                <a:gd name="T2" fmla="*/ 5 w 18"/>
                <a:gd name="T3" fmla="*/ 8 h 8"/>
                <a:gd name="T4" fmla="*/ 14 w 18"/>
                <a:gd name="T5" fmla="*/ 4 h 8"/>
                <a:gd name="T6" fmla="*/ 5 w 18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8">
                  <a:moveTo>
                    <a:pt x="5" y="2"/>
                  </a:moveTo>
                  <a:cubicBezTo>
                    <a:pt x="0" y="5"/>
                    <a:pt x="0" y="7"/>
                    <a:pt x="5" y="8"/>
                  </a:cubicBezTo>
                  <a:cubicBezTo>
                    <a:pt x="5" y="5"/>
                    <a:pt x="9" y="4"/>
                    <a:pt x="14" y="4"/>
                  </a:cubicBezTo>
                  <a:cubicBezTo>
                    <a:pt x="18" y="0"/>
                    <a:pt x="7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3" name="Freeform 122"/>
            <p:cNvSpPr/>
            <p:nvPr/>
          </p:nvSpPr>
          <p:spPr bwMode="auto">
            <a:xfrm>
              <a:off x="9959975" y="-1525588"/>
              <a:ext cx="14288" cy="7938"/>
            </a:xfrm>
            <a:custGeom>
              <a:avLst/>
              <a:gdLst>
                <a:gd name="T0" fmla="*/ 9 w 13"/>
                <a:gd name="T1" fmla="*/ 5 h 8"/>
                <a:gd name="T2" fmla="*/ 7 w 13"/>
                <a:gd name="T3" fmla="*/ 0 h 8"/>
                <a:gd name="T4" fmla="*/ 0 w 13"/>
                <a:gd name="T5" fmla="*/ 7 h 8"/>
                <a:gd name="T6" fmla="*/ 11 w 13"/>
                <a:gd name="T7" fmla="*/ 5 h 8"/>
                <a:gd name="T8" fmla="*/ 9 w 13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9" y="5"/>
                  </a:moveTo>
                  <a:cubicBezTo>
                    <a:pt x="8" y="3"/>
                    <a:pt x="11" y="1"/>
                    <a:pt x="7" y="0"/>
                  </a:cubicBezTo>
                  <a:cubicBezTo>
                    <a:pt x="2" y="3"/>
                    <a:pt x="0" y="5"/>
                    <a:pt x="0" y="7"/>
                  </a:cubicBezTo>
                  <a:cubicBezTo>
                    <a:pt x="3" y="8"/>
                    <a:pt x="7" y="3"/>
                    <a:pt x="11" y="5"/>
                  </a:cubicBezTo>
                  <a:cubicBezTo>
                    <a:pt x="13" y="4"/>
                    <a:pt x="10" y="4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4" name="Freeform 123"/>
            <p:cNvSpPr/>
            <p:nvPr/>
          </p:nvSpPr>
          <p:spPr bwMode="auto">
            <a:xfrm>
              <a:off x="10280650" y="-1420813"/>
              <a:ext cx="52388" cy="20638"/>
            </a:xfrm>
            <a:custGeom>
              <a:avLst/>
              <a:gdLst>
                <a:gd name="T0" fmla="*/ 0 w 48"/>
                <a:gd name="T1" fmla="*/ 14 h 18"/>
                <a:gd name="T2" fmla="*/ 7 w 48"/>
                <a:gd name="T3" fmla="*/ 9 h 18"/>
                <a:gd name="T4" fmla="*/ 15 w 48"/>
                <a:gd name="T5" fmla="*/ 12 h 18"/>
                <a:gd name="T6" fmla="*/ 45 w 48"/>
                <a:gd name="T7" fmla="*/ 7 h 18"/>
                <a:gd name="T8" fmla="*/ 48 w 48"/>
                <a:gd name="T9" fmla="*/ 0 h 18"/>
                <a:gd name="T10" fmla="*/ 9 w 48"/>
                <a:gd name="T11" fmla="*/ 6 h 18"/>
                <a:gd name="T12" fmla="*/ 0 w 48"/>
                <a:gd name="T13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8">
                  <a:moveTo>
                    <a:pt x="0" y="14"/>
                  </a:moveTo>
                  <a:cubicBezTo>
                    <a:pt x="7" y="18"/>
                    <a:pt x="4" y="11"/>
                    <a:pt x="7" y="9"/>
                  </a:cubicBezTo>
                  <a:cubicBezTo>
                    <a:pt x="12" y="6"/>
                    <a:pt x="8" y="12"/>
                    <a:pt x="15" y="12"/>
                  </a:cubicBezTo>
                  <a:cubicBezTo>
                    <a:pt x="25" y="5"/>
                    <a:pt x="35" y="5"/>
                    <a:pt x="45" y="7"/>
                  </a:cubicBezTo>
                  <a:cubicBezTo>
                    <a:pt x="47" y="4"/>
                    <a:pt x="47" y="2"/>
                    <a:pt x="48" y="0"/>
                  </a:cubicBezTo>
                  <a:cubicBezTo>
                    <a:pt x="40" y="4"/>
                    <a:pt x="23" y="8"/>
                    <a:pt x="9" y="6"/>
                  </a:cubicBezTo>
                  <a:cubicBezTo>
                    <a:pt x="5" y="11"/>
                    <a:pt x="0" y="11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5" name="Freeform 124"/>
            <p:cNvSpPr/>
            <p:nvPr/>
          </p:nvSpPr>
          <p:spPr bwMode="auto">
            <a:xfrm>
              <a:off x="9947275" y="-1563688"/>
              <a:ext cx="65088" cy="19050"/>
            </a:xfrm>
            <a:custGeom>
              <a:avLst/>
              <a:gdLst>
                <a:gd name="T0" fmla="*/ 0 w 60"/>
                <a:gd name="T1" fmla="*/ 18 h 18"/>
                <a:gd name="T2" fmla="*/ 60 w 60"/>
                <a:gd name="T3" fmla="*/ 3 h 18"/>
                <a:gd name="T4" fmla="*/ 54 w 60"/>
                <a:gd name="T5" fmla="*/ 1 h 18"/>
                <a:gd name="T6" fmla="*/ 41 w 60"/>
                <a:gd name="T7" fmla="*/ 6 h 18"/>
                <a:gd name="T8" fmla="*/ 20 w 60"/>
                <a:gd name="T9" fmla="*/ 4 h 18"/>
                <a:gd name="T10" fmla="*/ 0 w 60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8">
                  <a:moveTo>
                    <a:pt x="0" y="18"/>
                  </a:moveTo>
                  <a:cubicBezTo>
                    <a:pt x="23" y="13"/>
                    <a:pt x="38" y="13"/>
                    <a:pt x="60" y="3"/>
                  </a:cubicBezTo>
                  <a:cubicBezTo>
                    <a:pt x="57" y="2"/>
                    <a:pt x="52" y="3"/>
                    <a:pt x="54" y="1"/>
                  </a:cubicBezTo>
                  <a:cubicBezTo>
                    <a:pt x="46" y="0"/>
                    <a:pt x="49" y="3"/>
                    <a:pt x="41" y="6"/>
                  </a:cubicBezTo>
                  <a:cubicBezTo>
                    <a:pt x="42" y="1"/>
                    <a:pt x="13" y="9"/>
                    <a:pt x="20" y="4"/>
                  </a:cubicBezTo>
                  <a:cubicBezTo>
                    <a:pt x="15" y="1"/>
                    <a:pt x="3" y="12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6" name="Freeform 125"/>
            <p:cNvSpPr/>
            <p:nvPr/>
          </p:nvSpPr>
          <p:spPr bwMode="auto">
            <a:xfrm>
              <a:off x="10390188" y="-1385888"/>
              <a:ext cx="44450" cy="7938"/>
            </a:xfrm>
            <a:custGeom>
              <a:avLst/>
              <a:gdLst>
                <a:gd name="T0" fmla="*/ 0 w 40"/>
                <a:gd name="T1" fmla="*/ 4 h 7"/>
                <a:gd name="T2" fmla="*/ 40 w 40"/>
                <a:gd name="T3" fmla="*/ 0 h 7"/>
                <a:gd name="T4" fmla="*/ 0 w 40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7">
                  <a:moveTo>
                    <a:pt x="0" y="4"/>
                  </a:moveTo>
                  <a:cubicBezTo>
                    <a:pt x="6" y="7"/>
                    <a:pt x="28" y="3"/>
                    <a:pt x="40" y="0"/>
                  </a:cubicBezTo>
                  <a:cubicBezTo>
                    <a:pt x="27" y="1"/>
                    <a:pt x="14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7" name="Freeform 126"/>
            <p:cNvSpPr/>
            <p:nvPr/>
          </p:nvSpPr>
          <p:spPr bwMode="auto">
            <a:xfrm>
              <a:off x="9637713" y="-1685925"/>
              <a:ext cx="19050" cy="9525"/>
            </a:xfrm>
            <a:custGeom>
              <a:avLst/>
              <a:gdLst>
                <a:gd name="T0" fmla="*/ 11 w 18"/>
                <a:gd name="T1" fmla="*/ 0 h 8"/>
                <a:gd name="T2" fmla="*/ 0 w 18"/>
                <a:gd name="T3" fmla="*/ 8 h 8"/>
                <a:gd name="T4" fmla="*/ 17 w 18"/>
                <a:gd name="T5" fmla="*/ 2 h 8"/>
                <a:gd name="T6" fmla="*/ 11 w 1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8">
                  <a:moveTo>
                    <a:pt x="11" y="0"/>
                  </a:moveTo>
                  <a:cubicBezTo>
                    <a:pt x="11" y="3"/>
                    <a:pt x="4" y="3"/>
                    <a:pt x="0" y="8"/>
                  </a:cubicBezTo>
                  <a:cubicBezTo>
                    <a:pt x="12" y="8"/>
                    <a:pt x="11" y="4"/>
                    <a:pt x="17" y="2"/>
                  </a:cubicBezTo>
                  <a:cubicBezTo>
                    <a:pt x="18" y="0"/>
                    <a:pt x="13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8" name="Freeform 127"/>
            <p:cNvSpPr/>
            <p:nvPr/>
          </p:nvSpPr>
          <p:spPr bwMode="auto">
            <a:xfrm>
              <a:off x="10001250" y="-1563688"/>
              <a:ext cx="22225" cy="11113"/>
            </a:xfrm>
            <a:custGeom>
              <a:avLst/>
              <a:gdLst>
                <a:gd name="T0" fmla="*/ 0 w 21"/>
                <a:gd name="T1" fmla="*/ 10 h 10"/>
                <a:gd name="T2" fmla="*/ 21 w 21"/>
                <a:gd name="T3" fmla="*/ 4 h 10"/>
                <a:gd name="T4" fmla="*/ 0 w 21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0">
                  <a:moveTo>
                    <a:pt x="0" y="10"/>
                  </a:moveTo>
                  <a:cubicBezTo>
                    <a:pt x="7" y="8"/>
                    <a:pt x="14" y="9"/>
                    <a:pt x="21" y="4"/>
                  </a:cubicBezTo>
                  <a:cubicBezTo>
                    <a:pt x="14" y="0"/>
                    <a:pt x="7" y="8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9" name="Freeform 128"/>
            <p:cNvSpPr/>
            <p:nvPr/>
          </p:nvSpPr>
          <p:spPr bwMode="auto">
            <a:xfrm>
              <a:off x="10355263" y="-1438275"/>
              <a:ext cx="22225" cy="7938"/>
            </a:xfrm>
            <a:custGeom>
              <a:avLst/>
              <a:gdLst>
                <a:gd name="T0" fmla="*/ 5 w 20"/>
                <a:gd name="T1" fmla="*/ 1 h 7"/>
                <a:gd name="T2" fmla="*/ 3 w 20"/>
                <a:gd name="T3" fmla="*/ 6 h 7"/>
                <a:gd name="T4" fmla="*/ 16 w 20"/>
                <a:gd name="T5" fmla="*/ 3 h 7"/>
                <a:gd name="T6" fmla="*/ 5 w 20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7">
                  <a:moveTo>
                    <a:pt x="5" y="1"/>
                  </a:moveTo>
                  <a:cubicBezTo>
                    <a:pt x="0" y="3"/>
                    <a:pt x="6" y="4"/>
                    <a:pt x="3" y="6"/>
                  </a:cubicBezTo>
                  <a:cubicBezTo>
                    <a:pt x="8" y="7"/>
                    <a:pt x="12" y="4"/>
                    <a:pt x="16" y="3"/>
                  </a:cubicBezTo>
                  <a:cubicBezTo>
                    <a:pt x="20" y="0"/>
                    <a:pt x="8" y="6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0" name="Freeform 129"/>
            <p:cNvSpPr/>
            <p:nvPr/>
          </p:nvSpPr>
          <p:spPr bwMode="auto">
            <a:xfrm>
              <a:off x="9855200" y="-1673225"/>
              <a:ext cx="23813" cy="11113"/>
            </a:xfrm>
            <a:custGeom>
              <a:avLst/>
              <a:gdLst>
                <a:gd name="T0" fmla="*/ 13 w 22"/>
                <a:gd name="T1" fmla="*/ 10 h 10"/>
                <a:gd name="T2" fmla="*/ 11 w 22"/>
                <a:gd name="T3" fmla="*/ 7 h 10"/>
                <a:gd name="T4" fmla="*/ 22 w 22"/>
                <a:gd name="T5" fmla="*/ 1 h 10"/>
                <a:gd name="T6" fmla="*/ 0 w 22"/>
                <a:gd name="T7" fmla="*/ 7 h 10"/>
                <a:gd name="T8" fmla="*/ 13 w 2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">
                  <a:moveTo>
                    <a:pt x="13" y="10"/>
                  </a:moveTo>
                  <a:cubicBezTo>
                    <a:pt x="15" y="9"/>
                    <a:pt x="12" y="8"/>
                    <a:pt x="11" y="7"/>
                  </a:cubicBezTo>
                  <a:cubicBezTo>
                    <a:pt x="15" y="4"/>
                    <a:pt x="19" y="6"/>
                    <a:pt x="22" y="1"/>
                  </a:cubicBezTo>
                  <a:cubicBezTo>
                    <a:pt x="15" y="1"/>
                    <a:pt x="7" y="0"/>
                    <a:pt x="0" y="7"/>
                  </a:cubicBezTo>
                  <a:cubicBezTo>
                    <a:pt x="7" y="8"/>
                    <a:pt x="9" y="5"/>
                    <a:pt x="1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1" name="Freeform 130"/>
            <p:cNvSpPr/>
            <p:nvPr/>
          </p:nvSpPr>
          <p:spPr bwMode="auto">
            <a:xfrm>
              <a:off x="10109200" y="-1641475"/>
              <a:ext cx="28575" cy="11113"/>
            </a:xfrm>
            <a:custGeom>
              <a:avLst/>
              <a:gdLst>
                <a:gd name="T0" fmla="*/ 0 w 26"/>
                <a:gd name="T1" fmla="*/ 10 h 11"/>
                <a:gd name="T2" fmla="*/ 19 w 26"/>
                <a:gd name="T3" fmla="*/ 10 h 11"/>
                <a:gd name="T4" fmla="*/ 26 w 26"/>
                <a:gd name="T5" fmla="*/ 0 h 11"/>
                <a:gd name="T6" fmla="*/ 0 w 26"/>
                <a:gd name="T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1">
                  <a:moveTo>
                    <a:pt x="0" y="10"/>
                  </a:moveTo>
                  <a:cubicBezTo>
                    <a:pt x="9" y="6"/>
                    <a:pt x="8" y="11"/>
                    <a:pt x="19" y="10"/>
                  </a:cubicBezTo>
                  <a:cubicBezTo>
                    <a:pt x="23" y="4"/>
                    <a:pt x="22" y="4"/>
                    <a:pt x="26" y="0"/>
                  </a:cubicBezTo>
                  <a:cubicBezTo>
                    <a:pt x="18" y="4"/>
                    <a:pt x="2" y="6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2" name="Freeform 131"/>
            <p:cNvSpPr/>
            <p:nvPr/>
          </p:nvSpPr>
          <p:spPr bwMode="auto">
            <a:xfrm>
              <a:off x="10579100" y="-1458913"/>
              <a:ext cx="30163" cy="15875"/>
            </a:xfrm>
            <a:custGeom>
              <a:avLst/>
              <a:gdLst>
                <a:gd name="T0" fmla="*/ 14 w 28"/>
                <a:gd name="T1" fmla="*/ 9 h 15"/>
                <a:gd name="T2" fmla="*/ 22 w 28"/>
                <a:gd name="T3" fmla="*/ 3 h 15"/>
                <a:gd name="T4" fmla="*/ 8 w 28"/>
                <a:gd name="T5" fmla="*/ 3 h 15"/>
                <a:gd name="T6" fmla="*/ 9 w 28"/>
                <a:gd name="T7" fmla="*/ 15 h 15"/>
                <a:gd name="T8" fmla="*/ 24 w 28"/>
                <a:gd name="T9" fmla="*/ 11 h 15"/>
                <a:gd name="T10" fmla="*/ 14 w 28"/>
                <a:gd name="T11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5">
                  <a:moveTo>
                    <a:pt x="14" y="9"/>
                  </a:moveTo>
                  <a:cubicBezTo>
                    <a:pt x="11" y="6"/>
                    <a:pt x="24" y="7"/>
                    <a:pt x="22" y="3"/>
                  </a:cubicBezTo>
                  <a:cubicBezTo>
                    <a:pt x="17" y="0"/>
                    <a:pt x="13" y="7"/>
                    <a:pt x="8" y="3"/>
                  </a:cubicBezTo>
                  <a:cubicBezTo>
                    <a:pt x="10" y="7"/>
                    <a:pt x="0" y="10"/>
                    <a:pt x="9" y="15"/>
                  </a:cubicBezTo>
                  <a:cubicBezTo>
                    <a:pt x="14" y="13"/>
                    <a:pt x="19" y="11"/>
                    <a:pt x="24" y="11"/>
                  </a:cubicBezTo>
                  <a:cubicBezTo>
                    <a:pt x="28" y="8"/>
                    <a:pt x="17" y="11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3" name="Freeform 132"/>
            <p:cNvSpPr/>
            <p:nvPr/>
          </p:nvSpPr>
          <p:spPr bwMode="auto">
            <a:xfrm>
              <a:off x="10633075" y="-1454150"/>
              <a:ext cx="34925" cy="7938"/>
            </a:xfrm>
            <a:custGeom>
              <a:avLst/>
              <a:gdLst>
                <a:gd name="T0" fmla="*/ 0 w 32"/>
                <a:gd name="T1" fmla="*/ 6 h 8"/>
                <a:gd name="T2" fmla="*/ 26 w 32"/>
                <a:gd name="T3" fmla="*/ 5 h 8"/>
                <a:gd name="T4" fmla="*/ 24 w 32"/>
                <a:gd name="T5" fmla="*/ 0 h 8"/>
                <a:gd name="T6" fmla="*/ 0 w 32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8">
                  <a:moveTo>
                    <a:pt x="0" y="6"/>
                  </a:moveTo>
                  <a:cubicBezTo>
                    <a:pt x="8" y="8"/>
                    <a:pt x="17" y="0"/>
                    <a:pt x="26" y="5"/>
                  </a:cubicBezTo>
                  <a:cubicBezTo>
                    <a:pt x="32" y="1"/>
                    <a:pt x="21" y="3"/>
                    <a:pt x="24" y="0"/>
                  </a:cubicBezTo>
                  <a:cubicBezTo>
                    <a:pt x="16" y="2"/>
                    <a:pt x="8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4" name="Freeform 133"/>
            <p:cNvSpPr/>
            <p:nvPr/>
          </p:nvSpPr>
          <p:spPr bwMode="auto">
            <a:xfrm>
              <a:off x="10633075" y="-1465263"/>
              <a:ext cx="74613" cy="14288"/>
            </a:xfrm>
            <a:custGeom>
              <a:avLst/>
              <a:gdLst>
                <a:gd name="T0" fmla="*/ 38 w 68"/>
                <a:gd name="T1" fmla="*/ 6 h 13"/>
                <a:gd name="T2" fmla="*/ 32 w 68"/>
                <a:gd name="T3" fmla="*/ 2 h 13"/>
                <a:gd name="T4" fmla="*/ 0 w 68"/>
                <a:gd name="T5" fmla="*/ 4 h 13"/>
                <a:gd name="T6" fmla="*/ 29 w 68"/>
                <a:gd name="T7" fmla="*/ 11 h 13"/>
                <a:gd name="T8" fmla="*/ 48 w 68"/>
                <a:gd name="T9" fmla="*/ 11 h 13"/>
                <a:gd name="T10" fmla="*/ 68 w 68"/>
                <a:gd name="T11" fmla="*/ 1 h 13"/>
                <a:gd name="T12" fmla="*/ 57 w 68"/>
                <a:gd name="T13" fmla="*/ 0 h 13"/>
                <a:gd name="T14" fmla="*/ 55 w 68"/>
                <a:gd name="T15" fmla="*/ 6 h 13"/>
                <a:gd name="T16" fmla="*/ 49 w 68"/>
                <a:gd name="T17" fmla="*/ 7 h 13"/>
                <a:gd name="T18" fmla="*/ 45 w 68"/>
                <a:gd name="T19" fmla="*/ 2 h 13"/>
                <a:gd name="T20" fmla="*/ 38 w 68"/>
                <a:gd name="T2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13">
                  <a:moveTo>
                    <a:pt x="38" y="6"/>
                  </a:moveTo>
                  <a:cubicBezTo>
                    <a:pt x="34" y="5"/>
                    <a:pt x="36" y="3"/>
                    <a:pt x="32" y="2"/>
                  </a:cubicBezTo>
                  <a:cubicBezTo>
                    <a:pt x="21" y="6"/>
                    <a:pt x="11" y="6"/>
                    <a:pt x="0" y="4"/>
                  </a:cubicBezTo>
                  <a:cubicBezTo>
                    <a:pt x="2" y="13"/>
                    <a:pt x="20" y="4"/>
                    <a:pt x="29" y="11"/>
                  </a:cubicBezTo>
                  <a:cubicBezTo>
                    <a:pt x="35" y="5"/>
                    <a:pt x="41" y="7"/>
                    <a:pt x="48" y="11"/>
                  </a:cubicBezTo>
                  <a:cubicBezTo>
                    <a:pt x="59" y="8"/>
                    <a:pt x="58" y="5"/>
                    <a:pt x="68" y="1"/>
                  </a:cubicBezTo>
                  <a:cubicBezTo>
                    <a:pt x="64" y="1"/>
                    <a:pt x="60" y="1"/>
                    <a:pt x="57" y="0"/>
                  </a:cubicBezTo>
                  <a:cubicBezTo>
                    <a:pt x="51" y="3"/>
                    <a:pt x="58" y="4"/>
                    <a:pt x="55" y="6"/>
                  </a:cubicBezTo>
                  <a:cubicBezTo>
                    <a:pt x="53" y="6"/>
                    <a:pt x="51" y="6"/>
                    <a:pt x="49" y="7"/>
                  </a:cubicBezTo>
                  <a:cubicBezTo>
                    <a:pt x="47" y="5"/>
                    <a:pt x="53" y="3"/>
                    <a:pt x="45" y="2"/>
                  </a:cubicBezTo>
                  <a:cubicBezTo>
                    <a:pt x="40" y="2"/>
                    <a:pt x="38" y="4"/>
                    <a:pt x="3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5" name="Freeform 134"/>
            <p:cNvSpPr/>
            <p:nvPr/>
          </p:nvSpPr>
          <p:spPr bwMode="auto">
            <a:xfrm>
              <a:off x="10066338" y="-1814513"/>
              <a:ext cx="19050" cy="6350"/>
            </a:xfrm>
            <a:custGeom>
              <a:avLst/>
              <a:gdLst>
                <a:gd name="T0" fmla="*/ 1 w 17"/>
                <a:gd name="T1" fmla="*/ 1 h 6"/>
                <a:gd name="T2" fmla="*/ 3 w 17"/>
                <a:gd name="T3" fmla="*/ 1 h 6"/>
                <a:gd name="T4" fmla="*/ 8 w 17"/>
                <a:gd name="T5" fmla="*/ 5 h 6"/>
                <a:gd name="T6" fmla="*/ 17 w 17"/>
                <a:gd name="T7" fmla="*/ 1 h 6"/>
                <a:gd name="T8" fmla="*/ 1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" y="1"/>
                  </a:moveTo>
                  <a:cubicBezTo>
                    <a:pt x="0" y="2"/>
                    <a:pt x="2" y="2"/>
                    <a:pt x="3" y="1"/>
                  </a:cubicBezTo>
                  <a:cubicBezTo>
                    <a:pt x="6" y="2"/>
                    <a:pt x="9" y="3"/>
                    <a:pt x="8" y="5"/>
                  </a:cubicBezTo>
                  <a:cubicBezTo>
                    <a:pt x="11" y="6"/>
                    <a:pt x="14" y="2"/>
                    <a:pt x="17" y="1"/>
                  </a:cubicBezTo>
                  <a:cubicBezTo>
                    <a:pt x="12" y="0"/>
                    <a:pt x="7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6" name="Freeform 135"/>
            <p:cNvSpPr/>
            <p:nvPr/>
          </p:nvSpPr>
          <p:spPr bwMode="auto">
            <a:xfrm>
              <a:off x="10271125" y="-1816100"/>
              <a:ext cx="41275" cy="11113"/>
            </a:xfrm>
            <a:custGeom>
              <a:avLst/>
              <a:gdLst>
                <a:gd name="T0" fmla="*/ 3 w 38"/>
                <a:gd name="T1" fmla="*/ 4 h 9"/>
                <a:gd name="T2" fmla="*/ 38 w 38"/>
                <a:gd name="T3" fmla="*/ 2 h 9"/>
                <a:gd name="T4" fmla="*/ 26 w 38"/>
                <a:gd name="T5" fmla="*/ 1 h 9"/>
                <a:gd name="T6" fmla="*/ 3 w 38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9">
                  <a:moveTo>
                    <a:pt x="3" y="4"/>
                  </a:moveTo>
                  <a:cubicBezTo>
                    <a:pt x="0" y="7"/>
                    <a:pt x="28" y="9"/>
                    <a:pt x="38" y="2"/>
                  </a:cubicBezTo>
                  <a:cubicBezTo>
                    <a:pt x="35" y="1"/>
                    <a:pt x="23" y="7"/>
                    <a:pt x="26" y="1"/>
                  </a:cubicBezTo>
                  <a:cubicBezTo>
                    <a:pt x="18" y="0"/>
                    <a:pt x="11" y="9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7" name="Freeform 136"/>
            <p:cNvSpPr/>
            <p:nvPr/>
          </p:nvSpPr>
          <p:spPr bwMode="auto">
            <a:xfrm>
              <a:off x="10375900" y="-1814513"/>
              <a:ext cx="31750" cy="15875"/>
            </a:xfrm>
            <a:custGeom>
              <a:avLst/>
              <a:gdLst>
                <a:gd name="T0" fmla="*/ 5 w 28"/>
                <a:gd name="T1" fmla="*/ 6 h 14"/>
                <a:gd name="T2" fmla="*/ 28 w 28"/>
                <a:gd name="T3" fmla="*/ 8 h 14"/>
                <a:gd name="T4" fmla="*/ 8 w 28"/>
                <a:gd name="T5" fmla="*/ 0 h 14"/>
                <a:gd name="T6" fmla="*/ 5 w 28"/>
                <a:gd name="T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5" y="6"/>
                  </a:moveTo>
                  <a:cubicBezTo>
                    <a:pt x="13" y="7"/>
                    <a:pt x="17" y="14"/>
                    <a:pt x="28" y="8"/>
                  </a:cubicBezTo>
                  <a:cubicBezTo>
                    <a:pt x="25" y="0"/>
                    <a:pt x="7" y="9"/>
                    <a:pt x="8" y="0"/>
                  </a:cubicBezTo>
                  <a:cubicBezTo>
                    <a:pt x="0" y="3"/>
                    <a:pt x="13" y="3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8" name="Freeform 137"/>
            <p:cNvSpPr/>
            <p:nvPr/>
          </p:nvSpPr>
          <p:spPr bwMode="auto">
            <a:xfrm>
              <a:off x="10798175" y="-1692275"/>
              <a:ext cx="22225" cy="11113"/>
            </a:xfrm>
            <a:custGeom>
              <a:avLst/>
              <a:gdLst>
                <a:gd name="T0" fmla="*/ 3 w 21"/>
                <a:gd name="T1" fmla="*/ 5 h 10"/>
                <a:gd name="T2" fmla="*/ 13 w 21"/>
                <a:gd name="T3" fmla="*/ 8 h 10"/>
                <a:gd name="T4" fmla="*/ 19 w 21"/>
                <a:gd name="T5" fmla="*/ 4 h 10"/>
                <a:gd name="T6" fmla="*/ 19 w 21"/>
                <a:gd name="T7" fmla="*/ 2 h 10"/>
                <a:gd name="T8" fmla="*/ 15 w 21"/>
                <a:gd name="T9" fmla="*/ 0 h 10"/>
                <a:gd name="T10" fmla="*/ 9 w 21"/>
                <a:gd name="T11" fmla="*/ 4 h 10"/>
                <a:gd name="T12" fmla="*/ 3 w 21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0">
                  <a:moveTo>
                    <a:pt x="3" y="5"/>
                  </a:moveTo>
                  <a:cubicBezTo>
                    <a:pt x="0" y="10"/>
                    <a:pt x="11" y="6"/>
                    <a:pt x="13" y="8"/>
                  </a:cubicBezTo>
                  <a:cubicBezTo>
                    <a:pt x="17" y="6"/>
                    <a:pt x="15" y="3"/>
                    <a:pt x="19" y="4"/>
                  </a:cubicBezTo>
                  <a:cubicBezTo>
                    <a:pt x="21" y="3"/>
                    <a:pt x="20" y="2"/>
                    <a:pt x="19" y="2"/>
                  </a:cubicBezTo>
                  <a:cubicBezTo>
                    <a:pt x="17" y="1"/>
                    <a:pt x="16" y="1"/>
                    <a:pt x="15" y="0"/>
                  </a:cubicBezTo>
                  <a:cubicBezTo>
                    <a:pt x="17" y="1"/>
                    <a:pt x="6" y="9"/>
                    <a:pt x="9" y="4"/>
                  </a:cubicBezTo>
                  <a:cubicBezTo>
                    <a:pt x="5" y="3"/>
                    <a:pt x="8" y="7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9" name="Freeform 138"/>
            <p:cNvSpPr/>
            <p:nvPr/>
          </p:nvSpPr>
          <p:spPr bwMode="auto">
            <a:xfrm>
              <a:off x="10618788" y="-1830388"/>
              <a:ext cx="47625" cy="19050"/>
            </a:xfrm>
            <a:custGeom>
              <a:avLst/>
              <a:gdLst>
                <a:gd name="T0" fmla="*/ 0 w 43"/>
                <a:gd name="T1" fmla="*/ 5 h 16"/>
                <a:gd name="T2" fmla="*/ 23 w 43"/>
                <a:gd name="T3" fmla="*/ 6 h 16"/>
                <a:gd name="T4" fmla="*/ 43 w 43"/>
                <a:gd name="T5" fmla="*/ 16 h 16"/>
                <a:gd name="T6" fmla="*/ 33 w 43"/>
                <a:gd name="T7" fmla="*/ 0 h 16"/>
                <a:gd name="T8" fmla="*/ 8 w 43"/>
                <a:gd name="T9" fmla="*/ 2 h 16"/>
                <a:gd name="T10" fmla="*/ 0 w 43"/>
                <a:gd name="T1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6">
                  <a:moveTo>
                    <a:pt x="0" y="5"/>
                  </a:moveTo>
                  <a:cubicBezTo>
                    <a:pt x="1" y="8"/>
                    <a:pt x="17" y="5"/>
                    <a:pt x="23" y="6"/>
                  </a:cubicBezTo>
                  <a:cubicBezTo>
                    <a:pt x="22" y="13"/>
                    <a:pt x="37" y="15"/>
                    <a:pt x="43" y="16"/>
                  </a:cubicBezTo>
                  <a:cubicBezTo>
                    <a:pt x="42" y="11"/>
                    <a:pt x="37" y="5"/>
                    <a:pt x="33" y="0"/>
                  </a:cubicBezTo>
                  <a:cubicBezTo>
                    <a:pt x="32" y="10"/>
                    <a:pt x="21" y="0"/>
                    <a:pt x="8" y="2"/>
                  </a:cubicBezTo>
                  <a:cubicBezTo>
                    <a:pt x="7" y="4"/>
                    <a:pt x="5" y="6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0" name="Freeform 139"/>
            <p:cNvSpPr/>
            <p:nvPr/>
          </p:nvSpPr>
          <p:spPr bwMode="auto">
            <a:xfrm>
              <a:off x="10688638" y="-1816100"/>
              <a:ext cx="41275" cy="9525"/>
            </a:xfrm>
            <a:custGeom>
              <a:avLst/>
              <a:gdLst>
                <a:gd name="T0" fmla="*/ 0 w 37"/>
                <a:gd name="T1" fmla="*/ 4 h 8"/>
                <a:gd name="T2" fmla="*/ 31 w 37"/>
                <a:gd name="T3" fmla="*/ 5 h 8"/>
                <a:gd name="T4" fmla="*/ 23 w 37"/>
                <a:gd name="T5" fmla="*/ 0 h 8"/>
                <a:gd name="T6" fmla="*/ 0 w 37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8">
                  <a:moveTo>
                    <a:pt x="0" y="4"/>
                  </a:moveTo>
                  <a:cubicBezTo>
                    <a:pt x="3" y="8"/>
                    <a:pt x="22" y="4"/>
                    <a:pt x="31" y="5"/>
                  </a:cubicBezTo>
                  <a:cubicBezTo>
                    <a:pt x="37" y="1"/>
                    <a:pt x="18" y="5"/>
                    <a:pt x="23" y="0"/>
                  </a:cubicBezTo>
                  <a:cubicBezTo>
                    <a:pt x="20" y="1"/>
                    <a:pt x="9" y="6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1" name="Freeform 140"/>
            <p:cNvSpPr/>
            <p:nvPr/>
          </p:nvSpPr>
          <p:spPr bwMode="auto">
            <a:xfrm>
              <a:off x="10660063" y="-1828800"/>
              <a:ext cx="33338" cy="9525"/>
            </a:xfrm>
            <a:custGeom>
              <a:avLst/>
              <a:gdLst>
                <a:gd name="T0" fmla="*/ 8 w 31"/>
                <a:gd name="T1" fmla="*/ 2 h 9"/>
                <a:gd name="T2" fmla="*/ 11 w 31"/>
                <a:gd name="T3" fmla="*/ 3 h 9"/>
                <a:gd name="T4" fmla="*/ 14 w 31"/>
                <a:gd name="T5" fmla="*/ 8 h 9"/>
                <a:gd name="T6" fmla="*/ 23 w 31"/>
                <a:gd name="T7" fmla="*/ 8 h 9"/>
                <a:gd name="T8" fmla="*/ 29 w 31"/>
                <a:gd name="T9" fmla="*/ 5 h 9"/>
                <a:gd name="T10" fmla="*/ 23 w 31"/>
                <a:gd name="T11" fmla="*/ 0 h 9"/>
                <a:gd name="T12" fmla="*/ 8 w 31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9">
                  <a:moveTo>
                    <a:pt x="8" y="2"/>
                  </a:moveTo>
                  <a:cubicBezTo>
                    <a:pt x="0" y="5"/>
                    <a:pt x="9" y="5"/>
                    <a:pt x="11" y="3"/>
                  </a:cubicBezTo>
                  <a:cubicBezTo>
                    <a:pt x="15" y="5"/>
                    <a:pt x="15" y="7"/>
                    <a:pt x="14" y="8"/>
                  </a:cubicBezTo>
                  <a:cubicBezTo>
                    <a:pt x="17" y="9"/>
                    <a:pt x="20" y="8"/>
                    <a:pt x="23" y="8"/>
                  </a:cubicBezTo>
                  <a:cubicBezTo>
                    <a:pt x="20" y="7"/>
                    <a:pt x="17" y="1"/>
                    <a:pt x="29" y="5"/>
                  </a:cubicBezTo>
                  <a:cubicBezTo>
                    <a:pt x="31" y="3"/>
                    <a:pt x="26" y="2"/>
                    <a:pt x="23" y="0"/>
                  </a:cubicBezTo>
                  <a:cubicBezTo>
                    <a:pt x="18" y="3"/>
                    <a:pt x="13" y="4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2" name="Freeform 141"/>
            <p:cNvSpPr/>
            <p:nvPr/>
          </p:nvSpPr>
          <p:spPr bwMode="auto">
            <a:xfrm>
              <a:off x="10756900" y="-1833563"/>
              <a:ext cx="19050" cy="9525"/>
            </a:xfrm>
            <a:custGeom>
              <a:avLst/>
              <a:gdLst>
                <a:gd name="T0" fmla="*/ 17 w 17"/>
                <a:gd name="T1" fmla="*/ 0 h 8"/>
                <a:gd name="T2" fmla="*/ 7 w 17"/>
                <a:gd name="T3" fmla="*/ 0 h 8"/>
                <a:gd name="T4" fmla="*/ 2 w 17"/>
                <a:gd name="T5" fmla="*/ 8 h 8"/>
                <a:gd name="T6" fmla="*/ 17 w 1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cubicBezTo>
                    <a:pt x="13" y="0"/>
                    <a:pt x="10" y="1"/>
                    <a:pt x="7" y="0"/>
                  </a:cubicBezTo>
                  <a:cubicBezTo>
                    <a:pt x="0" y="3"/>
                    <a:pt x="9" y="5"/>
                    <a:pt x="2" y="8"/>
                  </a:cubicBezTo>
                  <a:cubicBezTo>
                    <a:pt x="8" y="7"/>
                    <a:pt x="8" y="5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3" name="Freeform 142"/>
            <p:cNvSpPr/>
            <p:nvPr/>
          </p:nvSpPr>
          <p:spPr bwMode="auto">
            <a:xfrm>
              <a:off x="10853738" y="-1890713"/>
              <a:ext cx="25400" cy="12700"/>
            </a:xfrm>
            <a:custGeom>
              <a:avLst/>
              <a:gdLst>
                <a:gd name="T0" fmla="*/ 12 w 24"/>
                <a:gd name="T1" fmla="*/ 0 h 11"/>
                <a:gd name="T2" fmla="*/ 4 w 24"/>
                <a:gd name="T3" fmla="*/ 4 h 11"/>
                <a:gd name="T4" fmla="*/ 10 w 24"/>
                <a:gd name="T5" fmla="*/ 11 h 11"/>
                <a:gd name="T6" fmla="*/ 16 w 24"/>
                <a:gd name="T7" fmla="*/ 7 h 11"/>
                <a:gd name="T8" fmla="*/ 20 w 24"/>
                <a:gd name="T9" fmla="*/ 3 h 11"/>
                <a:gd name="T10" fmla="*/ 12 w 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1">
                  <a:moveTo>
                    <a:pt x="12" y="0"/>
                  </a:moveTo>
                  <a:cubicBezTo>
                    <a:pt x="11" y="3"/>
                    <a:pt x="9" y="1"/>
                    <a:pt x="4" y="4"/>
                  </a:cubicBezTo>
                  <a:cubicBezTo>
                    <a:pt x="12" y="6"/>
                    <a:pt x="0" y="10"/>
                    <a:pt x="10" y="11"/>
                  </a:cubicBezTo>
                  <a:cubicBezTo>
                    <a:pt x="12" y="10"/>
                    <a:pt x="14" y="9"/>
                    <a:pt x="16" y="7"/>
                  </a:cubicBezTo>
                  <a:cubicBezTo>
                    <a:pt x="12" y="5"/>
                    <a:pt x="9" y="2"/>
                    <a:pt x="20" y="3"/>
                  </a:cubicBezTo>
                  <a:cubicBezTo>
                    <a:pt x="24" y="0"/>
                    <a:pt x="14" y="3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4" name="Freeform 143"/>
            <p:cNvSpPr/>
            <p:nvPr/>
          </p:nvSpPr>
          <p:spPr bwMode="auto">
            <a:xfrm>
              <a:off x="11018838" y="-1828800"/>
              <a:ext cx="17463" cy="11113"/>
            </a:xfrm>
            <a:custGeom>
              <a:avLst/>
              <a:gdLst>
                <a:gd name="T0" fmla="*/ 5 w 17"/>
                <a:gd name="T1" fmla="*/ 2 h 10"/>
                <a:gd name="T2" fmla="*/ 7 w 17"/>
                <a:gd name="T3" fmla="*/ 2 h 10"/>
                <a:gd name="T4" fmla="*/ 3 w 17"/>
                <a:gd name="T5" fmla="*/ 9 h 10"/>
                <a:gd name="T6" fmla="*/ 11 w 17"/>
                <a:gd name="T7" fmla="*/ 0 h 10"/>
                <a:gd name="T8" fmla="*/ 5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5" y="2"/>
                  </a:moveTo>
                  <a:cubicBezTo>
                    <a:pt x="0" y="1"/>
                    <a:pt x="4" y="4"/>
                    <a:pt x="7" y="2"/>
                  </a:cubicBezTo>
                  <a:cubicBezTo>
                    <a:pt x="8" y="4"/>
                    <a:pt x="6" y="7"/>
                    <a:pt x="3" y="9"/>
                  </a:cubicBezTo>
                  <a:cubicBezTo>
                    <a:pt x="9" y="10"/>
                    <a:pt x="17" y="2"/>
                    <a:pt x="11" y="0"/>
                  </a:cubicBezTo>
                  <a:cubicBezTo>
                    <a:pt x="9" y="2"/>
                    <a:pt x="7" y="2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5" name="Freeform 144"/>
            <p:cNvSpPr/>
            <p:nvPr/>
          </p:nvSpPr>
          <p:spPr bwMode="auto">
            <a:xfrm>
              <a:off x="11266488" y="-1716088"/>
              <a:ext cx="22225" cy="11113"/>
            </a:xfrm>
            <a:custGeom>
              <a:avLst/>
              <a:gdLst>
                <a:gd name="T0" fmla="*/ 2 w 21"/>
                <a:gd name="T1" fmla="*/ 8 h 11"/>
                <a:gd name="T2" fmla="*/ 4 w 21"/>
                <a:gd name="T3" fmla="*/ 7 h 11"/>
                <a:gd name="T4" fmla="*/ 21 w 21"/>
                <a:gd name="T5" fmla="*/ 4 h 11"/>
                <a:gd name="T6" fmla="*/ 2 w 21"/>
                <a:gd name="T7" fmla="*/ 4 h 11"/>
                <a:gd name="T8" fmla="*/ 2 w 2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1">
                  <a:moveTo>
                    <a:pt x="2" y="8"/>
                  </a:moveTo>
                  <a:cubicBezTo>
                    <a:pt x="5" y="9"/>
                    <a:pt x="5" y="7"/>
                    <a:pt x="4" y="7"/>
                  </a:cubicBezTo>
                  <a:cubicBezTo>
                    <a:pt x="10" y="3"/>
                    <a:pt x="16" y="11"/>
                    <a:pt x="21" y="4"/>
                  </a:cubicBezTo>
                  <a:cubicBezTo>
                    <a:pt x="15" y="0"/>
                    <a:pt x="8" y="4"/>
                    <a:pt x="2" y="4"/>
                  </a:cubicBezTo>
                  <a:cubicBezTo>
                    <a:pt x="0" y="5"/>
                    <a:pt x="5" y="6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6" name="Freeform 145"/>
            <p:cNvSpPr/>
            <p:nvPr/>
          </p:nvSpPr>
          <p:spPr bwMode="auto">
            <a:xfrm>
              <a:off x="11064875" y="-1925638"/>
              <a:ext cx="58738" cy="12700"/>
            </a:xfrm>
            <a:custGeom>
              <a:avLst/>
              <a:gdLst>
                <a:gd name="T0" fmla="*/ 24 w 54"/>
                <a:gd name="T1" fmla="*/ 5 h 11"/>
                <a:gd name="T2" fmla="*/ 0 w 54"/>
                <a:gd name="T3" fmla="*/ 5 h 11"/>
                <a:gd name="T4" fmla="*/ 28 w 54"/>
                <a:gd name="T5" fmla="*/ 11 h 11"/>
                <a:gd name="T6" fmla="*/ 54 w 54"/>
                <a:gd name="T7" fmla="*/ 3 h 11"/>
                <a:gd name="T8" fmla="*/ 24 w 54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1">
                  <a:moveTo>
                    <a:pt x="24" y="5"/>
                  </a:moveTo>
                  <a:cubicBezTo>
                    <a:pt x="16" y="2"/>
                    <a:pt x="8" y="3"/>
                    <a:pt x="0" y="5"/>
                  </a:cubicBezTo>
                  <a:cubicBezTo>
                    <a:pt x="10" y="10"/>
                    <a:pt x="19" y="8"/>
                    <a:pt x="28" y="11"/>
                  </a:cubicBezTo>
                  <a:cubicBezTo>
                    <a:pt x="32" y="4"/>
                    <a:pt x="45" y="7"/>
                    <a:pt x="54" y="3"/>
                  </a:cubicBezTo>
                  <a:cubicBezTo>
                    <a:pt x="53" y="3"/>
                    <a:pt x="26" y="0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7" name="Freeform 146"/>
            <p:cNvSpPr/>
            <p:nvPr/>
          </p:nvSpPr>
          <p:spPr bwMode="auto">
            <a:xfrm>
              <a:off x="11118850" y="-1928813"/>
              <a:ext cx="82550" cy="15875"/>
            </a:xfrm>
            <a:custGeom>
              <a:avLst/>
              <a:gdLst>
                <a:gd name="T0" fmla="*/ 0 w 75"/>
                <a:gd name="T1" fmla="*/ 15 h 15"/>
                <a:gd name="T2" fmla="*/ 31 w 75"/>
                <a:gd name="T3" fmla="*/ 12 h 15"/>
                <a:gd name="T4" fmla="*/ 75 w 75"/>
                <a:gd name="T5" fmla="*/ 5 h 15"/>
                <a:gd name="T6" fmla="*/ 73 w 75"/>
                <a:gd name="T7" fmla="*/ 0 h 15"/>
                <a:gd name="T8" fmla="*/ 48 w 75"/>
                <a:gd name="T9" fmla="*/ 1 h 15"/>
                <a:gd name="T10" fmla="*/ 11 w 75"/>
                <a:gd name="T11" fmla="*/ 5 h 15"/>
                <a:gd name="T12" fmla="*/ 17 w 75"/>
                <a:gd name="T13" fmla="*/ 10 h 15"/>
                <a:gd name="T14" fmla="*/ 0 w 75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15">
                  <a:moveTo>
                    <a:pt x="0" y="15"/>
                  </a:moveTo>
                  <a:cubicBezTo>
                    <a:pt x="10" y="15"/>
                    <a:pt x="20" y="9"/>
                    <a:pt x="31" y="12"/>
                  </a:cubicBezTo>
                  <a:cubicBezTo>
                    <a:pt x="32" y="0"/>
                    <a:pt x="61" y="12"/>
                    <a:pt x="75" y="5"/>
                  </a:cubicBezTo>
                  <a:cubicBezTo>
                    <a:pt x="75" y="4"/>
                    <a:pt x="71" y="2"/>
                    <a:pt x="73" y="0"/>
                  </a:cubicBezTo>
                  <a:cubicBezTo>
                    <a:pt x="65" y="2"/>
                    <a:pt x="56" y="8"/>
                    <a:pt x="48" y="1"/>
                  </a:cubicBezTo>
                  <a:cubicBezTo>
                    <a:pt x="36" y="6"/>
                    <a:pt x="23" y="5"/>
                    <a:pt x="11" y="5"/>
                  </a:cubicBezTo>
                  <a:cubicBezTo>
                    <a:pt x="9" y="7"/>
                    <a:pt x="15" y="9"/>
                    <a:pt x="17" y="10"/>
                  </a:cubicBezTo>
                  <a:cubicBezTo>
                    <a:pt x="11" y="12"/>
                    <a:pt x="6" y="9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8" name="Freeform 147"/>
            <p:cNvSpPr/>
            <p:nvPr/>
          </p:nvSpPr>
          <p:spPr bwMode="auto">
            <a:xfrm>
              <a:off x="11095038" y="-1936750"/>
              <a:ext cx="60325" cy="11113"/>
            </a:xfrm>
            <a:custGeom>
              <a:avLst/>
              <a:gdLst>
                <a:gd name="T0" fmla="*/ 0 w 56"/>
                <a:gd name="T1" fmla="*/ 0 h 10"/>
                <a:gd name="T2" fmla="*/ 56 w 56"/>
                <a:gd name="T3" fmla="*/ 0 h 10"/>
                <a:gd name="T4" fmla="*/ 0 w 56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0">
                  <a:moveTo>
                    <a:pt x="0" y="0"/>
                  </a:moveTo>
                  <a:cubicBezTo>
                    <a:pt x="3" y="10"/>
                    <a:pt x="47" y="6"/>
                    <a:pt x="56" y="0"/>
                  </a:cubicBezTo>
                  <a:cubicBezTo>
                    <a:pt x="38" y="1"/>
                    <a:pt x="12" y="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9" name="Freeform 148"/>
            <p:cNvSpPr/>
            <p:nvPr/>
          </p:nvSpPr>
          <p:spPr bwMode="auto">
            <a:xfrm>
              <a:off x="11253788" y="-1943100"/>
              <a:ext cx="25400" cy="6350"/>
            </a:xfrm>
            <a:custGeom>
              <a:avLst/>
              <a:gdLst>
                <a:gd name="T0" fmla="*/ 0 w 23"/>
                <a:gd name="T1" fmla="*/ 4 h 5"/>
                <a:gd name="T2" fmla="*/ 23 w 23"/>
                <a:gd name="T3" fmla="*/ 4 h 5"/>
                <a:gd name="T4" fmla="*/ 0 w 2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5">
                  <a:moveTo>
                    <a:pt x="0" y="4"/>
                  </a:moveTo>
                  <a:cubicBezTo>
                    <a:pt x="8" y="5"/>
                    <a:pt x="15" y="5"/>
                    <a:pt x="23" y="4"/>
                  </a:cubicBezTo>
                  <a:cubicBezTo>
                    <a:pt x="23" y="0"/>
                    <a:pt x="6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0" name="Freeform 149"/>
            <p:cNvSpPr/>
            <p:nvPr/>
          </p:nvSpPr>
          <p:spPr bwMode="auto">
            <a:xfrm>
              <a:off x="11366500" y="-1951038"/>
              <a:ext cx="66675" cy="11113"/>
            </a:xfrm>
            <a:custGeom>
              <a:avLst/>
              <a:gdLst>
                <a:gd name="T0" fmla="*/ 0 w 60"/>
                <a:gd name="T1" fmla="*/ 8 h 11"/>
                <a:gd name="T2" fmla="*/ 60 w 60"/>
                <a:gd name="T3" fmla="*/ 7 h 11"/>
                <a:gd name="T4" fmla="*/ 40 w 60"/>
                <a:gd name="T5" fmla="*/ 2 h 11"/>
                <a:gd name="T6" fmla="*/ 17 w 60"/>
                <a:gd name="T7" fmla="*/ 8 h 11"/>
                <a:gd name="T8" fmla="*/ 11 w 60"/>
                <a:gd name="T9" fmla="*/ 1 h 11"/>
                <a:gd name="T10" fmla="*/ 0 w 60"/>
                <a:gd name="T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1">
                  <a:moveTo>
                    <a:pt x="0" y="8"/>
                  </a:moveTo>
                  <a:cubicBezTo>
                    <a:pt x="12" y="11"/>
                    <a:pt x="41" y="10"/>
                    <a:pt x="60" y="7"/>
                  </a:cubicBezTo>
                  <a:cubicBezTo>
                    <a:pt x="51" y="2"/>
                    <a:pt x="43" y="9"/>
                    <a:pt x="40" y="2"/>
                  </a:cubicBezTo>
                  <a:cubicBezTo>
                    <a:pt x="39" y="10"/>
                    <a:pt x="25" y="2"/>
                    <a:pt x="17" y="8"/>
                  </a:cubicBezTo>
                  <a:cubicBezTo>
                    <a:pt x="10" y="6"/>
                    <a:pt x="23" y="0"/>
                    <a:pt x="11" y="1"/>
                  </a:cubicBezTo>
                  <a:cubicBezTo>
                    <a:pt x="15" y="6"/>
                    <a:pt x="10" y="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1" name="Freeform 150"/>
            <p:cNvSpPr/>
            <p:nvPr/>
          </p:nvSpPr>
          <p:spPr bwMode="auto">
            <a:xfrm>
              <a:off x="11363325" y="-1957388"/>
              <a:ext cx="28575" cy="11113"/>
            </a:xfrm>
            <a:custGeom>
              <a:avLst/>
              <a:gdLst>
                <a:gd name="T0" fmla="*/ 0 w 27"/>
                <a:gd name="T1" fmla="*/ 4 h 10"/>
                <a:gd name="T2" fmla="*/ 23 w 27"/>
                <a:gd name="T3" fmla="*/ 5 h 10"/>
                <a:gd name="T4" fmla="*/ 13 w 27"/>
                <a:gd name="T5" fmla="*/ 0 h 10"/>
                <a:gd name="T6" fmla="*/ 0 w 27"/>
                <a:gd name="T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0">
                  <a:moveTo>
                    <a:pt x="0" y="4"/>
                  </a:moveTo>
                  <a:cubicBezTo>
                    <a:pt x="0" y="10"/>
                    <a:pt x="17" y="4"/>
                    <a:pt x="23" y="5"/>
                  </a:cubicBezTo>
                  <a:cubicBezTo>
                    <a:pt x="27" y="1"/>
                    <a:pt x="16" y="4"/>
                    <a:pt x="13" y="0"/>
                  </a:cubicBezTo>
                  <a:cubicBezTo>
                    <a:pt x="7" y="5"/>
                    <a:pt x="9" y="6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2" name="Freeform 151"/>
            <p:cNvSpPr/>
            <p:nvPr/>
          </p:nvSpPr>
          <p:spPr bwMode="auto">
            <a:xfrm>
              <a:off x="11436350" y="-1957388"/>
              <a:ext cx="44450" cy="15875"/>
            </a:xfrm>
            <a:custGeom>
              <a:avLst/>
              <a:gdLst>
                <a:gd name="T0" fmla="*/ 0 w 41"/>
                <a:gd name="T1" fmla="*/ 12 h 14"/>
                <a:gd name="T2" fmla="*/ 41 w 41"/>
                <a:gd name="T3" fmla="*/ 12 h 14"/>
                <a:gd name="T4" fmla="*/ 0 w 41"/>
                <a:gd name="T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14">
                  <a:moveTo>
                    <a:pt x="0" y="12"/>
                  </a:moveTo>
                  <a:cubicBezTo>
                    <a:pt x="14" y="14"/>
                    <a:pt x="27" y="14"/>
                    <a:pt x="41" y="12"/>
                  </a:cubicBezTo>
                  <a:cubicBezTo>
                    <a:pt x="34" y="0"/>
                    <a:pt x="13" y="9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3" name="Freeform 152"/>
            <p:cNvSpPr/>
            <p:nvPr/>
          </p:nvSpPr>
          <p:spPr bwMode="auto">
            <a:xfrm>
              <a:off x="11663363" y="-1955800"/>
              <a:ext cx="22225" cy="4763"/>
            </a:xfrm>
            <a:custGeom>
              <a:avLst/>
              <a:gdLst>
                <a:gd name="T0" fmla="*/ 0 w 21"/>
                <a:gd name="T1" fmla="*/ 5 h 5"/>
                <a:gd name="T2" fmla="*/ 21 w 21"/>
                <a:gd name="T3" fmla="*/ 3 h 5"/>
                <a:gd name="T4" fmla="*/ 16 w 21"/>
                <a:gd name="T5" fmla="*/ 0 h 5"/>
                <a:gd name="T6" fmla="*/ 0 w 2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5">
                  <a:moveTo>
                    <a:pt x="0" y="5"/>
                  </a:moveTo>
                  <a:cubicBezTo>
                    <a:pt x="6" y="5"/>
                    <a:pt x="12" y="4"/>
                    <a:pt x="21" y="3"/>
                  </a:cubicBezTo>
                  <a:cubicBezTo>
                    <a:pt x="19" y="2"/>
                    <a:pt x="18" y="1"/>
                    <a:pt x="16" y="0"/>
                  </a:cubicBezTo>
                  <a:cubicBezTo>
                    <a:pt x="10" y="5"/>
                    <a:pt x="5" y="1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4" name="Freeform 153"/>
            <p:cNvSpPr/>
            <p:nvPr/>
          </p:nvSpPr>
          <p:spPr bwMode="auto">
            <a:xfrm>
              <a:off x="11769725" y="-1974850"/>
              <a:ext cx="28575" cy="9525"/>
            </a:xfrm>
            <a:custGeom>
              <a:avLst/>
              <a:gdLst>
                <a:gd name="T0" fmla="*/ 12 w 26"/>
                <a:gd name="T1" fmla="*/ 0 h 8"/>
                <a:gd name="T2" fmla="*/ 0 w 26"/>
                <a:gd name="T3" fmla="*/ 7 h 8"/>
                <a:gd name="T4" fmla="*/ 22 w 26"/>
                <a:gd name="T5" fmla="*/ 3 h 8"/>
                <a:gd name="T6" fmla="*/ 12 w 2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8">
                  <a:moveTo>
                    <a:pt x="1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0" y="8"/>
                    <a:pt x="10" y="0"/>
                    <a:pt x="22" y="3"/>
                  </a:cubicBezTo>
                  <a:cubicBezTo>
                    <a:pt x="26" y="0"/>
                    <a:pt x="14" y="2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5" name="Freeform 154"/>
            <p:cNvSpPr/>
            <p:nvPr/>
          </p:nvSpPr>
          <p:spPr bwMode="auto">
            <a:xfrm>
              <a:off x="11906250" y="-1982788"/>
              <a:ext cx="26988" cy="15875"/>
            </a:xfrm>
            <a:custGeom>
              <a:avLst/>
              <a:gdLst>
                <a:gd name="T0" fmla="*/ 0 w 25"/>
                <a:gd name="T1" fmla="*/ 6 h 15"/>
                <a:gd name="T2" fmla="*/ 21 w 25"/>
                <a:gd name="T3" fmla="*/ 10 h 15"/>
                <a:gd name="T4" fmla="*/ 25 w 25"/>
                <a:gd name="T5" fmla="*/ 5 h 15"/>
                <a:gd name="T6" fmla="*/ 0 w 25"/>
                <a:gd name="T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5">
                  <a:moveTo>
                    <a:pt x="0" y="6"/>
                  </a:moveTo>
                  <a:cubicBezTo>
                    <a:pt x="3" y="15"/>
                    <a:pt x="11" y="0"/>
                    <a:pt x="21" y="10"/>
                  </a:cubicBezTo>
                  <a:cubicBezTo>
                    <a:pt x="21" y="8"/>
                    <a:pt x="22" y="7"/>
                    <a:pt x="25" y="5"/>
                  </a:cubicBezTo>
                  <a:cubicBezTo>
                    <a:pt x="16" y="1"/>
                    <a:pt x="8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6" name="Freeform 155"/>
            <p:cNvSpPr/>
            <p:nvPr/>
          </p:nvSpPr>
          <p:spPr bwMode="auto">
            <a:xfrm>
              <a:off x="12099925" y="-1997075"/>
              <a:ext cx="66675" cy="15875"/>
            </a:xfrm>
            <a:custGeom>
              <a:avLst/>
              <a:gdLst>
                <a:gd name="T0" fmla="*/ 5 w 62"/>
                <a:gd name="T1" fmla="*/ 6 h 15"/>
                <a:gd name="T2" fmla="*/ 7 w 62"/>
                <a:gd name="T3" fmla="*/ 7 h 15"/>
                <a:gd name="T4" fmla="*/ 5 w 62"/>
                <a:gd name="T5" fmla="*/ 15 h 15"/>
                <a:gd name="T6" fmla="*/ 24 w 62"/>
                <a:gd name="T7" fmla="*/ 14 h 15"/>
                <a:gd name="T8" fmla="*/ 53 w 62"/>
                <a:gd name="T9" fmla="*/ 7 h 15"/>
                <a:gd name="T10" fmla="*/ 57 w 62"/>
                <a:gd name="T11" fmla="*/ 1 h 15"/>
                <a:gd name="T12" fmla="*/ 24 w 62"/>
                <a:gd name="T13" fmla="*/ 5 h 15"/>
                <a:gd name="T14" fmla="*/ 19 w 62"/>
                <a:gd name="T15" fmla="*/ 1 h 15"/>
                <a:gd name="T16" fmla="*/ 5 w 62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5">
                  <a:moveTo>
                    <a:pt x="5" y="6"/>
                  </a:moveTo>
                  <a:cubicBezTo>
                    <a:pt x="0" y="5"/>
                    <a:pt x="4" y="9"/>
                    <a:pt x="7" y="7"/>
                  </a:cubicBezTo>
                  <a:cubicBezTo>
                    <a:pt x="11" y="10"/>
                    <a:pt x="6" y="12"/>
                    <a:pt x="5" y="15"/>
                  </a:cubicBezTo>
                  <a:cubicBezTo>
                    <a:pt x="12" y="15"/>
                    <a:pt x="18" y="10"/>
                    <a:pt x="24" y="14"/>
                  </a:cubicBezTo>
                  <a:cubicBezTo>
                    <a:pt x="32" y="3"/>
                    <a:pt x="43" y="9"/>
                    <a:pt x="53" y="7"/>
                  </a:cubicBezTo>
                  <a:cubicBezTo>
                    <a:pt x="62" y="5"/>
                    <a:pt x="49" y="3"/>
                    <a:pt x="57" y="1"/>
                  </a:cubicBezTo>
                  <a:cubicBezTo>
                    <a:pt x="46" y="4"/>
                    <a:pt x="35" y="0"/>
                    <a:pt x="24" y="5"/>
                  </a:cubicBezTo>
                  <a:cubicBezTo>
                    <a:pt x="21" y="4"/>
                    <a:pt x="23" y="2"/>
                    <a:pt x="19" y="1"/>
                  </a:cubicBezTo>
                  <a:cubicBezTo>
                    <a:pt x="19" y="4"/>
                    <a:pt x="11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7" name="Freeform 156"/>
            <p:cNvSpPr/>
            <p:nvPr/>
          </p:nvSpPr>
          <p:spPr bwMode="auto">
            <a:xfrm>
              <a:off x="12447588" y="-2009775"/>
              <a:ext cx="34925" cy="12700"/>
            </a:xfrm>
            <a:custGeom>
              <a:avLst/>
              <a:gdLst>
                <a:gd name="T0" fmla="*/ 0 w 33"/>
                <a:gd name="T1" fmla="*/ 7 h 11"/>
                <a:gd name="T2" fmla="*/ 31 w 33"/>
                <a:gd name="T3" fmla="*/ 6 h 11"/>
                <a:gd name="T4" fmla="*/ 26 w 33"/>
                <a:gd name="T5" fmla="*/ 1 h 11"/>
                <a:gd name="T6" fmla="*/ 0 w 33"/>
                <a:gd name="T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1">
                  <a:moveTo>
                    <a:pt x="0" y="7"/>
                  </a:moveTo>
                  <a:cubicBezTo>
                    <a:pt x="11" y="11"/>
                    <a:pt x="21" y="0"/>
                    <a:pt x="31" y="6"/>
                  </a:cubicBezTo>
                  <a:cubicBezTo>
                    <a:pt x="33" y="4"/>
                    <a:pt x="28" y="2"/>
                    <a:pt x="26" y="1"/>
                  </a:cubicBezTo>
                  <a:cubicBezTo>
                    <a:pt x="17" y="7"/>
                    <a:pt x="9" y="0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8" name="Freeform 157"/>
            <p:cNvSpPr/>
            <p:nvPr/>
          </p:nvSpPr>
          <p:spPr bwMode="auto">
            <a:xfrm>
              <a:off x="12668250" y="-2017713"/>
              <a:ext cx="26988" cy="3175"/>
            </a:xfrm>
            <a:custGeom>
              <a:avLst/>
              <a:gdLst>
                <a:gd name="T0" fmla="*/ 0 w 25"/>
                <a:gd name="T1" fmla="*/ 0 h 4"/>
                <a:gd name="T2" fmla="*/ 25 w 25"/>
                <a:gd name="T3" fmla="*/ 1 h 4"/>
                <a:gd name="T4" fmla="*/ 0 w 2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4">
                  <a:moveTo>
                    <a:pt x="0" y="0"/>
                  </a:moveTo>
                  <a:cubicBezTo>
                    <a:pt x="0" y="4"/>
                    <a:pt x="25" y="4"/>
                    <a:pt x="25" y="1"/>
                  </a:cubicBezTo>
                  <a:cubicBezTo>
                    <a:pt x="17" y="0"/>
                    <a:pt x="9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9" name="Freeform 158"/>
            <p:cNvSpPr/>
            <p:nvPr/>
          </p:nvSpPr>
          <p:spPr bwMode="auto">
            <a:xfrm>
              <a:off x="12863513" y="-2012950"/>
              <a:ext cx="19050" cy="11113"/>
            </a:xfrm>
            <a:custGeom>
              <a:avLst/>
              <a:gdLst>
                <a:gd name="T0" fmla="*/ 13 w 17"/>
                <a:gd name="T1" fmla="*/ 10 h 10"/>
                <a:gd name="T2" fmla="*/ 17 w 17"/>
                <a:gd name="T3" fmla="*/ 1 h 10"/>
                <a:gd name="T4" fmla="*/ 1 w 17"/>
                <a:gd name="T5" fmla="*/ 4 h 10"/>
                <a:gd name="T6" fmla="*/ 13 w 17"/>
                <a:gd name="T7" fmla="*/ 4 h 10"/>
                <a:gd name="T8" fmla="*/ 13 w 1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3" y="10"/>
                  </a:moveTo>
                  <a:cubicBezTo>
                    <a:pt x="16" y="7"/>
                    <a:pt x="15" y="4"/>
                    <a:pt x="17" y="1"/>
                  </a:cubicBezTo>
                  <a:cubicBezTo>
                    <a:pt x="12" y="0"/>
                    <a:pt x="6" y="2"/>
                    <a:pt x="1" y="4"/>
                  </a:cubicBezTo>
                  <a:cubicBezTo>
                    <a:pt x="5" y="7"/>
                    <a:pt x="9" y="4"/>
                    <a:pt x="13" y="4"/>
                  </a:cubicBezTo>
                  <a:cubicBezTo>
                    <a:pt x="16" y="6"/>
                    <a:pt x="0" y="6"/>
                    <a:pt x="1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0" name="Freeform 159"/>
            <p:cNvSpPr/>
            <p:nvPr/>
          </p:nvSpPr>
          <p:spPr bwMode="auto">
            <a:xfrm>
              <a:off x="13684250" y="-2054225"/>
              <a:ext cx="23813" cy="6350"/>
            </a:xfrm>
            <a:custGeom>
              <a:avLst/>
              <a:gdLst>
                <a:gd name="T0" fmla="*/ 1 w 22"/>
                <a:gd name="T1" fmla="*/ 1 h 6"/>
                <a:gd name="T2" fmla="*/ 20 w 22"/>
                <a:gd name="T3" fmla="*/ 4 h 6"/>
                <a:gd name="T4" fmla="*/ 20 w 22"/>
                <a:gd name="T5" fmla="*/ 2 h 6"/>
                <a:gd name="T6" fmla="*/ 16 w 22"/>
                <a:gd name="T7" fmla="*/ 0 h 6"/>
                <a:gd name="T8" fmla="*/ 1 w 22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1" y="1"/>
                  </a:moveTo>
                  <a:cubicBezTo>
                    <a:pt x="0" y="6"/>
                    <a:pt x="15" y="2"/>
                    <a:pt x="20" y="4"/>
                  </a:cubicBezTo>
                  <a:cubicBezTo>
                    <a:pt x="22" y="4"/>
                    <a:pt x="21" y="3"/>
                    <a:pt x="20" y="2"/>
                  </a:cubicBezTo>
                  <a:cubicBezTo>
                    <a:pt x="19" y="2"/>
                    <a:pt x="17" y="1"/>
                    <a:pt x="16" y="0"/>
                  </a:cubicBezTo>
                  <a:cubicBezTo>
                    <a:pt x="11" y="4"/>
                    <a:pt x="6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1" name="Freeform 160"/>
            <p:cNvSpPr/>
            <p:nvPr/>
          </p:nvSpPr>
          <p:spPr bwMode="auto">
            <a:xfrm>
              <a:off x="14414500" y="-1681163"/>
              <a:ext cx="68263" cy="7938"/>
            </a:xfrm>
            <a:custGeom>
              <a:avLst/>
              <a:gdLst>
                <a:gd name="T0" fmla="*/ 0 w 63"/>
                <a:gd name="T1" fmla="*/ 7 h 8"/>
                <a:gd name="T2" fmla="*/ 32 w 63"/>
                <a:gd name="T3" fmla="*/ 8 h 8"/>
                <a:gd name="T4" fmla="*/ 61 w 63"/>
                <a:gd name="T5" fmla="*/ 5 h 8"/>
                <a:gd name="T6" fmla="*/ 63 w 63"/>
                <a:gd name="T7" fmla="*/ 2 h 8"/>
                <a:gd name="T8" fmla="*/ 63 w 63"/>
                <a:gd name="T9" fmla="*/ 0 h 8"/>
                <a:gd name="T10" fmla="*/ 0 w 63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">
                  <a:moveTo>
                    <a:pt x="0" y="7"/>
                  </a:moveTo>
                  <a:cubicBezTo>
                    <a:pt x="11" y="8"/>
                    <a:pt x="21" y="6"/>
                    <a:pt x="32" y="8"/>
                  </a:cubicBezTo>
                  <a:cubicBezTo>
                    <a:pt x="37" y="2"/>
                    <a:pt x="51" y="5"/>
                    <a:pt x="61" y="5"/>
                  </a:cubicBezTo>
                  <a:cubicBezTo>
                    <a:pt x="62" y="4"/>
                    <a:pt x="61" y="3"/>
                    <a:pt x="63" y="2"/>
                  </a:cubicBezTo>
                  <a:cubicBezTo>
                    <a:pt x="61" y="1"/>
                    <a:pt x="62" y="0"/>
                    <a:pt x="63" y="0"/>
                  </a:cubicBezTo>
                  <a:cubicBezTo>
                    <a:pt x="42" y="4"/>
                    <a:pt x="21" y="2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2" name="Freeform 161"/>
            <p:cNvSpPr/>
            <p:nvPr/>
          </p:nvSpPr>
          <p:spPr bwMode="auto">
            <a:xfrm>
              <a:off x="14905038" y="-2138363"/>
              <a:ext cx="22225" cy="9525"/>
            </a:xfrm>
            <a:custGeom>
              <a:avLst/>
              <a:gdLst>
                <a:gd name="T0" fmla="*/ 10 w 20"/>
                <a:gd name="T1" fmla="*/ 9 h 9"/>
                <a:gd name="T2" fmla="*/ 18 w 20"/>
                <a:gd name="T3" fmla="*/ 1 h 9"/>
                <a:gd name="T4" fmla="*/ 12 w 20"/>
                <a:gd name="T5" fmla="*/ 0 h 9"/>
                <a:gd name="T6" fmla="*/ 8 w 20"/>
                <a:gd name="T7" fmla="*/ 2 h 9"/>
                <a:gd name="T8" fmla="*/ 10 w 20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10" y="9"/>
                  </a:moveTo>
                  <a:cubicBezTo>
                    <a:pt x="20" y="6"/>
                    <a:pt x="8" y="3"/>
                    <a:pt x="18" y="1"/>
                  </a:cubicBezTo>
                  <a:cubicBezTo>
                    <a:pt x="16" y="0"/>
                    <a:pt x="14" y="1"/>
                    <a:pt x="12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8" y="4"/>
                    <a:pt x="0" y="6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3" name="Freeform 162"/>
            <p:cNvSpPr/>
            <p:nvPr/>
          </p:nvSpPr>
          <p:spPr bwMode="auto">
            <a:xfrm>
              <a:off x="15008225" y="-2132013"/>
              <a:ext cx="17463" cy="17463"/>
            </a:xfrm>
            <a:custGeom>
              <a:avLst/>
              <a:gdLst>
                <a:gd name="T0" fmla="*/ 2 w 16"/>
                <a:gd name="T1" fmla="*/ 9 h 15"/>
                <a:gd name="T2" fmla="*/ 12 w 16"/>
                <a:gd name="T3" fmla="*/ 4 h 15"/>
                <a:gd name="T4" fmla="*/ 0 w 16"/>
                <a:gd name="T5" fmla="*/ 4 h 15"/>
                <a:gd name="T6" fmla="*/ 2 w 16"/>
                <a:gd name="T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5">
                  <a:moveTo>
                    <a:pt x="2" y="9"/>
                  </a:moveTo>
                  <a:cubicBezTo>
                    <a:pt x="12" y="15"/>
                    <a:pt x="1" y="1"/>
                    <a:pt x="12" y="4"/>
                  </a:cubicBezTo>
                  <a:cubicBezTo>
                    <a:pt x="16" y="1"/>
                    <a:pt x="4" y="0"/>
                    <a:pt x="0" y="4"/>
                  </a:cubicBezTo>
                  <a:cubicBezTo>
                    <a:pt x="5" y="6"/>
                    <a:pt x="6" y="8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7" name="Multiply 6"/>
          <p:cNvSpPr/>
          <p:nvPr/>
        </p:nvSpPr>
        <p:spPr>
          <a:xfrm>
            <a:off x="2209800" y="2971800"/>
            <a:ext cx="914400" cy="914400"/>
          </a:xfrm>
          <a:prstGeom prst="mathMultiply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8839200" y="2971800"/>
            <a:ext cx="914400" cy="914400"/>
          </a:xfrm>
          <a:prstGeom prst="mathMultiply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21076" y="5179558"/>
            <a:ext cx="99097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Hilda Sonnenschein" panose="02000400000000000000" charset="0"/>
                <a:ea typeface="Source Sans Pro" panose="020B0503030403020204" pitchFamily="34" charset="0"/>
              </a:rPr>
              <a:t>Urban</a:t>
            </a:r>
            <a:endParaRPr lang="en-US" sz="2400" dirty="0">
              <a:solidFill>
                <a:schemeClr val="accent4"/>
              </a:solidFill>
              <a:latin typeface="Hilda Sonnenschein" panose="02000400000000000000" charset="0"/>
              <a:ea typeface="Source Sans Pro" panose="020B0503030403020204" pitchFamily="34" charset="0"/>
            </a:endParaRPr>
          </a:p>
          <a:p>
            <a:r>
              <a:rPr lang="en-US" sz="2400" dirty="0">
                <a:solidFill>
                  <a:schemeClr val="accent4"/>
                </a:solidFill>
                <a:latin typeface="Hilda Sonnenschein" panose="02000400000000000000" charset="0"/>
                <a:ea typeface="Source Sans Pro" panose="020B0503030403020204" pitchFamily="34" charset="0"/>
              </a:rPr>
              <a:t>Outfits</a:t>
            </a:r>
            <a:endParaRPr lang="en-US" sz="2400" dirty="0">
              <a:solidFill>
                <a:schemeClr val="accent4"/>
              </a:solidFill>
              <a:latin typeface="Hilda Sonnenschein" panose="02000400000000000000" charset="0"/>
              <a:ea typeface="Source Sans Pro" panose="020B0503030403020204" pitchFamily="34" charset="0"/>
            </a:endParaRPr>
          </a:p>
          <a:p>
            <a:r>
              <a:rPr lang="en-US" sz="2400" dirty="0" err="1">
                <a:solidFill>
                  <a:schemeClr val="accent4"/>
                </a:solidFill>
                <a:latin typeface="Hilda Sonnenschein" panose="02000400000000000000" charset="0"/>
                <a:ea typeface="Source Sans Pro" panose="020B0503030403020204" pitchFamily="34" charset="0"/>
              </a:rPr>
              <a:t>Ters</a:t>
            </a:r>
            <a:r>
              <a:rPr lang="en-US" sz="2400" dirty="0">
                <a:solidFill>
                  <a:schemeClr val="accent4"/>
                </a:solidFill>
                <a:latin typeface="Hilda Sonnenschein" panose="02000400000000000000" charset="0"/>
                <a:ea typeface="Source Sans Pro" panose="020B0503030403020204" pitchFamily="34" charset="0"/>
              </a:rPr>
              <a:t>!</a:t>
            </a:r>
            <a:endParaRPr lang="en-US" sz="2400" dirty="0">
              <a:solidFill>
                <a:schemeClr val="accent4"/>
              </a:solidFill>
              <a:latin typeface="Hilda Sonnenschein" panose="02000400000000000000" charset="0"/>
              <a:ea typeface="Source Sans Pro" panose="020B0503030403020204" pitchFamily="34" charset="0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 l="7842" r="7842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 l="7833" r="7833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/>
          <a:srcRect l="7675" r="7675"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/>
          <a:srcRect l="7829" r="7829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/>
          <a:srcRect l="7833" r="7833"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609411" y="2828835"/>
            <a:ext cx="99097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>
                <a:latin typeface="Hilda Sonnenschein" panose="02000400000000000000" charset="0"/>
                <a:ea typeface="Source Sans Pro" panose="020B0503030403020204" pitchFamily="34" charset="0"/>
              </a:rPr>
              <a:t>Urban</a:t>
            </a:r>
            <a:endParaRPr lang="en-US" sz="2400" dirty="0">
              <a:latin typeface="Hilda Sonnenschein" panose="02000400000000000000" charset="0"/>
              <a:ea typeface="Source Sans Pro" panose="020B0503030403020204" pitchFamily="34" charset="0"/>
            </a:endParaRPr>
          </a:p>
          <a:p>
            <a:r>
              <a:rPr lang="en-US" sz="2400" dirty="0">
                <a:latin typeface="Hilda Sonnenschein" panose="02000400000000000000" charset="0"/>
                <a:ea typeface="Source Sans Pro" panose="020B0503030403020204" pitchFamily="34" charset="0"/>
              </a:rPr>
              <a:t>Outfits</a:t>
            </a:r>
            <a:endParaRPr lang="en-US" sz="2400" dirty="0">
              <a:latin typeface="Hilda Sonnenschein" panose="02000400000000000000" charset="0"/>
              <a:ea typeface="Source Sans Pro" panose="020B0503030403020204" pitchFamily="34" charset="0"/>
            </a:endParaRPr>
          </a:p>
          <a:p>
            <a:r>
              <a:rPr lang="en-US" sz="2400" dirty="0" err="1">
                <a:latin typeface="Hilda Sonnenschein" panose="02000400000000000000" charset="0"/>
                <a:ea typeface="Source Sans Pro" panose="020B0503030403020204" pitchFamily="34" charset="0"/>
              </a:rPr>
              <a:t>Ters</a:t>
            </a:r>
            <a:r>
              <a:rPr lang="en-US" sz="2400" dirty="0">
                <a:latin typeface="Hilda Sonnenschein" panose="02000400000000000000" charset="0"/>
                <a:ea typeface="Source Sans Pro" panose="020B0503030403020204" pitchFamily="34" charset="0"/>
              </a:rPr>
              <a:t>!</a:t>
            </a:r>
            <a:endParaRPr lang="en-US" sz="2400" dirty="0">
              <a:latin typeface="Hilda Sonnenschein" panose="02000400000000000000" charset="0"/>
              <a:ea typeface="Source Sans Pro" panose="020B0503030403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991350" y="4701607"/>
            <a:ext cx="4838700" cy="1893435"/>
            <a:chOff x="505156" y="2321004"/>
            <a:chExt cx="6628738" cy="2593896"/>
          </a:xfrm>
        </p:grpSpPr>
        <p:sp>
          <p:nvSpPr>
            <p:cNvPr id="11" name="Rectangle 10"/>
            <p:cNvSpPr/>
            <p:nvPr/>
          </p:nvSpPr>
          <p:spPr>
            <a:xfrm>
              <a:off x="505156" y="2321004"/>
              <a:ext cx="6628738" cy="2215991"/>
            </a:xfrm>
            <a:prstGeom prst="rect">
              <a:avLst/>
            </a:prstGeom>
          </p:spPr>
          <p:txBody>
            <a:bodyPr wrap="none">
              <a:prstTxWarp prst="textCascadeUp">
                <a:avLst/>
              </a:prstTxWarp>
              <a:spAutoFit/>
            </a:bodyPr>
            <a:lstStyle/>
            <a:p>
              <a:pPr algn="ctr"/>
              <a:r>
                <a:rPr lang="en-US" sz="13800" dirty="0" err="1">
                  <a:solidFill>
                    <a:srgbClr val="FF290D"/>
                  </a:solidFill>
                  <a:latin typeface="Hilda Sonnenschein" panose="02000400000000000000" charset="0"/>
                </a:rPr>
                <a:t>Hypster</a:t>
              </a:r>
              <a:r>
                <a:rPr lang="en-US" sz="13800" dirty="0">
                  <a:solidFill>
                    <a:srgbClr val="FF290D"/>
                  </a:solidFill>
                  <a:latin typeface="Hilda Sonnenschein" panose="02000400000000000000" charset="0"/>
                </a:rPr>
                <a:t>!</a:t>
              </a:r>
              <a:endParaRPr lang="en-US" sz="13800" dirty="0">
                <a:solidFill>
                  <a:srgbClr val="FF290D"/>
                </a:solidFill>
                <a:latin typeface="Hilda Sonnenschein" panose="02000400000000000000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19806" y="3806905"/>
              <a:ext cx="3314368" cy="1107995"/>
            </a:xfrm>
            <a:prstGeom prst="rect">
              <a:avLst/>
            </a:prstGeom>
          </p:spPr>
          <p:txBody>
            <a:bodyPr wrap="none">
              <a:prstTxWarp prst="textCascadeUp">
                <a:avLst/>
              </a:prstTxWarp>
              <a:spAutoFit/>
            </a:bodyPr>
            <a:lstStyle/>
            <a:p>
              <a:pPr algn="ctr"/>
              <a:r>
                <a:rPr lang="en-US" sz="13800" dirty="0">
                  <a:solidFill>
                    <a:srgbClr val="FF290D"/>
                  </a:solidFill>
                  <a:latin typeface="Hilda Sonnenschein" panose="02000400000000000000" charset="0"/>
                </a:rPr>
                <a:t>Your style</a:t>
              </a:r>
              <a:endParaRPr lang="en-US" sz="13800" dirty="0">
                <a:solidFill>
                  <a:srgbClr val="FF290D"/>
                </a:solidFill>
                <a:latin typeface="Hilda Sonnenschein" panose="02000400000000000000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 l="11026" r="11026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/>
          <a:srcRect t="6629" b="6629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3538625" y="4001766"/>
            <a:ext cx="176554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WHAT WE DO?</a:t>
            </a:r>
            <a:endParaRPr lang="en-US" sz="20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38625" y="4349495"/>
            <a:ext cx="176554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WHAT WE DO?</a:t>
            </a:r>
            <a:endParaRPr lang="en-US" sz="20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38625" y="4658588"/>
            <a:ext cx="176554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WHAT WE DO?</a:t>
            </a:r>
            <a:endParaRPr lang="en-US" sz="20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38625" y="5006317"/>
            <a:ext cx="176554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WHAT WE DO?</a:t>
            </a:r>
            <a:endParaRPr lang="en-US" sz="20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28160" y="2013362"/>
            <a:ext cx="291046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 Far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far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away, behind the word mountains, far from the countries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Vokalia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and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Consonantia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there live the blind texts. </a:t>
            </a:r>
            <a:endParaRPr lang="en-US" altLang="en-US" sz="900" dirty="0"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8160" y="3940308"/>
            <a:ext cx="1337183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 Far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far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away, behind the word mountains.</a:t>
            </a:r>
            <a:endParaRPr lang="en-US" altLang="en-US" sz="900" dirty="0"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10027460" y="4693461"/>
            <a:ext cx="2108396" cy="2220683"/>
          </a:xfrm>
          <a:prstGeom prst="rect">
            <a:avLst/>
          </a:prstGeom>
          <a:solidFill>
            <a:srgbClr val="FF2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586169" y="5257621"/>
            <a:ext cx="99097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>
                <a:latin typeface="Hilda Sonnenschein" panose="02000400000000000000" charset="0"/>
                <a:ea typeface="Source Sans Pro" panose="020B0503030403020204" pitchFamily="34" charset="0"/>
              </a:rPr>
              <a:t>Urban</a:t>
            </a:r>
            <a:endParaRPr lang="en-US" sz="2400" dirty="0">
              <a:latin typeface="Hilda Sonnenschein" panose="02000400000000000000" charset="0"/>
              <a:ea typeface="Source Sans Pro" panose="020B0503030403020204" pitchFamily="34" charset="0"/>
            </a:endParaRPr>
          </a:p>
          <a:p>
            <a:r>
              <a:rPr lang="en-US" sz="2400" dirty="0">
                <a:latin typeface="Hilda Sonnenschein" panose="02000400000000000000" charset="0"/>
                <a:ea typeface="Source Sans Pro" panose="020B0503030403020204" pitchFamily="34" charset="0"/>
              </a:rPr>
              <a:t>Outfits</a:t>
            </a:r>
            <a:endParaRPr lang="en-US" sz="2400" dirty="0">
              <a:latin typeface="Hilda Sonnenschein" panose="02000400000000000000" charset="0"/>
              <a:ea typeface="Source Sans Pro" panose="020B0503030403020204" pitchFamily="34" charset="0"/>
            </a:endParaRPr>
          </a:p>
          <a:p>
            <a:r>
              <a:rPr lang="en-US" sz="2400" dirty="0" err="1">
                <a:latin typeface="Hilda Sonnenschein" panose="02000400000000000000" charset="0"/>
                <a:ea typeface="Source Sans Pro" panose="020B0503030403020204" pitchFamily="34" charset="0"/>
              </a:rPr>
              <a:t>Ters</a:t>
            </a:r>
            <a:r>
              <a:rPr lang="en-US" sz="2400" dirty="0">
                <a:latin typeface="Hilda Sonnenschein" panose="02000400000000000000" charset="0"/>
                <a:ea typeface="Source Sans Pro" panose="020B0503030403020204" pitchFamily="34" charset="0"/>
              </a:rPr>
              <a:t>!</a:t>
            </a:r>
            <a:endParaRPr lang="en-US" sz="2400" dirty="0">
              <a:latin typeface="Hilda Sonnenschein" panose="02000400000000000000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 rot="16200000">
            <a:off x="963783" y="682038"/>
            <a:ext cx="2134772" cy="3105932"/>
          </a:xfrm>
          <a:custGeom>
            <a:avLst/>
            <a:gdLst>
              <a:gd name="connsiteX0" fmla="*/ 180945 w 1631857"/>
              <a:gd name="connsiteY0" fmla="*/ 2166297 h 2374228"/>
              <a:gd name="connsiteX1" fmla="*/ 90959 w 1631857"/>
              <a:gd name="connsiteY1" fmla="*/ 2166297 h 2374228"/>
              <a:gd name="connsiteX2" fmla="*/ 90959 w 1631857"/>
              <a:gd name="connsiteY2" fmla="*/ 2201165 h 2374228"/>
              <a:gd name="connsiteX3" fmla="*/ 103332 w 1631857"/>
              <a:gd name="connsiteY3" fmla="*/ 2244751 h 2374228"/>
              <a:gd name="connsiteX4" fmla="*/ 139326 w 1631857"/>
              <a:gd name="connsiteY4" fmla="*/ 2259655 h 2374228"/>
              <a:gd name="connsiteX5" fmla="*/ 171946 w 1631857"/>
              <a:gd name="connsiteY5" fmla="*/ 2244751 h 2374228"/>
              <a:gd name="connsiteX6" fmla="*/ 180945 w 1631857"/>
              <a:gd name="connsiteY6" fmla="*/ 2201165 h 2374228"/>
              <a:gd name="connsiteX7" fmla="*/ 180945 w 1631857"/>
              <a:gd name="connsiteY7" fmla="*/ 767220 h 2374228"/>
              <a:gd name="connsiteX8" fmla="*/ 84215 w 1631857"/>
              <a:gd name="connsiteY8" fmla="*/ 767220 h 2374228"/>
              <a:gd name="connsiteX9" fmla="*/ 84215 w 1631857"/>
              <a:gd name="connsiteY9" fmla="*/ 802089 h 2374228"/>
              <a:gd name="connsiteX10" fmla="*/ 97853 w 1631857"/>
              <a:gd name="connsiteY10" fmla="*/ 844551 h 2374228"/>
              <a:gd name="connsiteX11" fmla="*/ 135955 w 1631857"/>
              <a:gd name="connsiteY11" fmla="*/ 858330 h 2374228"/>
              <a:gd name="connsiteX12" fmla="*/ 170682 w 1631857"/>
              <a:gd name="connsiteY12" fmla="*/ 843004 h 2374228"/>
              <a:gd name="connsiteX13" fmla="*/ 180945 w 1631857"/>
              <a:gd name="connsiteY13" fmla="*/ 799840 h 2374228"/>
              <a:gd name="connsiteX14" fmla="*/ 219109 w 1631857"/>
              <a:gd name="connsiteY14" fmla="*/ 0 h 2374228"/>
              <a:gd name="connsiteX15" fmla="*/ 219109 w 1631857"/>
              <a:gd name="connsiteY15" fmla="*/ 96587 h 2374228"/>
              <a:gd name="connsiteX16" fmla="*/ 83111 w 1631857"/>
              <a:gd name="connsiteY16" fmla="*/ 96587 h 2374228"/>
              <a:gd name="connsiteX17" fmla="*/ 83111 w 1631857"/>
              <a:gd name="connsiteY17" fmla="*/ 205680 h 2374228"/>
              <a:gd name="connsiteX18" fmla="*/ 219109 w 1631857"/>
              <a:gd name="connsiteY18" fmla="*/ 205680 h 2374228"/>
              <a:gd name="connsiteX19" fmla="*/ 219109 w 1631857"/>
              <a:gd name="connsiteY19" fmla="*/ 302270 h 2374228"/>
              <a:gd name="connsiteX20" fmla="*/ 0 w 1631857"/>
              <a:gd name="connsiteY20" fmla="*/ 302270 h 2374228"/>
              <a:gd name="connsiteX21" fmla="*/ 0 w 1631857"/>
              <a:gd name="connsiteY21" fmla="*/ 0 h 2374228"/>
              <a:gd name="connsiteX22" fmla="*/ 257303 w 1631857"/>
              <a:gd name="connsiteY22" fmla="*/ 2069707 h 2374228"/>
              <a:gd name="connsiteX23" fmla="*/ 257303 w 1631857"/>
              <a:gd name="connsiteY23" fmla="*/ 2207914 h 2374228"/>
              <a:gd name="connsiteX24" fmla="*/ 246945 w 1631857"/>
              <a:gd name="connsiteY24" fmla="*/ 2280763 h 2374228"/>
              <a:gd name="connsiteX25" fmla="*/ 210370 w 1631857"/>
              <a:gd name="connsiteY25" fmla="*/ 2333611 h 2374228"/>
              <a:gd name="connsiteX26" fmla="*/ 139326 w 1631857"/>
              <a:gd name="connsiteY26" fmla="*/ 2353997 h 2374228"/>
              <a:gd name="connsiteX27" fmla="*/ 74055 w 1631857"/>
              <a:gd name="connsiteY27" fmla="*/ 2337781 h 2374228"/>
              <a:gd name="connsiteX28" fmla="*/ 33690 w 1631857"/>
              <a:gd name="connsiteY28" fmla="*/ 2295033 h 2374228"/>
              <a:gd name="connsiteX29" fmla="*/ 0 w 1631857"/>
              <a:gd name="connsiteY29" fmla="*/ 2313876 h 2374228"/>
              <a:gd name="connsiteX30" fmla="*/ 0 w 1631857"/>
              <a:gd name="connsiteY30" fmla="*/ 2210921 h 2374228"/>
              <a:gd name="connsiteX31" fmla="*/ 14601 w 1631857"/>
              <a:gd name="connsiteY31" fmla="*/ 2203415 h 2374228"/>
              <a:gd name="connsiteX32" fmla="*/ 14601 w 1631857"/>
              <a:gd name="connsiteY32" fmla="*/ 2166297 h 2374228"/>
              <a:gd name="connsiteX33" fmla="*/ 0 w 1631857"/>
              <a:gd name="connsiteY33" fmla="*/ 2166297 h 2374228"/>
              <a:gd name="connsiteX34" fmla="*/ 0 w 1631857"/>
              <a:gd name="connsiteY34" fmla="*/ 2069707 h 2374228"/>
              <a:gd name="connsiteX35" fmla="*/ 257303 w 1631857"/>
              <a:gd name="connsiteY35" fmla="*/ 1426887 h 2374228"/>
              <a:gd name="connsiteX36" fmla="*/ 257303 w 1631857"/>
              <a:gd name="connsiteY36" fmla="*/ 1716796 h 2374228"/>
              <a:gd name="connsiteX37" fmla="*/ 176449 w 1631857"/>
              <a:gd name="connsiteY37" fmla="*/ 1716796 h 2374228"/>
              <a:gd name="connsiteX38" fmla="*/ 176449 w 1631857"/>
              <a:gd name="connsiteY38" fmla="*/ 1620137 h 2374228"/>
              <a:gd name="connsiteX39" fmla="*/ 0 w 1631857"/>
              <a:gd name="connsiteY39" fmla="*/ 1620137 h 2374228"/>
              <a:gd name="connsiteX40" fmla="*/ 0 w 1631857"/>
              <a:gd name="connsiteY40" fmla="*/ 1523547 h 2374228"/>
              <a:gd name="connsiteX41" fmla="*/ 176449 w 1631857"/>
              <a:gd name="connsiteY41" fmla="*/ 1523547 h 2374228"/>
              <a:gd name="connsiteX42" fmla="*/ 176449 w 1631857"/>
              <a:gd name="connsiteY42" fmla="*/ 1426887 h 2374228"/>
              <a:gd name="connsiteX43" fmla="*/ 257303 w 1631857"/>
              <a:gd name="connsiteY43" fmla="*/ 670630 h 2374228"/>
              <a:gd name="connsiteX44" fmla="*/ 257303 w 1631857"/>
              <a:gd name="connsiteY44" fmla="*/ 804339 h 2374228"/>
              <a:gd name="connsiteX45" fmla="*/ 246321 w 1631857"/>
              <a:gd name="connsiteY45" fmla="*/ 878272 h 2374228"/>
              <a:gd name="connsiteX46" fmla="*/ 208372 w 1631857"/>
              <a:gd name="connsiteY46" fmla="*/ 931953 h 2374228"/>
              <a:gd name="connsiteX47" fmla="*/ 135955 w 1631857"/>
              <a:gd name="connsiteY47" fmla="*/ 952671 h 2374228"/>
              <a:gd name="connsiteX48" fmla="*/ 63030 w 1631857"/>
              <a:gd name="connsiteY48" fmla="*/ 931787 h 2374228"/>
              <a:gd name="connsiteX49" fmla="*/ 21210 w 1631857"/>
              <a:gd name="connsiteY49" fmla="*/ 878440 h 2374228"/>
              <a:gd name="connsiteX50" fmla="*/ 7857 w 1631857"/>
              <a:gd name="connsiteY50" fmla="*/ 806589 h 2374228"/>
              <a:gd name="connsiteX51" fmla="*/ 7857 w 1631857"/>
              <a:gd name="connsiteY51" fmla="*/ 767220 h 2374228"/>
              <a:gd name="connsiteX52" fmla="*/ 0 w 1631857"/>
              <a:gd name="connsiteY52" fmla="*/ 767220 h 2374228"/>
              <a:gd name="connsiteX53" fmla="*/ 0 w 1631857"/>
              <a:gd name="connsiteY53" fmla="*/ 670630 h 2374228"/>
              <a:gd name="connsiteX54" fmla="*/ 390875 w 1631857"/>
              <a:gd name="connsiteY54" fmla="*/ 1771249 h 2374228"/>
              <a:gd name="connsiteX55" fmla="*/ 390875 w 1631857"/>
              <a:gd name="connsiteY55" fmla="*/ 2007209 h 2374228"/>
              <a:gd name="connsiteX56" fmla="*/ 310021 w 1631857"/>
              <a:gd name="connsiteY56" fmla="*/ 2007209 h 2374228"/>
              <a:gd name="connsiteX57" fmla="*/ 310021 w 1631857"/>
              <a:gd name="connsiteY57" fmla="*/ 1867839 h 2374228"/>
              <a:gd name="connsiteX58" fmla="*/ 252630 w 1631857"/>
              <a:gd name="connsiteY58" fmla="*/ 1867839 h 2374228"/>
              <a:gd name="connsiteX59" fmla="*/ 252630 w 1631857"/>
              <a:gd name="connsiteY59" fmla="*/ 1986978 h 2374228"/>
              <a:gd name="connsiteX60" fmla="*/ 171775 w 1631857"/>
              <a:gd name="connsiteY60" fmla="*/ 1986978 h 2374228"/>
              <a:gd name="connsiteX61" fmla="*/ 171775 w 1631857"/>
              <a:gd name="connsiteY61" fmla="*/ 1867839 h 2374228"/>
              <a:gd name="connsiteX62" fmla="*/ 106516 w 1631857"/>
              <a:gd name="connsiteY62" fmla="*/ 1867839 h 2374228"/>
              <a:gd name="connsiteX63" fmla="*/ 106516 w 1631857"/>
              <a:gd name="connsiteY63" fmla="*/ 2012828 h 2374228"/>
              <a:gd name="connsiteX64" fmla="*/ 25662 w 1631857"/>
              <a:gd name="connsiteY64" fmla="*/ 2012828 h 2374228"/>
              <a:gd name="connsiteX65" fmla="*/ 25662 w 1631857"/>
              <a:gd name="connsiteY65" fmla="*/ 1771249 h 2374228"/>
              <a:gd name="connsiteX66" fmla="*/ 390875 w 1631857"/>
              <a:gd name="connsiteY66" fmla="*/ 330904 h 2374228"/>
              <a:gd name="connsiteX67" fmla="*/ 390875 w 1631857"/>
              <a:gd name="connsiteY67" fmla="*/ 434307 h 2374228"/>
              <a:gd name="connsiteX68" fmla="*/ 314460 w 1631857"/>
              <a:gd name="connsiteY68" fmla="*/ 461267 h 2374228"/>
              <a:gd name="connsiteX69" fmla="*/ 274146 w 1631857"/>
              <a:gd name="connsiteY69" fmla="*/ 474815 h 2374228"/>
              <a:gd name="connsiteX70" fmla="*/ 232990 w 1631857"/>
              <a:gd name="connsiteY70" fmla="*/ 488783 h 2374228"/>
              <a:gd name="connsiteX71" fmla="*/ 232990 w 1631857"/>
              <a:gd name="connsiteY71" fmla="*/ 491030 h 2374228"/>
              <a:gd name="connsiteX72" fmla="*/ 274146 w 1631857"/>
              <a:gd name="connsiteY72" fmla="*/ 505349 h 2374228"/>
              <a:gd name="connsiteX73" fmla="*/ 314460 w 1631857"/>
              <a:gd name="connsiteY73" fmla="*/ 519670 h 2374228"/>
              <a:gd name="connsiteX74" fmla="*/ 390875 w 1631857"/>
              <a:gd name="connsiteY74" fmla="*/ 546631 h 2374228"/>
              <a:gd name="connsiteX75" fmla="*/ 390875 w 1631857"/>
              <a:gd name="connsiteY75" fmla="*/ 647787 h 2374228"/>
              <a:gd name="connsiteX76" fmla="*/ 151519 w 1631857"/>
              <a:gd name="connsiteY76" fmla="*/ 537640 h 2374228"/>
              <a:gd name="connsiteX77" fmla="*/ 25662 w 1631857"/>
              <a:gd name="connsiteY77" fmla="*/ 537640 h 2374228"/>
              <a:gd name="connsiteX78" fmla="*/ 25662 w 1631857"/>
              <a:gd name="connsiteY78" fmla="*/ 441050 h 2374228"/>
              <a:gd name="connsiteX79" fmla="*/ 151519 w 1631857"/>
              <a:gd name="connsiteY79" fmla="*/ 441050 h 2374228"/>
              <a:gd name="connsiteX80" fmla="*/ 397619 w 1631857"/>
              <a:gd name="connsiteY80" fmla="*/ 1240174 h 2374228"/>
              <a:gd name="connsiteX81" fmla="*/ 385617 w 1631857"/>
              <a:gd name="connsiteY81" fmla="*/ 1303821 h 2374228"/>
              <a:gd name="connsiteX82" fmla="*/ 348769 w 1631857"/>
              <a:gd name="connsiteY82" fmla="*/ 1361530 h 2374228"/>
              <a:gd name="connsiteX83" fmla="*/ 288097 w 1631857"/>
              <a:gd name="connsiteY83" fmla="*/ 1313234 h 2374228"/>
              <a:gd name="connsiteX84" fmla="*/ 307842 w 1631857"/>
              <a:gd name="connsiteY84" fmla="*/ 1277564 h 2374228"/>
              <a:gd name="connsiteX85" fmla="*/ 314517 w 1631857"/>
              <a:gd name="connsiteY85" fmla="*/ 1240174 h 2374228"/>
              <a:gd name="connsiteX86" fmla="*/ 308264 w 1631857"/>
              <a:gd name="connsiteY86" fmla="*/ 1212188 h 2374228"/>
              <a:gd name="connsiteX87" fmla="*/ 289783 w 1631857"/>
              <a:gd name="connsiteY87" fmla="*/ 1201922 h 2374228"/>
              <a:gd name="connsiteX88" fmla="*/ 269826 w 1631857"/>
              <a:gd name="connsiteY88" fmla="*/ 1216478 h 2374228"/>
              <a:gd name="connsiteX89" fmla="*/ 253242 w 1631857"/>
              <a:gd name="connsiteY89" fmla="*/ 1255925 h 2374228"/>
              <a:gd name="connsiteX90" fmla="*/ 235815 w 1631857"/>
              <a:gd name="connsiteY90" fmla="*/ 1300318 h 2374228"/>
              <a:gd name="connsiteX91" fmla="*/ 198010 w 1631857"/>
              <a:gd name="connsiteY91" fmla="*/ 1353036 h 2374228"/>
              <a:gd name="connsiteX92" fmla="*/ 135750 w 1631857"/>
              <a:gd name="connsiteY92" fmla="*/ 1371638 h 2374228"/>
              <a:gd name="connsiteX93" fmla="*/ 77992 w 1631857"/>
              <a:gd name="connsiteY93" fmla="*/ 1354872 h 2374228"/>
              <a:gd name="connsiteX94" fmla="*/ 35474 w 1631857"/>
              <a:gd name="connsiteY94" fmla="*/ 1306390 h 2374228"/>
              <a:gd name="connsiteX95" fmla="*/ 18918 w 1631857"/>
              <a:gd name="connsiteY95" fmla="*/ 1228924 h 2374228"/>
              <a:gd name="connsiteX96" fmla="*/ 31763 w 1631857"/>
              <a:gd name="connsiteY96" fmla="*/ 1157282 h 2374228"/>
              <a:gd name="connsiteX97" fmla="*/ 71138 w 1631857"/>
              <a:gd name="connsiteY97" fmla="*/ 1090721 h 2374228"/>
              <a:gd name="connsiteX98" fmla="*/ 137437 w 1631857"/>
              <a:gd name="connsiteY98" fmla="*/ 1145765 h 2374228"/>
              <a:gd name="connsiteX99" fmla="*/ 111928 w 1631857"/>
              <a:gd name="connsiteY99" fmla="*/ 1188031 h 2374228"/>
              <a:gd name="connsiteX100" fmla="*/ 102020 w 1631857"/>
              <a:gd name="connsiteY100" fmla="*/ 1231174 h 2374228"/>
              <a:gd name="connsiteX101" fmla="*/ 108837 w 1631857"/>
              <a:gd name="connsiteY101" fmla="*/ 1262957 h 2374228"/>
              <a:gd name="connsiteX102" fmla="*/ 127880 w 1631857"/>
              <a:gd name="connsiteY102" fmla="*/ 1272801 h 2374228"/>
              <a:gd name="connsiteX103" fmla="*/ 147485 w 1631857"/>
              <a:gd name="connsiteY103" fmla="*/ 1259652 h 2374228"/>
              <a:gd name="connsiteX104" fmla="*/ 163296 w 1631857"/>
              <a:gd name="connsiteY104" fmla="*/ 1223298 h 2374228"/>
              <a:gd name="connsiteX105" fmla="*/ 182410 w 1631857"/>
              <a:gd name="connsiteY105" fmla="*/ 1177775 h 2374228"/>
              <a:gd name="connsiteX106" fmla="*/ 219372 w 1631857"/>
              <a:gd name="connsiteY106" fmla="*/ 1126250 h 2374228"/>
              <a:gd name="connsiteX107" fmla="*/ 284161 w 1631857"/>
              <a:gd name="connsiteY107" fmla="*/ 1104209 h 2374228"/>
              <a:gd name="connsiteX108" fmla="*/ 364276 w 1631857"/>
              <a:gd name="connsiteY108" fmla="*/ 1142263 h 2374228"/>
              <a:gd name="connsiteX109" fmla="*/ 397619 w 1631857"/>
              <a:gd name="connsiteY109" fmla="*/ 1240174 h 2374228"/>
              <a:gd name="connsiteX110" fmla="*/ 847695 w 1631857"/>
              <a:gd name="connsiteY110" fmla="*/ 2166297 h 2374228"/>
              <a:gd name="connsiteX111" fmla="*/ 757709 w 1631857"/>
              <a:gd name="connsiteY111" fmla="*/ 2166297 h 2374228"/>
              <a:gd name="connsiteX112" fmla="*/ 757709 w 1631857"/>
              <a:gd name="connsiteY112" fmla="*/ 2201165 h 2374228"/>
              <a:gd name="connsiteX113" fmla="*/ 770082 w 1631857"/>
              <a:gd name="connsiteY113" fmla="*/ 2244751 h 2374228"/>
              <a:gd name="connsiteX114" fmla="*/ 806076 w 1631857"/>
              <a:gd name="connsiteY114" fmla="*/ 2259655 h 2374228"/>
              <a:gd name="connsiteX115" fmla="*/ 838696 w 1631857"/>
              <a:gd name="connsiteY115" fmla="*/ 2244751 h 2374228"/>
              <a:gd name="connsiteX116" fmla="*/ 847695 w 1631857"/>
              <a:gd name="connsiteY116" fmla="*/ 2201165 h 2374228"/>
              <a:gd name="connsiteX117" fmla="*/ 847695 w 1631857"/>
              <a:gd name="connsiteY117" fmla="*/ 767220 h 2374228"/>
              <a:gd name="connsiteX118" fmla="*/ 750965 w 1631857"/>
              <a:gd name="connsiteY118" fmla="*/ 767220 h 2374228"/>
              <a:gd name="connsiteX119" fmla="*/ 750965 w 1631857"/>
              <a:gd name="connsiteY119" fmla="*/ 802089 h 2374228"/>
              <a:gd name="connsiteX120" fmla="*/ 764603 w 1631857"/>
              <a:gd name="connsiteY120" fmla="*/ 844551 h 2374228"/>
              <a:gd name="connsiteX121" fmla="*/ 802705 w 1631857"/>
              <a:gd name="connsiteY121" fmla="*/ 858330 h 2374228"/>
              <a:gd name="connsiteX122" fmla="*/ 837432 w 1631857"/>
              <a:gd name="connsiteY122" fmla="*/ 843004 h 2374228"/>
              <a:gd name="connsiteX123" fmla="*/ 847695 w 1631857"/>
              <a:gd name="connsiteY123" fmla="*/ 799840 h 2374228"/>
              <a:gd name="connsiteX124" fmla="*/ 885859 w 1631857"/>
              <a:gd name="connsiteY124" fmla="*/ 0 h 2374228"/>
              <a:gd name="connsiteX125" fmla="*/ 885859 w 1631857"/>
              <a:gd name="connsiteY125" fmla="*/ 96587 h 2374228"/>
              <a:gd name="connsiteX126" fmla="*/ 749862 w 1631857"/>
              <a:gd name="connsiteY126" fmla="*/ 96587 h 2374228"/>
              <a:gd name="connsiteX127" fmla="*/ 749862 w 1631857"/>
              <a:gd name="connsiteY127" fmla="*/ 205680 h 2374228"/>
              <a:gd name="connsiteX128" fmla="*/ 885859 w 1631857"/>
              <a:gd name="connsiteY128" fmla="*/ 205680 h 2374228"/>
              <a:gd name="connsiteX129" fmla="*/ 885859 w 1631857"/>
              <a:gd name="connsiteY129" fmla="*/ 302270 h 2374228"/>
              <a:gd name="connsiteX130" fmla="*/ 520646 w 1631857"/>
              <a:gd name="connsiteY130" fmla="*/ 302270 h 2374228"/>
              <a:gd name="connsiteX131" fmla="*/ 520646 w 1631857"/>
              <a:gd name="connsiteY131" fmla="*/ 205680 h 2374228"/>
              <a:gd name="connsiteX132" fmla="*/ 665636 w 1631857"/>
              <a:gd name="connsiteY132" fmla="*/ 205680 h 2374228"/>
              <a:gd name="connsiteX133" fmla="*/ 665636 w 1631857"/>
              <a:gd name="connsiteY133" fmla="*/ 96587 h 2374228"/>
              <a:gd name="connsiteX134" fmla="*/ 520646 w 1631857"/>
              <a:gd name="connsiteY134" fmla="*/ 96587 h 2374228"/>
              <a:gd name="connsiteX135" fmla="*/ 520646 w 1631857"/>
              <a:gd name="connsiteY135" fmla="*/ 0 h 2374228"/>
              <a:gd name="connsiteX136" fmla="*/ 924053 w 1631857"/>
              <a:gd name="connsiteY136" fmla="*/ 2069707 h 2374228"/>
              <a:gd name="connsiteX137" fmla="*/ 924053 w 1631857"/>
              <a:gd name="connsiteY137" fmla="*/ 2207914 h 2374228"/>
              <a:gd name="connsiteX138" fmla="*/ 913695 w 1631857"/>
              <a:gd name="connsiteY138" fmla="*/ 2280763 h 2374228"/>
              <a:gd name="connsiteX139" fmla="*/ 877120 w 1631857"/>
              <a:gd name="connsiteY139" fmla="*/ 2333611 h 2374228"/>
              <a:gd name="connsiteX140" fmla="*/ 806076 w 1631857"/>
              <a:gd name="connsiteY140" fmla="*/ 2353997 h 2374228"/>
              <a:gd name="connsiteX141" fmla="*/ 740805 w 1631857"/>
              <a:gd name="connsiteY141" fmla="*/ 2337781 h 2374228"/>
              <a:gd name="connsiteX142" fmla="*/ 700440 w 1631857"/>
              <a:gd name="connsiteY142" fmla="*/ 2295033 h 2374228"/>
              <a:gd name="connsiteX143" fmla="*/ 558840 w 1631857"/>
              <a:gd name="connsiteY143" fmla="*/ 2374228 h 2374228"/>
              <a:gd name="connsiteX144" fmla="*/ 558840 w 1631857"/>
              <a:gd name="connsiteY144" fmla="*/ 2266394 h 2374228"/>
              <a:gd name="connsiteX145" fmla="*/ 681351 w 1631857"/>
              <a:gd name="connsiteY145" fmla="*/ 2203415 h 2374228"/>
              <a:gd name="connsiteX146" fmla="*/ 681351 w 1631857"/>
              <a:gd name="connsiteY146" fmla="*/ 2166297 h 2374228"/>
              <a:gd name="connsiteX147" fmla="*/ 558840 w 1631857"/>
              <a:gd name="connsiteY147" fmla="*/ 2166297 h 2374228"/>
              <a:gd name="connsiteX148" fmla="*/ 558840 w 1631857"/>
              <a:gd name="connsiteY148" fmla="*/ 2069707 h 2374228"/>
              <a:gd name="connsiteX149" fmla="*/ 924053 w 1631857"/>
              <a:gd name="connsiteY149" fmla="*/ 1426887 h 2374228"/>
              <a:gd name="connsiteX150" fmla="*/ 924053 w 1631857"/>
              <a:gd name="connsiteY150" fmla="*/ 1716796 h 2374228"/>
              <a:gd name="connsiteX151" fmla="*/ 843199 w 1631857"/>
              <a:gd name="connsiteY151" fmla="*/ 1716796 h 2374228"/>
              <a:gd name="connsiteX152" fmla="*/ 843199 w 1631857"/>
              <a:gd name="connsiteY152" fmla="*/ 1620137 h 2374228"/>
              <a:gd name="connsiteX153" fmla="*/ 558840 w 1631857"/>
              <a:gd name="connsiteY153" fmla="*/ 1620137 h 2374228"/>
              <a:gd name="connsiteX154" fmla="*/ 558840 w 1631857"/>
              <a:gd name="connsiteY154" fmla="*/ 1523547 h 2374228"/>
              <a:gd name="connsiteX155" fmla="*/ 843199 w 1631857"/>
              <a:gd name="connsiteY155" fmla="*/ 1523547 h 2374228"/>
              <a:gd name="connsiteX156" fmla="*/ 843199 w 1631857"/>
              <a:gd name="connsiteY156" fmla="*/ 1426887 h 2374228"/>
              <a:gd name="connsiteX157" fmla="*/ 924053 w 1631857"/>
              <a:gd name="connsiteY157" fmla="*/ 670630 h 2374228"/>
              <a:gd name="connsiteX158" fmla="*/ 924053 w 1631857"/>
              <a:gd name="connsiteY158" fmla="*/ 804339 h 2374228"/>
              <a:gd name="connsiteX159" fmla="*/ 913071 w 1631857"/>
              <a:gd name="connsiteY159" fmla="*/ 878272 h 2374228"/>
              <a:gd name="connsiteX160" fmla="*/ 875122 w 1631857"/>
              <a:gd name="connsiteY160" fmla="*/ 931953 h 2374228"/>
              <a:gd name="connsiteX161" fmla="*/ 802705 w 1631857"/>
              <a:gd name="connsiteY161" fmla="*/ 952671 h 2374228"/>
              <a:gd name="connsiteX162" fmla="*/ 729780 w 1631857"/>
              <a:gd name="connsiteY162" fmla="*/ 931787 h 2374228"/>
              <a:gd name="connsiteX163" fmla="*/ 687960 w 1631857"/>
              <a:gd name="connsiteY163" fmla="*/ 878440 h 2374228"/>
              <a:gd name="connsiteX164" fmla="*/ 674607 w 1631857"/>
              <a:gd name="connsiteY164" fmla="*/ 806589 h 2374228"/>
              <a:gd name="connsiteX165" fmla="*/ 674607 w 1631857"/>
              <a:gd name="connsiteY165" fmla="*/ 767220 h 2374228"/>
              <a:gd name="connsiteX166" fmla="*/ 558840 w 1631857"/>
              <a:gd name="connsiteY166" fmla="*/ 767220 h 2374228"/>
              <a:gd name="connsiteX167" fmla="*/ 558840 w 1631857"/>
              <a:gd name="connsiteY167" fmla="*/ 670630 h 2374228"/>
              <a:gd name="connsiteX168" fmla="*/ 1057625 w 1631857"/>
              <a:gd name="connsiteY168" fmla="*/ 1771249 h 2374228"/>
              <a:gd name="connsiteX169" fmla="*/ 1057625 w 1631857"/>
              <a:gd name="connsiteY169" fmla="*/ 2007209 h 2374228"/>
              <a:gd name="connsiteX170" fmla="*/ 976771 w 1631857"/>
              <a:gd name="connsiteY170" fmla="*/ 2007209 h 2374228"/>
              <a:gd name="connsiteX171" fmla="*/ 976771 w 1631857"/>
              <a:gd name="connsiteY171" fmla="*/ 1867839 h 2374228"/>
              <a:gd name="connsiteX172" fmla="*/ 919380 w 1631857"/>
              <a:gd name="connsiteY172" fmla="*/ 1867839 h 2374228"/>
              <a:gd name="connsiteX173" fmla="*/ 919380 w 1631857"/>
              <a:gd name="connsiteY173" fmla="*/ 1986978 h 2374228"/>
              <a:gd name="connsiteX174" fmla="*/ 838525 w 1631857"/>
              <a:gd name="connsiteY174" fmla="*/ 1986978 h 2374228"/>
              <a:gd name="connsiteX175" fmla="*/ 838525 w 1631857"/>
              <a:gd name="connsiteY175" fmla="*/ 1867839 h 2374228"/>
              <a:gd name="connsiteX176" fmla="*/ 773266 w 1631857"/>
              <a:gd name="connsiteY176" fmla="*/ 1867839 h 2374228"/>
              <a:gd name="connsiteX177" fmla="*/ 773266 w 1631857"/>
              <a:gd name="connsiteY177" fmla="*/ 2012828 h 2374228"/>
              <a:gd name="connsiteX178" fmla="*/ 692412 w 1631857"/>
              <a:gd name="connsiteY178" fmla="*/ 2012828 h 2374228"/>
              <a:gd name="connsiteX179" fmla="*/ 692412 w 1631857"/>
              <a:gd name="connsiteY179" fmla="*/ 1771249 h 2374228"/>
              <a:gd name="connsiteX180" fmla="*/ 1057625 w 1631857"/>
              <a:gd name="connsiteY180" fmla="*/ 330904 h 2374228"/>
              <a:gd name="connsiteX181" fmla="*/ 1057625 w 1631857"/>
              <a:gd name="connsiteY181" fmla="*/ 434307 h 2374228"/>
              <a:gd name="connsiteX182" fmla="*/ 981210 w 1631857"/>
              <a:gd name="connsiteY182" fmla="*/ 461267 h 2374228"/>
              <a:gd name="connsiteX183" fmla="*/ 940896 w 1631857"/>
              <a:gd name="connsiteY183" fmla="*/ 474815 h 2374228"/>
              <a:gd name="connsiteX184" fmla="*/ 899740 w 1631857"/>
              <a:gd name="connsiteY184" fmla="*/ 488783 h 2374228"/>
              <a:gd name="connsiteX185" fmla="*/ 899740 w 1631857"/>
              <a:gd name="connsiteY185" fmla="*/ 491030 h 2374228"/>
              <a:gd name="connsiteX186" fmla="*/ 940896 w 1631857"/>
              <a:gd name="connsiteY186" fmla="*/ 505349 h 2374228"/>
              <a:gd name="connsiteX187" fmla="*/ 981210 w 1631857"/>
              <a:gd name="connsiteY187" fmla="*/ 519670 h 2374228"/>
              <a:gd name="connsiteX188" fmla="*/ 1057625 w 1631857"/>
              <a:gd name="connsiteY188" fmla="*/ 546631 h 2374228"/>
              <a:gd name="connsiteX189" fmla="*/ 1057625 w 1631857"/>
              <a:gd name="connsiteY189" fmla="*/ 647787 h 2374228"/>
              <a:gd name="connsiteX190" fmla="*/ 818269 w 1631857"/>
              <a:gd name="connsiteY190" fmla="*/ 537640 h 2374228"/>
              <a:gd name="connsiteX191" fmla="*/ 692412 w 1631857"/>
              <a:gd name="connsiteY191" fmla="*/ 537640 h 2374228"/>
              <a:gd name="connsiteX192" fmla="*/ 692412 w 1631857"/>
              <a:gd name="connsiteY192" fmla="*/ 441050 h 2374228"/>
              <a:gd name="connsiteX193" fmla="*/ 818269 w 1631857"/>
              <a:gd name="connsiteY193" fmla="*/ 441050 h 2374228"/>
              <a:gd name="connsiteX194" fmla="*/ 1064369 w 1631857"/>
              <a:gd name="connsiteY194" fmla="*/ 1240174 h 2374228"/>
              <a:gd name="connsiteX195" fmla="*/ 1052367 w 1631857"/>
              <a:gd name="connsiteY195" fmla="*/ 1303821 h 2374228"/>
              <a:gd name="connsiteX196" fmla="*/ 1015519 w 1631857"/>
              <a:gd name="connsiteY196" fmla="*/ 1361530 h 2374228"/>
              <a:gd name="connsiteX197" fmla="*/ 954846 w 1631857"/>
              <a:gd name="connsiteY197" fmla="*/ 1313234 h 2374228"/>
              <a:gd name="connsiteX198" fmla="*/ 974592 w 1631857"/>
              <a:gd name="connsiteY198" fmla="*/ 1277564 h 2374228"/>
              <a:gd name="connsiteX199" fmla="*/ 981267 w 1631857"/>
              <a:gd name="connsiteY199" fmla="*/ 1240174 h 2374228"/>
              <a:gd name="connsiteX200" fmla="*/ 975014 w 1631857"/>
              <a:gd name="connsiteY200" fmla="*/ 1212188 h 2374228"/>
              <a:gd name="connsiteX201" fmla="*/ 956533 w 1631857"/>
              <a:gd name="connsiteY201" fmla="*/ 1201922 h 2374228"/>
              <a:gd name="connsiteX202" fmla="*/ 936576 w 1631857"/>
              <a:gd name="connsiteY202" fmla="*/ 1216478 h 2374228"/>
              <a:gd name="connsiteX203" fmla="*/ 919992 w 1631857"/>
              <a:gd name="connsiteY203" fmla="*/ 1255925 h 2374228"/>
              <a:gd name="connsiteX204" fmla="*/ 902565 w 1631857"/>
              <a:gd name="connsiteY204" fmla="*/ 1300318 h 2374228"/>
              <a:gd name="connsiteX205" fmla="*/ 864760 w 1631857"/>
              <a:gd name="connsiteY205" fmla="*/ 1353036 h 2374228"/>
              <a:gd name="connsiteX206" fmla="*/ 802500 w 1631857"/>
              <a:gd name="connsiteY206" fmla="*/ 1371638 h 2374228"/>
              <a:gd name="connsiteX207" fmla="*/ 744742 w 1631857"/>
              <a:gd name="connsiteY207" fmla="*/ 1354872 h 2374228"/>
              <a:gd name="connsiteX208" fmla="*/ 702224 w 1631857"/>
              <a:gd name="connsiteY208" fmla="*/ 1306390 h 2374228"/>
              <a:gd name="connsiteX209" fmla="*/ 685668 w 1631857"/>
              <a:gd name="connsiteY209" fmla="*/ 1228924 h 2374228"/>
              <a:gd name="connsiteX210" fmla="*/ 698513 w 1631857"/>
              <a:gd name="connsiteY210" fmla="*/ 1157282 h 2374228"/>
              <a:gd name="connsiteX211" fmla="*/ 737888 w 1631857"/>
              <a:gd name="connsiteY211" fmla="*/ 1090721 h 2374228"/>
              <a:gd name="connsiteX212" fmla="*/ 804187 w 1631857"/>
              <a:gd name="connsiteY212" fmla="*/ 1145765 h 2374228"/>
              <a:gd name="connsiteX213" fmla="*/ 778678 w 1631857"/>
              <a:gd name="connsiteY213" fmla="*/ 1188031 h 2374228"/>
              <a:gd name="connsiteX214" fmla="*/ 768770 w 1631857"/>
              <a:gd name="connsiteY214" fmla="*/ 1231174 h 2374228"/>
              <a:gd name="connsiteX215" fmla="*/ 775587 w 1631857"/>
              <a:gd name="connsiteY215" fmla="*/ 1262957 h 2374228"/>
              <a:gd name="connsiteX216" fmla="*/ 794630 w 1631857"/>
              <a:gd name="connsiteY216" fmla="*/ 1272801 h 2374228"/>
              <a:gd name="connsiteX217" fmla="*/ 814235 w 1631857"/>
              <a:gd name="connsiteY217" fmla="*/ 1259652 h 2374228"/>
              <a:gd name="connsiteX218" fmla="*/ 830046 w 1631857"/>
              <a:gd name="connsiteY218" fmla="*/ 1223298 h 2374228"/>
              <a:gd name="connsiteX219" fmla="*/ 849160 w 1631857"/>
              <a:gd name="connsiteY219" fmla="*/ 1177775 h 2374228"/>
              <a:gd name="connsiteX220" fmla="*/ 886122 w 1631857"/>
              <a:gd name="connsiteY220" fmla="*/ 1126250 h 2374228"/>
              <a:gd name="connsiteX221" fmla="*/ 950911 w 1631857"/>
              <a:gd name="connsiteY221" fmla="*/ 1104209 h 2374228"/>
              <a:gd name="connsiteX222" fmla="*/ 1031026 w 1631857"/>
              <a:gd name="connsiteY222" fmla="*/ 1142263 h 2374228"/>
              <a:gd name="connsiteX223" fmla="*/ 1064369 w 1631857"/>
              <a:gd name="connsiteY223" fmla="*/ 1240174 h 2374228"/>
              <a:gd name="connsiteX224" fmla="*/ 1523970 w 1631857"/>
              <a:gd name="connsiteY224" fmla="*/ 2166297 h 2374228"/>
              <a:gd name="connsiteX225" fmla="*/ 1433984 w 1631857"/>
              <a:gd name="connsiteY225" fmla="*/ 2166297 h 2374228"/>
              <a:gd name="connsiteX226" fmla="*/ 1433984 w 1631857"/>
              <a:gd name="connsiteY226" fmla="*/ 2201165 h 2374228"/>
              <a:gd name="connsiteX227" fmla="*/ 1446357 w 1631857"/>
              <a:gd name="connsiteY227" fmla="*/ 2244751 h 2374228"/>
              <a:gd name="connsiteX228" fmla="*/ 1482351 w 1631857"/>
              <a:gd name="connsiteY228" fmla="*/ 2259655 h 2374228"/>
              <a:gd name="connsiteX229" fmla="*/ 1514971 w 1631857"/>
              <a:gd name="connsiteY229" fmla="*/ 2244751 h 2374228"/>
              <a:gd name="connsiteX230" fmla="*/ 1523970 w 1631857"/>
              <a:gd name="connsiteY230" fmla="*/ 2201165 h 2374228"/>
              <a:gd name="connsiteX231" fmla="*/ 1523970 w 1631857"/>
              <a:gd name="connsiteY231" fmla="*/ 767220 h 2374228"/>
              <a:gd name="connsiteX232" fmla="*/ 1427240 w 1631857"/>
              <a:gd name="connsiteY232" fmla="*/ 767220 h 2374228"/>
              <a:gd name="connsiteX233" fmla="*/ 1427240 w 1631857"/>
              <a:gd name="connsiteY233" fmla="*/ 802089 h 2374228"/>
              <a:gd name="connsiteX234" fmla="*/ 1440878 w 1631857"/>
              <a:gd name="connsiteY234" fmla="*/ 844551 h 2374228"/>
              <a:gd name="connsiteX235" fmla="*/ 1478980 w 1631857"/>
              <a:gd name="connsiteY235" fmla="*/ 858330 h 2374228"/>
              <a:gd name="connsiteX236" fmla="*/ 1513707 w 1631857"/>
              <a:gd name="connsiteY236" fmla="*/ 843004 h 2374228"/>
              <a:gd name="connsiteX237" fmla="*/ 1523970 w 1631857"/>
              <a:gd name="connsiteY237" fmla="*/ 799840 h 2374228"/>
              <a:gd name="connsiteX238" fmla="*/ 1562135 w 1631857"/>
              <a:gd name="connsiteY238" fmla="*/ 0 h 2374228"/>
              <a:gd name="connsiteX239" fmla="*/ 1562135 w 1631857"/>
              <a:gd name="connsiteY239" fmla="*/ 96587 h 2374228"/>
              <a:gd name="connsiteX240" fmla="*/ 1426137 w 1631857"/>
              <a:gd name="connsiteY240" fmla="*/ 96587 h 2374228"/>
              <a:gd name="connsiteX241" fmla="*/ 1426137 w 1631857"/>
              <a:gd name="connsiteY241" fmla="*/ 205680 h 2374228"/>
              <a:gd name="connsiteX242" fmla="*/ 1562135 w 1631857"/>
              <a:gd name="connsiteY242" fmla="*/ 205680 h 2374228"/>
              <a:gd name="connsiteX243" fmla="*/ 1562135 w 1631857"/>
              <a:gd name="connsiteY243" fmla="*/ 302270 h 2374228"/>
              <a:gd name="connsiteX244" fmla="*/ 1196921 w 1631857"/>
              <a:gd name="connsiteY244" fmla="*/ 302270 h 2374228"/>
              <a:gd name="connsiteX245" fmla="*/ 1196921 w 1631857"/>
              <a:gd name="connsiteY245" fmla="*/ 205680 h 2374228"/>
              <a:gd name="connsiteX246" fmla="*/ 1341911 w 1631857"/>
              <a:gd name="connsiteY246" fmla="*/ 205680 h 2374228"/>
              <a:gd name="connsiteX247" fmla="*/ 1341911 w 1631857"/>
              <a:gd name="connsiteY247" fmla="*/ 96587 h 2374228"/>
              <a:gd name="connsiteX248" fmla="*/ 1196921 w 1631857"/>
              <a:gd name="connsiteY248" fmla="*/ 96587 h 2374228"/>
              <a:gd name="connsiteX249" fmla="*/ 1196921 w 1631857"/>
              <a:gd name="connsiteY249" fmla="*/ 0 h 2374228"/>
              <a:gd name="connsiteX250" fmla="*/ 1600329 w 1631857"/>
              <a:gd name="connsiteY250" fmla="*/ 2069707 h 2374228"/>
              <a:gd name="connsiteX251" fmla="*/ 1600329 w 1631857"/>
              <a:gd name="connsiteY251" fmla="*/ 2207914 h 2374228"/>
              <a:gd name="connsiteX252" fmla="*/ 1589970 w 1631857"/>
              <a:gd name="connsiteY252" fmla="*/ 2280763 h 2374228"/>
              <a:gd name="connsiteX253" fmla="*/ 1553395 w 1631857"/>
              <a:gd name="connsiteY253" fmla="*/ 2333611 h 2374228"/>
              <a:gd name="connsiteX254" fmla="*/ 1482351 w 1631857"/>
              <a:gd name="connsiteY254" fmla="*/ 2353997 h 2374228"/>
              <a:gd name="connsiteX255" fmla="*/ 1417080 w 1631857"/>
              <a:gd name="connsiteY255" fmla="*/ 2337781 h 2374228"/>
              <a:gd name="connsiteX256" fmla="*/ 1376715 w 1631857"/>
              <a:gd name="connsiteY256" fmla="*/ 2295033 h 2374228"/>
              <a:gd name="connsiteX257" fmla="*/ 1235115 w 1631857"/>
              <a:gd name="connsiteY257" fmla="*/ 2374228 h 2374228"/>
              <a:gd name="connsiteX258" fmla="*/ 1235115 w 1631857"/>
              <a:gd name="connsiteY258" fmla="*/ 2266394 h 2374228"/>
              <a:gd name="connsiteX259" fmla="*/ 1357626 w 1631857"/>
              <a:gd name="connsiteY259" fmla="*/ 2203415 h 2374228"/>
              <a:gd name="connsiteX260" fmla="*/ 1357626 w 1631857"/>
              <a:gd name="connsiteY260" fmla="*/ 2166297 h 2374228"/>
              <a:gd name="connsiteX261" fmla="*/ 1235115 w 1631857"/>
              <a:gd name="connsiteY261" fmla="*/ 2166297 h 2374228"/>
              <a:gd name="connsiteX262" fmla="*/ 1235115 w 1631857"/>
              <a:gd name="connsiteY262" fmla="*/ 2069707 h 2374228"/>
              <a:gd name="connsiteX263" fmla="*/ 1600329 w 1631857"/>
              <a:gd name="connsiteY263" fmla="*/ 1426887 h 2374228"/>
              <a:gd name="connsiteX264" fmla="*/ 1600329 w 1631857"/>
              <a:gd name="connsiteY264" fmla="*/ 1716796 h 2374228"/>
              <a:gd name="connsiteX265" fmla="*/ 1519474 w 1631857"/>
              <a:gd name="connsiteY265" fmla="*/ 1716796 h 2374228"/>
              <a:gd name="connsiteX266" fmla="*/ 1519474 w 1631857"/>
              <a:gd name="connsiteY266" fmla="*/ 1620137 h 2374228"/>
              <a:gd name="connsiteX267" fmla="*/ 1235115 w 1631857"/>
              <a:gd name="connsiteY267" fmla="*/ 1620137 h 2374228"/>
              <a:gd name="connsiteX268" fmla="*/ 1235115 w 1631857"/>
              <a:gd name="connsiteY268" fmla="*/ 1523547 h 2374228"/>
              <a:gd name="connsiteX269" fmla="*/ 1519474 w 1631857"/>
              <a:gd name="connsiteY269" fmla="*/ 1523547 h 2374228"/>
              <a:gd name="connsiteX270" fmla="*/ 1519474 w 1631857"/>
              <a:gd name="connsiteY270" fmla="*/ 1426887 h 2374228"/>
              <a:gd name="connsiteX271" fmla="*/ 1600329 w 1631857"/>
              <a:gd name="connsiteY271" fmla="*/ 670630 h 2374228"/>
              <a:gd name="connsiteX272" fmla="*/ 1600329 w 1631857"/>
              <a:gd name="connsiteY272" fmla="*/ 804339 h 2374228"/>
              <a:gd name="connsiteX273" fmla="*/ 1589346 w 1631857"/>
              <a:gd name="connsiteY273" fmla="*/ 878272 h 2374228"/>
              <a:gd name="connsiteX274" fmla="*/ 1551398 w 1631857"/>
              <a:gd name="connsiteY274" fmla="*/ 931953 h 2374228"/>
              <a:gd name="connsiteX275" fmla="*/ 1478980 w 1631857"/>
              <a:gd name="connsiteY275" fmla="*/ 952671 h 2374228"/>
              <a:gd name="connsiteX276" fmla="*/ 1406055 w 1631857"/>
              <a:gd name="connsiteY276" fmla="*/ 931787 h 2374228"/>
              <a:gd name="connsiteX277" fmla="*/ 1364235 w 1631857"/>
              <a:gd name="connsiteY277" fmla="*/ 878440 h 2374228"/>
              <a:gd name="connsiteX278" fmla="*/ 1350882 w 1631857"/>
              <a:gd name="connsiteY278" fmla="*/ 806589 h 2374228"/>
              <a:gd name="connsiteX279" fmla="*/ 1350882 w 1631857"/>
              <a:gd name="connsiteY279" fmla="*/ 767220 h 2374228"/>
              <a:gd name="connsiteX280" fmla="*/ 1235115 w 1631857"/>
              <a:gd name="connsiteY280" fmla="*/ 767220 h 2374228"/>
              <a:gd name="connsiteX281" fmla="*/ 1235115 w 1631857"/>
              <a:gd name="connsiteY281" fmla="*/ 670630 h 2374228"/>
              <a:gd name="connsiteX282" fmla="*/ 1631857 w 1631857"/>
              <a:gd name="connsiteY282" fmla="*/ 1771249 h 2374228"/>
              <a:gd name="connsiteX283" fmla="*/ 1631857 w 1631857"/>
              <a:gd name="connsiteY283" fmla="*/ 1867839 h 2374228"/>
              <a:gd name="connsiteX284" fmla="*/ 1595655 w 1631857"/>
              <a:gd name="connsiteY284" fmla="*/ 1867839 h 2374228"/>
              <a:gd name="connsiteX285" fmla="*/ 1595655 w 1631857"/>
              <a:gd name="connsiteY285" fmla="*/ 1986978 h 2374228"/>
              <a:gd name="connsiteX286" fmla="*/ 1514801 w 1631857"/>
              <a:gd name="connsiteY286" fmla="*/ 1986978 h 2374228"/>
              <a:gd name="connsiteX287" fmla="*/ 1514801 w 1631857"/>
              <a:gd name="connsiteY287" fmla="*/ 1867839 h 2374228"/>
              <a:gd name="connsiteX288" fmla="*/ 1449541 w 1631857"/>
              <a:gd name="connsiteY288" fmla="*/ 1867839 h 2374228"/>
              <a:gd name="connsiteX289" fmla="*/ 1449541 w 1631857"/>
              <a:gd name="connsiteY289" fmla="*/ 2012828 h 2374228"/>
              <a:gd name="connsiteX290" fmla="*/ 1368687 w 1631857"/>
              <a:gd name="connsiteY290" fmla="*/ 2012828 h 2374228"/>
              <a:gd name="connsiteX291" fmla="*/ 1368687 w 1631857"/>
              <a:gd name="connsiteY291" fmla="*/ 1771249 h 2374228"/>
              <a:gd name="connsiteX292" fmla="*/ 1631857 w 1631857"/>
              <a:gd name="connsiteY292" fmla="*/ 1311906 h 2374228"/>
              <a:gd name="connsiteX293" fmla="*/ 1631857 w 1631857"/>
              <a:gd name="connsiteY293" fmla="*/ 1313819 h 2374228"/>
              <a:gd name="connsiteX294" fmla="*/ 1631122 w 1631857"/>
              <a:gd name="connsiteY294" fmla="*/ 1313234 h 2374228"/>
              <a:gd name="connsiteX295" fmla="*/ 1631857 w 1631857"/>
              <a:gd name="connsiteY295" fmla="*/ 1105272 h 2374228"/>
              <a:gd name="connsiteX296" fmla="*/ 1631857 w 1631857"/>
              <a:gd name="connsiteY296" fmla="*/ 1202616 h 2374228"/>
              <a:gd name="connsiteX297" fmla="*/ 1612851 w 1631857"/>
              <a:gd name="connsiteY297" fmla="*/ 1216478 h 2374228"/>
              <a:gd name="connsiteX298" fmla="*/ 1596267 w 1631857"/>
              <a:gd name="connsiteY298" fmla="*/ 1255925 h 2374228"/>
              <a:gd name="connsiteX299" fmla="*/ 1578840 w 1631857"/>
              <a:gd name="connsiteY299" fmla="*/ 1300318 h 2374228"/>
              <a:gd name="connsiteX300" fmla="*/ 1541035 w 1631857"/>
              <a:gd name="connsiteY300" fmla="*/ 1353036 h 2374228"/>
              <a:gd name="connsiteX301" fmla="*/ 1478775 w 1631857"/>
              <a:gd name="connsiteY301" fmla="*/ 1371638 h 2374228"/>
              <a:gd name="connsiteX302" fmla="*/ 1421017 w 1631857"/>
              <a:gd name="connsiteY302" fmla="*/ 1354872 h 2374228"/>
              <a:gd name="connsiteX303" fmla="*/ 1378499 w 1631857"/>
              <a:gd name="connsiteY303" fmla="*/ 1306390 h 2374228"/>
              <a:gd name="connsiteX304" fmla="*/ 1361943 w 1631857"/>
              <a:gd name="connsiteY304" fmla="*/ 1228924 h 2374228"/>
              <a:gd name="connsiteX305" fmla="*/ 1374788 w 1631857"/>
              <a:gd name="connsiteY305" fmla="*/ 1157282 h 2374228"/>
              <a:gd name="connsiteX306" fmla="*/ 1414163 w 1631857"/>
              <a:gd name="connsiteY306" fmla="*/ 1090721 h 2374228"/>
              <a:gd name="connsiteX307" fmla="*/ 1480462 w 1631857"/>
              <a:gd name="connsiteY307" fmla="*/ 1145765 h 2374228"/>
              <a:gd name="connsiteX308" fmla="*/ 1454954 w 1631857"/>
              <a:gd name="connsiteY308" fmla="*/ 1188031 h 2374228"/>
              <a:gd name="connsiteX309" fmla="*/ 1445045 w 1631857"/>
              <a:gd name="connsiteY309" fmla="*/ 1231174 h 2374228"/>
              <a:gd name="connsiteX310" fmla="*/ 1451862 w 1631857"/>
              <a:gd name="connsiteY310" fmla="*/ 1262957 h 2374228"/>
              <a:gd name="connsiteX311" fmla="*/ 1470905 w 1631857"/>
              <a:gd name="connsiteY311" fmla="*/ 1272801 h 2374228"/>
              <a:gd name="connsiteX312" fmla="*/ 1490510 w 1631857"/>
              <a:gd name="connsiteY312" fmla="*/ 1259652 h 2374228"/>
              <a:gd name="connsiteX313" fmla="*/ 1506321 w 1631857"/>
              <a:gd name="connsiteY313" fmla="*/ 1223298 h 2374228"/>
              <a:gd name="connsiteX314" fmla="*/ 1525435 w 1631857"/>
              <a:gd name="connsiteY314" fmla="*/ 1177775 h 2374228"/>
              <a:gd name="connsiteX315" fmla="*/ 1562397 w 1631857"/>
              <a:gd name="connsiteY315" fmla="*/ 1126250 h 2374228"/>
              <a:gd name="connsiteX316" fmla="*/ 1627186 w 1631857"/>
              <a:gd name="connsiteY316" fmla="*/ 1104209 h 2374228"/>
              <a:gd name="connsiteX317" fmla="*/ 1631857 w 1631857"/>
              <a:gd name="connsiteY317" fmla="*/ 377862 h 2374228"/>
              <a:gd name="connsiteX318" fmla="*/ 1631857 w 1631857"/>
              <a:gd name="connsiteY318" fmla="*/ 469880 h 2374228"/>
              <a:gd name="connsiteX319" fmla="*/ 1617171 w 1631857"/>
              <a:gd name="connsiteY319" fmla="*/ 474815 h 2374228"/>
              <a:gd name="connsiteX320" fmla="*/ 1576015 w 1631857"/>
              <a:gd name="connsiteY320" fmla="*/ 488783 h 2374228"/>
              <a:gd name="connsiteX321" fmla="*/ 1576015 w 1631857"/>
              <a:gd name="connsiteY321" fmla="*/ 491030 h 2374228"/>
              <a:gd name="connsiteX322" fmla="*/ 1617171 w 1631857"/>
              <a:gd name="connsiteY322" fmla="*/ 505349 h 2374228"/>
              <a:gd name="connsiteX323" fmla="*/ 1631857 w 1631857"/>
              <a:gd name="connsiteY323" fmla="*/ 510566 h 2374228"/>
              <a:gd name="connsiteX324" fmla="*/ 1631857 w 1631857"/>
              <a:gd name="connsiteY324" fmla="*/ 600829 h 2374228"/>
              <a:gd name="connsiteX325" fmla="*/ 1494544 w 1631857"/>
              <a:gd name="connsiteY325" fmla="*/ 537640 h 2374228"/>
              <a:gd name="connsiteX326" fmla="*/ 1368687 w 1631857"/>
              <a:gd name="connsiteY326" fmla="*/ 537640 h 2374228"/>
              <a:gd name="connsiteX327" fmla="*/ 1368687 w 1631857"/>
              <a:gd name="connsiteY327" fmla="*/ 441050 h 2374228"/>
              <a:gd name="connsiteX328" fmla="*/ 1494544 w 1631857"/>
              <a:gd name="connsiteY328" fmla="*/ 441050 h 237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</a:cxnLst>
            <a:rect l="l" t="t" r="r" b="b"/>
            <a:pathLst>
              <a:path w="1631857" h="2374228">
                <a:moveTo>
                  <a:pt x="180945" y="2166297"/>
                </a:moveTo>
                <a:lnTo>
                  <a:pt x="90959" y="2166297"/>
                </a:lnTo>
                <a:lnTo>
                  <a:pt x="90959" y="2201165"/>
                </a:lnTo>
                <a:cubicBezTo>
                  <a:pt x="91006" y="2220334"/>
                  <a:pt x="95130" y="2234862"/>
                  <a:pt x="103332" y="2244751"/>
                </a:cubicBezTo>
                <a:cubicBezTo>
                  <a:pt x="111534" y="2254640"/>
                  <a:pt x="123532" y="2259608"/>
                  <a:pt x="139326" y="2259655"/>
                </a:cubicBezTo>
                <a:cubicBezTo>
                  <a:pt x="154839" y="2259608"/>
                  <a:pt x="165713" y="2254640"/>
                  <a:pt x="171946" y="2244751"/>
                </a:cubicBezTo>
                <a:cubicBezTo>
                  <a:pt x="178180" y="2234862"/>
                  <a:pt x="181179" y="2220334"/>
                  <a:pt x="180945" y="2201165"/>
                </a:cubicBezTo>
                <a:close/>
                <a:moveTo>
                  <a:pt x="180945" y="767220"/>
                </a:moveTo>
                <a:lnTo>
                  <a:pt x="84215" y="767220"/>
                </a:lnTo>
                <a:lnTo>
                  <a:pt x="84215" y="802089"/>
                </a:lnTo>
                <a:cubicBezTo>
                  <a:pt x="84332" y="821164"/>
                  <a:pt x="88878" y="835318"/>
                  <a:pt x="97853" y="844551"/>
                </a:cubicBezTo>
                <a:cubicBezTo>
                  <a:pt x="106828" y="853784"/>
                  <a:pt x="119528" y="858377"/>
                  <a:pt x="135955" y="858330"/>
                </a:cubicBezTo>
                <a:cubicBezTo>
                  <a:pt x="152100" y="858213"/>
                  <a:pt x="163676" y="853104"/>
                  <a:pt x="170682" y="843004"/>
                </a:cubicBezTo>
                <a:cubicBezTo>
                  <a:pt x="177688" y="832905"/>
                  <a:pt x="181109" y="818516"/>
                  <a:pt x="180945" y="799840"/>
                </a:cubicBezTo>
                <a:close/>
                <a:moveTo>
                  <a:pt x="219109" y="0"/>
                </a:moveTo>
                <a:lnTo>
                  <a:pt x="219109" y="96587"/>
                </a:lnTo>
                <a:lnTo>
                  <a:pt x="83111" y="96587"/>
                </a:lnTo>
                <a:lnTo>
                  <a:pt x="83111" y="205680"/>
                </a:lnTo>
                <a:lnTo>
                  <a:pt x="219109" y="205680"/>
                </a:lnTo>
                <a:lnTo>
                  <a:pt x="219109" y="302270"/>
                </a:lnTo>
                <a:lnTo>
                  <a:pt x="0" y="302270"/>
                </a:lnTo>
                <a:lnTo>
                  <a:pt x="0" y="0"/>
                </a:lnTo>
                <a:close/>
                <a:moveTo>
                  <a:pt x="257303" y="2069707"/>
                </a:moveTo>
                <a:lnTo>
                  <a:pt x="257303" y="2207914"/>
                </a:lnTo>
                <a:cubicBezTo>
                  <a:pt x="257533" y="2234492"/>
                  <a:pt x="254080" y="2258775"/>
                  <a:pt x="246945" y="2280763"/>
                </a:cubicBezTo>
                <a:cubicBezTo>
                  <a:pt x="239810" y="2302751"/>
                  <a:pt x="227618" y="2320367"/>
                  <a:pt x="210370" y="2333611"/>
                </a:cubicBezTo>
                <a:cubicBezTo>
                  <a:pt x="193121" y="2346855"/>
                  <a:pt x="169440" y="2353650"/>
                  <a:pt x="139326" y="2353997"/>
                </a:cubicBezTo>
                <a:cubicBezTo>
                  <a:pt x="113238" y="2353751"/>
                  <a:pt x="91481" y="2348346"/>
                  <a:pt x="74055" y="2337781"/>
                </a:cubicBezTo>
                <a:cubicBezTo>
                  <a:pt x="56630" y="2327217"/>
                  <a:pt x="43175" y="2312968"/>
                  <a:pt x="33690" y="2295033"/>
                </a:cubicBezTo>
                <a:lnTo>
                  <a:pt x="0" y="2313876"/>
                </a:lnTo>
                <a:lnTo>
                  <a:pt x="0" y="2210921"/>
                </a:lnTo>
                <a:lnTo>
                  <a:pt x="14601" y="2203415"/>
                </a:lnTo>
                <a:lnTo>
                  <a:pt x="14601" y="2166297"/>
                </a:lnTo>
                <a:lnTo>
                  <a:pt x="0" y="2166297"/>
                </a:lnTo>
                <a:lnTo>
                  <a:pt x="0" y="2069707"/>
                </a:lnTo>
                <a:close/>
                <a:moveTo>
                  <a:pt x="257303" y="1426887"/>
                </a:moveTo>
                <a:lnTo>
                  <a:pt x="257303" y="1716796"/>
                </a:lnTo>
                <a:lnTo>
                  <a:pt x="176449" y="1716796"/>
                </a:lnTo>
                <a:lnTo>
                  <a:pt x="176449" y="1620137"/>
                </a:lnTo>
                <a:lnTo>
                  <a:pt x="0" y="1620137"/>
                </a:lnTo>
                <a:lnTo>
                  <a:pt x="0" y="1523547"/>
                </a:lnTo>
                <a:lnTo>
                  <a:pt x="176449" y="1523547"/>
                </a:lnTo>
                <a:lnTo>
                  <a:pt x="176449" y="1426887"/>
                </a:lnTo>
                <a:close/>
                <a:moveTo>
                  <a:pt x="257303" y="670630"/>
                </a:moveTo>
                <a:lnTo>
                  <a:pt x="257303" y="804339"/>
                </a:lnTo>
                <a:cubicBezTo>
                  <a:pt x="257512" y="831299"/>
                  <a:pt x="253851" y="855944"/>
                  <a:pt x="246321" y="878272"/>
                </a:cubicBezTo>
                <a:cubicBezTo>
                  <a:pt x="238791" y="900600"/>
                  <a:pt x="226142" y="918494"/>
                  <a:pt x="208372" y="931953"/>
                </a:cubicBezTo>
                <a:cubicBezTo>
                  <a:pt x="190603" y="945412"/>
                  <a:pt x="166464" y="952318"/>
                  <a:pt x="135955" y="952671"/>
                </a:cubicBezTo>
                <a:cubicBezTo>
                  <a:pt x="106242" y="952284"/>
                  <a:pt x="81934" y="945322"/>
                  <a:pt x="63030" y="931787"/>
                </a:cubicBezTo>
                <a:cubicBezTo>
                  <a:pt x="44126" y="918252"/>
                  <a:pt x="30186" y="900469"/>
                  <a:pt x="21210" y="878440"/>
                </a:cubicBezTo>
                <a:cubicBezTo>
                  <a:pt x="12235" y="856410"/>
                  <a:pt x="7783" y="832460"/>
                  <a:pt x="7857" y="806589"/>
                </a:cubicBezTo>
                <a:lnTo>
                  <a:pt x="7857" y="767220"/>
                </a:lnTo>
                <a:lnTo>
                  <a:pt x="0" y="767220"/>
                </a:lnTo>
                <a:lnTo>
                  <a:pt x="0" y="670630"/>
                </a:lnTo>
                <a:close/>
                <a:moveTo>
                  <a:pt x="390875" y="1771249"/>
                </a:moveTo>
                <a:lnTo>
                  <a:pt x="390875" y="2007209"/>
                </a:lnTo>
                <a:lnTo>
                  <a:pt x="310021" y="2007209"/>
                </a:lnTo>
                <a:lnTo>
                  <a:pt x="310021" y="1867839"/>
                </a:lnTo>
                <a:lnTo>
                  <a:pt x="252630" y="1867839"/>
                </a:lnTo>
                <a:lnTo>
                  <a:pt x="252630" y="1986978"/>
                </a:lnTo>
                <a:lnTo>
                  <a:pt x="171775" y="1986978"/>
                </a:lnTo>
                <a:lnTo>
                  <a:pt x="171775" y="1867839"/>
                </a:lnTo>
                <a:lnTo>
                  <a:pt x="106516" y="1867839"/>
                </a:lnTo>
                <a:lnTo>
                  <a:pt x="106516" y="2012828"/>
                </a:lnTo>
                <a:lnTo>
                  <a:pt x="25662" y="2012828"/>
                </a:lnTo>
                <a:lnTo>
                  <a:pt x="25662" y="1771249"/>
                </a:lnTo>
                <a:close/>
                <a:moveTo>
                  <a:pt x="390875" y="330904"/>
                </a:moveTo>
                <a:lnTo>
                  <a:pt x="390875" y="434307"/>
                </a:lnTo>
                <a:lnTo>
                  <a:pt x="314460" y="461267"/>
                </a:lnTo>
                <a:cubicBezTo>
                  <a:pt x="300811" y="465748"/>
                  <a:pt x="287373" y="470263"/>
                  <a:pt x="274146" y="474815"/>
                </a:cubicBezTo>
                <a:cubicBezTo>
                  <a:pt x="260919" y="479365"/>
                  <a:pt x="247200" y="484022"/>
                  <a:pt x="232990" y="488783"/>
                </a:cubicBezTo>
                <a:lnTo>
                  <a:pt x="232990" y="491030"/>
                </a:lnTo>
                <a:cubicBezTo>
                  <a:pt x="247200" y="495803"/>
                  <a:pt x="260919" y="500576"/>
                  <a:pt x="274146" y="505349"/>
                </a:cubicBezTo>
                <a:cubicBezTo>
                  <a:pt x="287373" y="510123"/>
                  <a:pt x="300811" y="514896"/>
                  <a:pt x="314460" y="519670"/>
                </a:cubicBezTo>
                <a:lnTo>
                  <a:pt x="390875" y="546631"/>
                </a:lnTo>
                <a:lnTo>
                  <a:pt x="390875" y="647787"/>
                </a:lnTo>
                <a:lnTo>
                  <a:pt x="151519" y="537640"/>
                </a:lnTo>
                <a:lnTo>
                  <a:pt x="25662" y="537640"/>
                </a:lnTo>
                <a:lnTo>
                  <a:pt x="25662" y="441050"/>
                </a:lnTo>
                <a:lnTo>
                  <a:pt x="151519" y="441050"/>
                </a:lnTo>
                <a:close/>
                <a:moveTo>
                  <a:pt x="397619" y="1240174"/>
                </a:moveTo>
                <a:cubicBezTo>
                  <a:pt x="397654" y="1261330"/>
                  <a:pt x="393654" y="1282546"/>
                  <a:pt x="385617" y="1303821"/>
                </a:cubicBezTo>
                <a:cubicBezTo>
                  <a:pt x="377581" y="1325096"/>
                  <a:pt x="365298" y="1344333"/>
                  <a:pt x="348769" y="1361530"/>
                </a:cubicBezTo>
                <a:lnTo>
                  <a:pt x="288097" y="1313234"/>
                </a:lnTo>
                <a:cubicBezTo>
                  <a:pt x="296822" y="1301067"/>
                  <a:pt x="303403" y="1289177"/>
                  <a:pt x="307842" y="1277564"/>
                </a:cubicBezTo>
                <a:cubicBezTo>
                  <a:pt x="312280" y="1265951"/>
                  <a:pt x="314505" y="1253487"/>
                  <a:pt x="314517" y="1240174"/>
                </a:cubicBezTo>
                <a:cubicBezTo>
                  <a:pt x="314505" y="1228244"/>
                  <a:pt x="312421" y="1218915"/>
                  <a:pt x="308264" y="1212188"/>
                </a:cubicBezTo>
                <a:cubicBezTo>
                  <a:pt x="304106" y="1205461"/>
                  <a:pt x="297946" y="1202039"/>
                  <a:pt x="289783" y="1201922"/>
                </a:cubicBezTo>
                <a:cubicBezTo>
                  <a:pt x="281444" y="1202098"/>
                  <a:pt x="274792" y="1206950"/>
                  <a:pt x="269826" y="1216478"/>
                </a:cubicBezTo>
                <a:cubicBezTo>
                  <a:pt x="264860" y="1226005"/>
                  <a:pt x="259332" y="1239155"/>
                  <a:pt x="253242" y="1255925"/>
                </a:cubicBezTo>
                <a:lnTo>
                  <a:pt x="235815" y="1300318"/>
                </a:lnTo>
                <a:cubicBezTo>
                  <a:pt x="226938" y="1323191"/>
                  <a:pt x="214336" y="1340763"/>
                  <a:pt x="198010" y="1353036"/>
                </a:cubicBezTo>
                <a:cubicBezTo>
                  <a:pt x="181684" y="1365309"/>
                  <a:pt x="160930" y="1371510"/>
                  <a:pt x="135750" y="1371638"/>
                </a:cubicBezTo>
                <a:cubicBezTo>
                  <a:pt x="114851" y="1371563"/>
                  <a:pt x="95598" y="1365974"/>
                  <a:pt x="77992" y="1354872"/>
                </a:cubicBezTo>
                <a:cubicBezTo>
                  <a:pt x="60385" y="1343769"/>
                  <a:pt x="46213" y="1327609"/>
                  <a:pt x="35474" y="1306390"/>
                </a:cubicBezTo>
                <a:cubicBezTo>
                  <a:pt x="24735" y="1285171"/>
                  <a:pt x="19216" y="1259349"/>
                  <a:pt x="18918" y="1228924"/>
                </a:cubicBezTo>
                <a:cubicBezTo>
                  <a:pt x="18883" y="1205456"/>
                  <a:pt x="23165" y="1181576"/>
                  <a:pt x="31763" y="1157282"/>
                </a:cubicBezTo>
                <a:cubicBezTo>
                  <a:pt x="40361" y="1132988"/>
                  <a:pt x="53486" y="1110801"/>
                  <a:pt x="71138" y="1090721"/>
                </a:cubicBezTo>
                <a:lnTo>
                  <a:pt x="137437" y="1145765"/>
                </a:lnTo>
                <a:cubicBezTo>
                  <a:pt x="126861" y="1158938"/>
                  <a:pt x="118358" y="1173026"/>
                  <a:pt x="111928" y="1188031"/>
                </a:cubicBezTo>
                <a:cubicBezTo>
                  <a:pt x="105499" y="1203035"/>
                  <a:pt x="102196" y="1217416"/>
                  <a:pt x="102020" y="1231174"/>
                </a:cubicBezTo>
                <a:cubicBezTo>
                  <a:pt x="102079" y="1245706"/>
                  <a:pt x="104351" y="1256300"/>
                  <a:pt x="108837" y="1262957"/>
                </a:cubicBezTo>
                <a:cubicBezTo>
                  <a:pt x="113322" y="1269613"/>
                  <a:pt x="119670" y="1272895"/>
                  <a:pt x="127880" y="1272801"/>
                </a:cubicBezTo>
                <a:cubicBezTo>
                  <a:pt x="136207" y="1272672"/>
                  <a:pt x="142742" y="1268289"/>
                  <a:pt x="147485" y="1259652"/>
                </a:cubicBezTo>
                <a:cubicBezTo>
                  <a:pt x="152229" y="1251015"/>
                  <a:pt x="157499" y="1238897"/>
                  <a:pt x="163296" y="1223298"/>
                </a:cubicBezTo>
                <a:lnTo>
                  <a:pt x="182410" y="1177775"/>
                </a:lnTo>
                <a:cubicBezTo>
                  <a:pt x="190233" y="1157511"/>
                  <a:pt x="202554" y="1140336"/>
                  <a:pt x="219372" y="1126250"/>
                </a:cubicBezTo>
                <a:cubicBezTo>
                  <a:pt x="236190" y="1112164"/>
                  <a:pt x="257786" y="1104817"/>
                  <a:pt x="284161" y="1104209"/>
                </a:cubicBezTo>
                <a:cubicBezTo>
                  <a:pt x="316172" y="1104886"/>
                  <a:pt x="342877" y="1117571"/>
                  <a:pt x="364276" y="1142263"/>
                </a:cubicBezTo>
                <a:cubicBezTo>
                  <a:pt x="385675" y="1166956"/>
                  <a:pt x="396789" y="1199593"/>
                  <a:pt x="397619" y="1240174"/>
                </a:cubicBezTo>
                <a:close/>
                <a:moveTo>
                  <a:pt x="847695" y="2166297"/>
                </a:moveTo>
                <a:lnTo>
                  <a:pt x="757709" y="2166297"/>
                </a:lnTo>
                <a:lnTo>
                  <a:pt x="757709" y="2201165"/>
                </a:lnTo>
                <a:cubicBezTo>
                  <a:pt x="757756" y="2220334"/>
                  <a:pt x="761880" y="2234862"/>
                  <a:pt x="770082" y="2244751"/>
                </a:cubicBezTo>
                <a:cubicBezTo>
                  <a:pt x="778284" y="2254640"/>
                  <a:pt x="790282" y="2259608"/>
                  <a:pt x="806076" y="2259655"/>
                </a:cubicBezTo>
                <a:cubicBezTo>
                  <a:pt x="821590" y="2259608"/>
                  <a:pt x="832463" y="2254640"/>
                  <a:pt x="838696" y="2244751"/>
                </a:cubicBezTo>
                <a:cubicBezTo>
                  <a:pt x="844930" y="2234862"/>
                  <a:pt x="847929" y="2220334"/>
                  <a:pt x="847695" y="2201165"/>
                </a:cubicBezTo>
                <a:close/>
                <a:moveTo>
                  <a:pt x="847695" y="767220"/>
                </a:moveTo>
                <a:lnTo>
                  <a:pt x="750965" y="767220"/>
                </a:lnTo>
                <a:lnTo>
                  <a:pt x="750965" y="802089"/>
                </a:lnTo>
                <a:cubicBezTo>
                  <a:pt x="751082" y="821164"/>
                  <a:pt x="755628" y="835318"/>
                  <a:pt x="764603" y="844551"/>
                </a:cubicBezTo>
                <a:cubicBezTo>
                  <a:pt x="773578" y="853784"/>
                  <a:pt x="786278" y="858377"/>
                  <a:pt x="802705" y="858330"/>
                </a:cubicBezTo>
                <a:cubicBezTo>
                  <a:pt x="818850" y="858213"/>
                  <a:pt x="830426" y="853104"/>
                  <a:pt x="837432" y="843004"/>
                </a:cubicBezTo>
                <a:cubicBezTo>
                  <a:pt x="844438" y="832905"/>
                  <a:pt x="847859" y="818516"/>
                  <a:pt x="847695" y="799840"/>
                </a:cubicBezTo>
                <a:close/>
                <a:moveTo>
                  <a:pt x="885859" y="0"/>
                </a:moveTo>
                <a:lnTo>
                  <a:pt x="885859" y="96587"/>
                </a:lnTo>
                <a:lnTo>
                  <a:pt x="749862" y="96587"/>
                </a:lnTo>
                <a:lnTo>
                  <a:pt x="749862" y="205680"/>
                </a:lnTo>
                <a:lnTo>
                  <a:pt x="885859" y="205680"/>
                </a:lnTo>
                <a:lnTo>
                  <a:pt x="885859" y="302270"/>
                </a:lnTo>
                <a:lnTo>
                  <a:pt x="520646" y="302270"/>
                </a:lnTo>
                <a:lnTo>
                  <a:pt x="520646" y="205680"/>
                </a:lnTo>
                <a:lnTo>
                  <a:pt x="665636" y="205680"/>
                </a:lnTo>
                <a:lnTo>
                  <a:pt x="665636" y="96587"/>
                </a:lnTo>
                <a:lnTo>
                  <a:pt x="520646" y="96587"/>
                </a:lnTo>
                <a:lnTo>
                  <a:pt x="520646" y="0"/>
                </a:lnTo>
                <a:close/>
                <a:moveTo>
                  <a:pt x="924053" y="2069707"/>
                </a:moveTo>
                <a:lnTo>
                  <a:pt x="924053" y="2207914"/>
                </a:lnTo>
                <a:cubicBezTo>
                  <a:pt x="924283" y="2234492"/>
                  <a:pt x="920830" y="2258775"/>
                  <a:pt x="913695" y="2280763"/>
                </a:cubicBezTo>
                <a:cubicBezTo>
                  <a:pt x="906560" y="2302751"/>
                  <a:pt x="894368" y="2320367"/>
                  <a:pt x="877120" y="2333611"/>
                </a:cubicBezTo>
                <a:cubicBezTo>
                  <a:pt x="859871" y="2346855"/>
                  <a:pt x="836190" y="2353650"/>
                  <a:pt x="806076" y="2353997"/>
                </a:cubicBezTo>
                <a:cubicBezTo>
                  <a:pt x="779988" y="2353751"/>
                  <a:pt x="758231" y="2348346"/>
                  <a:pt x="740805" y="2337781"/>
                </a:cubicBezTo>
                <a:cubicBezTo>
                  <a:pt x="723380" y="2327217"/>
                  <a:pt x="709925" y="2312968"/>
                  <a:pt x="700440" y="2295033"/>
                </a:cubicBezTo>
                <a:lnTo>
                  <a:pt x="558840" y="2374228"/>
                </a:lnTo>
                <a:lnTo>
                  <a:pt x="558840" y="2266394"/>
                </a:lnTo>
                <a:lnTo>
                  <a:pt x="681351" y="2203415"/>
                </a:lnTo>
                <a:lnTo>
                  <a:pt x="681351" y="2166297"/>
                </a:lnTo>
                <a:lnTo>
                  <a:pt x="558840" y="2166297"/>
                </a:lnTo>
                <a:lnTo>
                  <a:pt x="558840" y="2069707"/>
                </a:lnTo>
                <a:close/>
                <a:moveTo>
                  <a:pt x="924053" y="1426887"/>
                </a:moveTo>
                <a:lnTo>
                  <a:pt x="924053" y="1716796"/>
                </a:lnTo>
                <a:lnTo>
                  <a:pt x="843199" y="1716796"/>
                </a:lnTo>
                <a:lnTo>
                  <a:pt x="843199" y="1620137"/>
                </a:lnTo>
                <a:lnTo>
                  <a:pt x="558840" y="1620137"/>
                </a:lnTo>
                <a:lnTo>
                  <a:pt x="558840" y="1523547"/>
                </a:lnTo>
                <a:lnTo>
                  <a:pt x="843199" y="1523547"/>
                </a:lnTo>
                <a:lnTo>
                  <a:pt x="843199" y="1426887"/>
                </a:lnTo>
                <a:close/>
                <a:moveTo>
                  <a:pt x="924053" y="670630"/>
                </a:moveTo>
                <a:lnTo>
                  <a:pt x="924053" y="804339"/>
                </a:lnTo>
                <a:cubicBezTo>
                  <a:pt x="924262" y="831299"/>
                  <a:pt x="920601" y="855944"/>
                  <a:pt x="913071" y="878272"/>
                </a:cubicBezTo>
                <a:cubicBezTo>
                  <a:pt x="905541" y="900600"/>
                  <a:pt x="892892" y="918494"/>
                  <a:pt x="875122" y="931953"/>
                </a:cubicBezTo>
                <a:cubicBezTo>
                  <a:pt x="857353" y="945412"/>
                  <a:pt x="833214" y="952318"/>
                  <a:pt x="802705" y="952671"/>
                </a:cubicBezTo>
                <a:cubicBezTo>
                  <a:pt x="772992" y="952284"/>
                  <a:pt x="748684" y="945322"/>
                  <a:pt x="729780" y="931787"/>
                </a:cubicBezTo>
                <a:cubicBezTo>
                  <a:pt x="710876" y="918252"/>
                  <a:pt x="696936" y="900469"/>
                  <a:pt x="687960" y="878440"/>
                </a:cubicBezTo>
                <a:cubicBezTo>
                  <a:pt x="678985" y="856410"/>
                  <a:pt x="674533" y="832460"/>
                  <a:pt x="674607" y="806589"/>
                </a:cubicBezTo>
                <a:lnTo>
                  <a:pt x="674607" y="767220"/>
                </a:lnTo>
                <a:lnTo>
                  <a:pt x="558840" y="767220"/>
                </a:lnTo>
                <a:lnTo>
                  <a:pt x="558840" y="670630"/>
                </a:lnTo>
                <a:close/>
                <a:moveTo>
                  <a:pt x="1057625" y="1771249"/>
                </a:moveTo>
                <a:lnTo>
                  <a:pt x="1057625" y="2007209"/>
                </a:lnTo>
                <a:lnTo>
                  <a:pt x="976771" y="2007209"/>
                </a:lnTo>
                <a:lnTo>
                  <a:pt x="976771" y="1867839"/>
                </a:lnTo>
                <a:lnTo>
                  <a:pt x="919380" y="1867839"/>
                </a:lnTo>
                <a:lnTo>
                  <a:pt x="919380" y="1986978"/>
                </a:lnTo>
                <a:lnTo>
                  <a:pt x="838525" y="1986978"/>
                </a:lnTo>
                <a:lnTo>
                  <a:pt x="838525" y="1867839"/>
                </a:lnTo>
                <a:lnTo>
                  <a:pt x="773266" y="1867839"/>
                </a:lnTo>
                <a:lnTo>
                  <a:pt x="773266" y="2012828"/>
                </a:lnTo>
                <a:lnTo>
                  <a:pt x="692412" y="2012828"/>
                </a:lnTo>
                <a:lnTo>
                  <a:pt x="692412" y="1771249"/>
                </a:lnTo>
                <a:close/>
                <a:moveTo>
                  <a:pt x="1057625" y="330904"/>
                </a:moveTo>
                <a:lnTo>
                  <a:pt x="1057625" y="434307"/>
                </a:lnTo>
                <a:lnTo>
                  <a:pt x="981210" y="461267"/>
                </a:lnTo>
                <a:cubicBezTo>
                  <a:pt x="967561" y="465748"/>
                  <a:pt x="954123" y="470263"/>
                  <a:pt x="940896" y="474815"/>
                </a:cubicBezTo>
                <a:cubicBezTo>
                  <a:pt x="927669" y="479365"/>
                  <a:pt x="913950" y="484022"/>
                  <a:pt x="899740" y="488783"/>
                </a:cubicBezTo>
                <a:lnTo>
                  <a:pt x="899740" y="491030"/>
                </a:lnTo>
                <a:cubicBezTo>
                  <a:pt x="913950" y="495803"/>
                  <a:pt x="927669" y="500576"/>
                  <a:pt x="940896" y="505349"/>
                </a:cubicBezTo>
                <a:cubicBezTo>
                  <a:pt x="954123" y="510123"/>
                  <a:pt x="967561" y="514896"/>
                  <a:pt x="981210" y="519670"/>
                </a:cubicBezTo>
                <a:lnTo>
                  <a:pt x="1057625" y="546631"/>
                </a:lnTo>
                <a:lnTo>
                  <a:pt x="1057625" y="647787"/>
                </a:lnTo>
                <a:lnTo>
                  <a:pt x="818269" y="537640"/>
                </a:lnTo>
                <a:lnTo>
                  <a:pt x="692412" y="537640"/>
                </a:lnTo>
                <a:lnTo>
                  <a:pt x="692412" y="441050"/>
                </a:lnTo>
                <a:lnTo>
                  <a:pt x="818269" y="441050"/>
                </a:lnTo>
                <a:close/>
                <a:moveTo>
                  <a:pt x="1064369" y="1240174"/>
                </a:moveTo>
                <a:cubicBezTo>
                  <a:pt x="1064404" y="1261330"/>
                  <a:pt x="1060404" y="1282546"/>
                  <a:pt x="1052367" y="1303821"/>
                </a:cubicBezTo>
                <a:cubicBezTo>
                  <a:pt x="1044331" y="1325096"/>
                  <a:pt x="1032048" y="1344333"/>
                  <a:pt x="1015519" y="1361530"/>
                </a:cubicBezTo>
                <a:lnTo>
                  <a:pt x="954846" y="1313234"/>
                </a:lnTo>
                <a:cubicBezTo>
                  <a:pt x="963572" y="1301067"/>
                  <a:pt x="970154" y="1289177"/>
                  <a:pt x="974592" y="1277564"/>
                </a:cubicBezTo>
                <a:cubicBezTo>
                  <a:pt x="979030" y="1265951"/>
                  <a:pt x="981255" y="1253487"/>
                  <a:pt x="981267" y="1240174"/>
                </a:cubicBezTo>
                <a:cubicBezTo>
                  <a:pt x="981255" y="1228244"/>
                  <a:pt x="979171" y="1218915"/>
                  <a:pt x="975014" y="1212188"/>
                </a:cubicBezTo>
                <a:cubicBezTo>
                  <a:pt x="970856" y="1205461"/>
                  <a:pt x="964696" y="1202039"/>
                  <a:pt x="956533" y="1201922"/>
                </a:cubicBezTo>
                <a:cubicBezTo>
                  <a:pt x="948194" y="1202098"/>
                  <a:pt x="941542" y="1206950"/>
                  <a:pt x="936576" y="1216478"/>
                </a:cubicBezTo>
                <a:cubicBezTo>
                  <a:pt x="931610" y="1226005"/>
                  <a:pt x="926082" y="1239155"/>
                  <a:pt x="919992" y="1255925"/>
                </a:cubicBezTo>
                <a:lnTo>
                  <a:pt x="902565" y="1300318"/>
                </a:lnTo>
                <a:cubicBezTo>
                  <a:pt x="893688" y="1323191"/>
                  <a:pt x="881086" y="1340763"/>
                  <a:pt x="864760" y="1353036"/>
                </a:cubicBezTo>
                <a:cubicBezTo>
                  <a:pt x="848434" y="1365309"/>
                  <a:pt x="827680" y="1371510"/>
                  <a:pt x="802500" y="1371638"/>
                </a:cubicBezTo>
                <a:cubicBezTo>
                  <a:pt x="781601" y="1371563"/>
                  <a:pt x="762348" y="1365974"/>
                  <a:pt x="744742" y="1354872"/>
                </a:cubicBezTo>
                <a:cubicBezTo>
                  <a:pt x="727135" y="1343769"/>
                  <a:pt x="712963" y="1327609"/>
                  <a:pt x="702224" y="1306390"/>
                </a:cubicBezTo>
                <a:cubicBezTo>
                  <a:pt x="691485" y="1285171"/>
                  <a:pt x="685966" y="1259349"/>
                  <a:pt x="685668" y="1228924"/>
                </a:cubicBezTo>
                <a:cubicBezTo>
                  <a:pt x="685633" y="1205456"/>
                  <a:pt x="689915" y="1181576"/>
                  <a:pt x="698513" y="1157282"/>
                </a:cubicBezTo>
                <a:cubicBezTo>
                  <a:pt x="707111" y="1132988"/>
                  <a:pt x="720236" y="1110801"/>
                  <a:pt x="737888" y="1090721"/>
                </a:cubicBezTo>
                <a:lnTo>
                  <a:pt x="804187" y="1145765"/>
                </a:lnTo>
                <a:cubicBezTo>
                  <a:pt x="793611" y="1158938"/>
                  <a:pt x="785108" y="1173026"/>
                  <a:pt x="778678" y="1188031"/>
                </a:cubicBezTo>
                <a:cubicBezTo>
                  <a:pt x="772249" y="1203035"/>
                  <a:pt x="768946" y="1217416"/>
                  <a:pt x="768770" y="1231174"/>
                </a:cubicBezTo>
                <a:cubicBezTo>
                  <a:pt x="768829" y="1245706"/>
                  <a:pt x="771101" y="1256300"/>
                  <a:pt x="775587" y="1262957"/>
                </a:cubicBezTo>
                <a:cubicBezTo>
                  <a:pt x="780072" y="1269613"/>
                  <a:pt x="786420" y="1272895"/>
                  <a:pt x="794630" y="1272801"/>
                </a:cubicBezTo>
                <a:cubicBezTo>
                  <a:pt x="802957" y="1272672"/>
                  <a:pt x="809492" y="1268289"/>
                  <a:pt x="814235" y="1259652"/>
                </a:cubicBezTo>
                <a:cubicBezTo>
                  <a:pt x="818979" y="1251015"/>
                  <a:pt x="824249" y="1238897"/>
                  <a:pt x="830046" y="1223298"/>
                </a:cubicBezTo>
                <a:lnTo>
                  <a:pt x="849160" y="1177775"/>
                </a:lnTo>
                <a:cubicBezTo>
                  <a:pt x="856983" y="1157511"/>
                  <a:pt x="869304" y="1140336"/>
                  <a:pt x="886122" y="1126250"/>
                </a:cubicBezTo>
                <a:cubicBezTo>
                  <a:pt x="902940" y="1112164"/>
                  <a:pt x="924536" y="1104817"/>
                  <a:pt x="950911" y="1104209"/>
                </a:cubicBezTo>
                <a:cubicBezTo>
                  <a:pt x="982922" y="1104886"/>
                  <a:pt x="1009627" y="1117571"/>
                  <a:pt x="1031026" y="1142263"/>
                </a:cubicBezTo>
                <a:cubicBezTo>
                  <a:pt x="1052425" y="1166956"/>
                  <a:pt x="1063539" y="1199593"/>
                  <a:pt x="1064369" y="1240174"/>
                </a:cubicBezTo>
                <a:close/>
                <a:moveTo>
                  <a:pt x="1523970" y="2166297"/>
                </a:moveTo>
                <a:lnTo>
                  <a:pt x="1433984" y="2166297"/>
                </a:lnTo>
                <a:lnTo>
                  <a:pt x="1433984" y="2201165"/>
                </a:lnTo>
                <a:cubicBezTo>
                  <a:pt x="1434031" y="2220334"/>
                  <a:pt x="1438155" y="2234862"/>
                  <a:pt x="1446357" y="2244751"/>
                </a:cubicBezTo>
                <a:cubicBezTo>
                  <a:pt x="1454559" y="2254640"/>
                  <a:pt x="1466557" y="2259608"/>
                  <a:pt x="1482351" y="2259655"/>
                </a:cubicBezTo>
                <a:cubicBezTo>
                  <a:pt x="1497865" y="2259608"/>
                  <a:pt x="1508738" y="2254640"/>
                  <a:pt x="1514971" y="2244751"/>
                </a:cubicBezTo>
                <a:cubicBezTo>
                  <a:pt x="1521205" y="2234862"/>
                  <a:pt x="1524205" y="2220334"/>
                  <a:pt x="1523970" y="2201165"/>
                </a:cubicBezTo>
                <a:close/>
                <a:moveTo>
                  <a:pt x="1523970" y="767220"/>
                </a:moveTo>
                <a:lnTo>
                  <a:pt x="1427240" y="767220"/>
                </a:lnTo>
                <a:lnTo>
                  <a:pt x="1427240" y="802089"/>
                </a:lnTo>
                <a:cubicBezTo>
                  <a:pt x="1427357" y="821164"/>
                  <a:pt x="1431903" y="835318"/>
                  <a:pt x="1440878" y="844551"/>
                </a:cubicBezTo>
                <a:cubicBezTo>
                  <a:pt x="1449853" y="853784"/>
                  <a:pt x="1462553" y="858377"/>
                  <a:pt x="1478980" y="858330"/>
                </a:cubicBezTo>
                <a:cubicBezTo>
                  <a:pt x="1495125" y="858213"/>
                  <a:pt x="1506701" y="853104"/>
                  <a:pt x="1513707" y="843004"/>
                </a:cubicBezTo>
                <a:cubicBezTo>
                  <a:pt x="1520713" y="832905"/>
                  <a:pt x="1524134" y="818516"/>
                  <a:pt x="1523970" y="799840"/>
                </a:cubicBezTo>
                <a:close/>
                <a:moveTo>
                  <a:pt x="1562135" y="0"/>
                </a:moveTo>
                <a:lnTo>
                  <a:pt x="1562135" y="96587"/>
                </a:lnTo>
                <a:lnTo>
                  <a:pt x="1426137" y="96587"/>
                </a:lnTo>
                <a:lnTo>
                  <a:pt x="1426137" y="205680"/>
                </a:lnTo>
                <a:lnTo>
                  <a:pt x="1562135" y="205680"/>
                </a:lnTo>
                <a:lnTo>
                  <a:pt x="1562135" y="302270"/>
                </a:lnTo>
                <a:lnTo>
                  <a:pt x="1196921" y="302270"/>
                </a:lnTo>
                <a:lnTo>
                  <a:pt x="1196921" y="205680"/>
                </a:lnTo>
                <a:lnTo>
                  <a:pt x="1341911" y="205680"/>
                </a:lnTo>
                <a:lnTo>
                  <a:pt x="1341911" y="96587"/>
                </a:lnTo>
                <a:lnTo>
                  <a:pt x="1196921" y="96587"/>
                </a:lnTo>
                <a:lnTo>
                  <a:pt x="1196921" y="0"/>
                </a:lnTo>
                <a:close/>
                <a:moveTo>
                  <a:pt x="1600329" y="2069707"/>
                </a:moveTo>
                <a:lnTo>
                  <a:pt x="1600329" y="2207914"/>
                </a:lnTo>
                <a:cubicBezTo>
                  <a:pt x="1600558" y="2234492"/>
                  <a:pt x="1597105" y="2258775"/>
                  <a:pt x="1589970" y="2280763"/>
                </a:cubicBezTo>
                <a:cubicBezTo>
                  <a:pt x="1582835" y="2302751"/>
                  <a:pt x="1570644" y="2320367"/>
                  <a:pt x="1553395" y="2333611"/>
                </a:cubicBezTo>
                <a:cubicBezTo>
                  <a:pt x="1536146" y="2346855"/>
                  <a:pt x="1512465" y="2353650"/>
                  <a:pt x="1482351" y="2353997"/>
                </a:cubicBezTo>
                <a:cubicBezTo>
                  <a:pt x="1456263" y="2353751"/>
                  <a:pt x="1434506" y="2348346"/>
                  <a:pt x="1417080" y="2337781"/>
                </a:cubicBezTo>
                <a:cubicBezTo>
                  <a:pt x="1399655" y="2327217"/>
                  <a:pt x="1386200" y="2312968"/>
                  <a:pt x="1376715" y="2295033"/>
                </a:cubicBezTo>
                <a:lnTo>
                  <a:pt x="1235115" y="2374228"/>
                </a:lnTo>
                <a:lnTo>
                  <a:pt x="1235115" y="2266394"/>
                </a:lnTo>
                <a:lnTo>
                  <a:pt x="1357626" y="2203415"/>
                </a:lnTo>
                <a:lnTo>
                  <a:pt x="1357626" y="2166297"/>
                </a:lnTo>
                <a:lnTo>
                  <a:pt x="1235115" y="2166297"/>
                </a:lnTo>
                <a:lnTo>
                  <a:pt x="1235115" y="2069707"/>
                </a:lnTo>
                <a:close/>
                <a:moveTo>
                  <a:pt x="1600329" y="1426887"/>
                </a:moveTo>
                <a:lnTo>
                  <a:pt x="1600329" y="1716796"/>
                </a:lnTo>
                <a:lnTo>
                  <a:pt x="1519474" y="1716796"/>
                </a:lnTo>
                <a:lnTo>
                  <a:pt x="1519474" y="1620137"/>
                </a:lnTo>
                <a:lnTo>
                  <a:pt x="1235115" y="1620137"/>
                </a:lnTo>
                <a:lnTo>
                  <a:pt x="1235115" y="1523547"/>
                </a:lnTo>
                <a:lnTo>
                  <a:pt x="1519474" y="1523547"/>
                </a:lnTo>
                <a:lnTo>
                  <a:pt x="1519474" y="1426887"/>
                </a:lnTo>
                <a:close/>
                <a:moveTo>
                  <a:pt x="1600329" y="670630"/>
                </a:moveTo>
                <a:lnTo>
                  <a:pt x="1600329" y="804339"/>
                </a:lnTo>
                <a:cubicBezTo>
                  <a:pt x="1600537" y="831299"/>
                  <a:pt x="1596876" y="855944"/>
                  <a:pt x="1589346" y="878272"/>
                </a:cubicBezTo>
                <a:cubicBezTo>
                  <a:pt x="1581816" y="900600"/>
                  <a:pt x="1569167" y="918494"/>
                  <a:pt x="1551398" y="931953"/>
                </a:cubicBezTo>
                <a:cubicBezTo>
                  <a:pt x="1533628" y="945412"/>
                  <a:pt x="1509489" y="952318"/>
                  <a:pt x="1478980" y="952671"/>
                </a:cubicBezTo>
                <a:cubicBezTo>
                  <a:pt x="1449267" y="952284"/>
                  <a:pt x="1424959" y="945322"/>
                  <a:pt x="1406055" y="931787"/>
                </a:cubicBezTo>
                <a:cubicBezTo>
                  <a:pt x="1387151" y="918252"/>
                  <a:pt x="1373211" y="900469"/>
                  <a:pt x="1364235" y="878440"/>
                </a:cubicBezTo>
                <a:cubicBezTo>
                  <a:pt x="1355260" y="856410"/>
                  <a:pt x="1350809" y="832460"/>
                  <a:pt x="1350882" y="806589"/>
                </a:cubicBezTo>
                <a:lnTo>
                  <a:pt x="1350882" y="767220"/>
                </a:lnTo>
                <a:lnTo>
                  <a:pt x="1235115" y="767220"/>
                </a:lnTo>
                <a:lnTo>
                  <a:pt x="1235115" y="670630"/>
                </a:lnTo>
                <a:close/>
                <a:moveTo>
                  <a:pt x="1631857" y="1771249"/>
                </a:moveTo>
                <a:lnTo>
                  <a:pt x="1631857" y="1867839"/>
                </a:lnTo>
                <a:lnTo>
                  <a:pt x="1595655" y="1867839"/>
                </a:lnTo>
                <a:lnTo>
                  <a:pt x="1595655" y="1986978"/>
                </a:lnTo>
                <a:lnTo>
                  <a:pt x="1514801" y="1986978"/>
                </a:lnTo>
                <a:lnTo>
                  <a:pt x="1514801" y="1867839"/>
                </a:lnTo>
                <a:lnTo>
                  <a:pt x="1449541" y="1867839"/>
                </a:lnTo>
                <a:lnTo>
                  <a:pt x="1449541" y="2012828"/>
                </a:lnTo>
                <a:lnTo>
                  <a:pt x="1368687" y="2012828"/>
                </a:lnTo>
                <a:lnTo>
                  <a:pt x="1368687" y="1771249"/>
                </a:lnTo>
                <a:close/>
                <a:moveTo>
                  <a:pt x="1631857" y="1311906"/>
                </a:moveTo>
                <a:lnTo>
                  <a:pt x="1631857" y="1313819"/>
                </a:lnTo>
                <a:lnTo>
                  <a:pt x="1631122" y="1313234"/>
                </a:lnTo>
                <a:close/>
                <a:moveTo>
                  <a:pt x="1631857" y="1105272"/>
                </a:moveTo>
                <a:lnTo>
                  <a:pt x="1631857" y="1202616"/>
                </a:lnTo>
                <a:lnTo>
                  <a:pt x="1612851" y="1216478"/>
                </a:lnTo>
                <a:cubicBezTo>
                  <a:pt x="1607885" y="1226005"/>
                  <a:pt x="1602358" y="1239155"/>
                  <a:pt x="1596267" y="1255925"/>
                </a:cubicBezTo>
                <a:lnTo>
                  <a:pt x="1578840" y="1300318"/>
                </a:lnTo>
                <a:cubicBezTo>
                  <a:pt x="1569963" y="1323191"/>
                  <a:pt x="1557361" y="1340763"/>
                  <a:pt x="1541035" y="1353036"/>
                </a:cubicBezTo>
                <a:cubicBezTo>
                  <a:pt x="1524709" y="1365309"/>
                  <a:pt x="1503955" y="1371510"/>
                  <a:pt x="1478775" y="1371638"/>
                </a:cubicBezTo>
                <a:cubicBezTo>
                  <a:pt x="1457876" y="1371563"/>
                  <a:pt x="1438623" y="1365974"/>
                  <a:pt x="1421017" y="1354872"/>
                </a:cubicBezTo>
                <a:cubicBezTo>
                  <a:pt x="1403411" y="1343769"/>
                  <a:pt x="1389238" y="1327609"/>
                  <a:pt x="1378499" y="1306390"/>
                </a:cubicBezTo>
                <a:cubicBezTo>
                  <a:pt x="1367760" y="1285171"/>
                  <a:pt x="1362241" y="1259349"/>
                  <a:pt x="1361943" y="1228924"/>
                </a:cubicBezTo>
                <a:cubicBezTo>
                  <a:pt x="1361908" y="1205456"/>
                  <a:pt x="1366190" y="1181576"/>
                  <a:pt x="1374788" y="1157282"/>
                </a:cubicBezTo>
                <a:cubicBezTo>
                  <a:pt x="1383386" y="1132988"/>
                  <a:pt x="1396511" y="1110801"/>
                  <a:pt x="1414163" y="1090721"/>
                </a:cubicBezTo>
                <a:lnTo>
                  <a:pt x="1480462" y="1145765"/>
                </a:lnTo>
                <a:cubicBezTo>
                  <a:pt x="1469886" y="1158938"/>
                  <a:pt x="1461383" y="1173026"/>
                  <a:pt x="1454954" y="1188031"/>
                </a:cubicBezTo>
                <a:cubicBezTo>
                  <a:pt x="1448524" y="1203035"/>
                  <a:pt x="1445221" y="1217416"/>
                  <a:pt x="1445045" y="1231174"/>
                </a:cubicBezTo>
                <a:cubicBezTo>
                  <a:pt x="1445104" y="1245706"/>
                  <a:pt x="1447376" y="1256300"/>
                  <a:pt x="1451862" y="1262957"/>
                </a:cubicBezTo>
                <a:cubicBezTo>
                  <a:pt x="1456347" y="1269613"/>
                  <a:pt x="1462695" y="1272895"/>
                  <a:pt x="1470905" y="1272801"/>
                </a:cubicBezTo>
                <a:cubicBezTo>
                  <a:pt x="1479232" y="1272672"/>
                  <a:pt x="1485767" y="1268289"/>
                  <a:pt x="1490510" y="1259652"/>
                </a:cubicBezTo>
                <a:cubicBezTo>
                  <a:pt x="1495254" y="1251015"/>
                  <a:pt x="1500524" y="1238897"/>
                  <a:pt x="1506321" y="1223298"/>
                </a:cubicBezTo>
                <a:lnTo>
                  <a:pt x="1525435" y="1177775"/>
                </a:lnTo>
                <a:cubicBezTo>
                  <a:pt x="1533258" y="1157511"/>
                  <a:pt x="1545579" y="1140336"/>
                  <a:pt x="1562397" y="1126250"/>
                </a:cubicBezTo>
                <a:cubicBezTo>
                  <a:pt x="1579215" y="1112164"/>
                  <a:pt x="1600812" y="1104817"/>
                  <a:pt x="1627186" y="1104209"/>
                </a:cubicBezTo>
                <a:close/>
                <a:moveTo>
                  <a:pt x="1631857" y="377862"/>
                </a:moveTo>
                <a:lnTo>
                  <a:pt x="1631857" y="469880"/>
                </a:lnTo>
                <a:lnTo>
                  <a:pt x="1617171" y="474815"/>
                </a:lnTo>
                <a:cubicBezTo>
                  <a:pt x="1603944" y="479365"/>
                  <a:pt x="1590225" y="484022"/>
                  <a:pt x="1576015" y="488783"/>
                </a:cubicBezTo>
                <a:lnTo>
                  <a:pt x="1576015" y="491030"/>
                </a:lnTo>
                <a:cubicBezTo>
                  <a:pt x="1590225" y="495803"/>
                  <a:pt x="1603944" y="500576"/>
                  <a:pt x="1617171" y="505349"/>
                </a:cubicBezTo>
                <a:lnTo>
                  <a:pt x="1631857" y="510566"/>
                </a:lnTo>
                <a:lnTo>
                  <a:pt x="1631857" y="600829"/>
                </a:lnTo>
                <a:lnTo>
                  <a:pt x="1494544" y="537640"/>
                </a:lnTo>
                <a:lnTo>
                  <a:pt x="1368687" y="537640"/>
                </a:lnTo>
                <a:lnTo>
                  <a:pt x="1368687" y="441050"/>
                </a:lnTo>
                <a:lnTo>
                  <a:pt x="1494544" y="441050"/>
                </a:lnTo>
                <a:close/>
              </a:path>
            </a:pathLst>
          </a:custGeom>
          <a:solidFill>
            <a:srgbClr val="FF2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5689" y="569249"/>
            <a:ext cx="133145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DO IT FOR</a:t>
            </a:r>
            <a:endParaRPr lang="en-US" sz="2000" dirty="0">
              <a:solidFill>
                <a:schemeClr val="bg1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5689" y="3500648"/>
            <a:ext cx="8504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JUNE</a:t>
            </a:r>
            <a:endParaRPr lang="en-US" sz="2000" dirty="0">
              <a:solidFill>
                <a:schemeClr val="bg1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06</a:t>
            </a:r>
            <a:endParaRPr lang="en-US" sz="2000" dirty="0">
              <a:solidFill>
                <a:schemeClr val="bg1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79809" y="3517447"/>
            <a:ext cx="154850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WEAR YOUR</a:t>
            </a:r>
            <a:endParaRPr lang="en-US" sz="2000" dirty="0">
              <a:solidFill>
                <a:schemeClr val="bg1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PRIDE AND</a:t>
            </a:r>
            <a:endParaRPr lang="en-US" sz="2000" dirty="0">
              <a:solidFill>
                <a:schemeClr val="bg1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GIVE BACK</a:t>
            </a:r>
            <a:endParaRPr lang="en-US" sz="2000" dirty="0">
              <a:solidFill>
                <a:schemeClr val="bg1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8168146" y="1167617"/>
            <a:ext cx="1011222" cy="4464234"/>
          </a:xfrm>
          <a:custGeom>
            <a:avLst/>
            <a:gdLst/>
            <a:ahLst/>
            <a:cxnLst/>
            <a:rect l="l" t="t" r="r" b="b"/>
            <a:pathLst>
              <a:path w="564843" h="3845100">
                <a:moveTo>
                  <a:pt x="10059" y="3394253"/>
                </a:moveTo>
                <a:lnTo>
                  <a:pt x="554784" y="3394253"/>
                </a:lnTo>
                <a:lnTo>
                  <a:pt x="554784" y="3538319"/>
                </a:lnTo>
                <a:lnTo>
                  <a:pt x="338529" y="3538319"/>
                </a:lnTo>
                <a:lnTo>
                  <a:pt x="338529" y="3701034"/>
                </a:lnTo>
                <a:lnTo>
                  <a:pt x="554784" y="3701034"/>
                </a:lnTo>
                <a:lnTo>
                  <a:pt x="554784" y="3845100"/>
                </a:lnTo>
                <a:lnTo>
                  <a:pt x="10059" y="3845100"/>
                </a:lnTo>
                <a:lnTo>
                  <a:pt x="10059" y="3701034"/>
                </a:lnTo>
                <a:lnTo>
                  <a:pt x="212903" y="3701034"/>
                </a:lnTo>
                <a:lnTo>
                  <a:pt x="212903" y="3538319"/>
                </a:lnTo>
                <a:lnTo>
                  <a:pt x="10059" y="3538319"/>
                </a:lnTo>
                <a:close/>
                <a:moveTo>
                  <a:pt x="10059" y="2869692"/>
                </a:moveTo>
                <a:lnTo>
                  <a:pt x="367065" y="3033979"/>
                </a:lnTo>
                <a:lnTo>
                  <a:pt x="554784" y="3033979"/>
                </a:lnTo>
                <a:lnTo>
                  <a:pt x="554784" y="3178045"/>
                </a:lnTo>
                <a:lnTo>
                  <a:pt x="367065" y="3178045"/>
                </a:lnTo>
                <a:lnTo>
                  <a:pt x="10059" y="3342332"/>
                </a:lnTo>
                <a:lnTo>
                  <a:pt x="10059" y="3188104"/>
                </a:lnTo>
                <a:lnTo>
                  <a:pt x="124035" y="3147892"/>
                </a:lnTo>
                <a:cubicBezTo>
                  <a:pt x="144392" y="3141209"/>
                  <a:pt x="164435" y="3134473"/>
                  <a:pt x="184164" y="3127685"/>
                </a:cubicBezTo>
                <a:cubicBezTo>
                  <a:pt x="203892" y="3120897"/>
                  <a:pt x="224354" y="3113952"/>
                  <a:pt x="245550" y="3106850"/>
                </a:cubicBezTo>
                <a:lnTo>
                  <a:pt x="245550" y="3103500"/>
                </a:lnTo>
                <a:cubicBezTo>
                  <a:pt x="224354" y="3096380"/>
                  <a:pt x="203892" y="3089261"/>
                  <a:pt x="184164" y="3082141"/>
                </a:cubicBezTo>
                <a:cubicBezTo>
                  <a:pt x="164435" y="3075022"/>
                  <a:pt x="144392" y="3067903"/>
                  <a:pt x="124035" y="3060783"/>
                </a:cubicBezTo>
                <a:lnTo>
                  <a:pt x="10059" y="3020568"/>
                </a:lnTo>
                <a:close/>
                <a:moveTo>
                  <a:pt x="191054" y="2536441"/>
                </a:moveTo>
                <a:cubicBezTo>
                  <a:pt x="166973" y="2536616"/>
                  <a:pt x="149707" y="2544235"/>
                  <a:pt x="139257" y="2559299"/>
                </a:cubicBezTo>
                <a:cubicBezTo>
                  <a:pt x="128807" y="2574364"/>
                  <a:pt x="123705" y="2595824"/>
                  <a:pt x="123950" y="2623681"/>
                </a:cubicBezTo>
                <a:lnTo>
                  <a:pt x="123950" y="2672334"/>
                </a:lnTo>
                <a:lnTo>
                  <a:pt x="268225" y="2672334"/>
                </a:lnTo>
                <a:lnTo>
                  <a:pt x="268225" y="2620325"/>
                </a:lnTo>
                <a:cubicBezTo>
                  <a:pt x="268050" y="2591874"/>
                  <a:pt x="261269" y="2570763"/>
                  <a:pt x="247883" y="2556992"/>
                </a:cubicBezTo>
                <a:cubicBezTo>
                  <a:pt x="234497" y="2543222"/>
                  <a:pt x="215554" y="2536371"/>
                  <a:pt x="191054" y="2536441"/>
                </a:cubicBezTo>
                <a:close/>
                <a:moveTo>
                  <a:pt x="191054" y="2395728"/>
                </a:moveTo>
                <a:cubicBezTo>
                  <a:pt x="235370" y="2396307"/>
                  <a:pt x="271627" y="2406690"/>
                  <a:pt x="299823" y="2426878"/>
                </a:cubicBezTo>
                <a:cubicBezTo>
                  <a:pt x="328019" y="2447066"/>
                  <a:pt x="348811" y="2473589"/>
                  <a:pt x="362198" y="2506447"/>
                </a:cubicBezTo>
                <a:cubicBezTo>
                  <a:pt x="375585" y="2539305"/>
                  <a:pt x="382224" y="2575027"/>
                  <a:pt x="382115" y="2613615"/>
                </a:cubicBezTo>
                <a:lnTo>
                  <a:pt x="382115" y="2672334"/>
                </a:lnTo>
                <a:lnTo>
                  <a:pt x="554784" y="2672334"/>
                </a:lnTo>
                <a:lnTo>
                  <a:pt x="554784" y="2816400"/>
                </a:lnTo>
                <a:lnTo>
                  <a:pt x="10059" y="2816400"/>
                </a:lnTo>
                <a:lnTo>
                  <a:pt x="10059" y="2616970"/>
                </a:lnTo>
                <a:cubicBezTo>
                  <a:pt x="9748" y="2576757"/>
                  <a:pt x="15208" y="2540000"/>
                  <a:pt x="26440" y="2506697"/>
                </a:cubicBezTo>
                <a:cubicBezTo>
                  <a:pt x="37671" y="2473394"/>
                  <a:pt x="56538" y="2446704"/>
                  <a:pt x="83041" y="2426630"/>
                </a:cubicBezTo>
                <a:cubicBezTo>
                  <a:pt x="109544" y="2406555"/>
                  <a:pt x="145548" y="2396255"/>
                  <a:pt x="191054" y="2395728"/>
                </a:cubicBezTo>
                <a:close/>
                <a:moveTo>
                  <a:pt x="390585" y="1926108"/>
                </a:moveTo>
                <a:cubicBezTo>
                  <a:pt x="421757" y="1926221"/>
                  <a:pt x="450473" y="1934557"/>
                  <a:pt x="476733" y="1951116"/>
                </a:cubicBezTo>
                <a:cubicBezTo>
                  <a:pt x="502993" y="1967675"/>
                  <a:pt x="524132" y="1991779"/>
                  <a:pt x="540150" y="2023427"/>
                </a:cubicBezTo>
                <a:cubicBezTo>
                  <a:pt x="556167" y="2055075"/>
                  <a:pt x="564398" y="2093590"/>
                  <a:pt x="564843" y="2138970"/>
                </a:cubicBezTo>
                <a:cubicBezTo>
                  <a:pt x="564895" y="2173973"/>
                  <a:pt x="558509" y="2209591"/>
                  <a:pt x="545685" y="2245826"/>
                </a:cubicBezTo>
                <a:cubicBezTo>
                  <a:pt x="532861" y="2282061"/>
                  <a:pt x="513284" y="2315153"/>
                  <a:pt x="486955" y="2345103"/>
                </a:cubicBezTo>
                <a:lnTo>
                  <a:pt x="388069" y="2263004"/>
                </a:lnTo>
                <a:cubicBezTo>
                  <a:pt x="403843" y="2243356"/>
                  <a:pt x="416525" y="2222343"/>
                  <a:pt x="426115" y="2199963"/>
                </a:cubicBezTo>
                <a:cubicBezTo>
                  <a:pt x="435706" y="2177583"/>
                  <a:pt x="440632" y="2156134"/>
                  <a:pt x="440894" y="2135614"/>
                </a:cubicBezTo>
                <a:cubicBezTo>
                  <a:pt x="440806" y="2113939"/>
                  <a:pt x="437417" y="2098138"/>
                  <a:pt x="430727" y="2088209"/>
                </a:cubicBezTo>
                <a:cubicBezTo>
                  <a:pt x="424037" y="2078281"/>
                  <a:pt x="414569" y="2073386"/>
                  <a:pt x="402323" y="2073526"/>
                </a:cubicBezTo>
                <a:cubicBezTo>
                  <a:pt x="389904" y="2073718"/>
                  <a:pt x="380156" y="2080256"/>
                  <a:pt x="373081" y="2093138"/>
                </a:cubicBezTo>
                <a:cubicBezTo>
                  <a:pt x="366007" y="2106021"/>
                  <a:pt x="358146" y="2124095"/>
                  <a:pt x="349499" y="2147361"/>
                </a:cubicBezTo>
                <a:lnTo>
                  <a:pt x="320991" y="2215260"/>
                </a:lnTo>
                <a:cubicBezTo>
                  <a:pt x="309322" y="2245484"/>
                  <a:pt x="290945" y="2271100"/>
                  <a:pt x="265861" y="2292110"/>
                </a:cubicBezTo>
                <a:cubicBezTo>
                  <a:pt x="240776" y="2313120"/>
                  <a:pt x="208564" y="2324079"/>
                  <a:pt x="169226" y="2324986"/>
                </a:cubicBezTo>
                <a:cubicBezTo>
                  <a:pt x="121481" y="2323976"/>
                  <a:pt x="81650" y="2305056"/>
                  <a:pt x="49733" y="2268227"/>
                </a:cubicBezTo>
                <a:cubicBezTo>
                  <a:pt x="17816" y="2231397"/>
                  <a:pt x="1238" y="2182718"/>
                  <a:pt x="1" y="2122190"/>
                </a:cubicBezTo>
                <a:cubicBezTo>
                  <a:pt x="-52" y="2090635"/>
                  <a:pt x="5915" y="2058992"/>
                  <a:pt x="17902" y="2027259"/>
                </a:cubicBezTo>
                <a:cubicBezTo>
                  <a:pt x="29888" y="1995526"/>
                  <a:pt x="48208" y="1966835"/>
                  <a:pt x="72862" y="1941185"/>
                </a:cubicBezTo>
                <a:lnTo>
                  <a:pt x="163356" y="2013219"/>
                </a:lnTo>
                <a:cubicBezTo>
                  <a:pt x="150342" y="2031366"/>
                  <a:pt x="140526" y="2049100"/>
                  <a:pt x="133906" y="2066422"/>
                </a:cubicBezTo>
                <a:cubicBezTo>
                  <a:pt x="127286" y="2083744"/>
                  <a:pt x="123967" y="2102333"/>
                  <a:pt x="123950" y="2122190"/>
                </a:cubicBezTo>
                <a:cubicBezTo>
                  <a:pt x="123967" y="2139984"/>
                  <a:pt x="127076" y="2153898"/>
                  <a:pt x="133277" y="2163932"/>
                </a:cubicBezTo>
                <a:cubicBezTo>
                  <a:pt x="139478" y="2173965"/>
                  <a:pt x="148665" y="2179069"/>
                  <a:pt x="160841" y="2179244"/>
                </a:cubicBezTo>
                <a:cubicBezTo>
                  <a:pt x="173278" y="2178982"/>
                  <a:pt x="183200" y="2171745"/>
                  <a:pt x="190607" y="2157534"/>
                </a:cubicBezTo>
                <a:cubicBezTo>
                  <a:pt x="198014" y="2143323"/>
                  <a:pt x="206259" y="2123711"/>
                  <a:pt x="215342" y="2098697"/>
                </a:cubicBezTo>
                <a:lnTo>
                  <a:pt x="241335" y="2032484"/>
                </a:lnTo>
                <a:cubicBezTo>
                  <a:pt x="254576" y="1998369"/>
                  <a:pt x="273372" y="1972159"/>
                  <a:pt x="297723" y="1953854"/>
                </a:cubicBezTo>
                <a:cubicBezTo>
                  <a:pt x="322074" y="1935548"/>
                  <a:pt x="353028" y="1926299"/>
                  <a:pt x="390585" y="1926108"/>
                </a:cubicBezTo>
                <a:close/>
                <a:moveTo>
                  <a:pt x="390585" y="1468908"/>
                </a:moveTo>
                <a:cubicBezTo>
                  <a:pt x="421757" y="1469020"/>
                  <a:pt x="450473" y="1477357"/>
                  <a:pt x="476733" y="1493916"/>
                </a:cubicBezTo>
                <a:cubicBezTo>
                  <a:pt x="502993" y="1510475"/>
                  <a:pt x="524132" y="1534579"/>
                  <a:pt x="540150" y="1566227"/>
                </a:cubicBezTo>
                <a:cubicBezTo>
                  <a:pt x="556167" y="1597875"/>
                  <a:pt x="564398" y="1636390"/>
                  <a:pt x="564843" y="1681770"/>
                </a:cubicBezTo>
                <a:cubicBezTo>
                  <a:pt x="564895" y="1716773"/>
                  <a:pt x="558509" y="1752391"/>
                  <a:pt x="545685" y="1788626"/>
                </a:cubicBezTo>
                <a:cubicBezTo>
                  <a:pt x="532861" y="1824861"/>
                  <a:pt x="513284" y="1857953"/>
                  <a:pt x="486955" y="1887903"/>
                </a:cubicBezTo>
                <a:lnTo>
                  <a:pt x="388069" y="1805804"/>
                </a:lnTo>
                <a:cubicBezTo>
                  <a:pt x="403843" y="1786156"/>
                  <a:pt x="416525" y="1765143"/>
                  <a:pt x="426115" y="1742763"/>
                </a:cubicBezTo>
                <a:cubicBezTo>
                  <a:pt x="435706" y="1720383"/>
                  <a:pt x="440632" y="1698934"/>
                  <a:pt x="440894" y="1678414"/>
                </a:cubicBezTo>
                <a:cubicBezTo>
                  <a:pt x="440806" y="1656739"/>
                  <a:pt x="437417" y="1640938"/>
                  <a:pt x="430727" y="1631009"/>
                </a:cubicBezTo>
                <a:cubicBezTo>
                  <a:pt x="424037" y="1621081"/>
                  <a:pt x="414569" y="1616186"/>
                  <a:pt x="402323" y="1616326"/>
                </a:cubicBezTo>
                <a:cubicBezTo>
                  <a:pt x="389904" y="1616518"/>
                  <a:pt x="380156" y="1623056"/>
                  <a:pt x="373081" y="1635938"/>
                </a:cubicBezTo>
                <a:cubicBezTo>
                  <a:pt x="366007" y="1648821"/>
                  <a:pt x="358146" y="1666895"/>
                  <a:pt x="349499" y="1690161"/>
                </a:cubicBezTo>
                <a:lnTo>
                  <a:pt x="320991" y="1758061"/>
                </a:lnTo>
                <a:cubicBezTo>
                  <a:pt x="309322" y="1788284"/>
                  <a:pt x="290945" y="1813901"/>
                  <a:pt x="265861" y="1834910"/>
                </a:cubicBezTo>
                <a:cubicBezTo>
                  <a:pt x="240776" y="1855920"/>
                  <a:pt x="208564" y="1866879"/>
                  <a:pt x="169226" y="1867786"/>
                </a:cubicBezTo>
                <a:cubicBezTo>
                  <a:pt x="121481" y="1866776"/>
                  <a:pt x="81650" y="1847856"/>
                  <a:pt x="49733" y="1811027"/>
                </a:cubicBezTo>
                <a:cubicBezTo>
                  <a:pt x="17816" y="1774197"/>
                  <a:pt x="1238" y="1725518"/>
                  <a:pt x="1" y="1664990"/>
                </a:cubicBezTo>
                <a:cubicBezTo>
                  <a:pt x="-52" y="1633435"/>
                  <a:pt x="5915" y="1601792"/>
                  <a:pt x="17902" y="1570059"/>
                </a:cubicBezTo>
                <a:cubicBezTo>
                  <a:pt x="29888" y="1538326"/>
                  <a:pt x="48208" y="1509635"/>
                  <a:pt x="72862" y="1483986"/>
                </a:cubicBezTo>
                <a:lnTo>
                  <a:pt x="163356" y="1556019"/>
                </a:lnTo>
                <a:cubicBezTo>
                  <a:pt x="150342" y="1574166"/>
                  <a:pt x="140526" y="1591900"/>
                  <a:pt x="133906" y="1609222"/>
                </a:cubicBezTo>
                <a:cubicBezTo>
                  <a:pt x="127286" y="1626544"/>
                  <a:pt x="123967" y="1645133"/>
                  <a:pt x="123950" y="1664990"/>
                </a:cubicBezTo>
                <a:cubicBezTo>
                  <a:pt x="123967" y="1682784"/>
                  <a:pt x="127076" y="1696698"/>
                  <a:pt x="133277" y="1706732"/>
                </a:cubicBezTo>
                <a:cubicBezTo>
                  <a:pt x="139478" y="1716765"/>
                  <a:pt x="148665" y="1721869"/>
                  <a:pt x="160841" y="1722044"/>
                </a:cubicBezTo>
                <a:cubicBezTo>
                  <a:pt x="173278" y="1721782"/>
                  <a:pt x="183200" y="1714545"/>
                  <a:pt x="190607" y="1700334"/>
                </a:cubicBezTo>
                <a:cubicBezTo>
                  <a:pt x="198014" y="1686123"/>
                  <a:pt x="206259" y="1666511"/>
                  <a:pt x="215342" y="1641497"/>
                </a:cubicBezTo>
                <a:lnTo>
                  <a:pt x="241335" y="1575284"/>
                </a:lnTo>
                <a:cubicBezTo>
                  <a:pt x="254576" y="1541169"/>
                  <a:pt x="273372" y="1514959"/>
                  <a:pt x="297723" y="1496654"/>
                </a:cubicBezTo>
                <a:cubicBezTo>
                  <a:pt x="322074" y="1478348"/>
                  <a:pt x="353028" y="1469100"/>
                  <a:pt x="390585" y="1468908"/>
                </a:cubicBezTo>
                <a:close/>
                <a:moveTo>
                  <a:pt x="10059" y="1005002"/>
                </a:moveTo>
                <a:lnTo>
                  <a:pt x="130655" y="1005002"/>
                </a:lnTo>
                <a:lnTo>
                  <a:pt x="130655" y="1149172"/>
                </a:lnTo>
                <a:lnTo>
                  <a:pt x="554784" y="1149172"/>
                </a:lnTo>
                <a:lnTo>
                  <a:pt x="554784" y="1293238"/>
                </a:lnTo>
                <a:lnTo>
                  <a:pt x="130655" y="1293238"/>
                </a:lnTo>
                <a:lnTo>
                  <a:pt x="130655" y="1437408"/>
                </a:lnTo>
                <a:lnTo>
                  <a:pt x="10059" y="1437408"/>
                </a:lnTo>
                <a:close/>
                <a:moveTo>
                  <a:pt x="434188" y="560604"/>
                </a:moveTo>
                <a:lnTo>
                  <a:pt x="554784" y="560604"/>
                </a:lnTo>
                <a:lnTo>
                  <a:pt x="554784" y="920925"/>
                </a:lnTo>
                <a:lnTo>
                  <a:pt x="10059" y="920925"/>
                </a:lnTo>
                <a:lnTo>
                  <a:pt x="10059" y="568986"/>
                </a:lnTo>
                <a:lnTo>
                  <a:pt x="130655" y="568986"/>
                </a:lnTo>
                <a:lnTo>
                  <a:pt x="130655" y="776859"/>
                </a:lnTo>
                <a:lnTo>
                  <a:pt x="216256" y="776859"/>
                </a:lnTo>
                <a:lnTo>
                  <a:pt x="216256" y="599161"/>
                </a:lnTo>
                <a:lnTo>
                  <a:pt x="336852" y="599161"/>
                </a:lnTo>
                <a:lnTo>
                  <a:pt x="336852" y="776859"/>
                </a:lnTo>
                <a:lnTo>
                  <a:pt x="434188" y="776859"/>
                </a:lnTo>
                <a:close/>
                <a:moveTo>
                  <a:pt x="186025" y="170888"/>
                </a:moveTo>
                <a:cubicBezTo>
                  <a:pt x="162886" y="170958"/>
                  <a:pt x="146669" y="178368"/>
                  <a:pt x="137371" y="193118"/>
                </a:cubicBezTo>
                <a:cubicBezTo>
                  <a:pt x="128074" y="207867"/>
                  <a:pt x="123600" y="229537"/>
                  <a:pt x="123950" y="258127"/>
                </a:cubicBezTo>
                <a:lnTo>
                  <a:pt x="123950" y="310134"/>
                </a:lnTo>
                <a:lnTo>
                  <a:pt x="258166" y="310134"/>
                </a:lnTo>
                <a:lnTo>
                  <a:pt x="258166" y="258127"/>
                </a:lnTo>
                <a:cubicBezTo>
                  <a:pt x="258096" y="229537"/>
                  <a:pt x="251945" y="207867"/>
                  <a:pt x="239711" y="193118"/>
                </a:cubicBezTo>
                <a:cubicBezTo>
                  <a:pt x="227478" y="178368"/>
                  <a:pt x="209583" y="170958"/>
                  <a:pt x="186025" y="170888"/>
                </a:cubicBezTo>
                <a:close/>
                <a:moveTo>
                  <a:pt x="554784" y="0"/>
                </a:moveTo>
                <a:lnTo>
                  <a:pt x="554784" y="160837"/>
                </a:lnTo>
                <a:lnTo>
                  <a:pt x="372057" y="254772"/>
                </a:lnTo>
                <a:lnTo>
                  <a:pt x="372057" y="310134"/>
                </a:lnTo>
                <a:lnTo>
                  <a:pt x="554784" y="310134"/>
                </a:lnTo>
                <a:lnTo>
                  <a:pt x="554784" y="454200"/>
                </a:lnTo>
                <a:lnTo>
                  <a:pt x="10059" y="454200"/>
                </a:lnTo>
                <a:lnTo>
                  <a:pt x="10059" y="248061"/>
                </a:lnTo>
                <a:cubicBezTo>
                  <a:pt x="9717" y="208419"/>
                  <a:pt x="14867" y="172201"/>
                  <a:pt x="25509" y="139405"/>
                </a:cubicBezTo>
                <a:cubicBezTo>
                  <a:pt x="36151" y="106609"/>
                  <a:pt x="54335" y="80334"/>
                  <a:pt x="80062" y="60581"/>
                </a:cubicBezTo>
                <a:cubicBezTo>
                  <a:pt x="105789" y="40827"/>
                  <a:pt x="141110" y="30692"/>
                  <a:pt x="186025" y="30175"/>
                </a:cubicBezTo>
                <a:cubicBezTo>
                  <a:pt x="224936" y="30542"/>
                  <a:pt x="257388" y="38603"/>
                  <a:pt x="283378" y="54361"/>
                </a:cubicBezTo>
                <a:cubicBezTo>
                  <a:pt x="309369" y="70117"/>
                  <a:pt x="329437" y="91371"/>
                  <a:pt x="343584" y="118121"/>
                </a:cubicBezTo>
                <a:close/>
              </a:path>
            </a:pathLst>
          </a:custGeom>
          <a:solidFill>
            <a:srgbClr val="FF2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 rot="16200000">
            <a:off x="10736311" y="2517754"/>
            <a:ext cx="10424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 Far </a:t>
            </a:r>
            <a:r>
              <a:rPr lang="en-US" altLang="en-US" sz="9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far</a:t>
            </a:r>
            <a:r>
              <a:rPr lang="en-US" altLang="en-US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away, behind the word mountains.</a:t>
            </a:r>
            <a:endParaRPr lang="en-US" altLang="en-US" sz="9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 rot="16200000">
            <a:off x="10736311" y="1224990"/>
            <a:ext cx="10424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en-US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 Far </a:t>
            </a:r>
            <a:r>
              <a:rPr lang="en-US" altLang="en-US" sz="9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far</a:t>
            </a:r>
            <a:r>
              <a:rPr lang="en-US" altLang="en-US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away, behind the word mountains.</a:t>
            </a:r>
            <a:endParaRPr lang="en-US" altLang="en-US" sz="9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10138481" y="4017877"/>
            <a:ext cx="923073" cy="2462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RANDOM</a:t>
            </a:r>
            <a:endParaRPr lang="en-US" sz="1400" dirty="0">
              <a:solidFill>
                <a:schemeClr val="bg1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BEST</a:t>
            </a:r>
            <a:endParaRPr lang="en-US" sz="1400" dirty="0">
              <a:solidFill>
                <a:schemeClr val="bg1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URBAN</a:t>
            </a:r>
            <a:endParaRPr lang="en-US" sz="1400" dirty="0">
              <a:solidFill>
                <a:schemeClr val="bg1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HYPSTER</a:t>
            </a:r>
            <a:endParaRPr lang="en-US" sz="1400" dirty="0">
              <a:solidFill>
                <a:schemeClr val="bg1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TEXT</a:t>
            </a:r>
            <a:endParaRPr lang="en-US" sz="1400" dirty="0">
              <a:solidFill>
                <a:schemeClr val="bg1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STREET</a:t>
            </a:r>
            <a:endParaRPr lang="en-US" sz="1400" dirty="0">
              <a:solidFill>
                <a:schemeClr val="bg1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 t="15691" b="15691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/>
          <a:srcRect l="3768" r="3768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/>
          <a:srcRect t="40219" b="40219"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/>
          <a:srcRect l="29476" r="29476"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 l="14444" r="14444"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/>
          <a:srcRect l="27379" r="27379"/>
          <a:stretch>
            <a:fillRect/>
          </a:stretch>
        </p:blipFill>
        <p:spPr/>
      </p:pic>
      <p:sp>
        <p:nvSpPr>
          <p:cNvPr id="3272" name="Rectangle 3271"/>
          <p:cNvSpPr/>
          <p:nvPr/>
        </p:nvSpPr>
        <p:spPr>
          <a:xfrm rot="21284709">
            <a:off x="8923599" y="453364"/>
            <a:ext cx="1664238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dirty="0">
                <a:latin typeface="Hilda Sonnenschein" panose="02000400000000000000" charset="0"/>
                <a:ea typeface="Source Sans Pro" panose="020B0503030403020204" pitchFamily="34" charset="0"/>
              </a:rPr>
              <a:t>Julian</a:t>
            </a:r>
            <a:endParaRPr lang="en-US" sz="4400" dirty="0">
              <a:latin typeface="Hilda Sonnenschein" panose="02000400000000000000" charset="0"/>
              <a:ea typeface="Source Sans Pro" panose="020B0503030403020204" pitchFamily="34" charset="0"/>
            </a:endParaRPr>
          </a:p>
          <a:p>
            <a:r>
              <a:rPr lang="en-US" sz="4400" dirty="0" err="1">
                <a:latin typeface="Hilda Sonnenschein" panose="02000400000000000000" charset="0"/>
                <a:ea typeface="Source Sans Pro" panose="020B0503030403020204" pitchFamily="34" charset="0"/>
              </a:rPr>
              <a:t>starla</a:t>
            </a:r>
            <a:endParaRPr lang="en-US" sz="4400" dirty="0">
              <a:latin typeface="Hilda Sonnenschein" panose="02000400000000000000" charset="0"/>
              <a:ea typeface="Source Sans Pro" panose="020B0503030403020204" pitchFamily="34" charset="0"/>
            </a:endParaRPr>
          </a:p>
        </p:txBody>
      </p:sp>
      <p:grpSp>
        <p:nvGrpSpPr>
          <p:cNvPr id="3273" name="Group 3272"/>
          <p:cNvGrpSpPr/>
          <p:nvPr/>
        </p:nvGrpSpPr>
        <p:grpSpPr>
          <a:xfrm rot="21309549">
            <a:off x="8485552" y="1876467"/>
            <a:ext cx="2331960" cy="320621"/>
            <a:chOff x="5556250" y="1411288"/>
            <a:chExt cx="6116637" cy="1433512"/>
          </a:xfrm>
          <a:solidFill>
            <a:schemeClr val="tx1"/>
          </a:solidFill>
        </p:grpSpPr>
        <p:grpSp>
          <p:nvGrpSpPr>
            <p:cNvPr id="3274" name="Group 205"/>
            <p:cNvGrpSpPr/>
            <p:nvPr/>
          </p:nvGrpSpPr>
          <p:grpSpPr bwMode="auto">
            <a:xfrm>
              <a:off x="5556250" y="1514475"/>
              <a:ext cx="6116637" cy="1330325"/>
              <a:chOff x="3500" y="954"/>
              <a:chExt cx="3853" cy="838"/>
            </a:xfrm>
            <a:grpFill/>
          </p:grpSpPr>
          <p:sp>
            <p:nvSpPr>
              <p:cNvPr id="3335" name="Freeform 5"/>
              <p:cNvSpPr/>
              <p:nvPr/>
            </p:nvSpPr>
            <p:spPr bwMode="auto">
              <a:xfrm>
                <a:off x="3500" y="1690"/>
                <a:ext cx="19" cy="13"/>
              </a:xfrm>
              <a:custGeom>
                <a:avLst/>
                <a:gdLst>
                  <a:gd name="T0" fmla="*/ 1 w 27"/>
                  <a:gd name="T1" fmla="*/ 18 h 18"/>
                  <a:gd name="T2" fmla="*/ 5 w 27"/>
                  <a:gd name="T3" fmla="*/ 16 h 18"/>
                  <a:gd name="T4" fmla="*/ 27 w 27"/>
                  <a:gd name="T5" fmla="*/ 0 h 18"/>
                  <a:gd name="T6" fmla="*/ 1 w 27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8">
                    <a:moveTo>
                      <a:pt x="1" y="18"/>
                    </a:moveTo>
                    <a:cubicBezTo>
                      <a:pt x="0" y="17"/>
                      <a:pt x="3" y="16"/>
                      <a:pt x="5" y="16"/>
                    </a:cubicBezTo>
                    <a:cubicBezTo>
                      <a:pt x="5" y="12"/>
                      <a:pt x="14" y="4"/>
                      <a:pt x="27" y="0"/>
                    </a:cubicBezTo>
                    <a:cubicBezTo>
                      <a:pt x="17" y="6"/>
                      <a:pt x="14" y="13"/>
                      <a:pt x="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36" name="Freeform 6"/>
              <p:cNvSpPr/>
              <p:nvPr/>
            </p:nvSpPr>
            <p:spPr bwMode="auto">
              <a:xfrm>
                <a:off x="3585" y="1725"/>
                <a:ext cx="12" cy="8"/>
              </a:xfrm>
              <a:custGeom>
                <a:avLst/>
                <a:gdLst>
                  <a:gd name="T0" fmla="*/ 0 w 18"/>
                  <a:gd name="T1" fmla="*/ 8 h 11"/>
                  <a:gd name="T2" fmla="*/ 18 w 18"/>
                  <a:gd name="T3" fmla="*/ 0 h 11"/>
                  <a:gd name="T4" fmla="*/ 0 w 18"/>
                  <a:gd name="T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1">
                    <a:moveTo>
                      <a:pt x="0" y="8"/>
                    </a:moveTo>
                    <a:cubicBezTo>
                      <a:pt x="1" y="4"/>
                      <a:pt x="13" y="3"/>
                      <a:pt x="18" y="0"/>
                    </a:cubicBezTo>
                    <a:cubicBezTo>
                      <a:pt x="12" y="4"/>
                      <a:pt x="6" y="11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37" name="Freeform 7"/>
              <p:cNvSpPr/>
              <p:nvPr/>
            </p:nvSpPr>
            <p:spPr bwMode="auto">
              <a:xfrm>
                <a:off x="3605" y="1710"/>
                <a:ext cx="12" cy="6"/>
              </a:xfrm>
              <a:custGeom>
                <a:avLst/>
                <a:gdLst>
                  <a:gd name="T0" fmla="*/ 1 w 18"/>
                  <a:gd name="T1" fmla="*/ 8 h 8"/>
                  <a:gd name="T2" fmla="*/ 17 w 18"/>
                  <a:gd name="T3" fmla="*/ 0 h 8"/>
                  <a:gd name="T4" fmla="*/ 1 w 18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8">
                    <a:moveTo>
                      <a:pt x="1" y="8"/>
                    </a:moveTo>
                    <a:cubicBezTo>
                      <a:pt x="0" y="4"/>
                      <a:pt x="11" y="2"/>
                      <a:pt x="17" y="0"/>
                    </a:cubicBezTo>
                    <a:cubicBezTo>
                      <a:pt x="18" y="5"/>
                      <a:pt x="6" y="7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38" name="Freeform 8"/>
              <p:cNvSpPr/>
              <p:nvPr/>
            </p:nvSpPr>
            <p:spPr bwMode="auto">
              <a:xfrm>
                <a:off x="3613" y="1706"/>
                <a:ext cx="34" cy="11"/>
              </a:xfrm>
              <a:custGeom>
                <a:avLst/>
                <a:gdLst>
                  <a:gd name="T0" fmla="*/ 6 w 49"/>
                  <a:gd name="T1" fmla="*/ 17 h 17"/>
                  <a:gd name="T2" fmla="*/ 20 w 49"/>
                  <a:gd name="T3" fmla="*/ 9 h 17"/>
                  <a:gd name="T4" fmla="*/ 21 w 49"/>
                  <a:gd name="T5" fmla="*/ 13 h 17"/>
                  <a:gd name="T6" fmla="*/ 49 w 49"/>
                  <a:gd name="T7" fmla="*/ 0 h 17"/>
                  <a:gd name="T8" fmla="*/ 6 w 49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7">
                    <a:moveTo>
                      <a:pt x="6" y="17"/>
                    </a:moveTo>
                    <a:cubicBezTo>
                      <a:pt x="0" y="17"/>
                      <a:pt x="18" y="12"/>
                      <a:pt x="20" y="9"/>
                    </a:cubicBezTo>
                    <a:cubicBezTo>
                      <a:pt x="20" y="10"/>
                      <a:pt x="21" y="12"/>
                      <a:pt x="21" y="13"/>
                    </a:cubicBezTo>
                    <a:cubicBezTo>
                      <a:pt x="36" y="10"/>
                      <a:pt x="35" y="3"/>
                      <a:pt x="49" y="0"/>
                    </a:cubicBezTo>
                    <a:cubicBezTo>
                      <a:pt x="44" y="12"/>
                      <a:pt x="20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39" name="Freeform 9"/>
              <p:cNvSpPr/>
              <p:nvPr/>
            </p:nvSpPr>
            <p:spPr bwMode="auto">
              <a:xfrm>
                <a:off x="3617" y="1704"/>
                <a:ext cx="10" cy="6"/>
              </a:xfrm>
              <a:custGeom>
                <a:avLst/>
                <a:gdLst>
                  <a:gd name="T0" fmla="*/ 1 w 14"/>
                  <a:gd name="T1" fmla="*/ 9 h 9"/>
                  <a:gd name="T2" fmla="*/ 14 w 14"/>
                  <a:gd name="T3" fmla="*/ 0 h 9"/>
                  <a:gd name="T4" fmla="*/ 1 w 14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9">
                    <a:moveTo>
                      <a:pt x="1" y="9"/>
                    </a:moveTo>
                    <a:cubicBezTo>
                      <a:pt x="0" y="5"/>
                      <a:pt x="8" y="3"/>
                      <a:pt x="14" y="0"/>
                    </a:cubicBezTo>
                    <a:cubicBezTo>
                      <a:pt x="11" y="3"/>
                      <a:pt x="7" y="6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40" name="Freeform 10"/>
              <p:cNvSpPr/>
              <p:nvPr/>
            </p:nvSpPr>
            <p:spPr bwMode="auto">
              <a:xfrm>
                <a:off x="3626" y="1701"/>
                <a:ext cx="18" cy="8"/>
              </a:xfrm>
              <a:custGeom>
                <a:avLst/>
                <a:gdLst>
                  <a:gd name="T0" fmla="*/ 0 w 27"/>
                  <a:gd name="T1" fmla="*/ 12 h 12"/>
                  <a:gd name="T2" fmla="*/ 27 w 27"/>
                  <a:gd name="T3" fmla="*/ 1 h 12"/>
                  <a:gd name="T4" fmla="*/ 0 w 27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12">
                    <a:moveTo>
                      <a:pt x="0" y="12"/>
                    </a:moveTo>
                    <a:cubicBezTo>
                      <a:pt x="6" y="6"/>
                      <a:pt x="17" y="0"/>
                      <a:pt x="27" y="1"/>
                    </a:cubicBezTo>
                    <a:cubicBezTo>
                      <a:pt x="24" y="7"/>
                      <a:pt x="13" y="5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41" name="Freeform 11"/>
              <p:cNvSpPr/>
              <p:nvPr/>
            </p:nvSpPr>
            <p:spPr bwMode="auto">
              <a:xfrm>
                <a:off x="3570" y="1547"/>
                <a:ext cx="10" cy="6"/>
              </a:xfrm>
              <a:custGeom>
                <a:avLst/>
                <a:gdLst>
                  <a:gd name="T0" fmla="*/ 1 w 15"/>
                  <a:gd name="T1" fmla="*/ 9 h 9"/>
                  <a:gd name="T2" fmla="*/ 8 w 15"/>
                  <a:gd name="T3" fmla="*/ 0 h 9"/>
                  <a:gd name="T4" fmla="*/ 10 w 15"/>
                  <a:gd name="T5" fmla="*/ 1 h 9"/>
                  <a:gd name="T6" fmla="*/ 15 w 15"/>
                  <a:gd name="T7" fmla="*/ 0 h 9"/>
                  <a:gd name="T8" fmla="*/ 1 w 1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" y="9"/>
                    </a:moveTo>
                    <a:cubicBezTo>
                      <a:pt x="0" y="5"/>
                      <a:pt x="11" y="4"/>
                      <a:pt x="8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3"/>
                      <a:pt x="7" y="6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42" name="Freeform 12"/>
              <p:cNvSpPr/>
              <p:nvPr/>
            </p:nvSpPr>
            <p:spPr bwMode="auto">
              <a:xfrm>
                <a:off x="3592" y="1546"/>
                <a:ext cx="7" cy="5"/>
              </a:xfrm>
              <a:custGeom>
                <a:avLst/>
                <a:gdLst>
                  <a:gd name="T0" fmla="*/ 0 w 11"/>
                  <a:gd name="T1" fmla="*/ 8 h 8"/>
                  <a:gd name="T2" fmla="*/ 11 w 11"/>
                  <a:gd name="T3" fmla="*/ 0 h 8"/>
                  <a:gd name="T4" fmla="*/ 0 w 11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0" y="8"/>
                    </a:moveTo>
                    <a:cubicBezTo>
                      <a:pt x="1" y="5"/>
                      <a:pt x="5" y="2"/>
                      <a:pt x="11" y="0"/>
                    </a:cubicBezTo>
                    <a:cubicBezTo>
                      <a:pt x="10" y="3"/>
                      <a:pt x="6" y="6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43" name="Freeform 13"/>
              <p:cNvSpPr/>
              <p:nvPr/>
            </p:nvSpPr>
            <p:spPr bwMode="auto">
              <a:xfrm>
                <a:off x="3557" y="1433"/>
                <a:ext cx="17" cy="7"/>
              </a:xfrm>
              <a:custGeom>
                <a:avLst/>
                <a:gdLst>
                  <a:gd name="T0" fmla="*/ 0 w 24"/>
                  <a:gd name="T1" fmla="*/ 9 h 9"/>
                  <a:gd name="T2" fmla="*/ 12 w 24"/>
                  <a:gd name="T3" fmla="*/ 3 h 9"/>
                  <a:gd name="T4" fmla="*/ 24 w 24"/>
                  <a:gd name="T5" fmla="*/ 0 h 9"/>
                  <a:gd name="T6" fmla="*/ 14 w 24"/>
                  <a:gd name="T7" fmla="*/ 5 h 9"/>
                  <a:gd name="T8" fmla="*/ 0 w 24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9">
                    <a:moveTo>
                      <a:pt x="0" y="9"/>
                    </a:moveTo>
                    <a:cubicBezTo>
                      <a:pt x="3" y="6"/>
                      <a:pt x="7" y="4"/>
                      <a:pt x="12" y="3"/>
                    </a:cubicBezTo>
                    <a:cubicBezTo>
                      <a:pt x="16" y="1"/>
                      <a:pt x="21" y="1"/>
                      <a:pt x="24" y="0"/>
                    </a:cubicBezTo>
                    <a:cubicBezTo>
                      <a:pt x="23" y="2"/>
                      <a:pt x="18" y="3"/>
                      <a:pt x="14" y="5"/>
                    </a:cubicBezTo>
                    <a:cubicBezTo>
                      <a:pt x="9" y="6"/>
                      <a:pt x="4" y="7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44" name="Freeform 14"/>
              <p:cNvSpPr/>
              <p:nvPr/>
            </p:nvSpPr>
            <p:spPr bwMode="auto">
              <a:xfrm>
                <a:off x="3664" y="1697"/>
                <a:ext cx="18" cy="5"/>
              </a:xfrm>
              <a:custGeom>
                <a:avLst/>
                <a:gdLst>
                  <a:gd name="T0" fmla="*/ 0 w 26"/>
                  <a:gd name="T1" fmla="*/ 8 h 8"/>
                  <a:gd name="T2" fmla="*/ 26 w 26"/>
                  <a:gd name="T3" fmla="*/ 2 h 8"/>
                  <a:gd name="T4" fmla="*/ 0 w 26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8">
                    <a:moveTo>
                      <a:pt x="0" y="8"/>
                    </a:moveTo>
                    <a:cubicBezTo>
                      <a:pt x="7" y="0"/>
                      <a:pt x="20" y="1"/>
                      <a:pt x="26" y="2"/>
                    </a:cubicBezTo>
                    <a:cubicBezTo>
                      <a:pt x="22" y="6"/>
                      <a:pt x="10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45" name="Freeform 15"/>
              <p:cNvSpPr/>
              <p:nvPr/>
            </p:nvSpPr>
            <p:spPr bwMode="auto">
              <a:xfrm>
                <a:off x="3622" y="1529"/>
                <a:ext cx="18" cy="10"/>
              </a:xfrm>
              <a:custGeom>
                <a:avLst/>
                <a:gdLst>
                  <a:gd name="T0" fmla="*/ 17 w 26"/>
                  <a:gd name="T1" fmla="*/ 10 h 15"/>
                  <a:gd name="T2" fmla="*/ 2 w 26"/>
                  <a:gd name="T3" fmla="*/ 15 h 15"/>
                  <a:gd name="T4" fmla="*/ 9 w 26"/>
                  <a:gd name="T5" fmla="*/ 7 h 15"/>
                  <a:gd name="T6" fmla="*/ 26 w 26"/>
                  <a:gd name="T7" fmla="*/ 0 h 15"/>
                  <a:gd name="T8" fmla="*/ 17 w 26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5">
                    <a:moveTo>
                      <a:pt x="17" y="10"/>
                    </a:moveTo>
                    <a:cubicBezTo>
                      <a:pt x="12" y="8"/>
                      <a:pt x="10" y="14"/>
                      <a:pt x="2" y="15"/>
                    </a:cubicBezTo>
                    <a:cubicBezTo>
                      <a:pt x="0" y="12"/>
                      <a:pt x="17" y="7"/>
                      <a:pt x="9" y="7"/>
                    </a:cubicBezTo>
                    <a:cubicBezTo>
                      <a:pt x="10" y="3"/>
                      <a:pt x="21" y="2"/>
                      <a:pt x="26" y="0"/>
                    </a:cubicBezTo>
                    <a:cubicBezTo>
                      <a:pt x="24" y="3"/>
                      <a:pt x="17" y="6"/>
                      <a:pt x="1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46" name="Freeform 16"/>
              <p:cNvSpPr/>
              <p:nvPr/>
            </p:nvSpPr>
            <p:spPr bwMode="auto">
              <a:xfrm>
                <a:off x="3603" y="1417"/>
                <a:ext cx="24" cy="9"/>
              </a:xfrm>
              <a:custGeom>
                <a:avLst/>
                <a:gdLst>
                  <a:gd name="T0" fmla="*/ 3 w 35"/>
                  <a:gd name="T1" fmla="*/ 14 h 14"/>
                  <a:gd name="T2" fmla="*/ 35 w 35"/>
                  <a:gd name="T3" fmla="*/ 5 h 14"/>
                  <a:gd name="T4" fmla="*/ 3 w 35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4">
                    <a:moveTo>
                      <a:pt x="3" y="14"/>
                    </a:moveTo>
                    <a:cubicBezTo>
                      <a:pt x="0" y="13"/>
                      <a:pt x="33" y="0"/>
                      <a:pt x="35" y="5"/>
                    </a:cubicBezTo>
                    <a:cubicBezTo>
                      <a:pt x="27" y="7"/>
                      <a:pt x="17" y="9"/>
                      <a:pt x="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47" name="Freeform 17"/>
              <p:cNvSpPr/>
              <p:nvPr/>
            </p:nvSpPr>
            <p:spPr bwMode="auto">
              <a:xfrm>
                <a:off x="3684" y="1510"/>
                <a:ext cx="10" cy="5"/>
              </a:xfrm>
              <a:custGeom>
                <a:avLst/>
                <a:gdLst>
                  <a:gd name="T0" fmla="*/ 0 w 15"/>
                  <a:gd name="T1" fmla="*/ 7 h 7"/>
                  <a:gd name="T2" fmla="*/ 15 w 15"/>
                  <a:gd name="T3" fmla="*/ 1 h 7"/>
                  <a:gd name="T4" fmla="*/ 0 w 1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cubicBezTo>
                      <a:pt x="3" y="4"/>
                      <a:pt x="10" y="0"/>
                      <a:pt x="15" y="1"/>
                    </a:cubicBezTo>
                    <a:cubicBezTo>
                      <a:pt x="15" y="4"/>
                      <a:pt x="4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48" name="Freeform 18"/>
              <p:cNvSpPr/>
              <p:nvPr/>
            </p:nvSpPr>
            <p:spPr bwMode="auto">
              <a:xfrm>
                <a:off x="3744" y="1679"/>
                <a:ext cx="10" cy="7"/>
              </a:xfrm>
              <a:custGeom>
                <a:avLst/>
                <a:gdLst>
                  <a:gd name="T0" fmla="*/ 2 w 15"/>
                  <a:gd name="T1" fmla="*/ 7 h 10"/>
                  <a:gd name="T2" fmla="*/ 15 w 15"/>
                  <a:gd name="T3" fmla="*/ 4 h 10"/>
                  <a:gd name="T4" fmla="*/ 2 w 15"/>
                  <a:gd name="T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2" y="7"/>
                    </a:moveTo>
                    <a:cubicBezTo>
                      <a:pt x="0" y="0"/>
                      <a:pt x="14" y="2"/>
                      <a:pt x="15" y="4"/>
                    </a:cubicBezTo>
                    <a:cubicBezTo>
                      <a:pt x="13" y="10"/>
                      <a:pt x="8" y="2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49" name="Freeform 19"/>
              <p:cNvSpPr/>
              <p:nvPr/>
            </p:nvSpPr>
            <p:spPr bwMode="auto">
              <a:xfrm>
                <a:off x="3826" y="1654"/>
                <a:ext cx="14" cy="6"/>
              </a:xfrm>
              <a:custGeom>
                <a:avLst/>
                <a:gdLst>
                  <a:gd name="T0" fmla="*/ 7 w 20"/>
                  <a:gd name="T1" fmla="*/ 5 h 9"/>
                  <a:gd name="T2" fmla="*/ 20 w 20"/>
                  <a:gd name="T3" fmla="*/ 2 h 9"/>
                  <a:gd name="T4" fmla="*/ 7 w 20"/>
                  <a:gd name="T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9">
                    <a:moveTo>
                      <a:pt x="7" y="5"/>
                    </a:moveTo>
                    <a:cubicBezTo>
                      <a:pt x="0" y="5"/>
                      <a:pt x="19" y="0"/>
                      <a:pt x="20" y="2"/>
                    </a:cubicBezTo>
                    <a:cubicBezTo>
                      <a:pt x="19" y="9"/>
                      <a:pt x="15" y="2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50" name="Freeform 20"/>
              <p:cNvSpPr/>
              <p:nvPr/>
            </p:nvSpPr>
            <p:spPr bwMode="auto">
              <a:xfrm>
                <a:off x="3828" y="1640"/>
                <a:ext cx="22" cy="8"/>
              </a:xfrm>
              <a:custGeom>
                <a:avLst/>
                <a:gdLst>
                  <a:gd name="T0" fmla="*/ 0 w 31"/>
                  <a:gd name="T1" fmla="*/ 12 h 12"/>
                  <a:gd name="T2" fmla="*/ 5 w 31"/>
                  <a:gd name="T3" fmla="*/ 7 h 12"/>
                  <a:gd name="T4" fmla="*/ 27 w 31"/>
                  <a:gd name="T5" fmla="*/ 4 h 12"/>
                  <a:gd name="T6" fmla="*/ 0 w 31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2">
                    <a:moveTo>
                      <a:pt x="0" y="12"/>
                    </a:moveTo>
                    <a:cubicBezTo>
                      <a:pt x="0" y="10"/>
                      <a:pt x="6" y="9"/>
                      <a:pt x="5" y="7"/>
                    </a:cubicBezTo>
                    <a:cubicBezTo>
                      <a:pt x="9" y="9"/>
                      <a:pt x="31" y="0"/>
                      <a:pt x="27" y="4"/>
                    </a:cubicBez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51" name="Freeform 21"/>
              <p:cNvSpPr/>
              <p:nvPr/>
            </p:nvSpPr>
            <p:spPr bwMode="auto">
              <a:xfrm>
                <a:off x="3910" y="1629"/>
                <a:ext cx="24" cy="9"/>
              </a:xfrm>
              <a:custGeom>
                <a:avLst/>
                <a:gdLst>
                  <a:gd name="T0" fmla="*/ 0 w 35"/>
                  <a:gd name="T1" fmla="*/ 13 h 13"/>
                  <a:gd name="T2" fmla="*/ 35 w 35"/>
                  <a:gd name="T3" fmla="*/ 6 h 13"/>
                  <a:gd name="T4" fmla="*/ 0 w 35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3">
                    <a:moveTo>
                      <a:pt x="0" y="13"/>
                    </a:moveTo>
                    <a:cubicBezTo>
                      <a:pt x="2" y="9"/>
                      <a:pt x="31" y="0"/>
                      <a:pt x="35" y="6"/>
                    </a:cubicBezTo>
                    <a:cubicBezTo>
                      <a:pt x="24" y="7"/>
                      <a:pt x="14" y="8"/>
                      <a:pt x="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52" name="Freeform 22"/>
              <p:cNvSpPr/>
              <p:nvPr/>
            </p:nvSpPr>
            <p:spPr bwMode="auto">
              <a:xfrm>
                <a:off x="3882" y="1467"/>
                <a:ext cx="22" cy="6"/>
              </a:xfrm>
              <a:custGeom>
                <a:avLst/>
                <a:gdLst>
                  <a:gd name="T0" fmla="*/ 32 w 32"/>
                  <a:gd name="T1" fmla="*/ 0 h 8"/>
                  <a:gd name="T2" fmla="*/ 32 w 32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8">
                    <a:moveTo>
                      <a:pt x="32" y="0"/>
                    </a:moveTo>
                    <a:cubicBezTo>
                      <a:pt x="25" y="8"/>
                      <a:pt x="0" y="7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53" name="Freeform 23"/>
              <p:cNvSpPr/>
              <p:nvPr/>
            </p:nvSpPr>
            <p:spPr bwMode="auto">
              <a:xfrm>
                <a:off x="3989" y="1618"/>
                <a:ext cx="22" cy="8"/>
              </a:xfrm>
              <a:custGeom>
                <a:avLst/>
                <a:gdLst>
                  <a:gd name="T0" fmla="*/ 0 w 31"/>
                  <a:gd name="T1" fmla="*/ 11 h 11"/>
                  <a:gd name="T2" fmla="*/ 31 w 31"/>
                  <a:gd name="T3" fmla="*/ 0 h 11"/>
                  <a:gd name="T4" fmla="*/ 0 w 31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11">
                    <a:moveTo>
                      <a:pt x="0" y="11"/>
                    </a:moveTo>
                    <a:cubicBezTo>
                      <a:pt x="5" y="2"/>
                      <a:pt x="18" y="2"/>
                      <a:pt x="31" y="0"/>
                    </a:cubicBezTo>
                    <a:cubicBezTo>
                      <a:pt x="26" y="8"/>
                      <a:pt x="9" y="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54" name="Freeform 24"/>
              <p:cNvSpPr/>
              <p:nvPr/>
            </p:nvSpPr>
            <p:spPr bwMode="auto">
              <a:xfrm>
                <a:off x="3979" y="1467"/>
                <a:ext cx="10" cy="9"/>
              </a:xfrm>
              <a:custGeom>
                <a:avLst/>
                <a:gdLst>
                  <a:gd name="T0" fmla="*/ 0 w 14"/>
                  <a:gd name="T1" fmla="*/ 6 h 13"/>
                  <a:gd name="T2" fmla="*/ 8 w 14"/>
                  <a:gd name="T3" fmla="*/ 0 h 13"/>
                  <a:gd name="T4" fmla="*/ 11 w 14"/>
                  <a:gd name="T5" fmla="*/ 10 h 13"/>
                  <a:gd name="T6" fmla="*/ 0 w 14"/>
                  <a:gd name="T7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3">
                    <a:moveTo>
                      <a:pt x="0" y="6"/>
                    </a:moveTo>
                    <a:cubicBezTo>
                      <a:pt x="2" y="4"/>
                      <a:pt x="2" y="1"/>
                      <a:pt x="8" y="0"/>
                    </a:cubicBezTo>
                    <a:cubicBezTo>
                      <a:pt x="14" y="2"/>
                      <a:pt x="9" y="6"/>
                      <a:pt x="11" y="10"/>
                    </a:cubicBezTo>
                    <a:cubicBezTo>
                      <a:pt x="0" y="13"/>
                      <a:pt x="9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55" name="Freeform 25"/>
              <p:cNvSpPr/>
              <p:nvPr/>
            </p:nvSpPr>
            <p:spPr bwMode="auto">
              <a:xfrm>
                <a:off x="4079" y="1443"/>
                <a:ext cx="10" cy="4"/>
              </a:xfrm>
              <a:custGeom>
                <a:avLst/>
                <a:gdLst>
                  <a:gd name="T0" fmla="*/ 0 w 15"/>
                  <a:gd name="T1" fmla="*/ 6 h 6"/>
                  <a:gd name="T2" fmla="*/ 15 w 15"/>
                  <a:gd name="T3" fmla="*/ 0 h 6"/>
                  <a:gd name="T4" fmla="*/ 0 w 1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0" y="2"/>
                      <a:pt x="11" y="2"/>
                      <a:pt x="15" y="0"/>
                    </a:cubicBezTo>
                    <a:cubicBezTo>
                      <a:pt x="14" y="6"/>
                      <a:pt x="6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56" name="Freeform 26"/>
              <p:cNvSpPr/>
              <p:nvPr/>
            </p:nvSpPr>
            <p:spPr bwMode="auto">
              <a:xfrm>
                <a:off x="4120" y="1592"/>
                <a:ext cx="10" cy="7"/>
              </a:xfrm>
              <a:custGeom>
                <a:avLst/>
                <a:gdLst>
                  <a:gd name="T0" fmla="*/ 0 w 15"/>
                  <a:gd name="T1" fmla="*/ 10 h 10"/>
                  <a:gd name="T2" fmla="*/ 15 w 15"/>
                  <a:gd name="T3" fmla="*/ 6 h 10"/>
                  <a:gd name="T4" fmla="*/ 0 w 15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0" y="10"/>
                    </a:moveTo>
                    <a:cubicBezTo>
                      <a:pt x="0" y="7"/>
                      <a:pt x="15" y="0"/>
                      <a:pt x="15" y="6"/>
                    </a:cubicBezTo>
                    <a:cubicBezTo>
                      <a:pt x="8" y="6"/>
                      <a:pt x="8" y="8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57" name="Freeform 27"/>
              <p:cNvSpPr/>
              <p:nvPr/>
            </p:nvSpPr>
            <p:spPr bwMode="auto">
              <a:xfrm>
                <a:off x="4072" y="1392"/>
                <a:ext cx="13" cy="5"/>
              </a:xfrm>
              <a:custGeom>
                <a:avLst/>
                <a:gdLst>
                  <a:gd name="T0" fmla="*/ 2 w 19"/>
                  <a:gd name="T1" fmla="*/ 6 h 8"/>
                  <a:gd name="T2" fmla="*/ 18 w 19"/>
                  <a:gd name="T3" fmla="*/ 5 h 8"/>
                  <a:gd name="T4" fmla="*/ 2 w 19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8">
                    <a:moveTo>
                      <a:pt x="2" y="6"/>
                    </a:moveTo>
                    <a:cubicBezTo>
                      <a:pt x="0" y="1"/>
                      <a:pt x="19" y="0"/>
                      <a:pt x="18" y="5"/>
                    </a:cubicBezTo>
                    <a:cubicBezTo>
                      <a:pt x="11" y="8"/>
                      <a:pt x="9" y="4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58" name="Freeform 28"/>
              <p:cNvSpPr/>
              <p:nvPr/>
            </p:nvSpPr>
            <p:spPr bwMode="auto">
              <a:xfrm>
                <a:off x="4136" y="1584"/>
                <a:ext cx="27" cy="10"/>
              </a:xfrm>
              <a:custGeom>
                <a:avLst/>
                <a:gdLst>
                  <a:gd name="T0" fmla="*/ 0 w 40"/>
                  <a:gd name="T1" fmla="*/ 14 h 14"/>
                  <a:gd name="T2" fmla="*/ 40 w 40"/>
                  <a:gd name="T3" fmla="*/ 0 h 14"/>
                  <a:gd name="T4" fmla="*/ 0 w 40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14">
                    <a:moveTo>
                      <a:pt x="0" y="14"/>
                    </a:moveTo>
                    <a:cubicBezTo>
                      <a:pt x="16" y="4"/>
                      <a:pt x="16" y="7"/>
                      <a:pt x="40" y="0"/>
                    </a:cubicBezTo>
                    <a:cubicBezTo>
                      <a:pt x="34" y="7"/>
                      <a:pt x="16" y="10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59" name="Freeform 29"/>
              <p:cNvSpPr/>
              <p:nvPr/>
            </p:nvSpPr>
            <p:spPr bwMode="auto">
              <a:xfrm>
                <a:off x="4169" y="1602"/>
                <a:ext cx="14" cy="5"/>
              </a:xfrm>
              <a:custGeom>
                <a:avLst/>
                <a:gdLst>
                  <a:gd name="T0" fmla="*/ 0 w 20"/>
                  <a:gd name="T1" fmla="*/ 4 h 7"/>
                  <a:gd name="T2" fmla="*/ 20 w 20"/>
                  <a:gd name="T3" fmla="*/ 2 h 7"/>
                  <a:gd name="T4" fmla="*/ 0 w 20"/>
                  <a:gd name="T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7">
                    <a:moveTo>
                      <a:pt x="0" y="4"/>
                    </a:moveTo>
                    <a:cubicBezTo>
                      <a:pt x="3" y="0"/>
                      <a:pt x="10" y="7"/>
                      <a:pt x="20" y="2"/>
                    </a:cubicBezTo>
                    <a:cubicBezTo>
                      <a:pt x="16" y="7"/>
                      <a:pt x="3" y="6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60" name="Freeform 30"/>
              <p:cNvSpPr/>
              <p:nvPr/>
            </p:nvSpPr>
            <p:spPr bwMode="auto">
              <a:xfrm>
                <a:off x="4185" y="1599"/>
                <a:ext cx="8" cy="5"/>
              </a:xfrm>
              <a:custGeom>
                <a:avLst/>
                <a:gdLst>
                  <a:gd name="T0" fmla="*/ 0 w 11"/>
                  <a:gd name="T1" fmla="*/ 7 h 7"/>
                  <a:gd name="T2" fmla="*/ 8 w 11"/>
                  <a:gd name="T3" fmla="*/ 0 h 7"/>
                  <a:gd name="T4" fmla="*/ 11 w 11"/>
                  <a:gd name="T5" fmla="*/ 6 h 7"/>
                  <a:gd name="T6" fmla="*/ 0 w 11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0" y="7"/>
                    </a:moveTo>
                    <a:cubicBezTo>
                      <a:pt x="0" y="4"/>
                      <a:pt x="8" y="4"/>
                      <a:pt x="8" y="0"/>
                    </a:cubicBezTo>
                    <a:cubicBezTo>
                      <a:pt x="11" y="0"/>
                      <a:pt x="11" y="4"/>
                      <a:pt x="11" y="6"/>
                    </a:cubicBezTo>
                    <a:cubicBezTo>
                      <a:pt x="9" y="5"/>
                      <a:pt x="5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61" name="Freeform 31"/>
              <p:cNvSpPr/>
              <p:nvPr/>
            </p:nvSpPr>
            <p:spPr bwMode="auto">
              <a:xfrm>
                <a:off x="4181" y="1574"/>
                <a:ext cx="24" cy="10"/>
              </a:xfrm>
              <a:custGeom>
                <a:avLst/>
                <a:gdLst>
                  <a:gd name="T0" fmla="*/ 0 w 35"/>
                  <a:gd name="T1" fmla="*/ 6 h 15"/>
                  <a:gd name="T2" fmla="*/ 35 w 35"/>
                  <a:gd name="T3" fmla="*/ 0 h 15"/>
                  <a:gd name="T4" fmla="*/ 0 w 35"/>
                  <a:gd name="T5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5">
                    <a:moveTo>
                      <a:pt x="0" y="6"/>
                    </a:moveTo>
                    <a:cubicBezTo>
                      <a:pt x="9" y="10"/>
                      <a:pt x="21" y="3"/>
                      <a:pt x="35" y="0"/>
                    </a:cubicBezTo>
                    <a:cubicBezTo>
                      <a:pt x="28" y="6"/>
                      <a:pt x="7" y="1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62" name="Freeform 32"/>
              <p:cNvSpPr/>
              <p:nvPr/>
            </p:nvSpPr>
            <p:spPr bwMode="auto">
              <a:xfrm>
                <a:off x="4240" y="1785"/>
                <a:ext cx="20" cy="7"/>
              </a:xfrm>
              <a:custGeom>
                <a:avLst/>
                <a:gdLst>
                  <a:gd name="T0" fmla="*/ 3 w 30"/>
                  <a:gd name="T1" fmla="*/ 8 h 10"/>
                  <a:gd name="T2" fmla="*/ 11 w 30"/>
                  <a:gd name="T3" fmla="*/ 5 h 10"/>
                  <a:gd name="T4" fmla="*/ 3 w 30"/>
                  <a:gd name="T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10">
                    <a:moveTo>
                      <a:pt x="3" y="8"/>
                    </a:moveTo>
                    <a:cubicBezTo>
                      <a:pt x="0" y="4"/>
                      <a:pt x="9" y="4"/>
                      <a:pt x="11" y="5"/>
                    </a:cubicBezTo>
                    <a:cubicBezTo>
                      <a:pt x="30" y="0"/>
                      <a:pt x="5" y="10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63" name="Freeform 33"/>
              <p:cNvSpPr/>
              <p:nvPr/>
            </p:nvSpPr>
            <p:spPr bwMode="auto">
              <a:xfrm>
                <a:off x="4156" y="1427"/>
                <a:ext cx="13" cy="4"/>
              </a:xfrm>
              <a:custGeom>
                <a:avLst/>
                <a:gdLst>
                  <a:gd name="T0" fmla="*/ 6 w 19"/>
                  <a:gd name="T1" fmla="*/ 6 h 6"/>
                  <a:gd name="T2" fmla="*/ 14 w 19"/>
                  <a:gd name="T3" fmla="*/ 0 h 6"/>
                  <a:gd name="T4" fmla="*/ 6 w 19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6">
                    <a:moveTo>
                      <a:pt x="6" y="6"/>
                    </a:moveTo>
                    <a:cubicBezTo>
                      <a:pt x="0" y="5"/>
                      <a:pt x="8" y="0"/>
                      <a:pt x="14" y="0"/>
                    </a:cubicBezTo>
                    <a:cubicBezTo>
                      <a:pt x="19" y="4"/>
                      <a:pt x="5" y="2"/>
                      <a:pt x="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64" name="Freeform 34"/>
              <p:cNvSpPr/>
              <p:nvPr/>
            </p:nvSpPr>
            <p:spPr bwMode="auto">
              <a:xfrm>
                <a:off x="4215" y="1527"/>
                <a:ext cx="15" cy="6"/>
              </a:xfrm>
              <a:custGeom>
                <a:avLst/>
                <a:gdLst>
                  <a:gd name="T0" fmla="*/ 1 w 21"/>
                  <a:gd name="T1" fmla="*/ 9 h 9"/>
                  <a:gd name="T2" fmla="*/ 21 w 21"/>
                  <a:gd name="T3" fmla="*/ 0 h 9"/>
                  <a:gd name="T4" fmla="*/ 1 w 21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9">
                    <a:moveTo>
                      <a:pt x="1" y="9"/>
                    </a:moveTo>
                    <a:cubicBezTo>
                      <a:pt x="0" y="3"/>
                      <a:pt x="14" y="0"/>
                      <a:pt x="21" y="0"/>
                    </a:cubicBezTo>
                    <a:cubicBezTo>
                      <a:pt x="18" y="6"/>
                      <a:pt x="6" y="3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65" name="Freeform 35"/>
              <p:cNvSpPr/>
              <p:nvPr/>
            </p:nvSpPr>
            <p:spPr bwMode="auto">
              <a:xfrm>
                <a:off x="4226" y="1551"/>
                <a:ext cx="8" cy="7"/>
              </a:xfrm>
              <a:custGeom>
                <a:avLst/>
                <a:gdLst>
                  <a:gd name="T0" fmla="*/ 0 w 11"/>
                  <a:gd name="T1" fmla="*/ 8 h 10"/>
                  <a:gd name="T2" fmla="*/ 1 w 11"/>
                  <a:gd name="T3" fmla="*/ 4 h 10"/>
                  <a:gd name="T4" fmla="*/ 11 w 11"/>
                  <a:gd name="T5" fmla="*/ 7 h 10"/>
                  <a:gd name="T6" fmla="*/ 2 w 11"/>
                  <a:gd name="T7" fmla="*/ 10 h 10"/>
                  <a:gd name="T8" fmla="*/ 0 w 11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0" y="8"/>
                    </a:moveTo>
                    <a:cubicBezTo>
                      <a:pt x="0" y="6"/>
                      <a:pt x="5" y="4"/>
                      <a:pt x="1" y="4"/>
                    </a:cubicBezTo>
                    <a:cubicBezTo>
                      <a:pt x="2" y="0"/>
                      <a:pt x="11" y="3"/>
                      <a:pt x="11" y="7"/>
                    </a:cubicBezTo>
                    <a:cubicBezTo>
                      <a:pt x="9" y="8"/>
                      <a:pt x="6" y="9"/>
                      <a:pt x="2" y="10"/>
                    </a:cubicBezTo>
                    <a:cubicBezTo>
                      <a:pt x="2" y="8"/>
                      <a:pt x="1" y="7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66" name="Freeform 36"/>
              <p:cNvSpPr/>
              <p:nvPr/>
            </p:nvSpPr>
            <p:spPr bwMode="auto">
              <a:xfrm>
                <a:off x="4238" y="1512"/>
                <a:ext cx="15" cy="4"/>
              </a:xfrm>
              <a:custGeom>
                <a:avLst/>
                <a:gdLst>
                  <a:gd name="T0" fmla="*/ 7 w 21"/>
                  <a:gd name="T1" fmla="*/ 5 h 6"/>
                  <a:gd name="T2" fmla="*/ 20 w 21"/>
                  <a:gd name="T3" fmla="*/ 2 h 6"/>
                  <a:gd name="T4" fmla="*/ 18 w 21"/>
                  <a:gd name="T5" fmla="*/ 4 h 6"/>
                  <a:gd name="T6" fmla="*/ 16 w 21"/>
                  <a:gd name="T7" fmla="*/ 5 h 6"/>
                  <a:gd name="T8" fmla="*/ 7 w 21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">
                    <a:moveTo>
                      <a:pt x="7" y="5"/>
                    </a:moveTo>
                    <a:cubicBezTo>
                      <a:pt x="0" y="4"/>
                      <a:pt x="19" y="0"/>
                      <a:pt x="20" y="2"/>
                    </a:cubicBezTo>
                    <a:cubicBezTo>
                      <a:pt x="21" y="3"/>
                      <a:pt x="19" y="3"/>
                      <a:pt x="18" y="4"/>
                    </a:cubicBezTo>
                    <a:cubicBezTo>
                      <a:pt x="16" y="4"/>
                      <a:pt x="16" y="5"/>
                      <a:pt x="16" y="5"/>
                    </a:cubicBezTo>
                    <a:cubicBezTo>
                      <a:pt x="13" y="6"/>
                      <a:pt x="13" y="1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67" name="Freeform 37"/>
              <p:cNvSpPr/>
              <p:nvPr/>
            </p:nvSpPr>
            <p:spPr bwMode="auto">
              <a:xfrm>
                <a:off x="4238" y="1408"/>
                <a:ext cx="18" cy="5"/>
              </a:xfrm>
              <a:custGeom>
                <a:avLst/>
                <a:gdLst>
                  <a:gd name="T0" fmla="*/ 5 w 27"/>
                  <a:gd name="T1" fmla="*/ 7 h 7"/>
                  <a:gd name="T2" fmla="*/ 27 w 27"/>
                  <a:gd name="T3" fmla="*/ 0 h 7"/>
                  <a:gd name="T4" fmla="*/ 5 w 27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7">
                    <a:moveTo>
                      <a:pt x="5" y="7"/>
                    </a:moveTo>
                    <a:cubicBezTo>
                      <a:pt x="0" y="5"/>
                      <a:pt x="21" y="2"/>
                      <a:pt x="27" y="0"/>
                    </a:cubicBezTo>
                    <a:cubicBezTo>
                      <a:pt x="22" y="6"/>
                      <a:pt x="16" y="3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68" name="Freeform 38"/>
              <p:cNvSpPr/>
              <p:nvPr/>
            </p:nvSpPr>
            <p:spPr bwMode="auto">
              <a:xfrm>
                <a:off x="4269" y="1451"/>
                <a:ext cx="9" cy="5"/>
              </a:xfrm>
              <a:custGeom>
                <a:avLst/>
                <a:gdLst>
                  <a:gd name="T0" fmla="*/ 0 w 12"/>
                  <a:gd name="T1" fmla="*/ 2 h 7"/>
                  <a:gd name="T2" fmla="*/ 9 w 12"/>
                  <a:gd name="T3" fmla="*/ 0 h 7"/>
                  <a:gd name="T4" fmla="*/ 0 w 12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0" y="2"/>
                    </a:moveTo>
                    <a:cubicBezTo>
                      <a:pt x="3" y="1"/>
                      <a:pt x="6" y="0"/>
                      <a:pt x="9" y="0"/>
                    </a:cubicBezTo>
                    <a:cubicBezTo>
                      <a:pt x="12" y="5"/>
                      <a:pt x="0" y="7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69" name="Freeform 39"/>
              <p:cNvSpPr/>
              <p:nvPr/>
            </p:nvSpPr>
            <p:spPr bwMode="auto">
              <a:xfrm>
                <a:off x="4299" y="1437"/>
                <a:ext cx="17" cy="7"/>
              </a:xfrm>
              <a:custGeom>
                <a:avLst/>
                <a:gdLst>
                  <a:gd name="T0" fmla="*/ 0 w 24"/>
                  <a:gd name="T1" fmla="*/ 9 h 10"/>
                  <a:gd name="T2" fmla="*/ 24 w 24"/>
                  <a:gd name="T3" fmla="*/ 4 h 10"/>
                  <a:gd name="T4" fmla="*/ 0 w 24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0">
                    <a:moveTo>
                      <a:pt x="0" y="9"/>
                    </a:moveTo>
                    <a:cubicBezTo>
                      <a:pt x="2" y="0"/>
                      <a:pt x="15" y="8"/>
                      <a:pt x="24" y="4"/>
                    </a:cubicBezTo>
                    <a:cubicBezTo>
                      <a:pt x="21" y="7"/>
                      <a:pt x="4" y="10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70" name="Freeform 40"/>
              <p:cNvSpPr/>
              <p:nvPr/>
            </p:nvSpPr>
            <p:spPr bwMode="auto">
              <a:xfrm>
                <a:off x="4364" y="1599"/>
                <a:ext cx="11" cy="5"/>
              </a:xfrm>
              <a:custGeom>
                <a:avLst/>
                <a:gdLst>
                  <a:gd name="T0" fmla="*/ 0 w 15"/>
                  <a:gd name="T1" fmla="*/ 2 h 7"/>
                  <a:gd name="T2" fmla="*/ 14 w 15"/>
                  <a:gd name="T3" fmla="*/ 2 h 7"/>
                  <a:gd name="T4" fmla="*/ 0 w 15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7">
                    <a:moveTo>
                      <a:pt x="0" y="2"/>
                    </a:moveTo>
                    <a:cubicBezTo>
                      <a:pt x="7" y="0"/>
                      <a:pt x="8" y="4"/>
                      <a:pt x="14" y="2"/>
                    </a:cubicBezTo>
                    <a:cubicBezTo>
                      <a:pt x="15" y="6"/>
                      <a:pt x="1" y="7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71" name="Freeform 41"/>
              <p:cNvSpPr/>
              <p:nvPr/>
            </p:nvSpPr>
            <p:spPr bwMode="auto">
              <a:xfrm>
                <a:off x="4387" y="1460"/>
                <a:ext cx="13" cy="5"/>
              </a:xfrm>
              <a:custGeom>
                <a:avLst/>
                <a:gdLst>
                  <a:gd name="T0" fmla="*/ 0 w 19"/>
                  <a:gd name="T1" fmla="*/ 6 h 6"/>
                  <a:gd name="T2" fmla="*/ 19 w 19"/>
                  <a:gd name="T3" fmla="*/ 0 h 6"/>
                  <a:gd name="T4" fmla="*/ 0 w 19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6">
                    <a:moveTo>
                      <a:pt x="0" y="6"/>
                    </a:moveTo>
                    <a:cubicBezTo>
                      <a:pt x="2" y="2"/>
                      <a:pt x="14" y="0"/>
                      <a:pt x="19" y="0"/>
                    </a:cubicBezTo>
                    <a:cubicBezTo>
                      <a:pt x="15" y="3"/>
                      <a:pt x="6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72" name="Freeform 42"/>
              <p:cNvSpPr/>
              <p:nvPr/>
            </p:nvSpPr>
            <p:spPr bwMode="auto">
              <a:xfrm>
                <a:off x="4410" y="1454"/>
                <a:ext cx="19" cy="6"/>
              </a:xfrm>
              <a:custGeom>
                <a:avLst/>
                <a:gdLst>
                  <a:gd name="T0" fmla="*/ 0 w 28"/>
                  <a:gd name="T1" fmla="*/ 9 h 9"/>
                  <a:gd name="T2" fmla="*/ 28 w 28"/>
                  <a:gd name="T3" fmla="*/ 0 h 9"/>
                  <a:gd name="T4" fmla="*/ 0 w 28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9">
                    <a:moveTo>
                      <a:pt x="0" y="9"/>
                    </a:moveTo>
                    <a:cubicBezTo>
                      <a:pt x="1" y="4"/>
                      <a:pt x="19" y="5"/>
                      <a:pt x="28" y="0"/>
                    </a:cubicBezTo>
                    <a:cubicBezTo>
                      <a:pt x="25" y="5"/>
                      <a:pt x="4" y="8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73" name="Freeform 43"/>
              <p:cNvSpPr/>
              <p:nvPr/>
            </p:nvSpPr>
            <p:spPr bwMode="auto">
              <a:xfrm>
                <a:off x="4470" y="1586"/>
                <a:ext cx="10" cy="6"/>
              </a:xfrm>
              <a:custGeom>
                <a:avLst/>
                <a:gdLst>
                  <a:gd name="T0" fmla="*/ 0 w 15"/>
                  <a:gd name="T1" fmla="*/ 4 h 8"/>
                  <a:gd name="T2" fmla="*/ 14 w 15"/>
                  <a:gd name="T3" fmla="*/ 6 h 8"/>
                  <a:gd name="T4" fmla="*/ 0 w 15"/>
                  <a:gd name="T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8">
                    <a:moveTo>
                      <a:pt x="0" y="4"/>
                    </a:moveTo>
                    <a:cubicBezTo>
                      <a:pt x="2" y="0"/>
                      <a:pt x="15" y="0"/>
                      <a:pt x="14" y="6"/>
                    </a:cubicBezTo>
                    <a:cubicBezTo>
                      <a:pt x="6" y="8"/>
                      <a:pt x="9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74" name="Freeform 44"/>
              <p:cNvSpPr/>
              <p:nvPr/>
            </p:nvSpPr>
            <p:spPr bwMode="auto">
              <a:xfrm>
                <a:off x="4449" y="1454"/>
                <a:ext cx="16" cy="8"/>
              </a:xfrm>
              <a:custGeom>
                <a:avLst/>
                <a:gdLst>
                  <a:gd name="T0" fmla="*/ 0 w 23"/>
                  <a:gd name="T1" fmla="*/ 9 h 11"/>
                  <a:gd name="T2" fmla="*/ 21 w 23"/>
                  <a:gd name="T3" fmla="*/ 0 h 11"/>
                  <a:gd name="T4" fmla="*/ 16 w 23"/>
                  <a:gd name="T5" fmla="*/ 7 h 11"/>
                  <a:gd name="T6" fmla="*/ 0 w 23"/>
                  <a:gd name="T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1">
                    <a:moveTo>
                      <a:pt x="0" y="9"/>
                    </a:moveTo>
                    <a:cubicBezTo>
                      <a:pt x="1" y="4"/>
                      <a:pt x="12" y="3"/>
                      <a:pt x="21" y="0"/>
                    </a:cubicBezTo>
                    <a:cubicBezTo>
                      <a:pt x="23" y="4"/>
                      <a:pt x="7" y="6"/>
                      <a:pt x="16" y="7"/>
                    </a:cubicBezTo>
                    <a:cubicBezTo>
                      <a:pt x="14" y="11"/>
                      <a:pt x="6" y="7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75" name="Freeform 45"/>
              <p:cNvSpPr/>
              <p:nvPr/>
            </p:nvSpPr>
            <p:spPr bwMode="auto">
              <a:xfrm>
                <a:off x="4466" y="1451"/>
                <a:ext cx="13" cy="6"/>
              </a:xfrm>
              <a:custGeom>
                <a:avLst/>
                <a:gdLst>
                  <a:gd name="T0" fmla="*/ 13 w 18"/>
                  <a:gd name="T1" fmla="*/ 0 h 8"/>
                  <a:gd name="T2" fmla="*/ 12 w 18"/>
                  <a:gd name="T3" fmla="*/ 6 h 8"/>
                  <a:gd name="T4" fmla="*/ 0 w 18"/>
                  <a:gd name="T5" fmla="*/ 3 h 8"/>
                  <a:gd name="T6" fmla="*/ 7 w 18"/>
                  <a:gd name="T7" fmla="*/ 4 h 8"/>
                  <a:gd name="T8" fmla="*/ 13 w 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3" y="0"/>
                    </a:moveTo>
                    <a:cubicBezTo>
                      <a:pt x="18" y="2"/>
                      <a:pt x="13" y="2"/>
                      <a:pt x="12" y="6"/>
                    </a:cubicBezTo>
                    <a:cubicBezTo>
                      <a:pt x="8" y="5"/>
                      <a:pt x="1" y="8"/>
                      <a:pt x="0" y="3"/>
                    </a:cubicBezTo>
                    <a:cubicBezTo>
                      <a:pt x="2" y="4"/>
                      <a:pt x="4" y="4"/>
                      <a:pt x="7" y="4"/>
                    </a:cubicBezTo>
                    <a:cubicBezTo>
                      <a:pt x="9" y="2"/>
                      <a:pt x="9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76" name="Freeform 46"/>
              <p:cNvSpPr/>
              <p:nvPr/>
            </p:nvSpPr>
            <p:spPr bwMode="auto">
              <a:xfrm>
                <a:off x="4474" y="1447"/>
                <a:ext cx="15" cy="6"/>
              </a:xfrm>
              <a:custGeom>
                <a:avLst/>
                <a:gdLst>
                  <a:gd name="T0" fmla="*/ 0 w 22"/>
                  <a:gd name="T1" fmla="*/ 6 h 9"/>
                  <a:gd name="T2" fmla="*/ 22 w 22"/>
                  <a:gd name="T3" fmla="*/ 2 h 9"/>
                  <a:gd name="T4" fmla="*/ 0 w 22"/>
                  <a:gd name="T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9">
                    <a:moveTo>
                      <a:pt x="0" y="6"/>
                    </a:moveTo>
                    <a:cubicBezTo>
                      <a:pt x="5" y="0"/>
                      <a:pt x="14" y="8"/>
                      <a:pt x="22" y="2"/>
                    </a:cubicBezTo>
                    <a:cubicBezTo>
                      <a:pt x="20" y="9"/>
                      <a:pt x="4" y="9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77" name="Freeform 47"/>
              <p:cNvSpPr/>
              <p:nvPr/>
            </p:nvSpPr>
            <p:spPr bwMode="auto">
              <a:xfrm>
                <a:off x="4470" y="1279"/>
                <a:ext cx="10" cy="6"/>
              </a:xfrm>
              <a:custGeom>
                <a:avLst/>
                <a:gdLst>
                  <a:gd name="T0" fmla="*/ 3 w 14"/>
                  <a:gd name="T1" fmla="*/ 6 h 8"/>
                  <a:gd name="T2" fmla="*/ 14 w 14"/>
                  <a:gd name="T3" fmla="*/ 4 h 8"/>
                  <a:gd name="T4" fmla="*/ 3 w 14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3" y="6"/>
                    </a:moveTo>
                    <a:cubicBezTo>
                      <a:pt x="0" y="0"/>
                      <a:pt x="13" y="2"/>
                      <a:pt x="14" y="4"/>
                    </a:cubicBezTo>
                    <a:cubicBezTo>
                      <a:pt x="13" y="8"/>
                      <a:pt x="8" y="3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78" name="Freeform 48"/>
              <p:cNvSpPr/>
              <p:nvPr/>
            </p:nvSpPr>
            <p:spPr bwMode="auto">
              <a:xfrm>
                <a:off x="4518" y="1353"/>
                <a:ext cx="12" cy="3"/>
              </a:xfrm>
              <a:custGeom>
                <a:avLst/>
                <a:gdLst>
                  <a:gd name="T0" fmla="*/ 2 w 16"/>
                  <a:gd name="T1" fmla="*/ 5 h 5"/>
                  <a:gd name="T2" fmla="*/ 14 w 16"/>
                  <a:gd name="T3" fmla="*/ 5 h 5"/>
                  <a:gd name="T4" fmla="*/ 2 w 1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5">
                    <a:moveTo>
                      <a:pt x="2" y="5"/>
                    </a:moveTo>
                    <a:cubicBezTo>
                      <a:pt x="0" y="0"/>
                      <a:pt x="16" y="0"/>
                      <a:pt x="14" y="5"/>
                    </a:cubicBezTo>
                    <a:cubicBezTo>
                      <a:pt x="11" y="4"/>
                      <a:pt x="7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79" name="Freeform 49"/>
              <p:cNvSpPr/>
              <p:nvPr/>
            </p:nvSpPr>
            <p:spPr bwMode="auto">
              <a:xfrm>
                <a:off x="4542" y="1301"/>
                <a:ext cx="10" cy="5"/>
              </a:xfrm>
              <a:custGeom>
                <a:avLst/>
                <a:gdLst>
                  <a:gd name="T0" fmla="*/ 0 w 15"/>
                  <a:gd name="T1" fmla="*/ 6 h 6"/>
                  <a:gd name="T2" fmla="*/ 15 w 15"/>
                  <a:gd name="T3" fmla="*/ 2 h 6"/>
                  <a:gd name="T4" fmla="*/ 0 w 1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3" y="4"/>
                      <a:pt x="11" y="0"/>
                      <a:pt x="15" y="2"/>
                    </a:cubicBezTo>
                    <a:cubicBezTo>
                      <a:pt x="15" y="5"/>
                      <a:pt x="4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80" name="Freeform 50"/>
              <p:cNvSpPr/>
              <p:nvPr/>
            </p:nvSpPr>
            <p:spPr bwMode="auto">
              <a:xfrm>
                <a:off x="4537" y="1129"/>
                <a:ext cx="9" cy="4"/>
              </a:xfrm>
              <a:custGeom>
                <a:avLst/>
                <a:gdLst>
                  <a:gd name="T0" fmla="*/ 0 w 12"/>
                  <a:gd name="T1" fmla="*/ 5 h 7"/>
                  <a:gd name="T2" fmla="*/ 9 w 12"/>
                  <a:gd name="T3" fmla="*/ 0 h 7"/>
                  <a:gd name="T4" fmla="*/ 12 w 12"/>
                  <a:gd name="T5" fmla="*/ 5 h 7"/>
                  <a:gd name="T6" fmla="*/ 5 w 12"/>
                  <a:gd name="T7" fmla="*/ 7 h 7"/>
                  <a:gd name="T8" fmla="*/ 0 w 12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0" y="5"/>
                    </a:moveTo>
                    <a:cubicBezTo>
                      <a:pt x="1" y="3"/>
                      <a:pt x="5" y="1"/>
                      <a:pt x="9" y="0"/>
                    </a:cubicBezTo>
                    <a:cubicBezTo>
                      <a:pt x="9" y="3"/>
                      <a:pt x="12" y="3"/>
                      <a:pt x="12" y="5"/>
                    </a:cubicBezTo>
                    <a:cubicBezTo>
                      <a:pt x="10" y="6"/>
                      <a:pt x="8" y="6"/>
                      <a:pt x="5" y="7"/>
                    </a:cubicBezTo>
                    <a:cubicBezTo>
                      <a:pt x="8" y="4"/>
                      <a:pt x="7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81" name="Freeform 51"/>
              <p:cNvSpPr/>
              <p:nvPr/>
            </p:nvSpPr>
            <p:spPr bwMode="auto">
              <a:xfrm>
                <a:off x="4653" y="1377"/>
                <a:ext cx="65" cy="14"/>
              </a:xfrm>
              <a:custGeom>
                <a:avLst/>
                <a:gdLst>
                  <a:gd name="T0" fmla="*/ 0 w 93"/>
                  <a:gd name="T1" fmla="*/ 14 h 20"/>
                  <a:gd name="T2" fmla="*/ 93 w 93"/>
                  <a:gd name="T3" fmla="*/ 0 h 20"/>
                  <a:gd name="T4" fmla="*/ 0 w 93"/>
                  <a:gd name="T5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20">
                    <a:moveTo>
                      <a:pt x="0" y="14"/>
                    </a:moveTo>
                    <a:cubicBezTo>
                      <a:pt x="29" y="5"/>
                      <a:pt x="59" y="5"/>
                      <a:pt x="93" y="0"/>
                    </a:cubicBezTo>
                    <a:cubicBezTo>
                      <a:pt x="64" y="20"/>
                      <a:pt x="29" y="5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82" name="Freeform 52"/>
              <p:cNvSpPr/>
              <p:nvPr/>
            </p:nvSpPr>
            <p:spPr bwMode="auto">
              <a:xfrm>
                <a:off x="4621" y="1213"/>
                <a:ext cx="8" cy="6"/>
              </a:xfrm>
              <a:custGeom>
                <a:avLst/>
                <a:gdLst>
                  <a:gd name="T0" fmla="*/ 1 w 12"/>
                  <a:gd name="T1" fmla="*/ 8 h 8"/>
                  <a:gd name="T2" fmla="*/ 12 w 12"/>
                  <a:gd name="T3" fmla="*/ 6 h 8"/>
                  <a:gd name="T4" fmla="*/ 1 w 12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1" y="8"/>
                    </a:moveTo>
                    <a:cubicBezTo>
                      <a:pt x="0" y="3"/>
                      <a:pt x="12" y="0"/>
                      <a:pt x="12" y="6"/>
                    </a:cubicBezTo>
                    <a:cubicBezTo>
                      <a:pt x="9" y="7"/>
                      <a:pt x="5" y="7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83" name="Freeform 53"/>
              <p:cNvSpPr/>
              <p:nvPr/>
            </p:nvSpPr>
            <p:spPr bwMode="auto">
              <a:xfrm>
                <a:off x="4625" y="1172"/>
                <a:ext cx="11" cy="4"/>
              </a:xfrm>
              <a:custGeom>
                <a:avLst/>
                <a:gdLst>
                  <a:gd name="T0" fmla="*/ 0 w 15"/>
                  <a:gd name="T1" fmla="*/ 3 h 6"/>
                  <a:gd name="T2" fmla="*/ 15 w 15"/>
                  <a:gd name="T3" fmla="*/ 1 h 6"/>
                  <a:gd name="T4" fmla="*/ 0 w 15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3"/>
                    </a:moveTo>
                    <a:cubicBezTo>
                      <a:pt x="1" y="0"/>
                      <a:pt x="13" y="0"/>
                      <a:pt x="15" y="1"/>
                    </a:cubicBezTo>
                    <a:cubicBezTo>
                      <a:pt x="13" y="6"/>
                      <a:pt x="5" y="1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84" name="Freeform 54"/>
              <p:cNvSpPr/>
              <p:nvPr/>
            </p:nvSpPr>
            <p:spPr bwMode="auto">
              <a:xfrm>
                <a:off x="4652" y="1209"/>
                <a:ext cx="12" cy="4"/>
              </a:xfrm>
              <a:custGeom>
                <a:avLst/>
                <a:gdLst>
                  <a:gd name="T0" fmla="*/ 0 w 18"/>
                  <a:gd name="T1" fmla="*/ 5 h 5"/>
                  <a:gd name="T2" fmla="*/ 15 w 18"/>
                  <a:gd name="T3" fmla="*/ 0 h 5"/>
                  <a:gd name="T4" fmla="*/ 0 w 18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5">
                    <a:moveTo>
                      <a:pt x="0" y="5"/>
                    </a:moveTo>
                    <a:cubicBezTo>
                      <a:pt x="2" y="3"/>
                      <a:pt x="8" y="1"/>
                      <a:pt x="15" y="0"/>
                    </a:cubicBezTo>
                    <a:cubicBezTo>
                      <a:pt x="18" y="5"/>
                      <a:pt x="4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85" name="Freeform 55"/>
              <p:cNvSpPr/>
              <p:nvPr/>
            </p:nvSpPr>
            <p:spPr bwMode="auto">
              <a:xfrm>
                <a:off x="4662" y="1192"/>
                <a:ext cx="17" cy="6"/>
              </a:xfrm>
              <a:custGeom>
                <a:avLst/>
                <a:gdLst>
                  <a:gd name="T0" fmla="*/ 11 w 25"/>
                  <a:gd name="T1" fmla="*/ 9 h 9"/>
                  <a:gd name="T2" fmla="*/ 22 w 25"/>
                  <a:gd name="T3" fmla="*/ 7 h 9"/>
                  <a:gd name="T4" fmla="*/ 11 w 25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9">
                    <a:moveTo>
                      <a:pt x="11" y="9"/>
                    </a:moveTo>
                    <a:cubicBezTo>
                      <a:pt x="0" y="8"/>
                      <a:pt x="25" y="0"/>
                      <a:pt x="22" y="7"/>
                    </a:cubicBezTo>
                    <a:cubicBezTo>
                      <a:pt x="17" y="9"/>
                      <a:pt x="12" y="4"/>
                      <a:pt x="1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86" name="Freeform 56"/>
              <p:cNvSpPr/>
              <p:nvPr/>
            </p:nvSpPr>
            <p:spPr bwMode="auto">
              <a:xfrm>
                <a:off x="4679" y="1190"/>
                <a:ext cx="14" cy="6"/>
              </a:xfrm>
              <a:custGeom>
                <a:avLst/>
                <a:gdLst>
                  <a:gd name="T0" fmla="*/ 2 w 20"/>
                  <a:gd name="T1" fmla="*/ 8 h 8"/>
                  <a:gd name="T2" fmla="*/ 20 w 20"/>
                  <a:gd name="T3" fmla="*/ 5 h 8"/>
                  <a:gd name="T4" fmla="*/ 2 w 20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8">
                    <a:moveTo>
                      <a:pt x="2" y="8"/>
                    </a:moveTo>
                    <a:cubicBezTo>
                      <a:pt x="0" y="5"/>
                      <a:pt x="20" y="0"/>
                      <a:pt x="20" y="5"/>
                    </a:cubicBezTo>
                    <a:cubicBezTo>
                      <a:pt x="12" y="4"/>
                      <a:pt x="12" y="7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87" name="Freeform 57"/>
              <p:cNvSpPr/>
              <p:nvPr/>
            </p:nvSpPr>
            <p:spPr bwMode="auto">
              <a:xfrm>
                <a:off x="4718" y="1373"/>
                <a:ext cx="20" cy="7"/>
              </a:xfrm>
              <a:custGeom>
                <a:avLst/>
                <a:gdLst>
                  <a:gd name="T0" fmla="*/ 2 w 28"/>
                  <a:gd name="T1" fmla="*/ 10 h 10"/>
                  <a:gd name="T2" fmla="*/ 16 w 28"/>
                  <a:gd name="T3" fmla="*/ 0 h 10"/>
                  <a:gd name="T4" fmla="*/ 28 w 28"/>
                  <a:gd name="T5" fmla="*/ 4 h 10"/>
                  <a:gd name="T6" fmla="*/ 2 w 28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0">
                    <a:moveTo>
                      <a:pt x="2" y="10"/>
                    </a:moveTo>
                    <a:cubicBezTo>
                      <a:pt x="0" y="4"/>
                      <a:pt x="17" y="6"/>
                      <a:pt x="16" y="0"/>
                    </a:cubicBezTo>
                    <a:cubicBezTo>
                      <a:pt x="21" y="0"/>
                      <a:pt x="26" y="1"/>
                      <a:pt x="28" y="4"/>
                    </a:cubicBezTo>
                    <a:cubicBezTo>
                      <a:pt x="21" y="9"/>
                      <a:pt x="7" y="7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88" name="Freeform 58"/>
              <p:cNvSpPr/>
              <p:nvPr/>
            </p:nvSpPr>
            <p:spPr bwMode="auto">
              <a:xfrm>
                <a:off x="4729" y="1328"/>
                <a:ext cx="16" cy="4"/>
              </a:xfrm>
              <a:custGeom>
                <a:avLst/>
                <a:gdLst>
                  <a:gd name="T0" fmla="*/ 9 w 24"/>
                  <a:gd name="T1" fmla="*/ 6 h 6"/>
                  <a:gd name="T2" fmla="*/ 24 w 24"/>
                  <a:gd name="T3" fmla="*/ 0 h 6"/>
                  <a:gd name="T4" fmla="*/ 22 w 24"/>
                  <a:gd name="T5" fmla="*/ 2 h 6"/>
                  <a:gd name="T6" fmla="*/ 22 w 24"/>
                  <a:gd name="T7" fmla="*/ 5 h 6"/>
                  <a:gd name="T8" fmla="*/ 9 w 2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9" y="6"/>
                    </a:moveTo>
                    <a:cubicBezTo>
                      <a:pt x="0" y="3"/>
                      <a:pt x="19" y="1"/>
                      <a:pt x="24" y="0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7" y="6"/>
                      <a:pt x="9" y="3"/>
                      <a:pt x="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89" name="Freeform 59"/>
              <p:cNvSpPr/>
              <p:nvPr/>
            </p:nvSpPr>
            <p:spPr bwMode="auto">
              <a:xfrm>
                <a:off x="4763" y="1327"/>
                <a:ext cx="11" cy="6"/>
              </a:xfrm>
              <a:custGeom>
                <a:avLst/>
                <a:gdLst>
                  <a:gd name="T0" fmla="*/ 0 w 15"/>
                  <a:gd name="T1" fmla="*/ 8 h 8"/>
                  <a:gd name="T2" fmla="*/ 15 w 15"/>
                  <a:gd name="T3" fmla="*/ 0 h 8"/>
                  <a:gd name="T4" fmla="*/ 0 w 15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8">
                    <a:moveTo>
                      <a:pt x="0" y="8"/>
                    </a:moveTo>
                    <a:cubicBezTo>
                      <a:pt x="3" y="4"/>
                      <a:pt x="5" y="0"/>
                      <a:pt x="15" y="0"/>
                    </a:cubicBezTo>
                    <a:cubicBezTo>
                      <a:pt x="9" y="2"/>
                      <a:pt x="7" y="6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90" name="Freeform 60"/>
              <p:cNvSpPr/>
              <p:nvPr/>
            </p:nvSpPr>
            <p:spPr bwMode="auto">
              <a:xfrm>
                <a:off x="4756" y="1232"/>
                <a:ext cx="10" cy="5"/>
              </a:xfrm>
              <a:custGeom>
                <a:avLst/>
                <a:gdLst>
                  <a:gd name="T0" fmla="*/ 0 w 14"/>
                  <a:gd name="T1" fmla="*/ 5 h 7"/>
                  <a:gd name="T2" fmla="*/ 13 w 14"/>
                  <a:gd name="T3" fmla="*/ 0 h 7"/>
                  <a:gd name="T4" fmla="*/ 0 w 14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7">
                    <a:moveTo>
                      <a:pt x="0" y="5"/>
                    </a:moveTo>
                    <a:cubicBezTo>
                      <a:pt x="2" y="2"/>
                      <a:pt x="7" y="1"/>
                      <a:pt x="13" y="0"/>
                    </a:cubicBezTo>
                    <a:cubicBezTo>
                      <a:pt x="14" y="4"/>
                      <a:pt x="4" y="7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91" name="Freeform 61"/>
              <p:cNvSpPr/>
              <p:nvPr/>
            </p:nvSpPr>
            <p:spPr bwMode="auto">
              <a:xfrm>
                <a:off x="4750" y="1179"/>
                <a:ext cx="11" cy="4"/>
              </a:xfrm>
              <a:custGeom>
                <a:avLst/>
                <a:gdLst>
                  <a:gd name="T0" fmla="*/ 0 w 16"/>
                  <a:gd name="T1" fmla="*/ 3 h 7"/>
                  <a:gd name="T2" fmla="*/ 4 w 16"/>
                  <a:gd name="T3" fmla="*/ 0 h 7"/>
                  <a:gd name="T4" fmla="*/ 16 w 16"/>
                  <a:gd name="T5" fmla="*/ 2 h 7"/>
                  <a:gd name="T6" fmla="*/ 0 w 16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7">
                    <a:moveTo>
                      <a:pt x="0" y="3"/>
                    </a:moveTo>
                    <a:cubicBezTo>
                      <a:pt x="0" y="1"/>
                      <a:pt x="4" y="1"/>
                      <a:pt x="4" y="0"/>
                    </a:cubicBezTo>
                    <a:cubicBezTo>
                      <a:pt x="9" y="3"/>
                      <a:pt x="10" y="2"/>
                      <a:pt x="16" y="2"/>
                    </a:cubicBezTo>
                    <a:cubicBezTo>
                      <a:pt x="13" y="7"/>
                      <a:pt x="3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92" name="Freeform 62"/>
              <p:cNvSpPr/>
              <p:nvPr/>
            </p:nvSpPr>
            <p:spPr bwMode="auto">
              <a:xfrm>
                <a:off x="4742" y="1095"/>
                <a:ext cx="13" cy="4"/>
              </a:xfrm>
              <a:custGeom>
                <a:avLst/>
                <a:gdLst>
                  <a:gd name="T0" fmla="*/ 3 w 18"/>
                  <a:gd name="T1" fmla="*/ 5 h 5"/>
                  <a:gd name="T2" fmla="*/ 18 w 18"/>
                  <a:gd name="T3" fmla="*/ 0 h 5"/>
                  <a:gd name="T4" fmla="*/ 3 w 18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5">
                    <a:moveTo>
                      <a:pt x="3" y="5"/>
                    </a:moveTo>
                    <a:cubicBezTo>
                      <a:pt x="0" y="0"/>
                      <a:pt x="13" y="2"/>
                      <a:pt x="18" y="0"/>
                    </a:cubicBezTo>
                    <a:cubicBezTo>
                      <a:pt x="18" y="4"/>
                      <a:pt x="9" y="4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93" name="Freeform 63"/>
              <p:cNvSpPr/>
              <p:nvPr/>
            </p:nvSpPr>
            <p:spPr bwMode="auto">
              <a:xfrm>
                <a:off x="4878" y="1558"/>
                <a:ext cx="9" cy="7"/>
              </a:xfrm>
              <a:custGeom>
                <a:avLst/>
                <a:gdLst>
                  <a:gd name="T0" fmla="*/ 0 w 13"/>
                  <a:gd name="T1" fmla="*/ 9 h 9"/>
                  <a:gd name="T2" fmla="*/ 12 w 13"/>
                  <a:gd name="T3" fmla="*/ 0 h 9"/>
                  <a:gd name="T4" fmla="*/ 10 w 13"/>
                  <a:gd name="T5" fmla="*/ 5 h 9"/>
                  <a:gd name="T6" fmla="*/ 0 w 13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cubicBezTo>
                      <a:pt x="2" y="6"/>
                      <a:pt x="6" y="2"/>
                      <a:pt x="12" y="0"/>
                    </a:cubicBezTo>
                    <a:cubicBezTo>
                      <a:pt x="13" y="2"/>
                      <a:pt x="4" y="5"/>
                      <a:pt x="10" y="5"/>
                    </a:cubicBezTo>
                    <a:cubicBezTo>
                      <a:pt x="9" y="7"/>
                      <a:pt x="5" y="9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94" name="Freeform 64"/>
              <p:cNvSpPr/>
              <p:nvPr/>
            </p:nvSpPr>
            <p:spPr bwMode="auto">
              <a:xfrm>
                <a:off x="4824" y="1185"/>
                <a:ext cx="16" cy="3"/>
              </a:xfrm>
              <a:custGeom>
                <a:avLst/>
                <a:gdLst>
                  <a:gd name="T0" fmla="*/ 0 w 23"/>
                  <a:gd name="T1" fmla="*/ 4 h 4"/>
                  <a:gd name="T2" fmla="*/ 23 w 23"/>
                  <a:gd name="T3" fmla="*/ 4 h 4"/>
                  <a:gd name="T4" fmla="*/ 0 w 2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4">
                    <a:moveTo>
                      <a:pt x="0" y="4"/>
                    </a:moveTo>
                    <a:cubicBezTo>
                      <a:pt x="4" y="1"/>
                      <a:pt x="21" y="0"/>
                      <a:pt x="23" y="4"/>
                    </a:cubicBezTo>
                    <a:cubicBezTo>
                      <a:pt x="16" y="3"/>
                      <a:pt x="8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95" name="Freeform 65"/>
              <p:cNvSpPr/>
              <p:nvPr/>
            </p:nvSpPr>
            <p:spPr bwMode="auto">
              <a:xfrm>
                <a:off x="4909" y="1576"/>
                <a:ext cx="21" cy="6"/>
              </a:xfrm>
              <a:custGeom>
                <a:avLst/>
                <a:gdLst>
                  <a:gd name="T0" fmla="*/ 0 w 30"/>
                  <a:gd name="T1" fmla="*/ 7 h 8"/>
                  <a:gd name="T2" fmla="*/ 1 w 30"/>
                  <a:gd name="T3" fmla="*/ 3 h 8"/>
                  <a:gd name="T4" fmla="*/ 30 w 30"/>
                  <a:gd name="T5" fmla="*/ 0 h 8"/>
                  <a:gd name="T6" fmla="*/ 0 w 30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cubicBezTo>
                      <a:pt x="1" y="6"/>
                      <a:pt x="2" y="5"/>
                      <a:pt x="1" y="3"/>
                    </a:cubicBezTo>
                    <a:cubicBezTo>
                      <a:pt x="13" y="6"/>
                      <a:pt x="14" y="3"/>
                      <a:pt x="30" y="0"/>
                    </a:cubicBezTo>
                    <a:cubicBezTo>
                      <a:pt x="25" y="7"/>
                      <a:pt x="9" y="8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96" name="Freeform 66"/>
              <p:cNvSpPr/>
              <p:nvPr/>
            </p:nvSpPr>
            <p:spPr bwMode="auto">
              <a:xfrm>
                <a:off x="4912" y="1539"/>
                <a:ext cx="18" cy="5"/>
              </a:xfrm>
              <a:custGeom>
                <a:avLst/>
                <a:gdLst>
                  <a:gd name="T0" fmla="*/ 0 w 26"/>
                  <a:gd name="T1" fmla="*/ 7 h 7"/>
                  <a:gd name="T2" fmla="*/ 26 w 26"/>
                  <a:gd name="T3" fmla="*/ 0 h 7"/>
                  <a:gd name="T4" fmla="*/ 0 w 26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7">
                    <a:moveTo>
                      <a:pt x="0" y="7"/>
                    </a:moveTo>
                    <a:cubicBezTo>
                      <a:pt x="3" y="2"/>
                      <a:pt x="17" y="2"/>
                      <a:pt x="26" y="0"/>
                    </a:cubicBezTo>
                    <a:cubicBezTo>
                      <a:pt x="21" y="5"/>
                      <a:pt x="13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97" name="Freeform 67"/>
              <p:cNvSpPr/>
              <p:nvPr/>
            </p:nvSpPr>
            <p:spPr bwMode="auto">
              <a:xfrm>
                <a:off x="4931" y="1571"/>
                <a:ext cx="34" cy="8"/>
              </a:xfrm>
              <a:custGeom>
                <a:avLst/>
                <a:gdLst>
                  <a:gd name="T0" fmla="*/ 2 w 49"/>
                  <a:gd name="T1" fmla="*/ 10 h 12"/>
                  <a:gd name="T2" fmla="*/ 13 w 49"/>
                  <a:gd name="T3" fmla="*/ 5 h 12"/>
                  <a:gd name="T4" fmla="*/ 19 w 49"/>
                  <a:gd name="T5" fmla="*/ 5 h 12"/>
                  <a:gd name="T6" fmla="*/ 17 w 49"/>
                  <a:gd name="T7" fmla="*/ 7 h 12"/>
                  <a:gd name="T8" fmla="*/ 16 w 49"/>
                  <a:gd name="T9" fmla="*/ 10 h 12"/>
                  <a:gd name="T10" fmla="*/ 2 w 49"/>
                  <a:gd name="T11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12">
                    <a:moveTo>
                      <a:pt x="2" y="10"/>
                    </a:moveTo>
                    <a:cubicBezTo>
                      <a:pt x="0" y="2"/>
                      <a:pt x="17" y="10"/>
                      <a:pt x="13" y="5"/>
                    </a:cubicBezTo>
                    <a:cubicBezTo>
                      <a:pt x="12" y="1"/>
                      <a:pt x="20" y="3"/>
                      <a:pt x="19" y="5"/>
                    </a:cubicBezTo>
                    <a:cubicBezTo>
                      <a:pt x="49" y="0"/>
                      <a:pt x="29" y="7"/>
                      <a:pt x="17" y="7"/>
                    </a:cubicBezTo>
                    <a:cubicBezTo>
                      <a:pt x="15" y="7"/>
                      <a:pt x="16" y="9"/>
                      <a:pt x="16" y="10"/>
                    </a:cubicBezTo>
                    <a:cubicBezTo>
                      <a:pt x="9" y="12"/>
                      <a:pt x="9" y="8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98" name="Freeform 68"/>
              <p:cNvSpPr/>
              <p:nvPr/>
            </p:nvSpPr>
            <p:spPr bwMode="auto">
              <a:xfrm>
                <a:off x="4868" y="1131"/>
                <a:ext cx="9" cy="5"/>
              </a:xfrm>
              <a:custGeom>
                <a:avLst/>
                <a:gdLst>
                  <a:gd name="T0" fmla="*/ 0 w 13"/>
                  <a:gd name="T1" fmla="*/ 6 h 6"/>
                  <a:gd name="T2" fmla="*/ 13 w 13"/>
                  <a:gd name="T3" fmla="*/ 2 h 6"/>
                  <a:gd name="T4" fmla="*/ 0 w 1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cubicBezTo>
                      <a:pt x="1" y="3"/>
                      <a:pt x="8" y="0"/>
                      <a:pt x="13" y="2"/>
                    </a:cubicBezTo>
                    <a:cubicBezTo>
                      <a:pt x="11" y="4"/>
                      <a:pt x="6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99" name="Freeform 69"/>
              <p:cNvSpPr/>
              <p:nvPr/>
            </p:nvSpPr>
            <p:spPr bwMode="auto">
              <a:xfrm>
                <a:off x="4883" y="1174"/>
                <a:ext cx="15" cy="7"/>
              </a:xfrm>
              <a:custGeom>
                <a:avLst/>
                <a:gdLst>
                  <a:gd name="T0" fmla="*/ 0 w 22"/>
                  <a:gd name="T1" fmla="*/ 5 h 10"/>
                  <a:gd name="T2" fmla="*/ 22 w 22"/>
                  <a:gd name="T3" fmla="*/ 0 h 10"/>
                  <a:gd name="T4" fmla="*/ 21 w 22"/>
                  <a:gd name="T5" fmla="*/ 6 h 10"/>
                  <a:gd name="T6" fmla="*/ 3 w 22"/>
                  <a:gd name="T7" fmla="*/ 10 h 10"/>
                  <a:gd name="T8" fmla="*/ 0 w 22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0">
                    <a:moveTo>
                      <a:pt x="0" y="5"/>
                    </a:moveTo>
                    <a:cubicBezTo>
                      <a:pt x="8" y="10"/>
                      <a:pt x="16" y="4"/>
                      <a:pt x="22" y="0"/>
                    </a:cubicBezTo>
                    <a:cubicBezTo>
                      <a:pt x="21" y="2"/>
                      <a:pt x="20" y="4"/>
                      <a:pt x="21" y="6"/>
                    </a:cubicBezTo>
                    <a:cubicBezTo>
                      <a:pt x="13" y="7"/>
                      <a:pt x="8" y="9"/>
                      <a:pt x="3" y="10"/>
                    </a:cubicBezTo>
                    <a:cubicBezTo>
                      <a:pt x="1" y="9"/>
                      <a:pt x="0" y="7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00" name="Freeform 70"/>
              <p:cNvSpPr/>
              <p:nvPr/>
            </p:nvSpPr>
            <p:spPr bwMode="auto">
              <a:xfrm>
                <a:off x="4884" y="1153"/>
                <a:ext cx="34" cy="13"/>
              </a:xfrm>
              <a:custGeom>
                <a:avLst/>
                <a:gdLst>
                  <a:gd name="T0" fmla="*/ 0 w 49"/>
                  <a:gd name="T1" fmla="*/ 17 h 19"/>
                  <a:gd name="T2" fmla="*/ 46 w 49"/>
                  <a:gd name="T3" fmla="*/ 4 h 19"/>
                  <a:gd name="T4" fmla="*/ 33 w 49"/>
                  <a:gd name="T5" fmla="*/ 7 h 19"/>
                  <a:gd name="T6" fmla="*/ 49 w 49"/>
                  <a:gd name="T7" fmla="*/ 8 h 19"/>
                  <a:gd name="T8" fmla="*/ 0 w 49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9">
                    <a:moveTo>
                      <a:pt x="0" y="17"/>
                    </a:moveTo>
                    <a:cubicBezTo>
                      <a:pt x="16" y="13"/>
                      <a:pt x="30" y="0"/>
                      <a:pt x="46" y="4"/>
                    </a:cubicBezTo>
                    <a:cubicBezTo>
                      <a:pt x="46" y="7"/>
                      <a:pt x="37" y="6"/>
                      <a:pt x="33" y="7"/>
                    </a:cubicBezTo>
                    <a:cubicBezTo>
                      <a:pt x="34" y="11"/>
                      <a:pt x="43" y="8"/>
                      <a:pt x="49" y="8"/>
                    </a:cubicBezTo>
                    <a:cubicBezTo>
                      <a:pt x="40" y="12"/>
                      <a:pt x="12" y="19"/>
                      <a:pt x="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01" name="Freeform 71"/>
              <p:cNvSpPr/>
              <p:nvPr/>
            </p:nvSpPr>
            <p:spPr bwMode="auto">
              <a:xfrm>
                <a:off x="4964" y="1570"/>
                <a:ext cx="11" cy="4"/>
              </a:xfrm>
              <a:custGeom>
                <a:avLst/>
                <a:gdLst>
                  <a:gd name="T0" fmla="*/ 0 w 15"/>
                  <a:gd name="T1" fmla="*/ 5 h 5"/>
                  <a:gd name="T2" fmla="*/ 15 w 15"/>
                  <a:gd name="T3" fmla="*/ 0 h 5"/>
                  <a:gd name="T4" fmla="*/ 0 w 15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5">
                    <a:moveTo>
                      <a:pt x="0" y="5"/>
                    </a:moveTo>
                    <a:cubicBezTo>
                      <a:pt x="0" y="1"/>
                      <a:pt x="9" y="1"/>
                      <a:pt x="15" y="0"/>
                    </a:cubicBezTo>
                    <a:cubicBezTo>
                      <a:pt x="13" y="3"/>
                      <a:pt x="7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02" name="Freeform 72"/>
              <p:cNvSpPr/>
              <p:nvPr/>
            </p:nvSpPr>
            <p:spPr bwMode="auto">
              <a:xfrm>
                <a:off x="4977" y="1569"/>
                <a:ext cx="8" cy="4"/>
              </a:xfrm>
              <a:custGeom>
                <a:avLst/>
                <a:gdLst>
                  <a:gd name="T0" fmla="*/ 2 w 12"/>
                  <a:gd name="T1" fmla="*/ 6 h 6"/>
                  <a:gd name="T2" fmla="*/ 12 w 12"/>
                  <a:gd name="T3" fmla="*/ 0 h 6"/>
                  <a:gd name="T4" fmla="*/ 2 w 1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2" y="6"/>
                    </a:moveTo>
                    <a:cubicBezTo>
                      <a:pt x="0" y="2"/>
                      <a:pt x="6" y="1"/>
                      <a:pt x="12" y="0"/>
                    </a:cubicBezTo>
                    <a:cubicBezTo>
                      <a:pt x="11" y="3"/>
                      <a:pt x="9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03" name="Freeform 73"/>
              <p:cNvSpPr/>
              <p:nvPr/>
            </p:nvSpPr>
            <p:spPr bwMode="auto">
              <a:xfrm>
                <a:off x="4987" y="1564"/>
                <a:ext cx="23" cy="8"/>
              </a:xfrm>
              <a:custGeom>
                <a:avLst/>
                <a:gdLst>
                  <a:gd name="T0" fmla="*/ 2 w 32"/>
                  <a:gd name="T1" fmla="*/ 8 h 11"/>
                  <a:gd name="T2" fmla="*/ 25 w 32"/>
                  <a:gd name="T3" fmla="*/ 0 h 11"/>
                  <a:gd name="T4" fmla="*/ 28 w 32"/>
                  <a:gd name="T5" fmla="*/ 9 h 11"/>
                  <a:gd name="T6" fmla="*/ 2 w 32"/>
                  <a:gd name="T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1">
                    <a:moveTo>
                      <a:pt x="2" y="8"/>
                    </a:moveTo>
                    <a:cubicBezTo>
                      <a:pt x="0" y="1"/>
                      <a:pt x="32" y="11"/>
                      <a:pt x="25" y="0"/>
                    </a:cubicBezTo>
                    <a:cubicBezTo>
                      <a:pt x="28" y="2"/>
                      <a:pt x="32" y="6"/>
                      <a:pt x="28" y="9"/>
                    </a:cubicBezTo>
                    <a:cubicBezTo>
                      <a:pt x="15" y="9"/>
                      <a:pt x="15" y="7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04" name="Freeform 74"/>
              <p:cNvSpPr/>
              <p:nvPr/>
            </p:nvSpPr>
            <p:spPr bwMode="auto">
              <a:xfrm>
                <a:off x="4941" y="1151"/>
                <a:ext cx="17" cy="4"/>
              </a:xfrm>
              <a:custGeom>
                <a:avLst/>
                <a:gdLst>
                  <a:gd name="T0" fmla="*/ 1 w 24"/>
                  <a:gd name="T1" fmla="*/ 5 h 6"/>
                  <a:gd name="T2" fmla="*/ 0 w 24"/>
                  <a:gd name="T3" fmla="*/ 0 h 6"/>
                  <a:gd name="T4" fmla="*/ 23 w 24"/>
                  <a:gd name="T5" fmla="*/ 0 h 6"/>
                  <a:gd name="T6" fmla="*/ 15 w 24"/>
                  <a:gd name="T7" fmla="*/ 6 h 6"/>
                  <a:gd name="T8" fmla="*/ 1 w 2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1" y="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2"/>
                      <a:pt x="13" y="2"/>
                      <a:pt x="23" y="0"/>
                    </a:cubicBezTo>
                    <a:cubicBezTo>
                      <a:pt x="24" y="4"/>
                      <a:pt x="10" y="1"/>
                      <a:pt x="15" y="6"/>
                    </a:cubicBezTo>
                    <a:cubicBezTo>
                      <a:pt x="10" y="5"/>
                      <a:pt x="8" y="2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05" name="Freeform 75"/>
              <p:cNvSpPr/>
              <p:nvPr/>
            </p:nvSpPr>
            <p:spPr bwMode="auto">
              <a:xfrm>
                <a:off x="4968" y="1318"/>
                <a:ext cx="12" cy="6"/>
              </a:xfrm>
              <a:custGeom>
                <a:avLst/>
                <a:gdLst>
                  <a:gd name="T0" fmla="*/ 0 w 18"/>
                  <a:gd name="T1" fmla="*/ 3 h 8"/>
                  <a:gd name="T2" fmla="*/ 18 w 18"/>
                  <a:gd name="T3" fmla="*/ 4 h 8"/>
                  <a:gd name="T4" fmla="*/ 0 w 18"/>
                  <a:gd name="T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8">
                    <a:moveTo>
                      <a:pt x="0" y="3"/>
                    </a:moveTo>
                    <a:cubicBezTo>
                      <a:pt x="8" y="2"/>
                      <a:pt x="17" y="0"/>
                      <a:pt x="18" y="4"/>
                    </a:cubicBezTo>
                    <a:cubicBezTo>
                      <a:pt x="11" y="5"/>
                      <a:pt x="1" y="8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06" name="Freeform 76"/>
              <p:cNvSpPr/>
              <p:nvPr/>
            </p:nvSpPr>
            <p:spPr bwMode="auto">
              <a:xfrm>
                <a:off x="4958" y="1147"/>
                <a:ext cx="15" cy="9"/>
              </a:xfrm>
              <a:custGeom>
                <a:avLst/>
                <a:gdLst>
                  <a:gd name="T0" fmla="*/ 0 w 22"/>
                  <a:gd name="T1" fmla="*/ 13 h 13"/>
                  <a:gd name="T2" fmla="*/ 1 w 22"/>
                  <a:gd name="T3" fmla="*/ 6 h 13"/>
                  <a:gd name="T4" fmla="*/ 12 w 22"/>
                  <a:gd name="T5" fmla="*/ 1 h 13"/>
                  <a:gd name="T6" fmla="*/ 22 w 22"/>
                  <a:gd name="T7" fmla="*/ 6 h 13"/>
                  <a:gd name="T8" fmla="*/ 0 w 2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3">
                    <a:moveTo>
                      <a:pt x="0" y="13"/>
                    </a:moveTo>
                    <a:cubicBezTo>
                      <a:pt x="3" y="9"/>
                      <a:pt x="4" y="10"/>
                      <a:pt x="1" y="6"/>
                    </a:cubicBezTo>
                    <a:cubicBezTo>
                      <a:pt x="6" y="8"/>
                      <a:pt x="12" y="5"/>
                      <a:pt x="12" y="1"/>
                    </a:cubicBezTo>
                    <a:cubicBezTo>
                      <a:pt x="19" y="0"/>
                      <a:pt x="14" y="8"/>
                      <a:pt x="22" y="6"/>
                    </a:cubicBezTo>
                    <a:cubicBezTo>
                      <a:pt x="14" y="8"/>
                      <a:pt x="10" y="12"/>
                      <a:pt x="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07" name="Freeform 77"/>
              <p:cNvSpPr/>
              <p:nvPr/>
            </p:nvSpPr>
            <p:spPr bwMode="auto">
              <a:xfrm>
                <a:off x="4959" y="1130"/>
                <a:ext cx="10" cy="4"/>
              </a:xfrm>
              <a:custGeom>
                <a:avLst/>
                <a:gdLst>
                  <a:gd name="T0" fmla="*/ 0 w 15"/>
                  <a:gd name="T1" fmla="*/ 6 h 6"/>
                  <a:gd name="T2" fmla="*/ 14 w 15"/>
                  <a:gd name="T3" fmla="*/ 6 h 6"/>
                  <a:gd name="T4" fmla="*/ 0 w 1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2" y="3"/>
                      <a:pt x="15" y="0"/>
                      <a:pt x="14" y="6"/>
                    </a:cubicBezTo>
                    <a:cubicBezTo>
                      <a:pt x="11" y="5"/>
                      <a:pt x="6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08" name="Freeform 78"/>
              <p:cNvSpPr/>
              <p:nvPr/>
            </p:nvSpPr>
            <p:spPr bwMode="auto">
              <a:xfrm>
                <a:off x="4975" y="1148"/>
                <a:ext cx="12" cy="4"/>
              </a:xfrm>
              <a:custGeom>
                <a:avLst/>
                <a:gdLst>
                  <a:gd name="T0" fmla="*/ 0 w 17"/>
                  <a:gd name="T1" fmla="*/ 6 h 6"/>
                  <a:gd name="T2" fmla="*/ 17 w 17"/>
                  <a:gd name="T3" fmla="*/ 1 h 6"/>
                  <a:gd name="T4" fmla="*/ 0 w 1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">
                    <a:moveTo>
                      <a:pt x="0" y="6"/>
                    </a:moveTo>
                    <a:cubicBezTo>
                      <a:pt x="4" y="3"/>
                      <a:pt x="10" y="0"/>
                      <a:pt x="17" y="1"/>
                    </a:cubicBezTo>
                    <a:cubicBezTo>
                      <a:pt x="14" y="4"/>
                      <a:pt x="8" y="6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09" name="Freeform 79"/>
              <p:cNvSpPr/>
              <p:nvPr/>
            </p:nvSpPr>
            <p:spPr bwMode="auto">
              <a:xfrm>
                <a:off x="4978" y="1152"/>
                <a:ext cx="10" cy="4"/>
              </a:xfrm>
              <a:custGeom>
                <a:avLst/>
                <a:gdLst>
                  <a:gd name="T0" fmla="*/ 0 w 14"/>
                  <a:gd name="T1" fmla="*/ 6 h 6"/>
                  <a:gd name="T2" fmla="*/ 13 w 14"/>
                  <a:gd name="T3" fmla="*/ 2 h 6"/>
                  <a:gd name="T4" fmla="*/ 0 w 1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0" y="6"/>
                    </a:moveTo>
                    <a:cubicBezTo>
                      <a:pt x="2" y="0"/>
                      <a:pt x="7" y="0"/>
                      <a:pt x="13" y="2"/>
                    </a:cubicBezTo>
                    <a:cubicBezTo>
                      <a:pt x="14" y="5"/>
                      <a:pt x="4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10" name="Freeform 80"/>
              <p:cNvSpPr/>
              <p:nvPr/>
            </p:nvSpPr>
            <p:spPr bwMode="auto">
              <a:xfrm>
                <a:off x="4989" y="1125"/>
                <a:ext cx="18" cy="4"/>
              </a:xfrm>
              <a:custGeom>
                <a:avLst/>
                <a:gdLst>
                  <a:gd name="T0" fmla="*/ 4 w 26"/>
                  <a:gd name="T1" fmla="*/ 6 h 6"/>
                  <a:gd name="T2" fmla="*/ 26 w 26"/>
                  <a:gd name="T3" fmla="*/ 1 h 6"/>
                  <a:gd name="T4" fmla="*/ 4 w 2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6">
                    <a:moveTo>
                      <a:pt x="4" y="6"/>
                    </a:moveTo>
                    <a:cubicBezTo>
                      <a:pt x="0" y="4"/>
                      <a:pt x="24" y="0"/>
                      <a:pt x="26" y="1"/>
                    </a:cubicBezTo>
                    <a:cubicBezTo>
                      <a:pt x="23" y="5"/>
                      <a:pt x="10" y="4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11" name="Freeform 81"/>
              <p:cNvSpPr/>
              <p:nvPr/>
            </p:nvSpPr>
            <p:spPr bwMode="auto">
              <a:xfrm>
                <a:off x="5057" y="1550"/>
                <a:ext cx="9" cy="6"/>
              </a:xfrm>
              <a:custGeom>
                <a:avLst/>
                <a:gdLst>
                  <a:gd name="T0" fmla="*/ 0 w 13"/>
                  <a:gd name="T1" fmla="*/ 4 h 9"/>
                  <a:gd name="T2" fmla="*/ 11 w 13"/>
                  <a:gd name="T3" fmla="*/ 0 h 9"/>
                  <a:gd name="T4" fmla="*/ 10 w 13"/>
                  <a:gd name="T5" fmla="*/ 9 h 9"/>
                  <a:gd name="T6" fmla="*/ 0 w 13"/>
                  <a:gd name="T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9">
                    <a:moveTo>
                      <a:pt x="0" y="4"/>
                    </a:moveTo>
                    <a:cubicBezTo>
                      <a:pt x="0" y="1"/>
                      <a:pt x="5" y="0"/>
                      <a:pt x="11" y="0"/>
                    </a:cubicBezTo>
                    <a:cubicBezTo>
                      <a:pt x="13" y="4"/>
                      <a:pt x="9" y="5"/>
                      <a:pt x="10" y="9"/>
                    </a:cubicBezTo>
                    <a:cubicBezTo>
                      <a:pt x="6" y="8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12" name="Freeform 82"/>
              <p:cNvSpPr/>
              <p:nvPr/>
            </p:nvSpPr>
            <p:spPr bwMode="auto">
              <a:xfrm>
                <a:off x="5006" y="1152"/>
                <a:ext cx="20" cy="6"/>
              </a:xfrm>
              <a:custGeom>
                <a:avLst/>
                <a:gdLst>
                  <a:gd name="T0" fmla="*/ 2 w 29"/>
                  <a:gd name="T1" fmla="*/ 9 h 9"/>
                  <a:gd name="T2" fmla="*/ 13 w 29"/>
                  <a:gd name="T3" fmla="*/ 2 h 9"/>
                  <a:gd name="T4" fmla="*/ 28 w 29"/>
                  <a:gd name="T5" fmla="*/ 1 h 9"/>
                  <a:gd name="T6" fmla="*/ 2 w 29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9">
                    <a:moveTo>
                      <a:pt x="2" y="9"/>
                    </a:moveTo>
                    <a:cubicBezTo>
                      <a:pt x="0" y="6"/>
                      <a:pt x="6" y="4"/>
                      <a:pt x="13" y="2"/>
                    </a:cubicBezTo>
                    <a:cubicBezTo>
                      <a:pt x="20" y="0"/>
                      <a:pt x="27" y="0"/>
                      <a:pt x="28" y="1"/>
                    </a:cubicBezTo>
                    <a:cubicBezTo>
                      <a:pt x="29" y="2"/>
                      <a:pt x="5" y="6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13" name="Freeform 83"/>
              <p:cNvSpPr/>
              <p:nvPr/>
            </p:nvSpPr>
            <p:spPr bwMode="auto">
              <a:xfrm>
                <a:off x="5013" y="1075"/>
                <a:ext cx="7" cy="6"/>
              </a:xfrm>
              <a:custGeom>
                <a:avLst/>
                <a:gdLst>
                  <a:gd name="T0" fmla="*/ 0 w 10"/>
                  <a:gd name="T1" fmla="*/ 1 h 8"/>
                  <a:gd name="T2" fmla="*/ 7 w 10"/>
                  <a:gd name="T3" fmla="*/ 0 h 8"/>
                  <a:gd name="T4" fmla="*/ 3 w 10"/>
                  <a:gd name="T5" fmla="*/ 8 h 8"/>
                  <a:gd name="T6" fmla="*/ 0 w 10"/>
                  <a:gd name="T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1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9" y="1"/>
                      <a:pt x="10" y="7"/>
                      <a:pt x="3" y="8"/>
                    </a:cubicBezTo>
                    <a:cubicBezTo>
                      <a:pt x="5" y="3"/>
                      <a:pt x="0" y="4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14" name="Freeform 84"/>
              <p:cNvSpPr/>
              <p:nvPr/>
            </p:nvSpPr>
            <p:spPr bwMode="auto">
              <a:xfrm>
                <a:off x="5080" y="1528"/>
                <a:ext cx="6" cy="5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0 h 7"/>
                  <a:gd name="T4" fmla="*/ 0 w 8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cubicBezTo>
                      <a:pt x="2" y="5"/>
                      <a:pt x="1" y="1"/>
                      <a:pt x="8" y="0"/>
                    </a:cubicBezTo>
                    <a:cubicBezTo>
                      <a:pt x="7" y="4"/>
                      <a:pt x="7" y="7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15" name="Freeform 85"/>
              <p:cNvSpPr/>
              <p:nvPr/>
            </p:nvSpPr>
            <p:spPr bwMode="auto">
              <a:xfrm>
                <a:off x="5100" y="1526"/>
                <a:ext cx="9" cy="5"/>
              </a:xfrm>
              <a:custGeom>
                <a:avLst/>
                <a:gdLst>
                  <a:gd name="T0" fmla="*/ 0 w 13"/>
                  <a:gd name="T1" fmla="*/ 6 h 6"/>
                  <a:gd name="T2" fmla="*/ 13 w 13"/>
                  <a:gd name="T3" fmla="*/ 0 h 6"/>
                  <a:gd name="T4" fmla="*/ 0 w 1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cubicBezTo>
                      <a:pt x="0" y="1"/>
                      <a:pt x="7" y="1"/>
                      <a:pt x="13" y="0"/>
                    </a:cubicBezTo>
                    <a:cubicBezTo>
                      <a:pt x="13" y="4"/>
                      <a:pt x="6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16" name="Freeform 86"/>
              <p:cNvSpPr/>
              <p:nvPr/>
            </p:nvSpPr>
            <p:spPr bwMode="auto">
              <a:xfrm>
                <a:off x="5055" y="1136"/>
                <a:ext cx="7" cy="4"/>
              </a:xfrm>
              <a:custGeom>
                <a:avLst/>
                <a:gdLst>
                  <a:gd name="T0" fmla="*/ 1 w 10"/>
                  <a:gd name="T1" fmla="*/ 5 h 5"/>
                  <a:gd name="T2" fmla="*/ 0 w 10"/>
                  <a:gd name="T3" fmla="*/ 0 h 5"/>
                  <a:gd name="T4" fmla="*/ 10 w 10"/>
                  <a:gd name="T5" fmla="*/ 4 h 5"/>
                  <a:gd name="T6" fmla="*/ 1 w 10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5">
                    <a:moveTo>
                      <a:pt x="1" y="5"/>
                    </a:moveTo>
                    <a:cubicBezTo>
                      <a:pt x="4" y="2"/>
                      <a:pt x="0" y="4"/>
                      <a:pt x="0" y="0"/>
                    </a:cubicBezTo>
                    <a:cubicBezTo>
                      <a:pt x="3" y="1"/>
                      <a:pt x="10" y="0"/>
                      <a:pt x="10" y="4"/>
                    </a:cubicBezTo>
                    <a:cubicBezTo>
                      <a:pt x="7" y="5"/>
                      <a:pt x="4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17" name="Freeform 87"/>
              <p:cNvSpPr/>
              <p:nvPr/>
            </p:nvSpPr>
            <p:spPr bwMode="auto">
              <a:xfrm>
                <a:off x="5073" y="1144"/>
                <a:ext cx="8" cy="8"/>
              </a:xfrm>
              <a:custGeom>
                <a:avLst/>
                <a:gdLst>
                  <a:gd name="T0" fmla="*/ 11 w 12"/>
                  <a:gd name="T1" fmla="*/ 0 h 12"/>
                  <a:gd name="T2" fmla="*/ 7 w 12"/>
                  <a:gd name="T3" fmla="*/ 4 h 12"/>
                  <a:gd name="T4" fmla="*/ 9 w 12"/>
                  <a:gd name="T5" fmla="*/ 6 h 12"/>
                  <a:gd name="T6" fmla="*/ 11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1" y="0"/>
                    </a:moveTo>
                    <a:cubicBezTo>
                      <a:pt x="12" y="2"/>
                      <a:pt x="9" y="3"/>
                      <a:pt x="7" y="4"/>
                    </a:cubicBezTo>
                    <a:cubicBezTo>
                      <a:pt x="7" y="5"/>
                      <a:pt x="8" y="6"/>
                      <a:pt x="9" y="6"/>
                    </a:cubicBezTo>
                    <a:cubicBezTo>
                      <a:pt x="2" y="12"/>
                      <a:pt x="0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18" name="Freeform 88"/>
              <p:cNvSpPr/>
              <p:nvPr/>
            </p:nvSpPr>
            <p:spPr bwMode="auto">
              <a:xfrm>
                <a:off x="5072" y="1091"/>
                <a:ext cx="21" cy="6"/>
              </a:xfrm>
              <a:custGeom>
                <a:avLst/>
                <a:gdLst>
                  <a:gd name="T0" fmla="*/ 0 w 30"/>
                  <a:gd name="T1" fmla="*/ 5 h 8"/>
                  <a:gd name="T2" fmla="*/ 29 w 30"/>
                  <a:gd name="T3" fmla="*/ 0 h 8"/>
                  <a:gd name="T4" fmla="*/ 0 w 30"/>
                  <a:gd name="T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8">
                    <a:moveTo>
                      <a:pt x="0" y="5"/>
                    </a:moveTo>
                    <a:cubicBezTo>
                      <a:pt x="12" y="0"/>
                      <a:pt x="16" y="6"/>
                      <a:pt x="29" y="0"/>
                    </a:cubicBezTo>
                    <a:cubicBezTo>
                      <a:pt x="30" y="7"/>
                      <a:pt x="3" y="8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19" name="Freeform 89"/>
              <p:cNvSpPr/>
              <p:nvPr/>
            </p:nvSpPr>
            <p:spPr bwMode="auto">
              <a:xfrm>
                <a:off x="5090" y="1138"/>
                <a:ext cx="12" cy="11"/>
              </a:xfrm>
              <a:custGeom>
                <a:avLst/>
                <a:gdLst>
                  <a:gd name="T0" fmla="*/ 0 w 17"/>
                  <a:gd name="T1" fmla="*/ 9 h 16"/>
                  <a:gd name="T2" fmla="*/ 12 w 17"/>
                  <a:gd name="T3" fmla="*/ 0 h 16"/>
                  <a:gd name="T4" fmla="*/ 15 w 17"/>
                  <a:gd name="T5" fmla="*/ 4 h 16"/>
                  <a:gd name="T6" fmla="*/ 13 w 17"/>
                  <a:gd name="T7" fmla="*/ 9 h 16"/>
                  <a:gd name="T8" fmla="*/ 0 w 17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0" y="9"/>
                    </a:moveTo>
                    <a:cubicBezTo>
                      <a:pt x="1" y="5"/>
                      <a:pt x="7" y="3"/>
                      <a:pt x="12" y="0"/>
                    </a:cubicBezTo>
                    <a:cubicBezTo>
                      <a:pt x="11" y="2"/>
                      <a:pt x="8" y="6"/>
                      <a:pt x="15" y="4"/>
                    </a:cubicBezTo>
                    <a:cubicBezTo>
                      <a:pt x="17" y="6"/>
                      <a:pt x="7" y="9"/>
                      <a:pt x="13" y="9"/>
                    </a:cubicBezTo>
                    <a:cubicBezTo>
                      <a:pt x="7" y="16"/>
                      <a:pt x="8" y="3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20" name="Freeform 90"/>
              <p:cNvSpPr/>
              <p:nvPr/>
            </p:nvSpPr>
            <p:spPr bwMode="auto">
              <a:xfrm>
                <a:off x="5088" y="1128"/>
                <a:ext cx="22" cy="6"/>
              </a:xfrm>
              <a:custGeom>
                <a:avLst/>
                <a:gdLst>
                  <a:gd name="T0" fmla="*/ 0 w 32"/>
                  <a:gd name="T1" fmla="*/ 7 h 9"/>
                  <a:gd name="T2" fmla="*/ 32 w 32"/>
                  <a:gd name="T3" fmla="*/ 3 h 9"/>
                  <a:gd name="T4" fmla="*/ 0 w 32"/>
                  <a:gd name="T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9">
                    <a:moveTo>
                      <a:pt x="0" y="7"/>
                    </a:moveTo>
                    <a:cubicBezTo>
                      <a:pt x="4" y="0"/>
                      <a:pt x="24" y="4"/>
                      <a:pt x="32" y="3"/>
                    </a:cubicBezTo>
                    <a:cubicBezTo>
                      <a:pt x="19" y="9"/>
                      <a:pt x="13" y="2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21" name="Freeform 91"/>
              <p:cNvSpPr/>
              <p:nvPr/>
            </p:nvSpPr>
            <p:spPr bwMode="auto">
              <a:xfrm>
                <a:off x="5150" y="1528"/>
                <a:ext cx="16" cy="5"/>
              </a:xfrm>
              <a:custGeom>
                <a:avLst/>
                <a:gdLst>
                  <a:gd name="T0" fmla="*/ 0 w 24"/>
                  <a:gd name="T1" fmla="*/ 5 h 8"/>
                  <a:gd name="T2" fmla="*/ 24 w 24"/>
                  <a:gd name="T3" fmla="*/ 3 h 8"/>
                  <a:gd name="T4" fmla="*/ 0 w 24"/>
                  <a:gd name="T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8">
                    <a:moveTo>
                      <a:pt x="0" y="5"/>
                    </a:moveTo>
                    <a:cubicBezTo>
                      <a:pt x="5" y="0"/>
                      <a:pt x="15" y="6"/>
                      <a:pt x="24" y="3"/>
                    </a:cubicBezTo>
                    <a:cubicBezTo>
                      <a:pt x="18" y="8"/>
                      <a:pt x="6" y="5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22" name="Freeform 92"/>
              <p:cNvSpPr/>
              <p:nvPr/>
            </p:nvSpPr>
            <p:spPr bwMode="auto">
              <a:xfrm>
                <a:off x="5134" y="1077"/>
                <a:ext cx="31" cy="11"/>
              </a:xfrm>
              <a:custGeom>
                <a:avLst/>
                <a:gdLst>
                  <a:gd name="T0" fmla="*/ 3 w 44"/>
                  <a:gd name="T1" fmla="*/ 16 h 16"/>
                  <a:gd name="T2" fmla="*/ 0 w 44"/>
                  <a:gd name="T3" fmla="*/ 12 h 16"/>
                  <a:gd name="T4" fmla="*/ 10 w 44"/>
                  <a:gd name="T5" fmla="*/ 5 h 16"/>
                  <a:gd name="T6" fmla="*/ 44 w 44"/>
                  <a:gd name="T7" fmla="*/ 0 h 16"/>
                  <a:gd name="T8" fmla="*/ 43 w 44"/>
                  <a:gd name="T9" fmla="*/ 6 h 16"/>
                  <a:gd name="T10" fmla="*/ 3 w 44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6">
                    <a:moveTo>
                      <a:pt x="3" y="16"/>
                    </a:moveTo>
                    <a:cubicBezTo>
                      <a:pt x="0" y="16"/>
                      <a:pt x="0" y="14"/>
                      <a:pt x="0" y="12"/>
                    </a:cubicBezTo>
                    <a:cubicBezTo>
                      <a:pt x="7" y="13"/>
                      <a:pt x="14" y="6"/>
                      <a:pt x="10" y="5"/>
                    </a:cubicBezTo>
                    <a:cubicBezTo>
                      <a:pt x="21" y="0"/>
                      <a:pt x="32" y="4"/>
                      <a:pt x="44" y="0"/>
                    </a:cubicBezTo>
                    <a:cubicBezTo>
                      <a:pt x="43" y="1"/>
                      <a:pt x="42" y="3"/>
                      <a:pt x="43" y="6"/>
                    </a:cubicBezTo>
                    <a:cubicBezTo>
                      <a:pt x="24" y="2"/>
                      <a:pt x="18" y="13"/>
                      <a:pt x="3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23" name="Freeform 93"/>
              <p:cNvSpPr/>
              <p:nvPr/>
            </p:nvSpPr>
            <p:spPr bwMode="auto">
              <a:xfrm>
                <a:off x="5155" y="1124"/>
                <a:ext cx="15" cy="7"/>
              </a:xfrm>
              <a:custGeom>
                <a:avLst/>
                <a:gdLst>
                  <a:gd name="T0" fmla="*/ 0 w 23"/>
                  <a:gd name="T1" fmla="*/ 7 h 10"/>
                  <a:gd name="T2" fmla="*/ 16 w 23"/>
                  <a:gd name="T3" fmla="*/ 8 h 10"/>
                  <a:gd name="T4" fmla="*/ 0 w 23"/>
                  <a:gd name="T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10">
                    <a:moveTo>
                      <a:pt x="0" y="7"/>
                    </a:moveTo>
                    <a:cubicBezTo>
                      <a:pt x="5" y="3"/>
                      <a:pt x="23" y="0"/>
                      <a:pt x="16" y="8"/>
                    </a:cubicBezTo>
                    <a:cubicBezTo>
                      <a:pt x="12" y="3"/>
                      <a:pt x="6" y="10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24" name="Freeform 94"/>
              <p:cNvSpPr/>
              <p:nvPr/>
            </p:nvSpPr>
            <p:spPr bwMode="auto">
              <a:xfrm>
                <a:off x="5158" y="1067"/>
                <a:ext cx="13" cy="5"/>
              </a:xfrm>
              <a:custGeom>
                <a:avLst/>
                <a:gdLst>
                  <a:gd name="T0" fmla="*/ 5 w 19"/>
                  <a:gd name="T1" fmla="*/ 6 h 6"/>
                  <a:gd name="T2" fmla="*/ 16 w 19"/>
                  <a:gd name="T3" fmla="*/ 4 h 6"/>
                  <a:gd name="T4" fmla="*/ 5 w 19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6">
                    <a:moveTo>
                      <a:pt x="5" y="6"/>
                    </a:moveTo>
                    <a:cubicBezTo>
                      <a:pt x="0" y="2"/>
                      <a:pt x="19" y="0"/>
                      <a:pt x="16" y="4"/>
                    </a:cubicBezTo>
                    <a:cubicBezTo>
                      <a:pt x="12" y="5"/>
                      <a:pt x="8" y="5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25" name="Freeform 95"/>
              <p:cNvSpPr/>
              <p:nvPr/>
            </p:nvSpPr>
            <p:spPr bwMode="auto">
              <a:xfrm>
                <a:off x="5168" y="1121"/>
                <a:ext cx="18" cy="5"/>
              </a:xfrm>
              <a:custGeom>
                <a:avLst/>
                <a:gdLst>
                  <a:gd name="T0" fmla="*/ 4 w 26"/>
                  <a:gd name="T1" fmla="*/ 5 h 7"/>
                  <a:gd name="T2" fmla="*/ 26 w 26"/>
                  <a:gd name="T3" fmla="*/ 0 h 7"/>
                  <a:gd name="T4" fmla="*/ 4 w 26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7">
                    <a:moveTo>
                      <a:pt x="4" y="5"/>
                    </a:moveTo>
                    <a:cubicBezTo>
                      <a:pt x="0" y="3"/>
                      <a:pt x="22" y="2"/>
                      <a:pt x="26" y="0"/>
                    </a:cubicBezTo>
                    <a:cubicBezTo>
                      <a:pt x="24" y="7"/>
                      <a:pt x="14" y="4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26" name="Freeform 96"/>
              <p:cNvSpPr/>
              <p:nvPr/>
            </p:nvSpPr>
            <p:spPr bwMode="auto">
              <a:xfrm>
                <a:off x="5173" y="1124"/>
                <a:ext cx="29" cy="9"/>
              </a:xfrm>
              <a:custGeom>
                <a:avLst/>
                <a:gdLst>
                  <a:gd name="T0" fmla="*/ 0 w 42"/>
                  <a:gd name="T1" fmla="*/ 4 h 13"/>
                  <a:gd name="T2" fmla="*/ 42 w 42"/>
                  <a:gd name="T3" fmla="*/ 8 h 13"/>
                  <a:gd name="T4" fmla="*/ 0 w 42"/>
                  <a:gd name="T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13">
                    <a:moveTo>
                      <a:pt x="0" y="4"/>
                    </a:moveTo>
                    <a:cubicBezTo>
                      <a:pt x="13" y="0"/>
                      <a:pt x="32" y="4"/>
                      <a:pt x="42" y="8"/>
                    </a:cubicBezTo>
                    <a:cubicBezTo>
                      <a:pt x="32" y="13"/>
                      <a:pt x="16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27" name="Freeform 97"/>
              <p:cNvSpPr/>
              <p:nvPr/>
            </p:nvSpPr>
            <p:spPr bwMode="auto">
              <a:xfrm>
                <a:off x="5168" y="1074"/>
                <a:ext cx="12" cy="8"/>
              </a:xfrm>
              <a:custGeom>
                <a:avLst/>
                <a:gdLst>
                  <a:gd name="T0" fmla="*/ 0 w 17"/>
                  <a:gd name="T1" fmla="*/ 9 h 12"/>
                  <a:gd name="T2" fmla="*/ 13 w 17"/>
                  <a:gd name="T3" fmla="*/ 4 h 12"/>
                  <a:gd name="T4" fmla="*/ 17 w 17"/>
                  <a:gd name="T5" fmla="*/ 10 h 12"/>
                  <a:gd name="T6" fmla="*/ 0 w 17"/>
                  <a:gd name="T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2">
                    <a:moveTo>
                      <a:pt x="0" y="9"/>
                    </a:moveTo>
                    <a:cubicBezTo>
                      <a:pt x="1" y="0"/>
                      <a:pt x="14" y="12"/>
                      <a:pt x="13" y="4"/>
                    </a:cubicBezTo>
                    <a:cubicBezTo>
                      <a:pt x="17" y="4"/>
                      <a:pt x="16" y="8"/>
                      <a:pt x="17" y="10"/>
                    </a:cubicBezTo>
                    <a:cubicBezTo>
                      <a:pt x="8" y="9"/>
                      <a:pt x="6" y="9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28" name="Freeform 98"/>
              <p:cNvSpPr/>
              <p:nvPr/>
            </p:nvSpPr>
            <p:spPr bwMode="auto">
              <a:xfrm>
                <a:off x="5179" y="1113"/>
                <a:ext cx="9" cy="4"/>
              </a:xfrm>
              <a:custGeom>
                <a:avLst/>
                <a:gdLst>
                  <a:gd name="T0" fmla="*/ 1 w 13"/>
                  <a:gd name="T1" fmla="*/ 3 h 7"/>
                  <a:gd name="T2" fmla="*/ 12 w 13"/>
                  <a:gd name="T3" fmla="*/ 0 h 7"/>
                  <a:gd name="T4" fmla="*/ 13 w 13"/>
                  <a:gd name="T5" fmla="*/ 7 h 7"/>
                  <a:gd name="T6" fmla="*/ 1 w 13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7">
                    <a:moveTo>
                      <a:pt x="1" y="3"/>
                    </a:moveTo>
                    <a:cubicBezTo>
                      <a:pt x="0" y="0"/>
                      <a:pt x="9" y="1"/>
                      <a:pt x="12" y="0"/>
                    </a:cubicBezTo>
                    <a:cubicBezTo>
                      <a:pt x="11" y="5"/>
                      <a:pt x="11" y="3"/>
                      <a:pt x="13" y="7"/>
                    </a:cubicBezTo>
                    <a:cubicBezTo>
                      <a:pt x="8" y="7"/>
                      <a:pt x="6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29" name="Freeform 99"/>
              <p:cNvSpPr/>
              <p:nvPr/>
            </p:nvSpPr>
            <p:spPr bwMode="auto">
              <a:xfrm>
                <a:off x="5188" y="1101"/>
                <a:ext cx="7" cy="5"/>
              </a:xfrm>
              <a:custGeom>
                <a:avLst/>
                <a:gdLst>
                  <a:gd name="T0" fmla="*/ 0 w 11"/>
                  <a:gd name="T1" fmla="*/ 8 h 8"/>
                  <a:gd name="T2" fmla="*/ 11 w 11"/>
                  <a:gd name="T3" fmla="*/ 4 h 8"/>
                  <a:gd name="T4" fmla="*/ 0 w 11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0" y="8"/>
                    </a:moveTo>
                    <a:cubicBezTo>
                      <a:pt x="2" y="5"/>
                      <a:pt x="8" y="0"/>
                      <a:pt x="11" y="4"/>
                    </a:cubicBezTo>
                    <a:cubicBezTo>
                      <a:pt x="10" y="7"/>
                      <a:pt x="6" y="8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30" name="Freeform 100"/>
              <p:cNvSpPr/>
              <p:nvPr/>
            </p:nvSpPr>
            <p:spPr bwMode="auto">
              <a:xfrm>
                <a:off x="5204" y="1105"/>
                <a:ext cx="19" cy="7"/>
              </a:xfrm>
              <a:custGeom>
                <a:avLst/>
                <a:gdLst>
                  <a:gd name="T0" fmla="*/ 0 w 27"/>
                  <a:gd name="T1" fmla="*/ 10 h 10"/>
                  <a:gd name="T2" fmla="*/ 27 w 27"/>
                  <a:gd name="T3" fmla="*/ 4 h 10"/>
                  <a:gd name="T4" fmla="*/ 23 w 27"/>
                  <a:gd name="T5" fmla="*/ 10 h 10"/>
                  <a:gd name="T6" fmla="*/ 0 w 27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0">
                    <a:moveTo>
                      <a:pt x="0" y="10"/>
                    </a:moveTo>
                    <a:cubicBezTo>
                      <a:pt x="6" y="6"/>
                      <a:pt x="21" y="0"/>
                      <a:pt x="27" y="4"/>
                    </a:cubicBezTo>
                    <a:cubicBezTo>
                      <a:pt x="23" y="7"/>
                      <a:pt x="19" y="5"/>
                      <a:pt x="23" y="10"/>
                    </a:cubicBezTo>
                    <a:cubicBezTo>
                      <a:pt x="19" y="7"/>
                      <a:pt x="10" y="9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31" name="Freeform 101"/>
              <p:cNvSpPr/>
              <p:nvPr/>
            </p:nvSpPr>
            <p:spPr bwMode="auto">
              <a:xfrm>
                <a:off x="5264" y="1318"/>
                <a:ext cx="8" cy="6"/>
              </a:xfrm>
              <a:custGeom>
                <a:avLst/>
                <a:gdLst>
                  <a:gd name="T0" fmla="*/ 3 w 12"/>
                  <a:gd name="T1" fmla="*/ 6 h 8"/>
                  <a:gd name="T2" fmla="*/ 0 w 12"/>
                  <a:gd name="T3" fmla="*/ 2 h 8"/>
                  <a:gd name="T4" fmla="*/ 12 w 12"/>
                  <a:gd name="T5" fmla="*/ 3 h 8"/>
                  <a:gd name="T6" fmla="*/ 3 w 12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8">
                    <a:moveTo>
                      <a:pt x="3" y="6"/>
                    </a:moveTo>
                    <a:cubicBezTo>
                      <a:pt x="1" y="6"/>
                      <a:pt x="1" y="3"/>
                      <a:pt x="0" y="2"/>
                    </a:cubicBezTo>
                    <a:cubicBezTo>
                      <a:pt x="7" y="0"/>
                      <a:pt x="8" y="3"/>
                      <a:pt x="12" y="3"/>
                    </a:cubicBezTo>
                    <a:cubicBezTo>
                      <a:pt x="12" y="8"/>
                      <a:pt x="2" y="2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32" name="Freeform 102"/>
              <p:cNvSpPr/>
              <p:nvPr/>
            </p:nvSpPr>
            <p:spPr bwMode="auto">
              <a:xfrm>
                <a:off x="5245" y="1101"/>
                <a:ext cx="32" cy="8"/>
              </a:xfrm>
              <a:custGeom>
                <a:avLst/>
                <a:gdLst>
                  <a:gd name="T0" fmla="*/ 5 w 45"/>
                  <a:gd name="T1" fmla="*/ 12 h 12"/>
                  <a:gd name="T2" fmla="*/ 39 w 45"/>
                  <a:gd name="T3" fmla="*/ 11 h 12"/>
                  <a:gd name="T4" fmla="*/ 36 w 45"/>
                  <a:gd name="T5" fmla="*/ 7 h 12"/>
                  <a:gd name="T6" fmla="*/ 5 w 45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12">
                    <a:moveTo>
                      <a:pt x="5" y="12"/>
                    </a:moveTo>
                    <a:cubicBezTo>
                      <a:pt x="0" y="4"/>
                      <a:pt x="45" y="0"/>
                      <a:pt x="39" y="11"/>
                    </a:cubicBezTo>
                    <a:cubicBezTo>
                      <a:pt x="36" y="11"/>
                      <a:pt x="37" y="8"/>
                      <a:pt x="36" y="7"/>
                    </a:cubicBezTo>
                    <a:cubicBezTo>
                      <a:pt x="28" y="10"/>
                      <a:pt x="14" y="6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33" name="Freeform 103"/>
              <p:cNvSpPr/>
              <p:nvPr/>
            </p:nvSpPr>
            <p:spPr bwMode="auto">
              <a:xfrm>
                <a:off x="5297" y="1325"/>
                <a:ext cx="8" cy="6"/>
              </a:xfrm>
              <a:custGeom>
                <a:avLst/>
                <a:gdLst>
                  <a:gd name="T0" fmla="*/ 0 w 12"/>
                  <a:gd name="T1" fmla="*/ 7 h 8"/>
                  <a:gd name="T2" fmla="*/ 11 w 12"/>
                  <a:gd name="T3" fmla="*/ 3 h 8"/>
                  <a:gd name="T4" fmla="*/ 12 w 12"/>
                  <a:gd name="T5" fmla="*/ 7 h 8"/>
                  <a:gd name="T6" fmla="*/ 0 w 12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8">
                    <a:moveTo>
                      <a:pt x="0" y="7"/>
                    </a:moveTo>
                    <a:cubicBezTo>
                      <a:pt x="4" y="5"/>
                      <a:pt x="7" y="0"/>
                      <a:pt x="11" y="3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7" y="8"/>
                      <a:pt x="3" y="8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34" name="Freeform 104"/>
              <p:cNvSpPr/>
              <p:nvPr/>
            </p:nvSpPr>
            <p:spPr bwMode="auto">
              <a:xfrm>
                <a:off x="5311" y="1309"/>
                <a:ext cx="18" cy="4"/>
              </a:xfrm>
              <a:custGeom>
                <a:avLst/>
                <a:gdLst>
                  <a:gd name="T0" fmla="*/ 2 w 26"/>
                  <a:gd name="T1" fmla="*/ 5 h 5"/>
                  <a:gd name="T2" fmla="*/ 26 w 26"/>
                  <a:gd name="T3" fmla="*/ 0 h 5"/>
                  <a:gd name="T4" fmla="*/ 2 w 2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5">
                    <a:moveTo>
                      <a:pt x="2" y="5"/>
                    </a:moveTo>
                    <a:cubicBezTo>
                      <a:pt x="0" y="4"/>
                      <a:pt x="18" y="1"/>
                      <a:pt x="26" y="0"/>
                    </a:cubicBezTo>
                    <a:cubicBezTo>
                      <a:pt x="22" y="4"/>
                      <a:pt x="12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35" name="Freeform 105"/>
              <p:cNvSpPr/>
              <p:nvPr/>
            </p:nvSpPr>
            <p:spPr bwMode="auto">
              <a:xfrm>
                <a:off x="5353" y="1520"/>
                <a:ext cx="10" cy="4"/>
              </a:xfrm>
              <a:custGeom>
                <a:avLst/>
                <a:gdLst>
                  <a:gd name="T0" fmla="*/ 0 w 14"/>
                  <a:gd name="T1" fmla="*/ 0 h 6"/>
                  <a:gd name="T2" fmla="*/ 14 w 14"/>
                  <a:gd name="T3" fmla="*/ 3 h 6"/>
                  <a:gd name="T4" fmla="*/ 0 w 1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0" y="0"/>
                    </a:moveTo>
                    <a:cubicBezTo>
                      <a:pt x="7" y="0"/>
                      <a:pt x="8" y="3"/>
                      <a:pt x="14" y="3"/>
                    </a:cubicBezTo>
                    <a:cubicBezTo>
                      <a:pt x="12" y="6"/>
                      <a:pt x="1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36" name="Freeform 106"/>
              <p:cNvSpPr/>
              <p:nvPr/>
            </p:nvSpPr>
            <p:spPr bwMode="auto">
              <a:xfrm>
                <a:off x="5343" y="1317"/>
                <a:ext cx="11" cy="7"/>
              </a:xfrm>
              <a:custGeom>
                <a:avLst/>
                <a:gdLst>
                  <a:gd name="T0" fmla="*/ 0 w 15"/>
                  <a:gd name="T1" fmla="*/ 9 h 9"/>
                  <a:gd name="T2" fmla="*/ 15 w 15"/>
                  <a:gd name="T3" fmla="*/ 0 h 9"/>
                  <a:gd name="T4" fmla="*/ 0 w 15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9">
                    <a:moveTo>
                      <a:pt x="0" y="9"/>
                    </a:moveTo>
                    <a:cubicBezTo>
                      <a:pt x="3" y="5"/>
                      <a:pt x="5" y="1"/>
                      <a:pt x="15" y="0"/>
                    </a:cubicBezTo>
                    <a:cubicBezTo>
                      <a:pt x="11" y="4"/>
                      <a:pt x="8" y="8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37" name="Freeform 107"/>
              <p:cNvSpPr/>
              <p:nvPr/>
            </p:nvSpPr>
            <p:spPr bwMode="auto">
              <a:xfrm>
                <a:off x="5332" y="1089"/>
                <a:ext cx="11" cy="3"/>
              </a:xfrm>
              <a:custGeom>
                <a:avLst/>
                <a:gdLst>
                  <a:gd name="T0" fmla="*/ 0 w 16"/>
                  <a:gd name="T1" fmla="*/ 4 h 5"/>
                  <a:gd name="T2" fmla="*/ 16 w 16"/>
                  <a:gd name="T3" fmla="*/ 1 h 5"/>
                  <a:gd name="T4" fmla="*/ 0 w 16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5">
                    <a:moveTo>
                      <a:pt x="0" y="4"/>
                    </a:moveTo>
                    <a:cubicBezTo>
                      <a:pt x="1" y="0"/>
                      <a:pt x="11" y="2"/>
                      <a:pt x="16" y="1"/>
                    </a:cubicBezTo>
                    <a:cubicBezTo>
                      <a:pt x="14" y="4"/>
                      <a:pt x="7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38" name="Freeform 108"/>
              <p:cNvSpPr/>
              <p:nvPr/>
            </p:nvSpPr>
            <p:spPr bwMode="auto">
              <a:xfrm>
                <a:off x="5364" y="1310"/>
                <a:ext cx="9" cy="6"/>
              </a:xfrm>
              <a:custGeom>
                <a:avLst/>
                <a:gdLst>
                  <a:gd name="T0" fmla="*/ 0 w 13"/>
                  <a:gd name="T1" fmla="*/ 6 h 8"/>
                  <a:gd name="T2" fmla="*/ 8 w 13"/>
                  <a:gd name="T3" fmla="*/ 0 h 8"/>
                  <a:gd name="T4" fmla="*/ 11 w 13"/>
                  <a:gd name="T5" fmla="*/ 2 h 8"/>
                  <a:gd name="T6" fmla="*/ 13 w 13"/>
                  <a:gd name="T7" fmla="*/ 3 h 8"/>
                  <a:gd name="T8" fmla="*/ 0 w 13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0" y="6"/>
                    </a:moveTo>
                    <a:cubicBezTo>
                      <a:pt x="0" y="3"/>
                      <a:pt x="8" y="3"/>
                      <a:pt x="8" y="0"/>
                    </a:cubicBezTo>
                    <a:cubicBezTo>
                      <a:pt x="10" y="0"/>
                      <a:pt x="10" y="1"/>
                      <a:pt x="11" y="2"/>
                    </a:cubicBezTo>
                    <a:cubicBezTo>
                      <a:pt x="10" y="3"/>
                      <a:pt x="12" y="3"/>
                      <a:pt x="13" y="3"/>
                    </a:cubicBezTo>
                    <a:cubicBezTo>
                      <a:pt x="12" y="6"/>
                      <a:pt x="4" y="8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39" name="Freeform 109"/>
              <p:cNvSpPr/>
              <p:nvPr/>
            </p:nvSpPr>
            <p:spPr bwMode="auto">
              <a:xfrm>
                <a:off x="5415" y="1509"/>
                <a:ext cx="32" cy="7"/>
              </a:xfrm>
              <a:custGeom>
                <a:avLst/>
                <a:gdLst>
                  <a:gd name="T0" fmla="*/ 1 w 45"/>
                  <a:gd name="T1" fmla="*/ 10 h 10"/>
                  <a:gd name="T2" fmla="*/ 0 w 45"/>
                  <a:gd name="T3" fmla="*/ 6 h 10"/>
                  <a:gd name="T4" fmla="*/ 16 w 45"/>
                  <a:gd name="T5" fmla="*/ 6 h 10"/>
                  <a:gd name="T6" fmla="*/ 1 w 45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10">
                    <a:moveTo>
                      <a:pt x="1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6" y="7"/>
                      <a:pt x="45" y="0"/>
                      <a:pt x="16" y="6"/>
                    </a:cubicBezTo>
                    <a:cubicBezTo>
                      <a:pt x="11" y="7"/>
                      <a:pt x="9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40" name="Freeform 110"/>
              <p:cNvSpPr/>
              <p:nvPr/>
            </p:nvSpPr>
            <p:spPr bwMode="auto">
              <a:xfrm>
                <a:off x="5426" y="1548"/>
                <a:ext cx="12" cy="3"/>
              </a:xfrm>
              <a:custGeom>
                <a:avLst/>
                <a:gdLst>
                  <a:gd name="T0" fmla="*/ 0 w 17"/>
                  <a:gd name="T1" fmla="*/ 5 h 5"/>
                  <a:gd name="T2" fmla="*/ 17 w 17"/>
                  <a:gd name="T3" fmla="*/ 1 h 5"/>
                  <a:gd name="T4" fmla="*/ 0 w 1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5">
                    <a:moveTo>
                      <a:pt x="0" y="5"/>
                    </a:moveTo>
                    <a:cubicBezTo>
                      <a:pt x="2" y="0"/>
                      <a:pt x="11" y="1"/>
                      <a:pt x="17" y="1"/>
                    </a:cubicBezTo>
                    <a:cubicBezTo>
                      <a:pt x="16" y="5"/>
                      <a:pt x="5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41" name="Freeform 111"/>
              <p:cNvSpPr/>
              <p:nvPr/>
            </p:nvSpPr>
            <p:spPr bwMode="auto">
              <a:xfrm>
                <a:off x="5429" y="1300"/>
                <a:ext cx="18" cy="4"/>
              </a:xfrm>
              <a:custGeom>
                <a:avLst/>
                <a:gdLst>
                  <a:gd name="T0" fmla="*/ 0 w 26"/>
                  <a:gd name="T1" fmla="*/ 5 h 5"/>
                  <a:gd name="T2" fmla="*/ 26 w 26"/>
                  <a:gd name="T3" fmla="*/ 1 h 5"/>
                  <a:gd name="T4" fmla="*/ 0 w 2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5">
                    <a:moveTo>
                      <a:pt x="0" y="5"/>
                    </a:moveTo>
                    <a:cubicBezTo>
                      <a:pt x="0" y="0"/>
                      <a:pt x="22" y="0"/>
                      <a:pt x="26" y="1"/>
                    </a:cubicBezTo>
                    <a:cubicBezTo>
                      <a:pt x="23" y="3"/>
                      <a:pt x="6" y="1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42" name="Freeform 112"/>
              <p:cNvSpPr/>
              <p:nvPr/>
            </p:nvSpPr>
            <p:spPr bwMode="auto">
              <a:xfrm>
                <a:off x="5463" y="1544"/>
                <a:ext cx="9" cy="7"/>
              </a:xfrm>
              <a:custGeom>
                <a:avLst/>
                <a:gdLst>
                  <a:gd name="T0" fmla="*/ 0 w 13"/>
                  <a:gd name="T1" fmla="*/ 7 h 10"/>
                  <a:gd name="T2" fmla="*/ 13 w 13"/>
                  <a:gd name="T3" fmla="*/ 4 h 10"/>
                  <a:gd name="T4" fmla="*/ 0 w 13"/>
                  <a:gd name="T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0" y="7"/>
                    </a:moveTo>
                    <a:cubicBezTo>
                      <a:pt x="6" y="5"/>
                      <a:pt x="9" y="0"/>
                      <a:pt x="13" y="4"/>
                    </a:cubicBezTo>
                    <a:cubicBezTo>
                      <a:pt x="8" y="7"/>
                      <a:pt x="5" y="10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43" name="Freeform 113"/>
              <p:cNvSpPr/>
              <p:nvPr/>
            </p:nvSpPr>
            <p:spPr bwMode="auto">
              <a:xfrm>
                <a:off x="5475" y="1548"/>
                <a:ext cx="7" cy="4"/>
              </a:xfrm>
              <a:custGeom>
                <a:avLst/>
                <a:gdLst>
                  <a:gd name="T0" fmla="*/ 1 w 10"/>
                  <a:gd name="T1" fmla="*/ 5 h 6"/>
                  <a:gd name="T2" fmla="*/ 0 w 10"/>
                  <a:gd name="T3" fmla="*/ 0 h 6"/>
                  <a:gd name="T4" fmla="*/ 10 w 10"/>
                  <a:gd name="T5" fmla="*/ 5 h 6"/>
                  <a:gd name="T6" fmla="*/ 1 w 10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1" y="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10" y="0"/>
                      <a:pt x="10" y="5"/>
                    </a:cubicBezTo>
                    <a:cubicBezTo>
                      <a:pt x="6" y="6"/>
                      <a:pt x="5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44" name="Freeform 114"/>
              <p:cNvSpPr/>
              <p:nvPr/>
            </p:nvSpPr>
            <p:spPr bwMode="auto">
              <a:xfrm>
                <a:off x="5444" y="1072"/>
                <a:ext cx="9" cy="4"/>
              </a:xfrm>
              <a:custGeom>
                <a:avLst/>
                <a:gdLst>
                  <a:gd name="T0" fmla="*/ 0 w 13"/>
                  <a:gd name="T1" fmla="*/ 6 h 6"/>
                  <a:gd name="T2" fmla="*/ 13 w 13"/>
                  <a:gd name="T3" fmla="*/ 0 h 6"/>
                  <a:gd name="T4" fmla="*/ 0 w 1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cubicBezTo>
                      <a:pt x="1" y="3"/>
                      <a:pt x="5" y="0"/>
                      <a:pt x="13" y="0"/>
                    </a:cubicBezTo>
                    <a:cubicBezTo>
                      <a:pt x="12" y="4"/>
                      <a:pt x="5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45" name="Freeform 115"/>
              <p:cNvSpPr/>
              <p:nvPr/>
            </p:nvSpPr>
            <p:spPr bwMode="auto">
              <a:xfrm>
                <a:off x="5492" y="1501"/>
                <a:ext cx="14" cy="5"/>
              </a:xfrm>
              <a:custGeom>
                <a:avLst/>
                <a:gdLst>
                  <a:gd name="T0" fmla="*/ 8 w 20"/>
                  <a:gd name="T1" fmla="*/ 6 h 7"/>
                  <a:gd name="T2" fmla="*/ 14 w 20"/>
                  <a:gd name="T3" fmla="*/ 0 h 7"/>
                  <a:gd name="T4" fmla="*/ 19 w 20"/>
                  <a:gd name="T5" fmla="*/ 5 h 7"/>
                  <a:gd name="T6" fmla="*/ 8 w 20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">
                    <a:moveTo>
                      <a:pt x="8" y="6"/>
                    </a:moveTo>
                    <a:cubicBezTo>
                      <a:pt x="0" y="3"/>
                      <a:pt x="16" y="3"/>
                      <a:pt x="14" y="0"/>
                    </a:cubicBezTo>
                    <a:cubicBezTo>
                      <a:pt x="18" y="0"/>
                      <a:pt x="20" y="2"/>
                      <a:pt x="19" y="5"/>
                    </a:cubicBezTo>
                    <a:cubicBezTo>
                      <a:pt x="14" y="7"/>
                      <a:pt x="10" y="2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46" name="Freeform 116"/>
              <p:cNvSpPr/>
              <p:nvPr/>
            </p:nvSpPr>
            <p:spPr bwMode="auto">
              <a:xfrm>
                <a:off x="5507" y="1538"/>
                <a:ext cx="9" cy="5"/>
              </a:xfrm>
              <a:custGeom>
                <a:avLst/>
                <a:gdLst>
                  <a:gd name="T0" fmla="*/ 0 w 13"/>
                  <a:gd name="T1" fmla="*/ 6 h 8"/>
                  <a:gd name="T2" fmla="*/ 13 w 13"/>
                  <a:gd name="T3" fmla="*/ 2 h 8"/>
                  <a:gd name="T4" fmla="*/ 13 w 13"/>
                  <a:gd name="T5" fmla="*/ 6 h 8"/>
                  <a:gd name="T6" fmla="*/ 0 w 13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8">
                    <a:moveTo>
                      <a:pt x="0" y="6"/>
                    </a:moveTo>
                    <a:cubicBezTo>
                      <a:pt x="0" y="0"/>
                      <a:pt x="8" y="6"/>
                      <a:pt x="13" y="2"/>
                    </a:cubicBezTo>
                    <a:cubicBezTo>
                      <a:pt x="13" y="4"/>
                      <a:pt x="13" y="5"/>
                      <a:pt x="13" y="6"/>
                    </a:cubicBezTo>
                    <a:cubicBezTo>
                      <a:pt x="7" y="8"/>
                      <a:pt x="7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47" name="Freeform 117"/>
              <p:cNvSpPr/>
              <p:nvPr/>
            </p:nvSpPr>
            <p:spPr bwMode="auto">
              <a:xfrm>
                <a:off x="5508" y="1526"/>
                <a:ext cx="20" cy="5"/>
              </a:xfrm>
              <a:custGeom>
                <a:avLst/>
                <a:gdLst>
                  <a:gd name="T0" fmla="*/ 7 w 29"/>
                  <a:gd name="T1" fmla="*/ 6 h 8"/>
                  <a:gd name="T2" fmla="*/ 18 w 29"/>
                  <a:gd name="T3" fmla="*/ 0 h 8"/>
                  <a:gd name="T4" fmla="*/ 7 w 29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8">
                    <a:moveTo>
                      <a:pt x="7" y="6"/>
                    </a:moveTo>
                    <a:cubicBezTo>
                      <a:pt x="0" y="4"/>
                      <a:pt x="23" y="6"/>
                      <a:pt x="18" y="0"/>
                    </a:cubicBezTo>
                    <a:cubicBezTo>
                      <a:pt x="29" y="1"/>
                      <a:pt x="17" y="8"/>
                      <a:pt x="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48" name="Freeform 118"/>
              <p:cNvSpPr/>
              <p:nvPr/>
            </p:nvSpPr>
            <p:spPr bwMode="auto">
              <a:xfrm>
                <a:off x="5532" y="1540"/>
                <a:ext cx="10" cy="5"/>
              </a:xfrm>
              <a:custGeom>
                <a:avLst/>
                <a:gdLst>
                  <a:gd name="T0" fmla="*/ 0 w 15"/>
                  <a:gd name="T1" fmla="*/ 6 h 6"/>
                  <a:gd name="T2" fmla="*/ 4 w 15"/>
                  <a:gd name="T3" fmla="*/ 4 h 6"/>
                  <a:gd name="T4" fmla="*/ 4 w 15"/>
                  <a:gd name="T5" fmla="*/ 3 h 6"/>
                  <a:gd name="T6" fmla="*/ 13 w 15"/>
                  <a:gd name="T7" fmla="*/ 0 h 6"/>
                  <a:gd name="T8" fmla="*/ 0 w 1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0" y="5"/>
                      <a:pt x="3" y="5"/>
                      <a:pt x="4" y="4"/>
                    </a:cubicBezTo>
                    <a:cubicBezTo>
                      <a:pt x="7" y="4"/>
                      <a:pt x="5" y="3"/>
                      <a:pt x="4" y="3"/>
                    </a:cubicBezTo>
                    <a:cubicBezTo>
                      <a:pt x="5" y="1"/>
                      <a:pt x="10" y="1"/>
                      <a:pt x="13" y="0"/>
                    </a:cubicBezTo>
                    <a:cubicBezTo>
                      <a:pt x="15" y="5"/>
                      <a:pt x="7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49" name="Freeform 119"/>
              <p:cNvSpPr/>
              <p:nvPr/>
            </p:nvSpPr>
            <p:spPr bwMode="auto">
              <a:xfrm>
                <a:off x="5551" y="1522"/>
                <a:ext cx="11" cy="4"/>
              </a:xfrm>
              <a:custGeom>
                <a:avLst/>
                <a:gdLst>
                  <a:gd name="T0" fmla="*/ 0 w 15"/>
                  <a:gd name="T1" fmla="*/ 6 h 6"/>
                  <a:gd name="T2" fmla="*/ 0 w 15"/>
                  <a:gd name="T3" fmla="*/ 0 h 6"/>
                  <a:gd name="T4" fmla="*/ 15 w 15"/>
                  <a:gd name="T5" fmla="*/ 0 h 6"/>
                  <a:gd name="T6" fmla="*/ 0 w 1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3" y="2"/>
                      <a:pt x="9" y="1"/>
                      <a:pt x="15" y="0"/>
                    </a:cubicBezTo>
                    <a:cubicBezTo>
                      <a:pt x="15" y="5"/>
                      <a:pt x="5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50" name="Freeform 120"/>
              <p:cNvSpPr/>
              <p:nvPr/>
            </p:nvSpPr>
            <p:spPr bwMode="auto">
              <a:xfrm>
                <a:off x="5592" y="1538"/>
                <a:ext cx="15" cy="6"/>
              </a:xfrm>
              <a:custGeom>
                <a:avLst/>
                <a:gdLst>
                  <a:gd name="T0" fmla="*/ 0 w 21"/>
                  <a:gd name="T1" fmla="*/ 8 h 8"/>
                  <a:gd name="T2" fmla="*/ 21 w 21"/>
                  <a:gd name="T3" fmla="*/ 0 h 8"/>
                  <a:gd name="T4" fmla="*/ 0 w 21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8">
                    <a:moveTo>
                      <a:pt x="0" y="8"/>
                    </a:moveTo>
                    <a:cubicBezTo>
                      <a:pt x="7" y="5"/>
                      <a:pt x="13" y="2"/>
                      <a:pt x="21" y="0"/>
                    </a:cubicBezTo>
                    <a:cubicBezTo>
                      <a:pt x="19" y="5"/>
                      <a:pt x="11" y="7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51" name="Freeform 121"/>
              <p:cNvSpPr/>
              <p:nvPr/>
            </p:nvSpPr>
            <p:spPr bwMode="auto">
              <a:xfrm>
                <a:off x="5540" y="1060"/>
                <a:ext cx="20" cy="5"/>
              </a:xfrm>
              <a:custGeom>
                <a:avLst/>
                <a:gdLst>
                  <a:gd name="T0" fmla="*/ 0 w 30"/>
                  <a:gd name="T1" fmla="*/ 5 h 8"/>
                  <a:gd name="T2" fmla="*/ 29 w 30"/>
                  <a:gd name="T3" fmla="*/ 3 h 8"/>
                  <a:gd name="T4" fmla="*/ 21 w 30"/>
                  <a:gd name="T5" fmla="*/ 8 h 8"/>
                  <a:gd name="T6" fmla="*/ 0 w 30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8">
                    <a:moveTo>
                      <a:pt x="0" y="5"/>
                    </a:moveTo>
                    <a:cubicBezTo>
                      <a:pt x="2" y="0"/>
                      <a:pt x="19" y="4"/>
                      <a:pt x="29" y="3"/>
                    </a:cubicBezTo>
                    <a:cubicBezTo>
                      <a:pt x="30" y="6"/>
                      <a:pt x="16" y="2"/>
                      <a:pt x="21" y="8"/>
                    </a:cubicBezTo>
                    <a:cubicBezTo>
                      <a:pt x="14" y="3"/>
                      <a:pt x="11" y="6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52" name="Freeform 122"/>
              <p:cNvSpPr/>
              <p:nvPr/>
            </p:nvSpPr>
            <p:spPr bwMode="auto">
              <a:xfrm>
                <a:off x="5744" y="1522"/>
                <a:ext cx="13" cy="7"/>
              </a:xfrm>
              <a:custGeom>
                <a:avLst/>
                <a:gdLst>
                  <a:gd name="T0" fmla="*/ 1 w 18"/>
                  <a:gd name="T1" fmla="*/ 10 h 10"/>
                  <a:gd name="T2" fmla="*/ 1 w 18"/>
                  <a:gd name="T3" fmla="*/ 5 h 10"/>
                  <a:gd name="T4" fmla="*/ 7 w 18"/>
                  <a:gd name="T5" fmla="*/ 5 h 10"/>
                  <a:gd name="T6" fmla="*/ 18 w 18"/>
                  <a:gd name="T7" fmla="*/ 6 h 10"/>
                  <a:gd name="T8" fmla="*/ 1 w 18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" y="10"/>
                    </a:moveTo>
                    <a:cubicBezTo>
                      <a:pt x="1" y="8"/>
                      <a:pt x="1" y="6"/>
                      <a:pt x="1" y="5"/>
                    </a:cubicBezTo>
                    <a:cubicBezTo>
                      <a:pt x="0" y="8"/>
                      <a:pt x="14" y="10"/>
                      <a:pt x="7" y="5"/>
                    </a:cubicBezTo>
                    <a:cubicBezTo>
                      <a:pt x="10" y="0"/>
                      <a:pt x="13" y="8"/>
                      <a:pt x="18" y="6"/>
                    </a:cubicBezTo>
                    <a:cubicBezTo>
                      <a:pt x="15" y="9"/>
                      <a:pt x="9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53" name="Freeform 123"/>
              <p:cNvSpPr/>
              <p:nvPr/>
            </p:nvSpPr>
            <p:spPr bwMode="auto">
              <a:xfrm>
                <a:off x="5827" y="1519"/>
                <a:ext cx="11" cy="4"/>
              </a:xfrm>
              <a:custGeom>
                <a:avLst/>
                <a:gdLst>
                  <a:gd name="T0" fmla="*/ 0 w 15"/>
                  <a:gd name="T1" fmla="*/ 4 h 6"/>
                  <a:gd name="T2" fmla="*/ 15 w 15"/>
                  <a:gd name="T3" fmla="*/ 0 h 6"/>
                  <a:gd name="T4" fmla="*/ 0 w 15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4"/>
                    </a:moveTo>
                    <a:cubicBezTo>
                      <a:pt x="2" y="1"/>
                      <a:pt x="8" y="0"/>
                      <a:pt x="15" y="0"/>
                    </a:cubicBezTo>
                    <a:cubicBezTo>
                      <a:pt x="10" y="2"/>
                      <a:pt x="7" y="6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54" name="Freeform 124"/>
              <p:cNvSpPr/>
              <p:nvPr/>
            </p:nvSpPr>
            <p:spPr bwMode="auto">
              <a:xfrm>
                <a:off x="5786" y="997"/>
                <a:ext cx="11" cy="9"/>
              </a:xfrm>
              <a:custGeom>
                <a:avLst/>
                <a:gdLst>
                  <a:gd name="T0" fmla="*/ 0 w 16"/>
                  <a:gd name="T1" fmla="*/ 11 h 13"/>
                  <a:gd name="T2" fmla="*/ 11 w 16"/>
                  <a:gd name="T3" fmla="*/ 7 h 13"/>
                  <a:gd name="T4" fmla="*/ 4 w 16"/>
                  <a:gd name="T5" fmla="*/ 5 h 13"/>
                  <a:gd name="T6" fmla="*/ 14 w 16"/>
                  <a:gd name="T7" fmla="*/ 10 h 13"/>
                  <a:gd name="T8" fmla="*/ 0 w 16"/>
                  <a:gd name="T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0" y="11"/>
                    </a:moveTo>
                    <a:cubicBezTo>
                      <a:pt x="0" y="8"/>
                      <a:pt x="10" y="10"/>
                      <a:pt x="11" y="7"/>
                    </a:cubicBezTo>
                    <a:cubicBezTo>
                      <a:pt x="9" y="6"/>
                      <a:pt x="7" y="5"/>
                      <a:pt x="4" y="5"/>
                    </a:cubicBezTo>
                    <a:cubicBezTo>
                      <a:pt x="8" y="0"/>
                      <a:pt x="16" y="5"/>
                      <a:pt x="14" y="10"/>
                    </a:cubicBezTo>
                    <a:cubicBezTo>
                      <a:pt x="6" y="9"/>
                      <a:pt x="4" y="13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55" name="Freeform 125"/>
              <p:cNvSpPr/>
              <p:nvPr/>
            </p:nvSpPr>
            <p:spPr bwMode="auto">
              <a:xfrm>
                <a:off x="5852" y="1492"/>
                <a:ext cx="10" cy="5"/>
              </a:xfrm>
              <a:custGeom>
                <a:avLst/>
                <a:gdLst>
                  <a:gd name="T0" fmla="*/ 1 w 14"/>
                  <a:gd name="T1" fmla="*/ 7 h 7"/>
                  <a:gd name="T2" fmla="*/ 0 w 14"/>
                  <a:gd name="T3" fmla="*/ 4 h 7"/>
                  <a:gd name="T4" fmla="*/ 14 w 14"/>
                  <a:gd name="T5" fmla="*/ 3 h 7"/>
                  <a:gd name="T6" fmla="*/ 1 w 14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7">
                    <a:moveTo>
                      <a:pt x="1" y="7"/>
                    </a:moveTo>
                    <a:cubicBezTo>
                      <a:pt x="2" y="5"/>
                      <a:pt x="3" y="4"/>
                      <a:pt x="0" y="4"/>
                    </a:cubicBezTo>
                    <a:cubicBezTo>
                      <a:pt x="5" y="0"/>
                      <a:pt x="5" y="6"/>
                      <a:pt x="14" y="3"/>
                    </a:cubicBezTo>
                    <a:cubicBezTo>
                      <a:pt x="14" y="6"/>
                      <a:pt x="7" y="6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56" name="Freeform 126"/>
              <p:cNvSpPr/>
              <p:nvPr/>
            </p:nvSpPr>
            <p:spPr bwMode="auto">
              <a:xfrm>
                <a:off x="5859" y="1504"/>
                <a:ext cx="15" cy="4"/>
              </a:xfrm>
              <a:custGeom>
                <a:avLst/>
                <a:gdLst>
                  <a:gd name="T0" fmla="*/ 0 w 22"/>
                  <a:gd name="T1" fmla="*/ 4 h 5"/>
                  <a:gd name="T2" fmla="*/ 22 w 22"/>
                  <a:gd name="T3" fmla="*/ 2 h 5"/>
                  <a:gd name="T4" fmla="*/ 0 w 22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5">
                    <a:moveTo>
                      <a:pt x="0" y="4"/>
                    </a:moveTo>
                    <a:cubicBezTo>
                      <a:pt x="3" y="1"/>
                      <a:pt x="18" y="0"/>
                      <a:pt x="22" y="2"/>
                    </a:cubicBezTo>
                    <a:cubicBezTo>
                      <a:pt x="19" y="5"/>
                      <a:pt x="3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57" name="Freeform 127"/>
              <p:cNvSpPr/>
              <p:nvPr/>
            </p:nvSpPr>
            <p:spPr bwMode="auto">
              <a:xfrm>
                <a:off x="5863" y="1492"/>
                <a:ext cx="17" cy="3"/>
              </a:xfrm>
              <a:custGeom>
                <a:avLst/>
                <a:gdLst>
                  <a:gd name="T0" fmla="*/ 0 w 24"/>
                  <a:gd name="T1" fmla="*/ 2 h 5"/>
                  <a:gd name="T2" fmla="*/ 24 w 24"/>
                  <a:gd name="T3" fmla="*/ 0 h 5"/>
                  <a:gd name="T4" fmla="*/ 2 w 24"/>
                  <a:gd name="T5" fmla="*/ 5 h 5"/>
                  <a:gd name="T6" fmla="*/ 0 w 2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">
                    <a:moveTo>
                      <a:pt x="0" y="2"/>
                    </a:moveTo>
                    <a:cubicBezTo>
                      <a:pt x="6" y="0"/>
                      <a:pt x="14" y="1"/>
                      <a:pt x="24" y="0"/>
                    </a:cubicBezTo>
                    <a:cubicBezTo>
                      <a:pt x="20" y="4"/>
                      <a:pt x="7" y="2"/>
                      <a:pt x="2" y="5"/>
                    </a:cubicBezTo>
                    <a:cubicBezTo>
                      <a:pt x="3" y="3"/>
                      <a:pt x="2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58" name="Freeform 128"/>
              <p:cNvSpPr/>
              <p:nvPr/>
            </p:nvSpPr>
            <p:spPr bwMode="auto">
              <a:xfrm>
                <a:off x="5942" y="1523"/>
                <a:ext cx="14" cy="7"/>
              </a:xfrm>
              <a:custGeom>
                <a:avLst/>
                <a:gdLst>
                  <a:gd name="T0" fmla="*/ 0 w 20"/>
                  <a:gd name="T1" fmla="*/ 5 h 10"/>
                  <a:gd name="T2" fmla="*/ 19 w 20"/>
                  <a:gd name="T3" fmla="*/ 2 h 10"/>
                  <a:gd name="T4" fmla="*/ 0 w 20"/>
                  <a:gd name="T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10">
                    <a:moveTo>
                      <a:pt x="0" y="5"/>
                    </a:moveTo>
                    <a:cubicBezTo>
                      <a:pt x="5" y="0"/>
                      <a:pt x="13" y="6"/>
                      <a:pt x="19" y="2"/>
                    </a:cubicBezTo>
                    <a:cubicBezTo>
                      <a:pt x="20" y="10"/>
                      <a:pt x="7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59" name="Freeform 129"/>
              <p:cNvSpPr/>
              <p:nvPr/>
            </p:nvSpPr>
            <p:spPr bwMode="auto">
              <a:xfrm>
                <a:off x="5938" y="1511"/>
                <a:ext cx="10" cy="7"/>
              </a:xfrm>
              <a:custGeom>
                <a:avLst/>
                <a:gdLst>
                  <a:gd name="T0" fmla="*/ 3 w 14"/>
                  <a:gd name="T1" fmla="*/ 7 h 10"/>
                  <a:gd name="T2" fmla="*/ 7 w 14"/>
                  <a:gd name="T3" fmla="*/ 1 h 10"/>
                  <a:gd name="T4" fmla="*/ 14 w 14"/>
                  <a:gd name="T5" fmla="*/ 5 h 10"/>
                  <a:gd name="T6" fmla="*/ 3 w 14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0">
                    <a:moveTo>
                      <a:pt x="3" y="7"/>
                    </a:moveTo>
                    <a:cubicBezTo>
                      <a:pt x="0" y="3"/>
                      <a:pt x="10" y="6"/>
                      <a:pt x="7" y="1"/>
                    </a:cubicBezTo>
                    <a:cubicBezTo>
                      <a:pt x="12" y="0"/>
                      <a:pt x="10" y="5"/>
                      <a:pt x="14" y="5"/>
                    </a:cubicBezTo>
                    <a:cubicBezTo>
                      <a:pt x="13" y="10"/>
                      <a:pt x="10" y="6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60" name="Freeform 130"/>
              <p:cNvSpPr/>
              <p:nvPr/>
            </p:nvSpPr>
            <p:spPr bwMode="auto">
              <a:xfrm>
                <a:off x="5947" y="1532"/>
                <a:ext cx="9" cy="4"/>
              </a:xfrm>
              <a:custGeom>
                <a:avLst/>
                <a:gdLst>
                  <a:gd name="T0" fmla="*/ 0 w 14"/>
                  <a:gd name="T1" fmla="*/ 0 h 6"/>
                  <a:gd name="T2" fmla="*/ 14 w 14"/>
                  <a:gd name="T3" fmla="*/ 2 h 6"/>
                  <a:gd name="T4" fmla="*/ 0 w 1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0" y="0"/>
                    </a:moveTo>
                    <a:cubicBezTo>
                      <a:pt x="3" y="2"/>
                      <a:pt x="11" y="0"/>
                      <a:pt x="14" y="2"/>
                    </a:cubicBezTo>
                    <a:cubicBezTo>
                      <a:pt x="9" y="6"/>
                      <a:pt x="1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61" name="Freeform 131"/>
              <p:cNvSpPr/>
              <p:nvPr/>
            </p:nvSpPr>
            <p:spPr bwMode="auto">
              <a:xfrm>
                <a:off x="5968" y="1509"/>
                <a:ext cx="23" cy="8"/>
              </a:xfrm>
              <a:custGeom>
                <a:avLst/>
                <a:gdLst>
                  <a:gd name="T0" fmla="*/ 0 w 33"/>
                  <a:gd name="T1" fmla="*/ 7 h 12"/>
                  <a:gd name="T2" fmla="*/ 33 w 33"/>
                  <a:gd name="T3" fmla="*/ 3 h 12"/>
                  <a:gd name="T4" fmla="*/ 22 w 33"/>
                  <a:gd name="T5" fmla="*/ 8 h 12"/>
                  <a:gd name="T6" fmla="*/ 9 w 33"/>
                  <a:gd name="T7" fmla="*/ 11 h 12"/>
                  <a:gd name="T8" fmla="*/ 0 w 33"/>
                  <a:gd name="T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0" y="7"/>
                    </a:moveTo>
                    <a:cubicBezTo>
                      <a:pt x="6" y="3"/>
                      <a:pt x="28" y="0"/>
                      <a:pt x="33" y="3"/>
                    </a:cubicBezTo>
                    <a:cubicBezTo>
                      <a:pt x="31" y="6"/>
                      <a:pt x="27" y="8"/>
                      <a:pt x="22" y="8"/>
                    </a:cubicBezTo>
                    <a:cubicBezTo>
                      <a:pt x="31" y="4"/>
                      <a:pt x="3" y="4"/>
                      <a:pt x="9" y="11"/>
                    </a:cubicBezTo>
                    <a:cubicBezTo>
                      <a:pt x="3" y="12"/>
                      <a:pt x="7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62" name="Freeform 132"/>
              <p:cNvSpPr/>
              <p:nvPr/>
            </p:nvSpPr>
            <p:spPr bwMode="auto">
              <a:xfrm>
                <a:off x="6022" y="1500"/>
                <a:ext cx="8" cy="6"/>
              </a:xfrm>
              <a:custGeom>
                <a:avLst/>
                <a:gdLst>
                  <a:gd name="T0" fmla="*/ 0 w 11"/>
                  <a:gd name="T1" fmla="*/ 6 h 9"/>
                  <a:gd name="T2" fmla="*/ 0 w 11"/>
                  <a:gd name="T3" fmla="*/ 2 h 9"/>
                  <a:gd name="T4" fmla="*/ 11 w 11"/>
                  <a:gd name="T5" fmla="*/ 5 h 9"/>
                  <a:gd name="T6" fmla="*/ 0 w 11"/>
                  <a:gd name="T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0" y="6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8" y="0"/>
                      <a:pt x="3" y="7"/>
                      <a:pt x="11" y="5"/>
                    </a:cubicBezTo>
                    <a:cubicBezTo>
                      <a:pt x="11" y="9"/>
                      <a:pt x="1" y="7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63" name="Freeform 133"/>
              <p:cNvSpPr/>
              <p:nvPr/>
            </p:nvSpPr>
            <p:spPr bwMode="auto">
              <a:xfrm>
                <a:off x="6050" y="1507"/>
                <a:ext cx="14" cy="5"/>
              </a:xfrm>
              <a:custGeom>
                <a:avLst/>
                <a:gdLst>
                  <a:gd name="T0" fmla="*/ 0 w 20"/>
                  <a:gd name="T1" fmla="*/ 7 h 7"/>
                  <a:gd name="T2" fmla="*/ 20 w 20"/>
                  <a:gd name="T3" fmla="*/ 2 h 7"/>
                  <a:gd name="T4" fmla="*/ 0 w 20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7">
                    <a:moveTo>
                      <a:pt x="0" y="7"/>
                    </a:moveTo>
                    <a:cubicBezTo>
                      <a:pt x="2" y="0"/>
                      <a:pt x="13" y="6"/>
                      <a:pt x="20" y="2"/>
                    </a:cubicBezTo>
                    <a:cubicBezTo>
                      <a:pt x="19" y="7"/>
                      <a:pt x="5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64" name="Freeform 134"/>
              <p:cNvSpPr/>
              <p:nvPr/>
            </p:nvSpPr>
            <p:spPr bwMode="auto">
              <a:xfrm>
                <a:off x="6056" y="1529"/>
                <a:ext cx="11" cy="5"/>
              </a:xfrm>
              <a:custGeom>
                <a:avLst/>
                <a:gdLst>
                  <a:gd name="T0" fmla="*/ 1 w 15"/>
                  <a:gd name="T1" fmla="*/ 7 h 7"/>
                  <a:gd name="T2" fmla="*/ 0 w 15"/>
                  <a:gd name="T3" fmla="*/ 2 h 7"/>
                  <a:gd name="T4" fmla="*/ 14 w 15"/>
                  <a:gd name="T5" fmla="*/ 6 h 7"/>
                  <a:gd name="T6" fmla="*/ 1 w 15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7">
                    <a:moveTo>
                      <a:pt x="1" y="7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5"/>
                      <a:pt x="15" y="0"/>
                      <a:pt x="14" y="6"/>
                    </a:cubicBezTo>
                    <a:cubicBezTo>
                      <a:pt x="9" y="6"/>
                      <a:pt x="5" y="6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65" name="Freeform 135"/>
              <p:cNvSpPr/>
              <p:nvPr/>
            </p:nvSpPr>
            <p:spPr bwMode="auto">
              <a:xfrm>
                <a:off x="6097" y="983"/>
                <a:ext cx="18" cy="4"/>
              </a:xfrm>
              <a:custGeom>
                <a:avLst/>
                <a:gdLst>
                  <a:gd name="T0" fmla="*/ 0 w 26"/>
                  <a:gd name="T1" fmla="*/ 5 h 5"/>
                  <a:gd name="T2" fmla="*/ 21 w 26"/>
                  <a:gd name="T3" fmla="*/ 0 h 5"/>
                  <a:gd name="T4" fmla="*/ 26 w 26"/>
                  <a:gd name="T5" fmla="*/ 2 h 5"/>
                  <a:gd name="T6" fmla="*/ 0 w 2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5">
                    <a:moveTo>
                      <a:pt x="0" y="5"/>
                    </a:moveTo>
                    <a:cubicBezTo>
                      <a:pt x="1" y="1"/>
                      <a:pt x="11" y="1"/>
                      <a:pt x="21" y="0"/>
                    </a:cubicBezTo>
                    <a:cubicBezTo>
                      <a:pt x="20" y="2"/>
                      <a:pt x="23" y="2"/>
                      <a:pt x="26" y="2"/>
                    </a:cubicBezTo>
                    <a:cubicBezTo>
                      <a:pt x="20" y="5"/>
                      <a:pt x="9" y="2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66" name="Freeform 136"/>
              <p:cNvSpPr/>
              <p:nvPr/>
            </p:nvSpPr>
            <p:spPr bwMode="auto">
              <a:xfrm>
                <a:off x="6151" y="1546"/>
                <a:ext cx="12" cy="3"/>
              </a:xfrm>
              <a:custGeom>
                <a:avLst/>
                <a:gdLst>
                  <a:gd name="T0" fmla="*/ 0 w 17"/>
                  <a:gd name="T1" fmla="*/ 4 h 5"/>
                  <a:gd name="T2" fmla="*/ 17 w 17"/>
                  <a:gd name="T3" fmla="*/ 0 h 5"/>
                  <a:gd name="T4" fmla="*/ 0 w 17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5">
                    <a:moveTo>
                      <a:pt x="0" y="4"/>
                    </a:moveTo>
                    <a:cubicBezTo>
                      <a:pt x="3" y="1"/>
                      <a:pt x="13" y="3"/>
                      <a:pt x="17" y="0"/>
                    </a:cubicBezTo>
                    <a:cubicBezTo>
                      <a:pt x="16" y="5"/>
                      <a:pt x="6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67" name="Freeform 137"/>
              <p:cNvSpPr/>
              <p:nvPr/>
            </p:nvSpPr>
            <p:spPr bwMode="auto">
              <a:xfrm>
                <a:off x="6262" y="975"/>
                <a:ext cx="10" cy="4"/>
              </a:xfrm>
              <a:custGeom>
                <a:avLst/>
                <a:gdLst>
                  <a:gd name="T0" fmla="*/ 0 w 14"/>
                  <a:gd name="T1" fmla="*/ 5 h 5"/>
                  <a:gd name="T2" fmla="*/ 11 w 14"/>
                  <a:gd name="T3" fmla="*/ 0 h 5"/>
                  <a:gd name="T4" fmla="*/ 0 w 1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5">
                    <a:moveTo>
                      <a:pt x="0" y="5"/>
                    </a:moveTo>
                    <a:cubicBezTo>
                      <a:pt x="1" y="2"/>
                      <a:pt x="6" y="1"/>
                      <a:pt x="11" y="0"/>
                    </a:cubicBezTo>
                    <a:cubicBezTo>
                      <a:pt x="14" y="5"/>
                      <a:pt x="6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68" name="Freeform 138"/>
              <p:cNvSpPr/>
              <p:nvPr/>
            </p:nvSpPr>
            <p:spPr bwMode="auto">
              <a:xfrm>
                <a:off x="6414" y="960"/>
                <a:ext cx="27" cy="5"/>
              </a:xfrm>
              <a:custGeom>
                <a:avLst/>
                <a:gdLst>
                  <a:gd name="T0" fmla="*/ 0 w 40"/>
                  <a:gd name="T1" fmla="*/ 7 h 7"/>
                  <a:gd name="T2" fmla="*/ 2 w 40"/>
                  <a:gd name="T3" fmla="*/ 4 h 7"/>
                  <a:gd name="T4" fmla="*/ 40 w 40"/>
                  <a:gd name="T5" fmla="*/ 4 h 7"/>
                  <a:gd name="T6" fmla="*/ 0 w 40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7">
                    <a:moveTo>
                      <a:pt x="0" y="7"/>
                    </a:moveTo>
                    <a:cubicBezTo>
                      <a:pt x="1" y="6"/>
                      <a:pt x="7" y="5"/>
                      <a:pt x="2" y="4"/>
                    </a:cubicBezTo>
                    <a:cubicBezTo>
                      <a:pt x="12" y="0"/>
                      <a:pt x="28" y="1"/>
                      <a:pt x="40" y="4"/>
                    </a:cubicBezTo>
                    <a:cubicBezTo>
                      <a:pt x="26" y="5"/>
                      <a:pt x="17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69" name="Freeform 139"/>
              <p:cNvSpPr/>
              <p:nvPr/>
            </p:nvSpPr>
            <p:spPr bwMode="auto">
              <a:xfrm>
                <a:off x="6417" y="972"/>
                <a:ext cx="13" cy="6"/>
              </a:xfrm>
              <a:custGeom>
                <a:avLst/>
                <a:gdLst>
                  <a:gd name="T0" fmla="*/ 0 w 19"/>
                  <a:gd name="T1" fmla="*/ 9 h 9"/>
                  <a:gd name="T2" fmla="*/ 19 w 19"/>
                  <a:gd name="T3" fmla="*/ 0 h 9"/>
                  <a:gd name="T4" fmla="*/ 0 w 19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9">
                    <a:moveTo>
                      <a:pt x="0" y="9"/>
                    </a:moveTo>
                    <a:cubicBezTo>
                      <a:pt x="5" y="5"/>
                      <a:pt x="14" y="4"/>
                      <a:pt x="19" y="0"/>
                    </a:cubicBezTo>
                    <a:cubicBezTo>
                      <a:pt x="17" y="8"/>
                      <a:pt x="11" y="8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70" name="Freeform 140"/>
              <p:cNvSpPr/>
              <p:nvPr/>
            </p:nvSpPr>
            <p:spPr bwMode="auto">
              <a:xfrm>
                <a:off x="6432" y="964"/>
                <a:ext cx="20" cy="12"/>
              </a:xfrm>
              <a:custGeom>
                <a:avLst/>
                <a:gdLst>
                  <a:gd name="T0" fmla="*/ 16 w 30"/>
                  <a:gd name="T1" fmla="*/ 9 h 17"/>
                  <a:gd name="T2" fmla="*/ 9 w 30"/>
                  <a:gd name="T3" fmla="*/ 8 h 17"/>
                  <a:gd name="T4" fmla="*/ 26 w 30"/>
                  <a:gd name="T5" fmla="*/ 0 h 17"/>
                  <a:gd name="T6" fmla="*/ 23 w 30"/>
                  <a:gd name="T7" fmla="*/ 3 h 17"/>
                  <a:gd name="T8" fmla="*/ 26 w 30"/>
                  <a:gd name="T9" fmla="*/ 12 h 17"/>
                  <a:gd name="T10" fmla="*/ 5 w 30"/>
                  <a:gd name="T11" fmla="*/ 17 h 17"/>
                  <a:gd name="T12" fmla="*/ 0 w 30"/>
                  <a:gd name="T13" fmla="*/ 9 h 17"/>
                  <a:gd name="T14" fmla="*/ 16 w 30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7">
                    <a:moveTo>
                      <a:pt x="16" y="9"/>
                    </a:moveTo>
                    <a:cubicBezTo>
                      <a:pt x="16" y="7"/>
                      <a:pt x="12" y="8"/>
                      <a:pt x="9" y="8"/>
                    </a:cubicBezTo>
                    <a:cubicBezTo>
                      <a:pt x="12" y="4"/>
                      <a:pt x="23" y="4"/>
                      <a:pt x="26" y="0"/>
                    </a:cubicBezTo>
                    <a:cubicBezTo>
                      <a:pt x="30" y="1"/>
                      <a:pt x="27" y="4"/>
                      <a:pt x="23" y="3"/>
                    </a:cubicBezTo>
                    <a:cubicBezTo>
                      <a:pt x="26" y="8"/>
                      <a:pt x="24" y="7"/>
                      <a:pt x="26" y="12"/>
                    </a:cubicBezTo>
                    <a:cubicBezTo>
                      <a:pt x="17" y="13"/>
                      <a:pt x="11" y="15"/>
                      <a:pt x="5" y="17"/>
                    </a:cubicBezTo>
                    <a:cubicBezTo>
                      <a:pt x="2" y="15"/>
                      <a:pt x="0" y="13"/>
                      <a:pt x="0" y="9"/>
                    </a:cubicBezTo>
                    <a:cubicBezTo>
                      <a:pt x="7" y="4"/>
                      <a:pt x="12" y="13"/>
                      <a:pt x="1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71" name="Freeform 141"/>
              <p:cNvSpPr/>
              <p:nvPr/>
            </p:nvSpPr>
            <p:spPr bwMode="auto">
              <a:xfrm>
                <a:off x="6451" y="954"/>
                <a:ext cx="17" cy="7"/>
              </a:xfrm>
              <a:custGeom>
                <a:avLst/>
                <a:gdLst>
                  <a:gd name="T0" fmla="*/ 0 w 25"/>
                  <a:gd name="T1" fmla="*/ 11 h 11"/>
                  <a:gd name="T2" fmla="*/ 16 w 25"/>
                  <a:gd name="T3" fmla="*/ 8 h 11"/>
                  <a:gd name="T4" fmla="*/ 25 w 25"/>
                  <a:gd name="T5" fmla="*/ 8 h 11"/>
                  <a:gd name="T6" fmla="*/ 0 w 25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1">
                    <a:moveTo>
                      <a:pt x="0" y="11"/>
                    </a:moveTo>
                    <a:cubicBezTo>
                      <a:pt x="3" y="5"/>
                      <a:pt x="11" y="9"/>
                      <a:pt x="16" y="8"/>
                    </a:cubicBezTo>
                    <a:cubicBezTo>
                      <a:pt x="25" y="6"/>
                      <a:pt x="14" y="0"/>
                      <a:pt x="25" y="8"/>
                    </a:cubicBezTo>
                    <a:cubicBezTo>
                      <a:pt x="16" y="11"/>
                      <a:pt x="11" y="9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72" name="Freeform 142"/>
              <p:cNvSpPr/>
              <p:nvPr/>
            </p:nvSpPr>
            <p:spPr bwMode="auto">
              <a:xfrm>
                <a:off x="6477" y="1535"/>
                <a:ext cx="12" cy="9"/>
              </a:xfrm>
              <a:custGeom>
                <a:avLst/>
                <a:gdLst>
                  <a:gd name="T0" fmla="*/ 0 w 18"/>
                  <a:gd name="T1" fmla="*/ 9 h 12"/>
                  <a:gd name="T2" fmla="*/ 17 w 18"/>
                  <a:gd name="T3" fmla="*/ 6 h 12"/>
                  <a:gd name="T4" fmla="*/ 0 w 18"/>
                  <a:gd name="T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2">
                    <a:moveTo>
                      <a:pt x="0" y="9"/>
                    </a:moveTo>
                    <a:cubicBezTo>
                      <a:pt x="2" y="0"/>
                      <a:pt x="10" y="11"/>
                      <a:pt x="17" y="6"/>
                    </a:cubicBezTo>
                    <a:cubicBezTo>
                      <a:pt x="18" y="12"/>
                      <a:pt x="5" y="8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73" name="Freeform 143"/>
              <p:cNvSpPr/>
              <p:nvPr/>
            </p:nvSpPr>
            <p:spPr bwMode="auto">
              <a:xfrm>
                <a:off x="6500" y="958"/>
                <a:ext cx="19" cy="3"/>
              </a:xfrm>
              <a:custGeom>
                <a:avLst/>
                <a:gdLst>
                  <a:gd name="T0" fmla="*/ 3 w 28"/>
                  <a:gd name="T1" fmla="*/ 3 h 3"/>
                  <a:gd name="T2" fmla="*/ 28 w 28"/>
                  <a:gd name="T3" fmla="*/ 0 h 3"/>
                  <a:gd name="T4" fmla="*/ 3 w 28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">
                    <a:moveTo>
                      <a:pt x="3" y="3"/>
                    </a:moveTo>
                    <a:cubicBezTo>
                      <a:pt x="0" y="1"/>
                      <a:pt x="21" y="1"/>
                      <a:pt x="28" y="0"/>
                    </a:cubicBezTo>
                    <a:cubicBezTo>
                      <a:pt x="23" y="3"/>
                      <a:pt x="13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74" name="Freeform 144"/>
              <p:cNvSpPr/>
              <p:nvPr/>
            </p:nvSpPr>
            <p:spPr bwMode="auto">
              <a:xfrm>
                <a:off x="6533" y="967"/>
                <a:ext cx="11" cy="5"/>
              </a:xfrm>
              <a:custGeom>
                <a:avLst/>
                <a:gdLst>
                  <a:gd name="T0" fmla="*/ 2 w 16"/>
                  <a:gd name="T1" fmla="*/ 0 h 6"/>
                  <a:gd name="T2" fmla="*/ 14 w 16"/>
                  <a:gd name="T3" fmla="*/ 0 h 6"/>
                  <a:gd name="T4" fmla="*/ 2 w 1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6">
                    <a:moveTo>
                      <a:pt x="2" y="0"/>
                    </a:moveTo>
                    <a:cubicBezTo>
                      <a:pt x="6" y="3"/>
                      <a:pt x="8" y="1"/>
                      <a:pt x="14" y="0"/>
                    </a:cubicBezTo>
                    <a:cubicBezTo>
                      <a:pt x="16" y="6"/>
                      <a:pt x="0" y="6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75" name="Freeform 145"/>
              <p:cNvSpPr/>
              <p:nvPr/>
            </p:nvSpPr>
            <p:spPr bwMode="auto">
              <a:xfrm>
                <a:off x="6551" y="983"/>
                <a:ext cx="11" cy="5"/>
              </a:xfrm>
              <a:custGeom>
                <a:avLst/>
                <a:gdLst>
                  <a:gd name="T0" fmla="*/ 0 w 16"/>
                  <a:gd name="T1" fmla="*/ 3 h 7"/>
                  <a:gd name="T2" fmla="*/ 14 w 16"/>
                  <a:gd name="T3" fmla="*/ 1 h 7"/>
                  <a:gd name="T4" fmla="*/ 0 w 16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7">
                    <a:moveTo>
                      <a:pt x="0" y="3"/>
                    </a:moveTo>
                    <a:cubicBezTo>
                      <a:pt x="4" y="0"/>
                      <a:pt x="6" y="3"/>
                      <a:pt x="14" y="1"/>
                    </a:cubicBezTo>
                    <a:cubicBezTo>
                      <a:pt x="16" y="7"/>
                      <a:pt x="1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76" name="Freeform 146"/>
              <p:cNvSpPr/>
              <p:nvPr/>
            </p:nvSpPr>
            <p:spPr bwMode="auto">
              <a:xfrm>
                <a:off x="6585" y="1559"/>
                <a:ext cx="12" cy="6"/>
              </a:xfrm>
              <a:custGeom>
                <a:avLst/>
                <a:gdLst>
                  <a:gd name="T0" fmla="*/ 0 w 17"/>
                  <a:gd name="T1" fmla="*/ 1 h 9"/>
                  <a:gd name="T2" fmla="*/ 17 w 17"/>
                  <a:gd name="T3" fmla="*/ 0 h 9"/>
                  <a:gd name="T4" fmla="*/ 0 w 17"/>
                  <a:gd name="T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1"/>
                    </a:moveTo>
                    <a:cubicBezTo>
                      <a:pt x="7" y="4"/>
                      <a:pt x="9" y="1"/>
                      <a:pt x="17" y="0"/>
                    </a:cubicBezTo>
                    <a:cubicBezTo>
                      <a:pt x="16" y="4"/>
                      <a:pt x="1" y="9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77" name="Freeform 147"/>
              <p:cNvSpPr/>
              <p:nvPr/>
            </p:nvSpPr>
            <p:spPr bwMode="auto">
              <a:xfrm>
                <a:off x="6587" y="1086"/>
                <a:ext cx="14" cy="5"/>
              </a:xfrm>
              <a:custGeom>
                <a:avLst/>
                <a:gdLst>
                  <a:gd name="T0" fmla="*/ 0 w 21"/>
                  <a:gd name="T1" fmla="*/ 8 h 8"/>
                  <a:gd name="T2" fmla="*/ 0 w 21"/>
                  <a:gd name="T3" fmla="*/ 3 h 8"/>
                  <a:gd name="T4" fmla="*/ 21 w 21"/>
                  <a:gd name="T5" fmla="*/ 4 h 8"/>
                  <a:gd name="T6" fmla="*/ 0 w 21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8">
                    <a:moveTo>
                      <a:pt x="0" y="8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6" y="0"/>
                      <a:pt x="13" y="3"/>
                      <a:pt x="21" y="4"/>
                    </a:cubicBezTo>
                    <a:cubicBezTo>
                      <a:pt x="13" y="5"/>
                      <a:pt x="9" y="8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78" name="Freeform 148"/>
              <p:cNvSpPr/>
              <p:nvPr/>
            </p:nvSpPr>
            <p:spPr bwMode="auto">
              <a:xfrm>
                <a:off x="6649" y="1054"/>
                <a:ext cx="9" cy="4"/>
              </a:xfrm>
              <a:custGeom>
                <a:avLst/>
                <a:gdLst>
                  <a:gd name="T0" fmla="*/ 0 w 12"/>
                  <a:gd name="T1" fmla="*/ 4 h 7"/>
                  <a:gd name="T2" fmla="*/ 10 w 12"/>
                  <a:gd name="T3" fmla="*/ 1 h 7"/>
                  <a:gd name="T4" fmla="*/ 12 w 12"/>
                  <a:gd name="T5" fmla="*/ 4 h 7"/>
                  <a:gd name="T6" fmla="*/ 0 w 12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7">
                    <a:moveTo>
                      <a:pt x="0" y="4"/>
                    </a:moveTo>
                    <a:cubicBezTo>
                      <a:pt x="1" y="1"/>
                      <a:pt x="4" y="0"/>
                      <a:pt x="10" y="1"/>
                    </a:cubicBezTo>
                    <a:cubicBezTo>
                      <a:pt x="9" y="3"/>
                      <a:pt x="10" y="4"/>
                      <a:pt x="12" y="4"/>
                    </a:cubicBezTo>
                    <a:cubicBezTo>
                      <a:pt x="11" y="7"/>
                      <a:pt x="2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79" name="Freeform 149"/>
              <p:cNvSpPr/>
              <p:nvPr/>
            </p:nvSpPr>
            <p:spPr bwMode="auto">
              <a:xfrm>
                <a:off x="6654" y="1049"/>
                <a:ext cx="13" cy="5"/>
              </a:xfrm>
              <a:custGeom>
                <a:avLst/>
                <a:gdLst>
                  <a:gd name="T0" fmla="*/ 0 w 18"/>
                  <a:gd name="T1" fmla="*/ 3 h 7"/>
                  <a:gd name="T2" fmla="*/ 17 w 18"/>
                  <a:gd name="T3" fmla="*/ 2 h 7"/>
                  <a:gd name="T4" fmla="*/ 3 w 18"/>
                  <a:gd name="T5" fmla="*/ 6 h 7"/>
                  <a:gd name="T6" fmla="*/ 0 w 18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7">
                    <a:moveTo>
                      <a:pt x="0" y="3"/>
                    </a:moveTo>
                    <a:cubicBezTo>
                      <a:pt x="4" y="0"/>
                      <a:pt x="9" y="3"/>
                      <a:pt x="17" y="2"/>
                    </a:cubicBezTo>
                    <a:cubicBezTo>
                      <a:pt x="18" y="7"/>
                      <a:pt x="10" y="6"/>
                      <a:pt x="3" y="6"/>
                    </a:cubicBezTo>
                    <a:cubicBezTo>
                      <a:pt x="3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80" name="Freeform 150"/>
              <p:cNvSpPr/>
              <p:nvPr/>
            </p:nvSpPr>
            <p:spPr bwMode="auto">
              <a:xfrm>
                <a:off x="6674" y="1019"/>
                <a:ext cx="18" cy="5"/>
              </a:xfrm>
              <a:custGeom>
                <a:avLst/>
                <a:gdLst>
                  <a:gd name="T0" fmla="*/ 0 w 26"/>
                  <a:gd name="T1" fmla="*/ 5 h 7"/>
                  <a:gd name="T2" fmla="*/ 21 w 26"/>
                  <a:gd name="T3" fmla="*/ 0 h 7"/>
                  <a:gd name="T4" fmla="*/ 26 w 26"/>
                  <a:gd name="T5" fmla="*/ 3 h 7"/>
                  <a:gd name="T6" fmla="*/ 18 w 26"/>
                  <a:gd name="T7" fmla="*/ 7 h 7"/>
                  <a:gd name="T8" fmla="*/ 0 w 26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">
                    <a:moveTo>
                      <a:pt x="0" y="5"/>
                    </a:moveTo>
                    <a:cubicBezTo>
                      <a:pt x="7" y="3"/>
                      <a:pt x="11" y="3"/>
                      <a:pt x="21" y="0"/>
                    </a:cubicBezTo>
                    <a:cubicBezTo>
                      <a:pt x="22" y="2"/>
                      <a:pt x="23" y="3"/>
                      <a:pt x="26" y="3"/>
                    </a:cubicBezTo>
                    <a:cubicBezTo>
                      <a:pt x="26" y="7"/>
                      <a:pt x="15" y="2"/>
                      <a:pt x="18" y="7"/>
                    </a:cubicBezTo>
                    <a:cubicBezTo>
                      <a:pt x="11" y="5"/>
                      <a:pt x="10" y="7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81" name="Freeform 151"/>
              <p:cNvSpPr/>
              <p:nvPr/>
            </p:nvSpPr>
            <p:spPr bwMode="auto">
              <a:xfrm>
                <a:off x="6728" y="1120"/>
                <a:ext cx="35" cy="15"/>
              </a:xfrm>
              <a:custGeom>
                <a:avLst/>
                <a:gdLst>
                  <a:gd name="T0" fmla="*/ 1 w 51"/>
                  <a:gd name="T1" fmla="*/ 18 h 21"/>
                  <a:gd name="T2" fmla="*/ 24 w 51"/>
                  <a:gd name="T3" fmla="*/ 15 h 21"/>
                  <a:gd name="T4" fmla="*/ 8 w 51"/>
                  <a:gd name="T5" fmla="*/ 11 h 21"/>
                  <a:gd name="T6" fmla="*/ 31 w 51"/>
                  <a:gd name="T7" fmla="*/ 5 h 21"/>
                  <a:gd name="T8" fmla="*/ 49 w 51"/>
                  <a:gd name="T9" fmla="*/ 7 h 21"/>
                  <a:gd name="T10" fmla="*/ 36 w 51"/>
                  <a:gd name="T11" fmla="*/ 9 h 21"/>
                  <a:gd name="T12" fmla="*/ 37 w 51"/>
                  <a:gd name="T13" fmla="*/ 21 h 21"/>
                  <a:gd name="T14" fmla="*/ 1 w 51"/>
                  <a:gd name="T15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21">
                    <a:moveTo>
                      <a:pt x="1" y="18"/>
                    </a:moveTo>
                    <a:cubicBezTo>
                      <a:pt x="0" y="10"/>
                      <a:pt x="16" y="19"/>
                      <a:pt x="24" y="15"/>
                    </a:cubicBezTo>
                    <a:cubicBezTo>
                      <a:pt x="25" y="8"/>
                      <a:pt x="13" y="10"/>
                      <a:pt x="8" y="11"/>
                    </a:cubicBezTo>
                    <a:cubicBezTo>
                      <a:pt x="11" y="0"/>
                      <a:pt x="31" y="17"/>
                      <a:pt x="31" y="5"/>
                    </a:cubicBezTo>
                    <a:cubicBezTo>
                      <a:pt x="37" y="6"/>
                      <a:pt x="41" y="7"/>
                      <a:pt x="49" y="7"/>
                    </a:cubicBezTo>
                    <a:cubicBezTo>
                      <a:pt x="51" y="12"/>
                      <a:pt x="40" y="9"/>
                      <a:pt x="36" y="9"/>
                    </a:cubicBezTo>
                    <a:cubicBezTo>
                      <a:pt x="44" y="15"/>
                      <a:pt x="28" y="14"/>
                      <a:pt x="37" y="21"/>
                    </a:cubicBezTo>
                    <a:cubicBezTo>
                      <a:pt x="25" y="18"/>
                      <a:pt x="16" y="17"/>
                      <a:pt x="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82" name="Freeform 152"/>
              <p:cNvSpPr/>
              <p:nvPr/>
            </p:nvSpPr>
            <p:spPr bwMode="auto">
              <a:xfrm>
                <a:off x="6738" y="1560"/>
                <a:ext cx="13" cy="14"/>
              </a:xfrm>
              <a:custGeom>
                <a:avLst/>
                <a:gdLst>
                  <a:gd name="T0" fmla="*/ 1 w 18"/>
                  <a:gd name="T1" fmla="*/ 8 h 20"/>
                  <a:gd name="T2" fmla="*/ 14 w 18"/>
                  <a:gd name="T3" fmla="*/ 3 h 20"/>
                  <a:gd name="T4" fmla="*/ 16 w 18"/>
                  <a:gd name="T5" fmla="*/ 15 h 20"/>
                  <a:gd name="T6" fmla="*/ 1 w 18"/>
                  <a:gd name="T7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0">
                    <a:moveTo>
                      <a:pt x="1" y="8"/>
                    </a:moveTo>
                    <a:cubicBezTo>
                      <a:pt x="0" y="0"/>
                      <a:pt x="12" y="10"/>
                      <a:pt x="14" y="3"/>
                    </a:cubicBezTo>
                    <a:cubicBezTo>
                      <a:pt x="18" y="6"/>
                      <a:pt x="7" y="11"/>
                      <a:pt x="16" y="15"/>
                    </a:cubicBezTo>
                    <a:cubicBezTo>
                      <a:pt x="8" y="20"/>
                      <a:pt x="8" y="9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83" name="Freeform 153"/>
              <p:cNvSpPr/>
              <p:nvPr/>
            </p:nvSpPr>
            <p:spPr bwMode="auto">
              <a:xfrm>
                <a:off x="6777" y="1547"/>
                <a:ext cx="13" cy="8"/>
              </a:xfrm>
              <a:custGeom>
                <a:avLst/>
                <a:gdLst>
                  <a:gd name="T0" fmla="*/ 6 w 19"/>
                  <a:gd name="T1" fmla="*/ 8 h 11"/>
                  <a:gd name="T2" fmla="*/ 19 w 19"/>
                  <a:gd name="T3" fmla="*/ 0 h 11"/>
                  <a:gd name="T4" fmla="*/ 19 w 19"/>
                  <a:gd name="T5" fmla="*/ 7 h 11"/>
                  <a:gd name="T6" fmla="*/ 6 w 19"/>
                  <a:gd name="T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1">
                    <a:moveTo>
                      <a:pt x="6" y="8"/>
                    </a:moveTo>
                    <a:cubicBezTo>
                      <a:pt x="17" y="5"/>
                      <a:pt x="0" y="0"/>
                      <a:pt x="19" y="0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1" y="7"/>
                      <a:pt x="13" y="11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84" name="Freeform 154"/>
              <p:cNvSpPr/>
              <p:nvPr/>
            </p:nvSpPr>
            <p:spPr bwMode="auto">
              <a:xfrm>
                <a:off x="6788" y="1538"/>
                <a:ext cx="29" cy="27"/>
              </a:xfrm>
              <a:custGeom>
                <a:avLst/>
                <a:gdLst>
                  <a:gd name="T0" fmla="*/ 0 w 41"/>
                  <a:gd name="T1" fmla="*/ 34 h 40"/>
                  <a:gd name="T2" fmla="*/ 29 w 41"/>
                  <a:gd name="T3" fmla="*/ 23 h 40"/>
                  <a:gd name="T4" fmla="*/ 28 w 41"/>
                  <a:gd name="T5" fmla="*/ 18 h 40"/>
                  <a:gd name="T6" fmla="*/ 11 w 41"/>
                  <a:gd name="T7" fmla="*/ 22 h 40"/>
                  <a:gd name="T8" fmla="*/ 3 w 41"/>
                  <a:gd name="T9" fmla="*/ 7 h 40"/>
                  <a:gd name="T10" fmla="*/ 34 w 41"/>
                  <a:gd name="T11" fmla="*/ 17 h 40"/>
                  <a:gd name="T12" fmla="*/ 41 w 41"/>
                  <a:gd name="T13" fmla="*/ 31 h 40"/>
                  <a:gd name="T14" fmla="*/ 26 w 41"/>
                  <a:gd name="T15" fmla="*/ 40 h 40"/>
                  <a:gd name="T16" fmla="*/ 14 w 41"/>
                  <a:gd name="T17" fmla="*/ 33 h 40"/>
                  <a:gd name="T18" fmla="*/ 0 w 41"/>
                  <a:gd name="T19" fmla="*/ 3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0">
                    <a:moveTo>
                      <a:pt x="0" y="34"/>
                    </a:moveTo>
                    <a:cubicBezTo>
                      <a:pt x="12" y="32"/>
                      <a:pt x="15" y="23"/>
                      <a:pt x="29" y="23"/>
                    </a:cubicBezTo>
                    <a:cubicBezTo>
                      <a:pt x="30" y="21"/>
                      <a:pt x="28" y="20"/>
                      <a:pt x="28" y="18"/>
                    </a:cubicBezTo>
                    <a:cubicBezTo>
                      <a:pt x="23" y="20"/>
                      <a:pt x="16" y="20"/>
                      <a:pt x="11" y="22"/>
                    </a:cubicBezTo>
                    <a:cubicBezTo>
                      <a:pt x="10" y="17"/>
                      <a:pt x="17" y="9"/>
                      <a:pt x="3" y="7"/>
                    </a:cubicBezTo>
                    <a:cubicBezTo>
                      <a:pt x="14" y="0"/>
                      <a:pt x="19" y="18"/>
                      <a:pt x="34" y="17"/>
                    </a:cubicBezTo>
                    <a:cubicBezTo>
                      <a:pt x="33" y="24"/>
                      <a:pt x="37" y="28"/>
                      <a:pt x="41" y="31"/>
                    </a:cubicBezTo>
                    <a:cubicBezTo>
                      <a:pt x="37" y="34"/>
                      <a:pt x="32" y="38"/>
                      <a:pt x="26" y="40"/>
                    </a:cubicBezTo>
                    <a:cubicBezTo>
                      <a:pt x="19" y="40"/>
                      <a:pt x="16" y="37"/>
                      <a:pt x="14" y="33"/>
                    </a:cubicBezTo>
                    <a:cubicBezTo>
                      <a:pt x="9" y="37"/>
                      <a:pt x="9" y="34"/>
                      <a:pt x="0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85" name="Freeform 155"/>
              <p:cNvSpPr/>
              <p:nvPr/>
            </p:nvSpPr>
            <p:spPr bwMode="auto">
              <a:xfrm>
                <a:off x="6806" y="1531"/>
                <a:ext cx="11" cy="9"/>
              </a:xfrm>
              <a:custGeom>
                <a:avLst/>
                <a:gdLst>
                  <a:gd name="T0" fmla="*/ 1 w 16"/>
                  <a:gd name="T1" fmla="*/ 0 h 13"/>
                  <a:gd name="T2" fmla="*/ 15 w 16"/>
                  <a:gd name="T3" fmla="*/ 10 h 13"/>
                  <a:gd name="T4" fmla="*/ 4 w 16"/>
                  <a:gd name="T5" fmla="*/ 13 h 13"/>
                  <a:gd name="T6" fmla="*/ 1 w 16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3">
                    <a:moveTo>
                      <a:pt x="1" y="0"/>
                    </a:moveTo>
                    <a:cubicBezTo>
                      <a:pt x="16" y="0"/>
                      <a:pt x="1" y="9"/>
                      <a:pt x="15" y="10"/>
                    </a:cubicBezTo>
                    <a:cubicBezTo>
                      <a:pt x="11" y="11"/>
                      <a:pt x="9" y="13"/>
                      <a:pt x="4" y="13"/>
                    </a:cubicBezTo>
                    <a:cubicBezTo>
                      <a:pt x="7" y="7"/>
                      <a:pt x="0" y="6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86" name="Freeform 156"/>
              <p:cNvSpPr/>
              <p:nvPr/>
            </p:nvSpPr>
            <p:spPr bwMode="auto">
              <a:xfrm>
                <a:off x="6879" y="1088"/>
                <a:ext cx="8" cy="8"/>
              </a:xfrm>
              <a:custGeom>
                <a:avLst/>
                <a:gdLst>
                  <a:gd name="T0" fmla="*/ 0 w 11"/>
                  <a:gd name="T1" fmla="*/ 10 h 12"/>
                  <a:gd name="T2" fmla="*/ 1 w 11"/>
                  <a:gd name="T3" fmla="*/ 1 h 12"/>
                  <a:gd name="T4" fmla="*/ 10 w 11"/>
                  <a:gd name="T5" fmla="*/ 0 h 12"/>
                  <a:gd name="T6" fmla="*/ 0 w 11"/>
                  <a:gd name="T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2">
                    <a:moveTo>
                      <a:pt x="0" y="10"/>
                    </a:moveTo>
                    <a:cubicBezTo>
                      <a:pt x="7" y="6"/>
                      <a:pt x="2" y="6"/>
                      <a:pt x="1" y="1"/>
                    </a:cubicBezTo>
                    <a:cubicBezTo>
                      <a:pt x="5" y="2"/>
                      <a:pt x="6" y="0"/>
                      <a:pt x="10" y="0"/>
                    </a:cubicBezTo>
                    <a:cubicBezTo>
                      <a:pt x="6" y="3"/>
                      <a:pt x="11" y="12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87" name="Freeform 157"/>
              <p:cNvSpPr/>
              <p:nvPr/>
            </p:nvSpPr>
            <p:spPr bwMode="auto">
              <a:xfrm>
                <a:off x="6897" y="1036"/>
                <a:ext cx="10" cy="6"/>
              </a:xfrm>
              <a:custGeom>
                <a:avLst/>
                <a:gdLst>
                  <a:gd name="T0" fmla="*/ 0 w 15"/>
                  <a:gd name="T1" fmla="*/ 3 h 8"/>
                  <a:gd name="T2" fmla="*/ 12 w 15"/>
                  <a:gd name="T3" fmla="*/ 7 h 8"/>
                  <a:gd name="T4" fmla="*/ 0 w 15"/>
                  <a:gd name="T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8">
                    <a:moveTo>
                      <a:pt x="0" y="3"/>
                    </a:moveTo>
                    <a:cubicBezTo>
                      <a:pt x="5" y="1"/>
                      <a:pt x="15" y="0"/>
                      <a:pt x="12" y="7"/>
                    </a:cubicBezTo>
                    <a:cubicBezTo>
                      <a:pt x="5" y="8"/>
                      <a:pt x="8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88" name="Freeform 158"/>
              <p:cNvSpPr/>
              <p:nvPr/>
            </p:nvSpPr>
            <p:spPr bwMode="auto">
              <a:xfrm>
                <a:off x="6948" y="1017"/>
                <a:ext cx="29" cy="11"/>
              </a:xfrm>
              <a:custGeom>
                <a:avLst/>
                <a:gdLst>
                  <a:gd name="T0" fmla="*/ 0 w 43"/>
                  <a:gd name="T1" fmla="*/ 7 h 16"/>
                  <a:gd name="T2" fmla="*/ 24 w 43"/>
                  <a:gd name="T3" fmla="*/ 8 h 16"/>
                  <a:gd name="T4" fmla="*/ 32 w 43"/>
                  <a:gd name="T5" fmla="*/ 0 h 16"/>
                  <a:gd name="T6" fmla="*/ 43 w 43"/>
                  <a:gd name="T7" fmla="*/ 14 h 16"/>
                  <a:gd name="T8" fmla="*/ 22 w 43"/>
                  <a:gd name="T9" fmla="*/ 9 h 16"/>
                  <a:gd name="T10" fmla="*/ 0 w 43"/>
                  <a:gd name="T11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6">
                    <a:moveTo>
                      <a:pt x="0" y="7"/>
                    </a:moveTo>
                    <a:cubicBezTo>
                      <a:pt x="0" y="2"/>
                      <a:pt x="22" y="6"/>
                      <a:pt x="24" y="8"/>
                    </a:cubicBezTo>
                    <a:cubicBezTo>
                      <a:pt x="30" y="8"/>
                      <a:pt x="30" y="3"/>
                      <a:pt x="32" y="0"/>
                    </a:cubicBezTo>
                    <a:cubicBezTo>
                      <a:pt x="38" y="4"/>
                      <a:pt x="39" y="10"/>
                      <a:pt x="43" y="14"/>
                    </a:cubicBezTo>
                    <a:cubicBezTo>
                      <a:pt x="38" y="16"/>
                      <a:pt x="15" y="13"/>
                      <a:pt x="22" y="9"/>
                    </a:cubicBezTo>
                    <a:cubicBezTo>
                      <a:pt x="14" y="9"/>
                      <a:pt x="7" y="10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89" name="Freeform 159"/>
              <p:cNvSpPr/>
              <p:nvPr/>
            </p:nvSpPr>
            <p:spPr bwMode="auto">
              <a:xfrm>
                <a:off x="6964" y="1129"/>
                <a:ext cx="12" cy="7"/>
              </a:xfrm>
              <a:custGeom>
                <a:avLst/>
                <a:gdLst>
                  <a:gd name="T0" fmla="*/ 0 w 18"/>
                  <a:gd name="T1" fmla="*/ 4 h 10"/>
                  <a:gd name="T2" fmla="*/ 18 w 18"/>
                  <a:gd name="T3" fmla="*/ 7 h 10"/>
                  <a:gd name="T4" fmla="*/ 0 w 18"/>
                  <a:gd name="T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0">
                    <a:moveTo>
                      <a:pt x="0" y="4"/>
                    </a:moveTo>
                    <a:cubicBezTo>
                      <a:pt x="4" y="0"/>
                      <a:pt x="16" y="5"/>
                      <a:pt x="18" y="7"/>
                    </a:cubicBezTo>
                    <a:cubicBezTo>
                      <a:pt x="15" y="10"/>
                      <a:pt x="6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90" name="Freeform 160"/>
              <p:cNvSpPr/>
              <p:nvPr/>
            </p:nvSpPr>
            <p:spPr bwMode="auto">
              <a:xfrm>
                <a:off x="7007" y="1160"/>
                <a:ext cx="16" cy="4"/>
              </a:xfrm>
              <a:custGeom>
                <a:avLst/>
                <a:gdLst>
                  <a:gd name="T0" fmla="*/ 0 w 22"/>
                  <a:gd name="T1" fmla="*/ 4 h 6"/>
                  <a:gd name="T2" fmla="*/ 22 w 22"/>
                  <a:gd name="T3" fmla="*/ 0 h 6"/>
                  <a:gd name="T4" fmla="*/ 14 w 22"/>
                  <a:gd name="T5" fmla="*/ 5 h 6"/>
                  <a:gd name="T6" fmla="*/ 0 w 22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6">
                    <a:moveTo>
                      <a:pt x="0" y="4"/>
                    </a:moveTo>
                    <a:cubicBezTo>
                      <a:pt x="8" y="3"/>
                      <a:pt x="13" y="0"/>
                      <a:pt x="22" y="0"/>
                    </a:cubicBezTo>
                    <a:cubicBezTo>
                      <a:pt x="21" y="4"/>
                      <a:pt x="18" y="5"/>
                      <a:pt x="14" y="5"/>
                    </a:cubicBezTo>
                    <a:cubicBezTo>
                      <a:pt x="10" y="6"/>
                      <a:pt x="5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91" name="Freeform 161"/>
              <p:cNvSpPr/>
              <p:nvPr/>
            </p:nvSpPr>
            <p:spPr bwMode="auto">
              <a:xfrm>
                <a:off x="7003" y="1299"/>
                <a:ext cx="9" cy="5"/>
              </a:xfrm>
              <a:custGeom>
                <a:avLst/>
                <a:gdLst>
                  <a:gd name="T0" fmla="*/ 0 w 13"/>
                  <a:gd name="T1" fmla="*/ 4 h 8"/>
                  <a:gd name="T2" fmla="*/ 1 w 13"/>
                  <a:gd name="T3" fmla="*/ 0 h 8"/>
                  <a:gd name="T4" fmla="*/ 11 w 13"/>
                  <a:gd name="T5" fmla="*/ 3 h 8"/>
                  <a:gd name="T6" fmla="*/ 0 w 13"/>
                  <a:gd name="T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8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4" y="1"/>
                      <a:pt x="12" y="0"/>
                      <a:pt x="11" y="3"/>
                    </a:cubicBezTo>
                    <a:cubicBezTo>
                      <a:pt x="13" y="8"/>
                      <a:pt x="4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92" name="Freeform 162"/>
              <p:cNvSpPr/>
              <p:nvPr/>
            </p:nvSpPr>
            <p:spPr bwMode="auto">
              <a:xfrm>
                <a:off x="7011" y="1308"/>
                <a:ext cx="14" cy="6"/>
              </a:xfrm>
              <a:custGeom>
                <a:avLst/>
                <a:gdLst>
                  <a:gd name="T0" fmla="*/ 0 w 19"/>
                  <a:gd name="T1" fmla="*/ 5 h 9"/>
                  <a:gd name="T2" fmla="*/ 12 w 19"/>
                  <a:gd name="T3" fmla="*/ 0 h 9"/>
                  <a:gd name="T4" fmla="*/ 13 w 19"/>
                  <a:gd name="T5" fmla="*/ 9 h 9"/>
                  <a:gd name="T6" fmla="*/ 0 w 19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9">
                    <a:moveTo>
                      <a:pt x="0" y="5"/>
                    </a:moveTo>
                    <a:cubicBezTo>
                      <a:pt x="1" y="1"/>
                      <a:pt x="6" y="0"/>
                      <a:pt x="12" y="0"/>
                    </a:cubicBezTo>
                    <a:cubicBezTo>
                      <a:pt x="11" y="4"/>
                      <a:pt x="19" y="6"/>
                      <a:pt x="13" y="9"/>
                    </a:cubicBezTo>
                    <a:cubicBezTo>
                      <a:pt x="6" y="9"/>
                      <a:pt x="8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93" name="Freeform 163"/>
              <p:cNvSpPr/>
              <p:nvPr/>
            </p:nvSpPr>
            <p:spPr bwMode="auto">
              <a:xfrm>
                <a:off x="7004" y="1588"/>
                <a:ext cx="14" cy="6"/>
              </a:xfrm>
              <a:custGeom>
                <a:avLst/>
                <a:gdLst>
                  <a:gd name="T0" fmla="*/ 0 w 20"/>
                  <a:gd name="T1" fmla="*/ 2 h 9"/>
                  <a:gd name="T2" fmla="*/ 20 w 20"/>
                  <a:gd name="T3" fmla="*/ 5 h 9"/>
                  <a:gd name="T4" fmla="*/ 14 w 20"/>
                  <a:gd name="T5" fmla="*/ 4 h 9"/>
                  <a:gd name="T6" fmla="*/ 7 w 20"/>
                  <a:gd name="T7" fmla="*/ 9 h 9"/>
                  <a:gd name="T8" fmla="*/ 0 w 20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0" y="2"/>
                    </a:moveTo>
                    <a:cubicBezTo>
                      <a:pt x="10" y="3"/>
                      <a:pt x="13" y="0"/>
                      <a:pt x="20" y="5"/>
                    </a:cubicBezTo>
                    <a:cubicBezTo>
                      <a:pt x="20" y="7"/>
                      <a:pt x="14" y="6"/>
                      <a:pt x="14" y="4"/>
                    </a:cubicBezTo>
                    <a:cubicBezTo>
                      <a:pt x="11" y="5"/>
                      <a:pt x="8" y="6"/>
                      <a:pt x="7" y="9"/>
                    </a:cubicBezTo>
                    <a:cubicBezTo>
                      <a:pt x="2" y="8"/>
                      <a:pt x="0" y="6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94" name="Freeform 164"/>
              <p:cNvSpPr/>
              <p:nvPr/>
            </p:nvSpPr>
            <p:spPr bwMode="auto">
              <a:xfrm>
                <a:off x="7007" y="1595"/>
                <a:ext cx="28" cy="12"/>
              </a:xfrm>
              <a:custGeom>
                <a:avLst/>
                <a:gdLst>
                  <a:gd name="T0" fmla="*/ 0 w 41"/>
                  <a:gd name="T1" fmla="*/ 0 h 18"/>
                  <a:gd name="T2" fmla="*/ 41 w 41"/>
                  <a:gd name="T3" fmla="*/ 18 h 18"/>
                  <a:gd name="T4" fmla="*/ 0 w 41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18">
                    <a:moveTo>
                      <a:pt x="0" y="0"/>
                    </a:moveTo>
                    <a:cubicBezTo>
                      <a:pt x="12" y="9"/>
                      <a:pt x="33" y="6"/>
                      <a:pt x="41" y="18"/>
                    </a:cubicBezTo>
                    <a:cubicBezTo>
                      <a:pt x="33" y="14"/>
                      <a:pt x="4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95" name="Freeform 165"/>
              <p:cNvSpPr/>
              <p:nvPr/>
            </p:nvSpPr>
            <p:spPr bwMode="auto">
              <a:xfrm>
                <a:off x="7073" y="1231"/>
                <a:ext cx="12" cy="4"/>
              </a:xfrm>
              <a:custGeom>
                <a:avLst/>
                <a:gdLst>
                  <a:gd name="T0" fmla="*/ 0 w 17"/>
                  <a:gd name="T1" fmla="*/ 1 h 6"/>
                  <a:gd name="T2" fmla="*/ 16 w 17"/>
                  <a:gd name="T3" fmla="*/ 6 h 6"/>
                  <a:gd name="T4" fmla="*/ 0 w 17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">
                    <a:moveTo>
                      <a:pt x="0" y="1"/>
                    </a:moveTo>
                    <a:cubicBezTo>
                      <a:pt x="5" y="1"/>
                      <a:pt x="17" y="0"/>
                      <a:pt x="16" y="6"/>
                    </a:cubicBezTo>
                    <a:cubicBezTo>
                      <a:pt x="9" y="5"/>
                      <a:pt x="7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96" name="Freeform 166"/>
              <p:cNvSpPr/>
              <p:nvPr/>
            </p:nvSpPr>
            <p:spPr bwMode="auto">
              <a:xfrm>
                <a:off x="7051" y="1576"/>
                <a:ext cx="8" cy="8"/>
              </a:xfrm>
              <a:custGeom>
                <a:avLst/>
                <a:gdLst>
                  <a:gd name="T0" fmla="*/ 0 w 11"/>
                  <a:gd name="T1" fmla="*/ 8 h 11"/>
                  <a:gd name="T2" fmla="*/ 11 w 11"/>
                  <a:gd name="T3" fmla="*/ 1 h 11"/>
                  <a:gd name="T4" fmla="*/ 8 w 11"/>
                  <a:gd name="T5" fmla="*/ 11 h 11"/>
                  <a:gd name="T6" fmla="*/ 0 w 11"/>
                  <a:gd name="T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1">
                    <a:moveTo>
                      <a:pt x="0" y="8"/>
                    </a:moveTo>
                    <a:cubicBezTo>
                      <a:pt x="2" y="4"/>
                      <a:pt x="4" y="0"/>
                      <a:pt x="11" y="1"/>
                    </a:cubicBezTo>
                    <a:cubicBezTo>
                      <a:pt x="10" y="5"/>
                      <a:pt x="11" y="9"/>
                      <a:pt x="8" y="11"/>
                    </a:cubicBezTo>
                    <a:cubicBezTo>
                      <a:pt x="6" y="9"/>
                      <a:pt x="3" y="8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97" name="Freeform 167"/>
              <p:cNvSpPr/>
              <p:nvPr/>
            </p:nvSpPr>
            <p:spPr bwMode="auto">
              <a:xfrm>
                <a:off x="7093" y="1273"/>
                <a:ext cx="43" cy="18"/>
              </a:xfrm>
              <a:custGeom>
                <a:avLst/>
                <a:gdLst>
                  <a:gd name="T0" fmla="*/ 0 w 62"/>
                  <a:gd name="T1" fmla="*/ 2 h 26"/>
                  <a:gd name="T2" fmla="*/ 18 w 62"/>
                  <a:gd name="T3" fmla="*/ 1 h 26"/>
                  <a:gd name="T4" fmla="*/ 36 w 62"/>
                  <a:gd name="T5" fmla="*/ 7 h 26"/>
                  <a:gd name="T6" fmla="*/ 62 w 62"/>
                  <a:gd name="T7" fmla="*/ 26 h 26"/>
                  <a:gd name="T8" fmla="*/ 35 w 62"/>
                  <a:gd name="T9" fmla="*/ 13 h 26"/>
                  <a:gd name="T10" fmla="*/ 19 w 62"/>
                  <a:gd name="T11" fmla="*/ 6 h 26"/>
                  <a:gd name="T12" fmla="*/ 0 w 62"/>
                  <a:gd name="T13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26">
                    <a:moveTo>
                      <a:pt x="0" y="2"/>
                    </a:moveTo>
                    <a:cubicBezTo>
                      <a:pt x="6" y="0"/>
                      <a:pt x="12" y="0"/>
                      <a:pt x="18" y="1"/>
                    </a:cubicBezTo>
                    <a:cubicBezTo>
                      <a:pt x="24" y="2"/>
                      <a:pt x="30" y="4"/>
                      <a:pt x="36" y="7"/>
                    </a:cubicBezTo>
                    <a:cubicBezTo>
                      <a:pt x="48" y="11"/>
                      <a:pt x="58" y="19"/>
                      <a:pt x="62" y="26"/>
                    </a:cubicBezTo>
                    <a:cubicBezTo>
                      <a:pt x="54" y="23"/>
                      <a:pt x="45" y="18"/>
                      <a:pt x="35" y="13"/>
                    </a:cubicBezTo>
                    <a:cubicBezTo>
                      <a:pt x="30" y="11"/>
                      <a:pt x="25" y="8"/>
                      <a:pt x="19" y="6"/>
                    </a:cubicBezTo>
                    <a:cubicBezTo>
                      <a:pt x="14" y="4"/>
                      <a:pt x="7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98" name="Freeform 168"/>
              <p:cNvSpPr/>
              <p:nvPr/>
            </p:nvSpPr>
            <p:spPr bwMode="auto">
              <a:xfrm>
                <a:off x="7148" y="1316"/>
                <a:ext cx="19" cy="13"/>
              </a:xfrm>
              <a:custGeom>
                <a:avLst/>
                <a:gdLst>
                  <a:gd name="T0" fmla="*/ 0 w 27"/>
                  <a:gd name="T1" fmla="*/ 7 h 18"/>
                  <a:gd name="T2" fmla="*/ 17 w 27"/>
                  <a:gd name="T3" fmla="*/ 9 h 18"/>
                  <a:gd name="T4" fmla="*/ 11 w 27"/>
                  <a:gd name="T5" fmla="*/ 3 h 18"/>
                  <a:gd name="T6" fmla="*/ 26 w 27"/>
                  <a:gd name="T7" fmla="*/ 11 h 18"/>
                  <a:gd name="T8" fmla="*/ 20 w 27"/>
                  <a:gd name="T9" fmla="*/ 18 h 18"/>
                  <a:gd name="T10" fmla="*/ 0 w 27"/>
                  <a:gd name="T1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8">
                    <a:moveTo>
                      <a:pt x="0" y="7"/>
                    </a:moveTo>
                    <a:cubicBezTo>
                      <a:pt x="3" y="2"/>
                      <a:pt x="8" y="9"/>
                      <a:pt x="17" y="9"/>
                    </a:cubicBezTo>
                    <a:cubicBezTo>
                      <a:pt x="18" y="5"/>
                      <a:pt x="16" y="4"/>
                      <a:pt x="11" y="3"/>
                    </a:cubicBezTo>
                    <a:cubicBezTo>
                      <a:pt x="18" y="0"/>
                      <a:pt x="23" y="8"/>
                      <a:pt x="26" y="11"/>
                    </a:cubicBezTo>
                    <a:cubicBezTo>
                      <a:pt x="27" y="16"/>
                      <a:pt x="19" y="13"/>
                      <a:pt x="20" y="18"/>
                    </a:cubicBezTo>
                    <a:cubicBezTo>
                      <a:pt x="10" y="16"/>
                      <a:pt x="7" y="11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99" name="Freeform 169"/>
              <p:cNvSpPr/>
              <p:nvPr/>
            </p:nvSpPr>
            <p:spPr bwMode="auto">
              <a:xfrm>
                <a:off x="7149" y="1542"/>
                <a:ext cx="21" cy="8"/>
              </a:xfrm>
              <a:custGeom>
                <a:avLst/>
                <a:gdLst>
                  <a:gd name="T0" fmla="*/ 0 w 29"/>
                  <a:gd name="T1" fmla="*/ 1 h 11"/>
                  <a:gd name="T2" fmla="*/ 16 w 29"/>
                  <a:gd name="T3" fmla="*/ 3 h 11"/>
                  <a:gd name="T4" fmla="*/ 29 w 29"/>
                  <a:gd name="T5" fmla="*/ 11 h 11"/>
                  <a:gd name="T6" fmla="*/ 16 w 29"/>
                  <a:gd name="T7" fmla="*/ 7 h 11"/>
                  <a:gd name="T8" fmla="*/ 0 w 29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0" y="1"/>
                    </a:moveTo>
                    <a:cubicBezTo>
                      <a:pt x="5" y="0"/>
                      <a:pt x="10" y="1"/>
                      <a:pt x="16" y="3"/>
                    </a:cubicBezTo>
                    <a:cubicBezTo>
                      <a:pt x="21" y="6"/>
                      <a:pt x="26" y="9"/>
                      <a:pt x="29" y="11"/>
                    </a:cubicBezTo>
                    <a:cubicBezTo>
                      <a:pt x="24" y="11"/>
                      <a:pt x="20" y="9"/>
                      <a:pt x="16" y="7"/>
                    </a:cubicBezTo>
                    <a:cubicBezTo>
                      <a:pt x="11" y="4"/>
                      <a:pt x="6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00" name="Freeform 170"/>
              <p:cNvSpPr/>
              <p:nvPr/>
            </p:nvSpPr>
            <p:spPr bwMode="auto">
              <a:xfrm>
                <a:off x="7342" y="1560"/>
                <a:ext cx="11" cy="8"/>
              </a:xfrm>
              <a:custGeom>
                <a:avLst/>
                <a:gdLst>
                  <a:gd name="T0" fmla="*/ 0 w 16"/>
                  <a:gd name="T1" fmla="*/ 4 h 11"/>
                  <a:gd name="T2" fmla="*/ 5 w 16"/>
                  <a:gd name="T3" fmla="*/ 0 h 11"/>
                  <a:gd name="T4" fmla="*/ 11 w 16"/>
                  <a:gd name="T5" fmla="*/ 11 h 11"/>
                  <a:gd name="T6" fmla="*/ 0 w 16"/>
                  <a:gd name="T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1">
                    <a:moveTo>
                      <a:pt x="0" y="4"/>
                    </a:moveTo>
                    <a:cubicBezTo>
                      <a:pt x="1" y="2"/>
                      <a:pt x="4" y="1"/>
                      <a:pt x="5" y="0"/>
                    </a:cubicBezTo>
                    <a:cubicBezTo>
                      <a:pt x="9" y="4"/>
                      <a:pt x="16" y="7"/>
                      <a:pt x="11" y="11"/>
                    </a:cubicBezTo>
                    <a:cubicBezTo>
                      <a:pt x="5" y="10"/>
                      <a:pt x="4" y="7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01" name="Freeform 171"/>
              <p:cNvSpPr/>
              <p:nvPr/>
            </p:nvSpPr>
            <p:spPr bwMode="auto">
              <a:xfrm>
                <a:off x="3519" y="1677"/>
                <a:ext cx="20" cy="9"/>
              </a:xfrm>
              <a:custGeom>
                <a:avLst/>
                <a:gdLst>
                  <a:gd name="T0" fmla="*/ 15 w 29"/>
                  <a:gd name="T1" fmla="*/ 6 h 13"/>
                  <a:gd name="T2" fmla="*/ 4 w 29"/>
                  <a:gd name="T3" fmla="*/ 10 h 13"/>
                  <a:gd name="T4" fmla="*/ 0 w 29"/>
                  <a:gd name="T5" fmla="*/ 7 h 13"/>
                  <a:gd name="T6" fmla="*/ 7 w 29"/>
                  <a:gd name="T7" fmla="*/ 0 h 13"/>
                  <a:gd name="T8" fmla="*/ 15 w 29"/>
                  <a:gd name="T9" fmla="*/ 13 h 13"/>
                  <a:gd name="T10" fmla="*/ 15 w 29"/>
                  <a:gd name="T11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3">
                    <a:moveTo>
                      <a:pt x="15" y="6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4" y="8"/>
                      <a:pt x="3" y="6"/>
                      <a:pt x="0" y="7"/>
                    </a:cubicBezTo>
                    <a:cubicBezTo>
                      <a:pt x="3" y="5"/>
                      <a:pt x="2" y="1"/>
                      <a:pt x="7" y="0"/>
                    </a:cubicBezTo>
                    <a:cubicBezTo>
                      <a:pt x="8" y="7"/>
                      <a:pt x="29" y="5"/>
                      <a:pt x="15" y="13"/>
                    </a:cubicBezTo>
                    <a:cubicBezTo>
                      <a:pt x="16" y="11"/>
                      <a:pt x="16" y="9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02" name="Freeform 172"/>
              <p:cNvSpPr/>
              <p:nvPr/>
            </p:nvSpPr>
            <p:spPr bwMode="auto">
              <a:xfrm>
                <a:off x="3806" y="1677"/>
                <a:ext cx="24" cy="7"/>
              </a:xfrm>
              <a:custGeom>
                <a:avLst/>
                <a:gdLst>
                  <a:gd name="T0" fmla="*/ 0 w 35"/>
                  <a:gd name="T1" fmla="*/ 10 h 10"/>
                  <a:gd name="T2" fmla="*/ 35 w 35"/>
                  <a:gd name="T3" fmla="*/ 3 h 10"/>
                  <a:gd name="T4" fmla="*/ 0 w 35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0">
                    <a:moveTo>
                      <a:pt x="0" y="10"/>
                    </a:moveTo>
                    <a:cubicBezTo>
                      <a:pt x="8" y="4"/>
                      <a:pt x="29" y="0"/>
                      <a:pt x="35" y="3"/>
                    </a:cubicBezTo>
                    <a:cubicBezTo>
                      <a:pt x="27" y="5"/>
                      <a:pt x="12" y="8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03" name="Freeform 173"/>
              <p:cNvSpPr/>
              <p:nvPr/>
            </p:nvSpPr>
            <p:spPr bwMode="auto">
              <a:xfrm>
                <a:off x="3862" y="1634"/>
                <a:ext cx="24" cy="13"/>
              </a:xfrm>
              <a:custGeom>
                <a:avLst/>
                <a:gdLst>
                  <a:gd name="T0" fmla="*/ 23 w 35"/>
                  <a:gd name="T1" fmla="*/ 17 h 18"/>
                  <a:gd name="T2" fmla="*/ 9 w 35"/>
                  <a:gd name="T3" fmla="*/ 18 h 18"/>
                  <a:gd name="T4" fmla="*/ 0 w 35"/>
                  <a:gd name="T5" fmla="*/ 11 h 18"/>
                  <a:gd name="T6" fmla="*/ 18 w 35"/>
                  <a:gd name="T7" fmla="*/ 0 h 18"/>
                  <a:gd name="T8" fmla="*/ 17 w 35"/>
                  <a:gd name="T9" fmla="*/ 13 h 18"/>
                  <a:gd name="T10" fmla="*/ 28 w 35"/>
                  <a:gd name="T11" fmla="*/ 11 h 18"/>
                  <a:gd name="T12" fmla="*/ 23 w 35"/>
                  <a:gd name="T1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8">
                    <a:moveTo>
                      <a:pt x="23" y="17"/>
                    </a:moveTo>
                    <a:cubicBezTo>
                      <a:pt x="18" y="17"/>
                      <a:pt x="16" y="15"/>
                      <a:pt x="9" y="18"/>
                    </a:cubicBezTo>
                    <a:cubicBezTo>
                      <a:pt x="10" y="13"/>
                      <a:pt x="10" y="7"/>
                      <a:pt x="0" y="11"/>
                    </a:cubicBezTo>
                    <a:cubicBezTo>
                      <a:pt x="6" y="8"/>
                      <a:pt x="13" y="4"/>
                      <a:pt x="18" y="0"/>
                    </a:cubicBezTo>
                    <a:cubicBezTo>
                      <a:pt x="17" y="7"/>
                      <a:pt x="28" y="9"/>
                      <a:pt x="17" y="13"/>
                    </a:cubicBezTo>
                    <a:cubicBezTo>
                      <a:pt x="20" y="17"/>
                      <a:pt x="23" y="13"/>
                      <a:pt x="28" y="11"/>
                    </a:cubicBezTo>
                    <a:cubicBezTo>
                      <a:pt x="35" y="11"/>
                      <a:pt x="19" y="14"/>
                      <a:pt x="2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04" name="Freeform 174"/>
              <p:cNvSpPr/>
              <p:nvPr/>
            </p:nvSpPr>
            <p:spPr bwMode="auto">
              <a:xfrm>
                <a:off x="3962" y="1656"/>
                <a:ext cx="15" cy="11"/>
              </a:xfrm>
              <a:custGeom>
                <a:avLst/>
                <a:gdLst>
                  <a:gd name="T0" fmla="*/ 4 w 21"/>
                  <a:gd name="T1" fmla="*/ 15 h 15"/>
                  <a:gd name="T2" fmla="*/ 21 w 21"/>
                  <a:gd name="T3" fmla="*/ 6 h 15"/>
                  <a:gd name="T4" fmla="*/ 4 w 21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5">
                    <a:moveTo>
                      <a:pt x="4" y="15"/>
                    </a:moveTo>
                    <a:cubicBezTo>
                      <a:pt x="0" y="7"/>
                      <a:pt x="18" y="0"/>
                      <a:pt x="21" y="6"/>
                    </a:cubicBezTo>
                    <a:cubicBezTo>
                      <a:pt x="3" y="8"/>
                      <a:pt x="13" y="9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05" name="Freeform 175"/>
              <p:cNvSpPr/>
              <p:nvPr/>
            </p:nvSpPr>
            <p:spPr bwMode="auto">
              <a:xfrm>
                <a:off x="3964" y="1625"/>
                <a:ext cx="11" cy="4"/>
              </a:xfrm>
              <a:custGeom>
                <a:avLst/>
                <a:gdLst>
                  <a:gd name="T0" fmla="*/ 16 w 17"/>
                  <a:gd name="T1" fmla="*/ 0 h 6"/>
                  <a:gd name="T2" fmla="*/ 0 w 17"/>
                  <a:gd name="T3" fmla="*/ 5 h 6"/>
                  <a:gd name="T4" fmla="*/ 3 w 17"/>
                  <a:gd name="T5" fmla="*/ 0 h 6"/>
                  <a:gd name="T6" fmla="*/ 16 w 1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6">
                    <a:moveTo>
                      <a:pt x="16" y="0"/>
                    </a:moveTo>
                    <a:cubicBezTo>
                      <a:pt x="17" y="4"/>
                      <a:pt x="3" y="6"/>
                      <a:pt x="0" y="5"/>
                    </a:cubicBezTo>
                    <a:cubicBezTo>
                      <a:pt x="0" y="3"/>
                      <a:pt x="3" y="2"/>
                      <a:pt x="3" y="0"/>
                    </a:cubicBezTo>
                    <a:cubicBezTo>
                      <a:pt x="4" y="3"/>
                      <a:pt x="7" y="4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06" name="Freeform 176"/>
              <p:cNvSpPr>
                <a:spLocks noEditPoints="1"/>
              </p:cNvSpPr>
              <p:nvPr/>
            </p:nvSpPr>
            <p:spPr bwMode="auto">
              <a:xfrm>
                <a:off x="4166" y="979"/>
                <a:ext cx="3063" cy="644"/>
              </a:xfrm>
              <a:custGeom>
                <a:avLst/>
                <a:gdLst>
                  <a:gd name="T0" fmla="*/ 588 w 4415"/>
                  <a:gd name="T1" fmla="*/ 870 h 927"/>
                  <a:gd name="T2" fmla="*/ 1347 w 4415"/>
                  <a:gd name="T3" fmla="*/ 782 h 927"/>
                  <a:gd name="T4" fmla="*/ 1335 w 4415"/>
                  <a:gd name="T5" fmla="*/ 827 h 927"/>
                  <a:gd name="T6" fmla="*/ 1896 w 4415"/>
                  <a:gd name="T7" fmla="*/ 756 h 927"/>
                  <a:gd name="T8" fmla="*/ 2463 w 4415"/>
                  <a:gd name="T9" fmla="*/ 726 h 927"/>
                  <a:gd name="T10" fmla="*/ 2681 w 4415"/>
                  <a:gd name="T11" fmla="*/ 715 h 927"/>
                  <a:gd name="T12" fmla="*/ 2977 w 4415"/>
                  <a:gd name="T13" fmla="*/ 753 h 927"/>
                  <a:gd name="T14" fmla="*/ 2809 w 4415"/>
                  <a:gd name="T15" fmla="*/ 779 h 927"/>
                  <a:gd name="T16" fmla="*/ 2916 w 4415"/>
                  <a:gd name="T17" fmla="*/ 810 h 927"/>
                  <a:gd name="T18" fmla="*/ 3212 w 4415"/>
                  <a:gd name="T19" fmla="*/ 802 h 927"/>
                  <a:gd name="T20" fmla="*/ 3693 w 4415"/>
                  <a:gd name="T21" fmla="*/ 826 h 927"/>
                  <a:gd name="T22" fmla="*/ 4031 w 4415"/>
                  <a:gd name="T23" fmla="*/ 777 h 927"/>
                  <a:gd name="T24" fmla="*/ 4309 w 4415"/>
                  <a:gd name="T25" fmla="*/ 761 h 927"/>
                  <a:gd name="T26" fmla="*/ 4415 w 4415"/>
                  <a:gd name="T27" fmla="*/ 571 h 927"/>
                  <a:gd name="T28" fmla="*/ 3852 w 4415"/>
                  <a:gd name="T29" fmla="*/ 444 h 927"/>
                  <a:gd name="T30" fmla="*/ 4196 w 4415"/>
                  <a:gd name="T31" fmla="*/ 344 h 927"/>
                  <a:gd name="T32" fmla="*/ 3805 w 4415"/>
                  <a:gd name="T33" fmla="*/ 229 h 927"/>
                  <a:gd name="T34" fmla="*/ 3586 w 4415"/>
                  <a:gd name="T35" fmla="*/ 191 h 927"/>
                  <a:gd name="T36" fmla="*/ 3792 w 4415"/>
                  <a:gd name="T37" fmla="*/ 178 h 927"/>
                  <a:gd name="T38" fmla="*/ 3434 w 4415"/>
                  <a:gd name="T39" fmla="*/ 103 h 927"/>
                  <a:gd name="T40" fmla="*/ 3674 w 4415"/>
                  <a:gd name="T41" fmla="*/ 77 h 927"/>
                  <a:gd name="T42" fmla="*/ 3468 w 4415"/>
                  <a:gd name="T43" fmla="*/ 47 h 927"/>
                  <a:gd name="T44" fmla="*/ 3679 w 4415"/>
                  <a:gd name="T45" fmla="*/ 41 h 927"/>
                  <a:gd name="T46" fmla="*/ 3309 w 4415"/>
                  <a:gd name="T47" fmla="*/ 0 h 927"/>
                  <a:gd name="T48" fmla="*/ 2768 w 4415"/>
                  <a:gd name="T49" fmla="*/ 6 h 927"/>
                  <a:gd name="T50" fmla="*/ 2417 w 4415"/>
                  <a:gd name="T51" fmla="*/ 32 h 927"/>
                  <a:gd name="T52" fmla="*/ 2135 w 4415"/>
                  <a:gd name="T53" fmla="*/ 61 h 927"/>
                  <a:gd name="T54" fmla="*/ 1499 w 4415"/>
                  <a:gd name="T55" fmla="*/ 153 h 927"/>
                  <a:gd name="T56" fmla="*/ 1411 w 4415"/>
                  <a:gd name="T57" fmla="*/ 181 h 927"/>
                  <a:gd name="T58" fmla="*/ 2004 w 4415"/>
                  <a:gd name="T59" fmla="*/ 112 h 927"/>
                  <a:gd name="T60" fmla="*/ 1735 w 4415"/>
                  <a:gd name="T61" fmla="*/ 155 h 927"/>
                  <a:gd name="T62" fmla="*/ 1447 w 4415"/>
                  <a:gd name="T63" fmla="*/ 227 h 927"/>
                  <a:gd name="T64" fmla="*/ 888 w 4415"/>
                  <a:gd name="T65" fmla="*/ 328 h 927"/>
                  <a:gd name="T66" fmla="*/ 864 w 4415"/>
                  <a:gd name="T67" fmla="*/ 404 h 927"/>
                  <a:gd name="T68" fmla="*/ 902 w 4415"/>
                  <a:gd name="T69" fmla="*/ 494 h 927"/>
                  <a:gd name="T70" fmla="*/ 1415 w 4415"/>
                  <a:gd name="T71" fmla="*/ 448 h 927"/>
                  <a:gd name="T72" fmla="*/ 812 w 4415"/>
                  <a:gd name="T73" fmla="*/ 592 h 927"/>
                  <a:gd name="T74" fmla="*/ 797 w 4415"/>
                  <a:gd name="T75" fmla="*/ 599 h 927"/>
                  <a:gd name="T76" fmla="*/ 820 w 4415"/>
                  <a:gd name="T77" fmla="*/ 616 h 927"/>
                  <a:gd name="T78" fmla="*/ 106 w 4415"/>
                  <a:gd name="T79" fmla="*/ 826 h 927"/>
                  <a:gd name="T80" fmla="*/ 1407 w 4415"/>
                  <a:gd name="T81" fmla="*/ 165 h 927"/>
                  <a:gd name="T82" fmla="*/ 108 w 4415"/>
                  <a:gd name="T83" fmla="*/ 845 h 927"/>
                  <a:gd name="T84" fmla="*/ 1501 w 4415"/>
                  <a:gd name="T85" fmla="*/ 514 h 927"/>
                  <a:gd name="T86" fmla="*/ 1913 w 4415"/>
                  <a:gd name="T87" fmla="*/ 456 h 927"/>
                  <a:gd name="T88" fmla="*/ 1538 w 4415"/>
                  <a:gd name="T89" fmla="*/ 508 h 927"/>
                  <a:gd name="T90" fmla="*/ 1126 w 4415"/>
                  <a:gd name="T91" fmla="*/ 562 h 927"/>
                  <a:gd name="T92" fmla="*/ 1589 w 4415"/>
                  <a:gd name="T93" fmla="*/ 463 h 927"/>
                  <a:gd name="T94" fmla="*/ 1765 w 4415"/>
                  <a:gd name="T95" fmla="*/ 173 h 927"/>
                  <a:gd name="T96" fmla="*/ 1924 w 4415"/>
                  <a:gd name="T97" fmla="*/ 452 h 927"/>
                  <a:gd name="T98" fmla="*/ 2127 w 4415"/>
                  <a:gd name="T99" fmla="*/ 90 h 927"/>
                  <a:gd name="T100" fmla="*/ 2244 w 4415"/>
                  <a:gd name="T101" fmla="*/ 38 h 927"/>
                  <a:gd name="T102" fmla="*/ 2565 w 4415"/>
                  <a:gd name="T103" fmla="*/ 744 h 927"/>
                  <a:gd name="T104" fmla="*/ 2559 w 4415"/>
                  <a:gd name="T105" fmla="*/ 16 h 927"/>
                  <a:gd name="T106" fmla="*/ 2686 w 4415"/>
                  <a:gd name="T107" fmla="*/ 48 h 927"/>
                  <a:gd name="T108" fmla="*/ 2939 w 4415"/>
                  <a:gd name="T109" fmla="*/ 86 h 927"/>
                  <a:gd name="T110" fmla="*/ 3017 w 4415"/>
                  <a:gd name="T111" fmla="*/ 739 h 927"/>
                  <a:gd name="T112" fmla="*/ 3097 w 4415"/>
                  <a:gd name="T113" fmla="*/ 730 h 927"/>
                  <a:gd name="T114" fmla="*/ 3095 w 4415"/>
                  <a:gd name="T115" fmla="*/ 106 h 927"/>
                  <a:gd name="T116" fmla="*/ 3158 w 4415"/>
                  <a:gd name="T117" fmla="*/ 76 h 927"/>
                  <a:gd name="T118" fmla="*/ 3280 w 4415"/>
                  <a:gd name="T119" fmla="*/ 197 h 927"/>
                  <a:gd name="T120" fmla="*/ 3326 w 4415"/>
                  <a:gd name="T121" fmla="*/ 60 h 927"/>
                  <a:gd name="T122" fmla="*/ 3655 w 4415"/>
                  <a:gd name="T123" fmla="*/ 92 h 927"/>
                  <a:gd name="T124" fmla="*/ 4012 w 4415"/>
                  <a:gd name="T125" fmla="*/ 248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415" h="927">
                    <a:moveTo>
                      <a:pt x="6" y="927"/>
                    </a:moveTo>
                    <a:cubicBezTo>
                      <a:pt x="25" y="926"/>
                      <a:pt x="51" y="922"/>
                      <a:pt x="64" y="916"/>
                    </a:cubicBezTo>
                    <a:cubicBezTo>
                      <a:pt x="74" y="925"/>
                      <a:pt x="107" y="904"/>
                      <a:pt x="114" y="918"/>
                    </a:cubicBezTo>
                    <a:cubicBezTo>
                      <a:pt x="123" y="917"/>
                      <a:pt x="116" y="909"/>
                      <a:pt x="126" y="908"/>
                    </a:cubicBezTo>
                    <a:cubicBezTo>
                      <a:pt x="133" y="909"/>
                      <a:pt x="139" y="911"/>
                      <a:pt x="146" y="911"/>
                    </a:cubicBezTo>
                    <a:cubicBezTo>
                      <a:pt x="151" y="905"/>
                      <a:pt x="165" y="905"/>
                      <a:pt x="169" y="909"/>
                    </a:cubicBezTo>
                    <a:cubicBezTo>
                      <a:pt x="166" y="910"/>
                      <a:pt x="167" y="912"/>
                      <a:pt x="165" y="913"/>
                    </a:cubicBezTo>
                    <a:cubicBezTo>
                      <a:pt x="156" y="910"/>
                      <a:pt x="134" y="916"/>
                      <a:pt x="126" y="922"/>
                    </a:cubicBezTo>
                    <a:cubicBezTo>
                      <a:pt x="142" y="918"/>
                      <a:pt x="163" y="917"/>
                      <a:pt x="176" y="911"/>
                    </a:cubicBezTo>
                    <a:cubicBezTo>
                      <a:pt x="173" y="911"/>
                      <a:pt x="170" y="912"/>
                      <a:pt x="169" y="911"/>
                    </a:cubicBezTo>
                    <a:cubicBezTo>
                      <a:pt x="175" y="910"/>
                      <a:pt x="175" y="906"/>
                      <a:pt x="181" y="905"/>
                    </a:cubicBezTo>
                    <a:cubicBezTo>
                      <a:pt x="183" y="908"/>
                      <a:pt x="176" y="911"/>
                      <a:pt x="184" y="909"/>
                    </a:cubicBezTo>
                    <a:cubicBezTo>
                      <a:pt x="187" y="907"/>
                      <a:pt x="188" y="904"/>
                      <a:pt x="192" y="903"/>
                    </a:cubicBezTo>
                    <a:cubicBezTo>
                      <a:pt x="207" y="904"/>
                      <a:pt x="229" y="901"/>
                      <a:pt x="242" y="895"/>
                    </a:cubicBezTo>
                    <a:cubicBezTo>
                      <a:pt x="253" y="898"/>
                      <a:pt x="268" y="894"/>
                      <a:pt x="281" y="891"/>
                    </a:cubicBezTo>
                    <a:cubicBezTo>
                      <a:pt x="294" y="889"/>
                      <a:pt x="306" y="887"/>
                      <a:pt x="309" y="896"/>
                    </a:cubicBezTo>
                    <a:cubicBezTo>
                      <a:pt x="326" y="890"/>
                      <a:pt x="344" y="886"/>
                      <a:pt x="362" y="889"/>
                    </a:cubicBezTo>
                    <a:cubicBezTo>
                      <a:pt x="366" y="888"/>
                      <a:pt x="362" y="884"/>
                      <a:pt x="367" y="883"/>
                    </a:cubicBezTo>
                    <a:cubicBezTo>
                      <a:pt x="386" y="888"/>
                      <a:pt x="410" y="871"/>
                      <a:pt x="432" y="870"/>
                    </a:cubicBezTo>
                    <a:cubicBezTo>
                      <a:pt x="432" y="876"/>
                      <a:pt x="410" y="873"/>
                      <a:pt x="418" y="879"/>
                    </a:cubicBezTo>
                    <a:cubicBezTo>
                      <a:pt x="447" y="867"/>
                      <a:pt x="475" y="874"/>
                      <a:pt x="499" y="869"/>
                    </a:cubicBezTo>
                    <a:cubicBezTo>
                      <a:pt x="499" y="872"/>
                      <a:pt x="489" y="872"/>
                      <a:pt x="491" y="876"/>
                    </a:cubicBezTo>
                    <a:cubicBezTo>
                      <a:pt x="498" y="875"/>
                      <a:pt x="513" y="875"/>
                      <a:pt x="521" y="871"/>
                    </a:cubicBezTo>
                    <a:cubicBezTo>
                      <a:pt x="522" y="873"/>
                      <a:pt x="525" y="873"/>
                      <a:pt x="525" y="876"/>
                    </a:cubicBezTo>
                    <a:cubicBezTo>
                      <a:pt x="540" y="870"/>
                      <a:pt x="555" y="873"/>
                      <a:pt x="573" y="873"/>
                    </a:cubicBezTo>
                    <a:cubicBezTo>
                      <a:pt x="576" y="869"/>
                      <a:pt x="567" y="869"/>
                      <a:pt x="572" y="867"/>
                    </a:cubicBezTo>
                    <a:cubicBezTo>
                      <a:pt x="576" y="867"/>
                      <a:pt x="581" y="866"/>
                      <a:pt x="585" y="865"/>
                    </a:cubicBezTo>
                    <a:cubicBezTo>
                      <a:pt x="583" y="867"/>
                      <a:pt x="583" y="871"/>
                      <a:pt x="588" y="870"/>
                    </a:cubicBezTo>
                    <a:cubicBezTo>
                      <a:pt x="606" y="865"/>
                      <a:pt x="630" y="864"/>
                      <a:pt x="646" y="855"/>
                    </a:cubicBezTo>
                    <a:cubicBezTo>
                      <a:pt x="640" y="862"/>
                      <a:pt x="652" y="856"/>
                      <a:pt x="652" y="856"/>
                    </a:cubicBezTo>
                    <a:cubicBezTo>
                      <a:pt x="653" y="856"/>
                      <a:pt x="653" y="858"/>
                      <a:pt x="653" y="858"/>
                    </a:cubicBezTo>
                    <a:cubicBezTo>
                      <a:pt x="662" y="859"/>
                      <a:pt x="672" y="857"/>
                      <a:pt x="683" y="855"/>
                    </a:cubicBezTo>
                    <a:cubicBezTo>
                      <a:pt x="694" y="853"/>
                      <a:pt x="706" y="850"/>
                      <a:pt x="717" y="848"/>
                    </a:cubicBezTo>
                    <a:cubicBezTo>
                      <a:pt x="739" y="842"/>
                      <a:pt x="760" y="837"/>
                      <a:pt x="768" y="840"/>
                    </a:cubicBezTo>
                    <a:cubicBezTo>
                      <a:pt x="764" y="838"/>
                      <a:pt x="776" y="830"/>
                      <a:pt x="785" y="833"/>
                    </a:cubicBezTo>
                    <a:cubicBezTo>
                      <a:pt x="787" y="837"/>
                      <a:pt x="781" y="837"/>
                      <a:pt x="781" y="840"/>
                    </a:cubicBezTo>
                    <a:cubicBezTo>
                      <a:pt x="807" y="834"/>
                      <a:pt x="835" y="830"/>
                      <a:pt x="863" y="825"/>
                    </a:cubicBezTo>
                    <a:cubicBezTo>
                      <a:pt x="892" y="821"/>
                      <a:pt x="922" y="817"/>
                      <a:pt x="953" y="812"/>
                    </a:cubicBezTo>
                    <a:cubicBezTo>
                      <a:pt x="951" y="812"/>
                      <a:pt x="948" y="813"/>
                      <a:pt x="948" y="812"/>
                    </a:cubicBezTo>
                    <a:cubicBezTo>
                      <a:pt x="977" y="809"/>
                      <a:pt x="990" y="811"/>
                      <a:pt x="1014" y="805"/>
                    </a:cubicBezTo>
                    <a:cubicBezTo>
                      <a:pt x="1036" y="804"/>
                      <a:pt x="1076" y="796"/>
                      <a:pt x="1088" y="795"/>
                    </a:cubicBezTo>
                    <a:cubicBezTo>
                      <a:pt x="1086" y="794"/>
                      <a:pt x="1075" y="794"/>
                      <a:pt x="1081" y="792"/>
                    </a:cubicBezTo>
                    <a:cubicBezTo>
                      <a:pt x="1106" y="798"/>
                      <a:pt x="1126" y="795"/>
                      <a:pt x="1159" y="790"/>
                    </a:cubicBezTo>
                    <a:cubicBezTo>
                      <a:pt x="1162" y="796"/>
                      <a:pt x="1186" y="793"/>
                      <a:pt x="1185" y="786"/>
                    </a:cubicBezTo>
                    <a:cubicBezTo>
                      <a:pt x="1178" y="786"/>
                      <a:pt x="1174" y="788"/>
                      <a:pt x="1172" y="791"/>
                    </a:cubicBezTo>
                    <a:cubicBezTo>
                      <a:pt x="1169" y="789"/>
                      <a:pt x="1161" y="792"/>
                      <a:pt x="1163" y="786"/>
                    </a:cubicBezTo>
                    <a:cubicBezTo>
                      <a:pt x="1174" y="785"/>
                      <a:pt x="1208" y="778"/>
                      <a:pt x="1192" y="787"/>
                    </a:cubicBezTo>
                    <a:cubicBezTo>
                      <a:pt x="1225" y="777"/>
                      <a:pt x="1237" y="786"/>
                      <a:pt x="1266" y="778"/>
                    </a:cubicBezTo>
                    <a:cubicBezTo>
                      <a:pt x="1270" y="784"/>
                      <a:pt x="1281" y="783"/>
                      <a:pt x="1292" y="782"/>
                    </a:cubicBezTo>
                    <a:cubicBezTo>
                      <a:pt x="1303" y="780"/>
                      <a:pt x="1312" y="778"/>
                      <a:pt x="1311" y="782"/>
                    </a:cubicBezTo>
                    <a:cubicBezTo>
                      <a:pt x="1319" y="778"/>
                      <a:pt x="1331" y="777"/>
                      <a:pt x="1340" y="781"/>
                    </a:cubicBezTo>
                    <a:cubicBezTo>
                      <a:pt x="1322" y="787"/>
                      <a:pt x="1308" y="786"/>
                      <a:pt x="1297" y="791"/>
                    </a:cubicBezTo>
                    <a:cubicBezTo>
                      <a:pt x="1304" y="790"/>
                      <a:pt x="1310" y="789"/>
                      <a:pt x="1313" y="792"/>
                    </a:cubicBezTo>
                    <a:cubicBezTo>
                      <a:pt x="1322" y="786"/>
                      <a:pt x="1332" y="786"/>
                      <a:pt x="1341" y="789"/>
                    </a:cubicBezTo>
                    <a:cubicBezTo>
                      <a:pt x="1340" y="782"/>
                      <a:pt x="1350" y="787"/>
                      <a:pt x="1352" y="787"/>
                    </a:cubicBezTo>
                    <a:cubicBezTo>
                      <a:pt x="1354" y="782"/>
                      <a:pt x="1345" y="787"/>
                      <a:pt x="1347" y="782"/>
                    </a:cubicBezTo>
                    <a:cubicBezTo>
                      <a:pt x="1361" y="778"/>
                      <a:pt x="1378" y="778"/>
                      <a:pt x="1393" y="781"/>
                    </a:cubicBezTo>
                    <a:cubicBezTo>
                      <a:pt x="1389" y="781"/>
                      <a:pt x="1386" y="782"/>
                      <a:pt x="1385" y="785"/>
                    </a:cubicBezTo>
                    <a:cubicBezTo>
                      <a:pt x="1397" y="781"/>
                      <a:pt x="1412" y="787"/>
                      <a:pt x="1413" y="778"/>
                    </a:cubicBezTo>
                    <a:cubicBezTo>
                      <a:pt x="1408" y="778"/>
                      <a:pt x="1399" y="782"/>
                      <a:pt x="1398" y="779"/>
                    </a:cubicBezTo>
                    <a:cubicBezTo>
                      <a:pt x="1413" y="774"/>
                      <a:pt x="1425" y="775"/>
                      <a:pt x="1435" y="777"/>
                    </a:cubicBezTo>
                    <a:cubicBezTo>
                      <a:pt x="1432" y="777"/>
                      <a:pt x="1419" y="779"/>
                      <a:pt x="1427" y="779"/>
                    </a:cubicBezTo>
                    <a:cubicBezTo>
                      <a:pt x="1437" y="779"/>
                      <a:pt x="1440" y="776"/>
                      <a:pt x="1446" y="774"/>
                    </a:cubicBezTo>
                    <a:cubicBezTo>
                      <a:pt x="1469" y="782"/>
                      <a:pt x="1485" y="776"/>
                      <a:pt x="1509" y="777"/>
                    </a:cubicBezTo>
                    <a:cubicBezTo>
                      <a:pt x="1511" y="771"/>
                      <a:pt x="1524" y="771"/>
                      <a:pt x="1534" y="769"/>
                    </a:cubicBezTo>
                    <a:cubicBezTo>
                      <a:pt x="1534" y="771"/>
                      <a:pt x="1536" y="772"/>
                      <a:pt x="1537" y="773"/>
                    </a:cubicBezTo>
                    <a:cubicBezTo>
                      <a:pt x="1538" y="777"/>
                      <a:pt x="1529" y="775"/>
                      <a:pt x="1531" y="780"/>
                    </a:cubicBezTo>
                    <a:cubicBezTo>
                      <a:pt x="1540" y="779"/>
                      <a:pt x="1560" y="775"/>
                      <a:pt x="1573" y="779"/>
                    </a:cubicBezTo>
                    <a:cubicBezTo>
                      <a:pt x="1579" y="776"/>
                      <a:pt x="1605" y="769"/>
                      <a:pt x="1609" y="778"/>
                    </a:cubicBezTo>
                    <a:cubicBezTo>
                      <a:pt x="1594" y="781"/>
                      <a:pt x="1581" y="784"/>
                      <a:pt x="1572" y="782"/>
                    </a:cubicBezTo>
                    <a:cubicBezTo>
                      <a:pt x="1570" y="788"/>
                      <a:pt x="1526" y="785"/>
                      <a:pt x="1531" y="793"/>
                    </a:cubicBezTo>
                    <a:cubicBezTo>
                      <a:pt x="1529" y="791"/>
                      <a:pt x="1527" y="789"/>
                      <a:pt x="1521" y="790"/>
                    </a:cubicBezTo>
                    <a:cubicBezTo>
                      <a:pt x="1519" y="792"/>
                      <a:pt x="1512" y="795"/>
                      <a:pt x="1507" y="800"/>
                    </a:cubicBezTo>
                    <a:cubicBezTo>
                      <a:pt x="1507" y="790"/>
                      <a:pt x="1495" y="806"/>
                      <a:pt x="1491" y="797"/>
                    </a:cubicBezTo>
                    <a:cubicBezTo>
                      <a:pt x="1484" y="797"/>
                      <a:pt x="1487" y="802"/>
                      <a:pt x="1483" y="803"/>
                    </a:cubicBezTo>
                    <a:cubicBezTo>
                      <a:pt x="1477" y="802"/>
                      <a:pt x="1474" y="799"/>
                      <a:pt x="1467" y="799"/>
                    </a:cubicBezTo>
                    <a:cubicBezTo>
                      <a:pt x="1419" y="816"/>
                      <a:pt x="1361" y="810"/>
                      <a:pt x="1312" y="820"/>
                    </a:cubicBezTo>
                    <a:cubicBezTo>
                      <a:pt x="1323" y="820"/>
                      <a:pt x="1337" y="818"/>
                      <a:pt x="1344" y="822"/>
                    </a:cubicBezTo>
                    <a:cubicBezTo>
                      <a:pt x="1340" y="822"/>
                      <a:pt x="1332" y="819"/>
                      <a:pt x="1330" y="823"/>
                    </a:cubicBezTo>
                    <a:cubicBezTo>
                      <a:pt x="1334" y="824"/>
                      <a:pt x="1341" y="822"/>
                      <a:pt x="1344" y="824"/>
                    </a:cubicBezTo>
                    <a:cubicBezTo>
                      <a:pt x="1332" y="828"/>
                      <a:pt x="1324" y="822"/>
                      <a:pt x="1319" y="825"/>
                    </a:cubicBezTo>
                    <a:cubicBezTo>
                      <a:pt x="1332" y="824"/>
                      <a:pt x="1320" y="830"/>
                      <a:pt x="1320" y="830"/>
                    </a:cubicBezTo>
                    <a:cubicBezTo>
                      <a:pt x="1325" y="832"/>
                      <a:pt x="1331" y="828"/>
                      <a:pt x="1338" y="832"/>
                    </a:cubicBezTo>
                    <a:cubicBezTo>
                      <a:pt x="1338" y="830"/>
                      <a:pt x="1335" y="830"/>
                      <a:pt x="1335" y="827"/>
                    </a:cubicBezTo>
                    <a:cubicBezTo>
                      <a:pt x="1340" y="827"/>
                      <a:pt x="1340" y="830"/>
                      <a:pt x="1345" y="830"/>
                    </a:cubicBezTo>
                    <a:cubicBezTo>
                      <a:pt x="1373" y="812"/>
                      <a:pt x="1422" y="819"/>
                      <a:pt x="1457" y="807"/>
                    </a:cubicBezTo>
                    <a:cubicBezTo>
                      <a:pt x="1460" y="815"/>
                      <a:pt x="1467" y="810"/>
                      <a:pt x="1466" y="806"/>
                    </a:cubicBezTo>
                    <a:cubicBezTo>
                      <a:pt x="1476" y="807"/>
                      <a:pt x="1478" y="810"/>
                      <a:pt x="1482" y="813"/>
                    </a:cubicBezTo>
                    <a:cubicBezTo>
                      <a:pt x="1490" y="802"/>
                      <a:pt x="1518" y="810"/>
                      <a:pt x="1530" y="802"/>
                    </a:cubicBezTo>
                    <a:cubicBezTo>
                      <a:pt x="1544" y="809"/>
                      <a:pt x="1574" y="795"/>
                      <a:pt x="1589" y="795"/>
                    </a:cubicBezTo>
                    <a:cubicBezTo>
                      <a:pt x="1587" y="795"/>
                      <a:pt x="1586" y="794"/>
                      <a:pt x="1586" y="792"/>
                    </a:cubicBezTo>
                    <a:cubicBezTo>
                      <a:pt x="1594" y="791"/>
                      <a:pt x="1598" y="789"/>
                      <a:pt x="1604" y="792"/>
                    </a:cubicBezTo>
                    <a:cubicBezTo>
                      <a:pt x="1599" y="796"/>
                      <a:pt x="1600" y="790"/>
                      <a:pt x="1593" y="792"/>
                    </a:cubicBezTo>
                    <a:cubicBezTo>
                      <a:pt x="1610" y="800"/>
                      <a:pt x="1634" y="789"/>
                      <a:pt x="1657" y="790"/>
                    </a:cubicBezTo>
                    <a:cubicBezTo>
                      <a:pt x="1660" y="788"/>
                      <a:pt x="1665" y="786"/>
                      <a:pt x="1670" y="784"/>
                    </a:cubicBezTo>
                    <a:cubicBezTo>
                      <a:pt x="1674" y="788"/>
                      <a:pt x="1686" y="785"/>
                      <a:pt x="1696" y="784"/>
                    </a:cubicBezTo>
                    <a:cubicBezTo>
                      <a:pt x="1698" y="780"/>
                      <a:pt x="1701" y="777"/>
                      <a:pt x="1711" y="777"/>
                    </a:cubicBezTo>
                    <a:cubicBezTo>
                      <a:pt x="1699" y="768"/>
                      <a:pt x="1678" y="773"/>
                      <a:pt x="1664" y="776"/>
                    </a:cubicBezTo>
                    <a:cubicBezTo>
                      <a:pt x="1671" y="770"/>
                      <a:pt x="1659" y="770"/>
                      <a:pt x="1667" y="766"/>
                    </a:cubicBezTo>
                    <a:cubicBezTo>
                      <a:pt x="1675" y="773"/>
                      <a:pt x="1709" y="763"/>
                      <a:pt x="1719" y="764"/>
                    </a:cubicBezTo>
                    <a:cubicBezTo>
                      <a:pt x="1714" y="764"/>
                      <a:pt x="1709" y="765"/>
                      <a:pt x="1709" y="761"/>
                    </a:cubicBezTo>
                    <a:cubicBezTo>
                      <a:pt x="1716" y="760"/>
                      <a:pt x="1728" y="755"/>
                      <a:pt x="1733" y="759"/>
                    </a:cubicBezTo>
                    <a:cubicBezTo>
                      <a:pt x="1722" y="759"/>
                      <a:pt x="1725" y="765"/>
                      <a:pt x="1718" y="760"/>
                    </a:cubicBezTo>
                    <a:cubicBezTo>
                      <a:pt x="1723" y="764"/>
                      <a:pt x="1728" y="767"/>
                      <a:pt x="1737" y="768"/>
                    </a:cubicBezTo>
                    <a:cubicBezTo>
                      <a:pt x="1738" y="764"/>
                      <a:pt x="1729" y="767"/>
                      <a:pt x="1732" y="762"/>
                    </a:cubicBezTo>
                    <a:cubicBezTo>
                      <a:pt x="1734" y="761"/>
                      <a:pt x="1734" y="760"/>
                      <a:pt x="1736" y="760"/>
                    </a:cubicBezTo>
                    <a:cubicBezTo>
                      <a:pt x="1739" y="763"/>
                      <a:pt x="1760" y="759"/>
                      <a:pt x="1754" y="765"/>
                    </a:cubicBezTo>
                    <a:cubicBezTo>
                      <a:pt x="1770" y="761"/>
                      <a:pt x="1794" y="760"/>
                      <a:pt x="1801" y="767"/>
                    </a:cubicBezTo>
                    <a:cubicBezTo>
                      <a:pt x="1828" y="761"/>
                      <a:pt x="1848" y="755"/>
                      <a:pt x="1876" y="755"/>
                    </a:cubicBezTo>
                    <a:cubicBezTo>
                      <a:pt x="1876" y="757"/>
                      <a:pt x="1875" y="761"/>
                      <a:pt x="1878" y="761"/>
                    </a:cubicBezTo>
                    <a:cubicBezTo>
                      <a:pt x="1880" y="757"/>
                      <a:pt x="1886" y="756"/>
                      <a:pt x="1889" y="754"/>
                    </a:cubicBezTo>
                    <a:cubicBezTo>
                      <a:pt x="1890" y="759"/>
                      <a:pt x="1895" y="753"/>
                      <a:pt x="1896" y="756"/>
                    </a:cubicBezTo>
                    <a:cubicBezTo>
                      <a:pt x="1893" y="757"/>
                      <a:pt x="1894" y="759"/>
                      <a:pt x="1892" y="761"/>
                    </a:cubicBezTo>
                    <a:cubicBezTo>
                      <a:pt x="1897" y="760"/>
                      <a:pt x="1900" y="760"/>
                      <a:pt x="1903" y="761"/>
                    </a:cubicBezTo>
                    <a:cubicBezTo>
                      <a:pt x="1904" y="757"/>
                      <a:pt x="1895" y="760"/>
                      <a:pt x="1898" y="754"/>
                    </a:cubicBezTo>
                    <a:cubicBezTo>
                      <a:pt x="1903" y="754"/>
                      <a:pt x="1904" y="751"/>
                      <a:pt x="1908" y="750"/>
                    </a:cubicBezTo>
                    <a:cubicBezTo>
                      <a:pt x="1918" y="755"/>
                      <a:pt x="1930" y="744"/>
                      <a:pt x="1946" y="748"/>
                    </a:cubicBezTo>
                    <a:cubicBezTo>
                      <a:pt x="1946" y="750"/>
                      <a:pt x="1943" y="751"/>
                      <a:pt x="1945" y="754"/>
                    </a:cubicBezTo>
                    <a:cubicBezTo>
                      <a:pt x="1953" y="753"/>
                      <a:pt x="1952" y="747"/>
                      <a:pt x="1959" y="746"/>
                    </a:cubicBezTo>
                    <a:cubicBezTo>
                      <a:pt x="1959" y="748"/>
                      <a:pt x="1956" y="748"/>
                      <a:pt x="1955" y="750"/>
                    </a:cubicBezTo>
                    <a:cubicBezTo>
                      <a:pt x="1965" y="739"/>
                      <a:pt x="1992" y="748"/>
                      <a:pt x="2000" y="747"/>
                    </a:cubicBezTo>
                    <a:cubicBezTo>
                      <a:pt x="1997" y="747"/>
                      <a:pt x="1994" y="746"/>
                      <a:pt x="1997" y="745"/>
                    </a:cubicBezTo>
                    <a:cubicBezTo>
                      <a:pt x="2033" y="744"/>
                      <a:pt x="2063" y="738"/>
                      <a:pt x="2096" y="735"/>
                    </a:cubicBezTo>
                    <a:cubicBezTo>
                      <a:pt x="2097" y="737"/>
                      <a:pt x="2093" y="738"/>
                      <a:pt x="2097" y="738"/>
                    </a:cubicBezTo>
                    <a:cubicBezTo>
                      <a:pt x="2111" y="735"/>
                      <a:pt x="2187" y="713"/>
                      <a:pt x="2174" y="731"/>
                    </a:cubicBezTo>
                    <a:cubicBezTo>
                      <a:pt x="2176" y="731"/>
                      <a:pt x="2178" y="731"/>
                      <a:pt x="2179" y="732"/>
                    </a:cubicBezTo>
                    <a:cubicBezTo>
                      <a:pt x="2176" y="733"/>
                      <a:pt x="2172" y="732"/>
                      <a:pt x="2172" y="734"/>
                    </a:cubicBezTo>
                    <a:cubicBezTo>
                      <a:pt x="2179" y="736"/>
                      <a:pt x="2191" y="730"/>
                      <a:pt x="2201" y="729"/>
                    </a:cubicBezTo>
                    <a:cubicBezTo>
                      <a:pt x="2203" y="730"/>
                      <a:pt x="2205" y="733"/>
                      <a:pt x="2208" y="734"/>
                    </a:cubicBezTo>
                    <a:cubicBezTo>
                      <a:pt x="2223" y="722"/>
                      <a:pt x="2236" y="737"/>
                      <a:pt x="2252" y="731"/>
                    </a:cubicBezTo>
                    <a:cubicBezTo>
                      <a:pt x="2253" y="735"/>
                      <a:pt x="2244" y="733"/>
                      <a:pt x="2246" y="738"/>
                    </a:cubicBezTo>
                    <a:cubicBezTo>
                      <a:pt x="2268" y="724"/>
                      <a:pt x="2307" y="730"/>
                      <a:pt x="2338" y="724"/>
                    </a:cubicBezTo>
                    <a:cubicBezTo>
                      <a:pt x="2339" y="727"/>
                      <a:pt x="2326" y="723"/>
                      <a:pt x="2330" y="729"/>
                    </a:cubicBezTo>
                    <a:cubicBezTo>
                      <a:pt x="2353" y="723"/>
                      <a:pt x="2396" y="724"/>
                      <a:pt x="2425" y="718"/>
                    </a:cubicBezTo>
                    <a:cubicBezTo>
                      <a:pt x="2418" y="723"/>
                      <a:pt x="2433" y="719"/>
                      <a:pt x="2434" y="723"/>
                    </a:cubicBezTo>
                    <a:cubicBezTo>
                      <a:pt x="2416" y="734"/>
                      <a:pt x="2394" y="727"/>
                      <a:pt x="2369" y="737"/>
                    </a:cubicBezTo>
                    <a:cubicBezTo>
                      <a:pt x="2370" y="739"/>
                      <a:pt x="2367" y="745"/>
                      <a:pt x="2372" y="744"/>
                    </a:cubicBezTo>
                    <a:cubicBezTo>
                      <a:pt x="2377" y="730"/>
                      <a:pt x="2406" y="736"/>
                      <a:pt x="2424" y="729"/>
                    </a:cubicBezTo>
                    <a:cubicBezTo>
                      <a:pt x="2425" y="732"/>
                      <a:pt x="2431" y="730"/>
                      <a:pt x="2429" y="735"/>
                    </a:cubicBezTo>
                    <a:cubicBezTo>
                      <a:pt x="2437" y="730"/>
                      <a:pt x="2449" y="727"/>
                      <a:pt x="2463" y="726"/>
                    </a:cubicBezTo>
                    <a:cubicBezTo>
                      <a:pt x="2477" y="725"/>
                      <a:pt x="2492" y="726"/>
                      <a:pt x="2505" y="727"/>
                    </a:cubicBezTo>
                    <a:cubicBezTo>
                      <a:pt x="2511" y="720"/>
                      <a:pt x="2527" y="726"/>
                      <a:pt x="2538" y="722"/>
                    </a:cubicBezTo>
                    <a:cubicBezTo>
                      <a:pt x="2534" y="724"/>
                      <a:pt x="2535" y="730"/>
                      <a:pt x="2528" y="731"/>
                    </a:cubicBezTo>
                    <a:cubicBezTo>
                      <a:pt x="2525" y="727"/>
                      <a:pt x="2534" y="724"/>
                      <a:pt x="2525" y="725"/>
                    </a:cubicBezTo>
                    <a:cubicBezTo>
                      <a:pt x="2523" y="736"/>
                      <a:pt x="2494" y="731"/>
                      <a:pt x="2489" y="736"/>
                    </a:cubicBezTo>
                    <a:cubicBezTo>
                      <a:pt x="2494" y="735"/>
                      <a:pt x="2486" y="738"/>
                      <a:pt x="2489" y="741"/>
                    </a:cubicBezTo>
                    <a:cubicBezTo>
                      <a:pt x="2498" y="737"/>
                      <a:pt x="2507" y="740"/>
                      <a:pt x="2515" y="735"/>
                    </a:cubicBezTo>
                    <a:cubicBezTo>
                      <a:pt x="2520" y="739"/>
                      <a:pt x="2539" y="742"/>
                      <a:pt x="2528" y="734"/>
                    </a:cubicBezTo>
                    <a:cubicBezTo>
                      <a:pt x="2537" y="742"/>
                      <a:pt x="2554" y="734"/>
                      <a:pt x="2562" y="740"/>
                    </a:cubicBezTo>
                    <a:cubicBezTo>
                      <a:pt x="2538" y="741"/>
                      <a:pt x="2530" y="748"/>
                      <a:pt x="2512" y="750"/>
                    </a:cubicBezTo>
                    <a:cubicBezTo>
                      <a:pt x="2523" y="754"/>
                      <a:pt x="2528" y="751"/>
                      <a:pt x="2539" y="750"/>
                    </a:cubicBezTo>
                    <a:cubicBezTo>
                      <a:pt x="2539" y="752"/>
                      <a:pt x="2538" y="754"/>
                      <a:pt x="2537" y="755"/>
                    </a:cubicBezTo>
                    <a:cubicBezTo>
                      <a:pt x="2569" y="753"/>
                      <a:pt x="2590" y="750"/>
                      <a:pt x="2614" y="757"/>
                    </a:cubicBezTo>
                    <a:cubicBezTo>
                      <a:pt x="2615" y="756"/>
                      <a:pt x="2614" y="753"/>
                      <a:pt x="2616" y="753"/>
                    </a:cubicBezTo>
                    <a:cubicBezTo>
                      <a:pt x="2631" y="758"/>
                      <a:pt x="2657" y="753"/>
                      <a:pt x="2671" y="752"/>
                    </a:cubicBezTo>
                    <a:cubicBezTo>
                      <a:pt x="2668" y="752"/>
                      <a:pt x="2666" y="752"/>
                      <a:pt x="2667" y="749"/>
                    </a:cubicBezTo>
                    <a:cubicBezTo>
                      <a:pt x="2676" y="749"/>
                      <a:pt x="2687" y="747"/>
                      <a:pt x="2689" y="752"/>
                    </a:cubicBezTo>
                    <a:cubicBezTo>
                      <a:pt x="2694" y="751"/>
                      <a:pt x="2690" y="746"/>
                      <a:pt x="2697" y="746"/>
                    </a:cubicBezTo>
                    <a:cubicBezTo>
                      <a:pt x="2704" y="748"/>
                      <a:pt x="2707" y="754"/>
                      <a:pt x="2715" y="756"/>
                    </a:cubicBezTo>
                    <a:cubicBezTo>
                      <a:pt x="2708" y="751"/>
                      <a:pt x="2744" y="745"/>
                      <a:pt x="2735" y="756"/>
                    </a:cubicBezTo>
                    <a:cubicBezTo>
                      <a:pt x="2749" y="756"/>
                      <a:pt x="2756" y="751"/>
                      <a:pt x="2766" y="758"/>
                    </a:cubicBezTo>
                    <a:cubicBezTo>
                      <a:pt x="2770" y="755"/>
                      <a:pt x="2773" y="752"/>
                      <a:pt x="2779" y="750"/>
                    </a:cubicBezTo>
                    <a:cubicBezTo>
                      <a:pt x="2776" y="737"/>
                      <a:pt x="2781" y="735"/>
                      <a:pt x="2779" y="724"/>
                    </a:cubicBezTo>
                    <a:cubicBezTo>
                      <a:pt x="2767" y="728"/>
                      <a:pt x="2759" y="730"/>
                      <a:pt x="2754" y="721"/>
                    </a:cubicBezTo>
                    <a:cubicBezTo>
                      <a:pt x="2752" y="725"/>
                      <a:pt x="2735" y="727"/>
                      <a:pt x="2730" y="723"/>
                    </a:cubicBezTo>
                    <a:cubicBezTo>
                      <a:pt x="2716" y="733"/>
                      <a:pt x="2695" y="722"/>
                      <a:pt x="2671" y="726"/>
                    </a:cubicBezTo>
                    <a:cubicBezTo>
                      <a:pt x="2672" y="719"/>
                      <a:pt x="2664" y="725"/>
                      <a:pt x="2660" y="720"/>
                    </a:cubicBezTo>
                    <a:cubicBezTo>
                      <a:pt x="2667" y="718"/>
                      <a:pt x="2674" y="717"/>
                      <a:pt x="2681" y="715"/>
                    </a:cubicBezTo>
                    <a:cubicBezTo>
                      <a:pt x="2678" y="720"/>
                      <a:pt x="2682" y="721"/>
                      <a:pt x="2686" y="723"/>
                    </a:cubicBezTo>
                    <a:cubicBezTo>
                      <a:pt x="2689" y="719"/>
                      <a:pt x="2700" y="719"/>
                      <a:pt x="2704" y="722"/>
                    </a:cubicBezTo>
                    <a:cubicBezTo>
                      <a:pt x="2706" y="716"/>
                      <a:pt x="2694" y="720"/>
                      <a:pt x="2692" y="717"/>
                    </a:cubicBezTo>
                    <a:cubicBezTo>
                      <a:pt x="2701" y="715"/>
                      <a:pt x="2711" y="713"/>
                      <a:pt x="2718" y="710"/>
                    </a:cubicBezTo>
                    <a:cubicBezTo>
                      <a:pt x="2723" y="717"/>
                      <a:pt x="2739" y="716"/>
                      <a:pt x="2749" y="712"/>
                    </a:cubicBezTo>
                    <a:cubicBezTo>
                      <a:pt x="2754" y="715"/>
                      <a:pt x="2754" y="715"/>
                      <a:pt x="2750" y="719"/>
                    </a:cubicBezTo>
                    <a:cubicBezTo>
                      <a:pt x="2770" y="711"/>
                      <a:pt x="2794" y="712"/>
                      <a:pt x="2809" y="717"/>
                    </a:cubicBezTo>
                    <a:cubicBezTo>
                      <a:pt x="2814" y="706"/>
                      <a:pt x="2832" y="719"/>
                      <a:pt x="2839" y="715"/>
                    </a:cubicBezTo>
                    <a:cubicBezTo>
                      <a:pt x="2836" y="714"/>
                      <a:pt x="2834" y="713"/>
                      <a:pt x="2832" y="711"/>
                    </a:cubicBezTo>
                    <a:cubicBezTo>
                      <a:pt x="2839" y="712"/>
                      <a:pt x="2839" y="708"/>
                      <a:pt x="2845" y="709"/>
                    </a:cubicBezTo>
                    <a:cubicBezTo>
                      <a:pt x="2845" y="714"/>
                      <a:pt x="2854" y="713"/>
                      <a:pt x="2859" y="715"/>
                    </a:cubicBezTo>
                    <a:cubicBezTo>
                      <a:pt x="2861" y="712"/>
                      <a:pt x="2852" y="711"/>
                      <a:pt x="2859" y="709"/>
                    </a:cubicBezTo>
                    <a:cubicBezTo>
                      <a:pt x="2877" y="710"/>
                      <a:pt x="2884" y="710"/>
                      <a:pt x="2898" y="705"/>
                    </a:cubicBezTo>
                    <a:cubicBezTo>
                      <a:pt x="2900" y="710"/>
                      <a:pt x="2898" y="714"/>
                      <a:pt x="2911" y="713"/>
                    </a:cubicBezTo>
                    <a:cubicBezTo>
                      <a:pt x="2911" y="711"/>
                      <a:pt x="2912" y="709"/>
                      <a:pt x="2913" y="708"/>
                    </a:cubicBezTo>
                    <a:cubicBezTo>
                      <a:pt x="2908" y="706"/>
                      <a:pt x="2904" y="712"/>
                      <a:pt x="2902" y="708"/>
                    </a:cubicBezTo>
                    <a:cubicBezTo>
                      <a:pt x="2915" y="705"/>
                      <a:pt x="2925" y="714"/>
                      <a:pt x="2935" y="704"/>
                    </a:cubicBezTo>
                    <a:cubicBezTo>
                      <a:pt x="2938" y="705"/>
                      <a:pt x="2943" y="704"/>
                      <a:pt x="2942" y="709"/>
                    </a:cubicBezTo>
                    <a:cubicBezTo>
                      <a:pt x="2937" y="709"/>
                      <a:pt x="2940" y="704"/>
                      <a:pt x="2933" y="705"/>
                    </a:cubicBezTo>
                    <a:cubicBezTo>
                      <a:pt x="2936" y="712"/>
                      <a:pt x="2925" y="712"/>
                      <a:pt x="2918" y="713"/>
                    </a:cubicBezTo>
                    <a:cubicBezTo>
                      <a:pt x="2932" y="713"/>
                      <a:pt x="2941" y="728"/>
                      <a:pt x="2947" y="717"/>
                    </a:cubicBezTo>
                    <a:cubicBezTo>
                      <a:pt x="2968" y="720"/>
                      <a:pt x="2983" y="725"/>
                      <a:pt x="3006" y="729"/>
                    </a:cubicBezTo>
                    <a:cubicBezTo>
                      <a:pt x="3006" y="731"/>
                      <a:pt x="3002" y="732"/>
                      <a:pt x="3002" y="734"/>
                    </a:cubicBezTo>
                    <a:cubicBezTo>
                      <a:pt x="3013" y="736"/>
                      <a:pt x="3020" y="725"/>
                      <a:pt x="3021" y="734"/>
                    </a:cubicBezTo>
                    <a:cubicBezTo>
                      <a:pt x="3011" y="735"/>
                      <a:pt x="2998" y="734"/>
                      <a:pt x="2993" y="738"/>
                    </a:cubicBezTo>
                    <a:cubicBezTo>
                      <a:pt x="2997" y="738"/>
                      <a:pt x="3001" y="739"/>
                      <a:pt x="3002" y="741"/>
                    </a:cubicBezTo>
                    <a:cubicBezTo>
                      <a:pt x="2993" y="738"/>
                      <a:pt x="3001" y="746"/>
                      <a:pt x="2983" y="745"/>
                    </a:cubicBezTo>
                    <a:cubicBezTo>
                      <a:pt x="2985" y="750"/>
                      <a:pt x="2977" y="749"/>
                      <a:pt x="2977" y="753"/>
                    </a:cubicBezTo>
                    <a:cubicBezTo>
                      <a:pt x="2982" y="755"/>
                      <a:pt x="2992" y="755"/>
                      <a:pt x="2995" y="758"/>
                    </a:cubicBezTo>
                    <a:cubicBezTo>
                      <a:pt x="2978" y="763"/>
                      <a:pt x="2968" y="763"/>
                      <a:pt x="2958" y="757"/>
                    </a:cubicBezTo>
                    <a:cubicBezTo>
                      <a:pt x="2961" y="756"/>
                      <a:pt x="2969" y="758"/>
                      <a:pt x="2968" y="755"/>
                    </a:cubicBezTo>
                    <a:cubicBezTo>
                      <a:pt x="2957" y="757"/>
                      <a:pt x="2976" y="750"/>
                      <a:pt x="2964" y="751"/>
                    </a:cubicBezTo>
                    <a:cubicBezTo>
                      <a:pt x="2958" y="757"/>
                      <a:pt x="2950" y="758"/>
                      <a:pt x="2943" y="761"/>
                    </a:cubicBezTo>
                    <a:cubicBezTo>
                      <a:pt x="2947" y="755"/>
                      <a:pt x="2933" y="765"/>
                      <a:pt x="2930" y="757"/>
                    </a:cubicBezTo>
                    <a:cubicBezTo>
                      <a:pt x="2926" y="759"/>
                      <a:pt x="2926" y="762"/>
                      <a:pt x="2921" y="763"/>
                    </a:cubicBezTo>
                    <a:cubicBezTo>
                      <a:pt x="2904" y="755"/>
                      <a:pt x="2871" y="758"/>
                      <a:pt x="2853" y="757"/>
                    </a:cubicBezTo>
                    <a:cubicBezTo>
                      <a:pt x="2857" y="759"/>
                      <a:pt x="2863" y="758"/>
                      <a:pt x="2862" y="762"/>
                    </a:cubicBezTo>
                    <a:cubicBezTo>
                      <a:pt x="2860" y="763"/>
                      <a:pt x="2860" y="764"/>
                      <a:pt x="2858" y="764"/>
                    </a:cubicBezTo>
                    <a:cubicBezTo>
                      <a:pt x="2851" y="758"/>
                      <a:pt x="2837" y="766"/>
                      <a:pt x="2834" y="758"/>
                    </a:cubicBezTo>
                    <a:cubicBezTo>
                      <a:pt x="2823" y="759"/>
                      <a:pt x="2823" y="761"/>
                      <a:pt x="2816" y="758"/>
                    </a:cubicBezTo>
                    <a:cubicBezTo>
                      <a:pt x="2815" y="761"/>
                      <a:pt x="2818" y="765"/>
                      <a:pt x="2806" y="764"/>
                    </a:cubicBezTo>
                    <a:cubicBezTo>
                      <a:pt x="2806" y="761"/>
                      <a:pt x="2812" y="761"/>
                      <a:pt x="2812" y="758"/>
                    </a:cubicBezTo>
                    <a:cubicBezTo>
                      <a:pt x="2795" y="759"/>
                      <a:pt x="2764" y="766"/>
                      <a:pt x="2753" y="759"/>
                    </a:cubicBezTo>
                    <a:cubicBezTo>
                      <a:pt x="2726" y="783"/>
                      <a:pt x="2679" y="755"/>
                      <a:pt x="2658" y="773"/>
                    </a:cubicBezTo>
                    <a:cubicBezTo>
                      <a:pt x="2657" y="771"/>
                      <a:pt x="2654" y="772"/>
                      <a:pt x="2653" y="771"/>
                    </a:cubicBezTo>
                    <a:cubicBezTo>
                      <a:pt x="2659" y="771"/>
                      <a:pt x="2661" y="769"/>
                      <a:pt x="2659" y="766"/>
                    </a:cubicBezTo>
                    <a:cubicBezTo>
                      <a:pt x="2648" y="767"/>
                      <a:pt x="2648" y="766"/>
                      <a:pt x="2633" y="765"/>
                    </a:cubicBezTo>
                    <a:cubicBezTo>
                      <a:pt x="2637" y="772"/>
                      <a:pt x="2653" y="770"/>
                      <a:pt x="2660" y="776"/>
                    </a:cubicBezTo>
                    <a:cubicBezTo>
                      <a:pt x="2656" y="779"/>
                      <a:pt x="2644" y="778"/>
                      <a:pt x="2636" y="779"/>
                    </a:cubicBezTo>
                    <a:cubicBezTo>
                      <a:pt x="2639" y="783"/>
                      <a:pt x="2659" y="782"/>
                      <a:pt x="2665" y="781"/>
                    </a:cubicBezTo>
                    <a:cubicBezTo>
                      <a:pt x="2665" y="781"/>
                      <a:pt x="2666" y="777"/>
                      <a:pt x="2669" y="777"/>
                    </a:cubicBezTo>
                    <a:cubicBezTo>
                      <a:pt x="2672" y="777"/>
                      <a:pt x="2675" y="780"/>
                      <a:pt x="2678" y="780"/>
                    </a:cubicBezTo>
                    <a:cubicBezTo>
                      <a:pt x="2693" y="781"/>
                      <a:pt x="2713" y="772"/>
                      <a:pt x="2722" y="780"/>
                    </a:cubicBezTo>
                    <a:cubicBezTo>
                      <a:pt x="2714" y="780"/>
                      <a:pt x="2711" y="782"/>
                      <a:pt x="2709" y="785"/>
                    </a:cubicBezTo>
                    <a:cubicBezTo>
                      <a:pt x="2727" y="782"/>
                      <a:pt x="2742" y="782"/>
                      <a:pt x="2757" y="781"/>
                    </a:cubicBezTo>
                    <a:cubicBezTo>
                      <a:pt x="2773" y="781"/>
                      <a:pt x="2789" y="780"/>
                      <a:pt x="2809" y="779"/>
                    </a:cubicBezTo>
                    <a:cubicBezTo>
                      <a:pt x="2809" y="780"/>
                      <a:pt x="2808" y="781"/>
                      <a:pt x="2807" y="782"/>
                    </a:cubicBezTo>
                    <a:cubicBezTo>
                      <a:pt x="2821" y="778"/>
                      <a:pt x="2837" y="782"/>
                      <a:pt x="2852" y="775"/>
                    </a:cubicBezTo>
                    <a:cubicBezTo>
                      <a:pt x="2852" y="777"/>
                      <a:pt x="2849" y="777"/>
                      <a:pt x="2848" y="779"/>
                    </a:cubicBezTo>
                    <a:cubicBezTo>
                      <a:pt x="2857" y="777"/>
                      <a:pt x="2865" y="775"/>
                      <a:pt x="2872" y="772"/>
                    </a:cubicBezTo>
                    <a:cubicBezTo>
                      <a:pt x="2867" y="776"/>
                      <a:pt x="2879" y="776"/>
                      <a:pt x="2881" y="780"/>
                    </a:cubicBezTo>
                    <a:cubicBezTo>
                      <a:pt x="2880" y="777"/>
                      <a:pt x="2883" y="775"/>
                      <a:pt x="2887" y="775"/>
                    </a:cubicBezTo>
                    <a:cubicBezTo>
                      <a:pt x="2892" y="777"/>
                      <a:pt x="2885" y="779"/>
                      <a:pt x="2890" y="780"/>
                    </a:cubicBezTo>
                    <a:cubicBezTo>
                      <a:pt x="2901" y="777"/>
                      <a:pt x="2913" y="776"/>
                      <a:pt x="2922" y="772"/>
                    </a:cubicBezTo>
                    <a:cubicBezTo>
                      <a:pt x="2922" y="775"/>
                      <a:pt x="2911" y="777"/>
                      <a:pt x="2918" y="779"/>
                    </a:cubicBezTo>
                    <a:cubicBezTo>
                      <a:pt x="2931" y="771"/>
                      <a:pt x="2968" y="780"/>
                      <a:pt x="2981" y="781"/>
                    </a:cubicBezTo>
                    <a:cubicBezTo>
                      <a:pt x="2974" y="779"/>
                      <a:pt x="2987" y="776"/>
                      <a:pt x="2989" y="779"/>
                    </a:cubicBezTo>
                    <a:cubicBezTo>
                      <a:pt x="2992" y="775"/>
                      <a:pt x="2981" y="775"/>
                      <a:pt x="2987" y="773"/>
                    </a:cubicBezTo>
                    <a:cubicBezTo>
                      <a:pt x="2990" y="779"/>
                      <a:pt x="3004" y="774"/>
                      <a:pt x="3007" y="777"/>
                    </a:cubicBezTo>
                    <a:cubicBezTo>
                      <a:pt x="3010" y="781"/>
                      <a:pt x="2999" y="778"/>
                      <a:pt x="3000" y="781"/>
                    </a:cubicBezTo>
                    <a:cubicBezTo>
                      <a:pt x="3009" y="784"/>
                      <a:pt x="3020" y="786"/>
                      <a:pt x="3031" y="787"/>
                    </a:cubicBezTo>
                    <a:cubicBezTo>
                      <a:pt x="3011" y="794"/>
                      <a:pt x="2971" y="785"/>
                      <a:pt x="2943" y="797"/>
                    </a:cubicBezTo>
                    <a:cubicBezTo>
                      <a:pt x="2945" y="800"/>
                      <a:pt x="2952" y="795"/>
                      <a:pt x="2956" y="795"/>
                    </a:cubicBezTo>
                    <a:cubicBezTo>
                      <a:pt x="2958" y="804"/>
                      <a:pt x="2963" y="795"/>
                      <a:pt x="2969" y="799"/>
                    </a:cubicBezTo>
                    <a:cubicBezTo>
                      <a:pt x="2964" y="810"/>
                      <a:pt x="2946" y="799"/>
                      <a:pt x="2937" y="803"/>
                    </a:cubicBezTo>
                    <a:cubicBezTo>
                      <a:pt x="2940" y="803"/>
                      <a:pt x="2942" y="803"/>
                      <a:pt x="2941" y="806"/>
                    </a:cubicBezTo>
                    <a:cubicBezTo>
                      <a:pt x="2939" y="806"/>
                      <a:pt x="2939" y="807"/>
                      <a:pt x="2937" y="807"/>
                    </a:cubicBezTo>
                    <a:cubicBezTo>
                      <a:pt x="2930" y="807"/>
                      <a:pt x="2921" y="806"/>
                      <a:pt x="2913" y="806"/>
                    </a:cubicBezTo>
                    <a:cubicBezTo>
                      <a:pt x="2905" y="806"/>
                      <a:pt x="2899" y="807"/>
                      <a:pt x="2898" y="811"/>
                    </a:cubicBezTo>
                    <a:cubicBezTo>
                      <a:pt x="2888" y="811"/>
                      <a:pt x="2879" y="801"/>
                      <a:pt x="2870" y="805"/>
                    </a:cubicBezTo>
                    <a:cubicBezTo>
                      <a:pt x="2881" y="807"/>
                      <a:pt x="2892" y="810"/>
                      <a:pt x="2897" y="817"/>
                    </a:cubicBezTo>
                    <a:cubicBezTo>
                      <a:pt x="2897" y="819"/>
                      <a:pt x="2881" y="818"/>
                      <a:pt x="2888" y="820"/>
                    </a:cubicBezTo>
                    <a:cubicBezTo>
                      <a:pt x="2904" y="814"/>
                      <a:pt x="2910" y="815"/>
                      <a:pt x="2925" y="814"/>
                    </a:cubicBezTo>
                    <a:cubicBezTo>
                      <a:pt x="2923" y="811"/>
                      <a:pt x="2914" y="814"/>
                      <a:pt x="2916" y="810"/>
                    </a:cubicBezTo>
                    <a:cubicBezTo>
                      <a:pt x="2922" y="810"/>
                      <a:pt x="2932" y="807"/>
                      <a:pt x="2933" y="812"/>
                    </a:cubicBezTo>
                    <a:cubicBezTo>
                      <a:pt x="2927" y="814"/>
                      <a:pt x="2937" y="819"/>
                      <a:pt x="2938" y="816"/>
                    </a:cubicBezTo>
                    <a:cubicBezTo>
                      <a:pt x="2932" y="815"/>
                      <a:pt x="2939" y="811"/>
                      <a:pt x="2942" y="810"/>
                    </a:cubicBezTo>
                    <a:cubicBezTo>
                      <a:pt x="2942" y="812"/>
                      <a:pt x="2947" y="811"/>
                      <a:pt x="2950" y="811"/>
                    </a:cubicBezTo>
                    <a:cubicBezTo>
                      <a:pt x="2950" y="813"/>
                      <a:pt x="2951" y="815"/>
                      <a:pt x="2953" y="817"/>
                    </a:cubicBezTo>
                    <a:cubicBezTo>
                      <a:pt x="2960" y="816"/>
                      <a:pt x="2963" y="814"/>
                      <a:pt x="2968" y="813"/>
                    </a:cubicBezTo>
                    <a:cubicBezTo>
                      <a:pt x="2996" y="820"/>
                      <a:pt x="3034" y="802"/>
                      <a:pt x="3060" y="806"/>
                    </a:cubicBezTo>
                    <a:cubicBezTo>
                      <a:pt x="3059" y="806"/>
                      <a:pt x="3057" y="806"/>
                      <a:pt x="3058" y="807"/>
                    </a:cubicBezTo>
                    <a:cubicBezTo>
                      <a:pt x="3062" y="801"/>
                      <a:pt x="3076" y="805"/>
                      <a:pt x="3075" y="801"/>
                    </a:cubicBezTo>
                    <a:cubicBezTo>
                      <a:pt x="3077" y="802"/>
                      <a:pt x="3089" y="804"/>
                      <a:pt x="3090" y="802"/>
                    </a:cubicBezTo>
                    <a:cubicBezTo>
                      <a:pt x="3088" y="799"/>
                      <a:pt x="3080" y="802"/>
                      <a:pt x="3079" y="799"/>
                    </a:cubicBezTo>
                    <a:cubicBezTo>
                      <a:pt x="3079" y="798"/>
                      <a:pt x="3081" y="797"/>
                      <a:pt x="3083" y="796"/>
                    </a:cubicBezTo>
                    <a:cubicBezTo>
                      <a:pt x="3089" y="800"/>
                      <a:pt x="3090" y="798"/>
                      <a:pt x="3096" y="796"/>
                    </a:cubicBezTo>
                    <a:cubicBezTo>
                      <a:pt x="3098" y="797"/>
                      <a:pt x="3100" y="799"/>
                      <a:pt x="3103" y="800"/>
                    </a:cubicBezTo>
                    <a:cubicBezTo>
                      <a:pt x="3116" y="797"/>
                      <a:pt x="3122" y="798"/>
                      <a:pt x="3135" y="796"/>
                    </a:cubicBezTo>
                    <a:cubicBezTo>
                      <a:pt x="3135" y="798"/>
                      <a:pt x="3134" y="799"/>
                      <a:pt x="3133" y="800"/>
                    </a:cubicBezTo>
                    <a:cubicBezTo>
                      <a:pt x="3138" y="799"/>
                      <a:pt x="3143" y="798"/>
                      <a:pt x="3148" y="801"/>
                    </a:cubicBezTo>
                    <a:cubicBezTo>
                      <a:pt x="3141" y="803"/>
                      <a:pt x="3137" y="806"/>
                      <a:pt x="3133" y="809"/>
                    </a:cubicBezTo>
                    <a:cubicBezTo>
                      <a:pt x="3142" y="806"/>
                      <a:pt x="3157" y="807"/>
                      <a:pt x="3160" y="801"/>
                    </a:cubicBezTo>
                    <a:cubicBezTo>
                      <a:pt x="3157" y="800"/>
                      <a:pt x="3152" y="805"/>
                      <a:pt x="3150" y="801"/>
                    </a:cubicBezTo>
                    <a:cubicBezTo>
                      <a:pt x="3156" y="800"/>
                      <a:pt x="3162" y="798"/>
                      <a:pt x="3167" y="795"/>
                    </a:cubicBezTo>
                    <a:cubicBezTo>
                      <a:pt x="3166" y="797"/>
                      <a:pt x="3169" y="798"/>
                      <a:pt x="3173" y="798"/>
                    </a:cubicBezTo>
                    <a:cubicBezTo>
                      <a:pt x="3169" y="801"/>
                      <a:pt x="3176" y="805"/>
                      <a:pt x="3180" y="807"/>
                    </a:cubicBezTo>
                    <a:cubicBezTo>
                      <a:pt x="3181" y="802"/>
                      <a:pt x="3175" y="802"/>
                      <a:pt x="3175" y="797"/>
                    </a:cubicBezTo>
                    <a:cubicBezTo>
                      <a:pt x="3185" y="798"/>
                      <a:pt x="3177" y="795"/>
                      <a:pt x="3182" y="794"/>
                    </a:cubicBezTo>
                    <a:cubicBezTo>
                      <a:pt x="3192" y="793"/>
                      <a:pt x="3194" y="799"/>
                      <a:pt x="3203" y="799"/>
                    </a:cubicBezTo>
                    <a:cubicBezTo>
                      <a:pt x="3201" y="804"/>
                      <a:pt x="3192" y="805"/>
                      <a:pt x="3189" y="808"/>
                    </a:cubicBezTo>
                    <a:cubicBezTo>
                      <a:pt x="3201" y="809"/>
                      <a:pt x="3202" y="803"/>
                      <a:pt x="3212" y="802"/>
                    </a:cubicBezTo>
                    <a:cubicBezTo>
                      <a:pt x="3212" y="806"/>
                      <a:pt x="3208" y="807"/>
                      <a:pt x="3214" y="808"/>
                    </a:cubicBezTo>
                    <a:cubicBezTo>
                      <a:pt x="3227" y="799"/>
                      <a:pt x="3255" y="801"/>
                      <a:pt x="3271" y="800"/>
                    </a:cubicBezTo>
                    <a:cubicBezTo>
                      <a:pt x="3268" y="796"/>
                      <a:pt x="3265" y="802"/>
                      <a:pt x="3263" y="798"/>
                    </a:cubicBezTo>
                    <a:cubicBezTo>
                      <a:pt x="3263" y="796"/>
                      <a:pt x="3267" y="797"/>
                      <a:pt x="3269" y="795"/>
                    </a:cubicBezTo>
                    <a:cubicBezTo>
                      <a:pt x="3270" y="799"/>
                      <a:pt x="3277" y="798"/>
                      <a:pt x="3276" y="804"/>
                    </a:cubicBezTo>
                    <a:cubicBezTo>
                      <a:pt x="3287" y="799"/>
                      <a:pt x="3300" y="803"/>
                      <a:pt x="3316" y="800"/>
                    </a:cubicBezTo>
                    <a:cubicBezTo>
                      <a:pt x="3318" y="802"/>
                      <a:pt x="3321" y="811"/>
                      <a:pt x="3327" y="806"/>
                    </a:cubicBezTo>
                    <a:cubicBezTo>
                      <a:pt x="3324" y="806"/>
                      <a:pt x="3322" y="806"/>
                      <a:pt x="3322" y="803"/>
                    </a:cubicBezTo>
                    <a:cubicBezTo>
                      <a:pt x="3331" y="802"/>
                      <a:pt x="3338" y="801"/>
                      <a:pt x="3352" y="801"/>
                    </a:cubicBezTo>
                    <a:cubicBezTo>
                      <a:pt x="3354" y="811"/>
                      <a:pt x="3371" y="811"/>
                      <a:pt x="3380" y="816"/>
                    </a:cubicBezTo>
                    <a:cubicBezTo>
                      <a:pt x="3384" y="814"/>
                      <a:pt x="3377" y="812"/>
                      <a:pt x="3382" y="811"/>
                    </a:cubicBezTo>
                    <a:cubicBezTo>
                      <a:pt x="3403" y="818"/>
                      <a:pt x="3416" y="818"/>
                      <a:pt x="3445" y="822"/>
                    </a:cubicBezTo>
                    <a:cubicBezTo>
                      <a:pt x="3431" y="824"/>
                      <a:pt x="3458" y="823"/>
                      <a:pt x="3449" y="827"/>
                    </a:cubicBezTo>
                    <a:cubicBezTo>
                      <a:pt x="3458" y="824"/>
                      <a:pt x="3475" y="822"/>
                      <a:pt x="3481" y="824"/>
                    </a:cubicBezTo>
                    <a:cubicBezTo>
                      <a:pt x="3477" y="825"/>
                      <a:pt x="3477" y="818"/>
                      <a:pt x="3481" y="819"/>
                    </a:cubicBezTo>
                    <a:cubicBezTo>
                      <a:pt x="3485" y="821"/>
                      <a:pt x="3481" y="824"/>
                      <a:pt x="3489" y="822"/>
                    </a:cubicBezTo>
                    <a:cubicBezTo>
                      <a:pt x="3488" y="827"/>
                      <a:pt x="3490" y="830"/>
                      <a:pt x="3495" y="830"/>
                    </a:cubicBezTo>
                    <a:cubicBezTo>
                      <a:pt x="3498" y="830"/>
                      <a:pt x="3496" y="825"/>
                      <a:pt x="3500" y="825"/>
                    </a:cubicBezTo>
                    <a:cubicBezTo>
                      <a:pt x="3506" y="827"/>
                      <a:pt x="3508" y="826"/>
                      <a:pt x="3512" y="828"/>
                    </a:cubicBezTo>
                    <a:cubicBezTo>
                      <a:pt x="3509" y="829"/>
                      <a:pt x="3507" y="830"/>
                      <a:pt x="3506" y="832"/>
                    </a:cubicBezTo>
                    <a:cubicBezTo>
                      <a:pt x="3513" y="831"/>
                      <a:pt x="3509" y="835"/>
                      <a:pt x="3508" y="836"/>
                    </a:cubicBezTo>
                    <a:cubicBezTo>
                      <a:pt x="3514" y="838"/>
                      <a:pt x="3521" y="839"/>
                      <a:pt x="3525" y="843"/>
                    </a:cubicBezTo>
                    <a:cubicBezTo>
                      <a:pt x="3525" y="836"/>
                      <a:pt x="3519" y="832"/>
                      <a:pt x="3525" y="827"/>
                    </a:cubicBezTo>
                    <a:cubicBezTo>
                      <a:pt x="3518" y="826"/>
                      <a:pt x="3519" y="820"/>
                      <a:pt x="3516" y="816"/>
                    </a:cubicBezTo>
                    <a:cubicBezTo>
                      <a:pt x="3547" y="816"/>
                      <a:pt x="3588" y="823"/>
                      <a:pt x="3614" y="834"/>
                    </a:cubicBezTo>
                    <a:cubicBezTo>
                      <a:pt x="3610" y="839"/>
                      <a:pt x="3610" y="843"/>
                      <a:pt x="3616" y="847"/>
                    </a:cubicBezTo>
                    <a:cubicBezTo>
                      <a:pt x="3629" y="820"/>
                      <a:pt x="3668" y="854"/>
                      <a:pt x="3695" y="844"/>
                    </a:cubicBezTo>
                    <a:cubicBezTo>
                      <a:pt x="3698" y="836"/>
                      <a:pt x="3693" y="835"/>
                      <a:pt x="3693" y="826"/>
                    </a:cubicBezTo>
                    <a:cubicBezTo>
                      <a:pt x="3710" y="828"/>
                      <a:pt x="3714" y="821"/>
                      <a:pt x="3721" y="816"/>
                    </a:cubicBezTo>
                    <a:cubicBezTo>
                      <a:pt x="3733" y="814"/>
                      <a:pt x="3738" y="816"/>
                      <a:pt x="3752" y="814"/>
                    </a:cubicBezTo>
                    <a:cubicBezTo>
                      <a:pt x="3752" y="816"/>
                      <a:pt x="3753" y="818"/>
                      <a:pt x="3756" y="818"/>
                    </a:cubicBezTo>
                    <a:cubicBezTo>
                      <a:pt x="3762" y="816"/>
                      <a:pt x="3751" y="815"/>
                      <a:pt x="3754" y="810"/>
                    </a:cubicBezTo>
                    <a:cubicBezTo>
                      <a:pt x="3769" y="810"/>
                      <a:pt x="3773" y="797"/>
                      <a:pt x="3786" y="801"/>
                    </a:cubicBezTo>
                    <a:cubicBezTo>
                      <a:pt x="3782" y="793"/>
                      <a:pt x="3787" y="788"/>
                      <a:pt x="3789" y="785"/>
                    </a:cubicBezTo>
                    <a:cubicBezTo>
                      <a:pt x="3789" y="787"/>
                      <a:pt x="3794" y="787"/>
                      <a:pt x="3795" y="785"/>
                    </a:cubicBezTo>
                    <a:cubicBezTo>
                      <a:pt x="3792" y="785"/>
                      <a:pt x="3795" y="783"/>
                      <a:pt x="3799" y="784"/>
                    </a:cubicBezTo>
                    <a:cubicBezTo>
                      <a:pt x="3795" y="786"/>
                      <a:pt x="3809" y="796"/>
                      <a:pt x="3811" y="790"/>
                    </a:cubicBezTo>
                    <a:cubicBezTo>
                      <a:pt x="3804" y="786"/>
                      <a:pt x="3791" y="783"/>
                      <a:pt x="3798" y="776"/>
                    </a:cubicBezTo>
                    <a:cubicBezTo>
                      <a:pt x="3790" y="776"/>
                      <a:pt x="3787" y="774"/>
                      <a:pt x="3785" y="770"/>
                    </a:cubicBezTo>
                    <a:cubicBezTo>
                      <a:pt x="3788" y="768"/>
                      <a:pt x="3791" y="767"/>
                      <a:pt x="3794" y="765"/>
                    </a:cubicBezTo>
                    <a:cubicBezTo>
                      <a:pt x="3792" y="762"/>
                      <a:pt x="3788" y="760"/>
                      <a:pt x="3786" y="757"/>
                    </a:cubicBezTo>
                    <a:cubicBezTo>
                      <a:pt x="3796" y="754"/>
                      <a:pt x="3820" y="751"/>
                      <a:pt x="3830" y="762"/>
                    </a:cubicBezTo>
                    <a:cubicBezTo>
                      <a:pt x="3838" y="761"/>
                      <a:pt x="3848" y="749"/>
                      <a:pt x="3855" y="759"/>
                    </a:cubicBezTo>
                    <a:cubicBezTo>
                      <a:pt x="3852" y="760"/>
                      <a:pt x="3845" y="762"/>
                      <a:pt x="3842" y="766"/>
                    </a:cubicBezTo>
                    <a:cubicBezTo>
                      <a:pt x="3850" y="766"/>
                      <a:pt x="3862" y="758"/>
                      <a:pt x="3867" y="766"/>
                    </a:cubicBezTo>
                    <a:cubicBezTo>
                      <a:pt x="3849" y="774"/>
                      <a:pt x="3822" y="778"/>
                      <a:pt x="3798" y="773"/>
                    </a:cubicBezTo>
                    <a:cubicBezTo>
                      <a:pt x="3812" y="782"/>
                      <a:pt x="3841" y="777"/>
                      <a:pt x="3862" y="773"/>
                    </a:cubicBezTo>
                    <a:cubicBezTo>
                      <a:pt x="3871" y="777"/>
                      <a:pt x="3891" y="777"/>
                      <a:pt x="3902" y="773"/>
                    </a:cubicBezTo>
                    <a:cubicBezTo>
                      <a:pt x="3907" y="774"/>
                      <a:pt x="3907" y="778"/>
                      <a:pt x="3912" y="779"/>
                    </a:cubicBezTo>
                    <a:cubicBezTo>
                      <a:pt x="3928" y="781"/>
                      <a:pt x="3964" y="771"/>
                      <a:pt x="3961" y="787"/>
                    </a:cubicBezTo>
                    <a:cubicBezTo>
                      <a:pt x="3968" y="790"/>
                      <a:pt x="3963" y="782"/>
                      <a:pt x="3968" y="783"/>
                    </a:cubicBezTo>
                    <a:cubicBezTo>
                      <a:pt x="3971" y="785"/>
                      <a:pt x="3975" y="787"/>
                      <a:pt x="3973" y="791"/>
                    </a:cubicBezTo>
                    <a:cubicBezTo>
                      <a:pt x="3952" y="802"/>
                      <a:pt x="3923" y="806"/>
                      <a:pt x="3901" y="816"/>
                    </a:cubicBezTo>
                    <a:cubicBezTo>
                      <a:pt x="3907" y="820"/>
                      <a:pt x="3915" y="823"/>
                      <a:pt x="3915" y="830"/>
                    </a:cubicBezTo>
                    <a:cubicBezTo>
                      <a:pt x="3960" y="835"/>
                      <a:pt x="3979" y="802"/>
                      <a:pt x="4026" y="808"/>
                    </a:cubicBezTo>
                    <a:cubicBezTo>
                      <a:pt x="4020" y="794"/>
                      <a:pt x="4040" y="790"/>
                      <a:pt x="4031" y="777"/>
                    </a:cubicBezTo>
                    <a:cubicBezTo>
                      <a:pt x="4035" y="777"/>
                      <a:pt x="4037" y="777"/>
                      <a:pt x="4039" y="776"/>
                    </a:cubicBezTo>
                    <a:cubicBezTo>
                      <a:pt x="4038" y="764"/>
                      <a:pt x="4036" y="756"/>
                      <a:pt x="4046" y="749"/>
                    </a:cubicBezTo>
                    <a:cubicBezTo>
                      <a:pt x="4047" y="747"/>
                      <a:pt x="4041" y="748"/>
                      <a:pt x="4040" y="746"/>
                    </a:cubicBezTo>
                    <a:cubicBezTo>
                      <a:pt x="4047" y="746"/>
                      <a:pt x="4047" y="741"/>
                      <a:pt x="4050" y="738"/>
                    </a:cubicBezTo>
                    <a:cubicBezTo>
                      <a:pt x="4048" y="736"/>
                      <a:pt x="4042" y="737"/>
                      <a:pt x="4041" y="734"/>
                    </a:cubicBezTo>
                    <a:cubicBezTo>
                      <a:pt x="4036" y="702"/>
                      <a:pt x="4025" y="684"/>
                      <a:pt x="4009" y="649"/>
                    </a:cubicBezTo>
                    <a:cubicBezTo>
                      <a:pt x="3993" y="640"/>
                      <a:pt x="3987" y="626"/>
                      <a:pt x="3971" y="617"/>
                    </a:cubicBezTo>
                    <a:cubicBezTo>
                      <a:pt x="3977" y="612"/>
                      <a:pt x="3962" y="604"/>
                      <a:pt x="3968" y="598"/>
                    </a:cubicBezTo>
                    <a:cubicBezTo>
                      <a:pt x="3963" y="598"/>
                      <a:pt x="3960" y="597"/>
                      <a:pt x="3960" y="595"/>
                    </a:cubicBezTo>
                    <a:cubicBezTo>
                      <a:pt x="3965" y="595"/>
                      <a:pt x="3968" y="595"/>
                      <a:pt x="3969" y="593"/>
                    </a:cubicBezTo>
                    <a:cubicBezTo>
                      <a:pt x="3958" y="593"/>
                      <a:pt x="3965" y="586"/>
                      <a:pt x="3965" y="585"/>
                    </a:cubicBezTo>
                    <a:cubicBezTo>
                      <a:pt x="3960" y="573"/>
                      <a:pt x="3943" y="562"/>
                      <a:pt x="3940" y="549"/>
                    </a:cubicBezTo>
                    <a:cubicBezTo>
                      <a:pt x="3963" y="546"/>
                      <a:pt x="3984" y="567"/>
                      <a:pt x="4004" y="561"/>
                    </a:cubicBezTo>
                    <a:cubicBezTo>
                      <a:pt x="4011" y="566"/>
                      <a:pt x="4024" y="568"/>
                      <a:pt x="4024" y="576"/>
                    </a:cubicBezTo>
                    <a:cubicBezTo>
                      <a:pt x="4018" y="576"/>
                      <a:pt x="4012" y="576"/>
                      <a:pt x="4011" y="581"/>
                    </a:cubicBezTo>
                    <a:cubicBezTo>
                      <a:pt x="4025" y="588"/>
                      <a:pt x="4040" y="594"/>
                      <a:pt x="4061" y="597"/>
                    </a:cubicBezTo>
                    <a:cubicBezTo>
                      <a:pt x="4063" y="610"/>
                      <a:pt x="4091" y="610"/>
                      <a:pt x="4107" y="616"/>
                    </a:cubicBezTo>
                    <a:cubicBezTo>
                      <a:pt x="4107" y="619"/>
                      <a:pt x="4101" y="617"/>
                      <a:pt x="4102" y="621"/>
                    </a:cubicBezTo>
                    <a:cubicBezTo>
                      <a:pt x="4125" y="622"/>
                      <a:pt x="4153" y="629"/>
                      <a:pt x="4176" y="637"/>
                    </a:cubicBezTo>
                    <a:cubicBezTo>
                      <a:pt x="4179" y="645"/>
                      <a:pt x="4192" y="651"/>
                      <a:pt x="4205" y="656"/>
                    </a:cubicBezTo>
                    <a:cubicBezTo>
                      <a:pt x="4218" y="661"/>
                      <a:pt x="4229" y="666"/>
                      <a:pt x="4229" y="675"/>
                    </a:cubicBezTo>
                    <a:cubicBezTo>
                      <a:pt x="4238" y="678"/>
                      <a:pt x="4249" y="681"/>
                      <a:pt x="4252" y="687"/>
                    </a:cubicBezTo>
                    <a:cubicBezTo>
                      <a:pt x="4249" y="694"/>
                      <a:pt x="4241" y="697"/>
                      <a:pt x="4241" y="707"/>
                    </a:cubicBezTo>
                    <a:cubicBezTo>
                      <a:pt x="4245" y="716"/>
                      <a:pt x="4263" y="718"/>
                      <a:pt x="4270" y="725"/>
                    </a:cubicBezTo>
                    <a:cubicBezTo>
                      <a:pt x="4272" y="720"/>
                      <a:pt x="4285" y="718"/>
                      <a:pt x="4292" y="723"/>
                    </a:cubicBezTo>
                    <a:cubicBezTo>
                      <a:pt x="4290" y="726"/>
                      <a:pt x="4285" y="725"/>
                      <a:pt x="4283" y="727"/>
                    </a:cubicBezTo>
                    <a:cubicBezTo>
                      <a:pt x="4289" y="737"/>
                      <a:pt x="4286" y="744"/>
                      <a:pt x="4291" y="754"/>
                    </a:cubicBezTo>
                    <a:cubicBezTo>
                      <a:pt x="4298" y="754"/>
                      <a:pt x="4309" y="754"/>
                      <a:pt x="4309" y="761"/>
                    </a:cubicBezTo>
                    <a:cubicBezTo>
                      <a:pt x="4305" y="761"/>
                      <a:pt x="4301" y="755"/>
                      <a:pt x="4299" y="759"/>
                    </a:cubicBezTo>
                    <a:cubicBezTo>
                      <a:pt x="4305" y="760"/>
                      <a:pt x="4304" y="765"/>
                      <a:pt x="4310" y="767"/>
                    </a:cubicBezTo>
                    <a:cubicBezTo>
                      <a:pt x="4312" y="757"/>
                      <a:pt x="4319" y="768"/>
                      <a:pt x="4323" y="769"/>
                    </a:cubicBezTo>
                    <a:cubicBezTo>
                      <a:pt x="4329" y="766"/>
                      <a:pt x="4323" y="762"/>
                      <a:pt x="4329" y="758"/>
                    </a:cubicBezTo>
                    <a:cubicBezTo>
                      <a:pt x="4354" y="762"/>
                      <a:pt x="4367" y="793"/>
                      <a:pt x="4387" y="783"/>
                    </a:cubicBezTo>
                    <a:cubicBezTo>
                      <a:pt x="4385" y="780"/>
                      <a:pt x="4379" y="780"/>
                      <a:pt x="4373" y="779"/>
                    </a:cubicBezTo>
                    <a:cubicBezTo>
                      <a:pt x="4362" y="764"/>
                      <a:pt x="4346" y="751"/>
                      <a:pt x="4330" y="739"/>
                    </a:cubicBezTo>
                    <a:cubicBezTo>
                      <a:pt x="4331" y="737"/>
                      <a:pt x="4333" y="737"/>
                      <a:pt x="4333" y="734"/>
                    </a:cubicBezTo>
                    <a:cubicBezTo>
                      <a:pt x="4325" y="734"/>
                      <a:pt x="4321" y="736"/>
                      <a:pt x="4313" y="735"/>
                    </a:cubicBezTo>
                    <a:cubicBezTo>
                      <a:pt x="4311" y="732"/>
                      <a:pt x="4308" y="729"/>
                      <a:pt x="4299" y="729"/>
                    </a:cubicBezTo>
                    <a:cubicBezTo>
                      <a:pt x="4309" y="723"/>
                      <a:pt x="4294" y="721"/>
                      <a:pt x="4295" y="716"/>
                    </a:cubicBezTo>
                    <a:cubicBezTo>
                      <a:pt x="4302" y="715"/>
                      <a:pt x="4301" y="714"/>
                      <a:pt x="4301" y="708"/>
                    </a:cubicBezTo>
                    <a:cubicBezTo>
                      <a:pt x="4305" y="709"/>
                      <a:pt x="4304" y="705"/>
                      <a:pt x="4309" y="707"/>
                    </a:cubicBezTo>
                    <a:cubicBezTo>
                      <a:pt x="4318" y="710"/>
                      <a:pt x="4328" y="714"/>
                      <a:pt x="4338" y="717"/>
                    </a:cubicBezTo>
                    <a:cubicBezTo>
                      <a:pt x="4349" y="721"/>
                      <a:pt x="4360" y="724"/>
                      <a:pt x="4372" y="727"/>
                    </a:cubicBezTo>
                    <a:cubicBezTo>
                      <a:pt x="4368" y="721"/>
                      <a:pt x="4362" y="717"/>
                      <a:pt x="4354" y="713"/>
                    </a:cubicBezTo>
                    <a:cubicBezTo>
                      <a:pt x="4347" y="709"/>
                      <a:pt x="4338" y="706"/>
                      <a:pt x="4332" y="702"/>
                    </a:cubicBezTo>
                    <a:cubicBezTo>
                      <a:pt x="4337" y="689"/>
                      <a:pt x="4330" y="684"/>
                      <a:pt x="4319" y="673"/>
                    </a:cubicBezTo>
                    <a:cubicBezTo>
                      <a:pt x="4312" y="671"/>
                      <a:pt x="4317" y="678"/>
                      <a:pt x="4310" y="675"/>
                    </a:cubicBezTo>
                    <a:cubicBezTo>
                      <a:pt x="4306" y="660"/>
                      <a:pt x="4288" y="645"/>
                      <a:pt x="4296" y="629"/>
                    </a:cubicBezTo>
                    <a:cubicBezTo>
                      <a:pt x="4322" y="634"/>
                      <a:pt x="4324" y="617"/>
                      <a:pt x="4351" y="623"/>
                    </a:cubicBezTo>
                    <a:cubicBezTo>
                      <a:pt x="4352" y="617"/>
                      <a:pt x="4361" y="617"/>
                      <a:pt x="4364" y="612"/>
                    </a:cubicBezTo>
                    <a:cubicBezTo>
                      <a:pt x="4364" y="609"/>
                      <a:pt x="4360" y="608"/>
                      <a:pt x="4358" y="605"/>
                    </a:cubicBezTo>
                    <a:cubicBezTo>
                      <a:pt x="4360" y="602"/>
                      <a:pt x="4366" y="601"/>
                      <a:pt x="4370" y="600"/>
                    </a:cubicBezTo>
                    <a:cubicBezTo>
                      <a:pt x="4375" y="592"/>
                      <a:pt x="4370" y="587"/>
                      <a:pt x="4365" y="583"/>
                    </a:cubicBezTo>
                    <a:cubicBezTo>
                      <a:pt x="4359" y="579"/>
                      <a:pt x="4352" y="575"/>
                      <a:pt x="4353" y="568"/>
                    </a:cubicBezTo>
                    <a:cubicBezTo>
                      <a:pt x="4363" y="568"/>
                      <a:pt x="4375" y="570"/>
                      <a:pt x="4386" y="571"/>
                    </a:cubicBezTo>
                    <a:cubicBezTo>
                      <a:pt x="4397" y="572"/>
                      <a:pt x="4407" y="573"/>
                      <a:pt x="4415" y="571"/>
                    </a:cubicBezTo>
                    <a:cubicBezTo>
                      <a:pt x="4407" y="568"/>
                      <a:pt x="4405" y="558"/>
                      <a:pt x="4413" y="556"/>
                    </a:cubicBezTo>
                    <a:cubicBezTo>
                      <a:pt x="4402" y="549"/>
                      <a:pt x="4403" y="538"/>
                      <a:pt x="4391" y="531"/>
                    </a:cubicBezTo>
                    <a:cubicBezTo>
                      <a:pt x="4368" y="534"/>
                      <a:pt x="4366" y="550"/>
                      <a:pt x="4340" y="553"/>
                    </a:cubicBezTo>
                    <a:cubicBezTo>
                      <a:pt x="4330" y="528"/>
                      <a:pt x="4266" y="521"/>
                      <a:pt x="4247" y="513"/>
                    </a:cubicBezTo>
                    <a:cubicBezTo>
                      <a:pt x="4249" y="514"/>
                      <a:pt x="4251" y="515"/>
                      <a:pt x="4250" y="518"/>
                    </a:cubicBezTo>
                    <a:cubicBezTo>
                      <a:pt x="4240" y="517"/>
                      <a:pt x="4235" y="514"/>
                      <a:pt x="4229" y="511"/>
                    </a:cubicBezTo>
                    <a:cubicBezTo>
                      <a:pt x="4230" y="517"/>
                      <a:pt x="4218" y="512"/>
                      <a:pt x="4215" y="515"/>
                    </a:cubicBezTo>
                    <a:cubicBezTo>
                      <a:pt x="4218" y="517"/>
                      <a:pt x="4222" y="518"/>
                      <a:pt x="4221" y="522"/>
                    </a:cubicBezTo>
                    <a:cubicBezTo>
                      <a:pt x="4187" y="517"/>
                      <a:pt x="4167" y="523"/>
                      <a:pt x="4133" y="521"/>
                    </a:cubicBezTo>
                    <a:cubicBezTo>
                      <a:pt x="4132" y="522"/>
                      <a:pt x="4133" y="525"/>
                      <a:pt x="4130" y="525"/>
                    </a:cubicBezTo>
                    <a:cubicBezTo>
                      <a:pt x="4119" y="523"/>
                      <a:pt x="4108" y="522"/>
                      <a:pt x="4098" y="521"/>
                    </a:cubicBezTo>
                    <a:cubicBezTo>
                      <a:pt x="4088" y="520"/>
                      <a:pt x="4078" y="520"/>
                      <a:pt x="4069" y="520"/>
                    </a:cubicBezTo>
                    <a:cubicBezTo>
                      <a:pt x="4050" y="520"/>
                      <a:pt x="4031" y="521"/>
                      <a:pt x="4010" y="520"/>
                    </a:cubicBezTo>
                    <a:cubicBezTo>
                      <a:pt x="4009" y="522"/>
                      <a:pt x="4010" y="524"/>
                      <a:pt x="4007" y="524"/>
                    </a:cubicBezTo>
                    <a:cubicBezTo>
                      <a:pt x="3999" y="521"/>
                      <a:pt x="3987" y="520"/>
                      <a:pt x="3981" y="519"/>
                    </a:cubicBezTo>
                    <a:cubicBezTo>
                      <a:pt x="3983" y="519"/>
                      <a:pt x="3984" y="520"/>
                      <a:pt x="3983" y="522"/>
                    </a:cubicBezTo>
                    <a:cubicBezTo>
                      <a:pt x="3967" y="519"/>
                      <a:pt x="3947" y="518"/>
                      <a:pt x="3931" y="516"/>
                    </a:cubicBezTo>
                    <a:cubicBezTo>
                      <a:pt x="3915" y="513"/>
                      <a:pt x="3902" y="509"/>
                      <a:pt x="3899" y="498"/>
                    </a:cubicBezTo>
                    <a:cubicBezTo>
                      <a:pt x="3902" y="500"/>
                      <a:pt x="3905" y="500"/>
                      <a:pt x="3906" y="497"/>
                    </a:cubicBezTo>
                    <a:cubicBezTo>
                      <a:pt x="3900" y="495"/>
                      <a:pt x="3889" y="489"/>
                      <a:pt x="3896" y="484"/>
                    </a:cubicBezTo>
                    <a:cubicBezTo>
                      <a:pt x="3885" y="485"/>
                      <a:pt x="3878" y="476"/>
                      <a:pt x="3883" y="471"/>
                    </a:cubicBezTo>
                    <a:cubicBezTo>
                      <a:pt x="3883" y="469"/>
                      <a:pt x="3881" y="468"/>
                      <a:pt x="3882" y="465"/>
                    </a:cubicBezTo>
                    <a:cubicBezTo>
                      <a:pt x="3875" y="464"/>
                      <a:pt x="3877" y="464"/>
                      <a:pt x="3873" y="466"/>
                    </a:cubicBezTo>
                    <a:cubicBezTo>
                      <a:pt x="3873" y="464"/>
                      <a:pt x="3872" y="463"/>
                      <a:pt x="3871" y="462"/>
                    </a:cubicBezTo>
                    <a:cubicBezTo>
                      <a:pt x="3874" y="462"/>
                      <a:pt x="3878" y="462"/>
                      <a:pt x="3878" y="459"/>
                    </a:cubicBezTo>
                    <a:cubicBezTo>
                      <a:pt x="3863" y="459"/>
                      <a:pt x="3875" y="453"/>
                      <a:pt x="3869" y="449"/>
                    </a:cubicBezTo>
                    <a:cubicBezTo>
                      <a:pt x="3861" y="449"/>
                      <a:pt x="3863" y="457"/>
                      <a:pt x="3851" y="455"/>
                    </a:cubicBezTo>
                    <a:cubicBezTo>
                      <a:pt x="3857" y="452"/>
                      <a:pt x="3851" y="449"/>
                      <a:pt x="3852" y="444"/>
                    </a:cubicBezTo>
                    <a:cubicBezTo>
                      <a:pt x="3853" y="445"/>
                      <a:pt x="3860" y="449"/>
                      <a:pt x="3861" y="445"/>
                    </a:cubicBezTo>
                    <a:cubicBezTo>
                      <a:pt x="3855" y="445"/>
                      <a:pt x="3857" y="439"/>
                      <a:pt x="3854" y="437"/>
                    </a:cubicBezTo>
                    <a:cubicBezTo>
                      <a:pt x="3851" y="437"/>
                      <a:pt x="3848" y="437"/>
                      <a:pt x="3846" y="438"/>
                    </a:cubicBezTo>
                    <a:cubicBezTo>
                      <a:pt x="3854" y="434"/>
                      <a:pt x="3834" y="438"/>
                      <a:pt x="3839" y="431"/>
                    </a:cubicBezTo>
                    <a:cubicBezTo>
                      <a:pt x="3854" y="435"/>
                      <a:pt x="3866" y="434"/>
                      <a:pt x="3881" y="432"/>
                    </a:cubicBezTo>
                    <a:cubicBezTo>
                      <a:pt x="3887" y="442"/>
                      <a:pt x="3913" y="441"/>
                      <a:pt x="3918" y="451"/>
                    </a:cubicBezTo>
                    <a:cubicBezTo>
                      <a:pt x="3915" y="451"/>
                      <a:pt x="3913" y="452"/>
                      <a:pt x="3911" y="453"/>
                    </a:cubicBezTo>
                    <a:cubicBezTo>
                      <a:pt x="3916" y="454"/>
                      <a:pt x="3916" y="458"/>
                      <a:pt x="3920" y="461"/>
                    </a:cubicBezTo>
                    <a:cubicBezTo>
                      <a:pt x="3932" y="461"/>
                      <a:pt x="3938" y="467"/>
                      <a:pt x="3945" y="473"/>
                    </a:cubicBezTo>
                    <a:cubicBezTo>
                      <a:pt x="3951" y="480"/>
                      <a:pt x="3958" y="486"/>
                      <a:pt x="3971" y="489"/>
                    </a:cubicBezTo>
                    <a:cubicBezTo>
                      <a:pt x="3972" y="481"/>
                      <a:pt x="3983" y="482"/>
                      <a:pt x="3993" y="485"/>
                    </a:cubicBezTo>
                    <a:cubicBezTo>
                      <a:pt x="3993" y="478"/>
                      <a:pt x="4000" y="480"/>
                      <a:pt x="4009" y="482"/>
                    </a:cubicBezTo>
                    <a:cubicBezTo>
                      <a:pt x="4005" y="468"/>
                      <a:pt x="4029" y="469"/>
                      <a:pt x="4022" y="457"/>
                    </a:cubicBezTo>
                    <a:cubicBezTo>
                      <a:pt x="4025" y="460"/>
                      <a:pt x="4030" y="460"/>
                      <a:pt x="4031" y="457"/>
                    </a:cubicBezTo>
                    <a:cubicBezTo>
                      <a:pt x="4029" y="454"/>
                      <a:pt x="4020" y="456"/>
                      <a:pt x="4022" y="452"/>
                    </a:cubicBezTo>
                    <a:cubicBezTo>
                      <a:pt x="4023" y="450"/>
                      <a:pt x="4028" y="451"/>
                      <a:pt x="4031" y="451"/>
                    </a:cubicBezTo>
                    <a:cubicBezTo>
                      <a:pt x="4031" y="436"/>
                      <a:pt x="4006" y="434"/>
                      <a:pt x="3998" y="423"/>
                    </a:cubicBezTo>
                    <a:cubicBezTo>
                      <a:pt x="4034" y="419"/>
                      <a:pt x="4048" y="441"/>
                      <a:pt x="4077" y="440"/>
                    </a:cubicBezTo>
                    <a:cubicBezTo>
                      <a:pt x="4077" y="442"/>
                      <a:pt x="4077" y="444"/>
                      <a:pt x="4076" y="445"/>
                    </a:cubicBezTo>
                    <a:cubicBezTo>
                      <a:pt x="4090" y="449"/>
                      <a:pt x="4097" y="446"/>
                      <a:pt x="4103" y="441"/>
                    </a:cubicBezTo>
                    <a:cubicBezTo>
                      <a:pt x="4110" y="437"/>
                      <a:pt x="4116" y="433"/>
                      <a:pt x="4127" y="436"/>
                    </a:cubicBezTo>
                    <a:cubicBezTo>
                      <a:pt x="4139" y="428"/>
                      <a:pt x="4155" y="424"/>
                      <a:pt x="4175" y="423"/>
                    </a:cubicBezTo>
                    <a:cubicBezTo>
                      <a:pt x="4173" y="421"/>
                      <a:pt x="4190" y="421"/>
                      <a:pt x="4192" y="417"/>
                    </a:cubicBezTo>
                    <a:cubicBezTo>
                      <a:pt x="4229" y="421"/>
                      <a:pt x="4196" y="390"/>
                      <a:pt x="4203" y="382"/>
                    </a:cubicBezTo>
                    <a:cubicBezTo>
                      <a:pt x="4196" y="375"/>
                      <a:pt x="4187" y="370"/>
                      <a:pt x="4185" y="362"/>
                    </a:cubicBezTo>
                    <a:cubicBezTo>
                      <a:pt x="4193" y="363"/>
                      <a:pt x="4192" y="360"/>
                      <a:pt x="4187" y="358"/>
                    </a:cubicBezTo>
                    <a:cubicBezTo>
                      <a:pt x="4196" y="359"/>
                      <a:pt x="4196" y="359"/>
                      <a:pt x="4196" y="359"/>
                    </a:cubicBezTo>
                    <a:cubicBezTo>
                      <a:pt x="4197" y="350"/>
                      <a:pt x="4205" y="351"/>
                      <a:pt x="4196" y="344"/>
                    </a:cubicBezTo>
                    <a:cubicBezTo>
                      <a:pt x="4173" y="346"/>
                      <a:pt x="4154" y="337"/>
                      <a:pt x="4146" y="323"/>
                    </a:cubicBezTo>
                    <a:cubicBezTo>
                      <a:pt x="4149" y="324"/>
                      <a:pt x="4148" y="320"/>
                      <a:pt x="4153" y="321"/>
                    </a:cubicBezTo>
                    <a:cubicBezTo>
                      <a:pt x="4155" y="315"/>
                      <a:pt x="4142" y="317"/>
                      <a:pt x="4142" y="311"/>
                    </a:cubicBezTo>
                    <a:cubicBezTo>
                      <a:pt x="4158" y="315"/>
                      <a:pt x="4158" y="327"/>
                      <a:pt x="4172" y="331"/>
                    </a:cubicBezTo>
                    <a:cubicBezTo>
                      <a:pt x="4171" y="327"/>
                      <a:pt x="4176" y="328"/>
                      <a:pt x="4175" y="324"/>
                    </a:cubicBezTo>
                    <a:cubicBezTo>
                      <a:pt x="4171" y="323"/>
                      <a:pt x="4170" y="325"/>
                      <a:pt x="4166" y="325"/>
                    </a:cubicBezTo>
                    <a:cubicBezTo>
                      <a:pt x="4171" y="322"/>
                      <a:pt x="4162" y="320"/>
                      <a:pt x="4163" y="315"/>
                    </a:cubicBezTo>
                    <a:cubicBezTo>
                      <a:pt x="4153" y="314"/>
                      <a:pt x="4154" y="312"/>
                      <a:pt x="4145" y="309"/>
                    </a:cubicBezTo>
                    <a:cubicBezTo>
                      <a:pt x="4144" y="311"/>
                      <a:pt x="4131" y="312"/>
                      <a:pt x="4129" y="308"/>
                    </a:cubicBezTo>
                    <a:cubicBezTo>
                      <a:pt x="4143" y="311"/>
                      <a:pt x="4126" y="304"/>
                      <a:pt x="4136" y="303"/>
                    </a:cubicBezTo>
                    <a:cubicBezTo>
                      <a:pt x="4117" y="299"/>
                      <a:pt x="4112" y="294"/>
                      <a:pt x="4100" y="293"/>
                    </a:cubicBezTo>
                    <a:cubicBezTo>
                      <a:pt x="4108" y="292"/>
                      <a:pt x="4114" y="290"/>
                      <a:pt x="4115" y="283"/>
                    </a:cubicBezTo>
                    <a:cubicBezTo>
                      <a:pt x="4109" y="283"/>
                      <a:pt x="4111" y="280"/>
                      <a:pt x="4109" y="278"/>
                    </a:cubicBezTo>
                    <a:cubicBezTo>
                      <a:pt x="4080" y="272"/>
                      <a:pt x="4070" y="257"/>
                      <a:pt x="4035" y="250"/>
                    </a:cubicBezTo>
                    <a:cubicBezTo>
                      <a:pt x="4045" y="243"/>
                      <a:pt x="4065" y="250"/>
                      <a:pt x="4088" y="250"/>
                    </a:cubicBezTo>
                    <a:cubicBezTo>
                      <a:pt x="4093" y="246"/>
                      <a:pt x="4099" y="244"/>
                      <a:pt x="4099" y="236"/>
                    </a:cubicBezTo>
                    <a:cubicBezTo>
                      <a:pt x="4074" y="235"/>
                      <a:pt x="4044" y="221"/>
                      <a:pt x="4016" y="227"/>
                    </a:cubicBezTo>
                    <a:cubicBezTo>
                      <a:pt x="4009" y="222"/>
                      <a:pt x="3996" y="221"/>
                      <a:pt x="3981" y="222"/>
                    </a:cubicBezTo>
                    <a:cubicBezTo>
                      <a:pt x="3974" y="222"/>
                      <a:pt x="3967" y="223"/>
                      <a:pt x="3959" y="222"/>
                    </a:cubicBezTo>
                    <a:cubicBezTo>
                      <a:pt x="3952" y="223"/>
                      <a:pt x="3945" y="222"/>
                      <a:pt x="3938" y="221"/>
                    </a:cubicBezTo>
                    <a:cubicBezTo>
                      <a:pt x="3928" y="219"/>
                      <a:pt x="3902" y="218"/>
                      <a:pt x="3896" y="227"/>
                    </a:cubicBezTo>
                    <a:cubicBezTo>
                      <a:pt x="3880" y="225"/>
                      <a:pt x="3863" y="225"/>
                      <a:pt x="3845" y="225"/>
                    </a:cubicBezTo>
                    <a:cubicBezTo>
                      <a:pt x="3836" y="225"/>
                      <a:pt x="3827" y="225"/>
                      <a:pt x="3818" y="224"/>
                    </a:cubicBezTo>
                    <a:cubicBezTo>
                      <a:pt x="3808" y="224"/>
                      <a:pt x="3798" y="224"/>
                      <a:pt x="3788" y="224"/>
                    </a:cubicBezTo>
                    <a:cubicBezTo>
                      <a:pt x="3785" y="220"/>
                      <a:pt x="3795" y="218"/>
                      <a:pt x="3786" y="218"/>
                    </a:cubicBezTo>
                    <a:cubicBezTo>
                      <a:pt x="3774" y="225"/>
                      <a:pt x="3747" y="219"/>
                      <a:pt x="3735" y="223"/>
                    </a:cubicBezTo>
                    <a:cubicBezTo>
                      <a:pt x="3755" y="224"/>
                      <a:pt x="3773" y="226"/>
                      <a:pt x="3791" y="228"/>
                    </a:cubicBezTo>
                    <a:cubicBezTo>
                      <a:pt x="3796" y="228"/>
                      <a:pt x="3800" y="229"/>
                      <a:pt x="3805" y="229"/>
                    </a:cubicBezTo>
                    <a:cubicBezTo>
                      <a:pt x="3810" y="230"/>
                      <a:pt x="3814" y="230"/>
                      <a:pt x="3819" y="231"/>
                    </a:cubicBezTo>
                    <a:cubicBezTo>
                      <a:pt x="3828" y="232"/>
                      <a:pt x="3838" y="233"/>
                      <a:pt x="3847" y="233"/>
                    </a:cubicBezTo>
                    <a:cubicBezTo>
                      <a:pt x="3848" y="235"/>
                      <a:pt x="3851" y="236"/>
                      <a:pt x="3852" y="238"/>
                    </a:cubicBezTo>
                    <a:cubicBezTo>
                      <a:pt x="3827" y="233"/>
                      <a:pt x="3793" y="252"/>
                      <a:pt x="3799" y="242"/>
                    </a:cubicBezTo>
                    <a:cubicBezTo>
                      <a:pt x="3796" y="243"/>
                      <a:pt x="3787" y="237"/>
                      <a:pt x="3778" y="238"/>
                    </a:cubicBezTo>
                    <a:cubicBezTo>
                      <a:pt x="3772" y="250"/>
                      <a:pt x="3754" y="236"/>
                      <a:pt x="3739" y="237"/>
                    </a:cubicBezTo>
                    <a:cubicBezTo>
                      <a:pt x="3740" y="241"/>
                      <a:pt x="3730" y="238"/>
                      <a:pt x="3732" y="243"/>
                    </a:cubicBezTo>
                    <a:cubicBezTo>
                      <a:pt x="3733" y="247"/>
                      <a:pt x="3741" y="247"/>
                      <a:pt x="3741" y="252"/>
                    </a:cubicBezTo>
                    <a:cubicBezTo>
                      <a:pt x="3727" y="261"/>
                      <a:pt x="3712" y="254"/>
                      <a:pt x="3691" y="254"/>
                    </a:cubicBezTo>
                    <a:cubicBezTo>
                      <a:pt x="3690" y="252"/>
                      <a:pt x="3688" y="251"/>
                      <a:pt x="3691" y="250"/>
                    </a:cubicBezTo>
                    <a:cubicBezTo>
                      <a:pt x="3685" y="250"/>
                      <a:pt x="3669" y="253"/>
                      <a:pt x="3670" y="246"/>
                    </a:cubicBezTo>
                    <a:cubicBezTo>
                      <a:pt x="3682" y="243"/>
                      <a:pt x="3674" y="246"/>
                      <a:pt x="3682" y="248"/>
                    </a:cubicBezTo>
                    <a:cubicBezTo>
                      <a:pt x="3686" y="243"/>
                      <a:pt x="3682" y="239"/>
                      <a:pt x="3675" y="237"/>
                    </a:cubicBezTo>
                    <a:cubicBezTo>
                      <a:pt x="3682" y="235"/>
                      <a:pt x="3682" y="227"/>
                      <a:pt x="3691" y="226"/>
                    </a:cubicBezTo>
                    <a:cubicBezTo>
                      <a:pt x="3687" y="226"/>
                      <a:pt x="3684" y="225"/>
                      <a:pt x="3682" y="223"/>
                    </a:cubicBezTo>
                    <a:cubicBezTo>
                      <a:pt x="3684" y="220"/>
                      <a:pt x="3691" y="220"/>
                      <a:pt x="3692" y="216"/>
                    </a:cubicBezTo>
                    <a:cubicBezTo>
                      <a:pt x="3683" y="218"/>
                      <a:pt x="3672" y="216"/>
                      <a:pt x="3662" y="212"/>
                    </a:cubicBezTo>
                    <a:cubicBezTo>
                      <a:pt x="3662" y="220"/>
                      <a:pt x="3647" y="216"/>
                      <a:pt x="3643" y="216"/>
                    </a:cubicBezTo>
                    <a:cubicBezTo>
                      <a:pt x="3646" y="212"/>
                      <a:pt x="3653" y="211"/>
                      <a:pt x="3660" y="213"/>
                    </a:cubicBezTo>
                    <a:cubicBezTo>
                      <a:pt x="3655" y="207"/>
                      <a:pt x="3669" y="212"/>
                      <a:pt x="3667" y="207"/>
                    </a:cubicBezTo>
                    <a:cubicBezTo>
                      <a:pt x="3657" y="204"/>
                      <a:pt x="3632" y="221"/>
                      <a:pt x="3621" y="208"/>
                    </a:cubicBezTo>
                    <a:cubicBezTo>
                      <a:pt x="3641" y="211"/>
                      <a:pt x="3645" y="203"/>
                      <a:pt x="3658" y="200"/>
                    </a:cubicBezTo>
                    <a:cubicBezTo>
                      <a:pt x="3661" y="191"/>
                      <a:pt x="3656" y="187"/>
                      <a:pt x="3649" y="185"/>
                    </a:cubicBezTo>
                    <a:cubicBezTo>
                      <a:pt x="3641" y="183"/>
                      <a:pt x="3630" y="183"/>
                      <a:pt x="3623" y="179"/>
                    </a:cubicBezTo>
                    <a:cubicBezTo>
                      <a:pt x="3604" y="181"/>
                      <a:pt x="3574" y="172"/>
                      <a:pt x="3559" y="176"/>
                    </a:cubicBezTo>
                    <a:cubicBezTo>
                      <a:pt x="3566" y="178"/>
                      <a:pt x="3582" y="176"/>
                      <a:pt x="3584" y="184"/>
                    </a:cubicBezTo>
                    <a:cubicBezTo>
                      <a:pt x="3579" y="191"/>
                      <a:pt x="3571" y="180"/>
                      <a:pt x="3568" y="187"/>
                    </a:cubicBezTo>
                    <a:cubicBezTo>
                      <a:pt x="3578" y="189"/>
                      <a:pt x="3583" y="186"/>
                      <a:pt x="3586" y="191"/>
                    </a:cubicBezTo>
                    <a:cubicBezTo>
                      <a:pt x="3583" y="191"/>
                      <a:pt x="3584" y="194"/>
                      <a:pt x="3582" y="194"/>
                    </a:cubicBezTo>
                    <a:cubicBezTo>
                      <a:pt x="3573" y="192"/>
                      <a:pt x="3562" y="188"/>
                      <a:pt x="3564" y="184"/>
                    </a:cubicBezTo>
                    <a:cubicBezTo>
                      <a:pt x="3564" y="188"/>
                      <a:pt x="3557" y="180"/>
                      <a:pt x="3557" y="185"/>
                    </a:cubicBezTo>
                    <a:cubicBezTo>
                      <a:pt x="3560" y="186"/>
                      <a:pt x="3560" y="190"/>
                      <a:pt x="3561" y="192"/>
                    </a:cubicBezTo>
                    <a:cubicBezTo>
                      <a:pt x="3572" y="192"/>
                      <a:pt x="3580" y="195"/>
                      <a:pt x="3582" y="200"/>
                    </a:cubicBezTo>
                    <a:cubicBezTo>
                      <a:pt x="3565" y="207"/>
                      <a:pt x="3551" y="199"/>
                      <a:pt x="3538" y="208"/>
                    </a:cubicBezTo>
                    <a:cubicBezTo>
                      <a:pt x="3536" y="204"/>
                      <a:pt x="3522" y="201"/>
                      <a:pt x="3518" y="204"/>
                    </a:cubicBezTo>
                    <a:cubicBezTo>
                      <a:pt x="3522" y="204"/>
                      <a:pt x="3523" y="206"/>
                      <a:pt x="3522" y="209"/>
                    </a:cubicBezTo>
                    <a:cubicBezTo>
                      <a:pt x="3514" y="207"/>
                      <a:pt x="3506" y="206"/>
                      <a:pt x="3499" y="205"/>
                    </a:cubicBezTo>
                    <a:cubicBezTo>
                      <a:pt x="3492" y="204"/>
                      <a:pt x="3486" y="203"/>
                      <a:pt x="3480" y="203"/>
                    </a:cubicBezTo>
                    <a:cubicBezTo>
                      <a:pt x="3467" y="202"/>
                      <a:pt x="3455" y="202"/>
                      <a:pt x="3440" y="201"/>
                    </a:cubicBezTo>
                    <a:cubicBezTo>
                      <a:pt x="3448" y="197"/>
                      <a:pt x="3453" y="199"/>
                      <a:pt x="3463" y="197"/>
                    </a:cubicBezTo>
                    <a:cubicBezTo>
                      <a:pt x="3458" y="194"/>
                      <a:pt x="3451" y="193"/>
                      <a:pt x="3449" y="189"/>
                    </a:cubicBezTo>
                    <a:cubicBezTo>
                      <a:pt x="3456" y="186"/>
                      <a:pt x="3463" y="184"/>
                      <a:pt x="3462" y="179"/>
                    </a:cubicBezTo>
                    <a:cubicBezTo>
                      <a:pt x="3475" y="178"/>
                      <a:pt x="3483" y="173"/>
                      <a:pt x="3497" y="177"/>
                    </a:cubicBezTo>
                    <a:cubicBezTo>
                      <a:pt x="3492" y="170"/>
                      <a:pt x="3481" y="174"/>
                      <a:pt x="3474" y="175"/>
                    </a:cubicBezTo>
                    <a:cubicBezTo>
                      <a:pt x="3474" y="174"/>
                      <a:pt x="3472" y="173"/>
                      <a:pt x="3472" y="172"/>
                    </a:cubicBezTo>
                    <a:cubicBezTo>
                      <a:pt x="3483" y="164"/>
                      <a:pt x="3478" y="158"/>
                      <a:pt x="3474" y="146"/>
                    </a:cubicBezTo>
                    <a:cubicBezTo>
                      <a:pt x="3497" y="142"/>
                      <a:pt x="3519" y="145"/>
                      <a:pt x="3541" y="148"/>
                    </a:cubicBezTo>
                    <a:cubicBezTo>
                      <a:pt x="3562" y="151"/>
                      <a:pt x="3584" y="154"/>
                      <a:pt x="3608" y="150"/>
                    </a:cubicBezTo>
                    <a:cubicBezTo>
                      <a:pt x="3616" y="151"/>
                      <a:pt x="3625" y="154"/>
                      <a:pt x="3635" y="156"/>
                    </a:cubicBezTo>
                    <a:cubicBezTo>
                      <a:pt x="3644" y="158"/>
                      <a:pt x="3655" y="159"/>
                      <a:pt x="3668" y="159"/>
                    </a:cubicBezTo>
                    <a:cubicBezTo>
                      <a:pt x="3667" y="163"/>
                      <a:pt x="3672" y="162"/>
                      <a:pt x="3670" y="166"/>
                    </a:cubicBezTo>
                    <a:cubicBezTo>
                      <a:pt x="3690" y="164"/>
                      <a:pt x="3709" y="169"/>
                      <a:pt x="3723" y="175"/>
                    </a:cubicBezTo>
                    <a:cubicBezTo>
                      <a:pt x="3725" y="165"/>
                      <a:pt x="3742" y="179"/>
                      <a:pt x="3751" y="174"/>
                    </a:cubicBezTo>
                    <a:cubicBezTo>
                      <a:pt x="3751" y="177"/>
                      <a:pt x="3753" y="177"/>
                      <a:pt x="3750" y="179"/>
                    </a:cubicBezTo>
                    <a:cubicBezTo>
                      <a:pt x="3768" y="170"/>
                      <a:pt x="3779" y="189"/>
                      <a:pt x="3801" y="185"/>
                    </a:cubicBezTo>
                    <a:cubicBezTo>
                      <a:pt x="3791" y="184"/>
                      <a:pt x="3810" y="178"/>
                      <a:pt x="3792" y="178"/>
                    </a:cubicBezTo>
                    <a:cubicBezTo>
                      <a:pt x="3789" y="181"/>
                      <a:pt x="3798" y="183"/>
                      <a:pt x="3792" y="184"/>
                    </a:cubicBezTo>
                    <a:cubicBezTo>
                      <a:pt x="3793" y="175"/>
                      <a:pt x="3774" y="176"/>
                      <a:pt x="3767" y="168"/>
                    </a:cubicBezTo>
                    <a:cubicBezTo>
                      <a:pt x="3754" y="175"/>
                      <a:pt x="3741" y="167"/>
                      <a:pt x="3723" y="166"/>
                    </a:cubicBezTo>
                    <a:cubicBezTo>
                      <a:pt x="3721" y="163"/>
                      <a:pt x="3718" y="154"/>
                      <a:pt x="3712" y="158"/>
                    </a:cubicBezTo>
                    <a:cubicBezTo>
                      <a:pt x="3721" y="158"/>
                      <a:pt x="3710" y="163"/>
                      <a:pt x="3709" y="165"/>
                    </a:cubicBezTo>
                    <a:cubicBezTo>
                      <a:pt x="3696" y="165"/>
                      <a:pt x="3684" y="160"/>
                      <a:pt x="3672" y="158"/>
                    </a:cubicBezTo>
                    <a:cubicBezTo>
                      <a:pt x="3677" y="151"/>
                      <a:pt x="3676" y="154"/>
                      <a:pt x="3686" y="156"/>
                    </a:cubicBezTo>
                    <a:cubicBezTo>
                      <a:pt x="3686" y="150"/>
                      <a:pt x="3684" y="151"/>
                      <a:pt x="3686" y="147"/>
                    </a:cubicBezTo>
                    <a:cubicBezTo>
                      <a:pt x="3676" y="145"/>
                      <a:pt x="3675" y="149"/>
                      <a:pt x="3670" y="151"/>
                    </a:cubicBezTo>
                    <a:cubicBezTo>
                      <a:pt x="3672" y="146"/>
                      <a:pt x="3665" y="145"/>
                      <a:pt x="3657" y="144"/>
                    </a:cubicBezTo>
                    <a:cubicBezTo>
                      <a:pt x="3649" y="143"/>
                      <a:pt x="3640" y="143"/>
                      <a:pt x="3636" y="141"/>
                    </a:cubicBezTo>
                    <a:cubicBezTo>
                      <a:pt x="3636" y="144"/>
                      <a:pt x="3634" y="145"/>
                      <a:pt x="3629" y="145"/>
                    </a:cubicBezTo>
                    <a:cubicBezTo>
                      <a:pt x="3629" y="143"/>
                      <a:pt x="3631" y="143"/>
                      <a:pt x="3629" y="141"/>
                    </a:cubicBezTo>
                    <a:cubicBezTo>
                      <a:pt x="3584" y="140"/>
                      <a:pt x="3544" y="144"/>
                      <a:pt x="3504" y="139"/>
                    </a:cubicBezTo>
                    <a:cubicBezTo>
                      <a:pt x="3490" y="144"/>
                      <a:pt x="3451" y="148"/>
                      <a:pt x="3453" y="133"/>
                    </a:cubicBezTo>
                    <a:cubicBezTo>
                      <a:pt x="3429" y="129"/>
                      <a:pt x="3404" y="129"/>
                      <a:pt x="3379" y="129"/>
                    </a:cubicBezTo>
                    <a:cubicBezTo>
                      <a:pt x="3367" y="129"/>
                      <a:pt x="3354" y="129"/>
                      <a:pt x="3342" y="129"/>
                    </a:cubicBezTo>
                    <a:cubicBezTo>
                      <a:pt x="3329" y="129"/>
                      <a:pt x="3316" y="129"/>
                      <a:pt x="3303" y="128"/>
                    </a:cubicBezTo>
                    <a:cubicBezTo>
                      <a:pt x="3286" y="135"/>
                      <a:pt x="3264" y="134"/>
                      <a:pt x="3248" y="132"/>
                    </a:cubicBezTo>
                    <a:cubicBezTo>
                      <a:pt x="3250" y="132"/>
                      <a:pt x="3243" y="135"/>
                      <a:pt x="3239" y="133"/>
                    </a:cubicBezTo>
                    <a:cubicBezTo>
                      <a:pt x="3222" y="127"/>
                      <a:pt x="3250" y="123"/>
                      <a:pt x="3264" y="123"/>
                    </a:cubicBezTo>
                    <a:cubicBezTo>
                      <a:pt x="3252" y="124"/>
                      <a:pt x="3263" y="113"/>
                      <a:pt x="3265" y="110"/>
                    </a:cubicBezTo>
                    <a:cubicBezTo>
                      <a:pt x="3291" y="106"/>
                      <a:pt x="3312" y="106"/>
                      <a:pt x="3334" y="101"/>
                    </a:cubicBezTo>
                    <a:cubicBezTo>
                      <a:pt x="3340" y="102"/>
                      <a:pt x="3341" y="106"/>
                      <a:pt x="3348" y="106"/>
                    </a:cubicBezTo>
                    <a:cubicBezTo>
                      <a:pt x="3358" y="100"/>
                      <a:pt x="3369" y="108"/>
                      <a:pt x="3381" y="107"/>
                    </a:cubicBezTo>
                    <a:cubicBezTo>
                      <a:pt x="3388" y="106"/>
                      <a:pt x="3392" y="100"/>
                      <a:pt x="3399" y="100"/>
                    </a:cubicBezTo>
                    <a:cubicBezTo>
                      <a:pt x="3407" y="100"/>
                      <a:pt x="3414" y="106"/>
                      <a:pt x="3420" y="106"/>
                    </a:cubicBezTo>
                    <a:cubicBezTo>
                      <a:pt x="3424" y="106"/>
                      <a:pt x="3431" y="103"/>
                      <a:pt x="3434" y="103"/>
                    </a:cubicBezTo>
                    <a:cubicBezTo>
                      <a:pt x="3434" y="103"/>
                      <a:pt x="3432" y="106"/>
                      <a:pt x="3432" y="106"/>
                    </a:cubicBezTo>
                    <a:cubicBezTo>
                      <a:pt x="3439" y="106"/>
                      <a:pt x="3442" y="102"/>
                      <a:pt x="3448" y="102"/>
                    </a:cubicBezTo>
                    <a:cubicBezTo>
                      <a:pt x="3449" y="101"/>
                      <a:pt x="3450" y="106"/>
                      <a:pt x="3450" y="106"/>
                    </a:cubicBezTo>
                    <a:cubicBezTo>
                      <a:pt x="3459" y="108"/>
                      <a:pt x="3469" y="101"/>
                      <a:pt x="3478" y="100"/>
                    </a:cubicBezTo>
                    <a:cubicBezTo>
                      <a:pt x="3485" y="104"/>
                      <a:pt x="3470" y="107"/>
                      <a:pt x="3480" y="107"/>
                    </a:cubicBezTo>
                    <a:cubicBezTo>
                      <a:pt x="3481" y="102"/>
                      <a:pt x="3491" y="103"/>
                      <a:pt x="3494" y="100"/>
                    </a:cubicBezTo>
                    <a:cubicBezTo>
                      <a:pt x="3501" y="108"/>
                      <a:pt x="3520" y="100"/>
                      <a:pt x="3518" y="108"/>
                    </a:cubicBezTo>
                    <a:cubicBezTo>
                      <a:pt x="3533" y="105"/>
                      <a:pt x="3561" y="103"/>
                      <a:pt x="3576" y="103"/>
                    </a:cubicBezTo>
                    <a:cubicBezTo>
                      <a:pt x="3573" y="103"/>
                      <a:pt x="3573" y="101"/>
                      <a:pt x="3573" y="99"/>
                    </a:cubicBezTo>
                    <a:cubicBezTo>
                      <a:pt x="3591" y="100"/>
                      <a:pt x="3597" y="100"/>
                      <a:pt x="3606" y="97"/>
                    </a:cubicBezTo>
                    <a:cubicBezTo>
                      <a:pt x="3606" y="98"/>
                      <a:pt x="3604" y="99"/>
                      <a:pt x="3604" y="100"/>
                    </a:cubicBezTo>
                    <a:cubicBezTo>
                      <a:pt x="3617" y="100"/>
                      <a:pt x="3629" y="99"/>
                      <a:pt x="3640" y="100"/>
                    </a:cubicBezTo>
                    <a:cubicBezTo>
                      <a:pt x="3645" y="100"/>
                      <a:pt x="3651" y="100"/>
                      <a:pt x="3655" y="100"/>
                    </a:cubicBezTo>
                    <a:cubicBezTo>
                      <a:pt x="3660" y="100"/>
                      <a:pt x="3665" y="101"/>
                      <a:pt x="3669" y="101"/>
                    </a:cubicBezTo>
                    <a:cubicBezTo>
                      <a:pt x="3671" y="100"/>
                      <a:pt x="3673" y="97"/>
                      <a:pt x="3676" y="96"/>
                    </a:cubicBezTo>
                    <a:cubicBezTo>
                      <a:pt x="3682" y="100"/>
                      <a:pt x="3683" y="98"/>
                      <a:pt x="3688" y="95"/>
                    </a:cubicBezTo>
                    <a:cubicBezTo>
                      <a:pt x="3692" y="98"/>
                      <a:pt x="3690" y="104"/>
                      <a:pt x="3697" y="101"/>
                    </a:cubicBezTo>
                    <a:cubicBezTo>
                      <a:pt x="3689" y="97"/>
                      <a:pt x="3706" y="97"/>
                      <a:pt x="3711" y="96"/>
                    </a:cubicBezTo>
                    <a:cubicBezTo>
                      <a:pt x="3711" y="99"/>
                      <a:pt x="3717" y="98"/>
                      <a:pt x="3716" y="102"/>
                    </a:cubicBezTo>
                    <a:cubicBezTo>
                      <a:pt x="3716" y="106"/>
                      <a:pt x="3709" y="103"/>
                      <a:pt x="3708" y="106"/>
                    </a:cubicBezTo>
                    <a:cubicBezTo>
                      <a:pt x="3724" y="106"/>
                      <a:pt x="3724" y="102"/>
                      <a:pt x="3725" y="95"/>
                    </a:cubicBezTo>
                    <a:cubicBezTo>
                      <a:pt x="3720" y="93"/>
                      <a:pt x="3710" y="92"/>
                      <a:pt x="3704" y="90"/>
                    </a:cubicBezTo>
                    <a:cubicBezTo>
                      <a:pt x="3700" y="98"/>
                      <a:pt x="3675" y="92"/>
                      <a:pt x="3669" y="89"/>
                    </a:cubicBezTo>
                    <a:cubicBezTo>
                      <a:pt x="3672" y="89"/>
                      <a:pt x="3671" y="86"/>
                      <a:pt x="3674" y="86"/>
                    </a:cubicBezTo>
                    <a:cubicBezTo>
                      <a:pt x="3674" y="88"/>
                      <a:pt x="3673" y="90"/>
                      <a:pt x="3676" y="90"/>
                    </a:cubicBezTo>
                    <a:cubicBezTo>
                      <a:pt x="3690" y="82"/>
                      <a:pt x="3704" y="88"/>
                      <a:pt x="3723" y="90"/>
                    </a:cubicBezTo>
                    <a:cubicBezTo>
                      <a:pt x="3718" y="84"/>
                      <a:pt x="3727" y="85"/>
                      <a:pt x="3728" y="80"/>
                    </a:cubicBezTo>
                    <a:cubicBezTo>
                      <a:pt x="3709" y="79"/>
                      <a:pt x="3691" y="79"/>
                      <a:pt x="3674" y="77"/>
                    </a:cubicBezTo>
                    <a:cubicBezTo>
                      <a:pt x="3681" y="80"/>
                      <a:pt x="3667" y="81"/>
                      <a:pt x="3665" y="83"/>
                    </a:cubicBezTo>
                    <a:cubicBezTo>
                      <a:pt x="3660" y="80"/>
                      <a:pt x="3647" y="76"/>
                      <a:pt x="3644" y="78"/>
                    </a:cubicBezTo>
                    <a:cubicBezTo>
                      <a:pt x="3646" y="78"/>
                      <a:pt x="3646" y="80"/>
                      <a:pt x="3646" y="82"/>
                    </a:cubicBezTo>
                    <a:cubicBezTo>
                      <a:pt x="3636" y="75"/>
                      <a:pt x="3622" y="78"/>
                      <a:pt x="3609" y="75"/>
                    </a:cubicBezTo>
                    <a:cubicBezTo>
                      <a:pt x="3623" y="76"/>
                      <a:pt x="3616" y="73"/>
                      <a:pt x="3627" y="71"/>
                    </a:cubicBezTo>
                    <a:cubicBezTo>
                      <a:pt x="3617" y="69"/>
                      <a:pt x="3611" y="67"/>
                      <a:pt x="3604" y="72"/>
                    </a:cubicBezTo>
                    <a:cubicBezTo>
                      <a:pt x="3604" y="71"/>
                      <a:pt x="3604" y="69"/>
                      <a:pt x="3604" y="68"/>
                    </a:cubicBezTo>
                    <a:cubicBezTo>
                      <a:pt x="3582" y="72"/>
                      <a:pt x="3548" y="62"/>
                      <a:pt x="3520" y="66"/>
                    </a:cubicBezTo>
                    <a:cubicBezTo>
                      <a:pt x="3519" y="64"/>
                      <a:pt x="3520" y="62"/>
                      <a:pt x="3517" y="62"/>
                    </a:cubicBezTo>
                    <a:cubicBezTo>
                      <a:pt x="3505" y="64"/>
                      <a:pt x="3490" y="63"/>
                      <a:pt x="3477" y="62"/>
                    </a:cubicBezTo>
                    <a:cubicBezTo>
                      <a:pt x="3463" y="61"/>
                      <a:pt x="3451" y="60"/>
                      <a:pt x="3445" y="63"/>
                    </a:cubicBezTo>
                    <a:cubicBezTo>
                      <a:pt x="3444" y="57"/>
                      <a:pt x="3456" y="55"/>
                      <a:pt x="3461" y="58"/>
                    </a:cubicBezTo>
                    <a:cubicBezTo>
                      <a:pt x="3460" y="48"/>
                      <a:pt x="3446" y="56"/>
                      <a:pt x="3440" y="57"/>
                    </a:cubicBezTo>
                    <a:cubicBezTo>
                      <a:pt x="3441" y="57"/>
                      <a:pt x="3440" y="54"/>
                      <a:pt x="3440" y="54"/>
                    </a:cubicBezTo>
                    <a:cubicBezTo>
                      <a:pt x="3431" y="56"/>
                      <a:pt x="3427" y="62"/>
                      <a:pt x="3417" y="63"/>
                    </a:cubicBezTo>
                    <a:cubicBezTo>
                      <a:pt x="3405" y="63"/>
                      <a:pt x="3401" y="56"/>
                      <a:pt x="3385" y="58"/>
                    </a:cubicBezTo>
                    <a:cubicBezTo>
                      <a:pt x="3390" y="65"/>
                      <a:pt x="3367" y="59"/>
                      <a:pt x="3361" y="62"/>
                    </a:cubicBezTo>
                    <a:cubicBezTo>
                      <a:pt x="3386" y="63"/>
                      <a:pt x="3333" y="69"/>
                      <a:pt x="3333" y="60"/>
                    </a:cubicBezTo>
                    <a:cubicBezTo>
                      <a:pt x="3341" y="60"/>
                      <a:pt x="3342" y="56"/>
                      <a:pt x="3347" y="55"/>
                    </a:cubicBezTo>
                    <a:cubicBezTo>
                      <a:pt x="3334" y="56"/>
                      <a:pt x="3340" y="54"/>
                      <a:pt x="3338" y="48"/>
                    </a:cubicBezTo>
                    <a:cubicBezTo>
                      <a:pt x="3328" y="50"/>
                      <a:pt x="3326" y="46"/>
                      <a:pt x="3319" y="46"/>
                    </a:cubicBezTo>
                    <a:cubicBezTo>
                      <a:pt x="3320" y="50"/>
                      <a:pt x="3330" y="50"/>
                      <a:pt x="3333" y="53"/>
                    </a:cubicBezTo>
                    <a:cubicBezTo>
                      <a:pt x="3330" y="53"/>
                      <a:pt x="3328" y="53"/>
                      <a:pt x="3326" y="54"/>
                    </a:cubicBezTo>
                    <a:cubicBezTo>
                      <a:pt x="3321" y="52"/>
                      <a:pt x="3317" y="45"/>
                      <a:pt x="3312" y="51"/>
                    </a:cubicBezTo>
                    <a:cubicBezTo>
                      <a:pt x="3312" y="49"/>
                      <a:pt x="3312" y="47"/>
                      <a:pt x="3310" y="46"/>
                    </a:cubicBezTo>
                    <a:cubicBezTo>
                      <a:pt x="3347" y="42"/>
                      <a:pt x="3361" y="40"/>
                      <a:pt x="3396" y="45"/>
                    </a:cubicBezTo>
                    <a:cubicBezTo>
                      <a:pt x="3417" y="41"/>
                      <a:pt x="3439" y="50"/>
                      <a:pt x="3461" y="43"/>
                    </a:cubicBezTo>
                    <a:cubicBezTo>
                      <a:pt x="3462" y="45"/>
                      <a:pt x="3469" y="44"/>
                      <a:pt x="3468" y="47"/>
                    </a:cubicBezTo>
                    <a:cubicBezTo>
                      <a:pt x="3497" y="42"/>
                      <a:pt x="3529" y="58"/>
                      <a:pt x="3553" y="48"/>
                    </a:cubicBezTo>
                    <a:cubicBezTo>
                      <a:pt x="3546" y="48"/>
                      <a:pt x="3537" y="49"/>
                      <a:pt x="3536" y="45"/>
                    </a:cubicBezTo>
                    <a:cubicBezTo>
                      <a:pt x="3543" y="45"/>
                      <a:pt x="3577" y="41"/>
                      <a:pt x="3569" y="51"/>
                    </a:cubicBezTo>
                    <a:cubicBezTo>
                      <a:pt x="3575" y="51"/>
                      <a:pt x="3580" y="50"/>
                      <a:pt x="3588" y="50"/>
                    </a:cubicBezTo>
                    <a:cubicBezTo>
                      <a:pt x="3591" y="44"/>
                      <a:pt x="3576" y="50"/>
                      <a:pt x="3576" y="46"/>
                    </a:cubicBezTo>
                    <a:cubicBezTo>
                      <a:pt x="3587" y="45"/>
                      <a:pt x="3610" y="43"/>
                      <a:pt x="3618" y="51"/>
                    </a:cubicBezTo>
                    <a:cubicBezTo>
                      <a:pt x="3661" y="51"/>
                      <a:pt x="3694" y="51"/>
                      <a:pt x="3721" y="61"/>
                    </a:cubicBezTo>
                    <a:cubicBezTo>
                      <a:pt x="3723" y="53"/>
                      <a:pt x="3726" y="64"/>
                      <a:pt x="3731" y="64"/>
                    </a:cubicBezTo>
                    <a:cubicBezTo>
                      <a:pt x="3737" y="62"/>
                      <a:pt x="3729" y="57"/>
                      <a:pt x="3733" y="57"/>
                    </a:cubicBezTo>
                    <a:cubicBezTo>
                      <a:pt x="3736" y="57"/>
                      <a:pt x="3736" y="56"/>
                      <a:pt x="3738" y="56"/>
                    </a:cubicBezTo>
                    <a:cubicBezTo>
                      <a:pt x="3747" y="55"/>
                      <a:pt x="3746" y="60"/>
                      <a:pt x="3752" y="61"/>
                    </a:cubicBezTo>
                    <a:cubicBezTo>
                      <a:pt x="3755" y="57"/>
                      <a:pt x="3767" y="59"/>
                      <a:pt x="3776" y="59"/>
                    </a:cubicBezTo>
                    <a:cubicBezTo>
                      <a:pt x="3777" y="70"/>
                      <a:pt x="3794" y="64"/>
                      <a:pt x="3804" y="64"/>
                    </a:cubicBezTo>
                    <a:cubicBezTo>
                      <a:pt x="3813" y="65"/>
                      <a:pt x="3824" y="67"/>
                      <a:pt x="3834" y="68"/>
                    </a:cubicBezTo>
                    <a:cubicBezTo>
                      <a:pt x="3845" y="69"/>
                      <a:pt x="3856" y="71"/>
                      <a:pt x="3867" y="72"/>
                    </a:cubicBezTo>
                    <a:cubicBezTo>
                      <a:pt x="3888" y="75"/>
                      <a:pt x="3908" y="78"/>
                      <a:pt x="3924" y="79"/>
                    </a:cubicBezTo>
                    <a:cubicBezTo>
                      <a:pt x="3900" y="73"/>
                      <a:pt x="3892" y="76"/>
                      <a:pt x="3872" y="68"/>
                    </a:cubicBezTo>
                    <a:cubicBezTo>
                      <a:pt x="3858" y="69"/>
                      <a:pt x="3842" y="68"/>
                      <a:pt x="3826" y="65"/>
                    </a:cubicBezTo>
                    <a:cubicBezTo>
                      <a:pt x="3818" y="64"/>
                      <a:pt x="3810" y="63"/>
                      <a:pt x="3802" y="62"/>
                    </a:cubicBezTo>
                    <a:cubicBezTo>
                      <a:pt x="3794" y="61"/>
                      <a:pt x="3786" y="60"/>
                      <a:pt x="3778" y="60"/>
                    </a:cubicBezTo>
                    <a:cubicBezTo>
                      <a:pt x="3778" y="57"/>
                      <a:pt x="3774" y="56"/>
                      <a:pt x="3774" y="53"/>
                    </a:cubicBezTo>
                    <a:cubicBezTo>
                      <a:pt x="3776" y="51"/>
                      <a:pt x="3782" y="51"/>
                      <a:pt x="3785" y="49"/>
                    </a:cubicBezTo>
                    <a:cubicBezTo>
                      <a:pt x="3776" y="46"/>
                      <a:pt x="3751" y="53"/>
                      <a:pt x="3736" y="44"/>
                    </a:cubicBezTo>
                    <a:cubicBezTo>
                      <a:pt x="3735" y="49"/>
                      <a:pt x="3727" y="46"/>
                      <a:pt x="3722" y="45"/>
                    </a:cubicBezTo>
                    <a:cubicBezTo>
                      <a:pt x="3714" y="54"/>
                      <a:pt x="3679" y="52"/>
                      <a:pt x="3665" y="49"/>
                    </a:cubicBezTo>
                    <a:cubicBezTo>
                      <a:pt x="3666" y="47"/>
                      <a:pt x="3687" y="50"/>
                      <a:pt x="3679" y="47"/>
                    </a:cubicBezTo>
                    <a:cubicBezTo>
                      <a:pt x="3672" y="47"/>
                      <a:pt x="3665" y="47"/>
                      <a:pt x="3665" y="42"/>
                    </a:cubicBezTo>
                    <a:cubicBezTo>
                      <a:pt x="3669" y="42"/>
                      <a:pt x="3679" y="45"/>
                      <a:pt x="3679" y="41"/>
                    </a:cubicBezTo>
                    <a:cubicBezTo>
                      <a:pt x="3672" y="39"/>
                      <a:pt x="3657" y="41"/>
                      <a:pt x="3661" y="32"/>
                    </a:cubicBezTo>
                    <a:cubicBezTo>
                      <a:pt x="3651" y="31"/>
                      <a:pt x="3664" y="37"/>
                      <a:pt x="3654" y="37"/>
                    </a:cubicBezTo>
                    <a:cubicBezTo>
                      <a:pt x="3653" y="36"/>
                      <a:pt x="3652" y="36"/>
                      <a:pt x="3649" y="36"/>
                    </a:cubicBezTo>
                    <a:cubicBezTo>
                      <a:pt x="3646" y="29"/>
                      <a:pt x="3653" y="29"/>
                      <a:pt x="3656" y="26"/>
                    </a:cubicBezTo>
                    <a:cubicBezTo>
                      <a:pt x="3646" y="22"/>
                      <a:pt x="3645" y="28"/>
                      <a:pt x="3644" y="30"/>
                    </a:cubicBezTo>
                    <a:cubicBezTo>
                      <a:pt x="3637" y="26"/>
                      <a:pt x="3651" y="25"/>
                      <a:pt x="3644" y="21"/>
                    </a:cubicBezTo>
                    <a:cubicBezTo>
                      <a:pt x="3634" y="19"/>
                      <a:pt x="3624" y="18"/>
                      <a:pt x="3619" y="18"/>
                    </a:cubicBezTo>
                    <a:cubicBezTo>
                      <a:pt x="3621" y="18"/>
                      <a:pt x="3622" y="20"/>
                      <a:pt x="3623" y="21"/>
                    </a:cubicBezTo>
                    <a:cubicBezTo>
                      <a:pt x="3619" y="20"/>
                      <a:pt x="3613" y="25"/>
                      <a:pt x="3612" y="21"/>
                    </a:cubicBezTo>
                    <a:cubicBezTo>
                      <a:pt x="3614" y="20"/>
                      <a:pt x="3618" y="21"/>
                      <a:pt x="3619" y="19"/>
                    </a:cubicBezTo>
                    <a:cubicBezTo>
                      <a:pt x="3606" y="15"/>
                      <a:pt x="3584" y="18"/>
                      <a:pt x="3576" y="11"/>
                    </a:cubicBezTo>
                    <a:cubicBezTo>
                      <a:pt x="3571" y="13"/>
                      <a:pt x="3580" y="16"/>
                      <a:pt x="3574" y="17"/>
                    </a:cubicBezTo>
                    <a:cubicBezTo>
                      <a:pt x="3560" y="19"/>
                      <a:pt x="3562" y="12"/>
                      <a:pt x="3553" y="11"/>
                    </a:cubicBezTo>
                    <a:cubicBezTo>
                      <a:pt x="3551" y="13"/>
                      <a:pt x="3555" y="18"/>
                      <a:pt x="3550" y="18"/>
                    </a:cubicBezTo>
                    <a:cubicBezTo>
                      <a:pt x="3542" y="17"/>
                      <a:pt x="3528" y="20"/>
                      <a:pt x="3529" y="13"/>
                    </a:cubicBezTo>
                    <a:cubicBezTo>
                      <a:pt x="3532" y="12"/>
                      <a:pt x="3547" y="12"/>
                      <a:pt x="3541" y="10"/>
                    </a:cubicBezTo>
                    <a:cubicBezTo>
                      <a:pt x="3528" y="13"/>
                      <a:pt x="3518" y="9"/>
                      <a:pt x="3513" y="15"/>
                    </a:cubicBezTo>
                    <a:cubicBezTo>
                      <a:pt x="3503" y="14"/>
                      <a:pt x="3514" y="8"/>
                      <a:pt x="3506" y="7"/>
                    </a:cubicBezTo>
                    <a:cubicBezTo>
                      <a:pt x="3502" y="7"/>
                      <a:pt x="3505" y="12"/>
                      <a:pt x="3501" y="12"/>
                    </a:cubicBezTo>
                    <a:cubicBezTo>
                      <a:pt x="3498" y="10"/>
                      <a:pt x="3473" y="4"/>
                      <a:pt x="3484" y="9"/>
                    </a:cubicBezTo>
                    <a:cubicBezTo>
                      <a:pt x="3475" y="8"/>
                      <a:pt x="3473" y="8"/>
                      <a:pt x="3459" y="8"/>
                    </a:cubicBezTo>
                    <a:cubicBezTo>
                      <a:pt x="3458" y="10"/>
                      <a:pt x="3460" y="13"/>
                      <a:pt x="3456" y="14"/>
                    </a:cubicBezTo>
                    <a:cubicBezTo>
                      <a:pt x="3417" y="8"/>
                      <a:pt x="3383" y="15"/>
                      <a:pt x="3349" y="11"/>
                    </a:cubicBezTo>
                    <a:cubicBezTo>
                      <a:pt x="3348" y="13"/>
                      <a:pt x="3352" y="14"/>
                      <a:pt x="3349" y="15"/>
                    </a:cubicBezTo>
                    <a:cubicBezTo>
                      <a:pt x="3335" y="13"/>
                      <a:pt x="3325" y="11"/>
                      <a:pt x="3316" y="17"/>
                    </a:cubicBezTo>
                    <a:cubicBezTo>
                      <a:pt x="3316" y="15"/>
                      <a:pt x="3317" y="14"/>
                      <a:pt x="3318" y="12"/>
                    </a:cubicBezTo>
                    <a:cubicBezTo>
                      <a:pt x="3309" y="15"/>
                      <a:pt x="3296" y="12"/>
                      <a:pt x="3288" y="10"/>
                    </a:cubicBezTo>
                    <a:cubicBezTo>
                      <a:pt x="3294" y="4"/>
                      <a:pt x="3306" y="9"/>
                      <a:pt x="3309" y="0"/>
                    </a:cubicBezTo>
                    <a:cubicBezTo>
                      <a:pt x="3292" y="1"/>
                      <a:pt x="3286" y="13"/>
                      <a:pt x="3267" y="10"/>
                    </a:cubicBezTo>
                    <a:cubicBezTo>
                      <a:pt x="3264" y="14"/>
                      <a:pt x="3273" y="16"/>
                      <a:pt x="3267" y="16"/>
                    </a:cubicBezTo>
                    <a:cubicBezTo>
                      <a:pt x="3260" y="15"/>
                      <a:pt x="3258" y="15"/>
                      <a:pt x="3253" y="18"/>
                    </a:cubicBezTo>
                    <a:cubicBezTo>
                      <a:pt x="3253" y="13"/>
                      <a:pt x="3246" y="13"/>
                      <a:pt x="3241" y="11"/>
                    </a:cubicBezTo>
                    <a:cubicBezTo>
                      <a:pt x="3223" y="17"/>
                      <a:pt x="3205" y="7"/>
                      <a:pt x="3188" y="16"/>
                    </a:cubicBezTo>
                    <a:cubicBezTo>
                      <a:pt x="3151" y="13"/>
                      <a:pt x="3097" y="16"/>
                      <a:pt x="3067" y="23"/>
                    </a:cubicBezTo>
                    <a:cubicBezTo>
                      <a:pt x="3065" y="20"/>
                      <a:pt x="3054" y="22"/>
                      <a:pt x="3055" y="16"/>
                    </a:cubicBezTo>
                    <a:cubicBezTo>
                      <a:pt x="3042" y="22"/>
                      <a:pt x="3034" y="13"/>
                      <a:pt x="3025" y="20"/>
                    </a:cubicBezTo>
                    <a:cubicBezTo>
                      <a:pt x="3028" y="20"/>
                      <a:pt x="3031" y="20"/>
                      <a:pt x="3030" y="23"/>
                    </a:cubicBezTo>
                    <a:cubicBezTo>
                      <a:pt x="3025" y="24"/>
                      <a:pt x="3024" y="24"/>
                      <a:pt x="3014" y="25"/>
                    </a:cubicBezTo>
                    <a:cubicBezTo>
                      <a:pt x="3014" y="23"/>
                      <a:pt x="3014" y="20"/>
                      <a:pt x="3009" y="21"/>
                    </a:cubicBezTo>
                    <a:cubicBezTo>
                      <a:pt x="3002" y="31"/>
                      <a:pt x="2983" y="22"/>
                      <a:pt x="2972" y="21"/>
                    </a:cubicBezTo>
                    <a:cubicBezTo>
                      <a:pt x="2972" y="24"/>
                      <a:pt x="2976" y="24"/>
                      <a:pt x="2977" y="25"/>
                    </a:cubicBezTo>
                    <a:cubicBezTo>
                      <a:pt x="2968" y="27"/>
                      <a:pt x="2952" y="28"/>
                      <a:pt x="2949" y="21"/>
                    </a:cubicBezTo>
                    <a:cubicBezTo>
                      <a:pt x="2955" y="19"/>
                      <a:pt x="2958" y="27"/>
                      <a:pt x="2961" y="22"/>
                    </a:cubicBezTo>
                    <a:cubicBezTo>
                      <a:pt x="2957" y="22"/>
                      <a:pt x="2958" y="19"/>
                      <a:pt x="2956" y="18"/>
                    </a:cubicBezTo>
                    <a:cubicBezTo>
                      <a:pt x="2931" y="27"/>
                      <a:pt x="2896" y="26"/>
                      <a:pt x="2880" y="26"/>
                    </a:cubicBezTo>
                    <a:cubicBezTo>
                      <a:pt x="2874" y="25"/>
                      <a:pt x="2871" y="31"/>
                      <a:pt x="2869" y="31"/>
                    </a:cubicBezTo>
                    <a:cubicBezTo>
                      <a:pt x="2862" y="31"/>
                      <a:pt x="2856" y="25"/>
                      <a:pt x="2843" y="28"/>
                    </a:cubicBezTo>
                    <a:cubicBezTo>
                      <a:pt x="2846" y="27"/>
                      <a:pt x="2840" y="28"/>
                      <a:pt x="2834" y="28"/>
                    </a:cubicBezTo>
                    <a:cubicBezTo>
                      <a:pt x="2832" y="29"/>
                      <a:pt x="2808" y="33"/>
                      <a:pt x="2802" y="27"/>
                    </a:cubicBezTo>
                    <a:cubicBezTo>
                      <a:pt x="2801" y="24"/>
                      <a:pt x="2820" y="24"/>
                      <a:pt x="2813" y="22"/>
                    </a:cubicBezTo>
                    <a:cubicBezTo>
                      <a:pt x="2805" y="23"/>
                      <a:pt x="2802" y="25"/>
                      <a:pt x="2795" y="24"/>
                    </a:cubicBezTo>
                    <a:cubicBezTo>
                      <a:pt x="2797" y="31"/>
                      <a:pt x="2783" y="30"/>
                      <a:pt x="2779" y="27"/>
                    </a:cubicBezTo>
                    <a:cubicBezTo>
                      <a:pt x="2786" y="25"/>
                      <a:pt x="2796" y="24"/>
                      <a:pt x="2799" y="19"/>
                    </a:cubicBezTo>
                    <a:cubicBezTo>
                      <a:pt x="2785" y="22"/>
                      <a:pt x="2759" y="30"/>
                      <a:pt x="2759" y="17"/>
                    </a:cubicBezTo>
                    <a:cubicBezTo>
                      <a:pt x="2760" y="18"/>
                      <a:pt x="2756" y="19"/>
                      <a:pt x="2755" y="17"/>
                    </a:cubicBezTo>
                    <a:cubicBezTo>
                      <a:pt x="2764" y="13"/>
                      <a:pt x="2760" y="10"/>
                      <a:pt x="2768" y="6"/>
                    </a:cubicBezTo>
                    <a:cubicBezTo>
                      <a:pt x="2739" y="21"/>
                      <a:pt x="2714" y="2"/>
                      <a:pt x="2689" y="22"/>
                    </a:cubicBezTo>
                    <a:cubicBezTo>
                      <a:pt x="2688" y="19"/>
                      <a:pt x="2691" y="18"/>
                      <a:pt x="2690" y="16"/>
                    </a:cubicBezTo>
                    <a:cubicBezTo>
                      <a:pt x="2683" y="16"/>
                      <a:pt x="2684" y="21"/>
                      <a:pt x="2675" y="20"/>
                    </a:cubicBezTo>
                    <a:cubicBezTo>
                      <a:pt x="2675" y="17"/>
                      <a:pt x="2672" y="17"/>
                      <a:pt x="2672" y="14"/>
                    </a:cubicBezTo>
                    <a:cubicBezTo>
                      <a:pt x="2666" y="15"/>
                      <a:pt x="2659" y="16"/>
                      <a:pt x="2656" y="18"/>
                    </a:cubicBezTo>
                    <a:cubicBezTo>
                      <a:pt x="2666" y="17"/>
                      <a:pt x="2671" y="20"/>
                      <a:pt x="2673" y="24"/>
                    </a:cubicBezTo>
                    <a:cubicBezTo>
                      <a:pt x="2657" y="23"/>
                      <a:pt x="2650" y="30"/>
                      <a:pt x="2636" y="24"/>
                    </a:cubicBezTo>
                    <a:cubicBezTo>
                      <a:pt x="2645" y="25"/>
                      <a:pt x="2642" y="19"/>
                      <a:pt x="2652" y="20"/>
                    </a:cubicBezTo>
                    <a:cubicBezTo>
                      <a:pt x="2649" y="17"/>
                      <a:pt x="2650" y="11"/>
                      <a:pt x="2642" y="12"/>
                    </a:cubicBezTo>
                    <a:cubicBezTo>
                      <a:pt x="2642" y="14"/>
                      <a:pt x="2643" y="17"/>
                      <a:pt x="2640" y="18"/>
                    </a:cubicBezTo>
                    <a:cubicBezTo>
                      <a:pt x="2641" y="11"/>
                      <a:pt x="2611" y="11"/>
                      <a:pt x="2598" y="12"/>
                    </a:cubicBezTo>
                    <a:cubicBezTo>
                      <a:pt x="2596" y="18"/>
                      <a:pt x="2604" y="16"/>
                      <a:pt x="2603" y="20"/>
                    </a:cubicBezTo>
                    <a:cubicBezTo>
                      <a:pt x="2601" y="19"/>
                      <a:pt x="2595" y="19"/>
                      <a:pt x="2590" y="20"/>
                    </a:cubicBezTo>
                    <a:cubicBezTo>
                      <a:pt x="2594" y="16"/>
                      <a:pt x="2593" y="17"/>
                      <a:pt x="2591" y="11"/>
                    </a:cubicBezTo>
                    <a:cubicBezTo>
                      <a:pt x="2584" y="10"/>
                      <a:pt x="2588" y="16"/>
                      <a:pt x="2582" y="16"/>
                    </a:cubicBezTo>
                    <a:cubicBezTo>
                      <a:pt x="2582" y="11"/>
                      <a:pt x="2570" y="14"/>
                      <a:pt x="2568" y="10"/>
                    </a:cubicBezTo>
                    <a:cubicBezTo>
                      <a:pt x="2558" y="15"/>
                      <a:pt x="2555" y="12"/>
                      <a:pt x="2556" y="8"/>
                    </a:cubicBezTo>
                    <a:cubicBezTo>
                      <a:pt x="2548" y="13"/>
                      <a:pt x="2544" y="11"/>
                      <a:pt x="2539" y="17"/>
                    </a:cubicBezTo>
                    <a:cubicBezTo>
                      <a:pt x="2535" y="14"/>
                      <a:pt x="2539" y="15"/>
                      <a:pt x="2538" y="11"/>
                    </a:cubicBezTo>
                    <a:cubicBezTo>
                      <a:pt x="2529" y="13"/>
                      <a:pt x="2530" y="12"/>
                      <a:pt x="2522" y="11"/>
                    </a:cubicBezTo>
                    <a:cubicBezTo>
                      <a:pt x="2519" y="12"/>
                      <a:pt x="2517" y="15"/>
                      <a:pt x="2514" y="17"/>
                    </a:cubicBezTo>
                    <a:cubicBezTo>
                      <a:pt x="2509" y="14"/>
                      <a:pt x="2504" y="17"/>
                      <a:pt x="2511" y="13"/>
                    </a:cubicBezTo>
                    <a:cubicBezTo>
                      <a:pt x="2486" y="12"/>
                      <a:pt x="2479" y="29"/>
                      <a:pt x="2466" y="27"/>
                    </a:cubicBezTo>
                    <a:cubicBezTo>
                      <a:pt x="2466" y="37"/>
                      <a:pt x="2455" y="34"/>
                      <a:pt x="2446" y="31"/>
                    </a:cubicBezTo>
                    <a:cubicBezTo>
                      <a:pt x="2444" y="35"/>
                      <a:pt x="2453" y="36"/>
                      <a:pt x="2447" y="37"/>
                    </a:cubicBezTo>
                    <a:cubicBezTo>
                      <a:pt x="2440" y="34"/>
                      <a:pt x="2435" y="35"/>
                      <a:pt x="2426" y="37"/>
                    </a:cubicBezTo>
                    <a:cubicBezTo>
                      <a:pt x="2424" y="33"/>
                      <a:pt x="2429" y="32"/>
                      <a:pt x="2430" y="29"/>
                    </a:cubicBezTo>
                    <a:cubicBezTo>
                      <a:pt x="2425" y="32"/>
                      <a:pt x="2418" y="30"/>
                      <a:pt x="2417" y="32"/>
                    </a:cubicBezTo>
                    <a:cubicBezTo>
                      <a:pt x="2420" y="32"/>
                      <a:pt x="2422" y="34"/>
                      <a:pt x="2424" y="36"/>
                    </a:cubicBezTo>
                    <a:cubicBezTo>
                      <a:pt x="2419" y="36"/>
                      <a:pt x="2417" y="39"/>
                      <a:pt x="2410" y="38"/>
                    </a:cubicBezTo>
                    <a:cubicBezTo>
                      <a:pt x="2410" y="37"/>
                      <a:pt x="2410" y="35"/>
                      <a:pt x="2410" y="34"/>
                    </a:cubicBezTo>
                    <a:cubicBezTo>
                      <a:pt x="2392" y="43"/>
                      <a:pt x="2364" y="38"/>
                      <a:pt x="2356" y="46"/>
                    </a:cubicBezTo>
                    <a:cubicBezTo>
                      <a:pt x="2349" y="48"/>
                      <a:pt x="2351" y="42"/>
                      <a:pt x="2347" y="42"/>
                    </a:cubicBezTo>
                    <a:cubicBezTo>
                      <a:pt x="2347" y="44"/>
                      <a:pt x="2348" y="45"/>
                      <a:pt x="2350" y="46"/>
                    </a:cubicBezTo>
                    <a:cubicBezTo>
                      <a:pt x="2344" y="50"/>
                      <a:pt x="2317" y="41"/>
                      <a:pt x="2332" y="48"/>
                    </a:cubicBezTo>
                    <a:cubicBezTo>
                      <a:pt x="2321" y="48"/>
                      <a:pt x="2317" y="43"/>
                      <a:pt x="2311" y="47"/>
                    </a:cubicBezTo>
                    <a:cubicBezTo>
                      <a:pt x="2316" y="47"/>
                      <a:pt x="2317" y="50"/>
                      <a:pt x="2311" y="51"/>
                    </a:cubicBezTo>
                    <a:cubicBezTo>
                      <a:pt x="2314" y="49"/>
                      <a:pt x="2313" y="46"/>
                      <a:pt x="2306" y="47"/>
                    </a:cubicBezTo>
                    <a:cubicBezTo>
                      <a:pt x="2305" y="50"/>
                      <a:pt x="2300" y="51"/>
                      <a:pt x="2296" y="52"/>
                    </a:cubicBezTo>
                    <a:cubicBezTo>
                      <a:pt x="2301" y="48"/>
                      <a:pt x="2285" y="51"/>
                      <a:pt x="2282" y="52"/>
                    </a:cubicBezTo>
                    <a:cubicBezTo>
                      <a:pt x="2284" y="52"/>
                      <a:pt x="2286" y="52"/>
                      <a:pt x="2287" y="53"/>
                    </a:cubicBezTo>
                    <a:cubicBezTo>
                      <a:pt x="2282" y="54"/>
                      <a:pt x="2270" y="58"/>
                      <a:pt x="2266" y="55"/>
                    </a:cubicBezTo>
                    <a:cubicBezTo>
                      <a:pt x="2267" y="53"/>
                      <a:pt x="2275" y="54"/>
                      <a:pt x="2275" y="51"/>
                    </a:cubicBezTo>
                    <a:cubicBezTo>
                      <a:pt x="2267" y="49"/>
                      <a:pt x="2265" y="54"/>
                      <a:pt x="2257" y="56"/>
                    </a:cubicBezTo>
                    <a:cubicBezTo>
                      <a:pt x="2253" y="47"/>
                      <a:pt x="2235" y="64"/>
                      <a:pt x="2232" y="53"/>
                    </a:cubicBezTo>
                    <a:cubicBezTo>
                      <a:pt x="2251" y="57"/>
                      <a:pt x="2261" y="38"/>
                      <a:pt x="2272" y="48"/>
                    </a:cubicBezTo>
                    <a:cubicBezTo>
                      <a:pt x="2272" y="40"/>
                      <a:pt x="2280" y="45"/>
                      <a:pt x="2290" y="41"/>
                    </a:cubicBezTo>
                    <a:cubicBezTo>
                      <a:pt x="2287" y="37"/>
                      <a:pt x="2293" y="37"/>
                      <a:pt x="2294" y="35"/>
                    </a:cubicBezTo>
                    <a:cubicBezTo>
                      <a:pt x="2283" y="35"/>
                      <a:pt x="2288" y="37"/>
                      <a:pt x="2285" y="39"/>
                    </a:cubicBezTo>
                    <a:cubicBezTo>
                      <a:pt x="2283" y="37"/>
                      <a:pt x="2277" y="39"/>
                      <a:pt x="2278" y="35"/>
                    </a:cubicBezTo>
                    <a:cubicBezTo>
                      <a:pt x="2281" y="35"/>
                      <a:pt x="2284" y="35"/>
                      <a:pt x="2285" y="33"/>
                    </a:cubicBezTo>
                    <a:cubicBezTo>
                      <a:pt x="2275" y="35"/>
                      <a:pt x="2270" y="34"/>
                      <a:pt x="2268" y="30"/>
                    </a:cubicBezTo>
                    <a:cubicBezTo>
                      <a:pt x="2257" y="34"/>
                      <a:pt x="2248" y="31"/>
                      <a:pt x="2223" y="35"/>
                    </a:cubicBezTo>
                    <a:cubicBezTo>
                      <a:pt x="2219" y="38"/>
                      <a:pt x="2227" y="40"/>
                      <a:pt x="2219" y="42"/>
                    </a:cubicBezTo>
                    <a:cubicBezTo>
                      <a:pt x="2189" y="38"/>
                      <a:pt x="2164" y="53"/>
                      <a:pt x="2141" y="52"/>
                    </a:cubicBezTo>
                    <a:cubicBezTo>
                      <a:pt x="2137" y="56"/>
                      <a:pt x="2146" y="59"/>
                      <a:pt x="2135" y="61"/>
                    </a:cubicBezTo>
                    <a:cubicBezTo>
                      <a:pt x="2129" y="59"/>
                      <a:pt x="2130" y="56"/>
                      <a:pt x="2132" y="52"/>
                    </a:cubicBezTo>
                    <a:cubicBezTo>
                      <a:pt x="2112" y="60"/>
                      <a:pt x="2098" y="52"/>
                      <a:pt x="2075" y="56"/>
                    </a:cubicBezTo>
                    <a:cubicBezTo>
                      <a:pt x="2067" y="69"/>
                      <a:pt x="2035" y="60"/>
                      <a:pt x="2022" y="71"/>
                    </a:cubicBezTo>
                    <a:cubicBezTo>
                      <a:pt x="2033" y="68"/>
                      <a:pt x="2046" y="67"/>
                      <a:pt x="2052" y="71"/>
                    </a:cubicBezTo>
                    <a:cubicBezTo>
                      <a:pt x="2044" y="77"/>
                      <a:pt x="2018" y="81"/>
                      <a:pt x="2020" y="71"/>
                    </a:cubicBezTo>
                    <a:cubicBezTo>
                      <a:pt x="2008" y="78"/>
                      <a:pt x="1996" y="68"/>
                      <a:pt x="1993" y="77"/>
                    </a:cubicBezTo>
                    <a:cubicBezTo>
                      <a:pt x="1990" y="68"/>
                      <a:pt x="1964" y="71"/>
                      <a:pt x="1950" y="75"/>
                    </a:cubicBezTo>
                    <a:cubicBezTo>
                      <a:pt x="1952" y="75"/>
                      <a:pt x="1946" y="74"/>
                      <a:pt x="1941" y="75"/>
                    </a:cubicBezTo>
                    <a:cubicBezTo>
                      <a:pt x="1911" y="79"/>
                      <a:pt x="1874" y="80"/>
                      <a:pt x="1846" y="89"/>
                    </a:cubicBezTo>
                    <a:cubicBezTo>
                      <a:pt x="1846" y="87"/>
                      <a:pt x="1846" y="84"/>
                      <a:pt x="1841" y="86"/>
                    </a:cubicBezTo>
                    <a:cubicBezTo>
                      <a:pt x="1842" y="89"/>
                      <a:pt x="1842" y="93"/>
                      <a:pt x="1835" y="93"/>
                    </a:cubicBezTo>
                    <a:cubicBezTo>
                      <a:pt x="1834" y="90"/>
                      <a:pt x="1841" y="88"/>
                      <a:pt x="1833" y="89"/>
                    </a:cubicBezTo>
                    <a:cubicBezTo>
                      <a:pt x="1831" y="92"/>
                      <a:pt x="1826" y="94"/>
                      <a:pt x="1822" y="92"/>
                    </a:cubicBezTo>
                    <a:cubicBezTo>
                      <a:pt x="1817" y="95"/>
                      <a:pt x="1825" y="95"/>
                      <a:pt x="1820" y="97"/>
                    </a:cubicBezTo>
                    <a:cubicBezTo>
                      <a:pt x="1816" y="97"/>
                      <a:pt x="1812" y="96"/>
                      <a:pt x="1810" y="95"/>
                    </a:cubicBezTo>
                    <a:cubicBezTo>
                      <a:pt x="1810" y="92"/>
                      <a:pt x="1816" y="93"/>
                      <a:pt x="1814" y="90"/>
                    </a:cubicBezTo>
                    <a:cubicBezTo>
                      <a:pt x="1806" y="94"/>
                      <a:pt x="1804" y="93"/>
                      <a:pt x="1795" y="96"/>
                    </a:cubicBezTo>
                    <a:cubicBezTo>
                      <a:pt x="1795" y="101"/>
                      <a:pt x="1802" y="95"/>
                      <a:pt x="1804" y="101"/>
                    </a:cubicBezTo>
                    <a:cubicBezTo>
                      <a:pt x="1758" y="124"/>
                      <a:pt x="1699" y="125"/>
                      <a:pt x="1648" y="133"/>
                    </a:cubicBezTo>
                    <a:cubicBezTo>
                      <a:pt x="1645" y="130"/>
                      <a:pt x="1662" y="130"/>
                      <a:pt x="1654" y="128"/>
                    </a:cubicBezTo>
                    <a:cubicBezTo>
                      <a:pt x="1633" y="134"/>
                      <a:pt x="1629" y="139"/>
                      <a:pt x="1611" y="134"/>
                    </a:cubicBezTo>
                    <a:cubicBezTo>
                      <a:pt x="1603" y="135"/>
                      <a:pt x="1603" y="140"/>
                      <a:pt x="1599" y="143"/>
                    </a:cubicBezTo>
                    <a:cubicBezTo>
                      <a:pt x="1590" y="140"/>
                      <a:pt x="1568" y="153"/>
                      <a:pt x="1558" y="145"/>
                    </a:cubicBezTo>
                    <a:cubicBezTo>
                      <a:pt x="1557" y="150"/>
                      <a:pt x="1547" y="146"/>
                      <a:pt x="1542" y="151"/>
                    </a:cubicBezTo>
                    <a:cubicBezTo>
                      <a:pt x="1542" y="146"/>
                      <a:pt x="1538" y="147"/>
                      <a:pt x="1536" y="150"/>
                    </a:cubicBezTo>
                    <a:cubicBezTo>
                      <a:pt x="1533" y="142"/>
                      <a:pt x="1523" y="150"/>
                      <a:pt x="1519" y="145"/>
                    </a:cubicBezTo>
                    <a:cubicBezTo>
                      <a:pt x="1516" y="150"/>
                      <a:pt x="1509" y="150"/>
                      <a:pt x="1501" y="148"/>
                    </a:cubicBezTo>
                    <a:cubicBezTo>
                      <a:pt x="1496" y="151"/>
                      <a:pt x="1504" y="152"/>
                      <a:pt x="1499" y="153"/>
                    </a:cubicBezTo>
                    <a:cubicBezTo>
                      <a:pt x="1488" y="151"/>
                      <a:pt x="1472" y="160"/>
                      <a:pt x="1465" y="151"/>
                    </a:cubicBezTo>
                    <a:cubicBezTo>
                      <a:pt x="1459" y="158"/>
                      <a:pt x="1429" y="160"/>
                      <a:pt x="1421" y="155"/>
                    </a:cubicBezTo>
                    <a:cubicBezTo>
                      <a:pt x="1421" y="163"/>
                      <a:pt x="1395" y="164"/>
                      <a:pt x="1395" y="161"/>
                    </a:cubicBezTo>
                    <a:cubicBezTo>
                      <a:pt x="1387" y="166"/>
                      <a:pt x="1378" y="170"/>
                      <a:pt x="1369" y="174"/>
                    </a:cubicBezTo>
                    <a:cubicBezTo>
                      <a:pt x="1370" y="172"/>
                      <a:pt x="1372" y="170"/>
                      <a:pt x="1373" y="168"/>
                    </a:cubicBezTo>
                    <a:cubicBezTo>
                      <a:pt x="1331" y="171"/>
                      <a:pt x="1299" y="184"/>
                      <a:pt x="1246" y="184"/>
                    </a:cubicBezTo>
                    <a:cubicBezTo>
                      <a:pt x="1246" y="186"/>
                      <a:pt x="1245" y="188"/>
                      <a:pt x="1242" y="188"/>
                    </a:cubicBezTo>
                    <a:cubicBezTo>
                      <a:pt x="1233" y="184"/>
                      <a:pt x="1221" y="188"/>
                      <a:pt x="1210" y="191"/>
                    </a:cubicBezTo>
                    <a:cubicBezTo>
                      <a:pt x="1199" y="193"/>
                      <a:pt x="1190" y="195"/>
                      <a:pt x="1189" y="187"/>
                    </a:cubicBezTo>
                    <a:cubicBezTo>
                      <a:pt x="1177" y="188"/>
                      <a:pt x="1188" y="192"/>
                      <a:pt x="1181" y="195"/>
                    </a:cubicBezTo>
                    <a:cubicBezTo>
                      <a:pt x="1155" y="197"/>
                      <a:pt x="1137" y="204"/>
                      <a:pt x="1121" y="200"/>
                    </a:cubicBezTo>
                    <a:cubicBezTo>
                      <a:pt x="1108" y="206"/>
                      <a:pt x="1101" y="205"/>
                      <a:pt x="1084" y="211"/>
                    </a:cubicBezTo>
                    <a:cubicBezTo>
                      <a:pt x="1083" y="208"/>
                      <a:pt x="1090" y="209"/>
                      <a:pt x="1090" y="206"/>
                    </a:cubicBezTo>
                    <a:cubicBezTo>
                      <a:pt x="1068" y="210"/>
                      <a:pt x="1057" y="215"/>
                      <a:pt x="1040" y="210"/>
                    </a:cubicBezTo>
                    <a:cubicBezTo>
                      <a:pt x="1042" y="217"/>
                      <a:pt x="1028" y="216"/>
                      <a:pt x="1028" y="222"/>
                    </a:cubicBezTo>
                    <a:cubicBezTo>
                      <a:pt x="1040" y="221"/>
                      <a:pt x="1056" y="219"/>
                      <a:pt x="1063" y="226"/>
                    </a:cubicBezTo>
                    <a:cubicBezTo>
                      <a:pt x="1054" y="230"/>
                      <a:pt x="1048" y="222"/>
                      <a:pt x="1045" y="227"/>
                    </a:cubicBezTo>
                    <a:cubicBezTo>
                      <a:pt x="1068" y="233"/>
                      <a:pt x="1079" y="221"/>
                      <a:pt x="1106" y="218"/>
                    </a:cubicBezTo>
                    <a:cubicBezTo>
                      <a:pt x="1106" y="220"/>
                      <a:pt x="1105" y="222"/>
                      <a:pt x="1104" y="223"/>
                    </a:cubicBezTo>
                    <a:cubicBezTo>
                      <a:pt x="1113" y="224"/>
                      <a:pt x="1123" y="219"/>
                      <a:pt x="1131" y="216"/>
                    </a:cubicBezTo>
                    <a:cubicBezTo>
                      <a:pt x="1175" y="220"/>
                      <a:pt x="1225" y="196"/>
                      <a:pt x="1267" y="203"/>
                    </a:cubicBezTo>
                    <a:cubicBezTo>
                      <a:pt x="1279" y="195"/>
                      <a:pt x="1304" y="192"/>
                      <a:pt x="1325" y="188"/>
                    </a:cubicBezTo>
                    <a:cubicBezTo>
                      <a:pt x="1322" y="196"/>
                      <a:pt x="1299" y="193"/>
                      <a:pt x="1297" y="201"/>
                    </a:cubicBezTo>
                    <a:cubicBezTo>
                      <a:pt x="1308" y="199"/>
                      <a:pt x="1352" y="189"/>
                      <a:pt x="1347" y="200"/>
                    </a:cubicBezTo>
                    <a:cubicBezTo>
                      <a:pt x="1347" y="196"/>
                      <a:pt x="1345" y="192"/>
                      <a:pt x="1350" y="191"/>
                    </a:cubicBezTo>
                    <a:cubicBezTo>
                      <a:pt x="1356" y="189"/>
                      <a:pt x="1355" y="193"/>
                      <a:pt x="1360" y="193"/>
                    </a:cubicBezTo>
                    <a:cubicBezTo>
                      <a:pt x="1363" y="184"/>
                      <a:pt x="1401" y="184"/>
                      <a:pt x="1414" y="183"/>
                    </a:cubicBezTo>
                    <a:cubicBezTo>
                      <a:pt x="1412" y="183"/>
                      <a:pt x="1411" y="182"/>
                      <a:pt x="1411" y="181"/>
                    </a:cubicBezTo>
                    <a:cubicBezTo>
                      <a:pt x="1416" y="183"/>
                      <a:pt x="1430" y="173"/>
                      <a:pt x="1438" y="177"/>
                    </a:cubicBezTo>
                    <a:cubicBezTo>
                      <a:pt x="1433" y="177"/>
                      <a:pt x="1430" y="179"/>
                      <a:pt x="1430" y="181"/>
                    </a:cubicBezTo>
                    <a:cubicBezTo>
                      <a:pt x="1439" y="185"/>
                      <a:pt x="1436" y="175"/>
                      <a:pt x="1447" y="175"/>
                    </a:cubicBezTo>
                    <a:cubicBezTo>
                      <a:pt x="1448" y="178"/>
                      <a:pt x="1441" y="177"/>
                      <a:pt x="1441" y="180"/>
                    </a:cubicBezTo>
                    <a:cubicBezTo>
                      <a:pt x="1460" y="176"/>
                      <a:pt x="1494" y="175"/>
                      <a:pt x="1511" y="170"/>
                    </a:cubicBezTo>
                    <a:cubicBezTo>
                      <a:pt x="1513" y="166"/>
                      <a:pt x="1503" y="170"/>
                      <a:pt x="1505" y="165"/>
                    </a:cubicBezTo>
                    <a:cubicBezTo>
                      <a:pt x="1509" y="166"/>
                      <a:pt x="1517" y="162"/>
                      <a:pt x="1517" y="165"/>
                    </a:cubicBezTo>
                    <a:cubicBezTo>
                      <a:pt x="1517" y="168"/>
                      <a:pt x="1513" y="168"/>
                      <a:pt x="1513" y="170"/>
                    </a:cubicBezTo>
                    <a:cubicBezTo>
                      <a:pt x="1548" y="167"/>
                      <a:pt x="1581" y="160"/>
                      <a:pt x="1624" y="158"/>
                    </a:cubicBezTo>
                    <a:cubicBezTo>
                      <a:pt x="1630" y="164"/>
                      <a:pt x="1656" y="153"/>
                      <a:pt x="1669" y="153"/>
                    </a:cubicBezTo>
                    <a:cubicBezTo>
                      <a:pt x="1685" y="153"/>
                      <a:pt x="1711" y="147"/>
                      <a:pt x="1734" y="143"/>
                    </a:cubicBezTo>
                    <a:cubicBezTo>
                      <a:pt x="1770" y="137"/>
                      <a:pt x="1807" y="138"/>
                      <a:pt x="1837" y="128"/>
                    </a:cubicBezTo>
                    <a:cubicBezTo>
                      <a:pt x="1838" y="130"/>
                      <a:pt x="1837" y="133"/>
                      <a:pt x="1842" y="132"/>
                    </a:cubicBezTo>
                    <a:cubicBezTo>
                      <a:pt x="1842" y="130"/>
                      <a:pt x="1841" y="127"/>
                      <a:pt x="1844" y="126"/>
                    </a:cubicBezTo>
                    <a:cubicBezTo>
                      <a:pt x="1854" y="126"/>
                      <a:pt x="1862" y="128"/>
                      <a:pt x="1867" y="132"/>
                    </a:cubicBezTo>
                    <a:cubicBezTo>
                      <a:pt x="1869" y="129"/>
                      <a:pt x="1872" y="127"/>
                      <a:pt x="1875" y="124"/>
                    </a:cubicBezTo>
                    <a:cubicBezTo>
                      <a:pt x="1871" y="124"/>
                      <a:pt x="1865" y="129"/>
                      <a:pt x="1862" y="126"/>
                    </a:cubicBezTo>
                    <a:cubicBezTo>
                      <a:pt x="1866" y="125"/>
                      <a:pt x="1866" y="121"/>
                      <a:pt x="1873" y="122"/>
                    </a:cubicBezTo>
                    <a:cubicBezTo>
                      <a:pt x="1883" y="130"/>
                      <a:pt x="1877" y="124"/>
                      <a:pt x="1892" y="126"/>
                    </a:cubicBezTo>
                    <a:cubicBezTo>
                      <a:pt x="1888" y="126"/>
                      <a:pt x="1886" y="127"/>
                      <a:pt x="1885" y="129"/>
                    </a:cubicBezTo>
                    <a:cubicBezTo>
                      <a:pt x="1895" y="124"/>
                      <a:pt x="1912" y="130"/>
                      <a:pt x="1921" y="124"/>
                    </a:cubicBezTo>
                    <a:cubicBezTo>
                      <a:pt x="1909" y="123"/>
                      <a:pt x="1905" y="125"/>
                      <a:pt x="1896" y="122"/>
                    </a:cubicBezTo>
                    <a:cubicBezTo>
                      <a:pt x="1907" y="120"/>
                      <a:pt x="1910" y="121"/>
                      <a:pt x="1920" y="117"/>
                    </a:cubicBezTo>
                    <a:cubicBezTo>
                      <a:pt x="1923" y="120"/>
                      <a:pt x="1914" y="122"/>
                      <a:pt x="1921" y="123"/>
                    </a:cubicBezTo>
                    <a:cubicBezTo>
                      <a:pt x="1931" y="116"/>
                      <a:pt x="1950" y="130"/>
                      <a:pt x="1964" y="122"/>
                    </a:cubicBezTo>
                    <a:cubicBezTo>
                      <a:pt x="1960" y="123"/>
                      <a:pt x="1951" y="120"/>
                      <a:pt x="1957" y="119"/>
                    </a:cubicBezTo>
                    <a:cubicBezTo>
                      <a:pt x="1962" y="119"/>
                      <a:pt x="1964" y="121"/>
                      <a:pt x="1968" y="121"/>
                    </a:cubicBezTo>
                    <a:cubicBezTo>
                      <a:pt x="1976" y="110"/>
                      <a:pt x="1993" y="118"/>
                      <a:pt x="2004" y="112"/>
                    </a:cubicBezTo>
                    <a:cubicBezTo>
                      <a:pt x="2010" y="113"/>
                      <a:pt x="2010" y="115"/>
                      <a:pt x="2011" y="117"/>
                    </a:cubicBezTo>
                    <a:cubicBezTo>
                      <a:pt x="2015" y="112"/>
                      <a:pt x="2035" y="108"/>
                      <a:pt x="2040" y="108"/>
                    </a:cubicBezTo>
                    <a:cubicBezTo>
                      <a:pt x="2042" y="113"/>
                      <a:pt x="2030" y="110"/>
                      <a:pt x="2029" y="114"/>
                    </a:cubicBezTo>
                    <a:cubicBezTo>
                      <a:pt x="2052" y="111"/>
                      <a:pt x="2059" y="105"/>
                      <a:pt x="2069" y="101"/>
                    </a:cubicBezTo>
                    <a:cubicBezTo>
                      <a:pt x="2074" y="100"/>
                      <a:pt x="2072" y="105"/>
                      <a:pt x="2076" y="105"/>
                    </a:cubicBezTo>
                    <a:cubicBezTo>
                      <a:pt x="2072" y="99"/>
                      <a:pt x="2089" y="96"/>
                      <a:pt x="2100" y="94"/>
                    </a:cubicBezTo>
                    <a:cubicBezTo>
                      <a:pt x="2100" y="99"/>
                      <a:pt x="2101" y="102"/>
                      <a:pt x="2099" y="103"/>
                    </a:cubicBezTo>
                    <a:cubicBezTo>
                      <a:pt x="2096" y="102"/>
                      <a:pt x="2088" y="103"/>
                      <a:pt x="2085" y="106"/>
                    </a:cubicBezTo>
                    <a:cubicBezTo>
                      <a:pt x="2092" y="108"/>
                      <a:pt x="2079" y="111"/>
                      <a:pt x="2079" y="115"/>
                    </a:cubicBezTo>
                    <a:cubicBezTo>
                      <a:pt x="2075" y="115"/>
                      <a:pt x="2074" y="113"/>
                      <a:pt x="2077" y="111"/>
                    </a:cubicBezTo>
                    <a:cubicBezTo>
                      <a:pt x="2060" y="116"/>
                      <a:pt x="2039" y="114"/>
                      <a:pt x="2023" y="119"/>
                    </a:cubicBezTo>
                    <a:cubicBezTo>
                      <a:pt x="2023" y="117"/>
                      <a:pt x="2027" y="115"/>
                      <a:pt x="2022" y="114"/>
                    </a:cubicBezTo>
                    <a:cubicBezTo>
                      <a:pt x="2026" y="119"/>
                      <a:pt x="2015" y="116"/>
                      <a:pt x="2016" y="119"/>
                    </a:cubicBezTo>
                    <a:cubicBezTo>
                      <a:pt x="2023" y="122"/>
                      <a:pt x="2012" y="126"/>
                      <a:pt x="2008" y="127"/>
                    </a:cubicBezTo>
                    <a:cubicBezTo>
                      <a:pt x="2010" y="125"/>
                      <a:pt x="2010" y="124"/>
                      <a:pt x="2005" y="123"/>
                    </a:cubicBezTo>
                    <a:cubicBezTo>
                      <a:pt x="2001" y="133"/>
                      <a:pt x="1988" y="124"/>
                      <a:pt x="1983" y="130"/>
                    </a:cubicBezTo>
                    <a:cubicBezTo>
                      <a:pt x="1978" y="128"/>
                      <a:pt x="1987" y="125"/>
                      <a:pt x="1978" y="126"/>
                    </a:cubicBezTo>
                    <a:cubicBezTo>
                      <a:pt x="1979" y="132"/>
                      <a:pt x="1979" y="132"/>
                      <a:pt x="1979" y="132"/>
                    </a:cubicBezTo>
                    <a:cubicBezTo>
                      <a:pt x="1971" y="133"/>
                      <a:pt x="1947" y="136"/>
                      <a:pt x="1941" y="137"/>
                    </a:cubicBezTo>
                    <a:cubicBezTo>
                      <a:pt x="1935" y="137"/>
                      <a:pt x="1948" y="143"/>
                      <a:pt x="1937" y="143"/>
                    </a:cubicBezTo>
                    <a:cubicBezTo>
                      <a:pt x="1938" y="136"/>
                      <a:pt x="1912" y="148"/>
                      <a:pt x="1909" y="138"/>
                    </a:cubicBezTo>
                    <a:cubicBezTo>
                      <a:pt x="1889" y="145"/>
                      <a:pt x="1879" y="139"/>
                      <a:pt x="1862" y="147"/>
                    </a:cubicBezTo>
                    <a:cubicBezTo>
                      <a:pt x="1861" y="145"/>
                      <a:pt x="1848" y="144"/>
                      <a:pt x="1846" y="147"/>
                    </a:cubicBezTo>
                    <a:cubicBezTo>
                      <a:pt x="1850" y="146"/>
                      <a:pt x="1856" y="149"/>
                      <a:pt x="1851" y="150"/>
                    </a:cubicBezTo>
                    <a:cubicBezTo>
                      <a:pt x="1817" y="147"/>
                      <a:pt x="1773" y="155"/>
                      <a:pt x="1738" y="156"/>
                    </a:cubicBezTo>
                    <a:cubicBezTo>
                      <a:pt x="1740" y="156"/>
                      <a:pt x="1741" y="157"/>
                      <a:pt x="1742" y="158"/>
                    </a:cubicBezTo>
                    <a:cubicBezTo>
                      <a:pt x="1739" y="158"/>
                      <a:pt x="1736" y="159"/>
                      <a:pt x="1733" y="159"/>
                    </a:cubicBezTo>
                    <a:cubicBezTo>
                      <a:pt x="1733" y="157"/>
                      <a:pt x="1734" y="156"/>
                      <a:pt x="1735" y="155"/>
                    </a:cubicBezTo>
                    <a:cubicBezTo>
                      <a:pt x="1728" y="159"/>
                      <a:pt x="1715" y="151"/>
                      <a:pt x="1710" y="154"/>
                    </a:cubicBezTo>
                    <a:cubicBezTo>
                      <a:pt x="1717" y="155"/>
                      <a:pt x="1707" y="156"/>
                      <a:pt x="1705" y="155"/>
                    </a:cubicBezTo>
                    <a:cubicBezTo>
                      <a:pt x="1704" y="159"/>
                      <a:pt x="1705" y="158"/>
                      <a:pt x="1699" y="161"/>
                    </a:cubicBezTo>
                    <a:cubicBezTo>
                      <a:pt x="1703" y="161"/>
                      <a:pt x="1708" y="160"/>
                      <a:pt x="1709" y="162"/>
                    </a:cubicBezTo>
                    <a:cubicBezTo>
                      <a:pt x="1690" y="170"/>
                      <a:pt x="1661" y="166"/>
                      <a:pt x="1641" y="167"/>
                    </a:cubicBezTo>
                    <a:cubicBezTo>
                      <a:pt x="1634" y="171"/>
                      <a:pt x="1649" y="171"/>
                      <a:pt x="1642" y="174"/>
                    </a:cubicBezTo>
                    <a:cubicBezTo>
                      <a:pt x="1634" y="170"/>
                      <a:pt x="1625" y="183"/>
                      <a:pt x="1621" y="177"/>
                    </a:cubicBezTo>
                    <a:cubicBezTo>
                      <a:pt x="1623" y="173"/>
                      <a:pt x="1644" y="172"/>
                      <a:pt x="1634" y="167"/>
                    </a:cubicBezTo>
                    <a:cubicBezTo>
                      <a:pt x="1624" y="172"/>
                      <a:pt x="1617" y="182"/>
                      <a:pt x="1603" y="177"/>
                    </a:cubicBezTo>
                    <a:cubicBezTo>
                      <a:pt x="1607" y="191"/>
                      <a:pt x="1576" y="188"/>
                      <a:pt x="1567" y="196"/>
                    </a:cubicBezTo>
                    <a:cubicBezTo>
                      <a:pt x="1561" y="194"/>
                      <a:pt x="1545" y="191"/>
                      <a:pt x="1537" y="196"/>
                    </a:cubicBezTo>
                    <a:cubicBezTo>
                      <a:pt x="1553" y="196"/>
                      <a:pt x="1568" y="198"/>
                      <a:pt x="1575" y="205"/>
                    </a:cubicBezTo>
                    <a:cubicBezTo>
                      <a:pt x="1572" y="206"/>
                      <a:pt x="1568" y="206"/>
                      <a:pt x="1568" y="207"/>
                    </a:cubicBezTo>
                    <a:cubicBezTo>
                      <a:pt x="1581" y="208"/>
                      <a:pt x="1575" y="200"/>
                      <a:pt x="1588" y="201"/>
                    </a:cubicBezTo>
                    <a:cubicBezTo>
                      <a:pt x="1587" y="195"/>
                      <a:pt x="1574" y="200"/>
                      <a:pt x="1573" y="195"/>
                    </a:cubicBezTo>
                    <a:cubicBezTo>
                      <a:pt x="1591" y="192"/>
                      <a:pt x="1608" y="190"/>
                      <a:pt x="1621" y="191"/>
                    </a:cubicBezTo>
                    <a:cubicBezTo>
                      <a:pt x="1613" y="191"/>
                      <a:pt x="1618" y="196"/>
                      <a:pt x="1612" y="197"/>
                    </a:cubicBezTo>
                    <a:cubicBezTo>
                      <a:pt x="1610" y="196"/>
                      <a:pt x="1599" y="194"/>
                      <a:pt x="1599" y="197"/>
                    </a:cubicBezTo>
                    <a:cubicBezTo>
                      <a:pt x="1596" y="205"/>
                      <a:pt x="1572" y="213"/>
                      <a:pt x="1557" y="207"/>
                    </a:cubicBezTo>
                    <a:cubicBezTo>
                      <a:pt x="1551" y="216"/>
                      <a:pt x="1537" y="209"/>
                      <a:pt x="1534" y="210"/>
                    </a:cubicBezTo>
                    <a:cubicBezTo>
                      <a:pt x="1540" y="210"/>
                      <a:pt x="1533" y="215"/>
                      <a:pt x="1530" y="216"/>
                    </a:cubicBezTo>
                    <a:cubicBezTo>
                      <a:pt x="1530" y="209"/>
                      <a:pt x="1507" y="214"/>
                      <a:pt x="1519" y="219"/>
                    </a:cubicBezTo>
                    <a:cubicBezTo>
                      <a:pt x="1510" y="220"/>
                      <a:pt x="1508" y="217"/>
                      <a:pt x="1507" y="214"/>
                    </a:cubicBezTo>
                    <a:cubicBezTo>
                      <a:pt x="1500" y="218"/>
                      <a:pt x="1493" y="222"/>
                      <a:pt x="1488" y="227"/>
                    </a:cubicBezTo>
                    <a:cubicBezTo>
                      <a:pt x="1488" y="223"/>
                      <a:pt x="1492" y="222"/>
                      <a:pt x="1485" y="221"/>
                    </a:cubicBezTo>
                    <a:cubicBezTo>
                      <a:pt x="1480" y="224"/>
                      <a:pt x="1484" y="224"/>
                      <a:pt x="1481" y="226"/>
                    </a:cubicBezTo>
                    <a:cubicBezTo>
                      <a:pt x="1479" y="226"/>
                      <a:pt x="1478" y="225"/>
                      <a:pt x="1479" y="223"/>
                    </a:cubicBezTo>
                    <a:cubicBezTo>
                      <a:pt x="1472" y="235"/>
                      <a:pt x="1451" y="222"/>
                      <a:pt x="1447" y="227"/>
                    </a:cubicBezTo>
                    <a:cubicBezTo>
                      <a:pt x="1450" y="227"/>
                      <a:pt x="1452" y="227"/>
                      <a:pt x="1452" y="229"/>
                    </a:cubicBezTo>
                    <a:cubicBezTo>
                      <a:pt x="1442" y="230"/>
                      <a:pt x="1431" y="231"/>
                      <a:pt x="1426" y="226"/>
                    </a:cubicBezTo>
                    <a:cubicBezTo>
                      <a:pt x="1424" y="233"/>
                      <a:pt x="1418" y="225"/>
                      <a:pt x="1410" y="227"/>
                    </a:cubicBezTo>
                    <a:cubicBezTo>
                      <a:pt x="1409" y="237"/>
                      <a:pt x="1370" y="243"/>
                      <a:pt x="1372" y="235"/>
                    </a:cubicBezTo>
                    <a:cubicBezTo>
                      <a:pt x="1365" y="239"/>
                      <a:pt x="1361" y="244"/>
                      <a:pt x="1350" y="240"/>
                    </a:cubicBezTo>
                    <a:cubicBezTo>
                      <a:pt x="1348" y="248"/>
                      <a:pt x="1366" y="240"/>
                      <a:pt x="1369" y="244"/>
                    </a:cubicBezTo>
                    <a:cubicBezTo>
                      <a:pt x="1363" y="248"/>
                      <a:pt x="1344" y="246"/>
                      <a:pt x="1338" y="251"/>
                    </a:cubicBezTo>
                    <a:cubicBezTo>
                      <a:pt x="1332" y="247"/>
                      <a:pt x="1327" y="245"/>
                      <a:pt x="1327" y="240"/>
                    </a:cubicBezTo>
                    <a:cubicBezTo>
                      <a:pt x="1321" y="242"/>
                      <a:pt x="1321" y="246"/>
                      <a:pt x="1317" y="249"/>
                    </a:cubicBezTo>
                    <a:cubicBezTo>
                      <a:pt x="1320" y="249"/>
                      <a:pt x="1323" y="248"/>
                      <a:pt x="1324" y="249"/>
                    </a:cubicBezTo>
                    <a:cubicBezTo>
                      <a:pt x="1317" y="256"/>
                      <a:pt x="1299" y="255"/>
                      <a:pt x="1298" y="247"/>
                    </a:cubicBezTo>
                    <a:cubicBezTo>
                      <a:pt x="1304" y="247"/>
                      <a:pt x="1305" y="239"/>
                      <a:pt x="1302" y="240"/>
                    </a:cubicBezTo>
                    <a:cubicBezTo>
                      <a:pt x="1300" y="247"/>
                      <a:pt x="1285" y="247"/>
                      <a:pt x="1281" y="253"/>
                    </a:cubicBezTo>
                    <a:cubicBezTo>
                      <a:pt x="1291" y="254"/>
                      <a:pt x="1287" y="248"/>
                      <a:pt x="1296" y="248"/>
                    </a:cubicBezTo>
                    <a:cubicBezTo>
                      <a:pt x="1300" y="253"/>
                      <a:pt x="1295" y="255"/>
                      <a:pt x="1302" y="256"/>
                    </a:cubicBezTo>
                    <a:cubicBezTo>
                      <a:pt x="1288" y="257"/>
                      <a:pt x="1282" y="258"/>
                      <a:pt x="1273" y="262"/>
                    </a:cubicBezTo>
                    <a:cubicBezTo>
                      <a:pt x="1273" y="259"/>
                      <a:pt x="1279" y="259"/>
                      <a:pt x="1277" y="255"/>
                    </a:cubicBezTo>
                    <a:cubicBezTo>
                      <a:pt x="1268" y="255"/>
                      <a:pt x="1273" y="261"/>
                      <a:pt x="1269" y="262"/>
                    </a:cubicBezTo>
                    <a:cubicBezTo>
                      <a:pt x="1264" y="261"/>
                      <a:pt x="1258" y="261"/>
                      <a:pt x="1256" y="258"/>
                    </a:cubicBezTo>
                    <a:cubicBezTo>
                      <a:pt x="1239" y="268"/>
                      <a:pt x="1224" y="265"/>
                      <a:pt x="1199" y="270"/>
                    </a:cubicBezTo>
                    <a:cubicBezTo>
                      <a:pt x="1196" y="276"/>
                      <a:pt x="1212" y="268"/>
                      <a:pt x="1213" y="272"/>
                    </a:cubicBezTo>
                    <a:cubicBezTo>
                      <a:pt x="1189" y="283"/>
                      <a:pt x="1162" y="285"/>
                      <a:pt x="1138" y="295"/>
                    </a:cubicBezTo>
                    <a:cubicBezTo>
                      <a:pt x="1138" y="293"/>
                      <a:pt x="1141" y="292"/>
                      <a:pt x="1142" y="290"/>
                    </a:cubicBezTo>
                    <a:cubicBezTo>
                      <a:pt x="1129" y="299"/>
                      <a:pt x="1118" y="293"/>
                      <a:pt x="1116" y="300"/>
                    </a:cubicBezTo>
                    <a:cubicBezTo>
                      <a:pt x="1082" y="298"/>
                      <a:pt x="1010" y="312"/>
                      <a:pt x="979" y="309"/>
                    </a:cubicBezTo>
                    <a:cubicBezTo>
                      <a:pt x="962" y="312"/>
                      <a:pt x="941" y="324"/>
                      <a:pt x="927" y="315"/>
                    </a:cubicBezTo>
                    <a:cubicBezTo>
                      <a:pt x="919" y="322"/>
                      <a:pt x="896" y="319"/>
                      <a:pt x="890" y="325"/>
                    </a:cubicBezTo>
                    <a:cubicBezTo>
                      <a:pt x="893" y="325"/>
                      <a:pt x="890" y="327"/>
                      <a:pt x="888" y="328"/>
                    </a:cubicBezTo>
                    <a:cubicBezTo>
                      <a:pt x="851" y="328"/>
                      <a:pt x="836" y="344"/>
                      <a:pt x="794" y="346"/>
                    </a:cubicBezTo>
                    <a:cubicBezTo>
                      <a:pt x="795" y="349"/>
                      <a:pt x="802" y="347"/>
                      <a:pt x="809" y="346"/>
                    </a:cubicBezTo>
                    <a:cubicBezTo>
                      <a:pt x="815" y="345"/>
                      <a:pt x="821" y="345"/>
                      <a:pt x="820" y="350"/>
                    </a:cubicBezTo>
                    <a:cubicBezTo>
                      <a:pt x="842" y="348"/>
                      <a:pt x="850" y="352"/>
                      <a:pt x="870" y="348"/>
                    </a:cubicBezTo>
                    <a:cubicBezTo>
                      <a:pt x="868" y="349"/>
                      <a:pt x="864" y="349"/>
                      <a:pt x="864" y="351"/>
                    </a:cubicBezTo>
                    <a:cubicBezTo>
                      <a:pt x="866" y="351"/>
                      <a:pt x="868" y="350"/>
                      <a:pt x="869" y="352"/>
                    </a:cubicBezTo>
                    <a:cubicBezTo>
                      <a:pt x="858" y="352"/>
                      <a:pt x="852" y="355"/>
                      <a:pt x="849" y="359"/>
                    </a:cubicBezTo>
                    <a:cubicBezTo>
                      <a:pt x="865" y="355"/>
                      <a:pt x="886" y="351"/>
                      <a:pt x="901" y="354"/>
                    </a:cubicBezTo>
                    <a:cubicBezTo>
                      <a:pt x="898" y="361"/>
                      <a:pt x="868" y="358"/>
                      <a:pt x="866" y="362"/>
                    </a:cubicBezTo>
                    <a:cubicBezTo>
                      <a:pt x="880" y="363"/>
                      <a:pt x="893" y="364"/>
                      <a:pt x="910" y="363"/>
                    </a:cubicBezTo>
                    <a:cubicBezTo>
                      <a:pt x="903" y="369"/>
                      <a:pt x="916" y="362"/>
                      <a:pt x="915" y="368"/>
                    </a:cubicBezTo>
                    <a:cubicBezTo>
                      <a:pt x="906" y="373"/>
                      <a:pt x="900" y="371"/>
                      <a:pt x="893" y="373"/>
                    </a:cubicBezTo>
                    <a:cubicBezTo>
                      <a:pt x="896" y="372"/>
                      <a:pt x="901" y="376"/>
                      <a:pt x="896" y="377"/>
                    </a:cubicBezTo>
                    <a:cubicBezTo>
                      <a:pt x="888" y="376"/>
                      <a:pt x="888" y="377"/>
                      <a:pt x="880" y="379"/>
                    </a:cubicBezTo>
                    <a:cubicBezTo>
                      <a:pt x="880" y="377"/>
                      <a:pt x="889" y="373"/>
                      <a:pt x="881" y="373"/>
                    </a:cubicBezTo>
                    <a:cubicBezTo>
                      <a:pt x="873" y="378"/>
                      <a:pt x="858" y="387"/>
                      <a:pt x="851" y="381"/>
                    </a:cubicBezTo>
                    <a:cubicBezTo>
                      <a:pt x="851" y="383"/>
                      <a:pt x="854" y="383"/>
                      <a:pt x="854" y="386"/>
                    </a:cubicBezTo>
                    <a:cubicBezTo>
                      <a:pt x="848" y="387"/>
                      <a:pt x="843" y="387"/>
                      <a:pt x="841" y="389"/>
                    </a:cubicBezTo>
                    <a:cubicBezTo>
                      <a:pt x="840" y="385"/>
                      <a:pt x="840" y="385"/>
                      <a:pt x="840" y="385"/>
                    </a:cubicBezTo>
                    <a:cubicBezTo>
                      <a:pt x="827" y="390"/>
                      <a:pt x="821" y="393"/>
                      <a:pt x="815" y="399"/>
                    </a:cubicBezTo>
                    <a:cubicBezTo>
                      <a:pt x="807" y="399"/>
                      <a:pt x="780" y="401"/>
                      <a:pt x="777" y="407"/>
                    </a:cubicBezTo>
                    <a:cubicBezTo>
                      <a:pt x="789" y="407"/>
                      <a:pt x="804" y="397"/>
                      <a:pt x="813" y="405"/>
                    </a:cubicBezTo>
                    <a:cubicBezTo>
                      <a:pt x="844" y="400"/>
                      <a:pt x="880" y="398"/>
                      <a:pt x="898" y="392"/>
                    </a:cubicBezTo>
                    <a:cubicBezTo>
                      <a:pt x="910" y="389"/>
                      <a:pt x="928" y="390"/>
                      <a:pt x="939" y="388"/>
                    </a:cubicBezTo>
                    <a:cubicBezTo>
                      <a:pt x="950" y="385"/>
                      <a:pt x="966" y="379"/>
                      <a:pt x="973" y="385"/>
                    </a:cubicBezTo>
                    <a:cubicBezTo>
                      <a:pt x="966" y="384"/>
                      <a:pt x="958" y="390"/>
                      <a:pt x="950" y="387"/>
                    </a:cubicBezTo>
                    <a:cubicBezTo>
                      <a:pt x="946" y="390"/>
                      <a:pt x="954" y="390"/>
                      <a:pt x="949" y="392"/>
                    </a:cubicBezTo>
                    <a:cubicBezTo>
                      <a:pt x="921" y="394"/>
                      <a:pt x="893" y="398"/>
                      <a:pt x="864" y="404"/>
                    </a:cubicBezTo>
                    <a:cubicBezTo>
                      <a:pt x="850" y="407"/>
                      <a:pt x="835" y="410"/>
                      <a:pt x="821" y="413"/>
                    </a:cubicBezTo>
                    <a:cubicBezTo>
                      <a:pt x="807" y="417"/>
                      <a:pt x="792" y="421"/>
                      <a:pt x="777" y="424"/>
                    </a:cubicBezTo>
                    <a:cubicBezTo>
                      <a:pt x="719" y="440"/>
                      <a:pt x="660" y="455"/>
                      <a:pt x="598" y="463"/>
                    </a:cubicBezTo>
                    <a:cubicBezTo>
                      <a:pt x="602" y="476"/>
                      <a:pt x="566" y="477"/>
                      <a:pt x="554" y="475"/>
                    </a:cubicBezTo>
                    <a:cubicBezTo>
                      <a:pt x="550" y="484"/>
                      <a:pt x="534" y="478"/>
                      <a:pt x="533" y="485"/>
                    </a:cubicBezTo>
                    <a:cubicBezTo>
                      <a:pt x="539" y="487"/>
                      <a:pt x="554" y="481"/>
                      <a:pt x="557" y="487"/>
                    </a:cubicBezTo>
                    <a:cubicBezTo>
                      <a:pt x="556" y="489"/>
                      <a:pt x="561" y="494"/>
                      <a:pt x="556" y="496"/>
                    </a:cubicBezTo>
                    <a:cubicBezTo>
                      <a:pt x="530" y="503"/>
                      <a:pt x="512" y="494"/>
                      <a:pt x="500" y="503"/>
                    </a:cubicBezTo>
                    <a:cubicBezTo>
                      <a:pt x="514" y="500"/>
                      <a:pt x="527" y="509"/>
                      <a:pt x="549" y="504"/>
                    </a:cubicBezTo>
                    <a:cubicBezTo>
                      <a:pt x="545" y="505"/>
                      <a:pt x="548" y="516"/>
                      <a:pt x="550" y="511"/>
                    </a:cubicBezTo>
                    <a:cubicBezTo>
                      <a:pt x="546" y="502"/>
                      <a:pt x="560" y="508"/>
                      <a:pt x="564" y="501"/>
                    </a:cubicBezTo>
                    <a:cubicBezTo>
                      <a:pt x="572" y="500"/>
                      <a:pt x="575" y="504"/>
                      <a:pt x="577" y="508"/>
                    </a:cubicBezTo>
                    <a:cubicBezTo>
                      <a:pt x="571" y="515"/>
                      <a:pt x="553" y="517"/>
                      <a:pt x="545" y="524"/>
                    </a:cubicBezTo>
                    <a:cubicBezTo>
                      <a:pt x="547" y="530"/>
                      <a:pt x="555" y="531"/>
                      <a:pt x="562" y="527"/>
                    </a:cubicBezTo>
                    <a:cubicBezTo>
                      <a:pt x="580" y="529"/>
                      <a:pt x="603" y="524"/>
                      <a:pt x="626" y="519"/>
                    </a:cubicBezTo>
                    <a:cubicBezTo>
                      <a:pt x="649" y="513"/>
                      <a:pt x="672" y="507"/>
                      <a:pt x="691" y="506"/>
                    </a:cubicBezTo>
                    <a:cubicBezTo>
                      <a:pt x="696" y="505"/>
                      <a:pt x="695" y="509"/>
                      <a:pt x="701" y="507"/>
                    </a:cubicBezTo>
                    <a:cubicBezTo>
                      <a:pt x="720" y="502"/>
                      <a:pt x="751" y="489"/>
                      <a:pt x="772" y="497"/>
                    </a:cubicBezTo>
                    <a:cubicBezTo>
                      <a:pt x="785" y="492"/>
                      <a:pt x="797" y="492"/>
                      <a:pt x="812" y="490"/>
                    </a:cubicBezTo>
                    <a:cubicBezTo>
                      <a:pt x="812" y="486"/>
                      <a:pt x="816" y="484"/>
                      <a:pt x="825" y="484"/>
                    </a:cubicBezTo>
                    <a:cubicBezTo>
                      <a:pt x="821" y="487"/>
                      <a:pt x="825" y="485"/>
                      <a:pt x="826" y="489"/>
                    </a:cubicBezTo>
                    <a:cubicBezTo>
                      <a:pt x="820" y="491"/>
                      <a:pt x="814" y="492"/>
                      <a:pt x="811" y="495"/>
                    </a:cubicBezTo>
                    <a:cubicBezTo>
                      <a:pt x="814" y="496"/>
                      <a:pt x="822" y="493"/>
                      <a:pt x="820" y="499"/>
                    </a:cubicBezTo>
                    <a:cubicBezTo>
                      <a:pt x="805" y="501"/>
                      <a:pt x="802" y="508"/>
                      <a:pt x="788" y="511"/>
                    </a:cubicBezTo>
                    <a:cubicBezTo>
                      <a:pt x="793" y="511"/>
                      <a:pt x="793" y="515"/>
                      <a:pt x="800" y="512"/>
                    </a:cubicBezTo>
                    <a:cubicBezTo>
                      <a:pt x="808" y="503"/>
                      <a:pt x="832" y="500"/>
                      <a:pt x="835" y="488"/>
                    </a:cubicBezTo>
                    <a:cubicBezTo>
                      <a:pt x="840" y="488"/>
                      <a:pt x="844" y="494"/>
                      <a:pt x="841" y="497"/>
                    </a:cubicBezTo>
                    <a:cubicBezTo>
                      <a:pt x="859" y="502"/>
                      <a:pt x="884" y="491"/>
                      <a:pt x="902" y="494"/>
                    </a:cubicBezTo>
                    <a:cubicBezTo>
                      <a:pt x="903" y="499"/>
                      <a:pt x="894" y="500"/>
                      <a:pt x="892" y="504"/>
                    </a:cubicBezTo>
                    <a:cubicBezTo>
                      <a:pt x="908" y="502"/>
                      <a:pt x="890" y="508"/>
                      <a:pt x="891" y="511"/>
                    </a:cubicBezTo>
                    <a:cubicBezTo>
                      <a:pt x="902" y="505"/>
                      <a:pt x="923" y="503"/>
                      <a:pt x="939" y="498"/>
                    </a:cubicBezTo>
                    <a:cubicBezTo>
                      <a:pt x="967" y="498"/>
                      <a:pt x="997" y="496"/>
                      <a:pt x="1026" y="493"/>
                    </a:cubicBezTo>
                    <a:cubicBezTo>
                      <a:pt x="1056" y="489"/>
                      <a:pt x="1086" y="485"/>
                      <a:pt x="1115" y="480"/>
                    </a:cubicBezTo>
                    <a:cubicBezTo>
                      <a:pt x="1145" y="476"/>
                      <a:pt x="1175" y="471"/>
                      <a:pt x="1203" y="467"/>
                    </a:cubicBezTo>
                    <a:cubicBezTo>
                      <a:pt x="1218" y="465"/>
                      <a:pt x="1232" y="463"/>
                      <a:pt x="1246" y="461"/>
                    </a:cubicBezTo>
                    <a:cubicBezTo>
                      <a:pt x="1260" y="460"/>
                      <a:pt x="1274" y="459"/>
                      <a:pt x="1287" y="459"/>
                    </a:cubicBezTo>
                    <a:cubicBezTo>
                      <a:pt x="1319" y="451"/>
                      <a:pt x="1352" y="446"/>
                      <a:pt x="1374" y="442"/>
                    </a:cubicBezTo>
                    <a:cubicBezTo>
                      <a:pt x="1386" y="434"/>
                      <a:pt x="1412" y="427"/>
                      <a:pt x="1424" y="430"/>
                    </a:cubicBezTo>
                    <a:cubicBezTo>
                      <a:pt x="1431" y="425"/>
                      <a:pt x="1464" y="421"/>
                      <a:pt x="1475" y="419"/>
                    </a:cubicBezTo>
                    <a:cubicBezTo>
                      <a:pt x="1461" y="421"/>
                      <a:pt x="1476" y="421"/>
                      <a:pt x="1478" y="424"/>
                    </a:cubicBezTo>
                    <a:cubicBezTo>
                      <a:pt x="1459" y="426"/>
                      <a:pt x="1446" y="425"/>
                      <a:pt x="1443" y="433"/>
                    </a:cubicBezTo>
                    <a:cubicBezTo>
                      <a:pt x="1440" y="433"/>
                      <a:pt x="1437" y="433"/>
                      <a:pt x="1436" y="431"/>
                    </a:cubicBezTo>
                    <a:cubicBezTo>
                      <a:pt x="1437" y="431"/>
                      <a:pt x="1440" y="431"/>
                      <a:pt x="1440" y="429"/>
                    </a:cubicBezTo>
                    <a:cubicBezTo>
                      <a:pt x="1425" y="429"/>
                      <a:pt x="1444" y="438"/>
                      <a:pt x="1432" y="441"/>
                    </a:cubicBezTo>
                    <a:cubicBezTo>
                      <a:pt x="1430" y="433"/>
                      <a:pt x="1417" y="444"/>
                      <a:pt x="1418" y="434"/>
                    </a:cubicBezTo>
                    <a:cubicBezTo>
                      <a:pt x="1425" y="432"/>
                      <a:pt x="1427" y="436"/>
                      <a:pt x="1429" y="431"/>
                    </a:cubicBezTo>
                    <a:cubicBezTo>
                      <a:pt x="1409" y="433"/>
                      <a:pt x="1390" y="437"/>
                      <a:pt x="1380" y="440"/>
                    </a:cubicBezTo>
                    <a:cubicBezTo>
                      <a:pt x="1388" y="444"/>
                      <a:pt x="1403" y="435"/>
                      <a:pt x="1414" y="436"/>
                    </a:cubicBezTo>
                    <a:cubicBezTo>
                      <a:pt x="1416" y="437"/>
                      <a:pt x="1416" y="441"/>
                      <a:pt x="1419" y="442"/>
                    </a:cubicBezTo>
                    <a:cubicBezTo>
                      <a:pt x="1431" y="444"/>
                      <a:pt x="1441" y="438"/>
                      <a:pt x="1449" y="444"/>
                    </a:cubicBezTo>
                    <a:cubicBezTo>
                      <a:pt x="1419" y="453"/>
                      <a:pt x="1424" y="443"/>
                      <a:pt x="1404" y="446"/>
                    </a:cubicBezTo>
                    <a:cubicBezTo>
                      <a:pt x="1405" y="445"/>
                      <a:pt x="1406" y="446"/>
                      <a:pt x="1404" y="447"/>
                    </a:cubicBezTo>
                    <a:cubicBezTo>
                      <a:pt x="1390" y="450"/>
                      <a:pt x="1383" y="448"/>
                      <a:pt x="1371" y="453"/>
                    </a:cubicBezTo>
                    <a:cubicBezTo>
                      <a:pt x="1365" y="451"/>
                      <a:pt x="1349" y="444"/>
                      <a:pt x="1350" y="455"/>
                    </a:cubicBezTo>
                    <a:cubicBezTo>
                      <a:pt x="1359" y="453"/>
                      <a:pt x="1370" y="451"/>
                      <a:pt x="1373" y="457"/>
                    </a:cubicBezTo>
                    <a:cubicBezTo>
                      <a:pt x="1393" y="457"/>
                      <a:pt x="1402" y="444"/>
                      <a:pt x="1415" y="448"/>
                    </a:cubicBezTo>
                    <a:cubicBezTo>
                      <a:pt x="1406" y="450"/>
                      <a:pt x="1399" y="453"/>
                      <a:pt x="1396" y="458"/>
                    </a:cubicBezTo>
                    <a:cubicBezTo>
                      <a:pt x="1406" y="458"/>
                      <a:pt x="1403" y="451"/>
                      <a:pt x="1413" y="452"/>
                    </a:cubicBezTo>
                    <a:cubicBezTo>
                      <a:pt x="1413" y="454"/>
                      <a:pt x="1410" y="454"/>
                      <a:pt x="1410" y="456"/>
                    </a:cubicBezTo>
                    <a:cubicBezTo>
                      <a:pt x="1420" y="452"/>
                      <a:pt x="1438" y="448"/>
                      <a:pt x="1443" y="454"/>
                    </a:cubicBezTo>
                    <a:cubicBezTo>
                      <a:pt x="1425" y="459"/>
                      <a:pt x="1408" y="461"/>
                      <a:pt x="1395" y="465"/>
                    </a:cubicBezTo>
                    <a:cubicBezTo>
                      <a:pt x="1395" y="463"/>
                      <a:pt x="1394" y="460"/>
                      <a:pt x="1392" y="463"/>
                    </a:cubicBezTo>
                    <a:cubicBezTo>
                      <a:pt x="1392" y="464"/>
                      <a:pt x="1393" y="465"/>
                      <a:pt x="1393" y="466"/>
                    </a:cubicBezTo>
                    <a:cubicBezTo>
                      <a:pt x="1413" y="469"/>
                      <a:pt x="1421" y="456"/>
                      <a:pt x="1436" y="465"/>
                    </a:cubicBezTo>
                    <a:cubicBezTo>
                      <a:pt x="1425" y="465"/>
                      <a:pt x="1417" y="471"/>
                      <a:pt x="1409" y="468"/>
                    </a:cubicBezTo>
                    <a:cubicBezTo>
                      <a:pt x="1406" y="476"/>
                      <a:pt x="1384" y="480"/>
                      <a:pt x="1372" y="480"/>
                    </a:cubicBezTo>
                    <a:cubicBezTo>
                      <a:pt x="1404" y="486"/>
                      <a:pt x="1426" y="466"/>
                      <a:pt x="1453" y="461"/>
                    </a:cubicBezTo>
                    <a:cubicBezTo>
                      <a:pt x="1456" y="466"/>
                      <a:pt x="1438" y="468"/>
                      <a:pt x="1448" y="472"/>
                    </a:cubicBezTo>
                    <a:cubicBezTo>
                      <a:pt x="1477" y="460"/>
                      <a:pt x="1521" y="469"/>
                      <a:pt x="1549" y="465"/>
                    </a:cubicBezTo>
                    <a:cubicBezTo>
                      <a:pt x="1523" y="473"/>
                      <a:pt x="1500" y="478"/>
                      <a:pt x="1478" y="477"/>
                    </a:cubicBezTo>
                    <a:cubicBezTo>
                      <a:pt x="1471" y="477"/>
                      <a:pt x="1484" y="481"/>
                      <a:pt x="1476" y="482"/>
                    </a:cubicBezTo>
                    <a:cubicBezTo>
                      <a:pt x="1458" y="478"/>
                      <a:pt x="1422" y="488"/>
                      <a:pt x="1394" y="495"/>
                    </a:cubicBezTo>
                    <a:cubicBezTo>
                      <a:pt x="1395" y="492"/>
                      <a:pt x="1397" y="492"/>
                      <a:pt x="1394" y="490"/>
                    </a:cubicBezTo>
                    <a:cubicBezTo>
                      <a:pt x="1382" y="502"/>
                      <a:pt x="1355" y="497"/>
                      <a:pt x="1341" y="503"/>
                    </a:cubicBezTo>
                    <a:cubicBezTo>
                      <a:pt x="1343" y="503"/>
                      <a:pt x="1346" y="502"/>
                      <a:pt x="1346" y="504"/>
                    </a:cubicBezTo>
                    <a:cubicBezTo>
                      <a:pt x="1312" y="504"/>
                      <a:pt x="1268" y="510"/>
                      <a:pt x="1238" y="522"/>
                    </a:cubicBezTo>
                    <a:cubicBezTo>
                      <a:pt x="1237" y="520"/>
                      <a:pt x="1237" y="518"/>
                      <a:pt x="1237" y="516"/>
                    </a:cubicBezTo>
                    <a:cubicBezTo>
                      <a:pt x="1203" y="526"/>
                      <a:pt x="1153" y="539"/>
                      <a:pt x="1113" y="537"/>
                    </a:cubicBezTo>
                    <a:cubicBezTo>
                      <a:pt x="1114" y="540"/>
                      <a:pt x="1112" y="542"/>
                      <a:pt x="1107" y="542"/>
                    </a:cubicBezTo>
                    <a:cubicBezTo>
                      <a:pt x="1083" y="545"/>
                      <a:pt x="1058" y="548"/>
                      <a:pt x="1033" y="553"/>
                    </a:cubicBezTo>
                    <a:cubicBezTo>
                      <a:pt x="1008" y="557"/>
                      <a:pt x="982" y="562"/>
                      <a:pt x="957" y="568"/>
                    </a:cubicBezTo>
                    <a:cubicBezTo>
                      <a:pt x="932" y="573"/>
                      <a:pt x="907" y="578"/>
                      <a:pt x="882" y="582"/>
                    </a:cubicBezTo>
                    <a:cubicBezTo>
                      <a:pt x="870" y="584"/>
                      <a:pt x="858" y="586"/>
                      <a:pt x="846" y="588"/>
                    </a:cubicBezTo>
                    <a:cubicBezTo>
                      <a:pt x="834" y="589"/>
                      <a:pt x="823" y="591"/>
                      <a:pt x="812" y="592"/>
                    </a:cubicBezTo>
                    <a:cubicBezTo>
                      <a:pt x="815" y="592"/>
                      <a:pt x="819" y="591"/>
                      <a:pt x="819" y="594"/>
                    </a:cubicBezTo>
                    <a:cubicBezTo>
                      <a:pt x="776" y="593"/>
                      <a:pt x="741" y="602"/>
                      <a:pt x="703" y="609"/>
                    </a:cubicBezTo>
                    <a:cubicBezTo>
                      <a:pt x="698" y="607"/>
                      <a:pt x="695" y="604"/>
                      <a:pt x="691" y="602"/>
                    </a:cubicBezTo>
                    <a:cubicBezTo>
                      <a:pt x="692" y="608"/>
                      <a:pt x="695" y="605"/>
                      <a:pt x="697" y="611"/>
                    </a:cubicBezTo>
                    <a:cubicBezTo>
                      <a:pt x="679" y="608"/>
                      <a:pt x="655" y="612"/>
                      <a:pt x="637" y="618"/>
                    </a:cubicBezTo>
                    <a:cubicBezTo>
                      <a:pt x="637" y="617"/>
                      <a:pt x="636" y="616"/>
                      <a:pt x="636" y="614"/>
                    </a:cubicBezTo>
                    <a:cubicBezTo>
                      <a:pt x="623" y="622"/>
                      <a:pt x="605" y="627"/>
                      <a:pt x="593" y="625"/>
                    </a:cubicBezTo>
                    <a:cubicBezTo>
                      <a:pt x="595" y="625"/>
                      <a:pt x="595" y="627"/>
                      <a:pt x="596" y="629"/>
                    </a:cubicBezTo>
                    <a:cubicBezTo>
                      <a:pt x="584" y="632"/>
                      <a:pt x="575" y="635"/>
                      <a:pt x="573" y="630"/>
                    </a:cubicBezTo>
                    <a:cubicBezTo>
                      <a:pt x="567" y="632"/>
                      <a:pt x="559" y="633"/>
                      <a:pt x="555" y="629"/>
                    </a:cubicBezTo>
                    <a:cubicBezTo>
                      <a:pt x="546" y="632"/>
                      <a:pt x="556" y="636"/>
                      <a:pt x="552" y="638"/>
                    </a:cubicBezTo>
                    <a:cubicBezTo>
                      <a:pt x="531" y="640"/>
                      <a:pt x="508" y="644"/>
                      <a:pt x="484" y="647"/>
                    </a:cubicBezTo>
                    <a:cubicBezTo>
                      <a:pt x="460" y="651"/>
                      <a:pt x="434" y="655"/>
                      <a:pt x="409" y="660"/>
                    </a:cubicBezTo>
                    <a:cubicBezTo>
                      <a:pt x="359" y="671"/>
                      <a:pt x="308" y="682"/>
                      <a:pt x="262" y="693"/>
                    </a:cubicBezTo>
                    <a:cubicBezTo>
                      <a:pt x="300" y="686"/>
                      <a:pt x="337" y="680"/>
                      <a:pt x="375" y="673"/>
                    </a:cubicBezTo>
                    <a:cubicBezTo>
                      <a:pt x="394" y="669"/>
                      <a:pt x="413" y="665"/>
                      <a:pt x="432" y="661"/>
                    </a:cubicBezTo>
                    <a:cubicBezTo>
                      <a:pt x="452" y="657"/>
                      <a:pt x="471" y="653"/>
                      <a:pt x="490" y="648"/>
                    </a:cubicBezTo>
                    <a:cubicBezTo>
                      <a:pt x="490" y="652"/>
                      <a:pt x="504" y="644"/>
                      <a:pt x="502" y="650"/>
                    </a:cubicBezTo>
                    <a:cubicBezTo>
                      <a:pt x="544" y="638"/>
                      <a:pt x="601" y="639"/>
                      <a:pt x="640" y="625"/>
                    </a:cubicBezTo>
                    <a:cubicBezTo>
                      <a:pt x="641" y="627"/>
                      <a:pt x="641" y="629"/>
                      <a:pt x="643" y="629"/>
                    </a:cubicBezTo>
                    <a:cubicBezTo>
                      <a:pt x="641" y="624"/>
                      <a:pt x="647" y="623"/>
                      <a:pt x="651" y="620"/>
                    </a:cubicBezTo>
                    <a:cubicBezTo>
                      <a:pt x="657" y="626"/>
                      <a:pt x="671" y="617"/>
                      <a:pt x="683" y="622"/>
                    </a:cubicBezTo>
                    <a:cubicBezTo>
                      <a:pt x="685" y="616"/>
                      <a:pt x="713" y="618"/>
                      <a:pt x="719" y="618"/>
                    </a:cubicBezTo>
                    <a:cubicBezTo>
                      <a:pt x="720" y="616"/>
                      <a:pt x="720" y="612"/>
                      <a:pt x="724" y="611"/>
                    </a:cubicBezTo>
                    <a:cubicBezTo>
                      <a:pt x="726" y="616"/>
                      <a:pt x="735" y="609"/>
                      <a:pt x="740" y="613"/>
                    </a:cubicBezTo>
                    <a:cubicBezTo>
                      <a:pt x="746" y="605"/>
                      <a:pt x="758" y="607"/>
                      <a:pt x="768" y="604"/>
                    </a:cubicBezTo>
                    <a:cubicBezTo>
                      <a:pt x="772" y="612"/>
                      <a:pt x="784" y="606"/>
                      <a:pt x="795" y="604"/>
                    </a:cubicBezTo>
                    <a:cubicBezTo>
                      <a:pt x="800" y="601"/>
                      <a:pt x="792" y="601"/>
                      <a:pt x="797" y="599"/>
                    </a:cubicBezTo>
                    <a:cubicBezTo>
                      <a:pt x="811" y="598"/>
                      <a:pt x="825" y="596"/>
                      <a:pt x="839" y="594"/>
                    </a:cubicBezTo>
                    <a:cubicBezTo>
                      <a:pt x="853" y="592"/>
                      <a:pt x="867" y="590"/>
                      <a:pt x="881" y="588"/>
                    </a:cubicBezTo>
                    <a:cubicBezTo>
                      <a:pt x="910" y="584"/>
                      <a:pt x="939" y="580"/>
                      <a:pt x="970" y="578"/>
                    </a:cubicBezTo>
                    <a:cubicBezTo>
                      <a:pt x="969" y="579"/>
                      <a:pt x="966" y="579"/>
                      <a:pt x="966" y="580"/>
                    </a:cubicBezTo>
                    <a:cubicBezTo>
                      <a:pt x="973" y="580"/>
                      <a:pt x="970" y="576"/>
                      <a:pt x="977" y="576"/>
                    </a:cubicBezTo>
                    <a:cubicBezTo>
                      <a:pt x="977" y="580"/>
                      <a:pt x="981" y="578"/>
                      <a:pt x="978" y="581"/>
                    </a:cubicBezTo>
                    <a:cubicBezTo>
                      <a:pt x="988" y="577"/>
                      <a:pt x="1002" y="578"/>
                      <a:pt x="1013" y="577"/>
                    </a:cubicBezTo>
                    <a:cubicBezTo>
                      <a:pt x="1015" y="573"/>
                      <a:pt x="1009" y="575"/>
                      <a:pt x="1008" y="572"/>
                    </a:cubicBezTo>
                    <a:cubicBezTo>
                      <a:pt x="1013" y="572"/>
                      <a:pt x="1012" y="569"/>
                      <a:pt x="1019" y="569"/>
                    </a:cubicBezTo>
                    <a:cubicBezTo>
                      <a:pt x="1019" y="572"/>
                      <a:pt x="1013" y="572"/>
                      <a:pt x="1015" y="576"/>
                    </a:cubicBezTo>
                    <a:cubicBezTo>
                      <a:pt x="1026" y="576"/>
                      <a:pt x="1022" y="570"/>
                      <a:pt x="1032" y="570"/>
                    </a:cubicBezTo>
                    <a:cubicBezTo>
                      <a:pt x="1032" y="577"/>
                      <a:pt x="1044" y="570"/>
                      <a:pt x="1051" y="573"/>
                    </a:cubicBezTo>
                    <a:cubicBezTo>
                      <a:pt x="1054" y="567"/>
                      <a:pt x="1055" y="567"/>
                      <a:pt x="1054" y="564"/>
                    </a:cubicBezTo>
                    <a:cubicBezTo>
                      <a:pt x="1060" y="565"/>
                      <a:pt x="1065" y="565"/>
                      <a:pt x="1067" y="561"/>
                    </a:cubicBezTo>
                    <a:cubicBezTo>
                      <a:pt x="1067" y="562"/>
                      <a:pt x="1068" y="564"/>
                      <a:pt x="1068" y="565"/>
                    </a:cubicBezTo>
                    <a:cubicBezTo>
                      <a:pt x="1072" y="563"/>
                      <a:pt x="1089" y="555"/>
                      <a:pt x="1092" y="562"/>
                    </a:cubicBezTo>
                    <a:cubicBezTo>
                      <a:pt x="1082" y="561"/>
                      <a:pt x="1074" y="570"/>
                      <a:pt x="1061" y="566"/>
                    </a:cubicBezTo>
                    <a:cubicBezTo>
                      <a:pt x="1064" y="577"/>
                      <a:pt x="1104" y="558"/>
                      <a:pt x="1113" y="568"/>
                    </a:cubicBezTo>
                    <a:cubicBezTo>
                      <a:pt x="1089" y="572"/>
                      <a:pt x="1067" y="575"/>
                      <a:pt x="1045" y="577"/>
                    </a:cubicBezTo>
                    <a:cubicBezTo>
                      <a:pt x="1024" y="580"/>
                      <a:pt x="1001" y="583"/>
                      <a:pt x="976" y="586"/>
                    </a:cubicBezTo>
                    <a:cubicBezTo>
                      <a:pt x="976" y="589"/>
                      <a:pt x="980" y="589"/>
                      <a:pt x="977" y="590"/>
                    </a:cubicBezTo>
                    <a:cubicBezTo>
                      <a:pt x="973" y="590"/>
                      <a:pt x="964" y="594"/>
                      <a:pt x="963" y="591"/>
                    </a:cubicBezTo>
                    <a:cubicBezTo>
                      <a:pt x="965" y="587"/>
                      <a:pt x="973" y="593"/>
                      <a:pt x="972" y="587"/>
                    </a:cubicBezTo>
                    <a:cubicBezTo>
                      <a:pt x="960" y="588"/>
                      <a:pt x="940" y="592"/>
                      <a:pt x="934" y="594"/>
                    </a:cubicBezTo>
                    <a:cubicBezTo>
                      <a:pt x="939" y="593"/>
                      <a:pt x="949" y="596"/>
                      <a:pt x="942" y="600"/>
                    </a:cubicBezTo>
                    <a:cubicBezTo>
                      <a:pt x="922" y="599"/>
                      <a:pt x="900" y="602"/>
                      <a:pt x="879" y="606"/>
                    </a:cubicBezTo>
                    <a:cubicBezTo>
                      <a:pt x="869" y="607"/>
                      <a:pt x="858" y="609"/>
                      <a:pt x="848" y="611"/>
                    </a:cubicBezTo>
                    <a:cubicBezTo>
                      <a:pt x="838" y="613"/>
                      <a:pt x="829" y="614"/>
                      <a:pt x="820" y="616"/>
                    </a:cubicBezTo>
                    <a:cubicBezTo>
                      <a:pt x="770" y="623"/>
                      <a:pt x="718" y="628"/>
                      <a:pt x="663" y="635"/>
                    </a:cubicBezTo>
                    <a:cubicBezTo>
                      <a:pt x="662" y="632"/>
                      <a:pt x="662" y="632"/>
                      <a:pt x="662" y="632"/>
                    </a:cubicBezTo>
                    <a:cubicBezTo>
                      <a:pt x="643" y="642"/>
                      <a:pt x="623" y="635"/>
                      <a:pt x="608" y="646"/>
                    </a:cubicBezTo>
                    <a:cubicBezTo>
                      <a:pt x="602" y="645"/>
                      <a:pt x="595" y="645"/>
                      <a:pt x="593" y="641"/>
                    </a:cubicBezTo>
                    <a:cubicBezTo>
                      <a:pt x="590" y="642"/>
                      <a:pt x="580" y="642"/>
                      <a:pt x="580" y="645"/>
                    </a:cubicBezTo>
                    <a:cubicBezTo>
                      <a:pt x="590" y="642"/>
                      <a:pt x="596" y="644"/>
                      <a:pt x="597" y="649"/>
                    </a:cubicBezTo>
                    <a:cubicBezTo>
                      <a:pt x="585" y="652"/>
                      <a:pt x="552" y="657"/>
                      <a:pt x="537" y="657"/>
                    </a:cubicBezTo>
                    <a:cubicBezTo>
                      <a:pt x="518" y="666"/>
                      <a:pt x="485" y="667"/>
                      <a:pt x="468" y="676"/>
                    </a:cubicBezTo>
                    <a:cubicBezTo>
                      <a:pt x="482" y="677"/>
                      <a:pt x="509" y="663"/>
                      <a:pt x="514" y="676"/>
                    </a:cubicBezTo>
                    <a:cubicBezTo>
                      <a:pt x="499" y="675"/>
                      <a:pt x="491" y="687"/>
                      <a:pt x="475" y="685"/>
                    </a:cubicBezTo>
                    <a:cubicBezTo>
                      <a:pt x="476" y="689"/>
                      <a:pt x="471" y="690"/>
                      <a:pt x="462" y="690"/>
                    </a:cubicBezTo>
                    <a:cubicBezTo>
                      <a:pt x="458" y="696"/>
                      <a:pt x="447" y="698"/>
                      <a:pt x="435" y="700"/>
                    </a:cubicBezTo>
                    <a:cubicBezTo>
                      <a:pt x="423" y="702"/>
                      <a:pt x="410" y="703"/>
                      <a:pt x="402" y="709"/>
                    </a:cubicBezTo>
                    <a:cubicBezTo>
                      <a:pt x="397" y="707"/>
                      <a:pt x="389" y="706"/>
                      <a:pt x="381" y="706"/>
                    </a:cubicBezTo>
                    <a:cubicBezTo>
                      <a:pt x="381" y="711"/>
                      <a:pt x="389" y="706"/>
                      <a:pt x="385" y="711"/>
                    </a:cubicBezTo>
                    <a:cubicBezTo>
                      <a:pt x="389" y="711"/>
                      <a:pt x="397" y="707"/>
                      <a:pt x="398" y="710"/>
                    </a:cubicBezTo>
                    <a:cubicBezTo>
                      <a:pt x="351" y="722"/>
                      <a:pt x="318" y="732"/>
                      <a:pt x="277" y="741"/>
                    </a:cubicBezTo>
                    <a:cubicBezTo>
                      <a:pt x="281" y="754"/>
                      <a:pt x="254" y="749"/>
                      <a:pt x="248" y="753"/>
                    </a:cubicBezTo>
                    <a:cubicBezTo>
                      <a:pt x="254" y="755"/>
                      <a:pt x="249" y="757"/>
                      <a:pt x="242" y="757"/>
                    </a:cubicBezTo>
                    <a:cubicBezTo>
                      <a:pt x="236" y="758"/>
                      <a:pt x="226" y="759"/>
                      <a:pt x="222" y="760"/>
                    </a:cubicBezTo>
                    <a:cubicBezTo>
                      <a:pt x="203" y="765"/>
                      <a:pt x="182" y="774"/>
                      <a:pt x="172" y="779"/>
                    </a:cubicBezTo>
                    <a:cubicBezTo>
                      <a:pt x="183" y="783"/>
                      <a:pt x="193" y="771"/>
                      <a:pt x="207" y="772"/>
                    </a:cubicBezTo>
                    <a:cubicBezTo>
                      <a:pt x="207" y="776"/>
                      <a:pt x="206" y="779"/>
                      <a:pt x="202" y="781"/>
                    </a:cubicBezTo>
                    <a:cubicBezTo>
                      <a:pt x="200" y="779"/>
                      <a:pt x="187" y="784"/>
                      <a:pt x="190" y="788"/>
                    </a:cubicBezTo>
                    <a:cubicBezTo>
                      <a:pt x="202" y="784"/>
                      <a:pt x="208" y="784"/>
                      <a:pt x="219" y="785"/>
                    </a:cubicBezTo>
                    <a:cubicBezTo>
                      <a:pt x="207" y="791"/>
                      <a:pt x="193" y="804"/>
                      <a:pt x="176" y="798"/>
                    </a:cubicBezTo>
                    <a:cubicBezTo>
                      <a:pt x="169" y="807"/>
                      <a:pt x="152" y="807"/>
                      <a:pt x="135" y="814"/>
                    </a:cubicBezTo>
                    <a:cubicBezTo>
                      <a:pt x="140" y="820"/>
                      <a:pt x="119" y="823"/>
                      <a:pt x="106" y="826"/>
                    </a:cubicBezTo>
                    <a:cubicBezTo>
                      <a:pt x="96" y="835"/>
                      <a:pt x="107" y="836"/>
                      <a:pt x="91" y="841"/>
                    </a:cubicBezTo>
                    <a:cubicBezTo>
                      <a:pt x="97" y="842"/>
                      <a:pt x="101" y="837"/>
                      <a:pt x="104" y="839"/>
                    </a:cubicBezTo>
                    <a:cubicBezTo>
                      <a:pt x="102" y="847"/>
                      <a:pt x="99" y="855"/>
                      <a:pt x="84" y="857"/>
                    </a:cubicBezTo>
                    <a:cubicBezTo>
                      <a:pt x="84" y="855"/>
                      <a:pt x="87" y="854"/>
                      <a:pt x="87" y="852"/>
                    </a:cubicBezTo>
                    <a:cubicBezTo>
                      <a:pt x="76" y="855"/>
                      <a:pt x="64" y="862"/>
                      <a:pt x="63" y="865"/>
                    </a:cubicBezTo>
                    <a:cubicBezTo>
                      <a:pt x="52" y="863"/>
                      <a:pt x="55" y="867"/>
                      <a:pt x="48" y="870"/>
                    </a:cubicBezTo>
                    <a:cubicBezTo>
                      <a:pt x="37" y="874"/>
                      <a:pt x="18" y="873"/>
                      <a:pt x="15" y="882"/>
                    </a:cubicBezTo>
                    <a:cubicBezTo>
                      <a:pt x="24" y="884"/>
                      <a:pt x="33" y="876"/>
                      <a:pt x="38" y="883"/>
                    </a:cubicBezTo>
                    <a:cubicBezTo>
                      <a:pt x="31" y="888"/>
                      <a:pt x="23" y="882"/>
                      <a:pt x="23" y="888"/>
                    </a:cubicBezTo>
                    <a:cubicBezTo>
                      <a:pt x="30" y="890"/>
                      <a:pt x="50" y="879"/>
                      <a:pt x="52" y="887"/>
                    </a:cubicBezTo>
                    <a:cubicBezTo>
                      <a:pt x="39" y="890"/>
                      <a:pt x="39" y="890"/>
                      <a:pt x="39" y="890"/>
                    </a:cubicBezTo>
                    <a:cubicBezTo>
                      <a:pt x="40" y="894"/>
                      <a:pt x="52" y="891"/>
                      <a:pt x="46" y="897"/>
                    </a:cubicBezTo>
                    <a:cubicBezTo>
                      <a:pt x="49" y="895"/>
                      <a:pt x="57" y="896"/>
                      <a:pt x="56" y="893"/>
                    </a:cubicBezTo>
                    <a:cubicBezTo>
                      <a:pt x="52" y="894"/>
                      <a:pt x="49" y="894"/>
                      <a:pt x="49" y="890"/>
                    </a:cubicBezTo>
                    <a:cubicBezTo>
                      <a:pt x="51" y="890"/>
                      <a:pt x="56" y="889"/>
                      <a:pt x="60" y="888"/>
                    </a:cubicBezTo>
                    <a:cubicBezTo>
                      <a:pt x="65" y="887"/>
                      <a:pt x="70" y="886"/>
                      <a:pt x="75" y="886"/>
                    </a:cubicBezTo>
                    <a:cubicBezTo>
                      <a:pt x="72" y="889"/>
                      <a:pt x="67" y="891"/>
                      <a:pt x="61" y="894"/>
                    </a:cubicBezTo>
                    <a:cubicBezTo>
                      <a:pt x="56" y="896"/>
                      <a:pt x="50" y="899"/>
                      <a:pt x="43" y="901"/>
                    </a:cubicBezTo>
                    <a:cubicBezTo>
                      <a:pt x="30" y="905"/>
                      <a:pt x="17" y="908"/>
                      <a:pt x="8" y="909"/>
                    </a:cubicBezTo>
                    <a:cubicBezTo>
                      <a:pt x="7" y="912"/>
                      <a:pt x="7" y="915"/>
                      <a:pt x="3" y="918"/>
                    </a:cubicBezTo>
                    <a:cubicBezTo>
                      <a:pt x="13" y="915"/>
                      <a:pt x="23" y="913"/>
                      <a:pt x="11" y="913"/>
                    </a:cubicBezTo>
                    <a:cubicBezTo>
                      <a:pt x="19" y="910"/>
                      <a:pt x="22" y="913"/>
                      <a:pt x="26" y="915"/>
                    </a:cubicBezTo>
                    <a:cubicBezTo>
                      <a:pt x="12" y="926"/>
                      <a:pt x="13" y="917"/>
                      <a:pt x="0" y="922"/>
                    </a:cubicBezTo>
                    <a:cubicBezTo>
                      <a:pt x="8" y="921"/>
                      <a:pt x="11" y="922"/>
                      <a:pt x="6" y="927"/>
                    </a:cubicBezTo>
                    <a:close/>
                    <a:moveTo>
                      <a:pt x="1053" y="220"/>
                    </a:moveTo>
                    <a:cubicBezTo>
                      <a:pt x="1054" y="215"/>
                      <a:pt x="1060" y="217"/>
                      <a:pt x="1064" y="218"/>
                    </a:cubicBezTo>
                    <a:cubicBezTo>
                      <a:pt x="1064" y="222"/>
                      <a:pt x="1054" y="220"/>
                      <a:pt x="1053" y="220"/>
                    </a:cubicBezTo>
                    <a:close/>
                    <a:moveTo>
                      <a:pt x="1407" y="165"/>
                    </a:moveTo>
                    <a:cubicBezTo>
                      <a:pt x="1410" y="164"/>
                      <a:pt x="1419" y="161"/>
                      <a:pt x="1426" y="158"/>
                    </a:cubicBezTo>
                    <a:cubicBezTo>
                      <a:pt x="1425" y="160"/>
                      <a:pt x="1424" y="161"/>
                      <a:pt x="1425" y="163"/>
                    </a:cubicBezTo>
                    <a:cubicBezTo>
                      <a:pt x="1418" y="163"/>
                      <a:pt x="1413" y="165"/>
                      <a:pt x="1412" y="167"/>
                    </a:cubicBezTo>
                    <a:cubicBezTo>
                      <a:pt x="1409" y="167"/>
                      <a:pt x="1410" y="165"/>
                      <a:pt x="1407" y="165"/>
                    </a:cubicBezTo>
                    <a:close/>
                    <a:moveTo>
                      <a:pt x="2271" y="34"/>
                    </a:moveTo>
                    <a:cubicBezTo>
                      <a:pt x="2271" y="37"/>
                      <a:pt x="2273" y="38"/>
                      <a:pt x="2276" y="38"/>
                    </a:cubicBezTo>
                    <a:cubicBezTo>
                      <a:pt x="2276" y="41"/>
                      <a:pt x="2271" y="42"/>
                      <a:pt x="2265" y="42"/>
                    </a:cubicBezTo>
                    <a:cubicBezTo>
                      <a:pt x="2269" y="39"/>
                      <a:pt x="2263" y="39"/>
                      <a:pt x="2267" y="36"/>
                    </a:cubicBezTo>
                    <a:cubicBezTo>
                      <a:pt x="2262" y="36"/>
                      <a:pt x="2253" y="39"/>
                      <a:pt x="2255" y="34"/>
                    </a:cubicBezTo>
                    <a:cubicBezTo>
                      <a:pt x="2258" y="36"/>
                      <a:pt x="2265" y="35"/>
                      <a:pt x="2271" y="34"/>
                    </a:cubicBezTo>
                    <a:close/>
                    <a:moveTo>
                      <a:pt x="3642" y="186"/>
                    </a:moveTo>
                    <a:cubicBezTo>
                      <a:pt x="3642" y="182"/>
                      <a:pt x="3646" y="188"/>
                      <a:pt x="3651" y="186"/>
                    </a:cubicBezTo>
                    <a:cubicBezTo>
                      <a:pt x="3651" y="187"/>
                      <a:pt x="3651" y="189"/>
                      <a:pt x="3651" y="190"/>
                    </a:cubicBezTo>
                    <a:cubicBezTo>
                      <a:pt x="3646" y="191"/>
                      <a:pt x="3645" y="189"/>
                      <a:pt x="3642" y="188"/>
                    </a:cubicBezTo>
                    <a:cubicBezTo>
                      <a:pt x="3643" y="187"/>
                      <a:pt x="3644" y="186"/>
                      <a:pt x="3642" y="186"/>
                    </a:cubicBezTo>
                    <a:close/>
                    <a:moveTo>
                      <a:pt x="3824" y="750"/>
                    </a:moveTo>
                    <a:cubicBezTo>
                      <a:pt x="3834" y="753"/>
                      <a:pt x="3847" y="746"/>
                      <a:pt x="3849" y="753"/>
                    </a:cubicBezTo>
                    <a:cubicBezTo>
                      <a:pt x="3843" y="755"/>
                      <a:pt x="3825" y="758"/>
                      <a:pt x="3824" y="750"/>
                    </a:cubicBezTo>
                    <a:close/>
                    <a:moveTo>
                      <a:pt x="1738" y="760"/>
                    </a:moveTo>
                    <a:cubicBezTo>
                      <a:pt x="1749" y="757"/>
                      <a:pt x="1759" y="755"/>
                      <a:pt x="1773" y="756"/>
                    </a:cubicBezTo>
                    <a:cubicBezTo>
                      <a:pt x="1762" y="760"/>
                      <a:pt x="1750" y="761"/>
                      <a:pt x="1738" y="760"/>
                    </a:cubicBezTo>
                    <a:close/>
                    <a:moveTo>
                      <a:pt x="27" y="913"/>
                    </a:moveTo>
                    <a:cubicBezTo>
                      <a:pt x="27" y="911"/>
                      <a:pt x="33" y="910"/>
                      <a:pt x="30" y="907"/>
                    </a:cubicBezTo>
                    <a:cubicBezTo>
                      <a:pt x="37" y="904"/>
                      <a:pt x="38" y="907"/>
                      <a:pt x="45" y="905"/>
                    </a:cubicBezTo>
                    <a:cubicBezTo>
                      <a:pt x="46" y="906"/>
                      <a:pt x="42" y="907"/>
                      <a:pt x="39" y="907"/>
                    </a:cubicBezTo>
                    <a:cubicBezTo>
                      <a:pt x="39" y="909"/>
                      <a:pt x="41" y="910"/>
                      <a:pt x="42" y="910"/>
                    </a:cubicBezTo>
                    <a:cubicBezTo>
                      <a:pt x="42" y="913"/>
                      <a:pt x="29" y="914"/>
                      <a:pt x="27" y="913"/>
                    </a:cubicBezTo>
                    <a:close/>
                    <a:moveTo>
                      <a:pt x="108" y="845"/>
                    </a:moveTo>
                    <a:cubicBezTo>
                      <a:pt x="109" y="841"/>
                      <a:pt x="115" y="840"/>
                      <a:pt x="122" y="838"/>
                    </a:cubicBezTo>
                    <a:cubicBezTo>
                      <a:pt x="122" y="843"/>
                      <a:pt x="115" y="844"/>
                      <a:pt x="111" y="847"/>
                    </a:cubicBezTo>
                    <a:cubicBezTo>
                      <a:pt x="111" y="845"/>
                      <a:pt x="110" y="844"/>
                      <a:pt x="108" y="845"/>
                    </a:cubicBezTo>
                    <a:close/>
                    <a:moveTo>
                      <a:pt x="210" y="778"/>
                    </a:moveTo>
                    <a:cubicBezTo>
                      <a:pt x="212" y="774"/>
                      <a:pt x="230" y="766"/>
                      <a:pt x="230" y="773"/>
                    </a:cubicBezTo>
                    <a:cubicBezTo>
                      <a:pt x="221" y="774"/>
                      <a:pt x="221" y="775"/>
                      <a:pt x="210" y="778"/>
                    </a:cubicBezTo>
                    <a:close/>
                    <a:moveTo>
                      <a:pt x="487" y="868"/>
                    </a:moveTo>
                    <a:cubicBezTo>
                      <a:pt x="478" y="868"/>
                      <a:pt x="504" y="859"/>
                      <a:pt x="502" y="865"/>
                    </a:cubicBezTo>
                    <a:cubicBezTo>
                      <a:pt x="499" y="866"/>
                      <a:pt x="490" y="866"/>
                      <a:pt x="487" y="868"/>
                    </a:cubicBezTo>
                    <a:close/>
                    <a:moveTo>
                      <a:pt x="545" y="865"/>
                    </a:moveTo>
                    <a:cubicBezTo>
                      <a:pt x="542" y="862"/>
                      <a:pt x="555" y="860"/>
                      <a:pt x="548" y="860"/>
                    </a:cubicBezTo>
                    <a:cubicBezTo>
                      <a:pt x="550" y="858"/>
                      <a:pt x="569" y="853"/>
                      <a:pt x="568" y="858"/>
                    </a:cubicBezTo>
                    <a:cubicBezTo>
                      <a:pt x="557" y="859"/>
                      <a:pt x="552" y="862"/>
                      <a:pt x="545" y="865"/>
                    </a:cubicBezTo>
                    <a:close/>
                    <a:moveTo>
                      <a:pt x="904" y="326"/>
                    </a:moveTo>
                    <a:cubicBezTo>
                      <a:pt x="903" y="322"/>
                      <a:pt x="918" y="320"/>
                      <a:pt x="921" y="322"/>
                    </a:cubicBezTo>
                    <a:cubicBezTo>
                      <a:pt x="919" y="328"/>
                      <a:pt x="907" y="326"/>
                      <a:pt x="904" y="326"/>
                    </a:cubicBezTo>
                    <a:close/>
                    <a:moveTo>
                      <a:pt x="1037" y="570"/>
                    </a:moveTo>
                    <a:cubicBezTo>
                      <a:pt x="1035" y="564"/>
                      <a:pt x="1046" y="567"/>
                      <a:pt x="1050" y="566"/>
                    </a:cubicBezTo>
                    <a:cubicBezTo>
                      <a:pt x="1050" y="570"/>
                      <a:pt x="1040" y="571"/>
                      <a:pt x="1037" y="570"/>
                    </a:cubicBezTo>
                    <a:close/>
                    <a:moveTo>
                      <a:pt x="1295" y="530"/>
                    </a:moveTo>
                    <a:cubicBezTo>
                      <a:pt x="1298" y="535"/>
                      <a:pt x="1284" y="533"/>
                      <a:pt x="1283" y="536"/>
                    </a:cubicBezTo>
                    <a:cubicBezTo>
                      <a:pt x="1284" y="538"/>
                      <a:pt x="1289" y="535"/>
                      <a:pt x="1294" y="536"/>
                    </a:cubicBezTo>
                    <a:cubicBezTo>
                      <a:pt x="1315" y="519"/>
                      <a:pt x="1358" y="524"/>
                      <a:pt x="1391" y="518"/>
                    </a:cubicBezTo>
                    <a:cubicBezTo>
                      <a:pt x="1417" y="514"/>
                      <a:pt x="1439" y="505"/>
                      <a:pt x="1459" y="504"/>
                    </a:cubicBezTo>
                    <a:cubicBezTo>
                      <a:pt x="1461" y="505"/>
                      <a:pt x="1464" y="505"/>
                      <a:pt x="1464" y="508"/>
                    </a:cubicBezTo>
                    <a:cubicBezTo>
                      <a:pt x="1471" y="503"/>
                      <a:pt x="1481" y="507"/>
                      <a:pt x="1491" y="505"/>
                    </a:cubicBezTo>
                    <a:cubicBezTo>
                      <a:pt x="1494" y="509"/>
                      <a:pt x="1489" y="509"/>
                      <a:pt x="1500" y="507"/>
                    </a:cubicBezTo>
                    <a:cubicBezTo>
                      <a:pt x="1496" y="510"/>
                      <a:pt x="1500" y="510"/>
                      <a:pt x="1501" y="514"/>
                    </a:cubicBezTo>
                    <a:cubicBezTo>
                      <a:pt x="1495" y="515"/>
                      <a:pt x="1496" y="511"/>
                      <a:pt x="1494" y="510"/>
                    </a:cubicBezTo>
                    <a:cubicBezTo>
                      <a:pt x="1491" y="513"/>
                      <a:pt x="1487" y="515"/>
                      <a:pt x="1486" y="518"/>
                    </a:cubicBezTo>
                    <a:cubicBezTo>
                      <a:pt x="1481" y="518"/>
                      <a:pt x="1480" y="515"/>
                      <a:pt x="1476" y="514"/>
                    </a:cubicBezTo>
                    <a:cubicBezTo>
                      <a:pt x="1472" y="515"/>
                      <a:pt x="1472" y="518"/>
                      <a:pt x="1468" y="519"/>
                    </a:cubicBezTo>
                    <a:cubicBezTo>
                      <a:pt x="1473" y="523"/>
                      <a:pt x="1489" y="517"/>
                      <a:pt x="1495" y="523"/>
                    </a:cubicBezTo>
                    <a:cubicBezTo>
                      <a:pt x="1484" y="525"/>
                      <a:pt x="1481" y="521"/>
                      <a:pt x="1470" y="523"/>
                    </a:cubicBezTo>
                    <a:cubicBezTo>
                      <a:pt x="1476" y="525"/>
                      <a:pt x="1484" y="524"/>
                      <a:pt x="1491" y="525"/>
                    </a:cubicBezTo>
                    <a:cubicBezTo>
                      <a:pt x="1509" y="518"/>
                      <a:pt x="1505" y="504"/>
                      <a:pt x="1526" y="501"/>
                    </a:cubicBezTo>
                    <a:cubicBezTo>
                      <a:pt x="1524" y="497"/>
                      <a:pt x="1517" y="498"/>
                      <a:pt x="1512" y="498"/>
                    </a:cubicBezTo>
                    <a:cubicBezTo>
                      <a:pt x="1528" y="489"/>
                      <a:pt x="1545" y="496"/>
                      <a:pt x="1556" y="487"/>
                    </a:cubicBezTo>
                    <a:cubicBezTo>
                      <a:pt x="1559" y="488"/>
                      <a:pt x="1564" y="487"/>
                      <a:pt x="1565" y="490"/>
                    </a:cubicBezTo>
                    <a:cubicBezTo>
                      <a:pt x="1572" y="489"/>
                      <a:pt x="1585" y="481"/>
                      <a:pt x="1588" y="486"/>
                    </a:cubicBezTo>
                    <a:cubicBezTo>
                      <a:pt x="1592" y="486"/>
                      <a:pt x="1588" y="481"/>
                      <a:pt x="1594" y="481"/>
                    </a:cubicBezTo>
                    <a:cubicBezTo>
                      <a:pt x="1610" y="489"/>
                      <a:pt x="1638" y="472"/>
                      <a:pt x="1654" y="477"/>
                    </a:cubicBezTo>
                    <a:cubicBezTo>
                      <a:pt x="1664" y="470"/>
                      <a:pt x="1691" y="468"/>
                      <a:pt x="1700" y="470"/>
                    </a:cubicBezTo>
                    <a:cubicBezTo>
                      <a:pt x="1711" y="457"/>
                      <a:pt x="1753" y="458"/>
                      <a:pt x="1770" y="462"/>
                    </a:cubicBezTo>
                    <a:cubicBezTo>
                      <a:pt x="1787" y="460"/>
                      <a:pt x="1784" y="456"/>
                      <a:pt x="1800" y="455"/>
                    </a:cubicBezTo>
                    <a:cubicBezTo>
                      <a:pt x="1795" y="455"/>
                      <a:pt x="1786" y="451"/>
                      <a:pt x="1784" y="454"/>
                    </a:cubicBezTo>
                    <a:cubicBezTo>
                      <a:pt x="1784" y="448"/>
                      <a:pt x="1795" y="448"/>
                      <a:pt x="1811" y="446"/>
                    </a:cubicBezTo>
                    <a:cubicBezTo>
                      <a:pt x="1810" y="446"/>
                      <a:pt x="1808" y="448"/>
                      <a:pt x="1806" y="448"/>
                    </a:cubicBezTo>
                    <a:cubicBezTo>
                      <a:pt x="1829" y="449"/>
                      <a:pt x="1873" y="427"/>
                      <a:pt x="1900" y="443"/>
                    </a:cubicBezTo>
                    <a:cubicBezTo>
                      <a:pt x="1891" y="444"/>
                      <a:pt x="1883" y="445"/>
                      <a:pt x="1878" y="448"/>
                    </a:cubicBezTo>
                    <a:cubicBezTo>
                      <a:pt x="1883" y="445"/>
                      <a:pt x="1909" y="450"/>
                      <a:pt x="1911" y="441"/>
                    </a:cubicBezTo>
                    <a:cubicBezTo>
                      <a:pt x="1918" y="439"/>
                      <a:pt x="1921" y="441"/>
                      <a:pt x="1923" y="444"/>
                    </a:cubicBezTo>
                    <a:cubicBezTo>
                      <a:pt x="1923" y="447"/>
                      <a:pt x="1922" y="451"/>
                      <a:pt x="1915" y="450"/>
                    </a:cubicBezTo>
                    <a:cubicBezTo>
                      <a:pt x="1914" y="454"/>
                      <a:pt x="1925" y="449"/>
                      <a:pt x="1922" y="454"/>
                    </a:cubicBezTo>
                    <a:cubicBezTo>
                      <a:pt x="1907" y="456"/>
                      <a:pt x="1899" y="453"/>
                      <a:pt x="1884" y="455"/>
                    </a:cubicBezTo>
                    <a:cubicBezTo>
                      <a:pt x="1889" y="457"/>
                      <a:pt x="1899" y="458"/>
                      <a:pt x="1913" y="456"/>
                    </a:cubicBezTo>
                    <a:cubicBezTo>
                      <a:pt x="1881" y="467"/>
                      <a:pt x="1861" y="470"/>
                      <a:pt x="1825" y="471"/>
                    </a:cubicBezTo>
                    <a:cubicBezTo>
                      <a:pt x="1826" y="478"/>
                      <a:pt x="1839" y="474"/>
                      <a:pt x="1841" y="479"/>
                    </a:cubicBezTo>
                    <a:cubicBezTo>
                      <a:pt x="1817" y="479"/>
                      <a:pt x="1802" y="489"/>
                      <a:pt x="1786" y="488"/>
                    </a:cubicBezTo>
                    <a:cubicBezTo>
                      <a:pt x="1786" y="485"/>
                      <a:pt x="1786" y="485"/>
                      <a:pt x="1786" y="485"/>
                    </a:cubicBezTo>
                    <a:cubicBezTo>
                      <a:pt x="1784" y="482"/>
                      <a:pt x="1789" y="482"/>
                      <a:pt x="1792" y="482"/>
                    </a:cubicBezTo>
                    <a:cubicBezTo>
                      <a:pt x="1788" y="478"/>
                      <a:pt x="1780" y="484"/>
                      <a:pt x="1784" y="488"/>
                    </a:cubicBezTo>
                    <a:cubicBezTo>
                      <a:pt x="1777" y="489"/>
                      <a:pt x="1773" y="492"/>
                      <a:pt x="1764" y="492"/>
                    </a:cubicBezTo>
                    <a:cubicBezTo>
                      <a:pt x="1764" y="489"/>
                      <a:pt x="1769" y="488"/>
                      <a:pt x="1775" y="488"/>
                    </a:cubicBezTo>
                    <a:cubicBezTo>
                      <a:pt x="1767" y="482"/>
                      <a:pt x="1753" y="492"/>
                      <a:pt x="1742" y="496"/>
                    </a:cubicBezTo>
                    <a:cubicBezTo>
                      <a:pt x="1734" y="499"/>
                      <a:pt x="1740" y="491"/>
                      <a:pt x="1735" y="492"/>
                    </a:cubicBezTo>
                    <a:cubicBezTo>
                      <a:pt x="1726" y="496"/>
                      <a:pt x="1679" y="502"/>
                      <a:pt x="1668" y="498"/>
                    </a:cubicBezTo>
                    <a:cubicBezTo>
                      <a:pt x="1662" y="500"/>
                      <a:pt x="1661" y="501"/>
                      <a:pt x="1664" y="505"/>
                    </a:cubicBezTo>
                    <a:cubicBezTo>
                      <a:pt x="1656" y="507"/>
                      <a:pt x="1652" y="506"/>
                      <a:pt x="1650" y="502"/>
                    </a:cubicBezTo>
                    <a:cubicBezTo>
                      <a:pt x="1643" y="511"/>
                      <a:pt x="1628" y="506"/>
                      <a:pt x="1617" y="505"/>
                    </a:cubicBezTo>
                    <a:cubicBezTo>
                      <a:pt x="1609" y="506"/>
                      <a:pt x="1622" y="509"/>
                      <a:pt x="1615" y="509"/>
                    </a:cubicBezTo>
                    <a:cubicBezTo>
                      <a:pt x="1610" y="510"/>
                      <a:pt x="1612" y="509"/>
                      <a:pt x="1613" y="507"/>
                    </a:cubicBezTo>
                    <a:cubicBezTo>
                      <a:pt x="1604" y="508"/>
                      <a:pt x="1607" y="514"/>
                      <a:pt x="1595" y="513"/>
                    </a:cubicBezTo>
                    <a:cubicBezTo>
                      <a:pt x="1597" y="509"/>
                      <a:pt x="1597" y="505"/>
                      <a:pt x="1596" y="500"/>
                    </a:cubicBezTo>
                    <a:cubicBezTo>
                      <a:pt x="1591" y="501"/>
                      <a:pt x="1596" y="506"/>
                      <a:pt x="1595" y="509"/>
                    </a:cubicBezTo>
                    <a:cubicBezTo>
                      <a:pt x="1586" y="511"/>
                      <a:pt x="1586" y="506"/>
                      <a:pt x="1579" y="506"/>
                    </a:cubicBezTo>
                    <a:cubicBezTo>
                      <a:pt x="1583" y="512"/>
                      <a:pt x="1569" y="524"/>
                      <a:pt x="1562" y="514"/>
                    </a:cubicBezTo>
                    <a:cubicBezTo>
                      <a:pt x="1569" y="512"/>
                      <a:pt x="1571" y="515"/>
                      <a:pt x="1575" y="515"/>
                    </a:cubicBezTo>
                    <a:cubicBezTo>
                      <a:pt x="1575" y="512"/>
                      <a:pt x="1571" y="511"/>
                      <a:pt x="1575" y="508"/>
                    </a:cubicBezTo>
                    <a:cubicBezTo>
                      <a:pt x="1564" y="513"/>
                      <a:pt x="1563" y="510"/>
                      <a:pt x="1552" y="509"/>
                    </a:cubicBezTo>
                    <a:cubicBezTo>
                      <a:pt x="1552" y="513"/>
                      <a:pt x="1547" y="518"/>
                      <a:pt x="1554" y="522"/>
                    </a:cubicBezTo>
                    <a:cubicBezTo>
                      <a:pt x="1546" y="521"/>
                      <a:pt x="1538" y="521"/>
                      <a:pt x="1531" y="519"/>
                    </a:cubicBezTo>
                    <a:cubicBezTo>
                      <a:pt x="1531" y="515"/>
                      <a:pt x="1538" y="515"/>
                      <a:pt x="1544" y="515"/>
                    </a:cubicBezTo>
                    <a:cubicBezTo>
                      <a:pt x="1548" y="514"/>
                      <a:pt x="1540" y="510"/>
                      <a:pt x="1538" y="508"/>
                    </a:cubicBezTo>
                    <a:cubicBezTo>
                      <a:pt x="1534" y="509"/>
                      <a:pt x="1541" y="510"/>
                      <a:pt x="1537" y="512"/>
                    </a:cubicBezTo>
                    <a:cubicBezTo>
                      <a:pt x="1531" y="513"/>
                      <a:pt x="1528" y="511"/>
                      <a:pt x="1521" y="513"/>
                    </a:cubicBezTo>
                    <a:cubicBezTo>
                      <a:pt x="1517" y="510"/>
                      <a:pt x="1521" y="511"/>
                      <a:pt x="1520" y="507"/>
                    </a:cubicBezTo>
                    <a:cubicBezTo>
                      <a:pt x="1507" y="513"/>
                      <a:pt x="1515" y="522"/>
                      <a:pt x="1500" y="522"/>
                    </a:cubicBezTo>
                    <a:cubicBezTo>
                      <a:pt x="1501" y="524"/>
                      <a:pt x="1503" y="525"/>
                      <a:pt x="1507" y="525"/>
                    </a:cubicBezTo>
                    <a:cubicBezTo>
                      <a:pt x="1495" y="532"/>
                      <a:pt x="1480" y="532"/>
                      <a:pt x="1465" y="532"/>
                    </a:cubicBezTo>
                    <a:cubicBezTo>
                      <a:pt x="1451" y="533"/>
                      <a:pt x="1437" y="532"/>
                      <a:pt x="1427" y="538"/>
                    </a:cubicBezTo>
                    <a:cubicBezTo>
                      <a:pt x="1420" y="536"/>
                      <a:pt x="1424" y="534"/>
                      <a:pt x="1416" y="538"/>
                    </a:cubicBezTo>
                    <a:cubicBezTo>
                      <a:pt x="1411" y="531"/>
                      <a:pt x="1420" y="528"/>
                      <a:pt x="1428" y="524"/>
                    </a:cubicBezTo>
                    <a:cubicBezTo>
                      <a:pt x="1429" y="527"/>
                      <a:pt x="1427" y="528"/>
                      <a:pt x="1426" y="530"/>
                    </a:cubicBezTo>
                    <a:cubicBezTo>
                      <a:pt x="1437" y="530"/>
                      <a:pt x="1455" y="534"/>
                      <a:pt x="1468" y="525"/>
                    </a:cubicBezTo>
                    <a:cubicBezTo>
                      <a:pt x="1449" y="527"/>
                      <a:pt x="1435" y="523"/>
                      <a:pt x="1419" y="525"/>
                    </a:cubicBezTo>
                    <a:cubicBezTo>
                      <a:pt x="1421" y="520"/>
                      <a:pt x="1419" y="521"/>
                      <a:pt x="1416" y="518"/>
                    </a:cubicBezTo>
                    <a:cubicBezTo>
                      <a:pt x="1408" y="520"/>
                      <a:pt x="1423" y="526"/>
                      <a:pt x="1415" y="528"/>
                    </a:cubicBezTo>
                    <a:cubicBezTo>
                      <a:pt x="1411" y="525"/>
                      <a:pt x="1397" y="533"/>
                      <a:pt x="1386" y="529"/>
                    </a:cubicBezTo>
                    <a:cubicBezTo>
                      <a:pt x="1383" y="530"/>
                      <a:pt x="1386" y="532"/>
                      <a:pt x="1388" y="532"/>
                    </a:cubicBezTo>
                    <a:cubicBezTo>
                      <a:pt x="1385" y="536"/>
                      <a:pt x="1380" y="528"/>
                      <a:pt x="1372" y="531"/>
                    </a:cubicBezTo>
                    <a:cubicBezTo>
                      <a:pt x="1374" y="532"/>
                      <a:pt x="1377" y="532"/>
                      <a:pt x="1379" y="533"/>
                    </a:cubicBezTo>
                    <a:cubicBezTo>
                      <a:pt x="1378" y="537"/>
                      <a:pt x="1374" y="532"/>
                      <a:pt x="1370" y="534"/>
                    </a:cubicBezTo>
                    <a:cubicBezTo>
                      <a:pt x="1371" y="535"/>
                      <a:pt x="1373" y="535"/>
                      <a:pt x="1375" y="535"/>
                    </a:cubicBezTo>
                    <a:cubicBezTo>
                      <a:pt x="1375" y="539"/>
                      <a:pt x="1364" y="537"/>
                      <a:pt x="1362" y="541"/>
                    </a:cubicBezTo>
                    <a:cubicBezTo>
                      <a:pt x="1359" y="538"/>
                      <a:pt x="1350" y="535"/>
                      <a:pt x="1347" y="541"/>
                    </a:cubicBezTo>
                    <a:cubicBezTo>
                      <a:pt x="1317" y="538"/>
                      <a:pt x="1285" y="542"/>
                      <a:pt x="1255" y="545"/>
                    </a:cubicBezTo>
                    <a:cubicBezTo>
                      <a:pt x="1254" y="541"/>
                      <a:pt x="1254" y="541"/>
                      <a:pt x="1254" y="541"/>
                    </a:cubicBezTo>
                    <a:cubicBezTo>
                      <a:pt x="1233" y="549"/>
                      <a:pt x="1214" y="549"/>
                      <a:pt x="1192" y="552"/>
                    </a:cubicBezTo>
                    <a:cubicBezTo>
                      <a:pt x="1207" y="540"/>
                      <a:pt x="1235" y="544"/>
                      <a:pt x="1258" y="539"/>
                    </a:cubicBezTo>
                    <a:cubicBezTo>
                      <a:pt x="1271" y="537"/>
                      <a:pt x="1281" y="529"/>
                      <a:pt x="1295" y="530"/>
                    </a:cubicBezTo>
                    <a:close/>
                    <a:moveTo>
                      <a:pt x="1126" y="562"/>
                    </a:moveTo>
                    <a:cubicBezTo>
                      <a:pt x="1139" y="549"/>
                      <a:pt x="1170" y="554"/>
                      <a:pt x="1192" y="548"/>
                    </a:cubicBezTo>
                    <a:cubicBezTo>
                      <a:pt x="1179" y="559"/>
                      <a:pt x="1143" y="559"/>
                      <a:pt x="1126" y="562"/>
                    </a:cubicBezTo>
                    <a:close/>
                    <a:moveTo>
                      <a:pt x="1280" y="779"/>
                    </a:moveTo>
                    <a:cubicBezTo>
                      <a:pt x="1286" y="772"/>
                      <a:pt x="1295" y="775"/>
                      <a:pt x="1307" y="771"/>
                    </a:cubicBezTo>
                    <a:cubicBezTo>
                      <a:pt x="1302" y="775"/>
                      <a:pt x="1289" y="781"/>
                      <a:pt x="1280" y="779"/>
                    </a:cubicBezTo>
                    <a:close/>
                    <a:moveTo>
                      <a:pt x="1486" y="502"/>
                    </a:moveTo>
                    <a:cubicBezTo>
                      <a:pt x="1485" y="499"/>
                      <a:pt x="1488" y="497"/>
                      <a:pt x="1494" y="497"/>
                    </a:cubicBezTo>
                    <a:cubicBezTo>
                      <a:pt x="1495" y="501"/>
                      <a:pt x="1495" y="501"/>
                      <a:pt x="1495" y="501"/>
                    </a:cubicBezTo>
                    <a:cubicBezTo>
                      <a:pt x="1492" y="502"/>
                      <a:pt x="1489" y="502"/>
                      <a:pt x="1486" y="502"/>
                    </a:cubicBezTo>
                    <a:close/>
                    <a:moveTo>
                      <a:pt x="1540" y="795"/>
                    </a:moveTo>
                    <a:cubicBezTo>
                      <a:pt x="1544" y="790"/>
                      <a:pt x="1556" y="793"/>
                      <a:pt x="1562" y="792"/>
                    </a:cubicBezTo>
                    <a:cubicBezTo>
                      <a:pt x="1558" y="796"/>
                      <a:pt x="1545" y="795"/>
                      <a:pt x="1540" y="795"/>
                    </a:cubicBezTo>
                    <a:close/>
                    <a:moveTo>
                      <a:pt x="1513" y="518"/>
                    </a:moveTo>
                    <a:cubicBezTo>
                      <a:pt x="1519" y="517"/>
                      <a:pt x="1519" y="526"/>
                      <a:pt x="1516" y="528"/>
                    </a:cubicBezTo>
                    <a:cubicBezTo>
                      <a:pt x="1508" y="528"/>
                      <a:pt x="1514" y="522"/>
                      <a:pt x="1513" y="518"/>
                    </a:cubicBezTo>
                    <a:close/>
                    <a:moveTo>
                      <a:pt x="1520" y="519"/>
                    </a:moveTo>
                    <a:cubicBezTo>
                      <a:pt x="1520" y="517"/>
                      <a:pt x="1523" y="517"/>
                      <a:pt x="1526" y="517"/>
                    </a:cubicBezTo>
                    <a:cubicBezTo>
                      <a:pt x="1525" y="521"/>
                      <a:pt x="1530" y="520"/>
                      <a:pt x="1529" y="523"/>
                    </a:cubicBezTo>
                    <a:cubicBezTo>
                      <a:pt x="1523" y="524"/>
                      <a:pt x="1523" y="520"/>
                      <a:pt x="1520" y="519"/>
                    </a:cubicBezTo>
                    <a:close/>
                    <a:moveTo>
                      <a:pt x="1554" y="767"/>
                    </a:moveTo>
                    <a:cubicBezTo>
                      <a:pt x="1555" y="764"/>
                      <a:pt x="1568" y="761"/>
                      <a:pt x="1567" y="767"/>
                    </a:cubicBezTo>
                    <a:cubicBezTo>
                      <a:pt x="1561" y="769"/>
                      <a:pt x="1559" y="766"/>
                      <a:pt x="1554" y="767"/>
                    </a:cubicBezTo>
                    <a:close/>
                    <a:moveTo>
                      <a:pt x="1624" y="775"/>
                    </a:moveTo>
                    <a:cubicBezTo>
                      <a:pt x="1629" y="775"/>
                      <a:pt x="1636" y="777"/>
                      <a:pt x="1639" y="773"/>
                    </a:cubicBezTo>
                    <a:cubicBezTo>
                      <a:pt x="1645" y="774"/>
                      <a:pt x="1624" y="784"/>
                      <a:pt x="1624" y="775"/>
                    </a:cubicBezTo>
                    <a:close/>
                    <a:moveTo>
                      <a:pt x="1589" y="463"/>
                    </a:moveTo>
                    <a:cubicBezTo>
                      <a:pt x="1590" y="458"/>
                      <a:pt x="1600" y="460"/>
                      <a:pt x="1604" y="460"/>
                    </a:cubicBezTo>
                    <a:cubicBezTo>
                      <a:pt x="1603" y="465"/>
                      <a:pt x="1596" y="462"/>
                      <a:pt x="1589" y="463"/>
                    </a:cubicBezTo>
                    <a:close/>
                    <a:moveTo>
                      <a:pt x="1635" y="787"/>
                    </a:moveTo>
                    <a:cubicBezTo>
                      <a:pt x="1634" y="781"/>
                      <a:pt x="1652" y="785"/>
                      <a:pt x="1654" y="780"/>
                    </a:cubicBezTo>
                    <a:cubicBezTo>
                      <a:pt x="1661" y="780"/>
                      <a:pt x="1651" y="787"/>
                      <a:pt x="1657" y="786"/>
                    </a:cubicBezTo>
                    <a:cubicBezTo>
                      <a:pt x="1651" y="787"/>
                      <a:pt x="1642" y="787"/>
                      <a:pt x="1635" y="787"/>
                    </a:cubicBezTo>
                    <a:close/>
                    <a:moveTo>
                      <a:pt x="1600" y="189"/>
                    </a:moveTo>
                    <a:cubicBezTo>
                      <a:pt x="1600" y="186"/>
                      <a:pt x="1606" y="186"/>
                      <a:pt x="1606" y="183"/>
                    </a:cubicBezTo>
                    <a:cubicBezTo>
                      <a:pt x="1610" y="183"/>
                      <a:pt x="1609" y="187"/>
                      <a:pt x="1615" y="185"/>
                    </a:cubicBezTo>
                    <a:cubicBezTo>
                      <a:pt x="1616" y="189"/>
                      <a:pt x="1606" y="188"/>
                      <a:pt x="1600" y="189"/>
                    </a:cubicBezTo>
                    <a:close/>
                    <a:moveTo>
                      <a:pt x="1623" y="190"/>
                    </a:moveTo>
                    <a:cubicBezTo>
                      <a:pt x="1633" y="188"/>
                      <a:pt x="1641" y="184"/>
                      <a:pt x="1652" y="185"/>
                    </a:cubicBezTo>
                    <a:cubicBezTo>
                      <a:pt x="1649" y="191"/>
                      <a:pt x="1631" y="189"/>
                      <a:pt x="1623" y="190"/>
                    </a:cubicBezTo>
                    <a:close/>
                    <a:moveTo>
                      <a:pt x="1625" y="153"/>
                    </a:moveTo>
                    <a:cubicBezTo>
                      <a:pt x="1631" y="156"/>
                      <a:pt x="1638" y="150"/>
                      <a:pt x="1641" y="153"/>
                    </a:cubicBezTo>
                    <a:cubicBezTo>
                      <a:pt x="1643" y="158"/>
                      <a:pt x="1622" y="159"/>
                      <a:pt x="1625" y="153"/>
                    </a:cubicBezTo>
                    <a:close/>
                    <a:moveTo>
                      <a:pt x="1631" y="184"/>
                    </a:moveTo>
                    <a:cubicBezTo>
                      <a:pt x="1632" y="181"/>
                      <a:pt x="1639" y="177"/>
                      <a:pt x="1645" y="180"/>
                    </a:cubicBezTo>
                    <a:cubicBezTo>
                      <a:pt x="1641" y="182"/>
                      <a:pt x="1636" y="186"/>
                      <a:pt x="1631" y="184"/>
                    </a:cubicBezTo>
                    <a:close/>
                    <a:moveTo>
                      <a:pt x="1668" y="182"/>
                    </a:moveTo>
                    <a:cubicBezTo>
                      <a:pt x="1672" y="178"/>
                      <a:pt x="1678" y="176"/>
                      <a:pt x="1685" y="177"/>
                    </a:cubicBezTo>
                    <a:cubicBezTo>
                      <a:pt x="1686" y="180"/>
                      <a:pt x="1677" y="179"/>
                      <a:pt x="1674" y="180"/>
                    </a:cubicBezTo>
                    <a:cubicBezTo>
                      <a:pt x="1674" y="183"/>
                      <a:pt x="1682" y="180"/>
                      <a:pt x="1686" y="180"/>
                    </a:cubicBezTo>
                    <a:cubicBezTo>
                      <a:pt x="1680" y="185"/>
                      <a:pt x="1676" y="182"/>
                      <a:pt x="1668" y="182"/>
                    </a:cubicBezTo>
                    <a:close/>
                    <a:moveTo>
                      <a:pt x="1741" y="166"/>
                    </a:moveTo>
                    <a:cubicBezTo>
                      <a:pt x="1742" y="158"/>
                      <a:pt x="1759" y="164"/>
                      <a:pt x="1763" y="160"/>
                    </a:cubicBezTo>
                    <a:cubicBezTo>
                      <a:pt x="1759" y="166"/>
                      <a:pt x="1750" y="162"/>
                      <a:pt x="1741" y="166"/>
                    </a:cubicBezTo>
                    <a:close/>
                    <a:moveTo>
                      <a:pt x="1751" y="170"/>
                    </a:moveTo>
                    <a:cubicBezTo>
                      <a:pt x="1753" y="167"/>
                      <a:pt x="1768" y="167"/>
                      <a:pt x="1771" y="168"/>
                    </a:cubicBezTo>
                    <a:cubicBezTo>
                      <a:pt x="1772" y="172"/>
                      <a:pt x="1761" y="169"/>
                      <a:pt x="1765" y="173"/>
                    </a:cubicBezTo>
                    <a:cubicBezTo>
                      <a:pt x="1761" y="172"/>
                      <a:pt x="1756" y="171"/>
                      <a:pt x="1751" y="170"/>
                    </a:cubicBezTo>
                    <a:close/>
                    <a:moveTo>
                      <a:pt x="1790" y="446"/>
                    </a:moveTo>
                    <a:cubicBezTo>
                      <a:pt x="1807" y="438"/>
                      <a:pt x="1816" y="437"/>
                      <a:pt x="1836" y="432"/>
                    </a:cubicBezTo>
                    <a:cubicBezTo>
                      <a:pt x="1835" y="435"/>
                      <a:pt x="1826" y="433"/>
                      <a:pt x="1830" y="439"/>
                    </a:cubicBezTo>
                    <a:cubicBezTo>
                      <a:pt x="1814" y="439"/>
                      <a:pt x="1804" y="444"/>
                      <a:pt x="1790" y="446"/>
                    </a:cubicBezTo>
                    <a:close/>
                    <a:moveTo>
                      <a:pt x="1766" y="163"/>
                    </a:moveTo>
                    <a:cubicBezTo>
                      <a:pt x="1770" y="161"/>
                      <a:pt x="1789" y="152"/>
                      <a:pt x="1795" y="160"/>
                    </a:cubicBezTo>
                    <a:cubicBezTo>
                      <a:pt x="1787" y="157"/>
                      <a:pt x="1775" y="162"/>
                      <a:pt x="1766" y="163"/>
                    </a:cubicBezTo>
                    <a:close/>
                    <a:moveTo>
                      <a:pt x="1778" y="173"/>
                    </a:moveTo>
                    <a:cubicBezTo>
                      <a:pt x="1779" y="170"/>
                      <a:pt x="1785" y="166"/>
                      <a:pt x="1789" y="168"/>
                    </a:cubicBezTo>
                    <a:cubicBezTo>
                      <a:pt x="1787" y="171"/>
                      <a:pt x="1786" y="173"/>
                      <a:pt x="1778" y="173"/>
                    </a:cubicBezTo>
                    <a:close/>
                    <a:moveTo>
                      <a:pt x="1789" y="166"/>
                    </a:moveTo>
                    <a:cubicBezTo>
                      <a:pt x="1797" y="163"/>
                      <a:pt x="1811" y="163"/>
                      <a:pt x="1823" y="161"/>
                    </a:cubicBezTo>
                    <a:cubicBezTo>
                      <a:pt x="1819" y="169"/>
                      <a:pt x="1800" y="162"/>
                      <a:pt x="1801" y="171"/>
                    </a:cubicBezTo>
                    <a:cubicBezTo>
                      <a:pt x="1796" y="172"/>
                      <a:pt x="1795" y="171"/>
                      <a:pt x="1792" y="170"/>
                    </a:cubicBezTo>
                    <a:cubicBezTo>
                      <a:pt x="1795" y="169"/>
                      <a:pt x="1799" y="164"/>
                      <a:pt x="1789" y="166"/>
                    </a:cubicBezTo>
                    <a:close/>
                    <a:moveTo>
                      <a:pt x="1906" y="748"/>
                    </a:moveTo>
                    <a:cubicBezTo>
                      <a:pt x="1903" y="743"/>
                      <a:pt x="1912" y="745"/>
                      <a:pt x="1917" y="744"/>
                    </a:cubicBezTo>
                    <a:cubicBezTo>
                      <a:pt x="1919" y="749"/>
                      <a:pt x="1909" y="750"/>
                      <a:pt x="1906" y="748"/>
                    </a:cubicBezTo>
                    <a:close/>
                    <a:moveTo>
                      <a:pt x="1846" y="162"/>
                    </a:moveTo>
                    <a:cubicBezTo>
                      <a:pt x="1863" y="157"/>
                      <a:pt x="1886" y="157"/>
                      <a:pt x="1913" y="151"/>
                    </a:cubicBezTo>
                    <a:cubicBezTo>
                      <a:pt x="1910" y="145"/>
                      <a:pt x="1902" y="153"/>
                      <a:pt x="1897" y="150"/>
                    </a:cubicBezTo>
                    <a:cubicBezTo>
                      <a:pt x="1897" y="145"/>
                      <a:pt x="1909" y="146"/>
                      <a:pt x="1916" y="145"/>
                    </a:cubicBezTo>
                    <a:cubicBezTo>
                      <a:pt x="1922" y="150"/>
                      <a:pt x="1914" y="152"/>
                      <a:pt x="1918" y="158"/>
                    </a:cubicBezTo>
                    <a:cubicBezTo>
                      <a:pt x="1890" y="160"/>
                      <a:pt x="1872" y="165"/>
                      <a:pt x="1846" y="162"/>
                    </a:cubicBezTo>
                    <a:close/>
                    <a:moveTo>
                      <a:pt x="1924" y="452"/>
                    </a:moveTo>
                    <a:cubicBezTo>
                      <a:pt x="1923" y="445"/>
                      <a:pt x="1937" y="445"/>
                      <a:pt x="1948" y="444"/>
                    </a:cubicBezTo>
                    <a:cubicBezTo>
                      <a:pt x="1947" y="452"/>
                      <a:pt x="1932" y="452"/>
                      <a:pt x="1924" y="452"/>
                    </a:cubicBezTo>
                    <a:close/>
                    <a:moveTo>
                      <a:pt x="1952" y="438"/>
                    </a:moveTo>
                    <a:cubicBezTo>
                      <a:pt x="1951" y="431"/>
                      <a:pt x="1987" y="435"/>
                      <a:pt x="1960" y="436"/>
                    </a:cubicBezTo>
                    <a:cubicBezTo>
                      <a:pt x="1959" y="437"/>
                      <a:pt x="1956" y="438"/>
                      <a:pt x="1952" y="438"/>
                    </a:cubicBezTo>
                    <a:close/>
                    <a:moveTo>
                      <a:pt x="1946" y="145"/>
                    </a:moveTo>
                    <a:cubicBezTo>
                      <a:pt x="1944" y="140"/>
                      <a:pt x="1957" y="142"/>
                      <a:pt x="1962" y="141"/>
                    </a:cubicBezTo>
                    <a:cubicBezTo>
                      <a:pt x="1959" y="145"/>
                      <a:pt x="1956" y="143"/>
                      <a:pt x="1946" y="145"/>
                    </a:cubicBezTo>
                    <a:close/>
                    <a:moveTo>
                      <a:pt x="1965" y="148"/>
                    </a:moveTo>
                    <a:cubicBezTo>
                      <a:pt x="1965" y="144"/>
                      <a:pt x="1970" y="142"/>
                      <a:pt x="1975" y="141"/>
                    </a:cubicBezTo>
                    <a:cubicBezTo>
                      <a:pt x="1974" y="142"/>
                      <a:pt x="1973" y="144"/>
                      <a:pt x="1974" y="147"/>
                    </a:cubicBezTo>
                    <a:lnTo>
                      <a:pt x="1965" y="148"/>
                    </a:lnTo>
                    <a:close/>
                    <a:moveTo>
                      <a:pt x="2017" y="127"/>
                    </a:moveTo>
                    <a:cubicBezTo>
                      <a:pt x="2017" y="125"/>
                      <a:pt x="2025" y="121"/>
                      <a:pt x="2026" y="124"/>
                    </a:cubicBezTo>
                    <a:cubicBezTo>
                      <a:pt x="2028" y="124"/>
                      <a:pt x="2027" y="122"/>
                      <a:pt x="2028" y="121"/>
                    </a:cubicBezTo>
                    <a:cubicBezTo>
                      <a:pt x="2034" y="122"/>
                      <a:pt x="2030" y="123"/>
                      <a:pt x="2031" y="127"/>
                    </a:cubicBezTo>
                    <a:cubicBezTo>
                      <a:pt x="2024" y="128"/>
                      <a:pt x="2024" y="125"/>
                      <a:pt x="2017" y="127"/>
                    </a:cubicBezTo>
                    <a:close/>
                    <a:moveTo>
                      <a:pt x="2040" y="126"/>
                    </a:moveTo>
                    <a:cubicBezTo>
                      <a:pt x="2041" y="124"/>
                      <a:pt x="2042" y="123"/>
                      <a:pt x="2039" y="123"/>
                    </a:cubicBezTo>
                    <a:cubicBezTo>
                      <a:pt x="2039" y="120"/>
                      <a:pt x="2047" y="122"/>
                      <a:pt x="2050" y="120"/>
                    </a:cubicBezTo>
                    <a:cubicBezTo>
                      <a:pt x="2049" y="123"/>
                      <a:pt x="2047" y="126"/>
                      <a:pt x="2040" y="126"/>
                    </a:cubicBezTo>
                    <a:close/>
                    <a:moveTo>
                      <a:pt x="2092" y="108"/>
                    </a:moveTo>
                    <a:cubicBezTo>
                      <a:pt x="2094" y="103"/>
                      <a:pt x="2101" y="108"/>
                      <a:pt x="2108" y="104"/>
                    </a:cubicBezTo>
                    <a:cubicBezTo>
                      <a:pt x="2110" y="109"/>
                      <a:pt x="2097" y="106"/>
                      <a:pt x="2092" y="108"/>
                    </a:cubicBezTo>
                    <a:close/>
                    <a:moveTo>
                      <a:pt x="2094" y="59"/>
                    </a:moveTo>
                    <a:cubicBezTo>
                      <a:pt x="2103" y="59"/>
                      <a:pt x="2112" y="60"/>
                      <a:pt x="2111" y="69"/>
                    </a:cubicBezTo>
                    <a:cubicBezTo>
                      <a:pt x="2106" y="65"/>
                      <a:pt x="2096" y="65"/>
                      <a:pt x="2094" y="59"/>
                    </a:cubicBezTo>
                    <a:close/>
                    <a:moveTo>
                      <a:pt x="2103" y="100"/>
                    </a:moveTo>
                    <a:cubicBezTo>
                      <a:pt x="2106" y="97"/>
                      <a:pt x="2117" y="94"/>
                      <a:pt x="2104" y="94"/>
                    </a:cubicBezTo>
                    <a:cubicBezTo>
                      <a:pt x="2107" y="87"/>
                      <a:pt x="2119" y="92"/>
                      <a:pt x="2127" y="90"/>
                    </a:cubicBezTo>
                    <a:cubicBezTo>
                      <a:pt x="2120" y="96"/>
                      <a:pt x="2115" y="96"/>
                      <a:pt x="2103" y="100"/>
                    </a:cubicBezTo>
                    <a:close/>
                    <a:moveTo>
                      <a:pt x="2180" y="729"/>
                    </a:moveTo>
                    <a:cubicBezTo>
                      <a:pt x="2184" y="726"/>
                      <a:pt x="2179" y="726"/>
                      <a:pt x="2182" y="723"/>
                    </a:cubicBezTo>
                    <a:cubicBezTo>
                      <a:pt x="2197" y="725"/>
                      <a:pt x="2200" y="725"/>
                      <a:pt x="2213" y="723"/>
                    </a:cubicBezTo>
                    <a:cubicBezTo>
                      <a:pt x="2209" y="729"/>
                      <a:pt x="2192" y="727"/>
                      <a:pt x="2180" y="729"/>
                    </a:cubicBezTo>
                    <a:close/>
                    <a:moveTo>
                      <a:pt x="2115" y="67"/>
                    </a:moveTo>
                    <a:cubicBezTo>
                      <a:pt x="2112" y="61"/>
                      <a:pt x="2133" y="59"/>
                      <a:pt x="2131" y="65"/>
                    </a:cubicBezTo>
                    <a:cubicBezTo>
                      <a:pt x="2123" y="65"/>
                      <a:pt x="2120" y="70"/>
                      <a:pt x="2115" y="67"/>
                    </a:cubicBezTo>
                    <a:close/>
                    <a:moveTo>
                      <a:pt x="2123" y="101"/>
                    </a:moveTo>
                    <a:cubicBezTo>
                      <a:pt x="2123" y="96"/>
                      <a:pt x="2138" y="96"/>
                      <a:pt x="2141" y="98"/>
                    </a:cubicBezTo>
                    <a:cubicBezTo>
                      <a:pt x="2136" y="101"/>
                      <a:pt x="2132" y="98"/>
                      <a:pt x="2123" y="101"/>
                    </a:cubicBezTo>
                    <a:close/>
                    <a:moveTo>
                      <a:pt x="2218" y="724"/>
                    </a:moveTo>
                    <a:cubicBezTo>
                      <a:pt x="2215" y="719"/>
                      <a:pt x="2229" y="721"/>
                      <a:pt x="2231" y="722"/>
                    </a:cubicBezTo>
                    <a:cubicBezTo>
                      <a:pt x="2229" y="724"/>
                      <a:pt x="2222" y="726"/>
                      <a:pt x="2218" y="724"/>
                    </a:cubicBezTo>
                    <a:close/>
                    <a:moveTo>
                      <a:pt x="2158" y="83"/>
                    </a:moveTo>
                    <a:cubicBezTo>
                      <a:pt x="2157" y="79"/>
                      <a:pt x="2165" y="78"/>
                      <a:pt x="2169" y="79"/>
                    </a:cubicBezTo>
                    <a:cubicBezTo>
                      <a:pt x="2167" y="82"/>
                      <a:pt x="2163" y="83"/>
                      <a:pt x="2158" y="83"/>
                    </a:cubicBezTo>
                    <a:close/>
                    <a:moveTo>
                      <a:pt x="2202" y="68"/>
                    </a:moveTo>
                    <a:cubicBezTo>
                      <a:pt x="2217" y="67"/>
                      <a:pt x="2228" y="60"/>
                      <a:pt x="2240" y="61"/>
                    </a:cubicBezTo>
                    <a:cubicBezTo>
                      <a:pt x="2242" y="66"/>
                      <a:pt x="2236" y="66"/>
                      <a:pt x="2238" y="70"/>
                    </a:cubicBezTo>
                    <a:cubicBezTo>
                      <a:pt x="2235" y="68"/>
                      <a:pt x="2223" y="72"/>
                      <a:pt x="2224" y="66"/>
                    </a:cubicBezTo>
                    <a:cubicBezTo>
                      <a:pt x="2221" y="71"/>
                      <a:pt x="2210" y="67"/>
                      <a:pt x="2202" y="68"/>
                    </a:cubicBezTo>
                    <a:close/>
                    <a:moveTo>
                      <a:pt x="2206" y="69"/>
                    </a:moveTo>
                    <a:cubicBezTo>
                      <a:pt x="2210" y="71"/>
                      <a:pt x="2209" y="77"/>
                      <a:pt x="2200" y="77"/>
                    </a:cubicBezTo>
                    <a:cubicBezTo>
                      <a:pt x="2206" y="67"/>
                      <a:pt x="2190" y="78"/>
                      <a:pt x="2188" y="70"/>
                    </a:cubicBezTo>
                    <a:cubicBezTo>
                      <a:pt x="2198" y="71"/>
                      <a:pt x="2196" y="70"/>
                      <a:pt x="2206" y="69"/>
                    </a:cubicBezTo>
                    <a:close/>
                    <a:moveTo>
                      <a:pt x="2228" y="39"/>
                    </a:moveTo>
                    <a:cubicBezTo>
                      <a:pt x="2234" y="35"/>
                      <a:pt x="2237" y="37"/>
                      <a:pt x="2244" y="38"/>
                    </a:cubicBezTo>
                    <a:cubicBezTo>
                      <a:pt x="2238" y="43"/>
                      <a:pt x="2235" y="40"/>
                      <a:pt x="2228" y="39"/>
                    </a:cubicBezTo>
                    <a:close/>
                    <a:moveTo>
                      <a:pt x="2436" y="724"/>
                    </a:moveTo>
                    <a:cubicBezTo>
                      <a:pt x="2436" y="722"/>
                      <a:pt x="2438" y="721"/>
                      <a:pt x="2438" y="719"/>
                    </a:cubicBezTo>
                    <a:cubicBezTo>
                      <a:pt x="2445" y="719"/>
                      <a:pt x="2448" y="721"/>
                      <a:pt x="2456" y="719"/>
                    </a:cubicBezTo>
                    <a:cubicBezTo>
                      <a:pt x="2455" y="724"/>
                      <a:pt x="2441" y="726"/>
                      <a:pt x="2436" y="724"/>
                    </a:cubicBezTo>
                    <a:close/>
                    <a:moveTo>
                      <a:pt x="2394" y="54"/>
                    </a:moveTo>
                    <a:cubicBezTo>
                      <a:pt x="2399" y="49"/>
                      <a:pt x="2408" y="54"/>
                      <a:pt x="2411" y="47"/>
                    </a:cubicBezTo>
                    <a:cubicBezTo>
                      <a:pt x="2423" y="47"/>
                      <a:pt x="2428" y="50"/>
                      <a:pt x="2436" y="45"/>
                    </a:cubicBezTo>
                    <a:cubicBezTo>
                      <a:pt x="2437" y="52"/>
                      <a:pt x="2437" y="52"/>
                      <a:pt x="2437" y="52"/>
                    </a:cubicBezTo>
                    <a:cubicBezTo>
                      <a:pt x="2424" y="51"/>
                      <a:pt x="2408" y="56"/>
                      <a:pt x="2394" y="54"/>
                    </a:cubicBezTo>
                    <a:close/>
                    <a:moveTo>
                      <a:pt x="2474" y="719"/>
                    </a:moveTo>
                    <a:cubicBezTo>
                      <a:pt x="2482" y="721"/>
                      <a:pt x="2484" y="718"/>
                      <a:pt x="2491" y="719"/>
                    </a:cubicBezTo>
                    <a:cubicBezTo>
                      <a:pt x="2491" y="724"/>
                      <a:pt x="2473" y="725"/>
                      <a:pt x="2474" y="719"/>
                    </a:cubicBezTo>
                    <a:close/>
                    <a:moveTo>
                      <a:pt x="2439" y="47"/>
                    </a:moveTo>
                    <a:cubicBezTo>
                      <a:pt x="2445" y="40"/>
                      <a:pt x="2464" y="39"/>
                      <a:pt x="2473" y="43"/>
                    </a:cubicBezTo>
                    <a:cubicBezTo>
                      <a:pt x="2481" y="36"/>
                      <a:pt x="2489" y="30"/>
                      <a:pt x="2506" y="35"/>
                    </a:cubicBezTo>
                    <a:cubicBezTo>
                      <a:pt x="2501" y="40"/>
                      <a:pt x="2484" y="36"/>
                      <a:pt x="2482" y="47"/>
                    </a:cubicBezTo>
                    <a:cubicBezTo>
                      <a:pt x="2463" y="46"/>
                      <a:pt x="2448" y="50"/>
                      <a:pt x="2439" y="47"/>
                    </a:cubicBezTo>
                    <a:close/>
                    <a:moveTo>
                      <a:pt x="2445" y="66"/>
                    </a:moveTo>
                    <a:cubicBezTo>
                      <a:pt x="2445" y="62"/>
                      <a:pt x="2458" y="61"/>
                      <a:pt x="2461" y="63"/>
                    </a:cubicBezTo>
                    <a:cubicBezTo>
                      <a:pt x="2460" y="67"/>
                      <a:pt x="2455" y="69"/>
                      <a:pt x="2448" y="70"/>
                    </a:cubicBezTo>
                    <a:cubicBezTo>
                      <a:pt x="2448" y="68"/>
                      <a:pt x="2448" y="66"/>
                      <a:pt x="2445" y="66"/>
                    </a:cubicBezTo>
                    <a:close/>
                    <a:moveTo>
                      <a:pt x="2466" y="67"/>
                    </a:moveTo>
                    <a:cubicBezTo>
                      <a:pt x="2467" y="62"/>
                      <a:pt x="2475" y="67"/>
                      <a:pt x="2484" y="64"/>
                    </a:cubicBezTo>
                    <a:cubicBezTo>
                      <a:pt x="2484" y="67"/>
                      <a:pt x="2487" y="67"/>
                      <a:pt x="2487" y="70"/>
                    </a:cubicBezTo>
                    <a:cubicBezTo>
                      <a:pt x="2479" y="69"/>
                      <a:pt x="2471" y="69"/>
                      <a:pt x="2466" y="67"/>
                    </a:cubicBezTo>
                    <a:close/>
                    <a:moveTo>
                      <a:pt x="2549" y="747"/>
                    </a:moveTo>
                    <a:cubicBezTo>
                      <a:pt x="2554" y="744"/>
                      <a:pt x="2559" y="743"/>
                      <a:pt x="2565" y="744"/>
                    </a:cubicBezTo>
                    <a:cubicBezTo>
                      <a:pt x="2563" y="750"/>
                      <a:pt x="2557" y="745"/>
                      <a:pt x="2549" y="747"/>
                    </a:cubicBezTo>
                    <a:close/>
                    <a:moveTo>
                      <a:pt x="2485" y="25"/>
                    </a:moveTo>
                    <a:cubicBezTo>
                      <a:pt x="2485" y="22"/>
                      <a:pt x="2494" y="24"/>
                      <a:pt x="2498" y="23"/>
                    </a:cubicBezTo>
                    <a:cubicBezTo>
                      <a:pt x="2494" y="26"/>
                      <a:pt x="2499" y="26"/>
                      <a:pt x="2505" y="25"/>
                    </a:cubicBezTo>
                    <a:cubicBezTo>
                      <a:pt x="2503" y="31"/>
                      <a:pt x="2491" y="25"/>
                      <a:pt x="2485" y="25"/>
                    </a:cubicBezTo>
                    <a:close/>
                    <a:moveTo>
                      <a:pt x="2498" y="46"/>
                    </a:moveTo>
                    <a:cubicBezTo>
                      <a:pt x="2498" y="41"/>
                      <a:pt x="2498" y="41"/>
                      <a:pt x="2498" y="41"/>
                    </a:cubicBezTo>
                    <a:cubicBezTo>
                      <a:pt x="2501" y="41"/>
                      <a:pt x="2505" y="41"/>
                      <a:pt x="2509" y="41"/>
                    </a:cubicBezTo>
                    <a:cubicBezTo>
                      <a:pt x="2510" y="45"/>
                      <a:pt x="2502" y="44"/>
                      <a:pt x="2498" y="46"/>
                    </a:cubicBezTo>
                    <a:close/>
                    <a:moveTo>
                      <a:pt x="2569" y="748"/>
                    </a:moveTo>
                    <a:cubicBezTo>
                      <a:pt x="2571" y="745"/>
                      <a:pt x="2576" y="744"/>
                      <a:pt x="2582" y="744"/>
                    </a:cubicBezTo>
                    <a:cubicBezTo>
                      <a:pt x="2581" y="748"/>
                      <a:pt x="2574" y="751"/>
                      <a:pt x="2569" y="748"/>
                    </a:cubicBezTo>
                    <a:close/>
                    <a:moveTo>
                      <a:pt x="2574" y="726"/>
                    </a:moveTo>
                    <a:cubicBezTo>
                      <a:pt x="2574" y="723"/>
                      <a:pt x="2582" y="726"/>
                      <a:pt x="2585" y="726"/>
                    </a:cubicBezTo>
                    <a:cubicBezTo>
                      <a:pt x="2583" y="732"/>
                      <a:pt x="2577" y="728"/>
                      <a:pt x="2574" y="726"/>
                    </a:cubicBezTo>
                    <a:close/>
                    <a:moveTo>
                      <a:pt x="2591" y="719"/>
                    </a:moveTo>
                    <a:cubicBezTo>
                      <a:pt x="2591" y="715"/>
                      <a:pt x="2598" y="715"/>
                      <a:pt x="2604" y="715"/>
                    </a:cubicBezTo>
                    <a:cubicBezTo>
                      <a:pt x="2605" y="719"/>
                      <a:pt x="2595" y="721"/>
                      <a:pt x="2591" y="719"/>
                    </a:cubicBezTo>
                    <a:close/>
                    <a:moveTo>
                      <a:pt x="2613" y="721"/>
                    </a:moveTo>
                    <a:cubicBezTo>
                      <a:pt x="2611" y="721"/>
                      <a:pt x="2612" y="720"/>
                      <a:pt x="2613" y="720"/>
                    </a:cubicBezTo>
                    <a:cubicBezTo>
                      <a:pt x="2614" y="716"/>
                      <a:pt x="2605" y="719"/>
                      <a:pt x="2606" y="715"/>
                    </a:cubicBezTo>
                    <a:cubicBezTo>
                      <a:pt x="2612" y="715"/>
                      <a:pt x="2611" y="712"/>
                      <a:pt x="2617" y="712"/>
                    </a:cubicBezTo>
                    <a:cubicBezTo>
                      <a:pt x="2618" y="714"/>
                      <a:pt x="2619" y="715"/>
                      <a:pt x="2622" y="715"/>
                    </a:cubicBezTo>
                    <a:cubicBezTo>
                      <a:pt x="2622" y="719"/>
                      <a:pt x="2613" y="718"/>
                      <a:pt x="2613" y="721"/>
                    </a:cubicBezTo>
                    <a:close/>
                    <a:moveTo>
                      <a:pt x="2564" y="16"/>
                    </a:moveTo>
                    <a:cubicBezTo>
                      <a:pt x="2564" y="18"/>
                      <a:pt x="2568" y="17"/>
                      <a:pt x="2571" y="17"/>
                    </a:cubicBezTo>
                    <a:cubicBezTo>
                      <a:pt x="2573" y="19"/>
                      <a:pt x="2564" y="22"/>
                      <a:pt x="2571" y="23"/>
                    </a:cubicBezTo>
                    <a:cubicBezTo>
                      <a:pt x="2569" y="25"/>
                      <a:pt x="2562" y="19"/>
                      <a:pt x="2559" y="16"/>
                    </a:cubicBezTo>
                    <a:cubicBezTo>
                      <a:pt x="2567" y="15"/>
                      <a:pt x="2565" y="12"/>
                      <a:pt x="2573" y="14"/>
                    </a:cubicBezTo>
                    <a:cubicBezTo>
                      <a:pt x="2572" y="16"/>
                      <a:pt x="2567" y="15"/>
                      <a:pt x="2564" y="16"/>
                    </a:cubicBezTo>
                    <a:close/>
                    <a:moveTo>
                      <a:pt x="2634" y="752"/>
                    </a:moveTo>
                    <a:cubicBezTo>
                      <a:pt x="2633" y="747"/>
                      <a:pt x="2645" y="744"/>
                      <a:pt x="2645" y="751"/>
                    </a:cubicBezTo>
                    <a:cubicBezTo>
                      <a:pt x="2642" y="753"/>
                      <a:pt x="2637" y="753"/>
                      <a:pt x="2634" y="752"/>
                    </a:cubicBezTo>
                    <a:close/>
                    <a:moveTo>
                      <a:pt x="2633" y="721"/>
                    </a:moveTo>
                    <a:cubicBezTo>
                      <a:pt x="2632" y="717"/>
                      <a:pt x="2639" y="717"/>
                      <a:pt x="2639" y="714"/>
                    </a:cubicBezTo>
                    <a:cubicBezTo>
                      <a:pt x="2642" y="714"/>
                      <a:pt x="2644" y="717"/>
                      <a:pt x="2644" y="719"/>
                    </a:cubicBezTo>
                    <a:cubicBezTo>
                      <a:pt x="2642" y="721"/>
                      <a:pt x="2638" y="721"/>
                      <a:pt x="2633" y="721"/>
                    </a:cubicBezTo>
                    <a:close/>
                    <a:moveTo>
                      <a:pt x="2604" y="25"/>
                    </a:moveTo>
                    <a:cubicBezTo>
                      <a:pt x="2605" y="23"/>
                      <a:pt x="2606" y="22"/>
                      <a:pt x="2606" y="20"/>
                    </a:cubicBezTo>
                    <a:cubicBezTo>
                      <a:pt x="2608" y="21"/>
                      <a:pt x="2612" y="22"/>
                      <a:pt x="2608" y="23"/>
                    </a:cubicBezTo>
                    <a:cubicBezTo>
                      <a:pt x="2610" y="24"/>
                      <a:pt x="2614" y="24"/>
                      <a:pt x="2613" y="27"/>
                    </a:cubicBezTo>
                    <a:cubicBezTo>
                      <a:pt x="2611" y="26"/>
                      <a:pt x="2609" y="25"/>
                      <a:pt x="2609" y="27"/>
                    </a:cubicBezTo>
                    <a:cubicBezTo>
                      <a:pt x="2606" y="27"/>
                      <a:pt x="2607" y="25"/>
                      <a:pt x="2604" y="25"/>
                    </a:cubicBezTo>
                    <a:close/>
                    <a:moveTo>
                      <a:pt x="2619" y="18"/>
                    </a:moveTo>
                    <a:cubicBezTo>
                      <a:pt x="2621" y="23"/>
                      <a:pt x="2622" y="24"/>
                      <a:pt x="2618" y="28"/>
                    </a:cubicBezTo>
                    <a:cubicBezTo>
                      <a:pt x="2614" y="25"/>
                      <a:pt x="2610" y="19"/>
                      <a:pt x="2619" y="18"/>
                    </a:cubicBezTo>
                    <a:close/>
                    <a:moveTo>
                      <a:pt x="2692" y="733"/>
                    </a:moveTo>
                    <a:cubicBezTo>
                      <a:pt x="2692" y="731"/>
                      <a:pt x="2691" y="731"/>
                      <a:pt x="2689" y="730"/>
                    </a:cubicBezTo>
                    <a:cubicBezTo>
                      <a:pt x="2694" y="727"/>
                      <a:pt x="2693" y="733"/>
                      <a:pt x="2702" y="730"/>
                    </a:cubicBezTo>
                    <a:cubicBezTo>
                      <a:pt x="2702" y="732"/>
                      <a:pt x="2704" y="732"/>
                      <a:pt x="2707" y="732"/>
                    </a:cubicBezTo>
                    <a:cubicBezTo>
                      <a:pt x="2703" y="736"/>
                      <a:pt x="2698" y="728"/>
                      <a:pt x="2692" y="733"/>
                    </a:cubicBezTo>
                    <a:close/>
                    <a:moveTo>
                      <a:pt x="2662" y="64"/>
                    </a:moveTo>
                    <a:cubicBezTo>
                      <a:pt x="2679" y="56"/>
                      <a:pt x="2721" y="55"/>
                      <a:pt x="2737" y="52"/>
                    </a:cubicBezTo>
                    <a:cubicBezTo>
                      <a:pt x="2731" y="61"/>
                      <a:pt x="2686" y="61"/>
                      <a:pt x="2662" y="64"/>
                    </a:cubicBezTo>
                    <a:close/>
                    <a:moveTo>
                      <a:pt x="2686" y="52"/>
                    </a:moveTo>
                    <a:cubicBezTo>
                      <a:pt x="2686" y="48"/>
                      <a:pt x="2686" y="48"/>
                      <a:pt x="2686" y="48"/>
                    </a:cubicBezTo>
                    <a:cubicBezTo>
                      <a:pt x="2692" y="47"/>
                      <a:pt x="2697" y="47"/>
                      <a:pt x="2700" y="48"/>
                    </a:cubicBezTo>
                    <a:cubicBezTo>
                      <a:pt x="2700" y="52"/>
                      <a:pt x="2692" y="52"/>
                      <a:pt x="2686" y="52"/>
                    </a:cubicBezTo>
                    <a:close/>
                    <a:moveTo>
                      <a:pt x="2702" y="47"/>
                    </a:moveTo>
                    <a:cubicBezTo>
                      <a:pt x="2702" y="45"/>
                      <a:pt x="2702" y="44"/>
                      <a:pt x="2702" y="42"/>
                    </a:cubicBezTo>
                    <a:cubicBezTo>
                      <a:pt x="2706" y="43"/>
                      <a:pt x="2712" y="42"/>
                      <a:pt x="2711" y="46"/>
                    </a:cubicBezTo>
                    <a:lnTo>
                      <a:pt x="2702" y="47"/>
                    </a:lnTo>
                    <a:close/>
                    <a:moveTo>
                      <a:pt x="2712" y="23"/>
                    </a:moveTo>
                    <a:cubicBezTo>
                      <a:pt x="2712" y="21"/>
                      <a:pt x="2714" y="22"/>
                      <a:pt x="2714" y="23"/>
                    </a:cubicBezTo>
                    <a:cubicBezTo>
                      <a:pt x="2721" y="16"/>
                      <a:pt x="2716" y="26"/>
                      <a:pt x="2723" y="25"/>
                    </a:cubicBezTo>
                    <a:cubicBezTo>
                      <a:pt x="2723" y="27"/>
                      <a:pt x="2718" y="27"/>
                      <a:pt x="2714" y="27"/>
                    </a:cubicBezTo>
                    <a:cubicBezTo>
                      <a:pt x="2714" y="25"/>
                      <a:pt x="2714" y="23"/>
                      <a:pt x="2712" y="23"/>
                    </a:cubicBezTo>
                    <a:close/>
                    <a:moveTo>
                      <a:pt x="2757" y="50"/>
                    </a:moveTo>
                    <a:cubicBezTo>
                      <a:pt x="2758" y="45"/>
                      <a:pt x="2770" y="47"/>
                      <a:pt x="2775" y="45"/>
                    </a:cubicBezTo>
                    <a:cubicBezTo>
                      <a:pt x="2773" y="52"/>
                      <a:pt x="2765" y="47"/>
                      <a:pt x="2757" y="50"/>
                    </a:cubicBezTo>
                    <a:close/>
                    <a:moveTo>
                      <a:pt x="2896" y="772"/>
                    </a:moveTo>
                    <a:cubicBezTo>
                      <a:pt x="2899" y="770"/>
                      <a:pt x="2907" y="767"/>
                      <a:pt x="2911" y="770"/>
                    </a:cubicBezTo>
                    <a:cubicBezTo>
                      <a:pt x="2910" y="773"/>
                      <a:pt x="2900" y="771"/>
                      <a:pt x="2896" y="772"/>
                    </a:cubicBezTo>
                    <a:close/>
                    <a:moveTo>
                      <a:pt x="3074" y="59"/>
                    </a:moveTo>
                    <a:cubicBezTo>
                      <a:pt x="3093" y="68"/>
                      <a:pt x="3081" y="75"/>
                      <a:pt x="3054" y="74"/>
                    </a:cubicBezTo>
                    <a:cubicBezTo>
                      <a:pt x="3056" y="76"/>
                      <a:pt x="3061" y="76"/>
                      <a:pt x="3066" y="76"/>
                    </a:cubicBezTo>
                    <a:cubicBezTo>
                      <a:pt x="3067" y="81"/>
                      <a:pt x="3055" y="78"/>
                      <a:pt x="3054" y="81"/>
                    </a:cubicBezTo>
                    <a:cubicBezTo>
                      <a:pt x="3051" y="81"/>
                      <a:pt x="3052" y="78"/>
                      <a:pt x="3052" y="75"/>
                    </a:cubicBezTo>
                    <a:cubicBezTo>
                      <a:pt x="3029" y="78"/>
                      <a:pt x="3028" y="78"/>
                      <a:pt x="3003" y="80"/>
                    </a:cubicBezTo>
                    <a:cubicBezTo>
                      <a:pt x="3000" y="75"/>
                      <a:pt x="2992" y="81"/>
                      <a:pt x="2987" y="75"/>
                    </a:cubicBezTo>
                    <a:cubicBezTo>
                      <a:pt x="2981" y="77"/>
                      <a:pt x="2994" y="78"/>
                      <a:pt x="2987" y="81"/>
                    </a:cubicBezTo>
                    <a:cubicBezTo>
                      <a:pt x="2971" y="81"/>
                      <a:pt x="2973" y="77"/>
                      <a:pt x="2955" y="80"/>
                    </a:cubicBezTo>
                    <a:cubicBezTo>
                      <a:pt x="2955" y="84"/>
                      <a:pt x="2970" y="77"/>
                      <a:pt x="2967" y="84"/>
                    </a:cubicBezTo>
                    <a:cubicBezTo>
                      <a:pt x="2956" y="82"/>
                      <a:pt x="2948" y="83"/>
                      <a:pt x="2939" y="86"/>
                    </a:cubicBezTo>
                    <a:cubicBezTo>
                      <a:pt x="2939" y="83"/>
                      <a:pt x="2939" y="81"/>
                      <a:pt x="2941" y="79"/>
                    </a:cubicBezTo>
                    <a:cubicBezTo>
                      <a:pt x="2935" y="79"/>
                      <a:pt x="2934" y="81"/>
                      <a:pt x="2935" y="85"/>
                    </a:cubicBezTo>
                    <a:cubicBezTo>
                      <a:pt x="2923" y="87"/>
                      <a:pt x="2920" y="83"/>
                      <a:pt x="2916" y="80"/>
                    </a:cubicBezTo>
                    <a:cubicBezTo>
                      <a:pt x="2928" y="69"/>
                      <a:pt x="2970" y="78"/>
                      <a:pt x="2984" y="70"/>
                    </a:cubicBezTo>
                    <a:cubicBezTo>
                      <a:pt x="3012" y="72"/>
                      <a:pt x="3037" y="70"/>
                      <a:pt x="3065" y="71"/>
                    </a:cubicBezTo>
                    <a:cubicBezTo>
                      <a:pt x="3065" y="68"/>
                      <a:pt x="3057" y="70"/>
                      <a:pt x="3056" y="68"/>
                    </a:cubicBezTo>
                    <a:cubicBezTo>
                      <a:pt x="3056" y="64"/>
                      <a:pt x="3070" y="65"/>
                      <a:pt x="3070" y="69"/>
                    </a:cubicBezTo>
                    <a:cubicBezTo>
                      <a:pt x="3076" y="66"/>
                      <a:pt x="3077" y="65"/>
                      <a:pt x="3074" y="59"/>
                    </a:cubicBezTo>
                    <a:close/>
                    <a:moveTo>
                      <a:pt x="2976" y="803"/>
                    </a:moveTo>
                    <a:cubicBezTo>
                      <a:pt x="2977" y="799"/>
                      <a:pt x="2986" y="797"/>
                      <a:pt x="2988" y="799"/>
                    </a:cubicBezTo>
                    <a:cubicBezTo>
                      <a:pt x="2987" y="802"/>
                      <a:pt x="2982" y="803"/>
                      <a:pt x="2976" y="803"/>
                    </a:cubicBezTo>
                    <a:close/>
                    <a:moveTo>
                      <a:pt x="2983" y="812"/>
                    </a:moveTo>
                    <a:cubicBezTo>
                      <a:pt x="2981" y="807"/>
                      <a:pt x="2993" y="806"/>
                      <a:pt x="2991" y="812"/>
                    </a:cubicBezTo>
                    <a:cubicBezTo>
                      <a:pt x="2989" y="812"/>
                      <a:pt x="2986" y="812"/>
                      <a:pt x="2983" y="812"/>
                    </a:cubicBezTo>
                    <a:close/>
                    <a:moveTo>
                      <a:pt x="2976" y="706"/>
                    </a:moveTo>
                    <a:cubicBezTo>
                      <a:pt x="2980" y="703"/>
                      <a:pt x="3000" y="701"/>
                      <a:pt x="2996" y="709"/>
                    </a:cubicBezTo>
                    <a:cubicBezTo>
                      <a:pt x="2989" y="706"/>
                      <a:pt x="2984" y="707"/>
                      <a:pt x="2976" y="706"/>
                    </a:cubicBezTo>
                    <a:close/>
                    <a:moveTo>
                      <a:pt x="2991" y="799"/>
                    </a:moveTo>
                    <a:cubicBezTo>
                      <a:pt x="3002" y="792"/>
                      <a:pt x="3022" y="798"/>
                      <a:pt x="3034" y="795"/>
                    </a:cubicBezTo>
                    <a:cubicBezTo>
                      <a:pt x="3030" y="797"/>
                      <a:pt x="3028" y="800"/>
                      <a:pt x="3028" y="804"/>
                    </a:cubicBezTo>
                    <a:cubicBezTo>
                      <a:pt x="3017" y="805"/>
                      <a:pt x="3008" y="800"/>
                      <a:pt x="2999" y="803"/>
                    </a:cubicBezTo>
                    <a:cubicBezTo>
                      <a:pt x="2997" y="801"/>
                      <a:pt x="2997" y="797"/>
                      <a:pt x="2991" y="799"/>
                    </a:cubicBezTo>
                    <a:close/>
                    <a:moveTo>
                      <a:pt x="2961" y="97"/>
                    </a:moveTo>
                    <a:cubicBezTo>
                      <a:pt x="2962" y="93"/>
                      <a:pt x="2974" y="96"/>
                      <a:pt x="2979" y="94"/>
                    </a:cubicBezTo>
                    <a:cubicBezTo>
                      <a:pt x="2975" y="102"/>
                      <a:pt x="2970" y="97"/>
                      <a:pt x="2961" y="97"/>
                    </a:cubicBezTo>
                    <a:close/>
                    <a:moveTo>
                      <a:pt x="3005" y="742"/>
                    </a:moveTo>
                    <a:cubicBezTo>
                      <a:pt x="3006" y="741"/>
                      <a:pt x="3007" y="739"/>
                      <a:pt x="3006" y="736"/>
                    </a:cubicBezTo>
                    <a:cubicBezTo>
                      <a:pt x="3013" y="735"/>
                      <a:pt x="3011" y="740"/>
                      <a:pt x="3017" y="739"/>
                    </a:cubicBezTo>
                    <a:cubicBezTo>
                      <a:pt x="3017" y="742"/>
                      <a:pt x="3010" y="742"/>
                      <a:pt x="3005" y="742"/>
                    </a:cubicBezTo>
                    <a:close/>
                    <a:moveTo>
                      <a:pt x="3010" y="729"/>
                    </a:moveTo>
                    <a:cubicBezTo>
                      <a:pt x="3010" y="724"/>
                      <a:pt x="3010" y="724"/>
                      <a:pt x="3010" y="724"/>
                    </a:cubicBezTo>
                    <a:cubicBezTo>
                      <a:pt x="3020" y="721"/>
                      <a:pt x="3026" y="725"/>
                      <a:pt x="3038" y="726"/>
                    </a:cubicBezTo>
                    <a:cubicBezTo>
                      <a:pt x="3030" y="730"/>
                      <a:pt x="3021" y="725"/>
                      <a:pt x="3010" y="729"/>
                    </a:cubicBezTo>
                    <a:close/>
                    <a:moveTo>
                      <a:pt x="3038" y="725"/>
                    </a:moveTo>
                    <a:cubicBezTo>
                      <a:pt x="3056" y="719"/>
                      <a:pt x="3071" y="727"/>
                      <a:pt x="3092" y="722"/>
                    </a:cubicBezTo>
                    <a:cubicBezTo>
                      <a:pt x="3090" y="726"/>
                      <a:pt x="3092" y="726"/>
                      <a:pt x="3091" y="731"/>
                    </a:cubicBezTo>
                    <a:cubicBezTo>
                      <a:pt x="3080" y="727"/>
                      <a:pt x="3059" y="725"/>
                      <a:pt x="3056" y="731"/>
                    </a:cubicBezTo>
                    <a:cubicBezTo>
                      <a:pt x="3052" y="731"/>
                      <a:pt x="3051" y="729"/>
                      <a:pt x="3051" y="725"/>
                    </a:cubicBezTo>
                    <a:cubicBezTo>
                      <a:pt x="3045" y="727"/>
                      <a:pt x="3049" y="728"/>
                      <a:pt x="3049" y="731"/>
                    </a:cubicBezTo>
                    <a:cubicBezTo>
                      <a:pt x="3043" y="731"/>
                      <a:pt x="3044" y="725"/>
                      <a:pt x="3038" y="725"/>
                    </a:cubicBezTo>
                    <a:close/>
                    <a:moveTo>
                      <a:pt x="3010" y="107"/>
                    </a:moveTo>
                    <a:cubicBezTo>
                      <a:pt x="3009" y="101"/>
                      <a:pt x="3017" y="108"/>
                      <a:pt x="3023" y="105"/>
                    </a:cubicBezTo>
                    <a:cubicBezTo>
                      <a:pt x="3020" y="109"/>
                      <a:pt x="3016" y="108"/>
                      <a:pt x="3010" y="107"/>
                    </a:cubicBezTo>
                    <a:close/>
                    <a:moveTo>
                      <a:pt x="3035" y="147"/>
                    </a:moveTo>
                    <a:cubicBezTo>
                      <a:pt x="3060" y="139"/>
                      <a:pt x="3101" y="142"/>
                      <a:pt x="3126" y="142"/>
                    </a:cubicBezTo>
                    <a:cubicBezTo>
                      <a:pt x="3132" y="140"/>
                      <a:pt x="3124" y="136"/>
                      <a:pt x="3119" y="137"/>
                    </a:cubicBezTo>
                    <a:cubicBezTo>
                      <a:pt x="3121" y="132"/>
                      <a:pt x="3129" y="137"/>
                      <a:pt x="3133" y="136"/>
                    </a:cubicBezTo>
                    <a:cubicBezTo>
                      <a:pt x="3133" y="139"/>
                      <a:pt x="3130" y="139"/>
                      <a:pt x="3131" y="142"/>
                    </a:cubicBezTo>
                    <a:cubicBezTo>
                      <a:pt x="3132" y="145"/>
                      <a:pt x="3142" y="142"/>
                      <a:pt x="3147" y="143"/>
                    </a:cubicBezTo>
                    <a:cubicBezTo>
                      <a:pt x="3116" y="158"/>
                      <a:pt x="3084" y="148"/>
                      <a:pt x="3037" y="151"/>
                    </a:cubicBezTo>
                    <a:cubicBezTo>
                      <a:pt x="3037" y="149"/>
                      <a:pt x="3037" y="147"/>
                      <a:pt x="3035" y="147"/>
                    </a:cubicBezTo>
                    <a:close/>
                    <a:moveTo>
                      <a:pt x="3035" y="63"/>
                    </a:moveTo>
                    <a:cubicBezTo>
                      <a:pt x="3037" y="61"/>
                      <a:pt x="3044" y="61"/>
                      <a:pt x="3048" y="60"/>
                    </a:cubicBezTo>
                    <a:cubicBezTo>
                      <a:pt x="3048" y="62"/>
                      <a:pt x="3051" y="63"/>
                      <a:pt x="3051" y="65"/>
                    </a:cubicBezTo>
                    <a:cubicBezTo>
                      <a:pt x="3042" y="67"/>
                      <a:pt x="3044" y="61"/>
                      <a:pt x="3035" y="63"/>
                    </a:cubicBezTo>
                    <a:close/>
                    <a:moveTo>
                      <a:pt x="3097" y="730"/>
                    </a:moveTo>
                    <a:cubicBezTo>
                      <a:pt x="3097" y="724"/>
                      <a:pt x="3106" y="724"/>
                      <a:pt x="3114" y="723"/>
                    </a:cubicBezTo>
                    <a:cubicBezTo>
                      <a:pt x="3114" y="726"/>
                      <a:pt x="3111" y="726"/>
                      <a:pt x="3112" y="729"/>
                    </a:cubicBezTo>
                    <a:cubicBezTo>
                      <a:pt x="3107" y="726"/>
                      <a:pt x="3104" y="730"/>
                      <a:pt x="3097" y="730"/>
                    </a:cubicBezTo>
                    <a:close/>
                    <a:moveTo>
                      <a:pt x="3086" y="77"/>
                    </a:moveTo>
                    <a:cubicBezTo>
                      <a:pt x="3087" y="74"/>
                      <a:pt x="3090" y="72"/>
                      <a:pt x="3088" y="67"/>
                    </a:cubicBezTo>
                    <a:cubicBezTo>
                      <a:pt x="3101" y="68"/>
                      <a:pt x="3107" y="71"/>
                      <a:pt x="3121" y="73"/>
                    </a:cubicBezTo>
                    <a:cubicBezTo>
                      <a:pt x="3113" y="80"/>
                      <a:pt x="3100" y="74"/>
                      <a:pt x="3086" y="77"/>
                    </a:cubicBezTo>
                    <a:close/>
                    <a:moveTo>
                      <a:pt x="3157" y="49"/>
                    </a:moveTo>
                    <a:cubicBezTo>
                      <a:pt x="3153" y="49"/>
                      <a:pt x="3149" y="49"/>
                      <a:pt x="3145" y="49"/>
                    </a:cubicBezTo>
                    <a:cubicBezTo>
                      <a:pt x="3182" y="43"/>
                      <a:pt x="3234" y="40"/>
                      <a:pt x="3280" y="46"/>
                    </a:cubicBezTo>
                    <a:cubicBezTo>
                      <a:pt x="3282" y="46"/>
                      <a:pt x="3281" y="43"/>
                      <a:pt x="3284" y="43"/>
                    </a:cubicBezTo>
                    <a:cubicBezTo>
                      <a:pt x="3290" y="44"/>
                      <a:pt x="3294" y="45"/>
                      <a:pt x="3298" y="46"/>
                    </a:cubicBezTo>
                    <a:cubicBezTo>
                      <a:pt x="3298" y="50"/>
                      <a:pt x="3287" y="49"/>
                      <a:pt x="3280" y="49"/>
                    </a:cubicBezTo>
                    <a:cubicBezTo>
                      <a:pt x="3280" y="51"/>
                      <a:pt x="3279" y="53"/>
                      <a:pt x="3282" y="53"/>
                    </a:cubicBezTo>
                    <a:cubicBezTo>
                      <a:pt x="3260" y="57"/>
                      <a:pt x="3219" y="53"/>
                      <a:pt x="3185" y="62"/>
                    </a:cubicBezTo>
                    <a:cubicBezTo>
                      <a:pt x="3177" y="61"/>
                      <a:pt x="3170" y="59"/>
                      <a:pt x="3166" y="56"/>
                    </a:cubicBezTo>
                    <a:cubicBezTo>
                      <a:pt x="3160" y="57"/>
                      <a:pt x="3168" y="60"/>
                      <a:pt x="3167" y="63"/>
                    </a:cubicBezTo>
                    <a:cubicBezTo>
                      <a:pt x="3161" y="64"/>
                      <a:pt x="3156" y="58"/>
                      <a:pt x="3153" y="62"/>
                    </a:cubicBezTo>
                    <a:cubicBezTo>
                      <a:pt x="3146" y="61"/>
                      <a:pt x="3150" y="60"/>
                      <a:pt x="3150" y="56"/>
                    </a:cubicBezTo>
                    <a:cubicBezTo>
                      <a:pt x="3138" y="59"/>
                      <a:pt x="3130" y="61"/>
                      <a:pt x="3122" y="60"/>
                    </a:cubicBezTo>
                    <a:cubicBezTo>
                      <a:pt x="3120" y="65"/>
                      <a:pt x="3130" y="62"/>
                      <a:pt x="3134" y="63"/>
                    </a:cubicBezTo>
                    <a:cubicBezTo>
                      <a:pt x="3127" y="68"/>
                      <a:pt x="3111" y="66"/>
                      <a:pt x="3104" y="64"/>
                    </a:cubicBezTo>
                    <a:cubicBezTo>
                      <a:pt x="3102" y="58"/>
                      <a:pt x="3114" y="54"/>
                      <a:pt x="3101" y="54"/>
                    </a:cubicBezTo>
                    <a:cubicBezTo>
                      <a:pt x="3111" y="48"/>
                      <a:pt x="3138" y="57"/>
                      <a:pt x="3143" y="51"/>
                    </a:cubicBezTo>
                    <a:cubicBezTo>
                      <a:pt x="3125" y="48"/>
                      <a:pt x="3094" y="54"/>
                      <a:pt x="3085" y="45"/>
                    </a:cubicBezTo>
                    <a:cubicBezTo>
                      <a:pt x="3109" y="38"/>
                      <a:pt x="3130" y="46"/>
                      <a:pt x="3156" y="43"/>
                    </a:cubicBezTo>
                    <a:lnTo>
                      <a:pt x="3157" y="49"/>
                    </a:lnTo>
                    <a:close/>
                    <a:moveTo>
                      <a:pt x="3095" y="106"/>
                    </a:moveTo>
                    <a:cubicBezTo>
                      <a:pt x="3095" y="102"/>
                      <a:pt x="3100" y="99"/>
                      <a:pt x="3104" y="101"/>
                    </a:cubicBezTo>
                    <a:cubicBezTo>
                      <a:pt x="3105" y="105"/>
                      <a:pt x="3099" y="105"/>
                      <a:pt x="3095" y="106"/>
                    </a:cubicBezTo>
                    <a:close/>
                    <a:moveTo>
                      <a:pt x="3117" y="96"/>
                    </a:moveTo>
                    <a:cubicBezTo>
                      <a:pt x="3117" y="97"/>
                      <a:pt x="3115" y="98"/>
                      <a:pt x="3115" y="99"/>
                    </a:cubicBezTo>
                    <a:cubicBezTo>
                      <a:pt x="3144" y="98"/>
                      <a:pt x="3147" y="96"/>
                      <a:pt x="3172" y="93"/>
                    </a:cubicBezTo>
                    <a:cubicBezTo>
                      <a:pt x="3182" y="108"/>
                      <a:pt x="3129" y="106"/>
                      <a:pt x="3116" y="108"/>
                    </a:cubicBezTo>
                    <a:cubicBezTo>
                      <a:pt x="3106" y="104"/>
                      <a:pt x="3104" y="99"/>
                      <a:pt x="3117" y="96"/>
                    </a:cubicBezTo>
                    <a:close/>
                    <a:moveTo>
                      <a:pt x="3130" y="74"/>
                    </a:moveTo>
                    <a:cubicBezTo>
                      <a:pt x="3131" y="71"/>
                      <a:pt x="3138" y="70"/>
                      <a:pt x="3139" y="67"/>
                    </a:cubicBezTo>
                    <a:cubicBezTo>
                      <a:pt x="3142" y="71"/>
                      <a:pt x="3159" y="66"/>
                      <a:pt x="3160" y="72"/>
                    </a:cubicBezTo>
                    <a:cubicBezTo>
                      <a:pt x="3150" y="68"/>
                      <a:pt x="3142" y="77"/>
                      <a:pt x="3130" y="74"/>
                    </a:cubicBezTo>
                    <a:close/>
                    <a:moveTo>
                      <a:pt x="3220" y="134"/>
                    </a:moveTo>
                    <a:cubicBezTo>
                      <a:pt x="3220" y="135"/>
                      <a:pt x="3223" y="135"/>
                      <a:pt x="3225" y="135"/>
                    </a:cubicBezTo>
                    <a:cubicBezTo>
                      <a:pt x="3224" y="137"/>
                      <a:pt x="3218" y="136"/>
                      <a:pt x="3218" y="138"/>
                    </a:cubicBezTo>
                    <a:cubicBezTo>
                      <a:pt x="3221" y="141"/>
                      <a:pt x="3232" y="138"/>
                      <a:pt x="3239" y="139"/>
                    </a:cubicBezTo>
                    <a:cubicBezTo>
                      <a:pt x="3229" y="146"/>
                      <a:pt x="3206" y="144"/>
                      <a:pt x="3198" y="148"/>
                    </a:cubicBezTo>
                    <a:cubicBezTo>
                      <a:pt x="3194" y="145"/>
                      <a:pt x="3196" y="141"/>
                      <a:pt x="3197" y="140"/>
                    </a:cubicBezTo>
                    <a:cubicBezTo>
                      <a:pt x="3195" y="135"/>
                      <a:pt x="3192" y="140"/>
                      <a:pt x="3188" y="137"/>
                    </a:cubicBezTo>
                    <a:cubicBezTo>
                      <a:pt x="3182" y="139"/>
                      <a:pt x="3195" y="140"/>
                      <a:pt x="3193" y="144"/>
                    </a:cubicBezTo>
                    <a:cubicBezTo>
                      <a:pt x="3175" y="145"/>
                      <a:pt x="3171" y="143"/>
                      <a:pt x="3163" y="148"/>
                    </a:cubicBezTo>
                    <a:cubicBezTo>
                      <a:pt x="3156" y="146"/>
                      <a:pt x="3164" y="146"/>
                      <a:pt x="3149" y="147"/>
                    </a:cubicBezTo>
                    <a:cubicBezTo>
                      <a:pt x="3148" y="137"/>
                      <a:pt x="3164" y="144"/>
                      <a:pt x="3170" y="141"/>
                    </a:cubicBezTo>
                    <a:cubicBezTo>
                      <a:pt x="3162" y="135"/>
                      <a:pt x="3140" y="147"/>
                      <a:pt x="3140" y="137"/>
                    </a:cubicBezTo>
                    <a:cubicBezTo>
                      <a:pt x="3154" y="138"/>
                      <a:pt x="3170" y="135"/>
                      <a:pt x="3187" y="133"/>
                    </a:cubicBezTo>
                    <a:cubicBezTo>
                      <a:pt x="3203" y="132"/>
                      <a:pt x="3220" y="131"/>
                      <a:pt x="3236" y="136"/>
                    </a:cubicBezTo>
                    <a:cubicBezTo>
                      <a:pt x="3232" y="139"/>
                      <a:pt x="3229" y="133"/>
                      <a:pt x="3220" y="134"/>
                    </a:cubicBezTo>
                    <a:close/>
                    <a:moveTo>
                      <a:pt x="3160" y="82"/>
                    </a:moveTo>
                    <a:cubicBezTo>
                      <a:pt x="3152" y="82"/>
                      <a:pt x="3166" y="76"/>
                      <a:pt x="3158" y="76"/>
                    </a:cubicBezTo>
                    <a:cubicBezTo>
                      <a:pt x="3160" y="72"/>
                      <a:pt x="3166" y="77"/>
                      <a:pt x="3167" y="77"/>
                    </a:cubicBezTo>
                    <a:cubicBezTo>
                      <a:pt x="3168" y="81"/>
                      <a:pt x="3161" y="79"/>
                      <a:pt x="3160" y="82"/>
                    </a:cubicBezTo>
                    <a:close/>
                    <a:moveTo>
                      <a:pt x="3169" y="76"/>
                    </a:moveTo>
                    <a:cubicBezTo>
                      <a:pt x="3186" y="72"/>
                      <a:pt x="3225" y="73"/>
                      <a:pt x="3216" y="80"/>
                    </a:cubicBezTo>
                    <a:cubicBezTo>
                      <a:pt x="3204" y="75"/>
                      <a:pt x="3188" y="81"/>
                      <a:pt x="3169" y="76"/>
                    </a:cubicBezTo>
                    <a:close/>
                    <a:moveTo>
                      <a:pt x="3213" y="190"/>
                    </a:moveTo>
                    <a:cubicBezTo>
                      <a:pt x="3209" y="190"/>
                      <a:pt x="3215" y="187"/>
                      <a:pt x="3211" y="187"/>
                    </a:cubicBezTo>
                    <a:cubicBezTo>
                      <a:pt x="3215" y="181"/>
                      <a:pt x="3230" y="186"/>
                      <a:pt x="3238" y="187"/>
                    </a:cubicBezTo>
                    <a:cubicBezTo>
                      <a:pt x="3236" y="194"/>
                      <a:pt x="3217" y="185"/>
                      <a:pt x="3213" y="190"/>
                    </a:cubicBezTo>
                    <a:close/>
                    <a:moveTo>
                      <a:pt x="3236" y="190"/>
                    </a:moveTo>
                    <a:cubicBezTo>
                      <a:pt x="3240" y="190"/>
                      <a:pt x="3244" y="189"/>
                      <a:pt x="3247" y="189"/>
                    </a:cubicBezTo>
                    <a:cubicBezTo>
                      <a:pt x="3246" y="191"/>
                      <a:pt x="3245" y="192"/>
                      <a:pt x="3247" y="192"/>
                    </a:cubicBezTo>
                    <a:cubicBezTo>
                      <a:pt x="3247" y="194"/>
                      <a:pt x="3241" y="193"/>
                      <a:pt x="3241" y="195"/>
                    </a:cubicBezTo>
                    <a:cubicBezTo>
                      <a:pt x="3237" y="195"/>
                      <a:pt x="3235" y="193"/>
                      <a:pt x="3236" y="190"/>
                    </a:cubicBezTo>
                    <a:close/>
                    <a:moveTo>
                      <a:pt x="3223" y="75"/>
                    </a:moveTo>
                    <a:cubicBezTo>
                      <a:pt x="3238" y="71"/>
                      <a:pt x="3272" y="74"/>
                      <a:pt x="3299" y="70"/>
                    </a:cubicBezTo>
                    <a:cubicBezTo>
                      <a:pt x="3283" y="82"/>
                      <a:pt x="3256" y="74"/>
                      <a:pt x="3232" y="77"/>
                    </a:cubicBezTo>
                    <a:cubicBezTo>
                      <a:pt x="3234" y="73"/>
                      <a:pt x="3227" y="75"/>
                      <a:pt x="3223" y="75"/>
                    </a:cubicBezTo>
                    <a:close/>
                    <a:moveTo>
                      <a:pt x="3305" y="198"/>
                    </a:moveTo>
                    <a:cubicBezTo>
                      <a:pt x="3310" y="201"/>
                      <a:pt x="3324" y="196"/>
                      <a:pt x="3328" y="202"/>
                    </a:cubicBezTo>
                    <a:cubicBezTo>
                      <a:pt x="3333" y="201"/>
                      <a:pt x="3335" y="199"/>
                      <a:pt x="3344" y="199"/>
                    </a:cubicBezTo>
                    <a:cubicBezTo>
                      <a:pt x="3345" y="202"/>
                      <a:pt x="3350" y="204"/>
                      <a:pt x="3346" y="206"/>
                    </a:cubicBezTo>
                    <a:cubicBezTo>
                      <a:pt x="3341" y="207"/>
                      <a:pt x="3343" y="202"/>
                      <a:pt x="3339" y="202"/>
                    </a:cubicBezTo>
                    <a:cubicBezTo>
                      <a:pt x="3334" y="203"/>
                      <a:pt x="3334" y="206"/>
                      <a:pt x="3339" y="207"/>
                    </a:cubicBezTo>
                    <a:cubicBezTo>
                      <a:pt x="3316" y="210"/>
                      <a:pt x="3305" y="210"/>
                      <a:pt x="3284" y="207"/>
                    </a:cubicBezTo>
                    <a:cubicBezTo>
                      <a:pt x="3289" y="206"/>
                      <a:pt x="3295" y="201"/>
                      <a:pt x="3300" y="204"/>
                    </a:cubicBezTo>
                    <a:cubicBezTo>
                      <a:pt x="3300" y="195"/>
                      <a:pt x="3290" y="201"/>
                      <a:pt x="3284" y="203"/>
                    </a:cubicBezTo>
                    <a:cubicBezTo>
                      <a:pt x="3284" y="201"/>
                      <a:pt x="3275" y="198"/>
                      <a:pt x="3280" y="197"/>
                    </a:cubicBezTo>
                    <a:cubicBezTo>
                      <a:pt x="3279" y="193"/>
                      <a:pt x="3291" y="197"/>
                      <a:pt x="3298" y="194"/>
                    </a:cubicBezTo>
                    <a:cubicBezTo>
                      <a:pt x="3291" y="190"/>
                      <a:pt x="3272" y="196"/>
                      <a:pt x="3268" y="193"/>
                    </a:cubicBezTo>
                    <a:cubicBezTo>
                      <a:pt x="3270" y="197"/>
                      <a:pt x="3273" y="201"/>
                      <a:pt x="3264" y="201"/>
                    </a:cubicBezTo>
                    <a:cubicBezTo>
                      <a:pt x="3265" y="191"/>
                      <a:pt x="3253" y="189"/>
                      <a:pt x="3240" y="188"/>
                    </a:cubicBezTo>
                    <a:cubicBezTo>
                      <a:pt x="3242" y="187"/>
                      <a:pt x="3243" y="185"/>
                      <a:pt x="3243" y="182"/>
                    </a:cubicBezTo>
                    <a:cubicBezTo>
                      <a:pt x="3267" y="187"/>
                      <a:pt x="3319" y="176"/>
                      <a:pt x="3352" y="179"/>
                    </a:cubicBezTo>
                    <a:cubicBezTo>
                      <a:pt x="3353" y="182"/>
                      <a:pt x="3350" y="182"/>
                      <a:pt x="3350" y="185"/>
                    </a:cubicBezTo>
                    <a:cubicBezTo>
                      <a:pt x="3357" y="184"/>
                      <a:pt x="3358" y="179"/>
                      <a:pt x="3366" y="179"/>
                    </a:cubicBezTo>
                    <a:cubicBezTo>
                      <a:pt x="3366" y="185"/>
                      <a:pt x="3366" y="185"/>
                      <a:pt x="3366" y="185"/>
                    </a:cubicBezTo>
                    <a:cubicBezTo>
                      <a:pt x="3370" y="185"/>
                      <a:pt x="3371" y="183"/>
                      <a:pt x="3375" y="183"/>
                    </a:cubicBezTo>
                    <a:cubicBezTo>
                      <a:pt x="3380" y="183"/>
                      <a:pt x="3372" y="181"/>
                      <a:pt x="3378" y="179"/>
                    </a:cubicBezTo>
                    <a:cubicBezTo>
                      <a:pt x="3389" y="179"/>
                      <a:pt x="3389" y="179"/>
                      <a:pt x="3389" y="179"/>
                    </a:cubicBezTo>
                    <a:cubicBezTo>
                      <a:pt x="3389" y="181"/>
                      <a:pt x="3390" y="182"/>
                      <a:pt x="3391" y="182"/>
                    </a:cubicBezTo>
                    <a:cubicBezTo>
                      <a:pt x="3387" y="185"/>
                      <a:pt x="3385" y="190"/>
                      <a:pt x="3375" y="189"/>
                    </a:cubicBezTo>
                    <a:cubicBezTo>
                      <a:pt x="3377" y="191"/>
                      <a:pt x="3378" y="192"/>
                      <a:pt x="3378" y="195"/>
                    </a:cubicBezTo>
                    <a:cubicBezTo>
                      <a:pt x="3372" y="192"/>
                      <a:pt x="3365" y="198"/>
                      <a:pt x="3359" y="194"/>
                    </a:cubicBezTo>
                    <a:cubicBezTo>
                      <a:pt x="3356" y="194"/>
                      <a:pt x="3355" y="197"/>
                      <a:pt x="3355" y="199"/>
                    </a:cubicBezTo>
                    <a:cubicBezTo>
                      <a:pt x="3336" y="197"/>
                      <a:pt x="3325" y="197"/>
                      <a:pt x="3305" y="198"/>
                    </a:cubicBezTo>
                    <a:close/>
                    <a:moveTo>
                      <a:pt x="3310" y="59"/>
                    </a:moveTo>
                    <a:cubicBezTo>
                      <a:pt x="3312" y="63"/>
                      <a:pt x="3307" y="63"/>
                      <a:pt x="3306" y="66"/>
                    </a:cubicBezTo>
                    <a:cubicBezTo>
                      <a:pt x="3293" y="64"/>
                      <a:pt x="3289" y="66"/>
                      <a:pt x="3276" y="65"/>
                    </a:cubicBezTo>
                    <a:cubicBezTo>
                      <a:pt x="3289" y="72"/>
                      <a:pt x="3247" y="70"/>
                      <a:pt x="3243" y="66"/>
                    </a:cubicBezTo>
                    <a:cubicBezTo>
                      <a:pt x="3265" y="59"/>
                      <a:pt x="3295" y="66"/>
                      <a:pt x="3310" y="59"/>
                    </a:cubicBezTo>
                    <a:close/>
                    <a:moveTo>
                      <a:pt x="3301" y="53"/>
                    </a:moveTo>
                    <a:cubicBezTo>
                      <a:pt x="3301" y="50"/>
                      <a:pt x="3311" y="52"/>
                      <a:pt x="3312" y="53"/>
                    </a:cubicBezTo>
                    <a:cubicBezTo>
                      <a:pt x="3311" y="58"/>
                      <a:pt x="3304" y="55"/>
                      <a:pt x="3301" y="53"/>
                    </a:cubicBezTo>
                    <a:close/>
                    <a:moveTo>
                      <a:pt x="3315" y="66"/>
                    </a:moveTo>
                    <a:cubicBezTo>
                      <a:pt x="3313" y="61"/>
                      <a:pt x="3318" y="59"/>
                      <a:pt x="3326" y="60"/>
                    </a:cubicBezTo>
                    <a:cubicBezTo>
                      <a:pt x="3328" y="64"/>
                      <a:pt x="3322" y="63"/>
                      <a:pt x="3322" y="66"/>
                    </a:cubicBezTo>
                    <a:cubicBezTo>
                      <a:pt x="3340" y="69"/>
                      <a:pt x="3359" y="65"/>
                      <a:pt x="3366" y="75"/>
                    </a:cubicBezTo>
                    <a:cubicBezTo>
                      <a:pt x="3350" y="73"/>
                      <a:pt x="3344" y="77"/>
                      <a:pt x="3332" y="80"/>
                    </a:cubicBezTo>
                    <a:cubicBezTo>
                      <a:pt x="3328" y="79"/>
                      <a:pt x="3327" y="76"/>
                      <a:pt x="3322" y="76"/>
                    </a:cubicBezTo>
                    <a:cubicBezTo>
                      <a:pt x="3326" y="72"/>
                      <a:pt x="3328" y="73"/>
                      <a:pt x="3334" y="74"/>
                    </a:cubicBezTo>
                    <a:cubicBezTo>
                      <a:pt x="3332" y="69"/>
                      <a:pt x="3325" y="66"/>
                      <a:pt x="3315" y="66"/>
                    </a:cubicBezTo>
                    <a:close/>
                    <a:moveTo>
                      <a:pt x="3389" y="64"/>
                    </a:moveTo>
                    <a:cubicBezTo>
                      <a:pt x="3391" y="61"/>
                      <a:pt x="3404" y="63"/>
                      <a:pt x="3401" y="67"/>
                    </a:cubicBezTo>
                    <a:cubicBezTo>
                      <a:pt x="3399" y="68"/>
                      <a:pt x="3396" y="68"/>
                      <a:pt x="3392" y="68"/>
                    </a:cubicBezTo>
                    <a:cubicBezTo>
                      <a:pt x="3392" y="66"/>
                      <a:pt x="3392" y="64"/>
                      <a:pt x="3389" y="64"/>
                    </a:cubicBezTo>
                    <a:close/>
                    <a:moveTo>
                      <a:pt x="3447" y="817"/>
                    </a:moveTo>
                    <a:cubicBezTo>
                      <a:pt x="3452" y="811"/>
                      <a:pt x="3458" y="818"/>
                      <a:pt x="3466" y="819"/>
                    </a:cubicBezTo>
                    <a:cubicBezTo>
                      <a:pt x="3467" y="823"/>
                      <a:pt x="3455" y="818"/>
                      <a:pt x="3456" y="822"/>
                    </a:cubicBezTo>
                    <a:cubicBezTo>
                      <a:pt x="3450" y="822"/>
                      <a:pt x="3454" y="816"/>
                      <a:pt x="3447" y="817"/>
                    </a:cubicBezTo>
                    <a:close/>
                    <a:moveTo>
                      <a:pt x="3514" y="801"/>
                    </a:moveTo>
                    <a:cubicBezTo>
                      <a:pt x="3526" y="799"/>
                      <a:pt x="3538" y="805"/>
                      <a:pt x="3550" y="799"/>
                    </a:cubicBezTo>
                    <a:cubicBezTo>
                      <a:pt x="3557" y="798"/>
                      <a:pt x="3554" y="805"/>
                      <a:pt x="3562" y="805"/>
                    </a:cubicBezTo>
                    <a:cubicBezTo>
                      <a:pt x="3564" y="807"/>
                      <a:pt x="3556" y="809"/>
                      <a:pt x="3562" y="810"/>
                    </a:cubicBezTo>
                    <a:cubicBezTo>
                      <a:pt x="3552" y="814"/>
                      <a:pt x="3545" y="814"/>
                      <a:pt x="3533" y="814"/>
                    </a:cubicBezTo>
                    <a:cubicBezTo>
                      <a:pt x="3530" y="812"/>
                      <a:pt x="3530" y="809"/>
                      <a:pt x="3533" y="807"/>
                    </a:cubicBezTo>
                    <a:cubicBezTo>
                      <a:pt x="3527" y="805"/>
                      <a:pt x="3519" y="804"/>
                      <a:pt x="3514" y="801"/>
                    </a:cubicBezTo>
                    <a:close/>
                    <a:moveTo>
                      <a:pt x="3557" y="100"/>
                    </a:moveTo>
                    <a:cubicBezTo>
                      <a:pt x="3557" y="97"/>
                      <a:pt x="3567" y="100"/>
                      <a:pt x="3571" y="99"/>
                    </a:cubicBezTo>
                    <a:cubicBezTo>
                      <a:pt x="3571" y="103"/>
                      <a:pt x="3560" y="102"/>
                      <a:pt x="3557" y="100"/>
                    </a:cubicBezTo>
                    <a:close/>
                    <a:moveTo>
                      <a:pt x="3567" y="73"/>
                    </a:moveTo>
                    <a:cubicBezTo>
                      <a:pt x="3568" y="70"/>
                      <a:pt x="3578" y="73"/>
                      <a:pt x="3583" y="72"/>
                    </a:cubicBezTo>
                    <a:cubicBezTo>
                      <a:pt x="3582" y="80"/>
                      <a:pt x="3575" y="72"/>
                      <a:pt x="3567" y="73"/>
                    </a:cubicBezTo>
                    <a:close/>
                    <a:moveTo>
                      <a:pt x="3655" y="92"/>
                    </a:moveTo>
                    <a:cubicBezTo>
                      <a:pt x="3648" y="90"/>
                      <a:pt x="3660" y="87"/>
                      <a:pt x="3667" y="88"/>
                    </a:cubicBezTo>
                    <a:cubicBezTo>
                      <a:pt x="3669" y="96"/>
                      <a:pt x="3655" y="90"/>
                      <a:pt x="3655" y="92"/>
                    </a:cubicBezTo>
                    <a:close/>
                    <a:moveTo>
                      <a:pt x="3707" y="729"/>
                    </a:moveTo>
                    <a:cubicBezTo>
                      <a:pt x="3714" y="727"/>
                      <a:pt x="3724" y="728"/>
                      <a:pt x="3720" y="722"/>
                    </a:cubicBezTo>
                    <a:cubicBezTo>
                      <a:pt x="3736" y="721"/>
                      <a:pt x="3741" y="739"/>
                      <a:pt x="3728" y="744"/>
                    </a:cubicBezTo>
                    <a:cubicBezTo>
                      <a:pt x="3719" y="740"/>
                      <a:pt x="3707" y="738"/>
                      <a:pt x="3707" y="729"/>
                    </a:cubicBezTo>
                    <a:close/>
                    <a:moveTo>
                      <a:pt x="3807" y="251"/>
                    </a:moveTo>
                    <a:cubicBezTo>
                      <a:pt x="3807" y="246"/>
                      <a:pt x="3812" y="246"/>
                      <a:pt x="3819" y="247"/>
                    </a:cubicBezTo>
                    <a:cubicBezTo>
                      <a:pt x="3819" y="250"/>
                      <a:pt x="3822" y="250"/>
                      <a:pt x="3821" y="253"/>
                    </a:cubicBezTo>
                    <a:cubicBezTo>
                      <a:pt x="3815" y="253"/>
                      <a:pt x="3810" y="253"/>
                      <a:pt x="3807" y="251"/>
                    </a:cubicBezTo>
                    <a:close/>
                    <a:moveTo>
                      <a:pt x="3924" y="730"/>
                    </a:moveTo>
                    <a:cubicBezTo>
                      <a:pt x="3923" y="723"/>
                      <a:pt x="3933" y="725"/>
                      <a:pt x="3937" y="723"/>
                    </a:cubicBezTo>
                    <a:cubicBezTo>
                      <a:pt x="3939" y="711"/>
                      <a:pt x="3931" y="707"/>
                      <a:pt x="3941" y="701"/>
                    </a:cubicBezTo>
                    <a:cubicBezTo>
                      <a:pt x="3949" y="701"/>
                      <a:pt x="3951" y="705"/>
                      <a:pt x="3955" y="707"/>
                    </a:cubicBezTo>
                    <a:cubicBezTo>
                      <a:pt x="3956" y="720"/>
                      <a:pt x="3955" y="719"/>
                      <a:pt x="3949" y="730"/>
                    </a:cubicBezTo>
                    <a:cubicBezTo>
                      <a:pt x="3944" y="730"/>
                      <a:pt x="3933" y="727"/>
                      <a:pt x="3934" y="734"/>
                    </a:cubicBezTo>
                    <a:cubicBezTo>
                      <a:pt x="3932" y="732"/>
                      <a:pt x="3927" y="732"/>
                      <a:pt x="3924" y="730"/>
                    </a:cubicBezTo>
                    <a:close/>
                    <a:moveTo>
                      <a:pt x="3960" y="447"/>
                    </a:moveTo>
                    <a:cubicBezTo>
                      <a:pt x="3962" y="444"/>
                      <a:pt x="3972" y="447"/>
                      <a:pt x="3974" y="448"/>
                    </a:cubicBezTo>
                    <a:cubicBezTo>
                      <a:pt x="3972" y="450"/>
                      <a:pt x="3969" y="451"/>
                      <a:pt x="3965" y="450"/>
                    </a:cubicBezTo>
                    <a:cubicBezTo>
                      <a:pt x="3966" y="448"/>
                      <a:pt x="3963" y="447"/>
                      <a:pt x="3960" y="447"/>
                    </a:cubicBezTo>
                    <a:close/>
                    <a:moveTo>
                      <a:pt x="3965" y="717"/>
                    </a:moveTo>
                    <a:cubicBezTo>
                      <a:pt x="3969" y="717"/>
                      <a:pt x="3969" y="719"/>
                      <a:pt x="3973" y="719"/>
                    </a:cubicBezTo>
                    <a:cubicBezTo>
                      <a:pt x="3975" y="723"/>
                      <a:pt x="3970" y="722"/>
                      <a:pt x="3971" y="726"/>
                    </a:cubicBezTo>
                    <a:cubicBezTo>
                      <a:pt x="3968" y="723"/>
                      <a:pt x="3964" y="721"/>
                      <a:pt x="3965" y="717"/>
                    </a:cubicBezTo>
                    <a:close/>
                    <a:moveTo>
                      <a:pt x="4012" y="248"/>
                    </a:moveTo>
                    <a:cubicBezTo>
                      <a:pt x="4011" y="243"/>
                      <a:pt x="4030" y="246"/>
                      <a:pt x="4026" y="251"/>
                    </a:cubicBezTo>
                    <a:cubicBezTo>
                      <a:pt x="4021" y="253"/>
                      <a:pt x="4017" y="250"/>
                      <a:pt x="4012" y="248"/>
                    </a:cubicBezTo>
                    <a:close/>
                    <a:moveTo>
                      <a:pt x="4104" y="280"/>
                    </a:moveTo>
                    <a:cubicBezTo>
                      <a:pt x="4106" y="281"/>
                      <a:pt x="4107" y="281"/>
                      <a:pt x="4109" y="281"/>
                    </a:cubicBezTo>
                    <a:cubicBezTo>
                      <a:pt x="4108" y="286"/>
                      <a:pt x="4113" y="288"/>
                      <a:pt x="4103" y="288"/>
                    </a:cubicBezTo>
                    <a:cubicBezTo>
                      <a:pt x="4105" y="283"/>
                      <a:pt x="4099" y="283"/>
                      <a:pt x="4104" y="2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07" name="Freeform 177"/>
              <p:cNvSpPr/>
              <p:nvPr/>
            </p:nvSpPr>
            <p:spPr bwMode="auto">
              <a:xfrm>
                <a:off x="5376" y="1508"/>
                <a:ext cx="35" cy="14"/>
              </a:xfrm>
              <a:custGeom>
                <a:avLst/>
                <a:gdLst>
                  <a:gd name="T0" fmla="*/ 42 w 51"/>
                  <a:gd name="T1" fmla="*/ 11 h 19"/>
                  <a:gd name="T2" fmla="*/ 7 w 51"/>
                  <a:gd name="T3" fmla="*/ 16 h 19"/>
                  <a:gd name="T4" fmla="*/ 0 w 51"/>
                  <a:gd name="T5" fmla="*/ 14 h 19"/>
                  <a:gd name="T6" fmla="*/ 42 w 51"/>
                  <a:gd name="T7" fmla="*/ 4 h 19"/>
                  <a:gd name="T8" fmla="*/ 33 w 51"/>
                  <a:gd name="T9" fmla="*/ 4 h 19"/>
                  <a:gd name="T10" fmla="*/ 51 w 51"/>
                  <a:gd name="T11" fmla="*/ 6 h 19"/>
                  <a:gd name="T12" fmla="*/ 42 w 51"/>
                  <a:gd name="T13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19">
                    <a:moveTo>
                      <a:pt x="42" y="11"/>
                    </a:moveTo>
                    <a:cubicBezTo>
                      <a:pt x="32" y="9"/>
                      <a:pt x="19" y="14"/>
                      <a:pt x="7" y="16"/>
                    </a:cubicBezTo>
                    <a:cubicBezTo>
                      <a:pt x="8" y="10"/>
                      <a:pt x="2" y="19"/>
                      <a:pt x="0" y="14"/>
                    </a:cubicBezTo>
                    <a:cubicBezTo>
                      <a:pt x="5" y="8"/>
                      <a:pt x="34" y="12"/>
                      <a:pt x="42" y="4"/>
                    </a:cubicBezTo>
                    <a:cubicBezTo>
                      <a:pt x="41" y="2"/>
                      <a:pt x="36" y="4"/>
                      <a:pt x="33" y="4"/>
                    </a:cubicBezTo>
                    <a:cubicBezTo>
                      <a:pt x="30" y="0"/>
                      <a:pt x="51" y="1"/>
                      <a:pt x="51" y="6"/>
                    </a:cubicBezTo>
                    <a:cubicBezTo>
                      <a:pt x="42" y="7"/>
                      <a:pt x="38" y="7"/>
                      <a:pt x="4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08" name="Freeform 178"/>
              <p:cNvSpPr>
                <a:spLocks noEditPoints="1"/>
              </p:cNvSpPr>
              <p:nvPr/>
            </p:nvSpPr>
            <p:spPr bwMode="auto">
              <a:xfrm>
                <a:off x="5160" y="1015"/>
                <a:ext cx="389" cy="58"/>
              </a:xfrm>
              <a:custGeom>
                <a:avLst/>
                <a:gdLst>
                  <a:gd name="T0" fmla="*/ 338 w 560"/>
                  <a:gd name="T1" fmla="*/ 38 h 84"/>
                  <a:gd name="T2" fmla="*/ 370 w 560"/>
                  <a:gd name="T3" fmla="*/ 36 h 84"/>
                  <a:gd name="T4" fmla="*/ 454 w 560"/>
                  <a:gd name="T5" fmla="*/ 17 h 84"/>
                  <a:gd name="T6" fmla="*/ 519 w 560"/>
                  <a:gd name="T7" fmla="*/ 7 h 84"/>
                  <a:gd name="T8" fmla="*/ 508 w 560"/>
                  <a:gd name="T9" fmla="*/ 5 h 84"/>
                  <a:gd name="T10" fmla="*/ 170 w 560"/>
                  <a:gd name="T11" fmla="*/ 50 h 84"/>
                  <a:gd name="T12" fmla="*/ 128 w 560"/>
                  <a:gd name="T13" fmla="*/ 46 h 84"/>
                  <a:gd name="T14" fmla="*/ 129 w 560"/>
                  <a:gd name="T15" fmla="*/ 51 h 84"/>
                  <a:gd name="T16" fmla="*/ 53 w 560"/>
                  <a:gd name="T17" fmla="*/ 57 h 84"/>
                  <a:gd name="T18" fmla="*/ 36 w 560"/>
                  <a:gd name="T19" fmla="*/ 66 h 84"/>
                  <a:gd name="T20" fmla="*/ 14 w 560"/>
                  <a:gd name="T21" fmla="*/ 72 h 84"/>
                  <a:gd name="T22" fmla="*/ 14 w 560"/>
                  <a:gd name="T23" fmla="*/ 74 h 84"/>
                  <a:gd name="T24" fmla="*/ 30 w 560"/>
                  <a:gd name="T25" fmla="*/ 73 h 84"/>
                  <a:gd name="T26" fmla="*/ 51 w 560"/>
                  <a:gd name="T27" fmla="*/ 72 h 84"/>
                  <a:gd name="T28" fmla="*/ 56 w 560"/>
                  <a:gd name="T29" fmla="*/ 74 h 84"/>
                  <a:gd name="T30" fmla="*/ 73 w 560"/>
                  <a:gd name="T31" fmla="*/ 81 h 84"/>
                  <a:gd name="T32" fmla="*/ 80 w 560"/>
                  <a:gd name="T33" fmla="*/ 70 h 84"/>
                  <a:gd name="T34" fmla="*/ 102 w 560"/>
                  <a:gd name="T35" fmla="*/ 75 h 84"/>
                  <a:gd name="T36" fmla="*/ 139 w 560"/>
                  <a:gd name="T37" fmla="*/ 76 h 84"/>
                  <a:gd name="T38" fmla="*/ 145 w 560"/>
                  <a:gd name="T39" fmla="*/ 71 h 84"/>
                  <a:gd name="T40" fmla="*/ 168 w 560"/>
                  <a:gd name="T41" fmla="*/ 72 h 84"/>
                  <a:gd name="T42" fmla="*/ 185 w 560"/>
                  <a:gd name="T43" fmla="*/ 65 h 84"/>
                  <a:gd name="T44" fmla="*/ 171 w 560"/>
                  <a:gd name="T45" fmla="*/ 76 h 84"/>
                  <a:gd name="T46" fmla="*/ 210 w 560"/>
                  <a:gd name="T47" fmla="*/ 64 h 84"/>
                  <a:gd name="T48" fmla="*/ 239 w 560"/>
                  <a:gd name="T49" fmla="*/ 73 h 84"/>
                  <a:gd name="T50" fmla="*/ 253 w 560"/>
                  <a:gd name="T51" fmla="*/ 77 h 84"/>
                  <a:gd name="T52" fmla="*/ 343 w 560"/>
                  <a:gd name="T53" fmla="*/ 59 h 84"/>
                  <a:gd name="T54" fmla="*/ 353 w 560"/>
                  <a:gd name="T55" fmla="*/ 51 h 84"/>
                  <a:gd name="T56" fmla="*/ 329 w 560"/>
                  <a:gd name="T57" fmla="*/ 41 h 84"/>
                  <a:gd name="T58" fmla="*/ 91 w 560"/>
                  <a:gd name="T59" fmla="*/ 66 h 84"/>
                  <a:gd name="T60" fmla="*/ 92 w 560"/>
                  <a:gd name="T61" fmla="*/ 70 h 84"/>
                  <a:gd name="T62" fmla="*/ 139 w 560"/>
                  <a:gd name="T63" fmla="*/ 65 h 84"/>
                  <a:gd name="T64" fmla="*/ 129 w 560"/>
                  <a:gd name="T65" fmla="*/ 72 h 84"/>
                  <a:gd name="T66" fmla="*/ 111 w 560"/>
                  <a:gd name="T67" fmla="*/ 74 h 84"/>
                  <a:gd name="T68" fmla="*/ 246 w 560"/>
                  <a:gd name="T69" fmla="*/ 59 h 84"/>
                  <a:gd name="T70" fmla="*/ 234 w 560"/>
                  <a:gd name="T71" fmla="*/ 69 h 84"/>
                  <a:gd name="T72" fmla="*/ 234 w 560"/>
                  <a:gd name="T73" fmla="*/ 69 h 84"/>
                  <a:gd name="T74" fmla="*/ 264 w 560"/>
                  <a:gd name="T75" fmla="*/ 54 h 84"/>
                  <a:gd name="T76" fmla="*/ 261 w 560"/>
                  <a:gd name="T77" fmla="*/ 69 h 84"/>
                  <a:gd name="T78" fmla="*/ 261 w 560"/>
                  <a:gd name="T79" fmla="*/ 69 h 84"/>
                  <a:gd name="T80" fmla="*/ 292 w 560"/>
                  <a:gd name="T81" fmla="*/ 60 h 84"/>
                  <a:gd name="T82" fmla="*/ 286 w 560"/>
                  <a:gd name="T83" fmla="*/ 49 h 84"/>
                  <a:gd name="T84" fmla="*/ 286 w 560"/>
                  <a:gd name="T85" fmla="*/ 49 h 84"/>
                  <a:gd name="T86" fmla="*/ 296 w 560"/>
                  <a:gd name="T87" fmla="*/ 55 h 84"/>
                  <a:gd name="T88" fmla="*/ 297 w 560"/>
                  <a:gd name="T89" fmla="*/ 6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0" h="84">
                    <a:moveTo>
                      <a:pt x="329" y="41"/>
                    </a:moveTo>
                    <a:cubicBezTo>
                      <a:pt x="334" y="41"/>
                      <a:pt x="331" y="37"/>
                      <a:pt x="338" y="38"/>
                    </a:cubicBezTo>
                    <a:cubicBezTo>
                      <a:pt x="348" y="39"/>
                      <a:pt x="360" y="38"/>
                      <a:pt x="367" y="32"/>
                    </a:cubicBezTo>
                    <a:cubicBezTo>
                      <a:pt x="372" y="32"/>
                      <a:pt x="372" y="33"/>
                      <a:pt x="370" y="36"/>
                    </a:cubicBezTo>
                    <a:cubicBezTo>
                      <a:pt x="396" y="28"/>
                      <a:pt x="416" y="30"/>
                      <a:pt x="439" y="20"/>
                    </a:cubicBezTo>
                    <a:cubicBezTo>
                      <a:pt x="433" y="26"/>
                      <a:pt x="461" y="21"/>
                      <a:pt x="454" y="17"/>
                    </a:cubicBezTo>
                    <a:cubicBezTo>
                      <a:pt x="485" y="18"/>
                      <a:pt x="533" y="12"/>
                      <a:pt x="560" y="0"/>
                    </a:cubicBezTo>
                    <a:cubicBezTo>
                      <a:pt x="549" y="3"/>
                      <a:pt x="528" y="0"/>
                      <a:pt x="519" y="7"/>
                    </a:cubicBezTo>
                    <a:cubicBezTo>
                      <a:pt x="524" y="0"/>
                      <a:pt x="509" y="7"/>
                      <a:pt x="508" y="9"/>
                    </a:cubicBezTo>
                    <a:cubicBezTo>
                      <a:pt x="508" y="5"/>
                      <a:pt x="508" y="5"/>
                      <a:pt x="508" y="5"/>
                    </a:cubicBezTo>
                    <a:cubicBezTo>
                      <a:pt x="411" y="15"/>
                      <a:pt x="303" y="29"/>
                      <a:pt x="218" y="36"/>
                    </a:cubicBezTo>
                    <a:cubicBezTo>
                      <a:pt x="210" y="41"/>
                      <a:pt x="178" y="38"/>
                      <a:pt x="170" y="50"/>
                    </a:cubicBezTo>
                    <a:cubicBezTo>
                      <a:pt x="157" y="48"/>
                      <a:pt x="152" y="47"/>
                      <a:pt x="140" y="52"/>
                    </a:cubicBezTo>
                    <a:cubicBezTo>
                      <a:pt x="144" y="43"/>
                      <a:pt x="126" y="52"/>
                      <a:pt x="128" y="46"/>
                    </a:cubicBezTo>
                    <a:cubicBezTo>
                      <a:pt x="118" y="50"/>
                      <a:pt x="105" y="44"/>
                      <a:pt x="101" y="50"/>
                    </a:cubicBezTo>
                    <a:cubicBezTo>
                      <a:pt x="115" y="50"/>
                      <a:pt x="124" y="45"/>
                      <a:pt x="129" y="51"/>
                    </a:cubicBezTo>
                    <a:cubicBezTo>
                      <a:pt x="115" y="51"/>
                      <a:pt x="101" y="57"/>
                      <a:pt x="92" y="51"/>
                    </a:cubicBezTo>
                    <a:cubicBezTo>
                      <a:pt x="82" y="54"/>
                      <a:pt x="62" y="62"/>
                      <a:pt x="53" y="57"/>
                    </a:cubicBezTo>
                    <a:cubicBezTo>
                      <a:pt x="53" y="64"/>
                      <a:pt x="41" y="57"/>
                      <a:pt x="36" y="62"/>
                    </a:cubicBezTo>
                    <a:cubicBezTo>
                      <a:pt x="35" y="64"/>
                      <a:pt x="40" y="65"/>
                      <a:pt x="36" y="66"/>
                    </a:cubicBezTo>
                    <a:cubicBezTo>
                      <a:pt x="28" y="70"/>
                      <a:pt x="16" y="65"/>
                      <a:pt x="9" y="69"/>
                    </a:cubicBezTo>
                    <a:cubicBezTo>
                      <a:pt x="12" y="69"/>
                      <a:pt x="14" y="69"/>
                      <a:pt x="14" y="72"/>
                    </a:cubicBezTo>
                    <a:cubicBezTo>
                      <a:pt x="7" y="73"/>
                      <a:pt x="7" y="70"/>
                      <a:pt x="0" y="72"/>
                    </a:cubicBezTo>
                    <a:cubicBezTo>
                      <a:pt x="0" y="77"/>
                      <a:pt x="10" y="73"/>
                      <a:pt x="14" y="74"/>
                    </a:cubicBezTo>
                    <a:cubicBezTo>
                      <a:pt x="18" y="69"/>
                      <a:pt x="44" y="66"/>
                      <a:pt x="48" y="69"/>
                    </a:cubicBezTo>
                    <a:cubicBezTo>
                      <a:pt x="41" y="73"/>
                      <a:pt x="39" y="76"/>
                      <a:pt x="30" y="73"/>
                    </a:cubicBezTo>
                    <a:cubicBezTo>
                      <a:pt x="29" y="77"/>
                      <a:pt x="35" y="75"/>
                      <a:pt x="35" y="78"/>
                    </a:cubicBezTo>
                    <a:cubicBezTo>
                      <a:pt x="43" y="77"/>
                      <a:pt x="43" y="72"/>
                      <a:pt x="51" y="72"/>
                    </a:cubicBezTo>
                    <a:cubicBezTo>
                      <a:pt x="50" y="76"/>
                      <a:pt x="45" y="78"/>
                      <a:pt x="43" y="81"/>
                    </a:cubicBezTo>
                    <a:cubicBezTo>
                      <a:pt x="51" y="81"/>
                      <a:pt x="48" y="75"/>
                      <a:pt x="56" y="74"/>
                    </a:cubicBezTo>
                    <a:cubicBezTo>
                      <a:pt x="58" y="77"/>
                      <a:pt x="49" y="80"/>
                      <a:pt x="56" y="80"/>
                    </a:cubicBezTo>
                    <a:cubicBezTo>
                      <a:pt x="60" y="75"/>
                      <a:pt x="68" y="80"/>
                      <a:pt x="73" y="81"/>
                    </a:cubicBezTo>
                    <a:cubicBezTo>
                      <a:pt x="70" y="73"/>
                      <a:pt x="84" y="80"/>
                      <a:pt x="88" y="75"/>
                    </a:cubicBezTo>
                    <a:cubicBezTo>
                      <a:pt x="81" y="77"/>
                      <a:pt x="75" y="72"/>
                      <a:pt x="80" y="70"/>
                    </a:cubicBezTo>
                    <a:cubicBezTo>
                      <a:pt x="86" y="74"/>
                      <a:pt x="90" y="70"/>
                      <a:pt x="99" y="72"/>
                    </a:cubicBezTo>
                    <a:cubicBezTo>
                      <a:pt x="99" y="74"/>
                      <a:pt x="101" y="74"/>
                      <a:pt x="102" y="75"/>
                    </a:cubicBezTo>
                    <a:cubicBezTo>
                      <a:pt x="91" y="76"/>
                      <a:pt x="94" y="84"/>
                      <a:pt x="100" y="76"/>
                    </a:cubicBezTo>
                    <a:cubicBezTo>
                      <a:pt x="114" y="76"/>
                      <a:pt x="129" y="76"/>
                      <a:pt x="139" y="76"/>
                    </a:cubicBezTo>
                    <a:cubicBezTo>
                      <a:pt x="136" y="76"/>
                      <a:pt x="133" y="75"/>
                      <a:pt x="131" y="74"/>
                    </a:cubicBezTo>
                    <a:cubicBezTo>
                      <a:pt x="145" y="72"/>
                      <a:pt x="143" y="78"/>
                      <a:pt x="145" y="71"/>
                    </a:cubicBezTo>
                    <a:cubicBezTo>
                      <a:pt x="154" y="70"/>
                      <a:pt x="154" y="77"/>
                      <a:pt x="160" y="78"/>
                    </a:cubicBezTo>
                    <a:cubicBezTo>
                      <a:pt x="157" y="73"/>
                      <a:pt x="170" y="76"/>
                      <a:pt x="168" y="72"/>
                    </a:cubicBezTo>
                    <a:cubicBezTo>
                      <a:pt x="163" y="71"/>
                      <a:pt x="154" y="75"/>
                      <a:pt x="156" y="70"/>
                    </a:cubicBezTo>
                    <a:cubicBezTo>
                      <a:pt x="171" y="69"/>
                      <a:pt x="173" y="69"/>
                      <a:pt x="185" y="65"/>
                    </a:cubicBezTo>
                    <a:cubicBezTo>
                      <a:pt x="185" y="68"/>
                      <a:pt x="188" y="68"/>
                      <a:pt x="188" y="71"/>
                    </a:cubicBezTo>
                    <a:cubicBezTo>
                      <a:pt x="181" y="69"/>
                      <a:pt x="172" y="70"/>
                      <a:pt x="171" y="76"/>
                    </a:cubicBezTo>
                    <a:cubicBezTo>
                      <a:pt x="184" y="76"/>
                      <a:pt x="190" y="72"/>
                      <a:pt x="197" y="67"/>
                    </a:cubicBezTo>
                    <a:cubicBezTo>
                      <a:pt x="203" y="71"/>
                      <a:pt x="211" y="67"/>
                      <a:pt x="210" y="64"/>
                    </a:cubicBezTo>
                    <a:cubicBezTo>
                      <a:pt x="217" y="66"/>
                      <a:pt x="214" y="69"/>
                      <a:pt x="212" y="72"/>
                    </a:cubicBezTo>
                    <a:cubicBezTo>
                      <a:pt x="225" y="70"/>
                      <a:pt x="229" y="69"/>
                      <a:pt x="239" y="73"/>
                    </a:cubicBezTo>
                    <a:cubicBezTo>
                      <a:pt x="236" y="73"/>
                      <a:pt x="237" y="76"/>
                      <a:pt x="235" y="77"/>
                    </a:cubicBezTo>
                    <a:cubicBezTo>
                      <a:pt x="244" y="73"/>
                      <a:pt x="245" y="74"/>
                      <a:pt x="253" y="77"/>
                    </a:cubicBezTo>
                    <a:cubicBezTo>
                      <a:pt x="261" y="71"/>
                      <a:pt x="289" y="64"/>
                      <a:pt x="305" y="69"/>
                    </a:cubicBezTo>
                    <a:cubicBezTo>
                      <a:pt x="313" y="62"/>
                      <a:pt x="322" y="63"/>
                      <a:pt x="343" y="59"/>
                    </a:cubicBezTo>
                    <a:cubicBezTo>
                      <a:pt x="345" y="52"/>
                      <a:pt x="329" y="60"/>
                      <a:pt x="328" y="56"/>
                    </a:cubicBezTo>
                    <a:cubicBezTo>
                      <a:pt x="331" y="51"/>
                      <a:pt x="346" y="45"/>
                      <a:pt x="353" y="51"/>
                    </a:cubicBezTo>
                    <a:cubicBezTo>
                      <a:pt x="354" y="54"/>
                      <a:pt x="343" y="51"/>
                      <a:pt x="347" y="56"/>
                    </a:cubicBezTo>
                    <a:cubicBezTo>
                      <a:pt x="372" y="49"/>
                      <a:pt x="341" y="42"/>
                      <a:pt x="329" y="41"/>
                    </a:cubicBezTo>
                    <a:close/>
                    <a:moveTo>
                      <a:pt x="92" y="70"/>
                    </a:moveTo>
                    <a:cubicBezTo>
                      <a:pt x="92" y="69"/>
                      <a:pt x="92" y="67"/>
                      <a:pt x="91" y="66"/>
                    </a:cubicBezTo>
                    <a:cubicBezTo>
                      <a:pt x="98" y="63"/>
                      <a:pt x="97" y="67"/>
                      <a:pt x="101" y="68"/>
                    </a:cubicBezTo>
                    <a:cubicBezTo>
                      <a:pt x="100" y="70"/>
                      <a:pt x="95" y="69"/>
                      <a:pt x="92" y="70"/>
                    </a:cubicBezTo>
                    <a:close/>
                    <a:moveTo>
                      <a:pt x="111" y="74"/>
                    </a:moveTo>
                    <a:cubicBezTo>
                      <a:pt x="118" y="68"/>
                      <a:pt x="127" y="60"/>
                      <a:pt x="139" y="65"/>
                    </a:cubicBezTo>
                    <a:cubicBezTo>
                      <a:pt x="140" y="70"/>
                      <a:pt x="140" y="70"/>
                      <a:pt x="140" y="70"/>
                    </a:cubicBezTo>
                    <a:cubicBezTo>
                      <a:pt x="136" y="72"/>
                      <a:pt x="130" y="67"/>
                      <a:pt x="129" y="72"/>
                    </a:cubicBezTo>
                    <a:cubicBezTo>
                      <a:pt x="121" y="71"/>
                      <a:pt x="131" y="69"/>
                      <a:pt x="131" y="67"/>
                    </a:cubicBezTo>
                    <a:cubicBezTo>
                      <a:pt x="124" y="64"/>
                      <a:pt x="122" y="75"/>
                      <a:pt x="111" y="74"/>
                    </a:cubicBezTo>
                    <a:close/>
                    <a:moveTo>
                      <a:pt x="219" y="60"/>
                    </a:moveTo>
                    <a:cubicBezTo>
                      <a:pt x="224" y="56"/>
                      <a:pt x="243" y="53"/>
                      <a:pt x="246" y="59"/>
                    </a:cubicBezTo>
                    <a:cubicBezTo>
                      <a:pt x="237" y="59"/>
                      <a:pt x="225" y="62"/>
                      <a:pt x="219" y="60"/>
                    </a:cubicBezTo>
                    <a:close/>
                    <a:moveTo>
                      <a:pt x="234" y="69"/>
                    </a:moveTo>
                    <a:cubicBezTo>
                      <a:pt x="236" y="65"/>
                      <a:pt x="246" y="65"/>
                      <a:pt x="254" y="64"/>
                    </a:cubicBezTo>
                    <a:cubicBezTo>
                      <a:pt x="251" y="69"/>
                      <a:pt x="243" y="69"/>
                      <a:pt x="234" y="69"/>
                    </a:cubicBezTo>
                    <a:close/>
                    <a:moveTo>
                      <a:pt x="251" y="58"/>
                    </a:moveTo>
                    <a:cubicBezTo>
                      <a:pt x="254" y="56"/>
                      <a:pt x="258" y="55"/>
                      <a:pt x="264" y="54"/>
                    </a:cubicBezTo>
                    <a:cubicBezTo>
                      <a:pt x="267" y="59"/>
                      <a:pt x="255" y="60"/>
                      <a:pt x="251" y="58"/>
                    </a:cubicBezTo>
                    <a:close/>
                    <a:moveTo>
                      <a:pt x="261" y="69"/>
                    </a:moveTo>
                    <a:cubicBezTo>
                      <a:pt x="260" y="65"/>
                      <a:pt x="264" y="64"/>
                      <a:pt x="270" y="63"/>
                    </a:cubicBezTo>
                    <a:cubicBezTo>
                      <a:pt x="271" y="67"/>
                      <a:pt x="267" y="69"/>
                      <a:pt x="261" y="69"/>
                    </a:cubicBezTo>
                    <a:close/>
                    <a:moveTo>
                      <a:pt x="267" y="57"/>
                    </a:moveTo>
                    <a:cubicBezTo>
                      <a:pt x="270" y="47"/>
                      <a:pt x="296" y="55"/>
                      <a:pt x="292" y="60"/>
                    </a:cubicBezTo>
                    <a:cubicBezTo>
                      <a:pt x="284" y="56"/>
                      <a:pt x="277" y="55"/>
                      <a:pt x="267" y="57"/>
                    </a:cubicBezTo>
                    <a:close/>
                    <a:moveTo>
                      <a:pt x="286" y="49"/>
                    </a:moveTo>
                    <a:cubicBezTo>
                      <a:pt x="283" y="48"/>
                      <a:pt x="296" y="47"/>
                      <a:pt x="304" y="45"/>
                    </a:cubicBezTo>
                    <a:cubicBezTo>
                      <a:pt x="302" y="52"/>
                      <a:pt x="292" y="51"/>
                      <a:pt x="286" y="49"/>
                    </a:cubicBezTo>
                    <a:close/>
                    <a:moveTo>
                      <a:pt x="297" y="64"/>
                    </a:moveTo>
                    <a:cubicBezTo>
                      <a:pt x="294" y="60"/>
                      <a:pt x="303" y="56"/>
                      <a:pt x="296" y="55"/>
                    </a:cubicBezTo>
                    <a:cubicBezTo>
                      <a:pt x="307" y="54"/>
                      <a:pt x="309" y="55"/>
                      <a:pt x="326" y="55"/>
                    </a:cubicBezTo>
                    <a:cubicBezTo>
                      <a:pt x="322" y="61"/>
                      <a:pt x="311" y="63"/>
                      <a:pt x="297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09" name="Freeform 179"/>
              <p:cNvSpPr/>
              <p:nvPr/>
            </p:nvSpPr>
            <p:spPr bwMode="auto">
              <a:xfrm>
                <a:off x="4165" y="1578"/>
                <a:ext cx="14" cy="7"/>
              </a:xfrm>
              <a:custGeom>
                <a:avLst/>
                <a:gdLst>
                  <a:gd name="T0" fmla="*/ 0 w 19"/>
                  <a:gd name="T1" fmla="*/ 11 h 11"/>
                  <a:gd name="T2" fmla="*/ 19 w 19"/>
                  <a:gd name="T3" fmla="*/ 6 h 11"/>
                  <a:gd name="T4" fmla="*/ 0 w 19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0" y="11"/>
                    </a:moveTo>
                    <a:cubicBezTo>
                      <a:pt x="3" y="9"/>
                      <a:pt x="17" y="0"/>
                      <a:pt x="19" y="6"/>
                    </a:cubicBezTo>
                    <a:cubicBezTo>
                      <a:pt x="10" y="7"/>
                      <a:pt x="10" y="8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10" name="Freeform 180"/>
              <p:cNvSpPr/>
              <p:nvPr/>
            </p:nvSpPr>
            <p:spPr bwMode="auto">
              <a:xfrm>
                <a:off x="4117" y="1284"/>
                <a:ext cx="26" cy="7"/>
              </a:xfrm>
              <a:custGeom>
                <a:avLst/>
                <a:gdLst>
                  <a:gd name="T0" fmla="*/ 0 w 38"/>
                  <a:gd name="T1" fmla="*/ 9 h 10"/>
                  <a:gd name="T2" fmla="*/ 31 w 38"/>
                  <a:gd name="T3" fmla="*/ 0 h 10"/>
                  <a:gd name="T4" fmla="*/ 0 w 38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10">
                    <a:moveTo>
                      <a:pt x="0" y="9"/>
                    </a:moveTo>
                    <a:cubicBezTo>
                      <a:pt x="2" y="7"/>
                      <a:pt x="26" y="5"/>
                      <a:pt x="31" y="0"/>
                    </a:cubicBezTo>
                    <a:cubicBezTo>
                      <a:pt x="38" y="4"/>
                      <a:pt x="5" y="10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11" name="Freeform 181"/>
              <p:cNvSpPr/>
              <p:nvPr/>
            </p:nvSpPr>
            <p:spPr bwMode="auto">
              <a:xfrm>
                <a:off x="4278" y="1504"/>
                <a:ext cx="14" cy="5"/>
              </a:xfrm>
              <a:custGeom>
                <a:avLst/>
                <a:gdLst>
                  <a:gd name="T0" fmla="*/ 0 w 21"/>
                  <a:gd name="T1" fmla="*/ 7 h 7"/>
                  <a:gd name="T2" fmla="*/ 13 w 21"/>
                  <a:gd name="T3" fmla="*/ 0 h 7"/>
                  <a:gd name="T4" fmla="*/ 21 w 21"/>
                  <a:gd name="T5" fmla="*/ 6 h 7"/>
                  <a:gd name="T6" fmla="*/ 0 w 21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7">
                    <a:moveTo>
                      <a:pt x="0" y="7"/>
                    </a:moveTo>
                    <a:cubicBezTo>
                      <a:pt x="4" y="5"/>
                      <a:pt x="5" y="1"/>
                      <a:pt x="13" y="0"/>
                    </a:cubicBezTo>
                    <a:cubicBezTo>
                      <a:pt x="13" y="4"/>
                      <a:pt x="20" y="2"/>
                      <a:pt x="21" y="6"/>
                    </a:cubicBezTo>
                    <a:cubicBezTo>
                      <a:pt x="14" y="4"/>
                      <a:pt x="10" y="3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12" name="Freeform 182"/>
              <p:cNvSpPr/>
              <p:nvPr/>
            </p:nvSpPr>
            <p:spPr bwMode="auto">
              <a:xfrm>
                <a:off x="4330" y="1433"/>
                <a:ext cx="16" cy="5"/>
              </a:xfrm>
              <a:custGeom>
                <a:avLst/>
                <a:gdLst>
                  <a:gd name="T0" fmla="*/ 14 w 24"/>
                  <a:gd name="T1" fmla="*/ 6 h 8"/>
                  <a:gd name="T2" fmla="*/ 0 w 24"/>
                  <a:gd name="T3" fmla="*/ 4 h 8"/>
                  <a:gd name="T4" fmla="*/ 11 w 24"/>
                  <a:gd name="T5" fmla="*/ 5 h 8"/>
                  <a:gd name="T6" fmla="*/ 15 w 24"/>
                  <a:gd name="T7" fmla="*/ 0 h 8"/>
                  <a:gd name="T8" fmla="*/ 14 w 24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">
                    <a:moveTo>
                      <a:pt x="14" y="6"/>
                    </a:moveTo>
                    <a:cubicBezTo>
                      <a:pt x="6" y="8"/>
                      <a:pt x="7" y="2"/>
                      <a:pt x="0" y="4"/>
                    </a:cubicBezTo>
                    <a:cubicBezTo>
                      <a:pt x="1" y="1"/>
                      <a:pt x="13" y="0"/>
                      <a:pt x="11" y="5"/>
                    </a:cubicBezTo>
                    <a:cubicBezTo>
                      <a:pt x="14" y="4"/>
                      <a:pt x="15" y="2"/>
                      <a:pt x="15" y="0"/>
                    </a:cubicBezTo>
                    <a:cubicBezTo>
                      <a:pt x="24" y="0"/>
                      <a:pt x="17" y="4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13" name="Freeform 183"/>
              <p:cNvSpPr/>
              <p:nvPr/>
            </p:nvSpPr>
            <p:spPr bwMode="auto">
              <a:xfrm>
                <a:off x="4492" y="1338"/>
                <a:ext cx="29" cy="7"/>
              </a:xfrm>
              <a:custGeom>
                <a:avLst/>
                <a:gdLst>
                  <a:gd name="T0" fmla="*/ 0 w 41"/>
                  <a:gd name="T1" fmla="*/ 10 h 10"/>
                  <a:gd name="T2" fmla="*/ 8 w 41"/>
                  <a:gd name="T3" fmla="*/ 2 h 10"/>
                  <a:gd name="T4" fmla="*/ 0 w 41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10">
                    <a:moveTo>
                      <a:pt x="0" y="10"/>
                    </a:moveTo>
                    <a:cubicBezTo>
                      <a:pt x="0" y="6"/>
                      <a:pt x="4" y="4"/>
                      <a:pt x="8" y="2"/>
                    </a:cubicBezTo>
                    <a:cubicBezTo>
                      <a:pt x="41" y="0"/>
                      <a:pt x="5" y="1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14" name="Freeform 184"/>
              <p:cNvSpPr/>
              <p:nvPr/>
            </p:nvSpPr>
            <p:spPr bwMode="auto">
              <a:xfrm>
                <a:off x="4492" y="1311"/>
                <a:ext cx="17" cy="6"/>
              </a:xfrm>
              <a:custGeom>
                <a:avLst/>
                <a:gdLst>
                  <a:gd name="T0" fmla="*/ 3 w 25"/>
                  <a:gd name="T1" fmla="*/ 6 h 8"/>
                  <a:gd name="T2" fmla="*/ 2 w 25"/>
                  <a:gd name="T3" fmla="*/ 2 h 8"/>
                  <a:gd name="T4" fmla="*/ 25 w 25"/>
                  <a:gd name="T5" fmla="*/ 2 h 8"/>
                  <a:gd name="T6" fmla="*/ 3 w 25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8">
                    <a:moveTo>
                      <a:pt x="3" y="6"/>
                    </a:moveTo>
                    <a:cubicBezTo>
                      <a:pt x="0" y="6"/>
                      <a:pt x="4" y="4"/>
                      <a:pt x="2" y="2"/>
                    </a:cubicBezTo>
                    <a:cubicBezTo>
                      <a:pt x="10" y="2"/>
                      <a:pt x="18" y="2"/>
                      <a:pt x="25" y="2"/>
                    </a:cubicBezTo>
                    <a:cubicBezTo>
                      <a:pt x="21" y="8"/>
                      <a:pt x="8" y="0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15" name="Freeform 185"/>
              <p:cNvSpPr/>
              <p:nvPr/>
            </p:nvSpPr>
            <p:spPr bwMode="auto">
              <a:xfrm>
                <a:off x="4457" y="1127"/>
                <a:ext cx="79" cy="20"/>
              </a:xfrm>
              <a:custGeom>
                <a:avLst/>
                <a:gdLst>
                  <a:gd name="T0" fmla="*/ 49 w 113"/>
                  <a:gd name="T1" fmla="*/ 16 h 28"/>
                  <a:gd name="T2" fmla="*/ 47 w 113"/>
                  <a:gd name="T3" fmla="*/ 21 h 28"/>
                  <a:gd name="T4" fmla="*/ 8 w 113"/>
                  <a:gd name="T5" fmla="*/ 23 h 28"/>
                  <a:gd name="T6" fmla="*/ 22 w 113"/>
                  <a:gd name="T7" fmla="*/ 24 h 28"/>
                  <a:gd name="T8" fmla="*/ 4 w 113"/>
                  <a:gd name="T9" fmla="*/ 28 h 28"/>
                  <a:gd name="T10" fmla="*/ 0 w 113"/>
                  <a:gd name="T11" fmla="*/ 20 h 28"/>
                  <a:gd name="T12" fmla="*/ 41 w 113"/>
                  <a:gd name="T13" fmla="*/ 13 h 28"/>
                  <a:gd name="T14" fmla="*/ 53 w 113"/>
                  <a:gd name="T15" fmla="*/ 15 h 28"/>
                  <a:gd name="T16" fmla="*/ 67 w 113"/>
                  <a:gd name="T17" fmla="*/ 13 h 28"/>
                  <a:gd name="T18" fmla="*/ 68 w 113"/>
                  <a:gd name="T19" fmla="*/ 7 h 28"/>
                  <a:gd name="T20" fmla="*/ 92 w 113"/>
                  <a:gd name="T21" fmla="*/ 7 h 28"/>
                  <a:gd name="T22" fmla="*/ 97 w 113"/>
                  <a:gd name="T23" fmla="*/ 7 h 28"/>
                  <a:gd name="T24" fmla="*/ 102 w 113"/>
                  <a:gd name="T25" fmla="*/ 0 h 28"/>
                  <a:gd name="T26" fmla="*/ 113 w 113"/>
                  <a:gd name="T27" fmla="*/ 4 h 28"/>
                  <a:gd name="T28" fmla="*/ 57 w 113"/>
                  <a:gd name="T29" fmla="*/ 20 h 28"/>
                  <a:gd name="T30" fmla="*/ 49 w 113"/>
                  <a:gd name="T3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" h="28">
                    <a:moveTo>
                      <a:pt x="49" y="16"/>
                    </a:moveTo>
                    <a:cubicBezTo>
                      <a:pt x="46" y="17"/>
                      <a:pt x="47" y="19"/>
                      <a:pt x="47" y="21"/>
                    </a:cubicBezTo>
                    <a:cubicBezTo>
                      <a:pt x="33" y="24"/>
                      <a:pt x="21" y="16"/>
                      <a:pt x="8" y="23"/>
                    </a:cubicBezTo>
                    <a:cubicBezTo>
                      <a:pt x="9" y="26"/>
                      <a:pt x="20" y="21"/>
                      <a:pt x="22" y="24"/>
                    </a:cubicBezTo>
                    <a:cubicBezTo>
                      <a:pt x="17" y="28"/>
                      <a:pt x="13" y="24"/>
                      <a:pt x="4" y="28"/>
                    </a:cubicBezTo>
                    <a:cubicBezTo>
                      <a:pt x="1" y="24"/>
                      <a:pt x="3" y="25"/>
                      <a:pt x="0" y="20"/>
                    </a:cubicBezTo>
                    <a:cubicBezTo>
                      <a:pt x="19" y="15"/>
                      <a:pt x="17" y="18"/>
                      <a:pt x="41" y="13"/>
                    </a:cubicBezTo>
                    <a:cubicBezTo>
                      <a:pt x="35" y="19"/>
                      <a:pt x="54" y="13"/>
                      <a:pt x="53" y="15"/>
                    </a:cubicBezTo>
                    <a:cubicBezTo>
                      <a:pt x="51" y="10"/>
                      <a:pt x="61" y="9"/>
                      <a:pt x="67" y="13"/>
                    </a:cubicBezTo>
                    <a:cubicBezTo>
                      <a:pt x="73" y="10"/>
                      <a:pt x="63" y="9"/>
                      <a:pt x="68" y="7"/>
                    </a:cubicBezTo>
                    <a:cubicBezTo>
                      <a:pt x="77" y="8"/>
                      <a:pt x="94" y="0"/>
                      <a:pt x="92" y="7"/>
                    </a:cubicBezTo>
                    <a:cubicBezTo>
                      <a:pt x="94" y="6"/>
                      <a:pt x="96" y="6"/>
                      <a:pt x="97" y="7"/>
                    </a:cubicBezTo>
                    <a:cubicBezTo>
                      <a:pt x="102" y="5"/>
                      <a:pt x="91" y="2"/>
                      <a:pt x="102" y="0"/>
                    </a:cubicBezTo>
                    <a:cubicBezTo>
                      <a:pt x="96" y="6"/>
                      <a:pt x="109" y="3"/>
                      <a:pt x="113" y="4"/>
                    </a:cubicBezTo>
                    <a:cubicBezTo>
                      <a:pt x="102" y="15"/>
                      <a:pt x="71" y="14"/>
                      <a:pt x="57" y="20"/>
                    </a:cubicBezTo>
                    <a:cubicBezTo>
                      <a:pt x="53" y="20"/>
                      <a:pt x="52" y="17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16" name="Freeform 186"/>
              <p:cNvSpPr/>
              <p:nvPr/>
            </p:nvSpPr>
            <p:spPr bwMode="auto">
              <a:xfrm>
                <a:off x="4482" y="1252"/>
                <a:ext cx="19" cy="4"/>
              </a:xfrm>
              <a:custGeom>
                <a:avLst/>
                <a:gdLst>
                  <a:gd name="T0" fmla="*/ 3 w 28"/>
                  <a:gd name="T1" fmla="*/ 3 h 6"/>
                  <a:gd name="T2" fmla="*/ 28 w 28"/>
                  <a:gd name="T3" fmla="*/ 0 h 6"/>
                  <a:gd name="T4" fmla="*/ 3 w 28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6">
                    <a:moveTo>
                      <a:pt x="3" y="3"/>
                    </a:moveTo>
                    <a:cubicBezTo>
                      <a:pt x="0" y="0"/>
                      <a:pt x="20" y="3"/>
                      <a:pt x="28" y="0"/>
                    </a:cubicBezTo>
                    <a:cubicBezTo>
                      <a:pt x="22" y="6"/>
                      <a:pt x="10" y="2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17" name="Freeform 187"/>
              <p:cNvSpPr/>
              <p:nvPr/>
            </p:nvSpPr>
            <p:spPr bwMode="auto">
              <a:xfrm>
                <a:off x="4519" y="1317"/>
                <a:ext cx="15" cy="4"/>
              </a:xfrm>
              <a:custGeom>
                <a:avLst/>
                <a:gdLst>
                  <a:gd name="T0" fmla="*/ 0 w 22"/>
                  <a:gd name="T1" fmla="*/ 4 h 6"/>
                  <a:gd name="T2" fmla="*/ 20 w 22"/>
                  <a:gd name="T3" fmla="*/ 1 h 6"/>
                  <a:gd name="T4" fmla="*/ 10 w 22"/>
                  <a:gd name="T5" fmla="*/ 6 h 6"/>
                  <a:gd name="T6" fmla="*/ 0 w 22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6">
                    <a:moveTo>
                      <a:pt x="0" y="4"/>
                    </a:moveTo>
                    <a:cubicBezTo>
                      <a:pt x="2" y="0"/>
                      <a:pt x="12" y="4"/>
                      <a:pt x="20" y="1"/>
                    </a:cubicBezTo>
                    <a:cubicBezTo>
                      <a:pt x="22" y="5"/>
                      <a:pt x="8" y="2"/>
                      <a:pt x="10" y="6"/>
                    </a:cubicBezTo>
                    <a:cubicBezTo>
                      <a:pt x="6" y="5"/>
                      <a:pt x="4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18" name="Freeform 188"/>
              <p:cNvSpPr/>
              <p:nvPr/>
            </p:nvSpPr>
            <p:spPr bwMode="auto">
              <a:xfrm>
                <a:off x="4656" y="1336"/>
                <a:ext cx="18" cy="4"/>
              </a:xfrm>
              <a:custGeom>
                <a:avLst/>
                <a:gdLst>
                  <a:gd name="T0" fmla="*/ 0 w 25"/>
                  <a:gd name="T1" fmla="*/ 4 h 5"/>
                  <a:gd name="T2" fmla="*/ 25 w 25"/>
                  <a:gd name="T3" fmla="*/ 0 h 5"/>
                  <a:gd name="T4" fmla="*/ 0 w 25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5">
                    <a:moveTo>
                      <a:pt x="0" y="4"/>
                    </a:moveTo>
                    <a:cubicBezTo>
                      <a:pt x="6" y="1"/>
                      <a:pt x="15" y="0"/>
                      <a:pt x="25" y="0"/>
                    </a:cubicBezTo>
                    <a:cubicBezTo>
                      <a:pt x="19" y="2"/>
                      <a:pt x="8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19" name="Freeform 189"/>
              <p:cNvSpPr/>
              <p:nvPr/>
            </p:nvSpPr>
            <p:spPr bwMode="auto">
              <a:xfrm>
                <a:off x="4704" y="1188"/>
                <a:ext cx="14" cy="4"/>
              </a:xfrm>
              <a:custGeom>
                <a:avLst/>
                <a:gdLst>
                  <a:gd name="T0" fmla="*/ 0 w 20"/>
                  <a:gd name="T1" fmla="*/ 6 h 6"/>
                  <a:gd name="T2" fmla="*/ 20 w 20"/>
                  <a:gd name="T3" fmla="*/ 0 h 6"/>
                  <a:gd name="T4" fmla="*/ 0 w 20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6">
                    <a:moveTo>
                      <a:pt x="0" y="6"/>
                    </a:moveTo>
                    <a:cubicBezTo>
                      <a:pt x="2" y="3"/>
                      <a:pt x="14" y="0"/>
                      <a:pt x="20" y="0"/>
                    </a:cubicBezTo>
                    <a:cubicBezTo>
                      <a:pt x="16" y="3"/>
                      <a:pt x="6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20" name="Freeform 190"/>
              <p:cNvSpPr/>
              <p:nvPr/>
            </p:nvSpPr>
            <p:spPr bwMode="auto">
              <a:xfrm>
                <a:off x="4747" y="1152"/>
                <a:ext cx="14" cy="8"/>
              </a:xfrm>
              <a:custGeom>
                <a:avLst/>
                <a:gdLst>
                  <a:gd name="T0" fmla="*/ 0 w 21"/>
                  <a:gd name="T1" fmla="*/ 8 h 11"/>
                  <a:gd name="T2" fmla="*/ 14 w 21"/>
                  <a:gd name="T3" fmla="*/ 0 h 11"/>
                  <a:gd name="T4" fmla="*/ 0 w 21"/>
                  <a:gd name="T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1">
                    <a:moveTo>
                      <a:pt x="0" y="8"/>
                    </a:moveTo>
                    <a:cubicBezTo>
                      <a:pt x="3" y="5"/>
                      <a:pt x="15" y="6"/>
                      <a:pt x="14" y="0"/>
                    </a:cubicBezTo>
                    <a:cubicBezTo>
                      <a:pt x="21" y="3"/>
                      <a:pt x="4" y="11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21" name="Freeform 191"/>
              <p:cNvSpPr/>
              <p:nvPr/>
            </p:nvSpPr>
            <p:spPr bwMode="auto">
              <a:xfrm>
                <a:off x="4758" y="1086"/>
                <a:ext cx="25" cy="11"/>
              </a:xfrm>
              <a:custGeom>
                <a:avLst/>
                <a:gdLst>
                  <a:gd name="T0" fmla="*/ 19 w 35"/>
                  <a:gd name="T1" fmla="*/ 17 h 17"/>
                  <a:gd name="T2" fmla="*/ 0 w 35"/>
                  <a:gd name="T3" fmla="*/ 14 h 17"/>
                  <a:gd name="T4" fmla="*/ 35 w 35"/>
                  <a:gd name="T5" fmla="*/ 0 h 17"/>
                  <a:gd name="T6" fmla="*/ 22 w 35"/>
                  <a:gd name="T7" fmla="*/ 8 h 17"/>
                  <a:gd name="T8" fmla="*/ 25 w 35"/>
                  <a:gd name="T9" fmla="*/ 14 h 17"/>
                  <a:gd name="T10" fmla="*/ 19 w 35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7">
                    <a:moveTo>
                      <a:pt x="19" y="17"/>
                    </a:moveTo>
                    <a:cubicBezTo>
                      <a:pt x="21" y="11"/>
                      <a:pt x="7" y="10"/>
                      <a:pt x="0" y="14"/>
                    </a:cubicBezTo>
                    <a:cubicBezTo>
                      <a:pt x="2" y="8"/>
                      <a:pt x="25" y="7"/>
                      <a:pt x="35" y="0"/>
                    </a:cubicBezTo>
                    <a:cubicBezTo>
                      <a:pt x="27" y="4"/>
                      <a:pt x="27" y="10"/>
                      <a:pt x="22" y="8"/>
                    </a:cubicBezTo>
                    <a:cubicBezTo>
                      <a:pt x="17" y="9"/>
                      <a:pt x="22" y="15"/>
                      <a:pt x="25" y="14"/>
                    </a:cubicBezTo>
                    <a:cubicBezTo>
                      <a:pt x="25" y="16"/>
                      <a:pt x="19" y="15"/>
                      <a:pt x="1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22" name="Freeform 192"/>
              <p:cNvSpPr/>
              <p:nvPr/>
            </p:nvSpPr>
            <p:spPr bwMode="auto">
              <a:xfrm>
                <a:off x="4895" y="1551"/>
                <a:ext cx="53" cy="12"/>
              </a:xfrm>
              <a:custGeom>
                <a:avLst/>
                <a:gdLst>
                  <a:gd name="T0" fmla="*/ 0 w 76"/>
                  <a:gd name="T1" fmla="*/ 17 h 17"/>
                  <a:gd name="T2" fmla="*/ 33 w 76"/>
                  <a:gd name="T3" fmla="*/ 10 h 17"/>
                  <a:gd name="T4" fmla="*/ 64 w 76"/>
                  <a:gd name="T5" fmla="*/ 0 h 17"/>
                  <a:gd name="T6" fmla="*/ 76 w 76"/>
                  <a:gd name="T7" fmla="*/ 6 h 17"/>
                  <a:gd name="T8" fmla="*/ 30 w 76"/>
                  <a:gd name="T9" fmla="*/ 11 h 17"/>
                  <a:gd name="T10" fmla="*/ 0 w 76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17">
                    <a:moveTo>
                      <a:pt x="0" y="17"/>
                    </a:moveTo>
                    <a:cubicBezTo>
                      <a:pt x="8" y="12"/>
                      <a:pt x="21" y="11"/>
                      <a:pt x="33" y="10"/>
                    </a:cubicBezTo>
                    <a:cubicBezTo>
                      <a:pt x="45" y="8"/>
                      <a:pt x="57" y="6"/>
                      <a:pt x="64" y="0"/>
                    </a:cubicBezTo>
                    <a:cubicBezTo>
                      <a:pt x="66" y="4"/>
                      <a:pt x="75" y="1"/>
                      <a:pt x="76" y="6"/>
                    </a:cubicBezTo>
                    <a:cubicBezTo>
                      <a:pt x="54" y="5"/>
                      <a:pt x="47" y="14"/>
                      <a:pt x="30" y="11"/>
                    </a:cubicBezTo>
                    <a:cubicBezTo>
                      <a:pt x="24" y="17"/>
                      <a:pt x="7" y="16"/>
                      <a:pt x="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23" name="Freeform 193"/>
              <p:cNvSpPr/>
              <p:nvPr/>
            </p:nvSpPr>
            <p:spPr bwMode="auto">
              <a:xfrm>
                <a:off x="4833" y="1165"/>
                <a:ext cx="17" cy="7"/>
              </a:xfrm>
              <a:custGeom>
                <a:avLst/>
                <a:gdLst>
                  <a:gd name="T0" fmla="*/ 7 w 25"/>
                  <a:gd name="T1" fmla="*/ 2 h 9"/>
                  <a:gd name="T2" fmla="*/ 16 w 25"/>
                  <a:gd name="T3" fmla="*/ 2 h 9"/>
                  <a:gd name="T4" fmla="*/ 13 w 25"/>
                  <a:gd name="T5" fmla="*/ 7 h 9"/>
                  <a:gd name="T6" fmla="*/ 1 w 25"/>
                  <a:gd name="T7" fmla="*/ 4 h 9"/>
                  <a:gd name="T8" fmla="*/ 3 w 25"/>
                  <a:gd name="T9" fmla="*/ 5 h 9"/>
                  <a:gd name="T10" fmla="*/ 7 w 25"/>
                  <a:gd name="T11" fmla="*/ 0 h 9"/>
                  <a:gd name="T12" fmla="*/ 7 w 25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">
                    <a:moveTo>
                      <a:pt x="7" y="2"/>
                    </a:moveTo>
                    <a:cubicBezTo>
                      <a:pt x="10" y="6"/>
                      <a:pt x="11" y="3"/>
                      <a:pt x="16" y="2"/>
                    </a:cubicBezTo>
                    <a:cubicBezTo>
                      <a:pt x="25" y="3"/>
                      <a:pt x="7" y="3"/>
                      <a:pt x="13" y="7"/>
                    </a:cubicBezTo>
                    <a:cubicBezTo>
                      <a:pt x="6" y="8"/>
                      <a:pt x="0" y="9"/>
                      <a:pt x="1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5" y="4"/>
                      <a:pt x="6" y="2"/>
                      <a:pt x="7" y="0"/>
                    </a:cubicBezTo>
                    <a:cubicBezTo>
                      <a:pt x="10" y="0"/>
                      <a:pt x="8" y="2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24" name="Freeform 194"/>
              <p:cNvSpPr/>
              <p:nvPr/>
            </p:nvSpPr>
            <p:spPr bwMode="auto">
              <a:xfrm>
                <a:off x="4849" y="1158"/>
                <a:ext cx="44" cy="12"/>
              </a:xfrm>
              <a:custGeom>
                <a:avLst/>
                <a:gdLst>
                  <a:gd name="T0" fmla="*/ 53 w 63"/>
                  <a:gd name="T1" fmla="*/ 1 h 17"/>
                  <a:gd name="T2" fmla="*/ 63 w 63"/>
                  <a:gd name="T3" fmla="*/ 4 h 17"/>
                  <a:gd name="T4" fmla="*/ 45 w 63"/>
                  <a:gd name="T5" fmla="*/ 9 h 17"/>
                  <a:gd name="T6" fmla="*/ 50 w 63"/>
                  <a:gd name="T7" fmla="*/ 10 h 17"/>
                  <a:gd name="T8" fmla="*/ 27 w 63"/>
                  <a:gd name="T9" fmla="*/ 17 h 17"/>
                  <a:gd name="T10" fmla="*/ 0 w 63"/>
                  <a:gd name="T11" fmla="*/ 15 h 17"/>
                  <a:gd name="T12" fmla="*/ 6 w 63"/>
                  <a:gd name="T13" fmla="*/ 8 h 17"/>
                  <a:gd name="T14" fmla="*/ 28 w 63"/>
                  <a:gd name="T15" fmla="*/ 9 h 17"/>
                  <a:gd name="T16" fmla="*/ 53 w 63"/>
                  <a:gd name="T1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17">
                    <a:moveTo>
                      <a:pt x="53" y="1"/>
                    </a:moveTo>
                    <a:cubicBezTo>
                      <a:pt x="57" y="1"/>
                      <a:pt x="63" y="0"/>
                      <a:pt x="63" y="4"/>
                    </a:cubicBezTo>
                    <a:cubicBezTo>
                      <a:pt x="52" y="4"/>
                      <a:pt x="52" y="8"/>
                      <a:pt x="45" y="9"/>
                    </a:cubicBezTo>
                    <a:cubicBezTo>
                      <a:pt x="45" y="11"/>
                      <a:pt x="48" y="10"/>
                      <a:pt x="50" y="10"/>
                    </a:cubicBezTo>
                    <a:cubicBezTo>
                      <a:pt x="45" y="15"/>
                      <a:pt x="36" y="17"/>
                      <a:pt x="27" y="17"/>
                    </a:cubicBezTo>
                    <a:cubicBezTo>
                      <a:pt x="18" y="17"/>
                      <a:pt x="8" y="16"/>
                      <a:pt x="0" y="15"/>
                    </a:cubicBezTo>
                    <a:cubicBezTo>
                      <a:pt x="0" y="12"/>
                      <a:pt x="4" y="10"/>
                      <a:pt x="6" y="8"/>
                    </a:cubicBezTo>
                    <a:cubicBezTo>
                      <a:pt x="7" y="12"/>
                      <a:pt x="17" y="11"/>
                      <a:pt x="28" y="9"/>
                    </a:cubicBezTo>
                    <a:cubicBezTo>
                      <a:pt x="38" y="7"/>
                      <a:pt x="49" y="3"/>
                      <a:pt x="5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25" name="Freeform 195"/>
              <p:cNvSpPr>
                <a:spLocks noEditPoints="1"/>
              </p:cNvSpPr>
              <p:nvPr/>
            </p:nvSpPr>
            <p:spPr bwMode="auto">
              <a:xfrm>
                <a:off x="4867" y="1062"/>
                <a:ext cx="150" cy="35"/>
              </a:xfrm>
              <a:custGeom>
                <a:avLst/>
                <a:gdLst>
                  <a:gd name="T0" fmla="*/ 39 w 217"/>
                  <a:gd name="T1" fmla="*/ 46 h 50"/>
                  <a:gd name="T2" fmla="*/ 52 w 217"/>
                  <a:gd name="T3" fmla="*/ 43 h 50"/>
                  <a:gd name="T4" fmla="*/ 49 w 217"/>
                  <a:gd name="T5" fmla="*/ 49 h 50"/>
                  <a:gd name="T6" fmla="*/ 170 w 217"/>
                  <a:gd name="T7" fmla="*/ 28 h 50"/>
                  <a:gd name="T8" fmla="*/ 205 w 217"/>
                  <a:gd name="T9" fmla="*/ 26 h 50"/>
                  <a:gd name="T10" fmla="*/ 204 w 217"/>
                  <a:gd name="T11" fmla="*/ 19 h 50"/>
                  <a:gd name="T12" fmla="*/ 162 w 217"/>
                  <a:gd name="T13" fmla="*/ 18 h 50"/>
                  <a:gd name="T14" fmla="*/ 173 w 217"/>
                  <a:gd name="T15" fmla="*/ 15 h 50"/>
                  <a:gd name="T16" fmla="*/ 172 w 217"/>
                  <a:gd name="T17" fmla="*/ 9 h 50"/>
                  <a:gd name="T18" fmla="*/ 185 w 217"/>
                  <a:gd name="T19" fmla="*/ 15 h 50"/>
                  <a:gd name="T20" fmla="*/ 198 w 217"/>
                  <a:gd name="T21" fmla="*/ 10 h 50"/>
                  <a:gd name="T22" fmla="*/ 201 w 217"/>
                  <a:gd name="T23" fmla="*/ 14 h 50"/>
                  <a:gd name="T24" fmla="*/ 217 w 217"/>
                  <a:gd name="T25" fmla="*/ 10 h 50"/>
                  <a:gd name="T26" fmla="*/ 195 w 217"/>
                  <a:gd name="T27" fmla="*/ 3 h 50"/>
                  <a:gd name="T28" fmla="*/ 183 w 217"/>
                  <a:gd name="T29" fmla="*/ 6 h 50"/>
                  <a:gd name="T30" fmla="*/ 181 w 217"/>
                  <a:gd name="T31" fmla="*/ 2 h 50"/>
                  <a:gd name="T32" fmla="*/ 165 w 217"/>
                  <a:gd name="T33" fmla="*/ 6 h 50"/>
                  <a:gd name="T34" fmla="*/ 168 w 217"/>
                  <a:gd name="T35" fmla="*/ 10 h 50"/>
                  <a:gd name="T36" fmla="*/ 131 w 217"/>
                  <a:gd name="T37" fmla="*/ 10 h 50"/>
                  <a:gd name="T38" fmla="*/ 113 w 217"/>
                  <a:gd name="T39" fmla="*/ 16 h 50"/>
                  <a:gd name="T40" fmla="*/ 112 w 217"/>
                  <a:gd name="T41" fmla="*/ 22 h 50"/>
                  <a:gd name="T42" fmla="*/ 104 w 217"/>
                  <a:gd name="T43" fmla="*/ 17 h 50"/>
                  <a:gd name="T44" fmla="*/ 110 w 217"/>
                  <a:gd name="T45" fmla="*/ 12 h 50"/>
                  <a:gd name="T46" fmla="*/ 95 w 217"/>
                  <a:gd name="T47" fmla="*/ 17 h 50"/>
                  <a:gd name="T48" fmla="*/ 102 w 217"/>
                  <a:gd name="T49" fmla="*/ 20 h 50"/>
                  <a:gd name="T50" fmla="*/ 89 w 217"/>
                  <a:gd name="T51" fmla="*/ 23 h 50"/>
                  <a:gd name="T52" fmla="*/ 86 w 217"/>
                  <a:gd name="T53" fmla="*/ 34 h 50"/>
                  <a:gd name="T54" fmla="*/ 66 w 217"/>
                  <a:gd name="T55" fmla="*/ 40 h 50"/>
                  <a:gd name="T56" fmla="*/ 50 w 217"/>
                  <a:gd name="T57" fmla="*/ 29 h 50"/>
                  <a:gd name="T58" fmla="*/ 39 w 217"/>
                  <a:gd name="T59" fmla="*/ 32 h 50"/>
                  <a:gd name="T60" fmla="*/ 47 w 217"/>
                  <a:gd name="T61" fmla="*/ 36 h 50"/>
                  <a:gd name="T62" fmla="*/ 13 w 217"/>
                  <a:gd name="T63" fmla="*/ 41 h 50"/>
                  <a:gd name="T64" fmla="*/ 0 w 217"/>
                  <a:gd name="T65" fmla="*/ 47 h 50"/>
                  <a:gd name="T66" fmla="*/ 39 w 217"/>
                  <a:gd name="T67" fmla="*/ 46 h 50"/>
                  <a:gd name="T68" fmla="*/ 127 w 217"/>
                  <a:gd name="T69" fmla="*/ 31 h 50"/>
                  <a:gd name="T70" fmla="*/ 124 w 217"/>
                  <a:gd name="T71" fmla="*/ 27 h 50"/>
                  <a:gd name="T72" fmla="*/ 135 w 217"/>
                  <a:gd name="T73" fmla="*/ 24 h 50"/>
                  <a:gd name="T74" fmla="*/ 127 w 217"/>
                  <a:gd name="T75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7" h="50">
                    <a:moveTo>
                      <a:pt x="39" y="46"/>
                    </a:moveTo>
                    <a:cubicBezTo>
                      <a:pt x="44" y="45"/>
                      <a:pt x="45" y="43"/>
                      <a:pt x="52" y="43"/>
                    </a:cubicBezTo>
                    <a:cubicBezTo>
                      <a:pt x="51" y="45"/>
                      <a:pt x="49" y="47"/>
                      <a:pt x="49" y="49"/>
                    </a:cubicBezTo>
                    <a:cubicBezTo>
                      <a:pt x="82" y="38"/>
                      <a:pt x="136" y="44"/>
                      <a:pt x="170" y="28"/>
                    </a:cubicBezTo>
                    <a:cubicBezTo>
                      <a:pt x="184" y="36"/>
                      <a:pt x="197" y="18"/>
                      <a:pt x="205" y="26"/>
                    </a:cubicBezTo>
                    <a:cubicBezTo>
                      <a:pt x="203" y="22"/>
                      <a:pt x="203" y="24"/>
                      <a:pt x="204" y="19"/>
                    </a:cubicBezTo>
                    <a:cubicBezTo>
                      <a:pt x="189" y="26"/>
                      <a:pt x="164" y="25"/>
                      <a:pt x="162" y="18"/>
                    </a:cubicBezTo>
                    <a:cubicBezTo>
                      <a:pt x="164" y="25"/>
                      <a:pt x="165" y="9"/>
                      <a:pt x="173" y="15"/>
                    </a:cubicBezTo>
                    <a:cubicBezTo>
                      <a:pt x="176" y="11"/>
                      <a:pt x="167" y="10"/>
                      <a:pt x="172" y="9"/>
                    </a:cubicBezTo>
                    <a:cubicBezTo>
                      <a:pt x="177" y="11"/>
                      <a:pt x="181" y="12"/>
                      <a:pt x="185" y="15"/>
                    </a:cubicBezTo>
                    <a:cubicBezTo>
                      <a:pt x="190" y="13"/>
                      <a:pt x="194" y="12"/>
                      <a:pt x="198" y="10"/>
                    </a:cubicBezTo>
                    <a:cubicBezTo>
                      <a:pt x="199" y="11"/>
                      <a:pt x="198" y="14"/>
                      <a:pt x="201" y="14"/>
                    </a:cubicBezTo>
                    <a:cubicBezTo>
                      <a:pt x="198" y="6"/>
                      <a:pt x="212" y="10"/>
                      <a:pt x="217" y="10"/>
                    </a:cubicBezTo>
                    <a:cubicBezTo>
                      <a:pt x="212" y="6"/>
                      <a:pt x="199" y="8"/>
                      <a:pt x="195" y="3"/>
                    </a:cubicBezTo>
                    <a:cubicBezTo>
                      <a:pt x="193" y="8"/>
                      <a:pt x="191" y="4"/>
                      <a:pt x="183" y="6"/>
                    </a:cubicBezTo>
                    <a:cubicBezTo>
                      <a:pt x="183" y="4"/>
                      <a:pt x="183" y="2"/>
                      <a:pt x="181" y="2"/>
                    </a:cubicBezTo>
                    <a:cubicBezTo>
                      <a:pt x="179" y="4"/>
                      <a:pt x="170" y="0"/>
                      <a:pt x="165" y="6"/>
                    </a:cubicBezTo>
                    <a:cubicBezTo>
                      <a:pt x="170" y="6"/>
                      <a:pt x="170" y="7"/>
                      <a:pt x="168" y="10"/>
                    </a:cubicBezTo>
                    <a:cubicBezTo>
                      <a:pt x="156" y="9"/>
                      <a:pt x="144" y="15"/>
                      <a:pt x="131" y="10"/>
                    </a:cubicBezTo>
                    <a:cubicBezTo>
                      <a:pt x="131" y="18"/>
                      <a:pt x="122" y="16"/>
                      <a:pt x="113" y="16"/>
                    </a:cubicBezTo>
                    <a:cubicBezTo>
                      <a:pt x="113" y="18"/>
                      <a:pt x="115" y="21"/>
                      <a:pt x="112" y="22"/>
                    </a:cubicBezTo>
                    <a:cubicBezTo>
                      <a:pt x="107" y="22"/>
                      <a:pt x="106" y="18"/>
                      <a:pt x="104" y="17"/>
                    </a:cubicBezTo>
                    <a:cubicBezTo>
                      <a:pt x="108" y="17"/>
                      <a:pt x="117" y="12"/>
                      <a:pt x="110" y="12"/>
                    </a:cubicBezTo>
                    <a:cubicBezTo>
                      <a:pt x="110" y="16"/>
                      <a:pt x="94" y="13"/>
                      <a:pt x="95" y="17"/>
                    </a:cubicBezTo>
                    <a:cubicBezTo>
                      <a:pt x="100" y="16"/>
                      <a:pt x="102" y="17"/>
                      <a:pt x="102" y="20"/>
                    </a:cubicBezTo>
                    <a:cubicBezTo>
                      <a:pt x="96" y="17"/>
                      <a:pt x="98" y="24"/>
                      <a:pt x="89" y="23"/>
                    </a:cubicBezTo>
                    <a:cubicBezTo>
                      <a:pt x="88" y="27"/>
                      <a:pt x="89" y="31"/>
                      <a:pt x="86" y="34"/>
                    </a:cubicBezTo>
                    <a:cubicBezTo>
                      <a:pt x="79" y="27"/>
                      <a:pt x="73" y="38"/>
                      <a:pt x="66" y="40"/>
                    </a:cubicBezTo>
                    <a:cubicBezTo>
                      <a:pt x="59" y="37"/>
                      <a:pt x="53" y="34"/>
                      <a:pt x="50" y="29"/>
                    </a:cubicBezTo>
                    <a:cubicBezTo>
                      <a:pt x="43" y="31"/>
                      <a:pt x="41" y="30"/>
                      <a:pt x="39" y="32"/>
                    </a:cubicBezTo>
                    <a:cubicBezTo>
                      <a:pt x="44" y="31"/>
                      <a:pt x="44" y="35"/>
                      <a:pt x="47" y="36"/>
                    </a:cubicBezTo>
                    <a:cubicBezTo>
                      <a:pt x="33" y="41"/>
                      <a:pt x="28" y="41"/>
                      <a:pt x="13" y="41"/>
                    </a:cubicBezTo>
                    <a:cubicBezTo>
                      <a:pt x="10" y="45"/>
                      <a:pt x="6" y="48"/>
                      <a:pt x="0" y="47"/>
                    </a:cubicBezTo>
                    <a:cubicBezTo>
                      <a:pt x="7" y="50"/>
                      <a:pt x="32" y="39"/>
                      <a:pt x="39" y="46"/>
                    </a:cubicBezTo>
                    <a:close/>
                    <a:moveTo>
                      <a:pt x="127" y="31"/>
                    </a:moveTo>
                    <a:cubicBezTo>
                      <a:pt x="124" y="31"/>
                      <a:pt x="125" y="29"/>
                      <a:pt x="124" y="27"/>
                    </a:cubicBezTo>
                    <a:cubicBezTo>
                      <a:pt x="126" y="26"/>
                      <a:pt x="130" y="24"/>
                      <a:pt x="135" y="24"/>
                    </a:cubicBezTo>
                    <a:cubicBezTo>
                      <a:pt x="140" y="30"/>
                      <a:pt x="123" y="26"/>
                      <a:pt x="1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26" name="Freeform 196"/>
              <p:cNvSpPr/>
              <p:nvPr/>
            </p:nvSpPr>
            <p:spPr bwMode="auto">
              <a:xfrm>
                <a:off x="4951" y="1548"/>
                <a:ext cx="14" cy="6"/>
              </a:xfrm>
              <a:custGeom>
                <a:avLst/>
                <a:gdLst>
                  <a:gd name="T0" fmla="*/ 4 w 21"/>
                  <a:gd name="T1" fmla="*/ 3 h 9"/>
                  <a:gd name="T2" fmla="*/ 21 w 21"/>
                  <a:gd name="T3" fmla="*/ 2 h 9"/>
                  <a:gd name="T4" fmla="*/ 2 w 21"/>
                  <a:gd name="T5" fmla="*/ 9 h 9"/>
                  <a:gd name="T6" fmla="*/ 4 w 21"/>
                  <a:gd name="T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9">
                    <a:moveTo>
                      <a:pt x="4" y="3"/>
                    </a:moveTo>
                    <a:cubicBezTo>
                      <a:pt x="0" y="0"/>
                      <a:pt x="14" y="4"/>
                      <a:pt x="21" y="2"/>
                    </a:cubicBezTo>
                    <a:cubicBezTo>
                      <a:pt x="19" y="6"/>
                      <a:pt x="10" y="7"/>
                      <a:pt x="2" y="9"/>
                    </a:cubicBezTo>
                    <a:cubicBezTo>
                      <a:pt x="5" y="7"/>
                      <a:pt x="12" y="3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27" name="Freeform 197"/>
              <p:cNvSpPr/>
              <p:nvPr/>
            </p:nvSpPr>
            <p:spPr bwMode="auto">
              <a:xfrm>
                <a:off x="4919" y="1154"/>
                <a:ext cx="17" cy="7"/>
              </a:xfrm>
              <a:custGeom>
                <a:avLst/>
                <a:gdLst>
                  <a:gd name="T0" fmla="*/ 18 w 24"/>
                  <a:gd name="T1" fmla="*/ 5 h 10"/>
                  <a:gd name="T2" fmla="*/ 10 w 24"/>
                  <a:gd name="T3" fmla="*/ 9 h 10"/>
                  <a:gd name="T4" fmla="*/ 0 w 24"/>
                  <a:gd name="T5" fmla="*/ 4 h 10"/>
                  <a:gd name="T6" fmla="*/ 4 w 24"/>
                  <a:gd name="T7" fmla="*/ 0 h 10"/>
                  <a:gd name="T8" fmla="*/ 24 w 24"/>
                  <a:gd name="T9" fmla="*/ 9 h 10"/>
                  <a:gd name="T10" fmla="*/ 18 w 24"/>
                  <a:gd name="T1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0">
                    <a:moveTo>
                      <a:pt x="18" y="5"/>
                    </a:moveTo>
                    <a:cubicBezTo>
                      <a:pt x="14" y="6"/>
                      <a:pt x="16" y="10"/>
                      <a:pt x="10" y="9"/>
                    </a:cubicBezTo>
                    <a:cubicBezTo>
                      <a:pt x="7" y="7"/>
                      <a:pt x="5" y="4"/>
                      <a:pt x="0" y="4"/>
                    </a:cubicBezTo>
                    <a:cubicBezTo>
                      <a:pt x="0" y="2"/>
                      <a:pt x="4" y="2"/>
                      <a:pt x="4" y="0"/>
                    </a:cubicBezTo>
                    <a:cubicBezTo>
                      <a:pt x="9" y="7"/>
                      <a:pt x="20" y="0"/>
                      <a:pt x="24" y="9"/>
                    </a:cubicBezTo>
                    <a:cubicBezTo>
                      <a:pt x="21" y="9"/>
                      <a:pt x="19" y="8"/>
                      <a:pt x="1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28" name="Freeform 198"/>
              <p:cNvSpPr/>
              <p:nvPr/>
            </p:nvSpPr>
            <p:spPr bwMode="auto">
              <a:xfrm>
                <a:off x="4935" y="1154"/>
                <a:ext cx="14" cy="5"/>
              </a:xfrm>
              <a:custGeom>
                <a:avLst/>
                <a:gdLst>
                  <a:gd name="T0" fmla="*/ 2 w 19"/>
                  <a:gd name="T1" fmla="*/ 4 h 8"/>
                  <a:gd name="T2" fmla="*/ 7 w 19"/>
                  <a:gd name="T3" fmla="*/ 4 h 8"/>
                  <a:gd name="T4" fmla="*/ 13 w 19"/>
                  <a:gd name="T5" fmla="*/ 1 h 8"/>
                  <a:gd name="T6" fmla="*/ 7 w 19"/>
                  <a:gd name="T7" fmla="*/ 8 h 8"/>
                  <a:gd name="T8" fmla="*/ 2 w 19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2" y="4"/>
                    </a:moveTo>
                    <a:cubicBezTo>
                      <a:pt x="0" y="0"/>
                      <a:pt x="6" y="2"/>
                      <a:pt x="7" y="4"/>
                    </a:cubicBezTo>
                    <a:cubicBezTo>
                      <a:pt x="10" y="3"/>
                      <a:pt x="13" y="3"/>
                      <a:pt x="13" y="1"/>
                    </a:cubicBezTo>
                    <a:cubicBezTo>
                      <a:pt x="19" y="2"/>
                      <a:pt x="11" y="7"/>
                      <a:pt x="7" y="8"/>
                    </a:cubicBezTo>
                    <a:cubicBezTo>
                      <a:pt x="8" y="5"/>
                      <a:pt x="6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29" name="Freeform 199"/>
              <p:cNvSpPr/>
              <p:nvPr/>
            </p:nvSpPr>
            <p:spPr bwMode="auto">
              <a:xfrm>
                <a:off x="4999" y="1554"/>
                <a:ext cx="21" cy="11"/>
              </a:xfrm>
              <a:custGeom>
                <a:avLst/>
                <a:gdLst>
                  <a:gd name="T0" fmla="*/ 5 w 30"/>
                  <a:gd name="T1" fmla="*/ 8 h 15"/>
                  <a:gd name="T2" fmla="*/ 4 w 30"/>
                  <a:gd name="T3" fmla="*/ 6 h 15"/>
                  <a:gd name="T4" fmla="*/ 30 w 30"/>
                  <a:gd name="T5" fmla="*/ 0 h 15"/>
                  <a:gd name="T6" fmla="*/ 0 w 30"/>
                  <a:gd name="T7" fmla="*/ 7 h 15"/>
                  <a:gd name="T8" fmla="*/ 5 w 30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5">
                    <a:moveTo>
                      <a:pt x="5" y="8"/>
                    </a:moveTo>
                    <a:cubicBezTo>
                      <a:pt x="7" y="7"/>
                      <a:pt x="6" y="6"/>
                      <a:pt x="4" y="6"/>
                    </a:cubicBezTo>
                    <a:cubicBezTo>
                      <a:pt x="9" y="2"/>
                      <a:pt x="25" y="3"/>
                      <a:pt x="30" y="0"/>
                    </a:cubicBezTo>
                    <a:cubicBezTo>
                      <a:pt x="30" y="0"/>
                      <a:pt x="2" y="15"/>
                      <a:pt x="0" y="7"/>
                    </a:cubicBezTo>
                    <a:cubicBezTo>
                      <a:pt x="3" y="6"/>
                      <a:pt x="4" y="6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30" name="Freeform 200"/>
              <p:cNvSpPr/>
              <p:nvPr/>
            </p:nvSpPr>
            <p:spPr bwMode="auto">
              <a:xfrm>
                <a:off x="5009" y="1554"/>
                <a:ext cx="55" cy="13"/>
              </a:xfrm>
              <a:custGeom>
                <a:avLst/>
                <a:gdLst>
                  <a:gd name="T0" fmla="*/ 21 w 79"/>
                  <a:gd name="T1" fmla="*/ 7 h 20"/>
                  <a:gd name="T2" fmla="*/ 40 w 79"/>
                  <a:gd name="T3" fmla="*/ 13 h 20"/>
                  <a:gd name="T4" fmla="*/ 79 w 79"/>
                  <a:gd name="T5" fmla="*/ 5 h 20"/>
                  <a:gd name="T6" fmla="*/ 24 w 79"/>
                  <a:gd name="T7" fmla="*/ 11 h 20"/>
                  <a:gd name="T8" fmla="*/ 0 w 79"/>
                  <a:gd name="T9" fmla="*/ 13 h 20"/>
                  <a:gd name="T10" fmla="*/ 63 w 79"/>
                  <a:gd name="T11" fmla="*/ 0 h 20"/>
                  <a:gd name="T12" fmla="*/ 21 w 79"/>
                  <a:gd name="T13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20">
                    <a:moveTo>
                      <a:pt x="21" y="7"/>
                    </a:moveTo>
                    <a:cubicBezTo>
                      <a:pt x="19" y="11"/>
                      <a:pt x="34" y="11"/>
                      <a:pt x="40" y="13"/>
                    </a:cubicBezTo>
                    <a:cubicBezTo>
                      <a:pt x="39" y="9"/>
                      <a:pt x="63" y="8"/>
                      <a:pt x="79" y="5"/>
                    </a:cubicBezTo>
                    <a:cubicBezTo>
                      <a:pt x="72" y="11"/>
                      <a:pt x="31" y="20"/>
                      <a:pt x="24" y="11"/>
                    </a:cubicBezTo>
                    <a:cubicBezTo>
                      <a:pt x="12" y="12"/>
                      <a:pt x="11" y="13"/>
                      <a:pt x="0" y="13"/>
                    </a:cubicBezTo>
                    <a:cubicBezTo>
                      <a:pt x="14" y="6"/>
                      <a:pt x="48" y="2"/>
                      <a:pt x="63" y="0"/>
                    </a:cubicBezTo>
                    <a:cubicBezTo>
                      <a:pt x="60" y="5"/>
                      <a:pt x="32" y="5"/>
                      <a:pt x="2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31" name="Freeform 201"/>
              <p:cNvSpPr/>
              <p:nvPr/>
            </p:nvSpPr>
            <p:spPr bwMode="auto">
              <a:xfrm>
                <a:off x="4993" y="1141"/>
                <a:ext cx="37" cy="8"/>
              </a:xfrm>
              <a:custGeom>
                <a:avLst/>
                <a:gdLst>
                  <a:gd name="T0" fmla="*/ 10 w 54"/>
                  <a:gd name="T1" fmla="*/ 10 h 12"/>
                  <a:gd name="T2" fmla="*/ 9 w 54"/>
                  <a:gd name="T3" fmla="*/ 4 h 12"/>
                  <a:gd name="T4" fmla="*/ 20 w 54"/>
                  <a:gd name="T5" fmla="*/ 3 h 12"/>
                  <a:gd name="T6" fmla="*/ 23 w 54"/>
                  <a:gd name="T7" fmla="*/ 8 h 12"/>
                  <a:gd name="T8" fmla="*/ 34 w 54"/>
                  <a:gd name="T9" fmla="*/ 1 h 12"/>
                  <a:gd name="T10" fmla="*/ 30 w 54"/>
                  <a:gd name="T11" fmla="*/ 6 h 12"/>
                  <a:gd name="T12" fmla="*/ 54 w 54"/>
                  <a:gd name="T13" fmla="*/ 3 h 12"/>
                  <a:gd name="T14" fmla="*/ 41 w 54"/>
                  <a:gd name="T15" fmla="*/ 4 h 12"/>
                  <a:gd name="T16" fmla="*/ 35 w 54"/>
                  <a:gd name="T17" fmla="*/ 12 h 12"/>
                  <a:gd name="T18" fmla="*/ 26 w 54"/>
                  <a:gd name="T19" fmla="*/ 12 h 12"/>
                  <a:gd name="T20" fmla="*/ 32 w 54"/>
                  <a:gd name="T21" fmla="*/ 10 h 12"/>
                  <a:gd name="T22" fmla="*/ 10 w 54"/>
                  <a:gd name="T2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12">
                    <a:moveTo>
                      <a:pt x="10" y="10"/>
                    </a:moveTo>
                    <a:cubicBezTo>
                      <a:pt x="0" y="9"/>
                      <a:pt x="10" y="8"/>
                      <a:pt x="9" y="4"/>
                    </a:cubicBezTo>
                    <a:cubicBezTo>
                      <a:pt x="12" y="4"/>
                      <a:pt x="16" y="3"/>
                      <a:pt x="20" y="3"/>
                    </a:cubicBezTo>
                    <a:cubicBezTo>
                      <a:pt x="16" y="6"/>
                      <a:pt x="21" y="5"/>
                      <a:pt x="23" y="8"/>
                    </a:cubicBezTo>
                    <a:cubicBezTo>
                      <a:pt x="30" y="7"/>
                      <a:pt x="23" y="0"/>
                      <a:pt x="34" y="1"/>
                    </a:cubicBezTo>
                    <a:cubicBezTo>
                      <a:pt x="35" y="4"/>
                      <a:pt x="30" y="4"/>
                      <a:pt x="30" y="6"/>
                    </a:cubicBezTo>
                    <a:cubicBezTo>
                      <a:pt x="37" y="2"/>
                      <a:pt x="46" y="0"/>
                      <a:pt x="54" y="3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9" y="7"/>
                      <a:pt x="36" y="9"/>
                      <a:pt x="35" y="12"/>
                    </a:cubicBezTo>
                    <a:cubicBezTo>
                      <a:pt x="33" y="12"/>
                      <a:pt x="30" y="12"/>
                      <a:pt x="26" y="12"/>
                    </a:cubicBezTo>
                    <a:cubicBezTo>
                      <a:pt x="26" y="10"/>
                      <a:pt x="30" y="10"/>
                      <a:pt x="32" y="10"/>
                    </a:cubicBezTo>
                    <a:cubicBezTo>
                      <a:pt x="28" y="10"/>
                      <a:pt x="11" y="5"/>
                      <a:pt x="1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32" name="Freeform 202"/>
              <p:cNvSpPr/>
              <p:nvPr/>
            </p:nvSpPr>
            <p:spPr bwMode="auto">
              <a:xfrm>
                <a:off x="5066" y="1547"/>
                <a:ext cx="11" cy="9"/>
              </a:xfrm>
              <a:custGeom>
                <a:avLst/>
                <a:gdLst>
                  <a:gd name="T0" fmla="*/ 5 w 16"/>
                  <a:gd name="T1" fmla="*/ 7 h 13"/>
                  <a:gd name="T2" fmla="*/ 14 w 16"/>
                  <a:gd name="T3" fmla="*/ 10 h 13"/>
                  <a:gd name="T4" fmla="*/ 5 w 16"/>
                  <a:gd name="T5" fmla="*/ 13 h 13"/>
                  <a:gd name="T6" fmla="*/ 0 w 16"/>
                  <a:gd name="T7" fmla="*/ 9 h 13"/>
                  <a:gd name="T8" fmla="*/ 13 w 16"/>
                  <a:gd name="T9" fmla="*/ 0 h 13"/>
                  <a:gd name="T10" fmla="*/ 5 w 16"/>
                  <a:gd name="T1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3">
                    <a:moveTo>
                      <a:pt x="5" y="7"/>
                    </a:moveTo>
                    <a:cubicBezTo>
                      <a:pt x="7" y="9"/>
                      <a:pt x="11" y="9"/>
                      <a:pt x="14" y="10"/>
                    </a:cubicBezTo>
                    <a:cubicBezTo>
                      <a:pt x="14" y="12"/>
                      <a:pt x="9" y="12"/>
                      <a:pt x="5" y="13"/>
                    </a:cubicBezTo>
                    <a:cubicBezTo>
                      <a:pt x="8" y="10"/>
                      <a:pt x="6" y="8"/>
                      <a:pt x="0" y="9"/>
                    </a:cubicBezTo>
                    <a:cubicBezTo>
                      <a:pt x="5" y="6"/>
                      <a:pt x="4" y="1"/>
                      <a:pt x="13" y="0"/>
                    </a:cubicBezTo>
                    <a:cubicBezTo>
                      <a:pt x="16" y="5"/>
                      <a:pt x="7" y="5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33" name="Freeform 203"/>
              <p:cNvSpPr/>
              <p:nvPr/>
            </p:nvSpPr>
            <p:spPr bwMode="auto">
              <a:xfrm>
                <a:off x="5086" y="1538"/>
                <a:ext cx="12" cy="4"/>
              </a:xfrm>
              <a:custGeom>
                <a:avLst/>
                <a:gdLst>
                  <a:gd name="T0" fmla="*/ 0 w 17"/>
                  <a:gd name="T1" fmla="*/ 4 h 6"/>
                  <a:gd name="T2" fmla="*/ 17 w 17"/>
                  <a:gd name="T3" fmla="*/ 1 h 6"/>
                  <a:gd name="T4" fmla="*/ 0 w 17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">
                    <a:moveTo>
                      <a:pt x="0" y="4"/>
                    </a:moveTo>
                    <a:cubicBezTo>
                      <a:pt x="5" y="0"/>
                      <a:pt x="13" y="4"/>
                      <a:pt x="17" y="1"/>
                    </a:cubicBezTo>
                    <a:cubicBezTo>
                      <a:pt x="16" y="6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34" name="Freeform 204"/>
              <p:cNvSpPr/>
              <p:nvPr/>
            </p:nvSpPr>
            <p:spPr bwMode="auto">
              <a:xfrm>
                <a:off x="5037" y="1138"/>
                <a:ext cx="18" cy="7"/>
              </a:xfrm>
              <a:custGeom>
                <a:avLst/>
                <a:gdLst>
                  <a:gd name="T0" fmla="*/ 0 w 26"/>
                  <a:gd name="T1" fmla="*/ 5 h 11"/>
                  <a:gd name="T2" fmla="*/ 10 w 26"/>
                  <a:gd name="T3" fmla="*/ 7 h 11"/>
                  <a:gd name="T4" fmla="*/ 11 w 26"/>
                  <a:gd name="T5" fmla="*/ 1 h 11"/>
                  <a:gd name="T6" fmla="*/ 20 w 26"/>
                  <a:gd name="T7" fmla="*/ 0 h 11"/>
                  <a:gd name="T8" fmla="*/ 26 w 26"/>
                  <a:gd name="T9" fmla="*/ 6 h 11"/>
                  <a:gd name="T10" fmla="*/ 0 w 26"/>
                  <a:gd name="T11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1">
                    <a:moveTo>
                      <a:pt x="0" y="5"/>
                    </a:moveTo>
                    <a:cubicBezTo>
                      <a:pt x="5" y="4"/>
                      <a:pt x="9" y="5"/>
                      <a:pt x="10" y="7"/>
                    </a:cubicBezTo>
                    <a:cubicBezTo>
                      <a:pt x="16" y="5"/>
                      <a:pt x="12" y="5"/>
                      <a:pt x="11" y="1"/>
                    </a:cubicBezTo>
                    <a:cubicBezTo>
                      <a:pt x="14" y="1"/>
                      <a:pt x="17" y="0"/>
                      <a:pt x="20" y="0"/>
                    </a:cubicBezTo>
                    <a:cubicBezTo>
                      <a:pt x="9" y="6"/>
                      <a:pt x="25" y="2"/>
                      <a:pt x="26" y="6"/>
                    </a:cubicBezTo>
                    <a:cubicBezTo>
                      <a:pt x="16" y="5"/>
                      <a:pt x="6" y="11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3275" name="Freeform 206"/>
            <p:cNvSpPr/>
            <p:nvPr/>
          </p:nvSpPr>
          <p:spPr bwMode="auto">
            <a:xfrm>
              <a:off x="8039100" y="1801813"/>
              <a:ext cx="25400" cy="7938"/>
            </a:xfrm>
            <a:custGeom>
              <a:avLst/>
              <a:gdLst>
                <a:gd name="T0" fmla="*/ 18 w 24"/>
                <a:gd name="T1" fmla="*/ 2 h 7"/>
                <a:gd name="T2" fmla="*/ 0 w 24"/>
                <a:gd name="T3" fmla="*/ 4 h 7"/>
                <a:gd name="T4" fmla="*/ 4 w 24"/>
                <a:gd name="T5" fmla="*/ 0 h 7"/>
                <a:gd name="T6" fmla="*/ 18 w 24"/>
                <a:gd name="T7" fmla="*/ 7 h 7"/>
                <a:gd name="T8" fmla="*/ 18 w 24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">
                  <a:moveTo>
                    <a:pt x="18" y="2"/>
                  </a:moveTo>
                  <a:cubicBezTo>
                    <a:pt x="9" y="2"/>
                    <a:pt x="4" y="6"/>
                    <a:pt x="0" y="4"/>
                  </a:cubicBezTo>
                  <a:cubicBezTo>
                    <a:pt x="0" y="3"/>
                    <a:pt x="3" y="2"/>
                    <a:pt x="4" y="0"/>
                  </a:cubicBezTo>
                  <a:cubicBezTo>
                    <a:pt x="9" y="1"/>
                    <a:pt x="24" y="0"/>
                    <a:pt x="18" y="7"/>
                  </a:cubicBezTo>
                  <a:cubicBezTo>
                    <a:pt x="15" y="6"/>
                    <a:pt x="19" y="5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76" name="Freeform 207"/>
            <p:cNvSpPr/>
            <p:nvPr/>
          </p:nvSpPr>
          <p:spPr bwMode="auto">
            <a:xfrm>
              <a:off x="8086725" y="2057400"/>
              <a:ext cx="31750" cy="9525"/>
            </a:xfrm>
            <a:custGeom>
              <a:avLst/>
              <a:gdLst>
                <a:gd name="T0" fmla="*/ 26 w 28"/>
                <a:gd name="T1" fmla="*/ 0 h 9"/>
                <a:gd name="T2" fmla="*/ 11 w 28"/>
                <a:gd name="T3" fmla="*/ 5 h 9"/>
                <a:gd name="T4" fmla="*/ 26 w 28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9">
                  <a:moveTo>
                    <a:pt x="26" y="0"/>
                  </a:moveTo>
                  <a:cubicBezTo>
                    <a:pt x="28" y="4"/>
                    <a:pt x="0" y="9"/>
                    <a:pt x="11" y="5"/>
                  </a:cubicBezTo>
                  <a:cubicBezTo>
                    <a:pt x="18" y="4"/>
                    <a:pt x="1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77" name="Freeform 208"/>
            <p:cNvSpPr/>
            <p:nvPr/>
          </p:nvSpPr>
          <p:spPr bwMode="auto">
            <a:xfrm>
              <a:off x="8116888" y="2058988"/>
              <a:ext cx="23812" cy="6350"/>
            </a:xfrm>
            <a:custGeom>
              <a:avLst/>
              <a:gdLst>
                <a:gd name="T0" fmla="*/ 0 w 22"/>
                <a:gd name="T1" fmla="*/ 5 h 6"/>
                <a:gd name="T2" fmla="*/ 22 w 22"/>
                <a:gd name="T3" fmla="*/ 2 h 6"/>
                <a:gd name="T4" fmla="*/ 0 w 22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6">
                  <a:moveTo>
                    <a:pt x="0" y="5"/>
                  </a:moveTo>
                  <a:cubicBezTo>
                    <a:pt x="4" y="0"/>
                    <a:pt x="16" y="3"/>
                    <a:pt x="22" y="2"/>
                  </a:cubicBezTo>
                  <a:cubicBezTo>
                    <a:pt x="19" y="6"/>
                    <a:pt x="9" y="2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78" name="Freeform 209"/>
            <p:cNvSpPr/>
            <p:nvPr/>
          </p:nvSpPr>
          <p:spPr bwMode="auto">
            <a:xfrm>
              <a:off x="8124825" y="1800225"/>
              <a:ext cx="36512" cy="12700"/>
            </a:xfrm>
            <a:custGeom>
              <a:avLst/>
              <a:gdLst>
                <a:gd name="T0" fmla="*/ 7 w 33"/>
                <a:gd name="T1" fmla="*/ 11 h 11"/>
                <a:gd name="T2" fmla="*/ 0 w 33"/>
                <a:gd name="T3" fmla="*/ 6 h 11"/>
                <a:gd name="T4" fmla="*/ 33 w 33"/>
                <a:gd name="T5" fmla="*/ 0 h 11"/>
                <a:gd name="T6" fmla="*/ 30 w 33"/>
                <a:gd name="T7" fmla="*/ 8 h 11"/>
                <a:gd name="T8" fmla="*/ 23 w 33"/>
                <a:gd name="T9" fmla="*/ 9 h 11"/>
                <a:gd name="T10" fmla="*/ 30 w 33"/>
                <a:gd name="T11" fmla="*/ 7 h 11"/>
                <a:gd name="T12" fmla="*/ 7 w 3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">
                  <a:moveTo>
                    <a:pt x="7" y="11"/>
                  </a:moveTo>
                  <a:cubicBezTo>
                    <a:pt x="5" y="9"/>
                    <a:pt x="0" y="10"/>
                    <a:pt x="0" y="6"/>
                  </a:cubicBezTo>
                  <a:cubicBezTo>
                    <a:pt x="16" y="3"/>
                    <a:pt x="22" y="4"/>
                    <a:pt x="33" y="0"/>
                  </a:cubicBezTo>
                  <a:cubicBezTo>
                    <a:pt x="29" y="4"/>
                    <a:pt x="32" y="4"/>
                    <a:pt x="30" y="8"/>
                  </a:cubicBezTo>
                  <a:cubicBezTo>
                    <a:pt x="28" y="8"/>
                    <a:pt x="25" y="9"/>
                    <a:pt x="23" y="9"/>
                  </a:cubicBezTo>
                  <a:cubicBezTo>
                    <a:pt x="23" y="7"/>
                    <a:pt x="27" y="7"/>
                    <a:pt x="30" y="7"/>
                  </a:cubicBezTo>
                  <a:cubicBezTo>
                    <a:pt x="27" y="2"/>
                    <a:pt x="7" y="6"/>
                    <a:pt x="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79" name="Freeform 210"/>
            <p:cNvSpPr/>
            <p:nvPr/>
          </p:nvSpPr>
          <p:spPr bwMode="auto">
            <a:xfrm>
              <a:off x="8166100" y="1758950"/>
              <a:ext cx="30162" cy="4763"/>
            </a:xfrm>
            <a:custGeom>
              <a:avLst/>
              <a:gdLst>
                <a:gd name="T0" fmla="*/ 0 w 27"/>
                <a:gd name="T1" fmla="*/ 3 h 4"/>
                <a:gd name="T2" fmla="*/ 27 w 27"/>
                <a:gd name="T3" fmla="*/ 0 h 4"/>
                <a:gd name="T4" fmla="*/ 0 w 27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4">
                  <a:moveTo>
                    <a:pt x="0" y="3"/>
                  </a:moveTo>
                  <a:cubicBezTo>
                    <a:pt x="7" y="0"/>
                    <a:pt x="15" y="3"/>
                    <a:pt x="27" y="0"/>
                  </a:cubicBezTo>
                  <a:cubicBezTo>
                    <a:pt x="20" y="4"/>
                    <a:pt x="9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80" name="Freeform 211"/>
            <p:cNvSpPr/>
            <p:nvPr/>
          </p:nvSpPr>
          <p:spPr bwMode="auto">
            <a:xfrm>
              <a:off x="8172450" y="1681163"/>
              <a:ext cx="17462" cy="14288"/>
            </a:xfrm>
            <a:custGeom>
              <a:avLst/>
              <a:gdLst>
                <a:gd name="T0" fmla="*/ 12 w 17"/>
                <a:gd name="T1" fmla="*/ 11 h 13"/>
                <a:gd name="T2" fmla="*/ 0 w 17"/>
                <a:gd name="T3" fmla="*/ 10 h 13"/>
                <a:gd name="T4" fmla="*/ 10 w 17"/>
                <a:gd name="T5" fmla="*/ 0 h 13"/>
                <a:gd name="T6" fmla="*/ 12 w 17"/>
                <a:gd name="T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2" y="11"/>
                  </a:moveTo>
                  <a:cubicBezTo>
                    <a:pt x="5" y="13"/>
                    <a:pt x="8" y="7"/>
                    <a:pt x="0" y="10"/>
                  </a:cubicBezTo>
                  <a:cubicBezTo>
                    <a:pt x="2" y="6"/>
                    <a:pt x="10" y="5"/>
                    <a:pt x="10" y="0"/>
                  </a:cubicBezTo>
                  <a:cubicBezTo>
                    <a:pt x="17" y="4"/>
                    <a:pt x="0" y="7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81" name="Freeform 212"/>
            <p:cNvSpPr/>
            <p:nvPr/>
          </p:nvSpPr>
          <p:spPr bwMode="auto">
            <a:xfrm>
              <a:off x="8193088" y="1770063"/>
              <a:ext cx="36512" cy="7938"/>
            </a:xfrm>
            <a:custGeom>
              <a:avLst/>
              <a:gdLst>
                <a:gd name="T0" fmla="*/ 1 w 32"/>
                <a:gd name="T1" fmla="*/ 1 h 8"/>
                <a:gd name="T2" fmla="*/ 22 w 32"/>
                <a:gd name="T3" fmla="*/ 3 h 8"/>
                <a:gd name="T4" fmla="*/ 22 w 32"/>
                <a:gd name="T5" fmla="*/ 0 h 8"/>
                <a:gd name="T6" fmla="*/ 1 w 32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8">
                  <a:moveTo>
                    <a:pt x="1" y="1"/>
                  </a:moveTo>
                  <a:cubicBezTo>
                    <a:pt x="6" y="4"/>
                    <a:pt x="16" y="2"/>
                    <a:pt x="22" y="3"/>
                  </a:cubicBezTo>
                  <a:cubicBezTo>
                    <a:pt x="22" y="2"/>
                    <a:pt x="22" y="1"/>
                    <a:pt x="22" y="0"/>
                  </a:cubicBezTo>
                  <a:cubicBezTo>
                    <a:pt x="32" y="4"/>
                    <a:pt x="0" y="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82" name="Freeform 213"/>
            <p:cNvSpPr/>
            <p:nvPr/>
          </p:nvSpPr>
          <p:spPr bwMode="auto">
            <a:xfrm>
              <a:off x="8226425" y="1704975"/>
              <a:ext cx="26987" cy="11113"/>
            </a:xfrm>
            <a:custGeom>
              <a:avLst/>
              <a:gdLst>
                <a:gd name="T0" fmla="*/ 2 w 25"/>
                <a:gd name="T1" fmla="*/ 6 h 10"/>
                <a:gd name="T2" fmla="*/ 3 w 25"/>
                <a:gd name="T3" fmla="*/ 0 h 10"/>
                <a:gd name="T4" fmla="*/ 17 w 25"/>
                <a:gd name="T5" fmla="*/ 4 h 10"/>
                <a:gd name="T6" fmla="*/ 14 w 25"/>
                <a:gd name="T7" fmla="*/ 9 h 10"/>
                <a:gd name="T8" fmla="*/ 2 w 25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">
                  <a:moveTo>
                    <a:pt x="2" y="6"/>
                  </a:moveTo>
                  <a:cubicBezTo>
                    <a:pt x="0" y="3"/>
                    <a:pt x="3" y="2"/>
                    <a:pt x="3" y="0"/>
                  </a:cubicBezTo>
                  <a:cubicBezTo>
                    <a:pt x="8" y="1"/>
                    <a:pt x="9" y="10"/>
                    <a:pt x="17" y="4"/>
                  </a:cubicBezTo>
                  <a:cubicBezTo>
                    <a:pt x="25" y="5"/>
                    <a:pt x="13" y="7"/>
                    <a:pt x="14" y="9"/>
                  </a:cubicBezTo>
                  <a:cubicBezTo>
                    <a:pt x="10" y="8"/>
                    <a:pt x="8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83" name="Freeform 214"/>
            <p:cNvSpPr/>
            <p:nvPr/>
          </p:nvSpPr>
          <p:spPr bwMode="auto">
            <a:xfrm>
              <a:off x="8240713" y="1763713"/>
              <a:ext cx="52387" cy="25400"/>
            </a:xfrm>
            <a:custGeom>
              <a:avLst/>
              <a:gdLst>
                <a:gd name="T0" fmla="*/ 0 w 48"/>
                <a:gd name="T1" fmla="*/ 6 h 23"/>
                <a:gd name="T2" fmla="*/ 21 w 48"/>
                <a:gd name="T3" fmla="*/ 5 h 23"/>
                <a:gd name="T4" fmla="*/ 19 w 48"/>
                <a:gd name="T5" fmla="*/ 10 h 23"/>
                <a:gd name="T6" fmla="*/ 33 w 48"/>
                <a:gd name="T7" fmla="*/ 12 h 23"/>
                <a:gd name="T8" fmla="*/ 37 w 48"/>
                <a:gd name="T9" fmla="*/ 9 h 23"/>
                <a:gd name="T10" fmla="*/ 47 w 48"/>
                <a:gd name="T11" fmla="*/ 14 h 23"/>
                <a:gd name="T12" fmla="*/ 25 w 48"/>
                <a:gd name="T13" fmla="*/ 16 h 23"/>
                <a:gd name="T14" fmla="*/ 24 w 48"/>
                <a:gd name="T15" fmla="*/ 12 h 23"/>
                <a:gd name="T16" fmla="*/ 13 w 48"/>
                <a:gd name="T17" fmla="*/ 12 h 23"/>
                <a:gd name="T18" fmla="*/ 11 w 48"/>
                <a:gd name="T19" fmla="*/ 19 h 23"/>
                <a:gd name="T20" fmla="*/ 18 w 48"/>
                <a:gd name="T21" fmla="*/ 23 h 23"/>
                <a:gd name="T22" fmla="*/ 4 w 48"/>
                <a:gd name="T23" fmla="*/ 20 h 23"/>
                <a:gd name="T24" fmla="*/ 5 w 48"/>
                <a:gd name="T25" fmla="*/ 10 h 23"/>
                <a:gd name="T26" fmla="*/ 17 w 48"/>
                <a:gd name="T27" fmla="*/ 8 h 23"/>
                <a:gd name="T28" fmla="*/ 0 w 48"/>
                <a:gd name="T2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3">
                  <a:moveTo>
                    <a:pt x="0" y="6"/>
                  </a:moveTo>
                  <a:cubicBezTo>
                    <a:pt x="3" y="0"/>
                    <a:pt x="15" y="5"/>
                    <a:pt x="21" y="5"/>
                  </a:cubicBezTo>
                  <a:cubicBezTo>
                    <a:pt x="20" y="6"/>
                    <a:pt x="19" y="8"/>
                    <a:pt x="19" y="10"/>
                  </a:cubicBezTo>
                  <a:cubicBezTo>
                    <a:pt x="28" y="5"/>
                    <a:pt x="26" y="12"/>
                    <a:pt x="33" y="12"/>
                  </a:cubicBezTo>
                  <a:cubicBezTo>
                    <a:pt x="36" y="12"/>
                    <a:pt x="34" y="9"/>
                    <a:pt x="37" y="9"/>
                  </a:cubicBezTo>
                  <a:cubicBezTo>
                    <a:pt x="44" y="8"/>
                    <a:pt x="48" y="9"/>
                    <a:pt x="47" y="14"/>
                  </a:cubicBezTo>
                  <a:cubicBezTo>
                    <a:pt x="35" y="13"/>
                    <a:pt x="37" y="13"/>
                    <a:pt x="25" y="16"/>
                  </a:cubicBezTo>
                  <a:cubicBezTo>
                    <a:pt x="24" y="15"/>
                    <a:pt x="24" y="13"/>
                    <a:pt x="24" y="12"/>
                  </a:cubicBezTo>
                  <a:cubicBezTo>
                    <a:pt x="19" y="13"/>
                    <a:pt x="15" y="13"/>
                    <a:pt x="13" y="12"/>
                  </a:cubicBezTo>
                  <a:cubicBezTo>
                    <a:pt x="14" y="15"/>
                    <a:pt x="16" y="17"/>
                    <a:pt x="11" y="19"/>
                  </a:cubicBezTo>
                  <a:cubicBezTo>
                    <a:pt x="11" y="23"/>
                    <a:pt x="21" y="17"/>
                    <a:pt x="18" y="23"/>
                  </a:cubicBezTo>
                  <a:cubicBezTo>
                    <a:pt x="14" y="22"/>
                    <a:pt x="9" y="21"/>
                    <a:pt x="4" y="20"/>
                  </a:cubicBezTo>
                  <a:cubicBezTo>
                    <a:pt x="14" y="17"/>
                    <a:pt x="8" y="15"/>
                    <a:pt x="5" y="10"/>
                  </a:cubicBezTo>
                  <a:cubicBezTo>
                    <a:pt x="10" y="12"/>
                    <a:pt x="11" y="9"/>
                    <a:pt x="17" y="8"/>
                  </a:cubicBezTo>
                  <a:cubicBezTo>
                    <a:pt x="17" y="3"/>
                    <a:pt x="8" y="5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84" name="Freeform 215"/>
            <p:cNvSpPr/>
            <p:nvPr/>
          </p:nvSpPr>
          <p:spPr bwMode="auto">
            <a:xfrm>
              <a:off x="8240713" y="1703388"/>
              <a:ext cx="20637" cy="4763"/>
            </a:xfrm>
            <a:custGeom>
              <a:avLst/>
              <a:gdLst>
                <a:gd name="T0" fmla="*/ 0 w 19"/>
                <a:gd name="T1" fmla="*/ 0 h 5"/>
                <a:gd name="T2" fmla="*/ 14 w 19"/>
                <a:gd name="T3" fmla="*/ 0 h 5"/>
                <a:gd name="T4" fmla="*/ 19 w 19"/>
                <a:gd name="T5" fmla="*/ 4 h 5"/>
                <a:gd name="T6" fmla="*/ 0 w 1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5">
                  <a:moveTo>
                    <a:pt x="0" y="0"/>
                  </a:moveTo>
                  <a:cubicBezTo>
                    <a:pt x="7" y="1"/>
                    <a:pt x="8" y="2"/>
                    <a:pt x="14" y="0"/>
                  </a:cubicBezTo>
                  <a:cubicBezTo>
                    <a:pt x="14" y="2"/>
                    <a:pt x="16" y="3"/>
                    <a:pt x="19" y="4"/>
                  </a:cubicBezTo>
                  <a:cubicBezTo>
                    <a:pt x="19" y="4"/>
                    <a:pt x="1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85" name="Freeform 216"/>
            <p:cNvSpPr/>
            <p:nvPr/>
          </p:nvSpPr>
          <p:spPr bwMode="auto">
            <a:xfrm>
              <a:off x="8288338" y="1765300"/>
              <a:ext cx="23812" cy="19050"/>
            </a:xfrm>
            <a:custGeom>
              <a:avLst/>
              <a:gdLst>
                <a:gd name="T0" fmla="*/ 0 w 21"/>
                <a:gd name="T1" fmla="*/ 6 h 17"/>
                <a:gd name="T2" fmla="*/ 14 w 21"/>
                <a:gd name="T3" fmla="*/ 10 h 17"/>
                <a:gd name="T4" fmla="*/ 21 w 21"/>
                <a:gd name="T5" fmla="*/ 6 h 17"/>
                <a:gd name="T6" fmla="*/ 0 w 21"/>
                <a:gd name="T7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7">
                  <a:moveTo>
                    <a:pt x="0" y="6"/>
                  </a:moveTo>
                  <a:cubicBezTo>
                    <a:pt x="6" y="0"/>
                    <a:pt x="12" y="7"/>
                    <a:pt x="14" y="10"/>
                  </a:cubicBezTo>
                  <a:cubicBezTo>
                    <a:pt x="16" y="9"/>
                    <a:pt x="16" y="6"/>
                    <a:pt x="21" y="6"/>
                  </a:cubicBezTo>
                  <a:cubicBezTo>
                    <a:pt x="17" y="17"/>
                    <a:pt x="8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86" name="Freeform 217"/>
            <p:cNvSpPr/>
            <p:nvPr/>
          </p:nvSpPr>
          <p:spPr bwMode="auto">
            <a:xfrm>
              <a:off x="8521700" y="2465388"/>
              <a:ext cx="31750" cy="4763"/>
            </a:xfrm>
            <a:custGeom>
              <a:avLst/>
              <a:gdLst>
                <a:gd name="T0" fmla="*/ 0 w 29"/>
                <a:gd name="T1" fmla="*/ 2 h 4"/>
                <a:gd name="T2" fmla="*/ 29 w 29"/>
                <a:gd name="T3" fmla="*/ 1 h 4"/>
                <a:gd name="T4" fmla="*/ 0 w 29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4">
                  <a:moveTo>
                    <a:pt x="0" y="2"/>
                  </a:moveTo>
                  <a:cubicBezTo>
                    <a:pt x="4" y="0"/>
                    <a:pt x="20" y="1"/>
                    <a:pt x="29" y="1"/>
                  </a:cubicBezTo>
                  <a:cubicBezTo>
                    <a:pt x="23" y="4"/>
                    <a:pt x="8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87" name="Freeform 218"/>
            <p:cNvSpPr/>
            <p:nvPr/>
          </p:nvSpPr>
          <p:spPr bwMode="auto">
            <a:xfrm>
              <a:off x="8491538" y="2079625"/>
              <a:ext cx="25400" cy="11113"/>
            </a:xfrm>
            <a:custGeom>
              <a:avLst/>
              <a:gdLst>
                <a:gd name="T0" fmla="*/ 19 w 22"/>
                <a:gd name="T1" fmla="*/ 6 h 10"/>
                <a:gd name="T2" fmla="*/ 14 w 22"/>
                <a:gd name="T3" fmla="*/ 8 h 10"/>
                <a:gd name="T4" fmla="*/ 11 w 22"/>
                <a:gd name="T5" fmla="*/ 1 h 10"/>
                <a:gd name="T6" fmla="*/ 18 w 22"/>
                <a:gd name="T7" fmla="*/ 2 h 10"/>
                <a:gd name="T8" fmla="*/ 19 w 22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">
                  <a:moveTo>
                    <a:pt x="19" y="6"/>
                  </a:moveTo>
                  <a:cubicBezTo>
                    <a:pt x="14" y="6"/>
                    <a:pt x="11" y="8"/>
                    <a:pt x="14" y="8"/>
                  </a:cubicBezTo>
                  <a:cubicBezTo>
                    <a:pt x="3" y="10"/>
                    <a:pt x="0" y="6"/>
                    <a:pt x="11" y="1"/>
                  </a:cubicBezTo>
                  <a:cubicBezTo>
                    <a:pt x="14" y="0"/>
                    <a:pt x="17" y="7"/>
                    <a:pt x="18" y="2"/>
                  </a:cubicBezTo>
                  <a:cubicBezTo>
                    <a:pt x="22" y="2"/>
                    <a:pt x="17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88" name="Freeform 219"/>
            <p:cNvSpPr/>
            <p:nvPr/>
          </p:nvSpPr>
          <p:spPr bwMode="auto">
            <a:xfrm>
              <a:off x="8596313" y="2073275"/>
              <a:ext cx="14287" cy="7938"/>
            </a:xfrm>
            <a:custGeom>
              <a:avLst/>
              <a:gdLst>
                <a:gd name="T0" fmla="*/ 0 w 13"/>
                <a:gd name="T1" fmla="*/ 5 h 8"/>
                <a:gd name="T2" fmla="*/ 3 w 13"/>
                <a:gd name="T3" fmla="*/ 5 h 8"/>
                <a:gd name="T4" fmla="*/ 13 w 13"/>
                <a:gd name="T5" fmla="*/ 1 h 8"/>
                <a:gd name="T6" fmla="*/ 0 w 13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8">
                  <a:moveTo>
                    <a:pt x="0" y="5"/>
                  </a:moveTo>
                  <a:cubicBezTo>
                    <a:pt x="1" y="3"/>
                    <a:pt x="2" y="4"/>
                    <a:pt x="3" y="5"/>
                  </a:cubicBezTo>
                  <a:cubicBezTo>
                    <a:pt x="5" y="3"/>
                    <a:pt x="6" y="0"/>
                    <a:pt x="13" y="1"/>
                  </a:cubicBezTo>
                  <a:cubicBezTo>
                    <a:pt x="13" y="4"/>
                    <a:pt x="5" y="8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89" name="Freeform 220"/>
            <p:cNvSpPr/>
            <p:nvPr/>
          </p:nvSpPr>
          <p:spPr bwMode="auto">
            <a:xfrm>
              <a:off x="8651875" y="2446338"/>
              <a:ext cx="23812" cy="6350"/>
            </a:xfrm>
            <a:custGeom>
              <a:avLst/>
              <a:gdLst>
                <a:gd name="T0" fmla="*/ 0 w 22"/>
                <a:gd name="T1" fmla="*/ 5 h 6"/>
                <a:gd name="T2" fmla="*/ 22 w 22"/>
                <a:gd name="T3" fmla="*/ 3 h 6"/>
                <a:gd name="T4" fmla="*/ 0 w 22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6">
                  <a:moveTo>
                    <a:pt x="0" y="5"/>
                  </a:moveTo>
                  <a:cubicBezTo>
                    <a:pt x="6" y="0"/>
                    <a:pt x="14" y="3"/>
                    <a:pt x="22" y="3"/>
                  </a:cubicBezTo>
                  <a:cubicBezTo>
                    <a:pt x="20" y="6"/>
                    <a:pt x="9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90" name="Freeform 221"/>
            <p:cNvSpPr/>
            <p:nvPr/>
          </p:nvSpPr>
          <p:spPr bwMode="auto">
            <a:xfrm>
              <a:off x="8915400" y="2430463"/>
              <a:ext cx="19050" cy="7938"/>
            </a:xfrm>
            <a:custGeom>
              <a:avLst/>
              <a:gdLst>
                <a:gd name="T0" fmla="*/ 7 w 18"/>
                <a:gd name="T1" fmla="*/ 8 h 8"/>
                <a:gd name="T2" fmla="*/ 2 w 18"/>
                <a:gd name="T3" fmla="*/ 8 h 8"/>
                <a:gd name="T4" fmla="*/ 0 w 18"/>
                <a:gd name="T5" fmla="*/ 7 h 8"/>
                <a:gd name="T6" fmla="*/ 17 w 18"/>
                <a:gd name="T7" fmla="*/ 0 h 8"/>
                <a:gd name="T8" fmla="*/ 7 w 1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7" y="8"/>
                  </a:moveTo>
                  <a:cubicBezTo>
                    <a:pt x="5" y="8"/>
                    <a:pt x="4" y="8"/>
                    <a:pt x="2" y="8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6" y="5"/>
                    <a:pt x="9" y="1"/>
                    <a:pt x="17" y="0"/>
                  </a:cubicBezTo>
                  <a:cubicBezTo>
                    <a:pt x="18" y="4"/>
                    <a:pt x="8" y="1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91" name="Freeform 222"/>
            <p:cNvSpPr>
              <a:spLocks noEditPoints="1"/>
            </p:cNvSpPr>
            <p:nvPr/>
          </p:nvSpPr>
          <p:spPr bwMode="auto">
            <a:xfrm>
              <a:off x="8928100" y="2420938"/>
              <a:ext cx="177800" cy="26988"/>
            </a:xfrm>
            <a:custGeom>
              <a:avLst/>
              <a:gdLst>
                <a:gd name="T0" fmla="*/ 78 w 161"/>
                <a:gd name="T1" fmla="*/ 2 h 25"/>
                <a:gd name="T2" fmla="*/ 67 w 161"/>
                <a:gd name="T3" fmla="*/ 6 h 25"/>
                <a:gd name="T4" fmla="*/ 14 w 161"/>
                <a:gd name="T5" fmla="*/ 8 h 25"/>
                <a:gd name="T6" fmla="*/ 39 w 161"/>
                <a:gd name="T7" fmla="*/ 12 h 25"/>
                <a:gd name="T8" fmla="*/ 6 w 161"/>
                <a:gd name="T9" fmla="*/ 15 h 25"/>
                <a:gd name="T10" fmla="*/ 6 w 161"/>
                <a:gd name="T11" fmla="*/ 19 h 25"/>
                <a:gd name="T12" fmla="*/ 20 w 161"/>
                <a:gd name="T13" fmla="*/ 21 h 25"/>
                <a:gd name="T14" fmla="*/ 0 w 161"/>
                <a:gd name="T15" fmla="*/ 25 h 25"/>
                <a:gd name="T16" fmla="*/ 155 w 161"/>
                <a:gd name="T17" fmla="*/ 11 h 25"/>
                <a:gd name="T18" fmla="*/ 141 w 161"/>
                <a:gd name="T19" fmla="*/ 8 h 25"/>
                <a:gd name="T20" fmla="*/ 145 w 161"/>
                <a:gd name="T21" fmla="*/ 6 h 25"/>
                <a:gd name="T22" fmla="*/ 141 w 161"/>
                <a:gd name="T23" fmla="*/ 5 h 25"/>
                <a:gd name="T24" fmla="*/ 156 w 161"/>
                <a:gd name="T25" fmla="*/ 0 h 25"/>
                <a:gd name="T26" fmla="*/ 136 w 161"/>
                <a:gd name="T27" fmla="*/ 1 h 25"/>
                <a:gd name="T28" fmla="*/ 132 w 161"/>
                <a:gd name="T29" fmla="*/ 10 h 25"/>
                <a:gd name="T30" fmla="*/ 88 w 161"/>
                <a:gd name="T31" fmla="*/ 10 h 25"/>
                <a:gd name="T32" fmla="*/ 125 w 161"/>
                <a:gd name="T33" fmla="*/ 1 h 25"/>
                <a:gd name="T34" fmla="*/ 87 w 161"/>
                <a:gd name="T35" fmla="*/ 2 h 25"/>
                <a:gd name="T36" fmla="*/ 81 w 161"/>
                <a:gd name="T37" fmla="*/ 6 h 25"/>
                <a:gd name="T38" fmla="*/ 78 w 161"/>
                <a:gd name="T39" fmla="*/ 2 h 25"/>
                <a:gd name="T40" fmla="*/ 41 w 161"/>
                <a:gd name="T41" fmla="*/ 11 h 25"/>
                <a:gd name="T42" fmla="*/ 54 w 161"/>
                <a:gd name="T43" fmla="*/ 7 h 25"/>
                <a:gd name="T44" fmla="*/ 41 w 161"/>
                <a:gd name="T45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" h="25">
                  <a:moveTo>
                    <a:pt x="78" y="2"/>
                  </a:moveTo>
                  <a:cubicBezTo>
                    <a:pt x="74" y="6"/>
                    <a:pt x="56" y="1"/>
                    <a:pt x="67" y="6"/>
                  </a:cubicBezTo>
                  <a:cubicBezTo>
                    <a:pt x="48" y="3"/>
                    <a:pt x="32" y="3"/>
                    <a:pt x="14" y="8"/>
                  </a:cubicBezTo>
                  <a:cubicBezTo>
                    <a:pt x="29" y="7"/>
                    <a:pt x="30" y="10"/>
                    <a:pt x="39" y="12"/>
                  </a:cubicBezTo>
                  <a:cubicBezTo>
                    <a:pt x="24" y="17"/>
                    <a:pt x="15" y="7"/>
                    <a:pt x="6" y="15"/>
                  </a:cubicBezTo>
                  <a:cubicBezTo>
                    <a:pt x="9" y="15"/>
                    <a:pt x="8" y="18"/>
                    <a:pt x="6" y="19"/>
                  </a:cubicBezTo>
                  <a:cubicBezTo>
                    <a:pt x="12" y="18"/>
                    <a:pt x="19" y="17"/>
                    <a:pt x="20" y="21"/>
                  </a:cubicBezTo>
                  <a:cubicBezTo>
                    <a:pt x="18" y="23"/>
                    <a:pt x="1" y="19"/>
                    <a:pt x="0" y="25"/>
                  </a:cubicBezTo>
                  <a:cubicBezTo>
                    <a:pt x="56" y="18"/>
                    <a:pt x="100" y="16"/>
                    <a:pt x="155" y="11"/>
                  </a:cubicBezTo>
                  <a:cubicBezTo>
                    <a:pt x="151" y="10"/>
                    <a:pt x="144" y="10"/>
                    <a:pt x="141" y="8"/>
                  </a:cubicBezTo>
                  <a:cubicBezTo>
                    <a:pt x="143" y="8"/>
                    <a:pt x="145" y="8"/>
                    <a:pt x="145" y="6"/>
                  </a:cubicBezTo>
                  <a:cubicBezTo>
                    <a:pt x="144" y="6"/>
                    <a:pt x="141" y="7"/>
                    <a:pt x="141" y="5"/>
                  </a:cubicBezTo>
                  <a:cubicBezTo>
                    <a:pt x="149" y="6"/>
                    <a:pt x="161" y="2"/>
                    <a:pt x="156" y="0"/>
                  </a:cubicBezTo>
                  <a:cubicBezTo>
                    <a:pt x="152" y="5"/>
                    <a:pt x="142" y="2"/>
                    <a:pt x="136" y="1"/>
                  </a:cubicBezTo>
                  <a:cubicBezTo>
                    <a:pt x="131" y="5"/>
                    <a:pt x="141" y="8"/>
                    <a:pt x="132" y="10"/>
                  </a:cubicBezTo>
                  <a:cubicBezTo>
                    <a:pt x="118" y="7"/>
                    <a:pt x="96" y="18"/>
                    <a:pt x="88" y="10"/>
                  </a:cubicBezTo>
                  <a:cubicBezTo>
                    <a:pt x="95" y="6"/>
                    <a:pt x="120" y="12"/>
                    <a:pt x="125" y="1"/>
                  </a:cubicBezTo>
                  <a:cubicBezTo>
                    <a:pt x="112" y="2"/>
                    <a:pt x="97" y="7"/>
                    <a:pt x="87" y="2"/>
                  </a:cubicBezTo>
                  <a:cubicBezTo>
                    <a:pt x="85" y="3"/>
                    <a:pt x="83" y="5"/>
                    <a:pt x="81" y="6"/>
                  </a:cubicBezTo>
                  <a:cubicBezTo>
                    <a:pt x="72" y="5"/>
                    <a:pt x="82" y="4"/>
                    <a:pt x="78" y="2"/>
                  </a:cubicBezTo>
                  <a:close/>
                  <a:moveTo>
                    <a:pt x="41" y="11"/>
                  </a:moveTo>
                  <a:cubicBezTo>
                    <a:pt x="40" y="7"/>
                    <a:pt x="50" y="5"/>
                    <a:pt x="54" y="7"/>
                  </a:cubicBezTo>
                  <a:cubicBezTo>
                    <a:pt x="52" y="10"/>
                    <a:pt x="47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92" name="Freeform 223"/>
            <p:cNvSpPr/>
            <p:nvPr/>
          </p:nvSpPr>
          <p:spPr bwMode="auto">
            <a:xfrm>
              <a:off x="8929688" y="2366963"/>
              <a:ext cx="15875" cy="7938"/>
            </a:xfrm>
            <a:custGeom>
              <a:avLst/>
              <a:gdLst>
                <a:gd name="T0" fmla="*/ 0 w 14"/>
                <a:gd name="T1" fmla="*/ 3 h 7"/>
                <a:gd name="T2" fmla="*/ 14 w 14"/>
                <a:gd name="T3" fmla="*/ 1 h 7"/>
                <a:gd name="T4" fmla="*/ 14 w 14"/>
                <a:gd name="T5" fmla="*/ 4 h 7"/>
                <a:gd name="T6" fmla="*/ 0 w 14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0" y="3"/>
                  </a:moveTo>
                  <a:cubicBezTo>
                    <a:pt x="0" y="0"/>
                    <a:pt x="10" y="2"/>
                    <a:pt x="14" y="1"/>
                  </a:cubicBezTo>
                  <a:cubicBezTo>
                    <a:pt x="12" y="2"/>
                    <a:pt x="11" y="3"/>
                    <a:pt x="14" y="4"/>
                  </a:cubicBezTo>
                  <a:cubicBezTo>
                    <a:pt x="13" y="7"/>
                    <a:pt x="5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93" name="Freeform 224"/>
            <p:cNvSpPr/>
            <p:nvPr/>
          </p:nvSpPr>
          <p:spPr bwMode="auto">
            <a:xfrm>
              <a:off x="9091613" y="2376488"/>
              <a:ext cx="30162" cy="11113"/>
            </a:xfrm>
            <a:custGeom>
              <a:avLst/>
              <a:gdLst>
                <a:gd name="T0" fmla="*/ 0 w 28"/>
                <a:gd name="T1" fmla="*/ 9 h 9"/>
                <a:gd name="T2" fmla="*/ 28 w 28"/>
                <a:gd name="T3" fmla="*/ 3 h 9"/>
                <a:gd name="T4" fmla="*/ 0 w 28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9">
                  <a:moveTo>
                    <a:pt x="0" y="9"/>
                  </a:moveTo>
                  <a:cubicBezTo>
                    <a:pt x="7" y="6"/>
                    <a:pt x="19" y="0"/>
                    <a:pt x="28" y="3"/>
                  </a:cubicBezTo>
                  <a:cubicBezTo>
                    <a:pt x="22" y="6"/>
                    <a:pt x="9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94" name="Freeform 225"/>
            <p:cNvSpPr/>
            <p:nvPr/>
          </p:nvSpPr>
          <p:spPr bwMode="auto">
            <a:xfrm>
              <a:off x="9105900" y="2379663"/>
              <a:ext cx="22225" cy="14288"/>
            </a:xfrm>
            <a:custGeom>
              <a:avLst/>
              <a:gdLst>
                <a:gd name="T0" fmla="*/ 3 w 20"/>
                <a:gd name="T1" fmla="*/ 13 h 13"/>
                <a:gd name="T2" fmla="*/ 1 w 20"/>
                <a:gd name="T3" fmla="*/ 7 h 13"/>
                <a:gd name="T4" fmla="*/ 19 w 20"/>
                <a:gd name="T5" fmla="*/ 9 h 13"/>
                <a:gd name="T6" fmla="*/ 3 w 2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3">
                  <a:moveTo>
                    <a:pt x="3" y="13"/>
                  </a:moveTo>
                  <a:cubicBezTo>
                    <a:pt x="0" y="13"/>
                    <a:pt x="1" y="9"/>
                    <a:pt x="1" y="7"/>
                  </a:cubicBezTo>
                  <a:cubicBezTo>
                    <a:pt x="7" y="7"/>
                    <a:pt x="20" y="0"/>
                    <a:pt x="19" y="9"/>
                  </a:cubicBezTo>
                  <a:cubicBezTo>
                    <a:pt x="11" y="8"/>
                    <a:pt x="3" y="4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95" name="Freeform 226"/>
            <p:cNvSpPr/>
            <p:nvPr/>
          </p:nvSpPr>
          <p:spPr bwMode="auto">
            <a:xfrm>
              <a:off x="9202738" y="2414588"/>
              <a:ext cx="26987" cy="7938"/>
            </a:xfrm>
            <a:custGeom>
              <a:avLst/>
              <a:gdLst>
                <a:gd name="T0" fmla="*/ 3 w 25"/>
                <a:gd name="T1" fmla="*/ 7 h 7"/>
                <a:gd name="T2" fmla="*/ 0 w 25"/>
                <a:gd name="T3" fmla="*/ 5 h 7"/>
                <a:gd name="T4" fmla="*/ 25 w 25"/>
                <a:gd name="T5" fmla="*/ 4 h 7"/>
                <a:gd name="T6" fmla="*/ 3 w 2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7">
                  <a:moveTo>
                    <a:pt x="3" y="7"/>
                  </a:moveTo>
                  <a:cubicBezTo>
                    <a:pt x="3" y="6"/>
                    <a:pt x="2" y="5"/>
                    <a:pt x="0" y="5"/>
                  </a:cubicBezTo>
                  <a:cubicBezTo>
                    <a:pt x="7" y="0"/>
                    <a:pt x="17" y="2"/>
                    <a:pt x="25" y="4"/>
                  </a:cubicBezTo>
                  <a:cubicBezTo>
                    <a:pt x="20" y="7"/>
                    <a:pt x="11" y="4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96" name="Freeform 227"/>
            <p:cNvSpPr/>
            <p:nvPr/>
          </p:nvSpPr>
          <p:spPr bwMode="auto">
            <a:xfrm>
              <a:off x="9137650" y="1589088"/>
              <a:ext cx="15875" cy="11113"/>
            </a:xfrm>
            <a:custGeom>
              <a:avLst/>
              <a:gdLst>
                <a:gd name="T0" fmla="*/ 14 w 14"/>
                <a:gd name="T1" fmla="*/ 9 h 10"/>
                <a:gd name="T2" fmla="*/ 6 w 14"/>
                <a:gd name="T3" fmla="*/ 2 h 10"/>
                <a:gd name="T4" fmla="*/ 14 w 14"/>
                <a:gd name="T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4" y="9"/>
                  </a:moveTo>
                  <a:cubicBezTo>
                    <a:pt x="8" y="10"/>
                    <a:pt x="0" y="5"/>
                    <a:pt x="6" y="2"/>
                  </a:cubicBezTo>
                  <a:cubicBezTo>
                    <a:pt x="6" y="0"/>
                    <a:pt x="9" y="7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97" name="Freeform 228"/>
            <p:cNvSpPr/>
            <p:nvPr/>
          </p:nvSpPr>
          <p:spPr bwMode="auto">
            <a:xfrm>
              <a:off x="9229725" y="2368550"/>
              <a:ext cx="25400" cy="7938"/>
            </a:xfrm>
            <a:custGeom>
              <a:avLst/>
              <a:gdLst>
                <a:gd name="T0" fmla="*/ 9 w 23"/>
                <a:gd name="T1" fmla="*/ 7 h 7"/>
                <a:gd name="T2" fmla="*/ 0 w 23"/>
                <a:gd name="T3" fmla="*/ 6 h 7"/>
                <a:gd name="T4" fmla="*/ 17 w 23"/>
                <a:gd name="T5" fmla="*/ 0 h 7"/>
                <a:gd name="T6" fmla="*/ 9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9" y="7"/>
                  </a:moveTo>
                  <a:cubicBezTo>
                    <a:pt x="5" y="7"/>
                    <a:pt x="4" y="5"/>
                    <a:pt x="0" y="6"/>
                  </a:cubicBezTo>
                  <a:cubicBezTo>
                    <a:pt x="5" y="0"/>
                    <a:pt x="8" y="2"/>
                    <a:pt x="17" y="0"/>
                  </a:cubicBezTo>
                  <a:cubicBezTo>
                    <a:pt x="23" y="2"/>
                    <a:pt x="6" y="2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98" name="Freeform 229"/>
            <p:cNvSpPr/>
            <p:nvPr/>
          </p:nvSpPr>
          <p:spPr bwMode="auto">
            <a:xfrm>
              <a:off x="9305925" y="2368550"/>
              <a:ext cx="41275" cy="11113"/>
            </a:xfrm>
            <a:custGeom>
              <a:avLst/>
              <a:gdLst>
                <a:gd name="T0" fmla="*/ 0 w 37"/>
                <a:gd name="T1" fmla="*/ 9 h 9"/>
                <a:gd name="T2" fmla="*/ 37 w 37"/>
                <a:gd name="T3" fmla="*/ 0 h 9"/>
                <a:gd name="T4" fmla="*/ 0 w 37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9">
                  <a:moveTo>
                    <a:pt x="0" y="9"/>
                  </a:moveTo>
                  <a:cubicBezTo>
                    <a:pt x="9" y="3"/>
                    <a:pt x="27" y="7"/>
                    <a:pt x="37" y="0"/>
                  </a:cubicBezTo>
                  <a:cubicBezTo>
                    <a:pt x="32" y="8"/>
                    <a:pt x="13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99" name="Freeform 230"/>
            <p:cNvSpPr/>
            <p:nvPr/>
          </p:nvSpPr>
          <p:spPr bwMode="auto">
            <a:xfrm>
              <a:off x="9329738" y="2379663"/>
              <a:ext cx="9525" cy="14288"/>
            </a:xfrm>
            <a:custGeom>
              <a:avLst/>
              <a:gdLst>
                <a:gd name="T0" fmla="*/ 4 w 9"/>
                <a:gd name="T1" fmla="*/ 6 h 13"/>
                <a:gd name="T2" fmla="*/ 9 w 9"/>
                <a:gd name="T3" fmla="*/ 9 h 13"/>
                <a:gd name="T4" fmla="*/ 0 w 9"/>
                <a:gd name="T5" fmla="*/ 11 h 13"/>
                <a:gd name="T6" fmla="*/ 9 w 9"/>
                <a:gd name="T7" fmla="*/ 6 h 13"/>
                <a:gd name="T8" fmla="*/ 4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4" y="6"/>
                  </a:moveTo>
                  <a:cubicBezTo>
                    <a:pt x="4" y="9"/>
                    <a:pt x="6" y="9"/>
                    <a:pt x="9" y="9"/>
                  </a:cubicBezTo>
                  <a:cubicBezTo>
                    <a:pt x="9" y="12"/>
                    <a:pt x="4" y="13"/>
                    <a:pt x="0" y="11"/>
                  </a:cubicBezTo>
                  <a:cubicBezTo>
                    <a:pt x="0" y="8"/>
                    <a:pt x="9" y="0"/>
                    <a:pt x="9" y="6"/>
                  </a:cubicBezTo>
                  <a:cubicBezTo>
                    <a:pt x="7" y="6"/>
                    <a:pt x="6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0" name="Freeform 231"/>
            <p:cNvSpPr/>
            <p:nvPr/>
          </p:nvSpPr>
          <p:spPr bwMode="auto">
            <a:xfrm>
              <a:off x="9278938" y="1574800"/>
              <a:ext cx="38100" cy="14288"/>
            </a:xfrm>
            <a:custGeom>
              <a:avLst/>
              <a:gdLst>
                <a:gd name="T0" fmla="*/ 4 w 34"/>
                <a:gd name="T1" fmla="*/ 3 h 13"/>
                <a:gd name="T2" fmla="*/ 24 w 34"/>
                <a:gd name="T3" fmla="*/ 2 h 13"/>
                <a:gd name="T4" fmla="*/ 34 w 34"/>
                <a:gd name="T5" fmla="*/ 8 h 13"/>
                <a:gd name="T6" fmla="*/ 14 w 34"/>
                <a:gd name="T7" fmla="*/ 11 h 13"/>
                <a:gd name="T8" fmla="*/ 4 w 34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3">
                  <a:moveTo>
                    <a:pt x="4" y="3"/>
                  </a:moveTo>
                  <a:cubicBezTo>
                    <a:pt x="0" y="0"/>
                    <a:pt x="19" y="6"/>
                    <a:pt x="24" y="2"/>
                  </a:cubicBezTo>
                  <a:cubicBezTo>
                    <a:pt x="18" y="6"/>
                    <a:pt x="29" y="7"/>
                    <a:pt x="34" y="8"/>
                  </a:cubicBezTo>
                  <a:cubicBezTo>
                    <a:pt x="30" y="13"/>
                    <a:pt x="23" y="10"/>
                    <a:pt x="14" y="11"/>
                  </a:cubicBezTo>
                  <a:cubicBezTo>
                    <a:pt x="24" y="7"/>
                    <a:pt x="9" y="5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1" name="Freeform 232"/>
            <p:cNvSpPr/>
            <p:nvPr/>
          </p:nvSpPr>
          <p:spPr bwMode="auto">
            <a:xfrm>
              <a:off x="9290050" y="1411288"/>
              <a:ext cx="20637" cy="14288"/>
            </a:xfrm>
            <a:custGeom>
              <a:avLst/>
              <a:gdLst>
                <a:gd name="T0" fmla="*/ 11 w 19"/>
                <a:gd name="T1" fmla="*/ 10 h 13"/>
                <a:gd name="T2" fmla="*/ 0 w 19"/>
                <a:gd name="T3" fmla="*/ 12 h 13"/>
                <a:gd name="T4" fmla="*/ 19 w 19"/>
                <a:gd name="T5" fmla="*/ 0 h 13"/>
                <a:gd name="T6" fmla="*/ 11 w 19"/>
                <a:gd name="T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3">
                  <a:moveTo>
                    <a:pt x="11" y="10"/>
                  </a:moveTo>
                  <a:cubicBezTo>
                    <a:pt x="12" y="13"/>
                    <a:pt x="3" y="11"/>
                    <a:pt x="0" y="12"/>
                  </a:cubicBezTo>
                  <a:cubicBezTo>
                    <a:pt x="0" y="5"/>
                    <a:pt x="9" y="3"/>
                    <a:pt x="19" y="0"/>
                  </a:cubicBezTo>
                  <a:cubicBezTo>
                    <a:pt x="13" y="8"/>
                    <a:pt x="13" y="8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2" name="Freeform 233"/>
            <p:cNvSpPr/>
            <p:nvPr/>
          </p:nvSpPr>
          <p:spPr bwMode="auto">
            <a:xfrm>
              <a:off x="9445625" y="2398713"/>
              <a:ext cx="19050" cy="9525"/>
            </a:xfrm>
            <a:custGeom>
              <a:avLst/>
              <a:gdLst>
                <a:gd name="T0" fmla="*/ 0 w 17"/>
                <a:gd name="T1" fmla="*/ 6 h 8"/>
                <a:gd name="T2" fmla="*/ 17 w 17"/>
                <a:gd name="T3" fmla="*/ 5 h 8"/>
                <a:gd name="T4" fmla="*/ 0 w 17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0" y="6"/>
                  </a:moveTo>
                  <a:cubicBezTo>
                    <a:pt x="2" y="0"/>
                    <a:pt x="10" y="6"/>
                    <a:pt x="17" y="5"/>
                  </a:cubicBezTo>
                  <a:cubicBezTo>
                    <a:pt x="15" y="8"/>
                    <a:pt x="7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3" name="Freeform 234"/>
            <p:cNvSpPr/>
            <p:nvPr/>
          </p:nvSpPr>
          <p:spPr bwMode="auto">
            <a:xfrm>
              <a:off x="9605963" y="1538288"/>
              <a:ext cx="23812" cy="9525"/>
            </a:xfrm>
            <a:custGeom>
              <a:avLst/>
              <a:gdLst>
                <a:gd name="T0" fmla="*/ 12 w 21"/>
                <a:gd name="T1" fmla="*/ 6 h 9"/>
                <a:gd name="T2" fmla="*/ 5 w 21"/>
                <a:gd name="T3" fmla="*/ 7 h 9"/>
                <a:gd name="T4" fmla="*/ 2 w 21"/>
                <a:gd name="T5" fmla="*/ 4 h 9"/>
                <a:gd name="T6" fmla="*/ 21 w 21"/>
                <a:gd name="T7" fmla="*/ 2 h 9"/>
                <a:gd name="T8" fmla="*/ 12 w 21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12" y="6"/>
                  </a:moveTo>
                  <a:cubicBezTo>
                    <a:pt x="11" y="9"/>
                    <a:pt x="9" y="6"/>
                    <a:pt x="5" y="7"/>
                  </a:cubicBezTo>
                  <a:cubicBezTo>
                    <a:pt x="8" y="4"/>
                    <a:pt x="12" y="3"/>
                    <a:pt x="2" y="4"/>
                  </a:cubicBezTo>
                  <a:cubicBezTo>
                    <a:pt x="0" y="2"/>
                    <a:pt x="15" y="0"/>
                    <a:pt x="21" y="2"/>
                  </a:cubicBezTo>
                  <a:cubicBezTo>
                    <a:pt x="20" y="4"/>
                    <a:pt x="4" y="4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4" name="Freeform 235"/>
            <p:cNvSpPr/>
            <p:nvPr/>
          </p:nvSpPr>
          <p:spPr bwMode="auto">
            <a:xfrm>
              <a:off x="9898063" y="1531938"/>
              <a:ext cx="49212" cy="12700"/>
            </a:xfrm>
            <a:custGeom>
              <a:avLst/>
              <a:gdLst>
                <a:gd name="T0" fmla="*/ 7 w 46"/>
                <a:gd name="T1" fmla="*/ 8 h 12"/>
                <a:gd name="T2" fmla="*/ 25 w 46"/>
                <a:gd name="T3" fmla="*/ 0 h 12"/>
                <a:gd name="T4" fmla="*/ 41 w 46"/>
                <a:gd name="T5" fmla="*/ 4 h 12"/>
                <a:gd name="T6" fmla="*/ 18 w 46"/>
                <a:gd name="T7" fmla="*/ 5 h 12"/>
                <a:gd name="T8" fmla="*/ 28 w 46"/>
                <a:gd name="T9" fmla="*/ 9 h 12"/>
                <a:gd name="T10" fmla="*/ 7 w 46"/>
                <a:gd name="T1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2">
                  <a:moveTo>
                    <a:pt x="7" y="8"/>
                  </a:moveTo>
                  <a:cubicBezTo>
                    <a:pt x="0" y="9"/>
                    <a:pt x="22" y="4"/>
                    <a:pt x="25" y="0"/>
                  </a:cubicBezTo>
                  <a:cubicBezTo>
                    <a:pt x="27" y="3"/>
                    <a:pt x="37" y="7"/>
                    <a:pt x="41" y="4"/>
                  </a:cubicBezTo>
                  <a:cubicBezTo>
                    <a:pt x="46" y="11"/>
                    <a:pt x="29" y="4"/>
                    <a:pt x="18" y="5"/>
                  </a:cubicBezTo>
                  <a:cubicBezTo>
                    <a:pt x="19" y="8"/>
                    <a:pt x="24" y="7"/>
                    <a:pt x="28" y="9"/>
                  </a:cubicBezTo>
                  <a:cubicBezTo>
                    <a:pt x="24" y="12"/>
                    <a:pt x="17" y="5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5" name="Freeform 236"/>
            <p:cNvSpPr/>
            <p:nvPr/>
          </p:nvSpPr>
          <p:spPr bwMode="auto">
            <a:xfrm>
              <a:off x="9972675" y="1533525"/>
              <a:ext cx="25400" cy="22225"/>
            </a:xfrm>
            <a:custGeom>
              <a:avLst/>
              <a:gdLst>
                <a:gd name="T0" fmla="*/ 14 w 24"/>
                <a:gd name="T1" fmla="*/ 18 h 20"/>
                <a:gd name="T2" fmla="*/ 2 w 24"/>
                <a:gd name="T3" fmla="*/ 15 h 20"/>
                <a:gd name="T4" fmla="*/ 11 w 24"/>
                <a:gd name="T5" fmla="*/ 5 h 20"/>
                <a:gd name="T6" fmla="*/ 15 w 24"/>
                <a:gd name="T7" fmla="*/ 0 h 20"/>
                <a:gd name="T8" fmla="*/ 14 w 24"/>
                <a:gd name="T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14" y="18"/>
                  </a:moveTo>
                  <a:cubicBezTo>
                    <a:pt x="9" y="17"/>
                    <a:pt x="0" y="20"/>
                    <a:pt x="2" y="15"/>
                  </a:cubicBezTo>
                  <a:cubicBezTo>
                    <a:pt x="16" y="16"/>
                    <a:pt x="18" y="8"/>
                    <a:pt x="11" y="5"/>
                  </a:cubicBezTo>
                  <a:cubicBezTo>
                    <a:pt x="12" y="3"/>
                    <a:pt x="16" y="3"/>
                    <a:pt x="15" y="0"/>
                  </a:cubicBezTo>
                  <a:cubicBezTo>
                    <a:pt x="24" y="5"/>
                    <a:pt x="15" y="11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6" name="Freeform 237"/>
            <p:cNvSpPr/>
            <p:nvPr/>
          </p:nvSpPr>
          <p:spPr bwMode="auto">
            <a:xfrm>
              <a:off x="10023475" y="1528763"/>
              <a:ext cx="47625" cy="15875"/>
            </a:xfrm>
            <a:custGeom>
              <a:avLst/>
              <a:gdLst>
                <a:gd name="T0" fmla="*/ 5 w 43"/>
                <a:gd name="T1" fmla="*/ 5 h 15"/>
                <a:gd name="T2" fmla="*/ 8 w 43"/>
                <a:gd name="T3" fmla="*/ 15 h 15"/>
                <a:gd name="T4" fmla="*/ 1 w 43"/>
                <a:gd name="T5" fmla="*/ 6 h 15"/>
                <a:gd name="T6" fmla="*/ 5 w 43"/>
                <a:gd name="T7" fmla="*/ 3 h 15"/>
                <a:gd name="T8" fmla="*/ 43 w 43"/>
                <a:gd name="T9" fmla="*/ 1 h 15"/>
                <a:gd name="T10" fmla="*/ 31 w 43"/>
                <a:gd name="T11" fmla="*/ 3 h 15"/>
                <a:gd name="T12" fmla="*/ 15 w 43"/>
                <a:gd name="T13" fmla="*/ 12 h 15"/>
                <a:gd name="T14" fmla="*/ 15 w 43"/>
                <a:gd name="T15" fmla="*/ 5 h 15"/>
                <a:gd name="T16" fmla="*/ 5 w 43"/>
                <a:gd name="T1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5">
                  <a:moveTo>
                    <a:pt x="5" y="5"/>
                  </a:moveTo>
                  <a:cubicBezTo>
                    <a:pt x="4" y="10"/>
                    <a:pt x="13" y="14"/>
                    <a:pt x="8" y="15"/>
                  </a:cubicBezTo>
                  <a:cubicBezTo>
                    <a:pt x="0" y="15"/>
                    <a:pt x="7" y="9"/>
                    <a:pt x="1" y="6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20" y="5"/>
                    <a:pt x="25" y="0"/>
                    <a:pt x="43" y="1"/>
                  </a:cubicBezTo>
                  <a:cubicBezTo>
                    <a:pt x="41" y="4"/>
                    <a:pt x="35" y="5"/>
                    <a:pt x="31" y="3"/>
                  </a:cubicBezTo>
                  <a:cubicBezTo>
                    <a:pt x="36" y="9"/>
                    <a:pt x="23" y="8"/>
                    <a:pt x="15" y="12"/>
                  </a:cubicBezTo>
                  <a:cubicBezTo>
                    <a:pt x="15" y="10"/>
                    <a:pt x="15" y="8"/>
                    <a:pt x="15" y="5"/>
                  </a:cubicBez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7" name="Freeform 238"/>
            <p:cNvSpPr/>
            <p:nvPr/>
          </p:nvSpPr>
          <p:spPr bwMode="auto">
            <a:xfrm>
              <a:off x="10112375" y="1460500"/>
              <a:ext cx="33337" cy="12700"/>
            </a:xfrm>
            <a:custGeom>
              <a:avLst/>
              <a:gdLst>
                <a:gd name="T0" fmla="*/ 17 w 29"/>
                <a:gd name="T1" fmla="*/ 0 h 12"/>
                <a:gd name="T2" fmla="*/ 29 w 29"/>
                <a:gd name="T3" fmla="*/ 7 h 12"/>
                <a:gd name="T4" fmla="*/ 17 w 29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2">
                  <a:moveTo>
                    <a:pt x="17" y="0"/>
                  </a:moveTo>
                  <a:cubicBezTo>
                    <a:pt x="14" y="7"/>
                    <a:pt x="25" y="5"/>
                    <a:pt x="29" y="7"/>
                  </a:cubicBezTo>
                  <a:cubicBezTo>
                    <a:pt x="24" y="12"/>
                    <a:pt x="0" y="1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8" name="Freeform 239"/>
            <p:cNvSpPr/>
            <p:nvPr/>
          </p:nvSpPr>
          <p:spPr bwMode="auto">
            <a:xfrm>
              <a:off x="10215563" y="1547813"/>
              <a:ext cx="36512" cy="4763"/>
            </a:xfrm>
            <a:custGeom>
              <a:avLst/>
              <a:gdLst>
                <a:gd name="T0" fmla="*/ 33 w 33"/>
                <a:gd name="T1" fmla="*/ 3 h 4"/>
                <a:gd name="T2" fmla="*/ 26 w 33"/>
                <a:gd name="T3" fmla="*/ 0 h 4"/>
                <a:gd name="T4" fmla="*/ 33 w 33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4">
                  <a:moveTo>
                    <a:pt x="33" y="3"/>
                  </a:moveTo>
                  <a:cubicBezTo>
                    <a:pt x="28" y="4"/>
                    <a:pt x="0" y="3"/>
                    <a:pt x="26" y="0"/>
                  </a:cubicBezTo>
                  <a:cubicBezTo>
                    <a:pt x="27" y="1"/>
                    <a:pt x="30" y="2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9" name="Freeform 240"/>
            <p:cNvSpPr/>
            <p:nvPr/>
          </p:nvSpPr>
          <p:spPr bwMode="auto">
            <a:xfrm>
              <a:off x="10245725" y="1535113"/>
              <a:ext cx="42862" cy="14288"/>
            </a:xfrm>
            <a:custGeom>
              <a:avLst/>
              <a:gdLst>
                <a:gd name="T0" fmla="*/ 33 w 39"/>
                <a:gd name="T1" fmla="*/ 8 h 12"/>
                <a:gd name="T2" fmla="*/ 5 w 39"/>
                <a:gd name="T3" fmla="*/ 11 h 12"/>
                <a:gd name="T4" fmla="*/ 0 w 39"/>
                <a:gd name="T5" fmla="*/ 2 h 12"/>
                <a:gd name="T6" fmla="*/ 19 w 39"/>
                <a:gd name="T7" fmla="*/ 6 h 12"/>
                <a:gd name="T8" fmla="*/ 21 w 39"/>
                <a:gd name="T9" fmla="*/ 1 h 12"/>
                <a:gd name="T10" fmla="*/ 35 w 39"/>
                <a:gd name="T11" fmla="*/ 0 h 12"/>
                <a:gd name="T12" fmla="*/ 33 w 39"/>
                <a:gd name="T1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2">
                  <a:moveTo>
                    <a:pt x="33" y="8"/>
                  </a:moveTo>
                  <a:cubicBezTo>
                    <a:pt x="25" y="10"/>
                    <a:pt x="17" y="12"/>
                    <a:pt x="5" y="11"/>
                  </a:cubicBezTo>
                  <a:cubicBezTo>
                    <a:pt x="10" y="7"/>
                    <a:pt x="2" y="6"/>
                    <a:pt x="0" y="2"/>
                  </a:cubicBezTo>
                  <a:cubicBezTo>
                    <a:pt x="6" y="1"/>
                    <a:pt x="16" y="2"/>
                    <a:pt x="19" y="6"/>
                  </a:cubicBezTo>
                  <a:cubicBezTo>
                    <a:pt x="22" y="5"/>
                    <a:pt x="18" y="4"/>
                    <a:pt x="21" y="1"/>
                  </a:cubicBezTo>
                  <a:cubicBezTo>
                    <a:pt x="24" y="3"/>
                    <a:pt x="32" y="2"/>
                    <a:pt x="35" y="0"/>
                  </a:cubicBezTo>
                  <a:cubicBezTo>
                    <a:pt x="39" y="2"/>
                    <a:pt x="26" y="3"/>
                    <a:pt x="3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10" name="Freeform 241"/>
            <p:cNvSpPr/>
            <p:nvPr/>
          </p:nvSpPr>
          <p:spPr bwMode="auto">
            <a:xfrm>
              <a:off x="10280650" y="1535113"/>
              <a:ext cx="276225" cy="22225"/>
            </a:xfrm>
            <a:custGeom>
              <a:avLst/>
              <a:gdLst>
                <a:gd name="T0" fmla="*/ 0 w 251"/>
                <a:gd name="T1" fmla="*/ 19 h 19"/>
                <a:gd name="T2" fmla="*/ 72 w 251"/>
                <a:gd name="T3" fmla="*/ 5 h 19"/>
                <a:gd name="T4" fmla="*/ 74 w 251"/>
                <a:gd name="T5" fmla="*/ 0 h 19"/>
                <a:gd name="T6" fmla="*/ 79 w 251"/>
                <a:gd name="T7" fmla="*/ 8 h 19"/>
                <a:gd name="T8" fmla="*/ 96 w 251"/>
                <a:gd name="T9" fmla="*/ 9 h 19"/>
                <a:gd name="T10" fmla="*/ 100 w 251"/>
                <a:gd name="T11" fmla="*/ 5 h 19"/>
                <a:gd name="T12" fmla="*/ 169 w 251"/>
                <a:gd name="T13" fmla="*/ 5 h 19"/>
                <a:gd name="T14" fmla="*/ 225 w 251"/>
                <a:gd name="T15" fmla="*/ 2 h 19"/>
                <a:gd name="T16" fmla="*/ 230 w 251"/>
                <a:gd name="T17" fmla="*/ 11 h 19"/>
                <a:gd name="T18" fmla="*/ 237 w 251"/>
                <a:gd name="T19" fmla="*/ 9 h 19"/>
                <a:gd name="T20" fmla="*/ 230 w 251"/>
                <a:gd name="T21" fmla="*/ 3 h 19"/>
                <a:gd name="T22" fmla="*/ 251 w 251"/>
                <a:gd name="T23" fmla="*/ 12 h 19"/>
                <a:gd name="T24" fmla="*/ 239 w 251"/>
                <a:gd name="T25" fmla="*/ 15 h 19"/>
                <a:gd name="T26" fmla="*/ 46 w 251"/>
                <a:gd name="T27" fmla="*/ 10 h 19"/>
                <a:gd name="T28" fmla="*/ 39 w 251"/>
                <a:gd name="T29" fmla="*/ 15 h 19"/>
                <a:gd name="T30" fmla="*/ 28 w 251"/>
                <a:gd name="T31" fmla="*/ 12 h 19"/>
                <a:gd name="T32" fmla="*/ 21 w 251"/>
                <a:gd name="T33" fmla="*/ 18 h 19"/>
                <a:gd name="T34" fmla="*/ 0 w 251"/>
                <a:gd name="T3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1" h="19">
                  <a:moveTo>
                    <a:pt x="0" y="19"/>
                  </a:moveTo>
                  <a:cubicBezTo>
                    <a:pt x="9" y="12"/>
                    <a:pt x="48" y="5"/>
                    <a:pt x="72" y="5"/>
                  </a:cubicBezTo>
                  <a:cubicBezTo>
                    <a:pt x="75" y="4"/>
                    <a:pt x="74" y="2"/>
                    <a:pt x="74" y="0"/>
                  </a:cubicBezTo>
                  <a:cubicBezTo>
                    <a:pt x="80" y="2"/>
                    <a:pt x="82" y="3"/>
                    <a:pt x="79" y="8"/>
                  </a:cubicBezTo>
                  <a:cubicBezTo>
                    <a:pt x="89" y="8"/>
                    <a:pt x="90" y="5"/>
                    <a:pt x="96" y="9"/>
                  </a:cubicBezTo>
                  <a:cubicBezTo>
                    <a:pt x="99" y="8"/>
                    <a:pt x="100" y="7"/>
                    <a:pt x="100" y="5"/>
                  </a:cubicBezTo>
                  <a:cubicBezTo>
                    <a:pt x="126" y="6"/>
                    <a:pt x="148" y="6"/>
                    <a:pt x="169" y="5"/>
                  </a:cubicBezTo>
                  <a:cubicBezTo>
                    <a:pt x="189" y="4"/>
                    <a:pt x="208" y="3"/>
                    <a:pt x="225" y="2"/>
                  </a:cubicBezTo>
                  <a:cubicBezTo>
                    <a:pt x="218" y="6"/>
                    <a:pt x="233" y="4"/>
                    <a:pt x="230" y="11"/>
                  </a:cubicBezTo>
                  <a:cubicBezTo>
                    <a:pt x="232" y="10"/>
                    <a:pt x="234" y="9"/>
                    <a:pt x="237" y="9"/>
                  </a:cubicBezTo>
                  <a:cubicBezTo>
                    <a:pt x="236" y="6"/>
                    <a:pt x="228" y="8"/>
                    <a:pt x="230" y="3"/>
                  </a:cubicBezTo>
                  <a:cubicBezTo>
                    <a:pt x="241" y="6"/>
                    <a:pt x="247" y="5"/>
                    <a:pt x="251" y="12"/>
                  </a:cubicBezTo>
                  <a:cubicBezTo>
                    <a:pt x="247" y="17"/>
                    <a:pt x="238" y="5"/>
                    <a:pt x="239" y="15"/>
                  </a:cubicBezTo>
                  <a:cubicBezTo>
                    <a:pt x="167" y="13"/>
                    <a:pt x="128" y="12"/>
                    <a:pt x="46" y="10"/>
                  </a:cubicBezTo>
                  <a:cubicBezTo>
                    <a:pt x="40" y="9"/>
                    <a:pt x="42" y="13"/>
                    <a:pt x="39" y="15"/>
                  </a:cubicBezTo>
                  <a:cubicBezTo>
                    <a:pt x="38" y="12"/>
                    <a:pt x="28" y="15"/>
                    <a:pt x="28" y="12"/>
                  </a:cubicBezTo>
                  <a:cubicBezTo>
                    <a:pt x="24" y="13"/>
                    <a:pt x="20" y="14"/>
                    <a:pt x="21" y="18"/>
                  </a:cubicBezTo>
                  <a:cubicBezTo>
                    <a:pt x="14" y="18"/>
                    <a:pt x="2" y="16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11" name="Freeform 242"/>
            <p:cNvSpPr/>
            <p:nvPr/>
          </p:nvSpPr>
          <p:spPr bwMode="auto">
            <a:xfrm>
              <a:off x="10487025" y="1673225"/>
              <a:ext cx="212725" cy="39688"/>
            </a:xfrm>
            <a:custGeom>
              <a:avLst/>
              <a:gdLst>
                <a:gd name="T0" fmla="*/ 0 w 192"/>
                <a:gd name="T1" fmla="*/ 17 h 37"/>
                <a:gd name="T2" fmla="*/ 13 w 192"/>
                <a:gd name="T3" fmla="*/ 13 h 37"/>
                <a:gd name="T4" fmla="*/ 6 w 192"/>
                <a:gd name="T5" fmla="*/ 10 h 37"/>
                <a:gd name="T6" fmla="*/ 67 w 192"/>
                <a:gd name="T7" fmla="*/ 7 h 37"/>
                <a:gd name="T8" fmla="*/ 118 w 192"/>
                <a:gd name="T9" fmla="*/ 11 h 37"/>
                <a:gd name="T10" fmla="*/ 127 w 192"/>
                <a:gd name="T11" fmla="*/ 15 h 37"/>
                <a:gd name="T12" fmla="*/ 144 w 192"/>
                <a:gd name="T13" fmla="*/ 9 h 37"/>
                <a:gd name="T14" fmla="*/ 141 w 192"/>
                <a:gd name="T15" fmla="*/ 14 h 37"/>
                <a:gd name="T16" fmla="*/ 164 w 192"/>
                <a:gd name="T17" fmla="*/ 25 h 37"/>
                <a:gd name="T18" fmla="*/ 180 w 192"/>
                <a:gd name="T19" fmla="*/ 25 h 37"/>
                <a:gd name="T20" fmla="*/ 192 w 192"/>
                <a:gd name="T21" fmla="*/ 30 h 37"/>
                <a:gd name="T22" fmla="*/ 159 w 192"/>
                <a:gd name="T23" fmla="*/ 37 h 37"/>
                <a:gd name="T24" fmla="*/ 164 w 192"/>
                <a:gd name="T25" fmla="*/ 33 h 37"/>
                <a:gd name="T26" fmla="*/ 134 w 192"/>
                <a:gd name="T27" fmla="*/ 27 h 37"/>
                <a:gd name="T28" fmla="*/ 134 w 192"/>
                <a:gd name="T29" fmla="*/ 20 h 37"/>
                <a:gd name="T30" fmla="*/ 101 w 192"/>
                <a:gd name="T31" fmla="*/ 26 h 37"/>
                <a:gd name="T32" fmla="*/ 85 w 192"/>
                <a:gd name="T33" fmla="*/ 23 h 37"/>
                <a:gd name="T34" fmla="*/ 99 w 192"/>
                <a:gd name="T35" fmla="*/ 23 h 37"/>
                <a:gd name="T36" fmla="*/ 104 w 192"/>
                <a:gd name="T37" fmla="*/ 19 h 37"/>
                <a:gd name="T38" fmla="*/ 0 w 192"/>
                <a:gd name="T3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37">
                  <a:moveTo>
                    <a:pt x="0" y="17"/>
                  </a:moveTo>
                  <a:cubicBezTo>
                    <a:pt x="0" y="12"/>
                    <a:pt x="10" y="15"/>
                    <a:pt x="13" y="13"/>
                  </a:cubicBezTo>
                  <a:cubicBezTo>
                    <a:pt x="12" y="11"/>
                    <a:pt x="9" y="10"/>
                    <a:pt x="6" y="10"/>
                  </a:cubicBezTo>
                  <a:cubicBezTo>
                    <a:pt x="21" y="0"/>
                    <a:pt x="45" y="8"/>
                    <a:pt x="67" y="7"/>
                  </a:cubicBezTo>
                  <a:cubicBezTo>
                    <a:pt x="60" y="15"/>
                    <a:pt x="113" y="19"/>
                    <a:pt x="118" y="11"/>
                  </a:cubicBezTo>
                  <a:cubicBezTo>
                    <a:pt x="125" y="10"/>
                    <a:pt x="123" y="15"/>
                    <a:pt x="127" y="15"/>
                  </a:cubicBezTo>
                  <a:cubicBezTo>
                    <a:pt x="133" y="13"/>
                    <a:pt x="136" y="9"/>
                    <a:pt x="144" y="9"/>
                  </a:cubicBezTo>
                  <a:cubicBezTo>
                    <a:pt x="142" y="10"/>
                    <a:pt x="141" y="12"/>
                    <a:pt x="141" y="14"/>
                  </a:cubicBezTo>
                  <a:cubicBezTo>
                    <a:pt x="151" y="12"/>
                    <a:pt x="156" y="22"/>
                    <a:pt x="164" y="25"/>
                  </a:cubicBezTo>
                  <a:cubicBezTo>
                    <a:pt x="167" y="21"/>
                    <a:pt x="174" y="23"/>
                    <a:pt x="180" y="25"/>
                  </a:cubicBezTo>
                  <a:cubicBezTo>
                    <a:pt x="170" y="27"/>
                    <a:pt x="182" y="30"/>
                    <a:pt x="192" y="30"/>
                  </a:cubicBezTo>
                  <a:cubicBezTo>
                    <a:pt x="178" y="33"/>
                    <a:pt x="174" y="37"/>
                    <a:pt x="159" y="37"/>
                  </a:cubicBezTo>
                  <a:cubicBezTo>
                    <a:pt x="160" y="35"/>
                    <a:pt x="163" y="35"/>
                    <a:pt x="164" y="33"/>
                  </a:cubicBezTo>
                  <a:cubicBezTo>
                    <a:pt x="157" y="28"/>
                    <a:pt x="144" y="26"/>
                    <a:pt x="134" y="27"/>
                  </a:cubicBezTo>
                  <a:cubicBezTo>
                    <a:pt x="131" y="25"/>
                    <a:pt x="131" y="22"/>
                    <a:pt x="134" y="20"/>
                  </a:cubicBezTo>
                  <a:cubicBezTo>
                    <a:pt x="127" y="24"/>
                    <a:pt x="106" y="17"/>
                    <a:pt x="101" y="26"/>
                  </a:cubicBezTo>
                  <a:cubicBezTo>
                    <a:pt x="96" y="25"/>
                    <a:pt x="92" y="23"/>
                    <a:pt x="85" y="23"/>
                  </a:cubicBezTo>
                  <a:cubicBezTo>
                    <a:pt x="88" y="17"/>
                    <a:pt x="92" y="23"/>
                    <a:pt x="99" y="23"/>
                  </a:cubicBezTo>
                  <a:cubicBezTo>
                    <a:pt x="101" y="22"/>
                    <a:pt x="103" y="21"/>
                    <a:pt x="104" y="19"/>
                  </a:cubicBezTo>
                  <a:cubicBezTo>
                    <a:pt x="76" y="18"/>
                    <a:pt x="33" y="1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12" name="Freeform 243"/>
            <p:cNvSpPr/>
            <p:nvPr/>
          </p:nvSpPr>
          <p:spPr bwMode="auto">
            <a:xfrm>
              <a:off x="10490200" y="1741488"/>
              <a:ext cx="36512" cy="7938"/>
            </a:xfrm>
            <a:custGeom>
              <a:avLst/>
              <a:gdLst>
                <a:gd name="T0" fmla="*/ 21 w 33"/>
                <a:gd name="T1" fmla="*/ 7 h 7"/>
                <a:gd name="T2" fmla="*/ 0 w 33"/>
                <a:gd name="T3" fmla="*/ 0 h 7"/>
                <a:gd name="T4" fmla="*/ 27 w 33"/>
                <a:gd name="T5" fmla="*/ 3 h 7"/>
                <a:gd name="T6" fmla="*/ 21 w 3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7">
                  <a:moveTo>
                    <a:pt x="21" y="7"/>
                  </a:moveTo>
                  <a:cubicBezTo>
                    <a:pt x="16" y="3"/>
                    <a:pt x="3" y="5"/>
                    <a:pt x="0" y="0"/>
                  </a:cubicBezTo>
                  <a:cubicBezTo>
                    <a:pt x="9" y="0"/>
                    <a:pt x="22" y="5"/>
                    <a:pt x="27" y="3"/>
                  </a:cubicBezTo>
                  <a:cubicBezTo>
                    <a:pt x="33" y="4"/>
                    <a:pt x="22" y="6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13" name="Freeform 244"/>
            <p:cNvSpPr/>
            <p:nvPr/>
          </p:nvSpPr>
          <p:spPr bwMode="auto">
            <a:xfrm>
              <a:off x="10526713" y="2527300"/>
              <a:ext cx="25400" cy="14288"/>
            </a:xfrm>
            <a:custGeom>
              <a:avLst/>
              <a:gdLst>
                <a:gd name="T0" fmla="*/ 0 w 23"/>
                <a:gd name="T1" fmla="*/ 6 h 14"/>
                <a:gd name="T2" fmla="*/ 2 w 23"/>
                <a:gd name="T3" fmla="*/ 0 h 14"/>
                <a:gd name="T4" fmla="*/ 19 w 23"/>
                <a:gd name="T5" fmla="*/ 5 h 14"/>
                <a:gd name="T6" fmla="*/ 23 w 23"/>
                <a:gd name="T7" fmla="*/ 9 h 14"/>
                <a:gd name="T8" fmla="*/ 11 w 23"/>
                <a:gd name="T9" fmla="*/ 10 h 14"/>
                <a:gd name="T10" fmla="*/ 0 w 23"/>
                <a:gd name="T1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0" y="6"/>
                  </a:moveTo>
                  <a:cubicBezTo>
                    <a:pt x="2" y="5"/>
                    <a:pt x="2" y="3"/>
                    <a:pt x="2" y="0"/>
                  </a:cubicBezTo>
                  <a:cubicBezTo>
                    <a:pt x="5" y="5"/>
                    <a:pt x="11" y="8"/>
                    <a:pt x="19" y="5"/>
                  </a:cubicBezTo>
                  <a:cubicBezTo>
                    <a:pt x="21" y="6"/>
                    <a:pt x="20" y="9"/>
                    <a:pt x="23" y="9"/>
                  </a:cubicBezTo>
                  <a:cubicBezTo>
                    <a:pt x="21" y="14"/>
                    <a:pt x="18" y="9"/>
                    <a:pt x="11" y="10"/>
                  </a:cubicBezTo>
                  <a:cubicBezTo>
                    <a:pt x="12" y="6"/>
                    <a:pt x="6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14" name="Freeform 245"/>
            <p:cNvSpPr/>
            <p:nvPr/>
          </p:nvSpPr>
          <p:spPr bwMode="auto">
            <a:xfrm>
              <a:off x="10553700" y="1614488"/>
              <a:ext cx="44450" cy="9525"/>
            </a:xfrm>
            <a:custGeom>
              <a:avLst/>
              <a:gdLst>
                <a:gd name="T0" fmla="*/ 35 w 40"/>
                <a:gd name="T1" fmla="*/ 6 h 8"/>
                <a:gd name="T2" fmla="*/ 0 w 40"/>
                <a:gd name="T3" fmla="*/ 8 h 8"/>
                <a:gd name="T4" fmla="*/ 7 w 40"/>
                <a:gd name="T5" fmla="*/ 5 h 8"/>
                <a:gd name="T6" fmla="*/ 5 w 40"/>
                <a:gd name="T7" fmla="*/ 1 h 8"/>
                <a:gd name="T8" fmla="*/ 40 w 40"/>
                <a:gd name="T9" fmla="*/ 0 h 8"/>
                <a:gd name="T10" fmla="*/ 35 w 40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8">
                  <a:moveTo>
                    <a:pt x="35" y="6"/>
                  </a:moveTo>
                  <a:cubicBezTo>
                    <a:pt x="22" y="8"/>
                    <a:pt x="15" y="6"/>
                    <a:pt x="0" y="8"/>
                  </a:cubicBezTo>
                  <a:cubicBezTo>
                    <a:pt x="1" y="6"/>
                    <a:pt x="3" y="5"/>
                    <a:pt x="7" y="5"/>
                  </a:cubicBezTo>
                  <a:cubicBezTo>
                    <a:pt x="6" y="4"/>
                    <a:pt x="5" y="3"/>
                    <a:pt x="5" y="1"/>
                  </a:cubicBezTo>
                  <a:cubicBezTo>
                    <a:pt x="18" y="6"/>
                    <a:pt x="28" y="3"/>
                    <a:pt x="40" y="0"/>
                  </a:cubicBezTo>
                  <a:cubicBezTo>
                    <a:pt x="37" y="2"/>
                    <a:pt x="20" y="6"/>
                    <a:pt x="3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15" name="Freeform 246"/>
            <p:cNvSpPr/>
            <p:nvPr/>
          </p:nvSpPr>
          <p:spPr bwMode="auto">
            <a:xfrm>
              <a:off x="10623550" y="1614488"/>
              <a:ext cx="15875" cy="11113"/>
            </a:xfrm>
            <a:custGeom>
              <a:avLst/>
              <a:gdLst>
                <a:gd name="T0" fmla="*/ 4 w 14"/>
                <a:gd name="T1" fmla="*/ 4 h 10"/>
                <a:gd name="T2" fmla="*/ 11 w 14"/>
                <a:gd name="T3" fmla="*/ 10 h 10"/>
                <a:gd name="T4" fmla="*/ 2 w 14"/>
                <a:gd name="T5" fmla="*/ 8 h 10"/>
                <a:gd name="T6" fmla="*/ 4 w 14"/>
                <a:gd name="T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4" y="4"/>
                  </a:moveTo>
                  <a:cubicBezTo>
                    <a:pt x="0" y="0"/>
                    <a:pt x="14" y="6"/>
                    <a:pt x="11" y="10"/>
                  </a:cubicBezTo>
                  <a:cubicBezTo>
                    <a:pt x="9" y="9"/>
                    <a:pt x="6" y="8"/>
                    <a:pt x="2" y="8"/>
                  </a:cubicBezTo>
                  <a:cubicBezTo>
                    <a:pt x="1" y="6"/>
                    <a:pt x="11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16" name="Freeform 247"/>
            <p:cNvSpPr/>
            <p:nvPr/>
          </p:nvSpPr>
          <p:spPr bwMode="auto">
            <a:xfrm>
              <a:off x="10641013" y="1579563"/>
              <a:ext cx="34925" cy="12700"/>
            </a:xfrm>
            <a:custGeom>
              <a:avLst/>
              <a:gdLst>
                <a:gd name="T0" fmla="*/ 1 w 31"/>
                <a:gd name="T1" fmla="*/ 4 h 12"/>
                <a:gd name="T2" fmla="*/ 3 w 31"/>
                <a:gd name="T3" fmla="*/ 3 h 12"/>
                <a:gd name="T4" fmla="*/ 3 w 31"/>
                <a:gd name="T5" fmla="*/ 0 h 12"/>
                <a:gd name="T6" fmla="*/ 29 w 31"/>
                <a:gd name="T7" fmla="*/ 11 h 12"/>
                <a:gd name="T8" fmla="*/ 24 w 31"/>
                <a:gd name="T9" fmla="*/ 7 h 12"/>
                <a:gd name="T10" fmla="*/ 1 w 31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">
                  <a:moveTo>
                    <a:pt x="1" y="4"/>
                  </a:moveTo>
                  <a:cubicBezTo>
                    <a:pt x="0" y="3"/>
                    <a:pt x="1" y="3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6" y="7"/>
                    <a:pt x="31" y="1"/>
                    <a:pt x="29" y="11"/>
                  </a:cubicBezTo>
                  <a:cubicBezTo>
                    <a:pt x="24" y="12"/>
                    <a:pt x="24" y="9"/>
                    <a:pt x="24" y="7"/>
                  </a:cubicBezTo>
                  <a:cubicBezTo>
                    <a:pt x="14" y="5"/>
                    <a:pt x="6" y="5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17" name="Freeform 248"/>
            <p:cNvSpPr/>
            <p:nvPr/>
          </p:nvSpPr>
          <p:spPr bwMode="auto">
            <a:xfrm>
              <a:off x="10707688" y="1473200"/>
              <a:ext cx="52387" cy="22225"/>
            </a:xfrm>
            <a:custGeom>
              <a:avLst/>
              <a:gdLst>
                <a:gd name="T0" fmla="*/ 34 w 48"/>
                <a:gd name="T1" fmla="*/ 1 h 21"/>
                <a:gd name="T2" fmla="*/ 48 w 48"/>
                <a:gd name="T3" fmla="*/ 4 h 21"/>
                <a:gd name="T4" fmla="*/ 29 w 48"/>
                <a:gd name="T5" fmla="*/ 7 h 21"/>
                <a:gd name="T6" fmla="*/ 31 w 48"/>
                <a:gd name="T7" fmla="*/ 13 h 21"/>
                <a:gd name="T8" fmla="*/ 14 w 48"/>
                <a:gd name="T9" fmla="*/ 13 h 21"/>
                <a:gd name="T10" fmla="*/ 21 w 48"/>
                <a:gd name="T11" fmla="*/ 16 h 21"/>
                <a:gd name="T12" fmla="*/ 9 w 48"/>
                <a:gd name="T13" fmla="*/ 21 h 21"/>
                <a:gd name="T14" fmla="*/ 12 w 48"/>
                <a:gd name="T15" fmla="*/ 14 h 21"/>
                <a:gd name="T16" fmla="*/ 0 w 48"/>
                <a:gd name="T17" fmla="*/ 9 h 21"/>
                <a:gd name="T18" fmla="*/ 5 w 48"/>
                <a:gd name="T19" fmla="*/ 5 h 21"/>
                <a:gd name="T20" fmla="*/ 34 w 48"/>
                <a:gd name="T2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21">
                  <a:moveTo>
                    <a:pt x="34" y="1"/>
                  </a:moveTo>
                  <a:cubicBezTo>
                    <a:pt x="41" y="0"/>
                    <a:pt x="41" y="4"/>
                    <a:pt x="48" y="4"/>
                  </a:cubicBezTo>
                  <a:cubicBezTo>
                    <a:pt x="42" y="5"/>
                    <a:pt x="37" y="10"/>
                    <a:pt x="29" y="7"/>
                  </a:cubicBezTo>
                  <a:cubicBezTo>
                    <a:pt x="28" y="10"/>
                    <a:pt x="31" y="11"/>
                    <a:pt x="31" y="13"/>
                  </a:cubicBezTo>
                  <a:cubicBezTo>
                    <a:pt x="22" y="13"/>
                    <a:pt x="22" y="11"/>
                    <a:pt x="14" y="13"/>
                  </a:cubicBezTo>
                  <a:cubicBezTo>
                    <a:pt x="15" y="14"/>
                    <a:pt x="17" y="16"/>
                    <a:pt x="21" y="16"/>
                  </a:cubicBezTo>
                  <a:cubicBezTo>
                    <a:pt x="18" y="20"/>
                    <a:pt x="13" y="16"/>
                    <a:pt x="9" y="21"/>
                  </a:cubicBezTo>
                  <a:cubicBezTo>
                    <a:pt x="4" y="20"/>
                    <a:pt x="10" y="15"/>
                    <a:pt x="12" y="14"/>
                  </a:cubicBezTo>
                  <a:cubicBezTo>
                    <a:pt x="8" y="12"/>
                    <a:pt x="6" y="9"/>
                    <a:pt x="0" y="9"/>
                  </a:cubicBezTo>
                  <a:cubicBezTo>
                    <a:pt x="1" y="8"/>
                    <a:pt x="5" y="8"/>
                    <a:pt x="5" y="5"/>
                  </a:cubicBezTo>
                  <a:cubicBezTo>
                    <a:pt x="20" y="4"/>
                    <a:pt x="27" y="6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18" name="Freeform 249"/>
            <p:cNvSpPr/>
            <p:nvPr/>
          </p:nvSpPr>
          <p:spPr bwMode="auto">
            <a:xfrm>
              <a:off x="10702925" y="1803400"/>
              <a:ext cx="25400" cy="11113"/>
            </a:xfrm>
            <a:custGeom>
              <a:avLst/>
              <a:gdLst>
                <a:gd name="T0" fmla="*/ 5 w 22"/>
                <a:gd name="T1" fmla="*/ 6 h 11"/>
                <a:gd name="T2" fmla="*/ 5 w 22"/>
                <a:gd name="T3" fmla="*/ 4 h 11"/>
                <a:gd name="T4" fmla="*/ 0 w 22"/>
                <a:gd name="T5" fmla="*/ 0 h 11"/>
                <a:gd name="T6" fmla="*/ 16 w 22"/>
                <a:gd name="T7" fmla="*/ 6 h 11"/>
                <a:gd name="T8" fmla="*/ 5 w 22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5" y="6"/>
                  </a:moveTo>
                  <a:cubicBezTo>
                    <a:pt x="2" y="5"/>
                    <a:pt x="4" y="4"/>
                    <a:pt x="5" y="4"/>
                  </a:cubicBezTo>
                  <a:cubicBezTo>
                    <a:pt x="3" y="3"/>
                    <a:pt x="0" y="2"/>
                    <a:pt x="0" y="0"/>
                  </a:cubicBezTo>
                  <a:cubicBezTo>
                    <a:pt x="7" y="1"/>
                    <a:pt x="10" y="4"/>
                    <a:pt x="16" y="6"/>
                  </a:cubicBezTo>
                  <a:cubicBezTo>
                    <a:pt x="22" y="11"/>
                    <a:pt x="4" y="2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19" name="Freeform 250"/>
            <p:cNvSpPr/>
            <p:nvPr/>
          </p:nvSpPr>
          <p:spPr bwMode="auto">
            <a:xfrm>
              <a:off x="10733088" y="1762125"/>
              <a:ext cx="180975" cy="33338"/>
            </a:xfrm>
            <a:custGeom>
              <a:avLst/>
              <a:gdLst>
                <a:gd name="T0" fmla="*/ 0 w 164"/>
                <a:gd name="T1" fmla="*/ 9 h 31"/>
                <a:gd name="T2" fmla="*/ 14 w 164"/>
                <a:gd name="T3" fmla="*/ 4 h 31"/>
                <a:gd name="T4" fmla="*/ 34 w 164"/>
                <a:gd name="T5" fmla="*/ 6 h 31"/>
                <a:gd name="T6" fmla="*/ 37 w 164"/>
                <a:gd name="T7" fmla="*/ 1 h 31"/>
                <a:gd name="T8" fmla="*/ 65 w 164"/>
                <a:gd name="T9" fmla="*/ 5 h 31"/>
                <a:gd name="T10" fmla="*/ 96 w 164"/>
                <a:gd name="T11" fmla="*/ 13 h 31"/>
                <a:gd name="T12" fmla="*/ 117 w 164"/>
                <a:gd name="T13" fmla="*/ 9 h 31"/>
                <a:gd name="T14" fmla="*/ 122 w 164"/>
                <a:gd name="T15" fmla="*/ 15 h 31"/>
                <a:gd name="T16" fmla="*/ 154 w 164"/>
                <a:gd name="T17" fmla="*/ 18 h 31"/>
                <a:gd name="T18" fmla="*/ 160 w 164"/>
                <a:gd name="T19" fmla="*/ 25 h 31"/>
                <a:gd name="T20" fmla="*/ 147 w 164"/>
                <a:gd name="T21" fmla="*/ 21 h 31"/>
                <a:gd name="T22" fmla="*/ 122 w 164"/>
                <a:gd name="T23" fmla="*/ 16 h 31"/>
                <a:gd name="T24" fmla="*/ 117 w 164"/>
                <a:gd name="T25" fmla="*/ 22 h 31"/>
                <a:gd name="T26" fmla="*/ 91 w 164"/>
                <a:gd name="T27" fmla="*/ 20 h 31"/>
                <a:gd name="T28" fmla="*/ 48 w 164"/>
                <a:gd name="T29" fmla="*/ 6 h 31"/>
                <a:gd name="T30" fmla="*/ 0 w 164"/>
                <a:gd name="T31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" h="31">
                  <a:moveTo>
                    <a:pt x="0" y="9"/>
                  </a:moveTo>
                  <a:cubicBezTo>
                    <a:pt x="3" y="6"/>
                    <a:pt x="5" y="3"/>
                    <a:pt x="14" y="4"/>
                  </a:cubicBezTo>
                  <a:cubicBezTo>
                    <a:pt x="4" y="11"/>
                    <a:pt x="27" y="2"/>
                    <a:pt x="34" y="6"/>
                  </a:cubicBezTo>
                  <a:cubicBezTo>
                    <a:pt x="36" y="6"/>
                    <a:pt x="41" y="0"/>
                    <a:pt x="37" y="1"/>
                  </a:cubicBezTo>
                  <a:cubicBezTo>
                    <a:pt x="42" y="2"/>
                    <a:pt x="53" y="3"/>
                    <a:pt x="65" y="5"/>
                  </a:cubicBezTo>
                  <a:cubicBezTo>
                    <a:pt x="77" y="7"/>
                    <a:pt x="89" y="9"/>
                    <a:pt x="96" y="13"/>
                  </a:cubicBezTo>
                  <a:cubicBezTo>
                    <a:pt x="102" y="4"/>
                    <a:pt x="113" y="17"/>
                    <a:pt x="117" y="9"/>
                  </a:cubicBezTo>
                  <a:cubicBezTo>
                    <a:pt x="122" y="9"/>
                    <a:pt x="119" y="14"/>
                    <a:pt x="122" y="15"/>
                  </a:cubicBezTo>
                  <a:cubicBezTo>
                    <a:pt x="133" y="10"/>
                    <a:pt x="145" y="19"/>
                    <a:pt x="154" y="18"/>
                  </a:cubicBezTo>
                  <a:cubicBezTo>
                    <a:pt x="157" y="19"/>
                    <a:pt x="150" y="30"/>
                    <a:pt x="160" y="25"/>
                  </a:cubicBezTo>
                  <a:cubicBezTo>
                    <a:pt x="164" y="31"/>
                    <a:pt x="148" y="27"/>
                    <a:pt x="147" y="21"/>
                  </a:cubicBezTo>
                  <a:cubicBezTo>
                    <a:pt x="137" y="21"/>
                    <a:pt x="131" y="19"/>
                    <a:pt x="122" y="16"/>
                  </a:cubicBezTo>
                  <a:cubicBezTo>
                    <a:pt x="118" y="16"/>
                    <a:pt x="116" y="18"/>
                    <a:pt x="117" y="22"/>
                  </a:cubicBezTo>
                  <a:cubicBezTo>
                    <a:pt x="103" y="20"/>
                    <a:pt x="103" y="17"/>
                    <a:pt x="91" y="20"/>
                  </a:cubicBezTo>
                  <a:cubicBezTo>
                    <a:pt x="97" y="5"/>
                    <a:pt x="60" y="17"/>
                    <a:pt x="48" y="6"/>
                  </a:cubicBezTo>
                  <a:cubicBezTo>
                    <a:pt x="36" y="10"/>
                    <a:pt x="19" y="7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20" name="Freeform 251"/>
            <p:cNvSpPr/>
            <p:nvPr/>
          </p:nvSpPr>
          <p:spPr bwMode="auto">
            <a:xfrm>
              <a:off x="10737850" y="1644650"/>
              <a:ext cx="234950" cy="71438"/>
            </a:xfrm>
            <a:custGeom>
              <a:avLst/>
              <a:gdLst>
                <a:gd name="T0" fmla="*/ 48 w 213"/>
                <a:gd name="T1" fmla="*/ 14 h 64"/>
                <a:gd name="T2" fmla="*/ 62 w 213"/>
                <a:gd name="T3" fmla="*/ 11 h 64"/>
                <a:gd name="T4" fmla="*/ 60 w 213"/>
                <a:gd name="T5" fmla="*/ 4 h 64"/>
                <a:gd name="T6" fmla="*/ 89 w 213"/>
                <a:gd name="T7" fmla="*/ 0 h 64"/>
                <a:gd name="T8" fmla="*/ 139 w 213"/>
                <a:gd name="T9" fmla="*/ 21 h 64"/>
                <a:gd name="T10" fmla="*/ 149 w 213"/>
                <a:gd name="T11" fmla="*/ 20 h 64"/>
                <a:gd name="T12" fmla="*/ 170 w 213"/>
                <a:gd name="T13" fmla="*/ 29 h 64"/>
                <a:gd name="T14" fmla="*/ 213 w 213"/>
                <a:gd name="T15" fmla="*/ 54 h 64"/>
                <a:gd name="T16" fmla="*/ 196 w 213"/>
                <a:gd name="T17" fmla="*/ 54 h 64"/>
                <a:gd name="T18" fmla="*/ 122 w 213"/>
                <a:gd name="T19" fmla="*/ 45 h 64"/>
                <a:gd name="T20" fmla="*/ 84 w 213"/>
                <a:gd name="T21" fmla="*/ 41 h 64"/>
                <a:gd name="T22" fmla="*/ 67 w 213"/>
                <a:gd name="T23" fmla="*/ 42 h 64"/>
                <a:gd name="T24" fmla="*/ 54 w 213"/>
                <a:gd name="T25" fmla="*/ 47 h 64"/>
                <a:gd name="T26" fmla="*/ 66 w 213"/>
                <a:gd name="T27" fmla="*/ 45 h 64"/>
                <a:gd name="T28" fmla="*/ 84 w 213"/>
                <a:gd name="T29" fmla="*/ 45 h 64"/>
                <a:gd name="T30" fmla="*/ 53 w 213"/>
                <a:gd name="T31" fmla="*/ 57 h 64"/>
                <a:gd name="T32" fmla="*/ 65 w 213"/>
                <a:gd name="T33" fmla="*/ 62 h 64"/>
                <a:gd name="T34" fmla="*/ 48 w 213"/>
                <a:gd name="T35" fmla="*/ 61 h 64"/>
                <a:gd name="T36" fmla="*/ 19 w 213"/>
                <a:gd name="T37" fmla="*/ 53 h 64"/>
                <a:gd name="T38" fmla="*/ 23 w 213"/>
                <a:gd name="T39" fmla="*/ 47 h 64"/>
                <a:gd name="T40" fmla="*/ 44 w 213"/>
                <a:gd name="T41" fmla="*/ 48 h 64"/>
                <a:gd name="T42" fmla="*/ 0 w 213"/>
                <a:gd name="T43" fmla="*/ 40 h 64"/>
                <a:gd name="T44" fmla="*/ 55 w 213"/>
                <a:gd name="T45" fmla="*/ 23 h 64"/>
                <a:gd name="T46" fmla="*/ 78 w 213"/>
                <a:gd name="T47" fmla="*/ 18 h 64"/>
                <a:gd name="T48" fmla="*/ 90 w 213"/>
                <a:gd name="T49" fmla="*/ 23 h 64"/>
                <a:gd name="T50" fmla="*/ 107 w 213"/>
                <a:gd name="T51" fmla="*/ 19 h 64"/>
                <a:gd name="T52" fmla="*/ 112 w 213"/>
                <a:gd name="T53" fmla="*/ 13 h 64"/>
                <a:gd name="T54" fmla="*/ 86 w 213"/>
                <a:gd name="T55" fmla="*/ 6 h 64"/>
                <a:gd name="T56" fmla="*/ 79 w 213"/>
                <a:gd name="T57" fmla="*/ 8 h 64"/>
                <a:gd name="T58" fmla="*/ 86 w 213"/>
                <a:gd name="T59" fmla="*/ 13 h 64"/>
                <a:gd name="T60" fmla="*/ 76 w 213"/>
                <a:gd name="T61" fmla="*/ 8 h 64"/>
                <a:gd name="T62" fmla="*/ 48 w 213"/>
                <a:gd name="T63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64">
                  <a:moveTo>
                    <a:pt x="48" y="14"/>
                  </a:moveTo>
                  <a:cubicBezTo>
                    <a:pt x="50" y="11"/>
                    <a:pt x="55" y="11"/>
                    <a:pt x="62" y="11"/>
                  </a:cubicBezTo>
                  <a:cubicBezTo>
                    <a:pt x="64" y="7"/>
                    <a:pt x="59" y="8"/>
                    <a:pt x="60" y="4"/>
                  </a:cubicBezTo>
                  <a:cubicBezTo>
                    <a:pt x="73" y="5"/>
                    <a:pt x="80" y="2"/>
                    <a:pt x="89" y="0"/>
                  </a:cubicBezTo>
                  <a:cubicBezTo>
                    <a:pt x="82" y="8"/>
                    <a:pt x="137" y="9"/>
                    <a:pt x="139" y="21"/>
                  </a:cubicBezTo>
                  <a:cubicBezTo>
                    <a:pt x="142" y="20"/>
                    <a:pt x="145" y="20"/>
                    <a:pt x="149" y="20"/>
                  </a:cubicBezTo>
                  <a:cubicBezTo>
                    <a:pt x="153" y="25"/>
                    <a:pt x="159" y="28"/>
                    <a:pt x="170" y="29"/>
                  </a:cubicBezTo>
                  <a:cubicBezTo>
                    <a:pt x="180" y="40"/>
                    <a:pt x="206" y="45"/>
                    <a:pt x="213" y="54"/>
                  </a:cubicBezTo>
                  <a:cubicBezTo>
                    <a:pt x="206" y="51"/>
                    <a:pt x="192" y="54"/>
                    <a:pt x="196" y="54"/>
                  </a:cubicBezTo>
                  <a:cubicBezTo>
                    <a:pt x="176" y="55"/>
                    <a:pt x="148" y="49"/>
                    <a:pt x="122" y="45"/>
                  </a:cubicBezTo>
                  <a:cubicBezTo>
                    <a:pt x="109" y="43"/>
                    <a:pt x="96" y="41"/>
                    <a:pt x="84" y="41"/>
                  </a:cubicBezTo>
                  <a:cubicBezTo>
                    <a:pt x="78" y="41"/>
                    <a:pt x="73" y="42"/>
                    <a:pt x="67" y="42"/>
                  </a:cubicBezTo>
                  <a:cubicBezTo>
                    <a:pt x="62" y="43"/>
                    <a:pt x="58" y="45"/>
                    <a:pt x="54" y="47"/>
                  </a:cubicBezTo>
                  <a:cubicBezTo>
                    <a:pt x="57" y="48"/>
                    <a:pt x="61" y="47"/>
                    <a:pt x="66" y="45"/>
                  </a:cubicBezTo>
                  <a:cubicBezTo>
                    <a:pt x="70" y="44"/>
                    <a:pt x="76" y="43"/>
                    <a:pt x="84" y="45"/>
                  </a:cubicBezTo>
                  <a:cubicBezTo>
                    <a:pt x="72" y="48"/>
                    <a:pt x="70" y="54"/>
                    <a:pt x="53" y="57"/>
                  </a:cubicBezTo>
                  <a:cubicBezTo>
                    <a:pt x="53" y="61"/>
                    <a:pt x="69" y="56"/>
                    <a:pt x="65" y="62"/>
                  </a:cubicBezTo>
                  <a:cubicBezTo>
                    <a:pt x="61" y="64"/>
                    <a:pt x="57" y="60"/>
                    <a:pt x="48" y="61"/>
                  </a:cubicBezTo>
                  <a:cubicBezTo>
                    <a:pt x="59" y="52"/>
                    <a:pt x="26" y="52"/>
                    <a:pt x="19" y="53"/>
                  </a:cubicBezTo>
                  <a:cubicBezTo>
                    <a:pt x="19" y="50"/>
                    <a:pt x="25" y="51"/>
                    <a:pt x="23" y="47"/>
                  </a:cubicBezTo>
                  <a:cubicBezTo>
                    <a:pt x="32" y="47"/>
                    <a:pt x="38" y="51"/>
                    <a:pt x="44" y="48"/>
                  </a:cubicBezTo>
                  <a:cubicBezTo>
                    <a:pt x="35" y="38"/>
                    <a:pt x="18" y="43"/>
                    <a:pt x="0" y="40"/>
                  </a:cubicBezTo>
                  <a:cubicBezTo>
                    <a:pt x="18" y="40"/>
                    <a:pt x="35" y="26"/>
                    <a:pt x="55" y="23"/>
                  </a:cubicBezTo>
                  <a:cubicBezTo>
                    <a:pt x="64" y="24"/>
                    <a:pt x="77" y="25"/>
                    <a:pt x="78" y="18"/>
                  </a:cubicBezTo>
                  <a:cubicBezTo>
                    <a:pt x="84" y="19"/>
                    <a:pt x="82" y="24"/>
                    <a:pt x="90" y="23"/>
                  </a:cubicBezTo>
                  <a:cubicBezTo>
                    <a:pt x="97" y="21"/>
                    <a:pt x="90" y="16"/>
                    <a:pt x="107" y="19"/>
                  </a:cubicBezTo>
                  <a:cubicBezTo>
                    <a:pt x="110" y="18"/>
                    <a:pt x="111" y="16"/>
                    <a:pt x="112" y="13"/>
                  </a:cubicBezTo>
                  <a:cubicBezTo>
                    <a:pt x="106" y="7"/>
                    <a:pt x="81" y="13"/>
                    <a:pt x="86" y="6"/>
                  </a:cubicBezTo>
                  <a:cubicBezTo>
                    <a:pt x="81" y="5"/>
                    <a:pt x="83" y="8"/>
                    <a:pt x="79" y="8"/>
                  </a:cubicBezTo>
                  <a:cubicBezTo>
                    <a:pt x="78" y="12"/>
                    <a:pt x="90" y="8"/>
                    <a:pt x="86" y="13"/>
                  </a:cubicBezTo>
                  <a:cubicBezTo>
                    <a:pt x="81" y="15"/>
                    <a:pt x="74" y="13"/>
                    <a:pt x="76" y="8"/>
                  </a:cubicBezTo>
                  <a:cubicBezTo>
                    <a:pt x="64" y="8"/>
                    <a:pt x="62" y="15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21" name="Freeform 252"/>
            <p:cNvSpPr/>
            <p:nvPr/>
          </p:nvSpPr>
          <p:spPr bwMode="auto">
            <a:xfrm>
              <a:off x="10763250" y="1782763"/>
              <a:ext cx="14287" cy="11113"/>
            </a:xfrm>
            <a:custGeom>
              <a:avLst/>
              <a:gdLst>
                <a:gd name="T0" fmla="*/ 0 w 14"/>
                <a:gd name="T1" fmla="*/ 3 h 10"/>
                <a:gd name="T2" fmla="*/ 11 w 14"/>
                <a:gd name="T3" fmla="*/ 3 h 10"/>
                <a:gd name="T4" fmla="*/ 9 w 14"/>
                <a:gd name="T5" fmla="*/ 10 h 10"/>
                <a:gd name="T6" fmla="*/ 0 w 14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0" y="3"/>
                  </a:moveTo>
                  <a:cubicBezTo>
                    <a:pt x="0" y="0"/>
                    <a:pt x="5" y="5"/>
                    <a:pt x="11" y="3"/>
                  </a:cubicBezTo>
                  <a:cubicBezTo>
                    <a:pt x="14" y="8"/>
                    <a:pt x="12" y="7"/>
                    <a:pt x="9" y="10"/>
                  </a:cubicBezTo>
                  <a:cubicBezTo>
                    <a:pt x="6" y="7"/>
                    <a:pt x="1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22" name="Freeform 253"/>
            <p:cNvSpPr/>
            <p:nvPr/>
          </p:nvSpPr>
          <p:spPr bwMode="auto">
            <a:xfrm>
              <a:off x="10868025" y="1789113"/>
              <a:ext cx="33337" cy="6350"/>
            </a:xfrm>
            <a:custGeom>
              <a:avLst/>
              <a:gdLst>
                <a:gd name="T0" fmla="*/ 0 w 30"/>
                <a:gd name="T1" fmla="*/ 0 h 5"/>
                <a:gd name="T2" fmla="*/ 30 w 30"/>
                <a:gd name="T3" fmla="*/ 5 h 5"/>
                <a:gd name="T4" fmla="*/ 0 w 3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5">
                  <a:moveTo>
                    <a:pt x="0" y="0"/>
                  </a:moveTo>
                  <a:cubicBezTo>
                    <a:pt x="9" y="1"/>
                    <a:pt x="20" y="2"/>
                    <a:pt x="30" y="5"/>
                  </a:cubicBezTo>
                  <a:cubicBezTo>
                    <a:pt x="28" y="5"/>
                    <a:pt x="2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23" name="Freeform 254"/>
            <p:cNvSpPr/>
            <p:nvPr/>
          </p:nvSpPr>
          <p:spPr bwMode="auto">
            <a:xfrm>
              <a:off x="10872788" y="1719263"/>
              <a:ext cx="42862" cy="20638"/>
            </a:xfrm>
            <a:custGeom>
              <a:avLst/>
              <a:gdLst>
                <a:gd name="T0" fmla="*/ 39 w 39"/>
                <a:gd name="T1" fmla="*/ 5 h 18"/>
                <a:gd name="T2" fmla="*/ 0 w 39"/>
                <a:gd name="T3" fmla="*/ 0 h 18"/>
                <a:gd name="T4" fmla="*/ 39 w 39"/>
                <a:gd name="T5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18">
                  <a:moveTo>
                    <a:pt x="39" y="5"/>
                  </a:moveTo>
                  <a:cubicBezTo>
                    <a:pt x="37" y="18"/>
                    <a:pt x="12" y="3"/>
                    <a:pt x="0" y="0"/>
                  </a:cubicBezTo>
                  <a:cubicBezTo>
                    <a:pt x="15" y="1"/>
                    <a:pt x="30" y="1"/>
                    <a:pt x="3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24" name="Freeform 255"/>
            <p:cNvSpPr/>
            <p:nvPr/>
          </p:nvSpPr>
          <p:spPr bwMode="auto">
            <a:xfrm>
              <a:off x="10933113" y="2101850"/>
              <a:ext cx="17462" cy="9525"/>
            </a:xfrm>
            <a:custGeom>
              <a:avLst/>
              <a:gdLst>
                <a:gd name="T0" fmla="*/ 2 w 17"/>
                <a:gd name="T1" fmla="*/ 0 h 9"/>
                <a:gd name="T2" fmla="*/ 14 w 17"/>
                <a:gd name="T3" fmla="*/ 8 h 9"/>
                <a:gd name="T4" fmla="*/ 9 w 17"/>
                <a:gd name="T5" fmla="*/ 7 h 9"/>
                <a:gd name="T6" fmla="*/ 2 w 1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">
                  <a:moveTo>
                    <a:pt x="2" y="0"/>
                  </a:moveTo>
                  <a:cubicBezTo>
                    <a:pt x="11" y="0"/>
                    <a:pt x="8" y="6"/>
                    <a:pt x="14" y="8"/>
                  </a:cubicBezTo>
                  <a:cubicBezTo>
                    <a:pt x="17" y="9"/>
                    <a:pt x="13" y="9"/>
                    <a:pt x="9" y="7"/>
                  </a:cubicBezTo>
                  <a:cubicBezTo>
                    <a:pt x="5" y="5"/>
                    <a:pt x="0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25" name="Freeform 256"/>
            <p:cNvSpPr/>
            <p:nvPr/>
          </p:nvSpPr>
          <p:spPr bwMode="auto">
            <a:xfrm>
              <a:off x="11096625" y="2509838"/>
              <a:ext cx="12700" cy="11113"/>
            </a:xfrm>
            <a:custGeom>
              <a:avLst/>
              <a:gdLst>
                <a:gd name="T0" fmla="*/ 0 w 11"/>
                <a:gd name="T1" fmla="*/ 0 h 11"/>
                <a:gd name="T2" fmla="*/ 11 w 11"/>
                <a:gd name="T3" fmla="*/ 10 h 11"/>
                <a:gd name="T4" fmla="*/ 0 w 11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cubicBezTo>
                    <a:pt x="8" y="1"/>
                    <a:pt x="6" y="7"/>
                    <a:pt x="11" y="10"/>
                  </a:cubicBezTo>
                  <a:cubicBezTo>
                    <a:pt x="9" y="11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26" name="Freeform 257"/>
            <p:cNvSpPr/>
            <p:nvPr/>
          </p:nvSpPr>
          <p:spPr bwMode="auto">
            <a:xfrm>
              <a:off x="11155363" y="2303463"/>
              <a:ext cx="11112" cy="11113"/>
            </a:xfrm>
            <a:custGeom>
              <a:avLst/>
              <a:gdLst>
                <a:gd name="T0" fmla="*/ 1 w 11"/>
                <a:gd name="T1" fmla="*/ 4 h 10"/>
                <a:gd name="T2" fmla="*/ 11 w 11"/>
                <a:gd name="T3" fmla="*/ 7 h 10"/>
                <a:gd name="T4" fmla="*/ 0 w 11"/>
                <a:gd name="T5" fmla="*/ 10 h 10"/>
                <a:gd name="T6" fmla="*/ 1 w 11"/>
                <a:gd name="T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3" y="0"/>
                    <a:pt x="6" y="7"/>
                    <a:pt x="11" y="7"/>
                  </a:cubicBezTo>
                  <a:cubicBezTo>
                    <a:pt x="10" y="9"/>
                    <a:pt x="5" y="10"/>
                    <a:pt x="0" y="10"/>
                  </a:cubicBezTo>
                  <a:cubicBezTo>
                    <a:pt x="3" y="7"/>
                    <a:pt x="8" y="6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27" name="Freeform 258"/>
            <p:cNvSpPr/>
            <p:nvPr/>
          </p:nvSpPr>
          <p:spPr bwMode="auto">
            <a:xfrm>
              <a:off x="11163300" y="2533650"/>
              <a:ext cx="19050" cy="7938"/>
            </a:xfrm>
            <a:custGeom>
              <a:avLst/>
              <a:gdLst>
                <a:gd name="T0" fmla="*/ 0 w 17"/>
                <a:gd name="T1" fmla="*/ 0 h 8"/>
                <a:gd name="T2" fmla="*/ 17 w 17"/>
                <a:gd name="T3" fmla="*/ 8 h 8"/>
                <a:gd name="T4" fmla="*/ 0 w 1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3" y="1"/>
                    <a:pt x="14" y="2"/>
                    <a:pt x="17" y="8"/>
                  </a:cubicBezTo>
                  <a:cubicBezTo>
                    <a:pt x="8" y="4"/>
                    <a:pt x="6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28" name="Freeform 259"/>
            <p:cNvSpPr/>
            <p:nvPr/>
          </p:nvSpPr>
          <p:spPr bwMode="auto">
            <a:xfrm>
              <a:off x="11168063" y="2546350"/>
              <a:ext cx="26987" cy="14288"/>
            </a:xfrm>
            <a:custGeom>
              <a:avLst/>
              <a:gdLst>
                <a:gd name="T0" fmla="*/ 0 w 25"/>
                <a:gd name="T1" fmla="*/ 4 h 13"/>
                <a:gd name="T2" fmla="*/ 12 w 25"/>
                <a:gd name="T3" fmla="*/ 8 h 13"/>
                <a:gd name="T4" fmla="*/ 0 w 25"/>
                <a:gd name="T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4"/>
                  </a:moveTo>
                  <a:cubicBezTo>
                    <a:pt x="5" y="0"/>
                    <a:pt x="8" y="7"/>
                    <a:pt x="12" y="8"/>
                  </a:cubicBezTo>
                  <a:cubicBezTo>
                    <a:pt x="25" y="13"/>
                    <a:pt x="1" y="7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29" name="Freeform 260"/>
            <p:cNvSpPr/>
            <p:nvPr/>
          </p:nvSpPr>
          <p:spPr bwMode="auto">
            <a:xfrm>
              <a:off x="11342688" y="2403475"/>
              <a:ext cx="31750" cy="28575"/>
            </a:xfrm>
            <a:custGeom>
              <a:avLst/>
              <a:gdLst>
                <a:gd name="T0" fmla="*/ 11 w 28"/>
                <a:gd name="T1" fmla="*/ 21 h 26"/>
                <a:gd name="T2" fmla="*/ 20 w 28"/>
                <a:gd name="T3" fmla="*/ 21 h 26"/>
                <a:gd name="T4" fmla="*/ 1 w 28"/>
                <a:gd name="T5" fmla="*/ 22 h 26"/>
                <a:gd name="T6" fmla="*/ 0 w 28"/>
                <a:gd name="T7" fmla="*/ 10 h 26"/>
                <a:gd name="T8" fmla="*/ 8 w 28"/>
                <a:gd name="T9" fmla="*/ 0 h 26"/>
                <a:gd name="T10" fmla="*/ 28 w 28"/>
                <a:gd name="T11" fmla="*/ 12 h 26"/>
                <a:gd name="T12" fmla="*/ 11 w 28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11" y="21"/>
                  </a:moveTo>
                  <a:cubicBezTo>
                    <a:pt x="15" y="22"/>
                    <a:pt x="16" y="20"/>
                    <a:pt x="20" y="21"/>
                  </a:cubicBezTo>
                  <a:cubicBezTo>
                    <a:pt x="19" y="26"/>
                    <a:pt x="3" y="24"/>
                    <a:pt x="1" y="22"/>
                  </a:cubicBezTo>
                  <a:cubicBezTo>
                    <a:pt x="11" y="20"/>
                    <a:pt x="0" y="15"/>
                    <a:pt x="0" y="10"/>
                  </a:cubicBezTo>
                  <a:cubicBezTo>
                    <a:pt x="6" y="7"/>
                    <a:pt x="14" y="5"/>
                    <a:pt x="8" y="0"/>
                  </a:cubicBezTo>
                  <a:cubicBezTo>
                    <a:pt x="16" y="4"/>
                    <a:pt x="24" y="6"/>
                    <a:pt x="28" y="12"/>
                  </a:cubicBezTo>
                  <a:cubicBezTo>
                    <a:pt x="19" y="9"/>
                    <a:pt x="8" y="7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30" name="Freeform 261"/>
            <p:cNvSpPr/>
            <p:nvPr/>
          </p:nvSpPr>
          <p:spPr bwMode="auto">
            <a:xfrm>
              <a:off x="11410950" y="2366963"/>
              <a:ext cx="219075" cy="139700"/>
            </a:xfrm>
            <a:custGeom>
              <a:avLst/>
              <a:gdLst>
                <a:gd name="T0" fmla="*/ 174 w 200"/>
                <a:gd name="T1" fmla="*/ 79 h 126"/>
                <a:gd name="T2" fmla="*/ 171 w 200"/>
                <a:gd name="T3" fmla="*/ 83 h 126"/>
                <a:gd name="T4" fmla="*/ 196 w 200"/>
                <a:gd name="T5" fmla="*/ 85 h 126"/>
                <a:gd name="T6" fmla="*/ 198 w 200"/>
                <a:gd name="T7" fmla="*/ 94 h 126"/>
                <a:gd name="T8" fmla="*/ 177 w 200"/>
                <a:gd name="T9" fmla="*/ 95 h 126"/>
                <a:gd name="T10" fmla="*/ 123 w 200"/>
                <a:gd name="T11" fmla="*/ 93 h 126"/>
                <a:gd name="T12" fmla="*/ 158 w 200"/>
                <a:gd name="T13" fmla="*/ 104 h 126"/>
                <a:gd name="T14" fmla="*/ 164 w 200"/>
                <a:gd name="T15" fmla="*/ 113 h 126"/>
                <a:gd name="T16" fmla="*/ 113 w 200"/>
                <a:gd name="T17" fmla="*/ 101 h 126"/>
                <a:gd name="T18" fmla="*/ 116 w 200"/>
                <a:gd name="T19" fmla="*/ 94 h 126"/>
                <a:gd name="T20" fmla="*/ 99 w 200"/>
                <a:gd name="T21" fmla="*/ 79 h 126"/>
                <a:gd name="T22" fmla="*/ 85 w 200"/>
                <a:gd name="T23" fmla="*/ 62 h 126"/>
                <a:gd name="T24" fmla="*/ 75 w 200"/>
                <a:gd name="T25" fmla="*/ 62 h 126"/>
                <a:gd name="T26" fmla="*/ 74 w 200"/>
                <a:gd name="T27" fmla="*/ 54 h 126"/>
                <a:gd name="T28" fmla="*/ 63 w 200"/>
                <a:gd name="T29" fmla="*/ 48 h 126"/>
                <a:gd name="T30" fmla="*/ 54 w 200"/>
                <a:gd name="T31" fmla="*/ 49 h 126"/>
                <a:gd name="T32" fmla="*/ 47 w 200"/>
                <a:gd name="T33" fmla="*/ 40 h 126"/>
                <a:gd name="T34" fmla="*/ 38 w 200"/>
                <a:gd name="T35" fmla="*/ 41 h 126"/>
                <a:gd name="T36" fmla="*/ 24 w 200"/>
                <a:gd name="T37" fmla="*/ 25 h 126"/>
                <a:gd name="T38" fmla="*/ 0 w 200"/>
                <a:gd name="T39" fmla="*/ 7 h 126"/>
                <a:gd name="T40" fmla="*/ 78 w 200"/>
                <a:gd name="T41" fmla="*/ 32 h 126"/>
                <a:gd name="T42" fmla="*/ 99 w 200"/>
                <a:gd name="T43" fmla="*/ 45 h 126"/>
                <a:gd name="T44" fmla="*/ 101 w 200"/>
                <a:gd name="T45" fmla="*/ 54 h 126"/>
                <a:gd name="T46" fmla="*/ 119 w 200"/>
                <a:gd name="T47" fmla="*/ 59 h 126"/>
                <a:gd name="T48" fmla="*/ 191 w 200"/>
                <a:gd name="T49" fmla="*/ 52 h 126"/>
                <a:gd name="T50" fmla="*/ 200 w 200"/>
                <a:gd name="T51" fmla="*/ 59 h 126"/>
                <a:gd name="T52" fmla="*/ 174 w 200"/>
                <a:gd name="T53" fmla="*/ 69 h 126"/>
                <a:gd name="T54" fmla="*/ 174 w 200"/>
                <a:gd name="T55" fmla="*/ 7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0" h="126">
                  <a:moveTo>
                    <a:pt x="174" y="79"/>
                  </a:moveTo>
                  <a:cubicBezTo>
                    <a:pt x="166" y="74"/>
                    <a:pt x="168" y="80"/>
                    <a:pt x="171" y="83"/>
                  </a:cubicBezTo>
                  <a:cubicBezTo>
                    <a:pt x="172" y="77"/>
                    <a:pt x="185" y="84"/>
                    <a:pt x="196" y="85"/>
                  </a:cubicBezTo>
                  <a:cubicBezTo>
                    <a:pt x="196" y="88"/>
                    <a:pt x="200" y="90"/>
                    <a:pt x="198" y="94"/>
                  </a:cubicBezTo>
                  <a:cubicBezTo>
                    <a:pt x="192" y="93"/>
                    <a:pt x="177" y="84"/>
                    <a:pt x="177" y="95"/>
                  </a:cubicBezTo>
                  <a:cubicBezTo>
                    <a:pt x="161" y="96"/>
                    <a:pt x="136" y="88"/>
                    <a:pt x="123" y="93"/>
                  </a:cubicBezTo>
                  <a:cubicBezTo>
                    <a:pt x="126" y="108"/>
                    <a:pt x="141" y="105"/>
                    <a:pt x="158" y="104"/>
                  </a:cubicBezTo>
                  <a:cubicBezTo>
                    <a:pt x="155" y="109"/>
                    <a:pt x="162" y="110"/>
                    <a:pt x="164" y="113"/>
                  </a:cubicBezTo>
                  <a:cubicBezTo>
                    <a:pt x="151" y="126"/>
                    <a:pt x="129" y="108"/>
                    <a:pt x="113" y="101"/>
                  </a:cubicBezTo>
                  <a:cubicBezTo>
                    <a:pt x="118" y="100"/>
                    <a:pt x="110" y="94"/>
                    <a:pt x="116" y="94"/>
                  </a:cubicBezTo>
                  <a:cubicBezTo>
                    <a:pt x="112" y="88"/>
                    <a:pt x="105" y="83"/>
                    <a:pt x="99" y="79"/>
                  </a:cubicBezTo>
                  <a:cubicBezTo>
                    <a:pt x="93" y="74"/>
                    <a:pt x="87" y="69"/>
                    <a:pt x="85" y="62"/>
                  </a:cubicBezTo>
                  <a:cubicBezTo>
                    <a:pt x="80" y="61"/>
                    <a:pt x="80" y="64"/>
                    <a:pt x="75" y="62"/>
                  </a:cubicBezTo>
                  <a:cubicBezTo>
                    <a:pt x="76" y="59"/>
                    <a:pt x="75" y="56"/>
                    <a:pt x="74" y="54"/>
                  </a:cubicBezTo>
                  <a:cubicBezTo>
                    <a:pt x="66" y="56"/>
                    <a:pt x="57" y="55"/>
                    <a:pt x="63" y="48"/>
                  </a:cubicBezTo>
                  <a:cubicBezTo>
                    <a:pt x="59" y="47"/>
                    <a:pt x="53" y="44"/>
                    <a:pt x="54" y="49"/>
                  </a:cubicBezTo>
                  <a:cubicBezTo>
                    <a:pt x="51" y="46"/>
                    <a:pt x="51" y="42"/>
                    <a:pt x="47" y="40"/>
                  </a:cubicBezTo>
                  <a:cubicBezTo>
                    <a:pt x="41" y="37"/>
                    <a:pt x="45" y="44"/>
                    <a:pt x="38" y="41"/>
                  </a:cubicBezTo>
                  <a:cubicBezTo>
                    <a:pt x="38" y="34"/>
                    <a:pt x="24" y="33"/>
                    <a:pt x="24" y="25"/>
                  </a:cubicBezTo>
                  <a:cubicBezTo>
                    <a:pt x="14" y="29"/>
                    <a:pt x="4" y="15"/>
                    <a:pt x="0" y="7"/>
                  </a:cubicBezTo>
                  <a:cubicBezTo>
                    <a:pt x="29" y="0"/>
                    <a:pt x="42" y="25"/>
                    <a:pt x="78" y="32"/>
                  </a:cubicBezTo>
                  <a:cubicBezTo>
                    <a:pt x="76" y="41"/>
                    <a:pt x="87" y="45"/>
                    <a:pt x="99" y="45"/>
                  </a:cubicBezTo>
                  <a:cubicBezTo>
                    <a:pt x="102" y="46"/>
                    <a:pt x="103" y="50"/>
                    <a:pt x="101" y="54"/>
                  </a:cubicBezTo>
                  <a:cubicBezTo>
                    <a:pt x="109" y="55"/>
                    <a:pt x="115" y="57"/>
                    <a:pt x="119" y="59"/>
                  </a:cubicBezTo>
                  <a:cubicBezTo>
                    <a:pt x="140" y="56"/>
                    <a:pt x="157" y="46"/>
                    <a:pt x="191" y="52"/>
                  </a:cubicBezTo>
                  <a:cubicBezTo>
                    <a:pt x="192" y="58"/>
                    <a:pt x="194" y="56"/>
                    <a:pt x="200" y="59"/>
                  </a:cubicBezTo>
                  <a:cubicBezTo>
                    <a:pt x="190" y="61"/>
                    <a:pt x="183" y="66"/>
                    <a:pt x="174" y="69"/>
                  </a:cubicBezTo>
                  <a:cubicBezTo>
                    <a:pt x="176" y="72"/>
                    <a:pt x="175" y="76"/>
                    <a:pt x="174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31" name="Freeform 262"/>
            <p:cNvSpPr/>
            <p:nvPr/>
          </p:nvSpPr>
          <p:spPr bwMode="auto">
            <a:xfrm>
              <a:off x="5962650" y="2576513"/>
              <a:ext cx="39687" cy="22225"/>
            </a:xfrm>
            <a:custGeom>
              <a:avLst/>
              <a:gdLst>
                <a:gd name="T0" fmla="*/ 0 w 36"/>
                <a:gd name="T1" fmla="*/ 15 h 20"/>
                <a:gd name="T2" fmla="*/ 0 w 36"/>
                <a:gd name="T3" fmla="*/ 8 h 20"/>
                <a:gd name="T4" fmla="*/ 21 w 36"/>
                <a:gd name="T5" fmla="*/ 0 h 20"/>
                <a:gd name="T6" fmla="*/ 27 w 36"/>
                <a:gd name="T7" fmla="*/ 4 h 20"/>
                <a:gd name="T8" fmla="*/ 35 w 36"/>
                <a:gd name="T9" fmla="*/ 8 h 20"/>
                <a:gd name="T10" fmla="*/ 25 w 36"/>
                <a:gd name="T11" fmla="*/ 20 h 20"/>
                <a:gd name="T12" fmla="*/ 0 w 36"/>
                <a:gd name="T13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0">
                  <a:moveTo>
                    <a:pt x="0" y="15"/>
                  </a:moveTo>
                  <a:cubicBezTo>
                    <a:pt x="1" y="13"/>
                    <a:pt x="1" y="11"/>
                    <a:pt x="0" y="8"/>
                  </a:cubicBezTo>
                  <a:cubicBezTo>
                    <a:pt x="9" y="6"/>
                    <a:pt x="11" y="2"/>
                    <a:pt x="21" y="0"/>
                  </a:cubicBezTo>
                  <a:cubicBezTo>
                    <a:pt x="20" y="4"/>
                    <a:pt x="26" y="9"/>
                    <a:pt x="27" y="4"/>
                  </a:cubicBezTo>
                  <a:cubicBezTo>
                    <a:pt x="32" y="5"/>
                    <a:pt x="19" y="14"/>
                    <a:pt x="35" y="8"/>
                  </a:cubicBezTo>
                  <a:cubicBezTo>
                    <a:pt x="36" y="13"/>
                    <a:pt x="22" y="14"/>
                    <a:pt x="25" y="20"/>
                  </a:cubicBezTo>
                  <a:cubicBezTo>
                    <a:pt x="16" y="14"/>
                    <a:pt x="12" y="1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32" name="Freeform 263"/>
            <p:cNvSpPr/>
            <p:nvPr/>
          </p:nvSpPr>
          <p:spPr bwMode="auto">
            <a:xfrm>
              <a:off x="7631113" y="1712913"/>
              <a:ext cx="85725" cy="17463"/>
            </a:xfrm>
            <a:custGeom>
              <a:avLst/>
              <a:gdLst>
                <a:gd name="T0" fmla="*/ 9 w 78"/>
                <a:gd name="T1" fmla="*/ 13 h 16"/>
                <a:gd name="T2" fmla="*/ 29 w 78"/>
                <a:gd name="T3" fmla="*/ 1 h 16"/>
                <a:gd name="T4" fmla="*/ 34 w 78"/>
                <a:gd name="T5" fmla="*/ 7 h 16"/>
                <a:gd name="T6" fmla="*/ 39 w 78"/>
                <a:gd name="T7" fmla="*/ 8 h 16"/>
                <a:gd name="T8" fmla="*/ 59 w 78"/>
                <a:gd name="T9" fmla="*/ 1 h 16"/>
                <a:gd name="T10" fmla="*/ 78 w 78"/>
                <a:gd name="T11" fmla="*/ 5 h 16"/>
                <a:gd name="T12" fmla="*/ 37 w 78"/>
                <a:gd name="T13" fmla="*/ 13 h 16"/>
                <a:gd name="T14" fmla="*/ 23 w 78"/>
                <a:gd name="T15" fmla="*/ 8 h 16"/>
                <a:gd name="T16" fmla="*/ 5 w 78"/>
                <a:gd name="T17" fmla="*/ 16 h 16"/>
                <a:gd name="T18" fmla="*/ 0 w 78"/>
                <a:gd name="T19" fmla="*/ 12 h 16"/>
                <a:gd name="T20" fmla="*/ 2 w 78"/>
                <a:gd name="T21" fmla="*/ 8 h 16"/>
                <a:gd name="T22" fmla="*/ 9 w 78"/>
                <a:gd name="T23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16">
                  <a:moveTo>
                    <a:pt x="9" y="13"/>
                  </a:moveTo>
                  <a:cubicBezTo>
                    <a:pt x="14" y="8"/>
                    <a:pt x="24" y="6"/>
                    <a:pt x="29" y="1"/>
                  </a:cubicBezTo>
                  <a:cubicBezTo>
                    <a:pt x="34" y="0"/>
                    <a:pt x="34" y="4"/>
                    <a:pt x="34" y="7"/>
                  </a:cubicBezTo>
                  <a:cubicBezTo>
                    <a:pt x="37" y="5"/>
                    <a:pt x="39" y="5"/>
                    <a:pt x="39" y="8"/>
                  </a:cubicBezTo>
                  <a:cubicBezTo>
                    <a:pt x="45" y="3"/>
                    <a:pt x="51" y="6"/>
                    <a:pt x="59" y="1"/>
                  </a:cubicBezTo>
                  <a:cubicBezTo>
                    <a:pt x="64" y="3"/>
                    <a:pt x="67" y="7"/>
                    <a:pt x="78" y="5"/>
                  </a:cubicBezTo>
                  <a:cubicBezTo>
                    <a:pt x="63" y="10"/>
                    <a:pt x="46" y="8"/>
                    <a:pt x="37" y="13"/>
                  </a:cubicBezTo>
                  <a:cubicBezTo>
                    <a:pt x="32" y="11"/>
                    <a:pt x="29" y="8"/>
                    <a:pt x="23" y="8"/>
                  </a:cubicBezTo>
                  <a:cubicBezTo>
                    <a:pt x="17" y="10"/>
                    <a:pt x="16" y="15"/>
                    <a:pt x="5" y="16"/>
                  </a:cubicBezTo>
                  <a:cubicBezTo>
                    <a:pt x="6" y="13"/>
                    <a:pt x="4" y="12"/>
                    <a:pt x="0" y="12"/>
                  </a:cubicBezTo>
                  <a:cubicBezTo>
                    <a:pt x="1" y="11"/>
                    <a:pt x="2" y="10"/>
                    <a:pt x="2" y="8"/>
                  </a:cubicBezTo>
                  <a:cubicBezTo>
                    <a:pt x="5" y="9"/>
                    <a:pt x="7" y="11"/>
                    <a:pt x="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33" name="Freeform 264"/>
            <p:cNvSpPr/>
            <p:nvPr/>
          </p:nvSpPr>
          <p:spPr bwMode="auto">
            <a:xfrm>
              <a:off x="8201025" y="1755775"/>
              <a:ext cx="31750" cy="9525"/>
            </a:xfrm>
            <a:custGeom>
              <a:avLst/>
              <a:gdLst>
                <a:gd name="T0" fmla="*/ 0 w 29"/>
                <a:gd name="T1" fmla="*/ 5 h 9"/>
                <a:gd name="T2" fmla="*/ 8 w 29"/>
                <a:gd name="T3" fmla="*/ 0 h 9"/>
                <a:gd name="T4" fmla="*/ 27 w 29"/>
                <a:gd name="T5" fmla="*/ 3 h 9"/>
                <a:gd name="T6" fmla="*/ 7 w 29"/>
                <a:gd name="T7" fmla="*/ 9 h 9"/>
                <a:gd name="T8" fmla="*/ 0 w 29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">
                  <a:moveTo>
                    <a:pt x="0" y="5"/>
                  </a:moveTo>
                  <a:cubicBezTo>
                    <a:pt x="3" y="4"/>
                    <a:pt x="3" y="0"/>
                    <a:pt x="8" y="0"/>
                  </a:cubicBezTo>
                  <a:cubicBezTo>
                    <a:pt x="8" y="6"/>
                    <a:pt x="19" y="4"/>
                    <a:pt x="27" y="3"/>
                  </a:cubicBezTo>
                  <a:cubicBezTo>
                    <a:pt x="29" y="9"/>
                    <a:pt x="13" y="7"/>
                    <a:pt x="7" y="9"/>
                  </a:cubicBezTo>
                  <a:cubicBezTo>
                    <a:pt x="5" y="7"/>
                    <a:pt x="6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34" name="Freeform 265"/>
            <p:cNvSpPr/>
            <p:nvPr/>
          </p:nvSpPr>
          <p:spPr bwMode="auto">
            <a:xfrm>
              <a:off x="10496550" y="1477963"/>
              <a:ext cx="168275" cy="61913"/>
            </a:xfrm>
            <a:custGeom>
              <a:avLst/>
              <a:gdLst>
                <a:gd name="T0" fmla="*/ 122 w 153"/>
                <a:gd name="T1" fmla="*/ 31 h 55"/>
                <a:gd name="T2" fmla="*/ 115 w 153"/>
                <a:gd name="T3" fmla="*/ 38 h 55"/>
                <a:gd name="T4" fmla="*/ 98 w 153"/>
                <a:gd name="T5" fmla="*/ 28 h 55"/>
                <a:gd name="T6" fmla="*/ 79 w 153"/>
                <a:gd name="T7" fmla="*/ 46 h 55"/>
                <a:gd name="T8" fmla="*/ 8 w 153"/>
                <a:gd name="T9" fmla="*/ 36 h 55"/>
                <a:gd name="T10" fmla="*/ 29 w 153"/>
                <a:gd name="T11" fmla="*/ 3 h 55"/>
                <a:gd name="T12" fmla="*/ 110 w 153"/>
                <a:gd name="T13" fmla="*/ 14 h 55"/>
                <a:gd name="T14" fmla="*/ 153 w 153"/>
                <a:gd name="T15" fmla="*/ 22 h 55"/>
                <a:gd name="T16" fmla="*/ 153 w 153"/>
                <a:gd name="T17" fmla="*/ 31 h 55"/>
                <a:gd name="T18" fmla="*/ 137 w 153"/>
                <a:gd name="T19" fmla="*/ 31 h 55"/>
                <a:gd name="T20" fmla="*/ 129 w 153"/>
                <a:gd name="T21" fmla="*/ 36 h 55"/>
                <a:gd name="T22" fmla="*/ 122 w 153"/>
                <a:gd name="T23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" h="55">
                  <a:moveTo>
                    <a:pt x="122" y="31"/>
                  </a:moveTo>
                  <a:cubicBezTo>
                    <a:pt x="123" y="35"/>
                    <a:pt x="114" y="32"/>
                    <a:pt x="115" y="38"/>
                  </a:cubicBezTo>
                  <a:cubicBezTo>
                    <a:pt x="112" y="33"/>
                    <a:pt x="97" y="35"/>
                    <a:pt x="98" y="28"/>
                  </a:cubicBezTo>
                  <a:cubicBezTo>
                    <a:pt x="85" y="30"/>
                    <a:pt x="77" y="35"/>
                    <a:pt x="79" y="46"/>
                  </a:cubicBezTo>
                  <a:cubicBezTo>
                    <a:pt x="54" y="55"/>
                    <a:pt x="22" y="46"/>
                    <a:pt x="8" y="36"/>
                  </a:cubicBezTo>
                  <a:cubicBezTo>
                    <a:pt x="0" y="18"/>
                    <a:pt x="10" y="5"/>
                    <a:pt x="29" y="3"/>
                  </a:cubicBezTo>
                  <a:cubicBezTo>
                    <a:pt x="58" y="0"/>
                    <a:pt x="89" y="21"/>
                    <a:pt x="110" y="14"/>
                  </a:cubicBezTo>
                  <a:cubicBezTo>
                    <a:pt x="118" y="16"/>
                    <a:pt x="142" y="17"/>
                    <a:pt x="153" y="22"/>
                  </a:cubicBezTo>
                  <a:cubicBezTo>
                    <a:pt x="150" y="27"/>
                    <a:pt x="153" y="26"/>
                    <a:pt x="153" y="31"/>
                  </a:cubicBezTo>
                  <a:cubicBezTo>
                    <a:pt x="148" y="31"/>
                    <a:pt x="142" y="31"/>
                    <a:pt x="137" y="31"/>
                  </a:cubicBezTo>
                  <a:cubicBezTo>
                    <a:pt x="132" y="31"/>
                    <a:pt x="129" y="32"/>
                    <a:pt x="129" y="36"/>
                  </a:cubicBezTo>
                  <a:cubicBezTo>
                    <a:pt x="125" y="35"/>
                    <a:pt x="123" y="34"/>
                    <a:pt x="12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538" name="Rectangle 3537"/>
          <p:cNvSpPr/>
          <p:nvPr/>
        </p:nvSpPr>
        <p:spPr>
          <a:xfrm rot="21248160">
            <a:off x="6532220" y="277380"/>
            <a:ext cx="2044663" cy="23424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>
            <a:spLocks noChangeArrowheads="1"/>
          </p:cNvSpPr>
          <p:nvPr/>
        </p:nvSpPr>
        <p:spPr bwMode="auto">
          <a:xfrm>
            <a:off x="7393416" y="3410050"/>
            <a:ext cx="1337183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 Far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far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away, behind the word mountains.</a:t>
            </a:r>
            <a:endParaRPr lang="en-US" altLang="en-US" sz="900" dirty="0"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273" name="Rectangle 272"/>
          <p:cNvSpPr>
            <a:spLocks noChangeArrowheads="1"/>
          </p:cNvSpPr>
          <p:nvPr/>
        </p:nvSpPr>
        <p:spPr bwMode="auto">
          <a:xfrm>
            <a:off x="8876004" y="3409711"/>
            <a:ext cx="2394855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 Far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far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away, behind the word mountains, far from the countries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Vokalia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and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Consonantia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there live the blind texts. Separated they live in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Bookmarksgrove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right at the coast of the Semantics, a large language</a:t>
            </a:r>
            <a:endParaRPr lang="en-US" altLang="en-US" sz="900" dirty="0"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/>
          <a:srcRect l="16729" r="16729"/>
          <a:stretch>
            <a:fillRect/>
          </a:stretch>
        </p:blipFill>
        <p:spPr/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 t="12500" b="12500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 rot="21161330">
            <a:off x="4916077" y="881282"/>
            <a:ext cx="2584489" cy="3358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21154206">
            <a:off x="5344306" y="3688012"/>
            <a:ext cx="213558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spc="6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WHAT WE DO?</a:t>
            </a:r>
            <a:endParaRPr lang="en-US" sz="1400" spc="6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80359" y="4590124"/>
            <a:ext cx="1337183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 Far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far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away, behind the word mountains.</a:t>
            </a:r>
            <a:endParaRPr lang="en-US" altLang="en-US" sz="900" dirty="0"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80359" y="2759586"/>
            <a:ext cx="2378351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 Far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far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away, behind the word mountains, far from the countries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Vokalia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and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Consonantia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there live the blind texts. Separated they live in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Bookmarksgrove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right at the coast of the Semantics, a large language</a:t>
            </a:r>
            <a:endParaRPr lang="en-US" altLang="en-US" sz="900" dirty="0"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0359" y="2451809"/>
            <a:ext cx="128919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WHAT WE DO?</a:t>
            </a:r>
            <a:endParaRPr lang="en-US" sz="14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/>
          <a:srcRect t="11540" b="11540"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 l="16111" r="16111"/>
          <a:stretch>
            <a:fillRect/>
          </a:stretch>
        </p:blipFill>
        <p:spPr/>
      </p:pic>
      <p:grpSp>
        <p:nvGrpSpPr>
          <p:cNvPr id="5" name="Group 4"/>
          <p:cNvGrpSpPr/>
          <p:nvPr/>
        </p:nvGrpSpPr>
        <p:grpSpPr>
          <a:xfrm>
            <a:off x="6096000" y="1535565"/>
            <a:ext cx="4838700" cy="1893435"/>
            <a:chOff x="505156" y="2321004"/>
            <a:chExt cx="6628738" cy="2593896"/>
          </a:xfrm>
        </p:grpSpPr>
        <p:sp>
          <p:nvSpPr>
            <p:cNvPr id="6" name="Rectangle 5"/>
            <p:cNvSpPr/>
            <p:nvPr/>
          </p:nvSpPr>
          <p:spPr>
            <a:xfrm>
              <a:off x="505156" y="2321004"/>
              <a:ext cx="6628738" cy="2215991"/>
            </a:xfrm>
            <a:prstGeom prst="rect">
              <a:avLst/>
            </a:prstGeom>
          </p:spPr>
          <p:txBody>
            <a:bodyPr wrap="none">
              <a:prstTxWarp prst="textCascadeUp">
                <a:avLst/>
              </a:prstTxWarp>
              <a:spAutoFit/>
            </a:bodyPr>
            <a:lstStyle/>
            <a:p>
              <a:pPr algn="ctr"/>
              <a:r>
                <a:rPr lang="en-US" sz="13800" dirty="0">
                  <a:solidFill>
                    <a:schemeClr val="bg1"/>
                  </a:solidFill>
                  <a:latin typeface="Hilda Sonnenschein" panose="02000400000000000000" charset="0"/>
                </a:rPr>
                <a:t>The art of</a:t>
              </a:r>
              <a:endParaRPr lang="en-US" sz="13800" dirty="0">
                <a:solidFill>
                  <a:schemeClr val="bg1"/>
                </a:solidFill>
                <a:latin typeface="Hilda Sonnenschein" panose="02000400000000000000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19806" y="3806905"/>
              <a:ext cx="3314368" cy="1107995"/>
            </a:xfrm>
            <a:prstGeom prst="rect">
              <a:avLst/>
            </a:prstGeom>
          </p:spPr>
          <p:txBody>
            <a:bodyPr wrap="none">
              <a:prstTxWarp prst="textCascadeUp">
                <a:avLst/>
              </a:prstTxWarp>
              <a:spAutoFit/>
            </a:bodyPr>
            <a:lstStyle/>
            <a:p>
              <a:pPr algn="ctr"/>
              <a:r>
                <a:rPr lang="en-US" sz="13800" dirty="0">
                  <a:solidFill>
                    <a:schemeClr val="bg1"/>
                  </a:solidFill>
                  <a:latin typeface="Hilda Sonnenschein" panose="02000400000000000000" charset="0"/>
                </a:rPr>
                <a:t>Life style</a:t>
              </a:r>
              <a:endParaRPr lang="en-US" sz="13800" dirty="0">
                <a:solidFill>
                  <a:schemeClr val="bg1"/>
                </a:solidFill>
                <a:latin typeface="Hilda Sonnenschein" panose="02000400000000000000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6089526" y="1135455"/>
            <a:ext cx="171239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spc="300" dirty="0">
                <a:solidFill>
                  <a:srgbClr val="FF290D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WHAT WE DO?</a:t>
            </a:r>
            <a:endParaRPr lang="en-US" sz="1400" spc="300" dirty="0">
              <a:solidFill>
                <a:srgbClr val="FF290D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870862"/>
            <a:ext cx="12192000" cy="1987138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9985" y="5269416"/>
            <a:ext cx="21294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 Far </a:t>
            </a:r>
            <a:r>
              <a:rPr lang="en-US" altLang="en-US" sz="9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far</a:t>
            </a:r>
            <a:r>
              <a:rPr lang="en-US" altLang="en-US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away, behind the word mountains, far from the countries </a:t>
            </a:r>
            <a:r>
              <a:rPr lang="en-US" altLang="en-US" sz="9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Vokalia</a:t>
            </a:r>
            <a:r>
              <a:rPr lang="en-US" altLang="en-US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and </a:t>
            </a:r>
            <a:r>
              <a:rPr lang="en-US" altLang="en-US" sz="9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Consonantia</a:t>
            </a:r>
            <a:r>
              <a:rPr lang="en-US" altLang="en-US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there live the blind texts. </a:t>
            </a:r>
            <a:endParaRPr lang="en-US" altLang="en-US" sz="9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91601" y="5595270"/>
            <a:ext cx="1847850" cy="635576"/>
          </a:xfrm>
          <a:prstGeom prst="rect">
            <a:avLst/>
          </a:prstGeom>
          <a:solidFill>
            <a:srgbClr val="FF290D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08008" y="5766212"/>
            <a:ext cx="171239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spc="3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WHAT WE DO?</a:t>
            </a:r>
            <a:endParaRPr lang="en-US" sz="1400" spc="3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9986" y="627624"/>
            <a:ext cx="239567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 Far </a:t>
            </a:r>
            <a:r>
              <a:rPr lang="en-US" altLang="en-US" sz="9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far</a:t>
            </a:r>
            <a:r>
              <a:rPr lang="en-US" altLang="en-US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away, behind the word mountains, </a:t>
            </a:r>
            <a:endParaRPr lang="en-US" altLang="en-US" sz="9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 l="14751" r="14751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 rot="21284709">
            <a:off x="1636174" y="3114146"/>
            <a:ext cx="305564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Hilda Sonnenschein" panose="02000400000000000000" charset="0"/>
                <a:ea typeface="Source Sans Pro" panose="020B0503030403020204" pitchFamily="34" charset="0"/>
              </a:rPr>
              <a:t>dream</a:t>
            </a:r>
            <a:endParaRPr lang="en-US" sz="8000" dirty="0">
              <a:solidFill>
                <a:schemeClr val="bg1"/>
              </a:solidFill>
              <a:latin typeface="Hilda Sonnenschein" panose="02000400000000000000" charset="0"/>
              <a:ea typeface="Source Sans Pro" panose="020B0503030403020204" pitchFamily="34" charset="0"/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1196229" y="2746167"/>
            <a:ext cx="167808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spc="600" dirty="0">
                <a:solidFill>
                  <a:srgbClr val="FF290D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WHAT A</a:t>
            </a:r>
            <a:endParaRPr lang="en-US" sz="2400" spc="600" dirty="0">
              <a:solidFill>
                <a:srgbClr val="FF290D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2874317" y="4390065"/>
            <a:ext cx="326082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spc="600" dirty="0">
                <a:solidFill>
                  <a:srgbClr val="FF290D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WORKING WITH</a:t>
            </a:r>
            <a:endParaRPr lang="en-US" sz="2400" spc="600" dirty="0">
              <a:solidFill>
                <a:srgbClr val="FF290D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r>
              <a:rPr lang="en-US" sz="2400" spc="600" dirty="0">
                <a:solidFill>
                  <a:srgbClr val="FF290D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MY FRIENDS</a:t>
            </a:r>
            <a:endParaRPr lang="en-US" sz="2400" spc="600" dirty="0">
              <a:solidFill>
                <a:srgbClr val="FF290D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grpSp>
        <p:nvGrpSpPr>
          <p:cNvPr id="430" name="Group 429"/>
          <p:cNvGrpSpPr/>
          <p:nvPr/>
        </p:nvGrpSpPr>
        <p:grpSpPr>
          <a:xfrm>
            <a:off x="-1035999" y="-32478"/>
            <a:ext cx="2588769" cy="2114239"/>
            <a:chOff x="176213" y="120650"/>
            <a:chExt cx="1749425" cy="1428750"/>
          </a:xfrm>
          <a:solidFill>
            <a:srgbClr val="FF290D"/>
          </a:solidFill>
        </p:grpSpPr>
        <p:sp>
          <p:nvSpPr>
            <p:cNvPr id="272" name="Freeform 5"/>
            <p:cNvSpPr/>
            <p:nvPr/>
          </p:nvSpPr>
          <p:spPr bwMode="auto">
            <a:xfrm>
              <a:off x="209550" y="287338"/>
              <a:ext cx="6350" cy="7937"/>
            </a:xfrm>
            <a:custGeom>
              <a:avLst/>
              <a:gdLst>
                <a:gd name="T0" fmla="*/ 1 w 5"/>
                <a:gd name="T1" fmla="*/ 2 h 6"/>
                <a:gd name="T2" fmla="*/ 4 w 5"/>
                <a:gd name="T3" fmla="*/ 6 h 6"/>
                <a:gd name="T4" fmla="*/ 1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0" y="5"/>
                    <a:pt x="1" y="6"/>
                    <a:pt x="4" y="6"/>
                  </a:cubicBezTo>
                  <a:cubicBezTo>
                    <a:pt x="2" y="5"/>
                    <a:pt x="5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3" name="Freeform 6"/>
            <p:cNvSpPr/>
            <p:nvPr/>
          </p:nvSpPr>
          <p:spPr bwMode="auto">
            <a:xfrm>
              <a:off x="222250" y="279400"/>
              <a:ext cx="6350" cy="9525"/>
            </a:xfrm>
            <a:custGeom>
              <a:avLst/>
              <a:gdLst>
                <a:gd name="T0" fmla="*/ 1 w 5"/>
                <a:gd name="T1" fmla="*/ 3 h 8"/>
                <a:gd name="T2" fmla="*/ 3 w 5"/>
                <a:gd name="T3" fmla="*/ 7 h 8"/>
                <a:gd name="T4" fmla="*/ 1 w 5"/>
                <a:gd name="T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1" y="3"/>
                  </a:moveTo>
                  <a:cubicBezTo>
                    <a:pt x="3" y="3"/>
                    <a:pt x="0" y="8"/>
                    <a:pt x="3" y="7"/>
                  </a:cubicBezTo>
                  <a:cubicBezTo>
                    <a:pt x="3" y="5"/>
                    <a:pt x="5" y="0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4" name="Freeform 7"/>
            <p:cNvSpPr/>
            <p:nvPr/>
          </p:nvSpPr>
          <p:spPr bwMode="auto">
            <a:xfrm>
              <a:off x="217488" y="307975"/>
              <a:ext cx="6350" cy="7937"/>
            </a:xfrm>
            <a:custGeom>
              <a:avLst/>
              <a:gdLst>
                <a:gd name="T0" fmla="*/ 0 w 5"/>
                <a:gd name="T1" fmla="*/ 3 h 6"/>
                <a:gd name="T2" fmla="*/ 4 w 5"/>
                <a:gd name="T3" fmla="*/ 4 h 6"/>
                <a:gd name="T4" fmla="*/ 5 w 5"/>
                <a:gd name="T5" fmla="*/ 0 h 6"/>
                <a:gd name="T6" fmla="*/ 0 w 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3"/>
                  </a:moveTo>
                  <a:cubicBezTo>
                    <a:pt x="0" y="6"/>
                    <a:pt x="2" y="3"/>
                    <a:pt x="4" y="4"/>
                  </a:cubicBezTo>
                  <a:cubicBezTo>
                    <a:pt x="5" y="2"/>
                    <a:pt x="4" y="2"/>
                    <a:pt x="5" y="0"/>
                  </a:cubicBezTo>
                  <a:cubicBezTo>
                    <a:pt x="3" y="1"/>
                    <a:pt x="2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5" name="Freeform 8"/>
            <p:cNvSpPr/>
            <p:nvPr/>
          </p:nvSpPr>
          <p:spPr bwMode="auto">
            <a:xfrm>
              <a:off x="176213" y="433388"/>
              <a:ext cx="7937" cy="9525"/>
            </a:xfrm>
            <a:custGeom>
              <a:avLst/>
              <a:gdLst>
                <a:gd name="T0" fmla="*/ 2 w 6"/>
                <a:gd name="T1" fmla="*/ 2 h 7"/>
                <a:gd name="T2" fmla="*/ 0 w 6"/>
                <a:gd name="T3" fmla="*/ 6 h 7"/>
                <a:gd name="T4" fmla="*/ 5 w 6"/>
                <a:gd name="T5" fmla="*/ 5 h 7"/>
                <a:gd name="T6" fmla="*/ 2 w 6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2" y="2"/>
                  </a:moveTo>
                  <a:cubicBezTo>
                    <a:pt x="1" y="3"/>
                    <a:pt x="1" y="5"/>
                    <a:pt x="0" y="6"/>
                  </a:cubicBezTo>
                  <a:cubicBezTo>
                    <a:pt x="3" y="4"/>
                    <a:pt x="2" y="7"/>
                    <a:pt x="5" y="5"/>
                  </a:cubicBezTo>
                  <a:cubicBezTo>
                    <a:pt x="6" y="1"/>
                    <a:pt x="5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6" name="Freeform 9"/>
            <p:cNvSpPr/>
            <p:nvPr/>
          </p:nvSpPr>
          <p:spPr bwMode="auto">
            <a:xfrm>
              <a:off x="225425" y="290513"/>
              <a:ext cx="6350" cy="9525"/>
            </a:xfrm>
            <a:custGeom>
              <a:avLst/>
              <a:gdLst>
                <a:gd name="T0" fmla="*/ 3 w 5"/>
                <a:gd name="T1" fmla="*/ 1 h 7"/>
                <a:gd name="T2" fmla="*/ 3 w 5"/>
                <a:gd name="T3" fmla="*/ 6 h 7"/>
                <a:gd name="T4" fmla="*/ 5 w 5"/>
                <a:gd name="T5" fmla="*/ 0 h 7"/>
                <a:gd name="T6" fmla="*/ 3 w 5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3" y="1"/>
                  </a:moveTo>
                  <a:cubicBezTo>
                    <a:pt x="0" y="2"/>
                    <a:pt x="0" y="7"/>
                    <a:pt x="3" y="6"/>
                  </a:cubicBezTo>
                  <a:cubicBezTo>
                    <a:pt x="5" y="3"/>
                    <a:pt x="3" y="4"/>
                    <a:pt x="5" y="0"/>
                  </a:cubicBezTo>
                  <a:cubicBezTo>
                    <a:pt x="4" y="1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7" name="Freeform 10"/>
            <p:cNvSpPr/>
            <p:nvPr/>
          </p:nvSpPr>
          <p:spPr bwMode="auto">
            <a:xfrm>
              <a:off x="180975" y="442913"/>
              <a:ext cx="7937" cy="9525"/>
            </a:xfrm>
            <a:custGeom>
              <a:avLst/>
              <a:gdLst>
                <a:gd name="T0" fmla="*/ 2 w 6"/>
                <a:gd name="T1" fmla="*/ 1 h 8"/>
                <a:gd name="T2" fmla="*/ 0 w 6"/>
                <a:gd name="T3" fmla="*/ 8 h 8"/>
                <a:gd name="T4" fmla="*/ 6 w 6"/>
                <a:gd name="T5" fmla="*/ 0 h 8"/>
                <a:gd name="T6" fmla="*/ 2 w 6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2" y="1"/>
                  </a:moveTo>
                  <a:cubicBezTo>
                    <a:pt x="3" y="3"/>
                    <a:pt x="1" y="5"/>
                    <a:pt x="0" y="8"/>
                  </a:cubicBezTo>
                  <a:cubicBezTo>
                    <a:pt x="2" y="6"/>
                    <a:pt x="4" y="3"/>
                    <a:pt x="6" y="0"/>
                  </a:cubicBezTo>
                  <a:cubicBezTo>
                    <a:pt x="4" y="0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8" name="Freeform 11"/>
            <p:cNvSpPr/>
            <p:nvPr/>
          </p:nvSpPr>
          <p:spPr bwMode="auto">
            <a:xfrm>
              <a:off x="227013" y="342900"/>
              <a:ext cx="11112" cy="7937"/>
            </a:xfrm>
            <a:custGeom>
              <a:avLst/>
              <a:gdLst>
                <a:gd name="T0" fmla="*/ 3 w 8"/>
                <a:gd name="T1" fmla="*/ 2 h 7"/>
                <a:gd name="T2" fmla="*/ 6 w 8"/>
                <a:gd name="T3" fmla="*/ 4 h 7"/>
                <a:gd name="T4" fmla="*/ 3 w 8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3" y="2"/>
                  </a:moveTo>
                  <a:cubicBezTo>
                    <a:pt x="0" y="4"/>
                    <a:pt x="2" y="7"/>
                    <a:pt x="6" y="4"/>
                  </a:cubicBezTo>
                  <a:cubicBezTo>
                    <a:pt x="8" y="0"/>
                    <a:pt x="2" y="5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9" name="Freeform 12"/>
            <p:cNvSpPr/>
            <p:nvPr/>
          </p:nvSpPr>
          <p:spPr bwMode="auto">
            <a:xfrm>
              <a:off x="190500" y="465138"/>
              <a:ext cx="20637" cy="15875"/>
            </a:xfrm>
            <a:custGeom>
              <a:avLst/>
              <a:gdLst>
                <a:gd name="T0" fmla="*/ 1 w 15"/>
                <a:gd name="T1" fmla="*/ 4 h 13"/>
                <a:gd name="T2" fmla="*/ 1 w 15"/>
                <a:gd name="T3" fmla="*/ 6 h 13"/>
                <a:gd name="T4" fmla="*/ 6 w 15"/>
                <a:gd name="T5" fmla="*/ 5 h 13"/>
                <a:gd name="T6" fmla="*/ 4 w 15"/>
                <a:gd name="T7" fmla="*/ 13 h 13"/>
                <a:gd name="T8" fmla="*/ 15 w 15"/>
                <a:gd name="T9" fmla="*/ 10 h 13"/>
                <a:gd name="T10" fmla="*/ 14 w 15"/>
                <a:gd name="T11" fmla="*/ 5 h 13"/>
                <a:gd name="T12" fmla="*/ 8 w 15"/>
                <a:gd name="T13" fmla="*/ 7 h 13"/>
                <a:gd name="T14" fmla="*/ 10 w 15"/>
                <a:gd name="T15" fmla="*/ 3 h 13"/>
                <a:gd name="T16" fmla="*/ 7 w 15"/>
                <a:gd name="T17" fmla="*/ 0 h 13"/>
                <a:gd name="T18" fmla="*/ 1 w 15"/>
                <a:gd name="T1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3">
                  <a:moveTo>
                    <a:pt x="1" y="4"/>
                  </a:moveTo>
                  <a:cubicBezTo>
                    <a:pt x="1" y="5"/>
                    <a:pt x="3" y="5"/>
                    <a:pt x="1" y="6"/>
                  </a:cubicBezTo>
                  <a:cubicBezTo>
                    <a:pt x="0" y="8"/>
                    <a:pt x="4" y="5"/>
                    <a:pt x="6" y="5"/>
                  </a:cubicBezTo>
                  <a:cubicBezTo>
                    <a:pt x="4" y="8"/>
                    <a:pt x="4" y="11"/>
                    <a:pt x="4" y="13"/>
                  </a:cubicBezTo>
                  <a:cubicBezTo>
                    <a:pt x="9" y="7"/>
                    <a:pt x="11" y="10"/>
                    <a:pt x="15" y="10"/>
                  </a:cubicBezTo>
                  <a:cubicBezTo>
                    <a:pt x="14" y="9"/>
                    <a:pt x="12" y="9"/>
                    <a:pt x="14" y="5"/>
                  </a:cubicBezTo>
                  <a:cubicBezTo>
                    <a:pt x="10" y="9"/>
                    <a:pt x="11" y="7"/>
                    <a:pt x="8" y="7"/>
                  </a:cubicBezTo>
                  <a:cubicBezTo>
                    <a:pt x="9" y="6"/>
                    <a:pt x="9" y="5"/>
                    <a:pt x="10" y="3"/>
                  </a:cubicBezTo>
                  <a:cubicBezTo>
                    <a:pt x="7" y="4"/>
                    <a:pt x="6" y="3"/>
                    <a:pt x="7" y="0"/>
                  </a:cubicBezTo>
                  <a:cubicBezTo>
                    <a:pt x="5" y="1"/>
                    <a:pt x="2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0" name="Freeform 13"/>
            <p:cNvSpPr/>
            <p:nvPr/>
          </p:nvSpPr>
          <p:spPr bwMode="auto">
            <a:xfrm>
              <a:off x="231775" y="349250"/>
              <a:ext cx="6350" cy="9525"/>
            </a:xfrm>
            <a:custGeom>
              <a:avLst/>
              <a:gdLst>
                <a:gd name="T0" fmla="*/ 1 w 5"/>
                <a:gd name="T1" fmla="*/ 2 h 7"/>
                <a:gd name="T2" fmla="*/ 0 w 5"/>
                <a:gd name="T3" fmla="*/ 7 h 7"/>
                <a:gd name="T4" fmla="*/ 3 w 5"/>
                <a:gd name="T5" fmla="*/ 6 h 7"/>
                <a:gd name="T6" fmla="*/ 1 w 5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1" y="2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3" y="4"/>
                    <a:pt x="3" y="6"/>
                  </a:cubicBezTo>
                  <a:cubicBezTo>
                    <a:pt x="5" y="4"/>
                    <a:pt x="5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1" name="Freeform 14"/>
            <p:cNvSpPr/>
            <p:nvPr/>
          </p:nvSpPr>
          <p:spPr bwMode="auto">
            <a:xfrm>
              <a:off x="265113" y="327025"/>
              <a:ext cx="6350" cy="7937"/>
            </a:xfrm>
            <a:custGeom>
              <a:avLst/>
              <a:gdLst>
                <a:gd name="T0" fmla="*/ 0 w 5"/>
                <a:gd name="T1" fmla="*/ 4 h 6"/>
                <a:gd name="T2" fmla="*/ 5 w 5"/>
                <a:gd name="T3" fmla="*/ 5 h 6"/>
                <a:gd name="T4" fmla="*/ 0 w 5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6"/>
                    <a:pt x="2" y="6"/>
                    <a:pt x="5" y="5"/>
                  </a:cubicBezTo>
                  <a:cubicBezTo>
                    <a:pt x="4" y="3"/>
                    <a:pt x="3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2" name="Freeform 15"/>
            <p:cNvSpPr/>
            <p:nvPr/>
          </p:nvSpPr>
          <p:spPr bwMode="auto">
            <a:xfrm>
              <a:off x="206375" y="528638"/>
              <a:ext cx="6350" cy="7937"/>
            </a:xfrm>
            <a:custGeom>
              <a:avLst/>
              <a:gdLst>
                <a:gd name="T0" fmla="*/ 1 w 5"/>
                <a:gd name="T1" fmla="*/ 1 h 6"/>
                <a:gd name="T2" fmla="*/ 5 w 5"/>
                <a:gd name="T3" fmla="*/ 3 h 6"/>
                <a:gd name="T4" fmla="*/ 1 w 5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cubicBezTo>
                    <a:pt x="0" y="5"/>
                    <a:pt x="2" y="6"/>
                    <a:pt x="5" y="3"/>
                  </a:cubicBezTo>
                  <a:cubicBezTo>
                    <a:pt x="4" y="2"/>
                    <a:pt x="4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3" name="Freeform 16"/>
            <p:cNvSpPr/>
            <p:nvPr/>
          </p:nvSpPr>
          <p:spPr bwMode="auto">
            <a:xfrm>
              <a:off x="273050" y="346075"/>
              <a:ext cx="6350" cy="11112"/>
            </a:xfrm>
            <a:custGeom>
              <a:avLst/>
              <a:gdLst>
                <a:gd name="T0" fmla="*/ 2 w 5"/>
                <a:gd name="T1" fmla="*/ 1 h 8"/>
                <a:gd name="T2" fmla="*/ 5 w 5"/>
                <a:gd name="T3" fmla="*/ 5 h 8"/>
                <a:gd name="T4" fmla="*/ 2 w 5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2" y="1"/>
                  </a:moveTo>
                  <a:cubicBezTo>
                    <a:pt x="3" y="3"/>
                    <a:pt x="0" y="8"/>
                    <a:pt x="5" y="5"/>
                  </a:cubicBezTo>
                  <a:cubicBezTo>
                    <a:pt x="5" y="3"/>
                    <a:pt x="5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4" name="Freeform 17"/>
            <p:cNvSpPr/>
            <p:nvPr/>
          </p:nvSpPr>
          <p:spPr bwMode="auto">
            <a:xfrm>
              <a:off x="261938" y="452438"/>
              <a:ext cx="7937" cy="9525"/>
            </a:xfrm>
            <a:custGeom>
              <a:avLst/>
              <a:gdLst>
                <a:gd name="T0" fmla="*/ 0 w 6"/>
                <a:gd name="T1" fmla="*/ 5 h 8"/>
                <a:gd name="T2" fmla="*/ 6 w 6"/>
                <a:gd name="T3" fmla="*/ 5 h 8"/>
                <a:gd name="T4" fmla="*/ 6 w 6"/>
                <a:gd name="T5" fmla="*/ 2 h 8"/>
                <a:gd name="T6" fmla="*/ 0 w 6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0" y="5"/>
                  </a:moveTo>
                  <a:cubicBezTo>
                    <a:pt x="0" y="8"/>
                    <a:pt x="3" y="4"/>
                    <a:pt x="6" y="5"/>
                  </a:cubicBezTo>
                  <a:cubicBezTo>
                    <a:pt x="6" y="4"/>
                    <a:pt x="5" y="3"/>
                    <a:pt x="6" y="2"/>
                  </a:cubicBezTo>
                  <a:cubicBezTo>
                    <a:pt x="1" y="6"/>
                    <a:pt x="3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5" name="Freeform 18"/>
            <p:cNvSpPr/>
            <p:nvPr/>
          </p:nvSpPr>
          <p:spPr bwMode="auto">
            <a:xfrm>
              <a:off x="300038" y="338138"/>
              <a:ext cx="6350" cy="11112"/>
            </a:xfrm>
            <a:custGeom>
              <a:avLst/>
              <a:gdLst>
                <a:gd name="T0" fmla="*/ 1 w 4"/>
                <a:gd name="T1" fmla="*/ 9 h 9"/>
                <a:gd name="T2" fmla="*/ 4 w 4"/>
                <a:gd name="T3" fmla="*/ 0 h 9"/>
                <a:gd name="T4" fmla="*/ 1 w 4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9">
                  <a:moveTo>
                    <a:pt x="1" y="9"/>
                  </a:moveTo>
                  <a:cubicBezTo>
                    <a:pt x="4" y="7"/>
                    <a:pt x="1" y="4"/>
                    <a:pt x="4" y="0"/>
                  </a:cubicBezTo>
                  <a:cubicBezTo>
                    <a:pt x="0" y="2"/>
                    <a:pt x="1" y="6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6" name="Freeform 19"/>
            <p:cNvSpPr/>
            <p:nvPr/>
          </p:nvSpPr>
          <p:spPr bwMode="auto">
            <a:xfrm>
              <a:off x="311150" y="365125"/>
              <a:ext cx="4762" cy="12700"/>
            </a:xfrm>
            <a:custGeom>
              <a:avLst/>
              <a:gdLst>
                <a:gd name="T0" fmla="*/ 0 w 4"/>
                <a:gd name="T1" fmla="*/ 6 h 9"/>
                <a:gd name="T2" fmla="*/ 4 w 4"/>
                <a:gd name="T3" fmla="*/ 8 h 9"/>
                <a:gd name="T4" fmla="*/ 3 w 4"/>
                <a:gd name="T5" fmla="*/ 0 h 9"/>
                <a:gd name="T6" fmla="*/ 0 w 4"/>
                <a:gd name="T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6"/>
                  </a:moveTo>
                  <a:cubicBezTo>
                    <a:pt x="1" y="6"/>
                    <a:pt x="1" y="9"/>
                    <a:pt x="4" y="8"/>
                  </a:cubicBezTo>
                  <a:cubicBezTo>
                    <a:pt x="4" y="5"/>
                    <a:pt x="3" y="4"/>
                    <a:pt x="3" y="0"/>
                  </a:cubicBezTo>
                  <a:cubicBezTo>
                    <a:pt x="1" y="1"/>
                    <a:pt x="2" y="5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7" name="Freeform 20"/>
            <p:cNvSpPr/>
            <p:nvPr/>
          </p:nvSpPr>
          <p:spPr bwMode="auto">
            <a:xfrm>
              <a:off x="252413" y="533400"/>
              <a:ext cx="12700" cy="4762"/>
            </a:xfrm>
            <a:custGeom>
              <a:avLst/>
              <a:gdLst>
                <a:gd name="T0" fmla="*/ 4 w 10"/>
                <a:gd name="T1" fmla="*/ 0 h 4"/>
                <a:gd name="T2" fmla="*/ 6 w 10"/>
                <a:gd name="T3" fmla="*/ 4 h 4"/>
                <a:gd name="T4" fmla="*/ 4 w 1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4" y="0"/>
                  </a:moveTo>
                  <a:cubicBezTo>
                    <a:pt x="0" y="4"/>
                    <a:pt x="6" y="3"/>
                    <a:pt x="6" y="4"/>
                  </a:cubicBezTo>
                  <a:cubicBezTo>
                    <a:pt x="10" y="1"/>
                    <a:pt x="5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8" name="Freeform 21"/>
            <p:cNvSpPr/>
            <p:nvPr/>
          </p:nvSpPr>
          <p:spPr bwMode="auto">
            <a:xfrm>
              <a:off x="273050" y="509588"/>
              <a:ext cx="9525" cy="11112"/>
            </a:xfrm>
            <a:custGeom>
              <a:avLst/>
              <a:gdLst>
                <a:gd name="T0" fmla="*/ 5 w 7"/>
                <a:gd name="T1" fmla="*/ 5 h 8"/>
                <a:gd name="T2" fmla="*/ 5 w 7"/>
                <a:gd name="T3" fmla="*/ 0 h 8"/>
                <a:gd name="T4" fmla="*/ 0 w 7"/>
                <a:gd name="T5" fmla="*/ 6 h 8"/>
                <a:gd name="T6" fmla="*/ 5 w 7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5" y="5"/>
                  </a:moveTo>
                  <a:cubicBezTo>
                    <a:pt x="7" y="1"/>
                    <a:pt x="2" y="5"/>
                    <a:pt x="5" y="0"/>
                  </a:cubicBezTo>
                  <a:cubicBezTo>
                    <a:pt x="3" y="1"/>
                    <a:pt x="1" y="3"/>
                    <a:pt x="0" y="6"/>
                  </a:cubicBezTo>
                  <a:cubicBezTo>
                    <a:pt x="4" y="3"/>
                    <a:pt x="2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9" name="Freeform 22"/>
            <p:cNvSpPr/>
            <p:nvPr/>
          </p:nvSpPr>
          <p:spPr bwMode="auto">
            <a:xfrm>
              <a:off x="252413" y="598488"/>
              <a:ext cx="4762" cy="6350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4 h 5"/>
                <a:gd name="T4" fmla="*/ 0 w 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3"/>
                    <a:pt x="0" y="5"/>
                    <a:pt x="3" y="4"/>
                  </a:cubicBezTo>
                  <a:cubicBezTo>
                    <a:pt x="2" y="2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0" name="Freeform 23"/>
            <p:cNvSpPr/>
            <p:nvPr/>
          </p:nvSpPr>
          <p:spPr bwMode="auto">
            <a:xfrm>
              <a:off x="347663" y="304800"/>
              <a:ext cx="7937" cy="7937"/>
            </a:xfrm>
            <a:custGeom>
              <a:avLst/>
              <a:gdLst>
                <a:gd name="T0" fmla="*/ 2 w 6"/>
                <a:gd name="T1" fmla="*/ 1 h 6"/>
                <a:gd name="T2" fmla="*/ 1 w 6"/>
                <a:gd name="T3" fmla="*/ 6 h 6"/>
                <a:gd name="T4" fmla="*/ 6 w 6"/>
                <a:gd name="T5" fmla="*/ 0 h 6"/>
                <a:gd name="T6" fmla="*/ 2 w 6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cubicBezTo>
                    <a:pt x="0" y="5"/>
                    <a:pt x="2" y="3"/>
                    <a:pt x="1" y="6"/>
                  </a:cubicBezTo>
                  <a:cubicBezTo>
                    <a:pt x="4" y="6"/>
                    <a:pt x="5" y="3"/>
                    <a:pt x="6" y="0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1" name="Freeform 24"/>
            <p:cNvSpPr/>
            <p:nvPr/>
          </p:nvSpPr>
          <p:spPr bwMode="auto">
            <a:xfrm>
              <a:off x="336550" y="339725"/>
              <a:ext cx="7937" cy="9525"/>
            </a:xfrm>
            <a:custGeom>
              <a:avLst/>
              <a:gdLst>
                <a:gd name="T0" fmla="*/ 2 w 6"/>
                <a:gd name="T1" fmla="*/ 2 h 8"/>
                <a:gd name="T2" fmla="*/ 2 w 6"/>
                <a:gd name="T3" fmla="*/ 8 h 8"/>
                <a:gd name="T4" fmla="*/ 2 w 6"/>
                <a:gd name="T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2" y="2"/>
                  </a:moveTo>
                  <a:cubicBezTo>
                    <a:pt x="0" y="7"/>
                    <a:pt x="2" y="7"/>
                    <a:pt x="2" y="8"/>
                  </a:cubicBezTo>
                  <a:cubicBezTo>
                    <a:pt x="5" y="6"/>
                    <a:pt x="6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2" name="Freeform 25"/>
            <p:cNvSpPr/>
            <p:nvPr/>
          </p:nvSpPr>
          <p:spPr bwMode="auto">
            <a:xfrm>
              <a:off x="355600" y="314325"/>
              <a:ext cx="19050" cy="20637"/>
            </a:xfrm>
            <a:custGeom>
              <a:avLst/>
              <a:gdLst>
                <a:gd name="T0" fmla="*/ 1 w 15"/>
                <a:gd name="T1" fmla="*/ 4 h 16"/>
                <a:gd name="T2" fmla="*/ 1 w 15"/>
                <a:gd name="T3" fmla="*/ 5 h 16"/>
                <a:gd name="T4" fmla="*/ 6 w 15"/>
                <a:gd name="T5" fmla="*/ 16 h 16"/>
                <a:gd name="T6" fmla="*/ 15 w 15"/>
                <a:gd name="T7" fmla="*/ 10 h 16"/>
                <a:gd name="T8" fmla="*/ 10 w 15"/>
                <a:gd name="T9" fmla="*/ 10 h 16"/>
                <a:gd name="T10" fmla="*/ 12 w 15"/>
                <a:gd name="T11" fmla="*/ 4 h 16"/>
                <a:gd name="T12" fmla="*/ 4 w 15"/>
                <a:gd name="T13" fmla="*/ 6 h 16"/>
                <a:gd name="T14" fmla="*/ 6 w 15"/>
                <a:gd name="T15" fmla="*/ 0 h 16"/>
                <a:gd name="T16" fmla="*/ 1 w 15"/>
                <a:gd name="T17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1" y="4"/>
                  </a:moveTo>
                  <a:cubicBezTo>
                    <a:pt x="0" y="5"/>
                    <a:pt x="1" y="5"/>
                    <a:pt x="1" y="5"/>
                  </a:cubicBezTo>
                  <a:cubicBezTo>
                    <a:pt x="0" y="11"/>
                    <a:pt x="7" y="10"/>
                    <a:pt x="6" y="16"/>
                  </a:cubicBezTo>
                  <a:cubicBezTo>
                    <a:pt x="10" y="15"/>
                    <a:pt x="12" y="12"/>
                    <a:pt x="15" y="10"/>
                  </a:cubicBezTo>
                  <a:cubicBezTo>
                    <a:pt x="15" y="6"/>
                    <a:pt x="11" y="11"/>
                    <a:pt x="10" y="10"/>
                  </a:cubicBezTo>
                  <a:cubicBezTo>
                    <a:pt x="11" y="7"/>
                    <a:pt x="13" y="6"/>
                    <a:pt x="12" y="4"/>
                  </a:cubicBezTo>
                  <a:cubicBezTo>
                    <a:pt x="8" y="8"/>
                    <a:pt x="7" y="5"/>
                    <a:pt x="4" y="6"/>
                  </a:cubicBezTo>
                  <a:cubicBezTo>
                    <a:pt x="6" y="3"/>
                    <a:pt x="5" y="3"/>
                    <a:pt x="6" y="0"/>
                  </a:cubicBezTo>
                  <a:cubicBezTo>
                    <a:pt x="3" y="0"/>
                    <a:pt x="4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3" name="Freeform 26"/>
            <p:cNvSpPr/>
            <p:nvPr/>
          </p:nvSpPr>
          <p:spPr bwMode="auto">
            <a:xfrm>
              <a:off x="290513" y="539750"/>
              <a:ext cx="14287" cy="12700"/>
            </a:xfrm>
            <a:custGeom>
              <a:avLst/>
              <a:gdLst>
                <a:gd name="T0" fmla="*/ 3 w 11"/>
                <a:gd name="T1" fmla="*/ 5 h 10"/>
                <a:gd name="T2" fmla="*/ 6 w 11"/>
                <a:gd name="T3" fmla="*/ 4 h 10"/>
                <a:gd name="T4" fmla="*/ 7 w 11"/>
                <a:gd name="T5" fmla="*/ 0 h 10"/>
                <a:gd name="T6" fmla="*/ 1 w 11"/>
                <a:gd name="T7" fmla="*/ 4 h 10"/>
                <a:gd name="T8" fmla="*/ 1 w 11"/>
                <a:gd name="T9" fmla="*/ 10 h 10"/>
                <a:gd name="T10" fmla="*/ 3 w 11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3" y="5"/>
                  </a:moveTo>
                  <a:cubicBezTo>
                    <a:pt x="3" y="3"/>
                    <a:pt x="6" y="3"/>
                    <a:pt x="6" y="4"/>
                  </a:cubicBezTo>
                  <a:cubicBezTo>
                    <a:pt x="11" y="1"/>
                    <a:pt x="4" y="3"/>
                    <a:pt x="7" y="0"/>
                  </a:cubicBezTo>
                  <a:cubicBezTo>
                    <a:pt x="4" y="1"/>
                    <a:pt x="3" y="3"/>
                    <a:pt x="1" y="4"/>
                  </a:cubicBezTo>
                  <a:cubicBezTo>
                    <a:pt x="0" y="7"/>
                    <a:pt x="1" y="8"/>
                    <a:pt x="1" y="10"/>
                  </a:cubicBezTo>
                  <a:cubicBezTo>
                    <a:pt x="4" y="9"/>
                    <a:pt x="3" y="6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4" name="Freeform 27"/>
            <p:cNvSpPr/>
            <p:nvPr/>
          </p:nvSpPr>
          <p:spPr bwMode="auto">
            <a:xfrm>
              <a:off x="404813" y="198438"/>
              <a:ext cx="6350" cy="11112"/>
            </a:xfrm>
            <a:custGeom>
              <a:avLst/>
              <a:gdLst>
                <a:gd name="T0" fmla="*/ 2 w 5"/>
                <a:gd name="T1" fmla="*/ 1 h 8"/>
                <a:gd name="T2" fmla="*/ 4 w 5"/>
                <a:gd name="T3" fmla="*/ 6 h 8"/>
                <a:gd name="T4" fmla="*/ 2 w 5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2" y="1"/>
                  </a:moveTo>
                  <a:cubicBezTo>
                    <a:pt x="2" y="4"/>
                    <a:pt x="0" y="8"/>
                    <a:pt x="4" y="6"/>
                  </a:cubicBezTo>
                  <a:cubicBezTo>
                    <a:pt x="4" y="4"/>
                    <a:pt x="5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5" name="Freeform 28"/>
            <p:cNvSpPr/>
            <p:nvPr/>
          </p:nvSpPr>
          <p:spPr bwMode="auto">
            <a:xfrm>
              <a:off x="409575" y="192088"/>
              <a:ext cx="9525" cy="6350"/>
            </a:xfrm>
            <a:custGeom>
              <a:avLst/>
              <a:gdLst>
                <a:gd name="T0" fmla="*/ 3 w 7"/>
                <a:gd name="T1" fmla="*/ 1 h 6"/>
                <a:gd name="T2" fmla="*/ 4 w 7"/>
                <a:gd name="T3" fmla="*/ 5 h 6"/>
                <a:gd name="T4" fmla="*/ 3 w 7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3" y="1"/>
                  </a:moveTo>
                  <a:cubicBezTo>
                    <a:pt x="0" y="3"/>
                    <a:pt x="2" y="6"/>
                    <a:pt x="4" y="5"/>
                  </a:cubicBezTo>
                  <a:cubicBezTo>
                    <a:pt x="7" y="0"/>
                    <a:pt x="2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6" name="Freeform 29"/>
            <p:cNvSpPr/>
            <p:nvPr/>
          </p:nvSpPr>
          <p:spPr bwMode="auto">
            <a:xfrm>
              <a:off x="412750" y="198438"/>
              <a:ext cx="7937" cy="7937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2 h 6"/>
                <a:gd name="T4" fmla="*/ 5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cubicBezTo>
                    <a:pt x="2" y="6"/>
                    <a:pt x="3" y="3"/>
                    <a:pt x="6" y="2"/>
                  </a:cubicBezTo>
                  <a:cubicBezTo>
                    <a:pt x="6" y="1"/>
                    <a:pt x="4" y="1"/>
                    <a:pt x="5" y="0"/>
                  </a:cubicBezTo>
                  <a:cubicBezTo>
                    <a:pt x="2" y="1"/>
                    <a:pt x="1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7" name="Freeform 30"/>
            <p:cNvSpPr/>
            <p:nvPr/>
          </p:nvSpPr>
          <p:spPr bwMode="auto">
            <a:xfrm>
              <a:off x="293688" y="549275"/>
              <a:ext cx="14287" cy="9525"/>
            </a:xfrm>
            <a:custGeom>
              <a:avLst/>
              <a:gdLst>
                <a:gd name="T0" fmla="*/ 5 w 11"/>
                <a:gd name="T1" fmla="*/ 0 h 8"/>
                <a:gd name="T2" fmla="*/ 5 w 11"/>
                <a:gd name="T3" fmla="*/ 8 h 8"/>
                <a:gd name="T4" fmla="*/ 5 w 11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5" y="0"/>
                  </a:moveTo>
                  <a:cubicBezTo>
                    <a:pt x="0" y="5"/>
                    <a:pt x="6" y="5"/>
                    <a:pt x="5" y="8"/>
                  </a:cubicBezTo>
                  <a:cubicBezTo>
                    <a:pt x="11" y="4"/>
                    <a:pt x="6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8" name="Freeform 31"/>
            <p:cNvSpPr/>
            <p:nvPr/>
          </p:nvSpPr>
          <p:spPr bwMode="auto">
            <a:xfrm>
              <a:off x="455613" y="123825"/>
              <a:ext cx="11112" cy="6350"/>
            </a:xfrm>
            <a:custGeom>
              <a:avLst/>
              <a:gdLst>
                <a:gd name="T0" fmla="*/ 0 w 9"/>
                <a:gd name="T1" fmla="*/ 3 h 5"/>
                <a:gd name="T2" fmla="*/ 9 w 9"/>
                <a:gd name="T3" fmla="*/ 2 h 5"/>
                <a:gd name="T4" fmla="*/ 0 w 9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cubicBezTo>
                    <a:pt x="0" y="5"/>
                    <a:pt x="3" y="4"/>
                    <a:pt x="9" y="2"/>
                  </a:cubicBezTo>
                  <a:cubicBezTo>
                    <a:pt x="6" y="2"/>
                    <a:pt x="5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9" name="Freeform 32"/>
            <p:cNvSpPr/>
            <p:nvPr/>
          </p:nvSpPr>
          <p:spPr bwMode="auto">
            <a:xfrm>
              <a:off x="306388" y="563563"/>
              <a:ext cx="9525" cy="12700"/>
            </a:xfrm>
            <a:custGeom>
              <a:avLst/>
              <a:gdLst>
                <a:gd name="T0" fmla="*/ 4 w 8"/>
                <a:gd name="T1" fmla="*/ 7 h 10"/>
                <a:gd name="T2" fmla="*/ 4 w 8"/>
                <a:gd name="T3" fmla="*/ 2 h 10"/>
                <a:gd name="T4" fmla="*/ 4 w 8"/>
                <a:gd name="T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4" y="7"/>
                  </a:moveTo>
                  <a:cubicBezTo>
                    <a:pt x="6" y="5"/>
                    <a:pt x="8" y="0"/>
                    <a:pt x="4" y="2"/>
                  </a:cubicBezTo>
                  <a:cubicBezTo>
                    <a:pt x="2" y="4"/>
                    <a:pt x="0" y="10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0" name="Freeform 33"/>
            <p:cNvSpPr/>
            <p:nvPr/>
          </p:nvSpPr>
          <p:spPr bwMode="auto">
            <a:xfrm>
              <a:off x="409575" y="261938"/>
              <a:ext cx="11112" cy="7937"/>
            </a:xfrm>
            <a:custGeom>
              <a:avLst/>
              <a:gdLst>
                <a:gd name="T0" fmla="*/ 2 w 8"/>
                <a:gd name="T1" fmla="*/ 1 h 6"/>
                <a:gd name="T2" fmla="*/ 8 w 8"/>
                <a:gd name="T3" fmla="*/ 0 h 6"/>
                <a:gd name="T4" fmla="*/ 2 w 8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2" y="1"/>
                  </a:moveTo>
                  <a:cubicBezTo>
                    <a:pt x="0" y="5"/>
                    <a:pt x="6" y="6"/>
                    <a:pt x="8" y="0"/>
                  </a:cubicBezTo>
                  <a:cubicBezTo>
                    <a:pt x="3" y="3"/>
                    <a:pt x="4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1" name="Freeform 34"/>
            <p:cNvSpPr/>
            <p:nvPr/>
          </p:nvSpPr>
          <p:spPr bwMode="auto">
            <a:xfrm>
              <a:off x="381000" y="352425"/>
              <a:ext cx="14287" cy="14287"/>
            </a:xfrm>
            <a:custGeom>
              <a:avLst/>
              <a:gdLst>
                <a:gd name="T0" fmla="*/ 3 w 12"/>
                <a:gd name="T1" fmla="*/ 3 h 11"/>
                <a:gd name="T2" fmla="*/ 8 w 12"/>
                <a:gd name="T3" fmla="*/ 8 h 11"/>
                <a:gd name="T4" fmla="*/ 10 w 12"/>
                <a:gd name="T5" fmla="*/ 5 h 11"/>
                <a:gd name="T6" fmla="*/ 3 w 12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3" y="3"/>
                  </a:moveTo>
                  <a:cubicBezTo>
                    <a:pt x="0" y="7"/>
                    <a:pt x="3" y="11"/>
                    <a:pt x="8" y="8"/>
                  </a:cubicBezTo>
                  <a:cubicBezTo>
                    <a:pt x="8" y="6"/>
                    <a:pt x="9" y="6"/>
                    <a:pt x="10" y="5"/>
                  </a:cubicBezTo>
                  <a:cubicBezTo>
                    <a:pt x="12" y="0"/>
                    <a:pt x="3" y="7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2" name="Freeform 35"/>
            <p:cNvSpPr/>
            <p:nvPr/>
          </p:nvSpPr>
          <p:spPr bwMode="auto">
            <a:xfrm>
              <a:off x="446088" y="180975"/>
              <a:ext cx="7937" cy="11112"/>
            </a:xfrm>
            <a:custGeom>
              <a:avLst/>
              <a:gdLst>
                <a:gd name="T0" fmla="*/ 2 w 6"/>
                <a:gd name="T1" fmla="*/ 2 h 8"/>
                <a:gd name="T2" fmla="*/ 5 w 6"/>
                <a:gd name="T3" fmla="*/ 8 h 8"/>
                <a:gd name="T4" fmla="*/ 2 w 6"/>
                <a:gd name="T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2" y="2"/>
                  </a:moveTo>
                  <a:cubicBezTo>
                    <a:pt x="0" y="7"/>
                    <a:pt x="2" y="8"/>
                    <a:pt x="5" y="8"/>
                  </a:cubicBezTo>
                  <a:cubicBezTo>
                    <a:pt x="3" y="7"/>
                    <a:pt x="6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3" name="Freeform 36"/>
            <p:cNvSpPr/>
            <p:nvPr/>
          </p:nvSpPr>
          <p:spPr bwMode="auto">
            <a:xfrm>
              <a:off x="315913" y="576263"/>
              <a:ext cx="14287" cy="19050"/>
            </a:xfrm>
            <a:custGeom>
              <a:avLst/>
              <a:gdLst>
                <a:gd name="T0" fmla="*/ 0 w 11"/>
                <a:gd name="T1" fmla="*/ 7 h 15"/>
                <a:gd name="T2" fmla="*/ 0 w 11"/>
                <a:gd name="T3" fmla="*/ 9 h 15"/>
                <a:gd name="T4" fmla="*/ 8 w 11"/>
                <a:gd name="T5" fmla="*/ 13 h 15"/>
                <a:gd name="T6" fmla="*/ 0 w 11"/>
                <a:gd name="T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5">
                  <a:moveTo>
                    <a:pt x="0" y="7"/>
                  </a:moveTo>
                  <a:cubicBezTo>
                    <a:pt x="1" y="7"/>
                    <a:pt x="1" y="8"/>
                    <a:pt x="0" y="9"/>
                  </a:cubicBezTo>
                  <a:cubicBezTo>
                    <a:pt x="5" y="8"/>
                    <a:pt x="3" y="15"/>
                    <a:pt x="8" y="13"/>
                  </a:cubicBezTo>
                  <a:cubicBezTo>
                    <a:pt x="5" y="10"/>
                    <a:pt x="11" y="0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4" name="Freeform 37"/>
            <p:cNvSpPr/>
            <p:nvPr/>
          </p:nvSpPr>
          <p:spPr bwMode="auto">
            <a:xfrm>
              <a:off x="423863" y="284163"/>
              <a:ext cx="9525" cy="7937"/>
            </a:xfrm>
            <a:custGeom>
              <a:avLst/>
              <a:gdLst>
                <a:gd name="T0" fmla="*/ 2 w 7"/>
                <a:gd name="T1" fmla="*/ 2 h 6"/>
                <a:gd name="T2" fmla="*/ 7 w 7"/>
                <a:gd name="T3" fmla="*/ 2 h 6"/>
                <a:gd name="T4" fmla="*/ 7 w 7"/>
                <a:gd name="T5" fmla="*/ 0 h 6"/>
                <a:gd name="T6" fmla="*/ 2 w 7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2" y="2"/>
                  </a:moveTo>
                  <a:cubicBezTo>
                    <a:pt x="0" y="6"/>
                    <a:pt x="5" y="3"/>
                    <a:pt x="7" y="2"/>
                  </a:cubicBezTo>
                  <a:cubicBezTo>
                    <a:pt x="6" y="2"/>
                    <a:pt x="6" y="1"/>
                    <a:pt x="7" y="0"/>
                  </a:cubicBezTo>
                  <a:cubicBezTo>
                    <a:pt x="5" y="1"/>
                    <a:pt x="4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5" name="Freeform 38"/>
            <p:cNvSpPr/>
            <p:nvPr/>
          </p:nvSpPr>
          <p:spPr bwMode="auto">
            <a:xfrm>
              <a:off x="322263" y="590550"/>
              <a:ext cx="14287" cy="9525"/>
            </a:xfrm>
            <a:custGeom>
              <a:avLst/>
              <a:gdLst>
                <a:gd name="T0" fmla="*/ 4 w 11"/>
                <a:gd name="T1" fmla="*/ 2 h 7"/>
                <a:gd name="T2" fmla="*/ 2 w 11"/>
                <a:gd name="T3" fmla="*/ 6 h 7"/>
                <a:gd name="T4" fmla="*/ 8 w 11"/>
                <a:gd name="T5" fmla="*/ 5 h 7"/>
                <a:gd name="T6" fmla="*/ 6 w 11"/>
                <a:gd name="T7" fmla="*/ 2 h 7"/>
                <a:gd name="T8" fmla="*/ 4 w 11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4" y="2"/>
                  </a:moveTo>
                  <a:cubicBezTo>
                    <a:pt x="0" y="4"/>
                    <a:pt x="4" y="4"/>
                    <a:pt x="2" y="6"/>
                  </a:cubicBezTo>
                  <a:cubicBezTo>
                    <a:pt x="6" y="1"/>
                    <a:pt x="4" y="7"/>
                    <a:pt x="8" y="5"/>
                  </a:cubicBezTo>
                  <a:cubicBezTo>
                    <a:pt x="11" y="0"/>
                    <a:pt x="4" y="7"/>
                    <a:pt x="6" y="2"/>
                  </a:cubicBezTo>
                  <a:cubicBezTo>
                    <a:pt x="5" y="3"/>
                    <a:pt x="3" y="3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6" name="Freeform 39"/>
            <p:cNvSpPr/>
            <p:nvPr/>
          </p:nvSpPr>
          <p:spPr bwMode="auto">
            <a:xfrm>
              <a:off x="325438" y="598488"/>
              <a:ext cx="14287" cy="15875"/>
            </a:xfrm>
            <a:custGeom>
              <a:avLst/>
              <a:gdLst>
                <a:gd name="T0" fmla="*/ 4 w 11"/>
                <a:gd name="T1" fmla="*/ 2 h 12"/>
                <a:gd name="T2" fmla="*/ 5 w 11"/>
                <a:gd name="T3" fmla="*/ 10 h 12"/>
                <a:gd name="T4" fmla="*/ 11 w 11"/>
                <a:gd name="T5" fmla="*/ 1 h 12"/>
                <a:gd name="T6" fmla="*/ 4 w 11"/>
                <a:gd name="T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4" y="2"/>
                  </a:moveTo>
                  <a:cubicBezTo>
                    <a:pt x="5" y="5"/>
                    <a:pt x="0" y="12"/>
                    <a:pt x="5" y="10"/>
                  </a:cubicBezTo>
                  <a:cubicBezTo>
                    <a:pt x="5" y="5"/>
                    <a:pt x="10" y="6"/>
                    <a:pt x="11" y="1"/>
                  </a:cubicBezTo>
                  <a:cubicBezTo>
                    <a:pt x="6" y="6"/>
                    <a:pt x="8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7" name="Freeform 40"/>
            <p:cNvSpPr/>
            <p:nvPr/>
          </p:nvSpPr>
          <p:spPr bwMode="auto">
            <a:xfrm>
              <a:off x="466725" y="242888"/>
              <a:ext cx="9525" cy="7937"/>
            </a:xfrm>
            <a:custGeom>
              <a:avLst/>
              <a:gdLst>
                <a:gd name="T0" fmla="*/ 0 w 7"/>
                <a:gd name="T1" fmla="*/ 3 h 6"/>
                <a:gd name="T2" fmla="*/ 7 w 7"/>
                <a:gd name="T3" fmla="*/ 1 h 6"/>
                <a:gd name="T4" fmla="*/ 0 w 7"/>
                <a:gd name="T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0" y="3"/>
                  </a:moveTo>
                  <a:cubicBezTo>
                    <a:pt x="1" y="6"/>
                    <a:pt x="5" y="6"/>
                    <a:pt x="7" y="1"/>
                  </a:cubicBezTo>
                  <a:cubicBezTo>
                    <a:pt x="4" y="2"/>
                    <a:pt x="4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8" name="Freeform 41"/>
            <p:cNvSpPr/>
            <p:nvPr/>
          </p:nvSpPr>
          <p:spPr bwMode="auto">
            <a:xfrm>
              <a:off x="341313" y="617538"/>
              <a:ext cx="14287" cy="17462"/>
            </a:xfrm>
            <a:custGeom>
              <a:avLst/>
              <a:gdLst>
                <a:gd name="T0" fmla="*/ 3 w 12"/>
                <a:gd name="T1" fmla="*/ 0 h 14"/>
                <a:gd name="T2" fmla="*/ 6 w 12"/>
                <a:gd name="T3" fmla="*/ 6 h 14"/>
                <a:gd name="T4" fmla="*/ 0 w 12"/>
                <a:gd name="T5" fmla="*/ 10 h 14"/>
                <a:gd name="T6" fmla="*/ 10 w 12"/>
                <a:gd name="T7" fmla="*/ 11 h 14"/>
                <a:gd name="T8" fmla="*/ 12 w 12"/>
                <a:gd name="T9" fmla="*/ 4 h 14"/>
                <a:gd name="T10" fmla="*/ 9 w 12"/>
                <a:gd name="T11" fmla="*/ 9 h 14"/>
                <a:gd name="T12" fmla="*/ 3 w 1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3" y="0"/>
                  </a:moveTo>
                  <a:cubicBezTo>
                    <a:pt x="2" y="5"/>
                    <a:pt x="6" y="3"/>
                    <a:pt x="6" y="6"/>
                  </a:cubicBezTo>
                  <a:cubicBezTo>
                    <a:pt x="5" y="8"/>
                    <a:pt x="3" y="9"/>
                    <a:pt x="0" y="10"/>
                  </a:cubicBezTo>
                  <a:cubicBezTo>
                    <a:pt x="1" y="14"/>
                    <a:pt x="7" y="7"/>
                    <a:pt x="10" y="11"/>
                  </a:cubicBezTo>
                  <a:cubicBezTo>
                    <a:pt x="12" y="7"/>
                    <a:pt x="11" y="8"/>
                    <a:pt x="12" y="4"/>
                  </a:cubicBezTo>
                  <a:cubicBezTo>
                    <a:pt x="8" y="6"/>
                    <a:pt x="12" y="6"/>
                    <a:pt x="9" y="9"/>
                  </a:cubicBezTo>
                  <a:cubicBezTo>
                    <a:pt x="7" y="7"/>
                    <a:pt x="9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9" name="Freeform 42"/>
            <p:cNvSpPr/>
            <p:nvPr/>
          </p:nvSpPr>
          <p:spPr bwMode="auto">
            <a:xfrm>
              <a:off x="423863" y="431800"/>
              <a:ext cx="9525" cy="9525"/>
            </a:xfrm>
            <a:custGeom>
              <a:avLst/>
              <a:gdLst>
                <a:gd name="T0" fmla="*/ 0 w 7"/>
                <a:gd name="T1" fmla="*/ 3 h 7"/>
                <a:gd name="T2" fmla="*/ 7 w 7"/>
                <a:gd name="T3" fmla="*/ 4 h 7"/>
                <a:gd name="T4" fmla="*/ 0 w 7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0" y="7"/>
                    <a:pt x="4" y="6"/>
                    <a:pt x="7" y="4"/>
                  </a:cubicBezTo>
                  <a:cubicBezTo>
                    <a:pt x="6" y="2"/>
                    <a:pt x="5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0" name="Freeform 43"/>
            <p:cNvSpPr/>
            <p:nvPr/>
          </p:nvSpPr>
          <p:spPr bwMode="auto">
            <a:xfrm>
              <a:off x="458788" y="336550"/>
              <a:ext cx="6350" cy="7937"/>
            </a:xfrm>
            <a:custGeom>
              <a:avLst/>
              <a:gdLst>
                <a:gd name="T0" fmla="*/ 1 w 5"/>
                <a:gd name="T1" fmla="*/ 1 h 6"/>
                <a:gd name="T2" fmla="*/ 0 w 5"/>
                <a:gd name="T3" fmla="*/ 6 h 6"/>
                <a:gd name="T4" fmla="*/ 5 w 5"/>
                <a:gd name="T5" fmla="*/ 1 h 6"/>
                <a:gd name="T6" fmla="*/ 1 w 5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cubicBezTo>
                    <a:pt x="2" y="3"/>
                    <a:pt x="0" y="3"/>
                    <a:pt x="0" y="6"/>
                  </a:cubicBezTo>
                  <a:cubicBezTo>
                    <a:pt x="2" y="5"/>
                    <a:pt x="3" y="2"/>
                    <a:pt x="5" y="1"/>
                  </a:cubicBezTo>
                  <a:cubicBezTo>
                    <a:pt x="5" y="0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1" name="Freeform 44"/>
            <p:cNvSpPr/>
            <p:nvPr/>
          </p:nvSpPr>
          <p:spPr bwMode="auto">
            <a:xfrm>
              <a:off x="488950" y="387350"/>
              <a:ext cx="7937" cy="11112"/>
            </a:xfrm>
            <a:custGeom>
              <a:avLst/>
              <a:gdLst>
                <a:gd name="T0" fmla="*/ 0 w 6"/>
                <a:gd name="T1" fmla="*/ 4 h 8"/>
                <a:gd name="T2" fmla="*/ 6 w 6"/>
                <a:gd name="T3" fmla="*/ 6 h 8"/>
                <a:gd name="T4" fmla="*/ 0 w 6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0" y="4"/>
                  </a:moveTo>
                  <a:cubicBezTo>
                    <a:pt x="1" y="6"/>
                    <a:pt x="2" y="8"/>
                    <a:pt x="6" y="6"/>
                  </a:cubicBezTo>
                  <a:cubicBezTo>
                    <a:pt x="4" y="6"/>
                    <a:pt x="4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2" name="Freeform 45"/>
            <p:cNvSpPr/>
            <p:nvPr/>
          </p:nvSpPr>
          <p:spPr bwMode="auto">
            <a:xfrm>
              <a:off x="565150" y="247650"/>
              <a:ext cx="6350" cy="9525"/>
            </a:xfrm>
            <a:custGeom>
              <a:avLst/>
              <a:gdLst>
                <a:gd name="T0" fmla="*/ 1 w 5"/>
                <a:gd name="T1" fmla="*/ 2 h 7"/>
                <a:gd name="T2" fmla="*/ 1 w 5"/>
                <a:gd name="T3" fmla="*/ 7 h 7"/>
                <a:gd name="T4" fmla="*/ 5 w 5"/>
                <a:gd name="T5" fmla="*/ 2 h 7"/>
                <a:gd name="T6" fmla="*/ 1 w 5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1" y="2"/>
                  </a:moveTo>
                  <a:cubicBezTo>
                    <a:pt x="0" y="5"/>
                    <a:pt x="1" y="5"/>
                    <a:pt x="1" y="7"/>
                  </a:cubicBezTo>
                  <a:cubicBezTo>
                    <a:pt x="4" y="7"/>
                    <a:pt x="2" y="2"/>
                    <a:pt x="5" y="2"/>
                  </a:cubicBezTo>
                  <a:cubicBezTo>
                    <a:pt x="5" y="0"/>
                    <a:pt x="2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3" name="Freeform 46"/>
            <p:cNvSpPr/>
            <p:nvPr/>
          </p:nvSpPr>
          <p:spPr bwMode="auto">
            <a:xfrm>
              <a:off x="592138" y="171450"/>
              <a:ext cx="9525" cy="7937"/>
            </a:xfrm>
            <a:custGeom>
              <a:avLst/>
              <a:gdLst>
                <a:gd name="T0" fmla="*/ 0 w 7"/>
                <a:gd name="T1" fmla="*/ 3 h 6"/>
                <a:gd name="T2" fmla="*/ 7 w 7"/>
                <a:gd name="T3" fmla="*/ 4 h 6"/>
                <a:gd name="T4" fmla="*/ 0 w 7"/>
                <a:gd name="T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0" y="3"/>
                  </a:moveTo>
                  <a:cubicBezTo>
                    <a:pt x="0" y="6"/>
                    <a:pt x="3" y="5"/>
                    <a:pt x="7" y="4"/>
                  </a:cubicBezTo>
                  <a:cubicBezTo>
                    <a:pt x="5" y="3"/>
                    <a:pt x="4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4" name="Freeform 47"/>
            <p:cNvSpPr/>
            <p:nvPr/>
          </p:nvSpPr>
          <p:spPr bwMode="auto">
            <a:xfrm>
              <a:off x="504825" y="466725"/>
              <a:ext cx="4762" cy="7937"/>
            </a:xfrm>
            <a:custGeom>
              <a:avLst/>
              <a:gdLst>
                <a:gd name="T0" fmla="*/ 1 w 4"/>
                <a:gd name="T1" fmla="*/ 2 h 7"/>
                <a:gd name="T2" fmla="*/ 0 w 4"/>
                <a:gd name="T3" fmla="*/ 7 h 7"/>
                <a:gd name="T4" fmla="*/ 2 w 4"/>
                <a:gd name="T5" fmla="*/ 6 h 7"/>
                <a:gd name="T6" fmla="*/ 1 w 4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2"/>
                  </a:moveTo>
                  <a:cubicBezTo>
                    <a:pt x="1" y="4"/>
                    <a:pt x="0" y="5"/>
                    <a:pt x="0" y="7"/>
                  </a:cubicBezTo>
                  <a:cubicBezTo>
                    <a:pt x="1" y="6"/>
                    <a:pt x="2" y="5"/>
                    <a:pt x="2" y="6"/>
                  </a:cubicBezTo>
                  <a:cubicBezTo>
                    <a:pt x="4" y="4"/>
                    <a:pt x="4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5" name="Freeform 48"/>
            <p:cNvSpPr/>
            <p:nvPr/>
          </p:nvSpPr>
          <p:spPr bwMode="auto">
            <a:xfrm>
              <a:off x="595313" y="238125"/>
              <a:ext cx="12700" cy="14287"/>
            </a:xfrm>
            <a:custGeom>
              <a:avLst/>
              <a:gdLst>
                <a:gd name="T0" fmla="*/ 1 w 11"/>
                <a:gd name="T1" fmla="*/ 2 h 11"/>
                <a:gd name="T2" fmla="*/ 2 w 11"/>
                <a:gd name="T3" fmla="*/ 11 h 11"/>
                <a:gd name="T4" fmla="*/ 6 w 11"/>
                <a:gd name="T5" fmla="*/ 5 h 11"/>
                <a:gd name="T6" fmla="*/ 11 w 11"/>
                <a:gd name="T7" fmla="*/ 5 h 11"/>
                <a:gd name="T8" fmla="*/ 9 w 11"/>
                <a:gd name="T9" fmla="*/ 2 h 11"/>
                <a:gd name="T10" fmla="*/ 1 w 11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1" y="2"/>
                  </a:moveTo>
                  <a:cubicBezTo>
                    <a:pt x="0" y="6"/>
                    <a:pt x="4" y="5"/>
                    <a:pt x="2" y="11"/>
                  </a:cubicBezTo>
                  <a:cubicBezTo>
                    <a:pt x="4" y="10"/>
                    <a:pt x="5" y="7"/>
                    <a:pt x="6" y="5"/>
                  </a:cubicBezTo>
                  <a:cubicBezTo>
                    <a:pt x="9" y="5"/>
                    <a:pt x="7" y="9"/>
                    <a:pt x="11" y="5"/>
                  </a:cubicBezTo>
                  <a:cubicBezTo>
                    <a:pt x="11" y="3"/>
                    <a:pt x="7" y="6"/>
                    <a:pt x="9" y="2"/>
                  </a:cubicBezTo>
                  <a:cubicBezTo>
                    <a:pt x="4" y="7"/>
                    <a:pt x="6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6" name="Freeform 49"/>
            <p:cNvSpPr/>
            <p:nvPr/>
          </p:nvSpPr>
          <p:spPr bwMode="auto">
            <a:xfrm>
              <a:off x="533400" y="450850"/>
              <a:ext cx="7937" cy="9525"/>
            </a:xfrm>
            <a:custGeom>
              <a:avLst/>
              <a:gdLst>
                <a:gd name="T0" fmla="*/ 0 w 6"/>
                <a:gd name="T1" fmla="*/ 4 h 7"/>
                <a:gd name="T2" fmla="*/ 1 w 6"/>
                <a:gd name="T3" fmla="*/ 6 h 7"/>
                <a:gd name="T4" fmla="*/ 5 w 6"/>
                <a:gd name="T5" fmla="*/ 0 h 7"/>
                <a:gd name="T6" fmla="*/ 0 w 6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4"/>
                  </a:moveTo>
                  <a:cubicBezTo>
                    <a:pt x="1" y="4"/>
                    <a:pt x="0" y="7"/>
                    <a:pt x="1" y="6"/>
                  </a:cubicBezTo>
                  <a:cubicBezTo>
                    <a:pt x="4" y="5"/>
                    <a:pt x="6" y="1"/>
                    <a:pt x="5" y="0"/>
                  </a:cubicBezTo>
                  <a:cubicBezTo>
                    <a:pt x="2" y="0"/>
                    <a:pt x="3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7" name="Freeform 50"/>
            <p:cNvSpPr/>
            <p:nvPr/>
          </p:nvSpPr>
          <p:spPr bwMode="auto">
            <a:xfrm>
              <a:off x="619125" y="263525"/>
              <a:ext cx="9525" cy="11112"/>
            </a:xfrm>
            <a:custGeom>
              <a:avLst/>
              <a:gdLst>
                <a:gd name="T0" fmla="*/ 4 w 8"/>
                <a:gd name="T1" fmla="*/ 0 h 9"/>
                <a:gd name="T2" fmla="*/ 8 w 8"/>
                <a:gd name="T3" fmla="*/ 5 h 9"/>
                <a:gd name="T4" fmla="*/ 4 w 8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cubicBezTo>
                    <a:pt x="0" y="4"/>
                    <a:pt x="4" y="9"/>
                    <a:pt x="8" y="5"/>
                  </a:cubicBezTo>
                  <a:cubicBezTo>
                    <a:pt x="6" y="4"/>
                    <a:pt x="3" y="4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8" name="Freeform 51"/>
            <p:cNvSpPr/>
            <p:nvPr/>
          </p:nvSpPr>
          <p:spPr bwMode="auto">
            <a:xfrm>
              <a:off x="649288" y="225425"/>
              <a:ext cx="7937" cy="4762"/>
            </a:xfrm>
            <a:custGeom>
              <a:avLst/>
              <a:gdLst>
                <a:gd name="T0" fmla="*/ 1 w 6"/>
                <a:gd name="T1" fmla="*/ 0 h 4"/>
                <a:gd name="T2" fmla="*/ 6 w 6"/>
                <a:gd name="T3" fmla="*/ 3 h 4"/>
                <a:gd name="T4" fmla="*/ 1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1" y="0"/>
                  </a:moveTo>
                  <a:cubicBezTo>
                    <a:pt x="0" y="4"/>
                    <a:pt x="2" y="4"/>
                    <a:pt x="6" y="3"/>
                  </a:cubicBezTo>
                  <a:cubicBezTo>
                    <a:pt x="4" y="2"/>
                    <a:pt x="4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9" name="Freeform 52"/>
            <p:cNvSpPr/>
            <p:nvPr/>
          </p:nvSpPr>
          <p:spPr bwMode="auto">
            <a:xfrm>
              <a:off x="630238" y="301625"/>
              <a:ext cx="4762" cy="6350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4 h 5"/>
                <a:gd name="T4" fmla="*/ 0 w 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1" y="2"/>
                    <a:pt x="0" y="5"/>
                    <a:pt x="3" y="4"/>
                  </a:cubicBezTo>
                  <a:cubicBezTo>
                    <a:pt x="3" y="2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0" name="Freeform 53"/>
            <p:cNvSpPr/>
            <p:nvPr/>
          </p:nvSpPr>
          <p:spPr bwMode="auto">
            <a:xfrm>
              <a:off x="638175" y="323850"/>
              <a:ext cx="4762" cy="4762"/>
            </a:xfrm>
            <a:custGeom>
              <a:avLst/>
              <a:gdLst>
                <a:gd name="T0" fmla="*/ 0 w 4"/>
                <a:gd name="T1" fmla="*/ 1 h 4"/>
                <a:gd name="T2" fmla="*/ 2 w 4"/>
                <a:gd name="T3" fmla="*/ 4 h 4"/>
                <a:gd name="T4" fmla="*/ 4 w 4"/>
                <a:gd name="T5" fmla="*/ 0 h 4"/>
                <a:gd name="T6" fmla="*/ 0 w 4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3"/>
                    <a:pt x="2" y="2"/>
                    <a:pt x="2" y="4"/>
                  </a:cubicBezTo>
                  <a:cubicBezTo>
                    <a:pt x="3" y="4"/>
                    <a:pt x="4" y="1"/>
                    <a:pt x="4" y="0"/>
                  </a:cubicBezTo>
                  <a:cubicBezTo>
                    <a:pt x="3" y="0"/>
                    <a:pt x="2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1" name="Freeform 54"/>
            <p:cNvSpPr/>
            <p:nvPr/>
          </p:nvSpPr>
          <p:spPr bwMode="auto">
            <a:xfrm>
              <a:off x="646113" y="325438"/>
              <a:ext cx="6350" cy="11112"/>
            </a:xfrm>
            <a:custGeom>
              <a:avLst/>
              <a:gdLst>
                <a:gd name="T0" fmla="*/ 1 w 5"/>
                <a:gd name="T1" fmla="*/ 3 h 8"/>
                <a:gd name="T2" fmla="*/ 2 w 5"/>
                <a:gd name="T3" fmla="*/ 8 h 8"/>
                <a:gd name="T4" fmla="*/ 1 w 5"/>
                <a:gd name="T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1" y="3"/>
                  </a:moveTo>
                  <a:cubicBezTo>
                    <a:pt x="0" y="7"/>
                    <a:pt x="3" y="5"/>
                    <a:pt x="2" y="8"/>
                  </a:cubicBezTo>
                  <a:cubicBezTo>
                    <a:pt x="4" y="6"/>
                    <a:pt x="5" y="0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2" name="Freeform 55"/>
            <p:cNvSpPr/>
            <p:nvPr/>
          </p:nvSpPr>
          <p:spPr bwMode="auto">
            <a:xfrm>
              <a:off x="587375" y="522288"/>
              <a:ext cx="12700" cy="9525"/>
            </a:xfrm>
            <a:custGeom>
              <a:avLst/>
              <a:gdLst>
                <a:gd name="T0" fmla="*/ 0 w 10"/>
                <a:gd name="T1" fmla="*/ 5 h 7"/>
                <a:gd name="T2" fmla="*/ 2 w 10"/>
                <a:gd name="T3" fmla="*/ 4 h 7"/>
                <a:gd name="T4" fmla="*/ 1 w 10"/>
                <a:gd name="T5" fmla="*/ 7 h 7"/>
                <a:gd name="T6" fmla="*/ 7 w 10"/>
                <a:gd name="T7" fmla="*/ 5 h 7"/>
                <a:gd name="T8" fmla="*/ 9 w 10"/>
                <a:gd name="T9" fmla="*/ 1 h 7"/>
                <a:gd name="T10" fmla="*/ 0 w 10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">
                  <a:moveTo>
                    <a:pt x="0" y="5"/>
                  </a:moveTo>
                  <a:cubicBezTo>
                    <a:pt x="1" y="5"/>
                    <a:pt x="1" y="4"/>
                    <a:pt x="2" y="4"/>
                  </a:cubicBezTo>
                  <a:cubicBezTo>
                    <a:pt x="3" y="3"/>
                    <a:pt x="2" y="5"/>
                    <a:pt x="1" y="7"/>
                  </a:cubicBezTo>
                  <a:cubicBezTo>
                    <a:pt x="3" y="7"/>
                    <a:pt x="7" y="2"/>
                    <a:pt x="7" y="5"/>
                  </a:cubicBezTo>
                  <a:cubicBezTo>
                    <a:pt x="10" y="3"/>
                    <a:pt x="6" y="2"/>
                    <a:pt x="9" y="1"/>
                  </a:cubicBezTo>
                  <a:cubicBezTo>
                    <a:pt x="7" y="0"/>
                    <a:pt x="2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3" name="Freeform 56"/>
            <p:cNvSpPr/>
            <p:nvPr/>
          </p:nvSpPr>
          <p:spPr bwMode="auto">
            <a:xfrm>
              <a:off x="596900" y="525463"/>
              <a:ext cx="6350" cy="11112"/>
            </a:xfrm>
            <a:custGeom>
              <a:avLst/>
              <a:gdLst>
                <a:gd name="T0" fmla="*/ 1 w 5"/>
                <a:gd name="T1" fmla="*/ 2 h 8"/>
                <a:gd name="T2" fmla="*/ 2 w 5"/>
                <a:gd name="T3" fmla="*/ 3 h 8"/>
                <a:gd name="T4" fmla="*/ 0 w 5"/>
                <a:gd name="T5" fmla="*/ 7 h 8"/>
                <a:gd name="T6" fmla="*/ 3 w 5"/>
                <a:gd name="T7" fmla="*/ 7 h 8"/>
                <a:gd name="T8" fmla="*/ 5 w 5"/>
                <a:gd name="T9" fmla="*/ 1 h 8"/>
                <a:gd name="T10" fmla="*/ 1 w 5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2"/>
                  </a:moveTo>
                  <a:cubicBezTo>
                    <a:pt x="0" y="4"/>
                    <a:pt x="1" y="4"/>
                    <a:pt x="2" y="3"/>
                  </a:cubicBezTo>
                  <a:cubicBezTo>
                    <a:pt x="1" y="5"/>
                    <a:pt x="1" y="6"/>
                    <a:pt x="0" y="7"/>
                  </a:cubicBezTo>
                  <a:cubicBezTo>
                    <a:pt x="0" y="8"/>
                    <a:pt x="2" y="7"/>
                    <a:pt x="3" y="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3"/>
                    <a:pt x="3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4" name="Freeform 57"/>
            <p:cNvSpPr/>
            <p:nvPr/>
          </p:nvSpPr>
          <p:spPr bwMode="auto">
            <a:xfrm>
              <a:off x="590550" y="554038"/>
              <a:ext cx="7937" cy="4762"/>
            </a:xfrm>
            <a:custGeom>
              <a:avLst/>
              <a:gdLst>
                <a:gd name="T0" fmla="*/ 0 w 6"/>
                <a:gd name="T1" fmla="*/ 2 h 4"/>
                <a:gd name="T2" fmla="*/ 4 w 6"/>
                <a:gd name="T3" fmla="*/ 4 h 4"/>
                <a:gd name="T4" fmla="*/ 0 w 6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0" y="4"/>
                    <a:pt x="2" y="4"/>
                    <a:pt x="4" y="4"/>
                  </a:cubicBezTo>
                  <a:cubicBezTo>
                    <a:pt x="6" y="0"/>
                    <a:pt x="3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5" name="Freeform 58"/>
            <p:cNvSpPr/>
            <p:nvPr/>
          </p:nvSpPr>
          <p:spPr bwMode="auto">
            <a:xfrm>
              <a:off x="658813" y="357188"/>
              <a:ext cx="7937" cy="12700"/>
            </a:xfrm>
            <a:custGeom>
              <a:avLst/>
              <a:gdLst>
                <a:gd name="T0" fmla="*/ 0 w 6"/>
                <a:gd name="T1" fmla="*/ 7 h 10"/>
                <a:gd name="T2" fmla="*/ 6 w 6"/>
                <a:gd name="T3" fmla="*/ 2 h 10"/>
                <a:gd name="T4" fmla="*/ 0 w 6"/>
                <a:gd name="T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0" y="7"/>
                  </a:moveTo>
                  <a:cubicBezTo>
                    <a:pt x="1" y="10"/>
                    <a:pt x="6" y="4"/>
                    <a:pt x="6" y="2"/>
                  </a:cubicBezTo>
                  <a:cubicBezTo>
                    <a:pt x="5" y="0"/>
                    <a:pt x="3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6" name="Freeform 59"/>
            <p:cNvSpPr/>
            <p:nvPr/>
          </p:nvSpPr>
          <p:spPr bwMode="auto">
            <a:xfrm>
              <a:off x="666750" y="347663"/>
              <a:ext cx="9525" cy="14287"/>
            </a:xfrm>
            <a:custGeom>
              <a:avLst/>
              <a:gdLst>
                <a:gd name="T0" fmla="*/ 0 w 7"/>
                <a:gd name="T1" fmla="*/ 4 h 11"/>
                <a:gd name="T2" fmla="*/ 7 w 7"/>
                <a:gd name="T3" fmla="*/ 7 h 11"/>
                <a:gd name="T4" fmla="*/ 0 w 7"/>
                <a:gd name="T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1">
                  <a:moveTo>
                    <a:pt x="0" y="4"/>
                  </a:moveTo>
                  <a:cubicBezTo>
                    <a:pt x="0" y="7"/>
                    <a:pt x="1" y="11"/>
                    <a:pt x="7" y="7"/>
                  </a:cubicBezTo>
                  <a:cubicBezTo>
                    <a:pt x="4" y="6"/>
                    <a:pt x="7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7" name="Freeform 60"/>
            <p:cNvSpPr/>
            <p:nvPr/>
          </p:nvSpPr>
          <p:spPr bwMode="auto">
            <a:xfrm>
              <a:off x="663575" y="365125"/>
              <a:ext cx="6350" cy="7937"/>
            </a:xfrm>
            <a:custGeom>
              <a:avLst/>
              <a:gdLst>
                <a:gd name="T0" fmla="*/ 0 w 5"/>
                <a:gd name="T1" fmla="*/ 3 h 6"/>
                <a:gd name="T2" fmla="*/ 5 w 5"/>
                <a:gd name="T3" fmla="*/ 5 h 6"/>
                <a:gd name="T4" fmla="*/ 3 w 5"/>
                <a:gd name="T5" fmla="*/ 0 h 6"/>
                <a:gd name="T6" fmla="*/ 0 w 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3"/>
                  </a:moveTo>
                  <a:cubicBezTo>
                    <a:pt x="2" y="4"/>
                    <a:pt x="2" y="6"/>
                    <a:pt x="5" y="5"/>
                  </a:cubicBezTo>
                  <a:cubicBezTo>
                    <a:pt x="5" y="3"/>
                    <a:pt x="3" y="3"/>
                    <a:pt x="3" y="0"/>
                  </a:cubicBezTo>
                  <a:cubicBezTo>
                    <a:pt x="2" y="1"/>
                    <a:pt x="2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8" name="Freeform 61"/>
            <p:cNvSpPr/>
            <p:nvPr/>
          </p:nvSpPr>
          <p:spPr bwMode="auto">
            <a:xfrm>
              <a:off x="655638" y="387350"/>
              <a:ext cx="9525" cy="12700"/>
            </a:xfrm>
            <a:custGeom>
              <a:avLst/>
              <a:gdLst>
                <a:gd name="T0" fmla="*/ 0 w 8"/>
                <a:gd name="T1" fmla="*/ 5 h 10"/>
                <a:gd name="T2" fmla="*/ 8 w 8"/>
                <a:gd name="T3" fmla="*/ 0 h 10"/>
                <a:gd name="T4" fmla="*/ 0 w 8"/>
                <a:gd name="T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5"/>
                  </a:moveTo>
                  <a:cubicBezTo>
                    <a:pt x="4" y="6"/>
                    <a:pt x="3" y="10"/>
                    <a:pt x="8" y="0"/>
                  </a:cubicBezTo>
                  <a:cubicBezTo>
                    <a:pt x="5" y="1"/>
                    <a:pt x="3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9" name="Freeform 62"/>
            <p:cNvSpPr/>
            <p:nvPr/>
          </p:nvSpPr>
          <p:spPr bwMode="auto">
            <a:xfrm>
              <a:off x="603250" y="566738"/>
              <a:ext cx="6350" cy="7937"/>
            </a:xfrm>
            <a:custGeom>
              <a:avLst/>
              <a:gdLst>
                <a:gd name="T0" fmla="*/ 1 w 5"/>
                <a:gd name="T1" fmla="*/ 1 h 6"/>
                <a:gd name="T2" fmla="*/ 5 w 5"/>
                <a:gd name="T3" fmla="*/ 5 h 6"/>
                <a:gd name="T4" fmla="*/ 1 w 5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cubicBezTo>
                    <a:pt x="0" y="5"/>
                    <a:pt x="1" y="6"/>
                    <a:pt x="5" y="5"/>
                  </a:cubicBezTo>
                  <a:cubicBezTo>
                    <a:pt x="4" y="3"/>
                    <a:pt x="5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" name="Freeform 63"/>
            <p:cNvSpPr/>
            <p:nvPr/>
          </p:nvSpPr>
          <p:spPr bwMode="auto">
            <a:xfrm>
              <a:off x="617538" y="585788"/>
              <a:ext cx="17462" cy="20637"/>
            </a:xfrm>
            <a:custGeom>
              <a:avLst/>
              <a:gdLst>
                <a:gd name="T0" fmla="*/ 0 w 14"/>
                <a:gd name="T1" fmla="*/ 10 h 16"/>
                <a:gd name="T2" fmla="*/ 14 w 14"/>
                <a:gd name="T3" fmla="*/ 12 h 16"/>
                <a:gd name="T4" fmla="*/ 4 w 14"/>
                <a:gd name="T5" fmla="*/ 7 h 16"/>
                <a:gd name="T6" fmla="*/ 7 w 14"/>
                <a:gd name="T7" fmla="*/ 5 h 16"/>
                <a:gd name="T8" fmla="*/ 0 w 14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0" y="10"/>
                  </a:moveTo>
                  <a:cubicBezTo>
                    <a:pt x="7" y="10"/>
                    <a:pt x="7" y="16"/>
                    <a:pt x="14" y="12"/>
                  </a:cubicBezTo>
                  <a:cubicBezTo>
                    <a:pt x="11" y="9"/>
                    <a:pt x="9" y="7"/>
                    <a:pt x="4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8" y="0"/>
                    <a:pt x="2" y="6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1" name="Freeform 64"/>
            <p:cNvSpPr/>
            <p:nvPr/>
          </p:nvSpPr>
          <p:spPr bwMode="auto">
            <a:xfrm>
              <a:off x="690563" y="403225"/>
              <a:ext cx="11112" cy="12700"/>
            </a:xfrm>
            <a:custGeom>
              <a:avLst/>
              <a:gdLst>
                <a:gd name="T0" fmla="*/ 0 w 9"/>
                <a:gd name="T1" fmla="*/ 7 h 10"/>
                <a:gd name="T2" fmla="*/ 5 w 9"/>
                <a:gd name="T3" fmla="*/ 5 h 10"/>
                <a:gd name="T4" fmla="*/ 0 w 9"/>
                <a:gd name="T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0" y="10"/>
                    <a:pt x="6" y="1"/>
                    <a:pt x="5" y="5"/>
                  </a:cubicBezTo>
                  <a:cubicBezTo>
                    <a:pt x="9" y="0"/>
                    <a:pt x="1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2" name="Freeform 65"/>
            <p:cNvSpPr/>
            <p:nvPr/>
          </p:nvSpPr>
          <p:spPr bwMode="auto">
            <a:xfrm>
              <a:off x="693738" y="409575"/>
              <a:ext cx="6350" cy="4762"/>
            </a:xfrm>
            <a:custGeom>
              <a:avLst/>
              <a:gdLst>
                <a:gd name="T0" fmla="*/ 0 w 5"/>
                <a:gd name="T1" fmla="*/ 1 h 4"/>
                <a:gd name="T2" fmla="*/ 5 w 5"/>
                <a:gd name="T3" fmla="*/ 2 h 4"/>
                <a:gd name="T4" fmla="*/ 0 w 5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cubicBezTo>
                    <a:pt x="0" y="3"/>
                    <a:pt x="2" y="4"/>
                    <a:pt x="5" y="2"/>
                  </a:cubicBezTo>
                  <a:cubicBezTo>
                    <a:pt x="5" y="0"/>
                    <a:pt x="3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3" name="Freeform 66"/>
            <p:cNvSpPr/>
            <p:nvPr/>
          </p:nvSpPr>
          <p:spPr bwMode="auto">
            <a:xfrm>
              <a:off x="642938" y="611188"/>
              <a:ext cx="6350" cy="7937"/>
            </a:xfrm>
            <a:custGeom>
              <a:avLst/>
              <a:gdLst>
                <a:gd name="T0" fmla="*/ 1 w 4"/>
                <a:gd name="T1" fmla="*/ 1 h 5"/>
                <a:gd name="T2" fmla="*/ 0 w 4"/>
                <a:gd name="T3" fmla="*/ 5 h 5"/>
                <a:gd name="T4" fmla="*/ 4 w 4"/>
                <a:gd name="T5" fmla="*/ 2 h 5"/>
                <a:gd name="T6" fmla="*/ 1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1" y="5"/>
                    <a:pt x="2" y="3"/>
                    <a:pt x="4" y="2"/>
                  </a:cubicBezTo>
                  <a:cubicBezTo>
                    <a:pt x="3" y="2"/>
                    <a:pt x="4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4" name="Freeform 67"/>
            <p:cNvSpPr/>
            <p:nvPr/>
          </p:nvSpPr>
          <p:spPr bwMode="auto">
            <a:xfrm>
              <a:off x="696913" y="457200"/>
              <a:ext cx="11112" cy="7937"/>
            </a:xfrm>
            <a:custGeom>
              <a:avLst/>
              <a:gdLst>
                <a:gd name="T0" fmla="*/ 2 w 8"/>
                <a:gd name="T1" fmla="*/ 6 h 6"/>
                <a:gd name="T2" fmla="*/ 8 w 8"/>
                <a:gd name="T3" fmla="*/ 2 h 6"/>
                <a:gd name="T4" fmla="*/ 2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2" y="6"/>
                  </a:moveTo>
                  <a:cubicBezTo>
                    <a:pt x="4" y="5"/>
                    <a:pt x="5" y="3"/>
                    <a:pt x="8" y="2"/>
                  </a:cubicBezTo>
                  <a:cubicBezTo>
                    <a:pt x="7" y="0"/>
                    <a:pt x="0" y="3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5" name="Freeform 68"/>
            <p:cNvSpPr/>
            <p:nvPr/>
          </p:nvSpPr>
          <p:spPr bwMode="auto">
            <a:xfrm>
              <a:off x="835025" y="439738"/>
              <a:ext cx="12700" cy="9525"/>
            </a:xfrm>
            <a:custGeom>
              <a:avLst/>
              <a:gdLst>
                <a:gd name="T0" fmla="*/ 2 w 9"/>
                <a:gd name="T1" fmla="*/ 1 h 8"/>
                <a:gd name="T2" fmla="*/ 9 w 9"/>
                <a:gd name="T3" fmla="*/ 1 h 8"/>
                <a:gd name="T4" fmla="*/ 2 w 9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2" y="1"/>
                  </a:moveTo>
                  <a:cubicBezTo>
                    <a:pt x="0" y="8"/>
                    <a:pt x="6" y="4"/>
                    <a:pt x="9" y="1"/>
                  </a:cubicBezTo>
                  <a:cubicBezTo>
                    <a:pt x="8" y="0"/>
                    <a:pt x="5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6" name="Freeform 69"/>
            <p:cNvSpPr/>
            <p:nvPr/>
          </p:nvSpPr>
          <p:spPr bwMode="auto">
            <a:xfrm>
              <a:off x="876300" y="479425"/>
              <a:ext cx="19050" cy="20637"/>
            </a:xfrm>
            <a:custGeom>
              <a:avLst/>
              <a:gdLst>
                <a:gd name="T0" fmla="*/ 1 w 14"/>
                <a:gd name="T1" fmla="*/ 8 h 16"/>
                <a:gd name="T2" fmla="*/ 5 w 14"/>
                <a:gd name="T3" fmla="*/ 11 h 16"/>
                <a:gd name="T4" fmla="*/ 0 w 14"/>
                <a:gd name="T5" fmla="*/ 13 h 16"/>
                <a:gd name="T6" fmla="*/ 6 w 14"/>
                <a:gd name="T7" fmla="*/ 12 h 16"/>
                <a:gd name="T8" fmla="*/ 8 w 14"/>
                <a:gd name="T9" fmla="*/ 8 h 16"/>
                <a:gd name="T10" fmla="*/ 14 w 14"/>
                <a:gd name="T11" fmla="*/ 10 h 16"/>
                <a:gd name="T12" fmla="*/ 14 w 14"/>
                <a:gd name="T13" fmla="*/ 5 h 16"/>
                <a:gd name="T14" fmla="*/ 9 w 14"/>
                <a:gd name="T15" fmla="*/ 0 h 16"/>
                <a:gd name="T16" fmla="*/ 1 w 14"/>
                <a:gd name="T1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6">
                  <a:moveTo>
                    <a:pt x="1" y="8"/>
                  </a:moveTo>
                  <a:cubicBezTo>
                    <a:pt x="0" y="13"/>
                    <a:pt x="6" y="6"/>
                    <a:pt x="5" y="11"/>
                  </a:cubicBezTo>
                  <a:cubicBezTo>
                    <a:pt x="3" y="14"/>
                    <a:pt x="2" y="11"/>
                    <a:pt x="0" y="13"/>
                  </a:cubicBezTo>
                  <a:cubicBezTo>
                    <a:pt x="0" y="16"/>
                    <a:pt x="3" y="15"/>
                    <a:pt x="6" y="12"/>
                  </a:cubicBezTo>
                  <a:cubicBezTo>
                    <a:pt x="6" y="11"/>
                    <a:pt x="6" y="10"/>
                    <a:pt x="8" y="8"/>
                  </a:cubicBezTo>
                  <a:cubicBezTo>
                    <a:pt x="13" y="5"/>
                    <a:pt x="9" y="13"/>
                    <a:pt x="14" y="10"/>
                  </a:cubicBezTo>
                  <a:cubicBezTo>
                    <a:pt x="13" y="9"/>
                    <a:pt x="12" y="9"/>
                    <a:pt x="14" y="5"/>
                  </a:cubicBezTo>
                  <a:cubicBezTo>
                    <a:pt x="9" y="7"/>
                    <a:pt x="8" y="4"/>
                    <a:pt x="9" y="0"/>
                  </a:cubicBezTo>
                  <a:cubicBezTo>
                    <a:pt x="7" y="3"/>
                    <a:pt x="6" y="7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7" name="Freeform 70"/>
            <p:cNvSpPr/>
            <p:nvPr/>
          </p:nvSpPr>
          <p:spPr bwMode="auto">
            <a:xfrm>
              <a:off x="893763" y="500063"/>
              <a:ext cx="9525" cy="11112"/>
            </a:xfrm>
            <a:custGeom>
              <a:avLst/>
              <a:gdLst>
                <a:gd name="T0" fmla="*/ 2 w 8"/>
                <a:gd name="T1" fmla="*/ 4 h 9"/>
                <a:gd name="T2" fmla="*/ 1 w 8"/>
                <a:gd name="T3" fmla="*/ 8 h 9"/>
                <a:gd name="T4" fmla="*/ 7 w 8"/>
                <a:gd name="T5" fmla="*/ 6 h 9"/>
                <a:gd name="T6" fmla="*/ 6 w 8"/>
                <a:gd name="T7" fmla="*/ 2 h 9"/>
                <a:gd name="T8" fmla="*/ 2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2" y="4"/>
                  </a:moveTo>
                  <a:cubicBezTo>
                    <a:pt x="2" y="6"/>
                    <a:pt x="1" y="7"/>
                    <a:pt x="1" y="8"/>
                  </a:cubicBezTo>
                  <a:cubicBezTo>
                    <a:pt x="5" y="7"/>
                    <a:pt x="3" y="9"/>
                    <a:pt x="7" y="6"/>
                  </a:cubicBezTo>
                  <a:cubicBezTo>
                    <a:pt x="8" y="2"/>
                    <a:pt x="0" y="7"/>
                    <a:pt x="6" y="2"/>
                  </a:cubicBezTo>
                  <a:cubicBezTo>
                    <a:pt x="7" y="0"/>
                    <a:pt x="3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8" name="Freeform 71"/>
            <p:cNvSpPr/>
            <p:nvPr/>
          </p:nvSpPr>
          <p:spPr bwMode="auto">
            <a:xfrm>
              <a:off x="898525" y="508000"/>
              <a:ext cx="11112" cy="7937"/>
            </a:xfrm>
            <a:custGeom>
              <a:avLst/>
              <a:gdLst>
                <a:gd name="T0" fmla="*/ 0 w 8"/>
                <a:gd name="T1" fmla="*/ 7 h 7"/>
                <a:gd name="T2" fmla="*/ 7 w 8"/>
                <a:gd name="T3" fmla="*/ 3 h 7"/>
                <a:gd name="T4" fmla="*/ 8 w 8"/>
                <a:gd name="T5" fmla="*/ 0 h 7"/>
                <a:gd name="T6" fmla="*/ 7 w 8"/>
                <a:gd name="T7" fmla="*/ 0 h 7"/>
                <a:gd name="T8" fmla="*/ 2 w 8"/>
                <a:gd name="T9" fmla="*/ 2 h 7"/>
                <a:gd name="T10" fmla="*/ 0 w 8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cubicBezTo>
                    <a:pt x="2" y="5"/>
                    <a:pt x="5" y="4"/>
                    <a:pt x="7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2"/>
                    <a:pt x="5" y="2"/>
                    <a:pt x="2" y="2"/>
                  </a:cubicBezTo>
                  <a:cubicBezTo>
                    <a:pt x="2" y="4"/>
                    <a:pt x="0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9" name="Freeform 72"/>
            <p:cNvSpPr/>
            <p:nvPr/>
          </p:nvSpPr>
          <p:spPr bwMode="auto">
            <a:xfrm>
              <a:off x="901700" y="519113"/>
              <a:ext cx="7937" cy="11112"/>
            </a:xfrm>
            <a:custGeom>
              <a:avLst/>
              <a:gdLst>
                <a:gd name="T0" fmla="*/ 0 w 7"/>
                <a:gd name="T1" fmla="*/ 7 h 9"/>
                <a:gd name="T2" fmla="*/ 6 w 7"/>
                <a:gd name="T3" fmla="*/ 7 h 9"/>
                <a:gd name="T4" fmla="*/ 4 w 7"/>
                <a:gd name="T5" fmla="*/ 0 h 9"/>
                <a:gd name="T6" fmla="*/ 0 w 7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0" y="7"/>
                  </a:moveTo>
                  <a:cubicBezTo>
                    <a:pt x="4" y="5"/>
                    <a:pt x="3" y="9"/>
                    <a:pt x="6" y="7"/>
                  </a:cubicBezTo>
                  <a:cubicBezTo>
                    <a:pt x="7" y="4"/>
                    <a:pt x="2" y="6"/>
                    <a:pt x="4" y="0"/>
                  </a:cubicBezTo>
                  <a:cubicBezTo>
                    <a:pt x="0" y="3"/>
                    <a:pt x="3" y="3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0" name="Freeform 73"/>
            <p:cNvSpPr/>
            <p:nvPr/>
          </p:nvSpPr>
          <p:spPr bwMode="auto">
            <a:xfrm>
              <a:off x="909638" y="525463"/>
              <a:ext cx="6350" cy="6350"/>
            </a:xfrm>
            <a:custGeom>
              <a:avLst/>
              <a:gdLst>
                <a:gd name="T0" fmla="*/ 5 w 5"/>
                <a:gd name="T1" fmla="*/ 0 h 5"/>
                <a:gd name="T2" fmla="*/ 0 w 5"/>
                <a:gd name="T3" fmla="*/ 5 h 5"/>
                <a:gd name="T4" fmla="*/ 3 w 5"/>
                <a:gd name="T5" fmla="*/ 5 h 5"/>
                <a:gd name="T6" fmla="*/ 5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3" y="1"/>
                    <a:pt x="1" y="2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3"/>
                    <a:pt x="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1" name="Freeform 74"/>
            <p:cNvSpPr/>
            <p:nvPr/>
          </p:nvSpPr>
          <p:spPr bwMode="auto">
            <a:xfrm>
              <a:off x="912813" y="528638"/>
              <a:ext cx="6350" cy="7937"/>
            </a:xfrm>
            <a:custGeom>
              <a:avLst/>
              <a:gdLst>
                <a:gd name="T0" fmla="*/ 2 w 5"/>
                <a:gd name="T1" fmla="*/ 1 h 6"/>
                <a:gd name="T2" fmla="*/ 0 w 5"/>
                <a:gd name="T3" fmla="*/ 6 h 6"/>
                <a:gd name="T4" fmla="*/ 3 w 5"/>
                <a:gd name="T5" fmla="*/ 5 h 6"/>
                <a:gd name="T6" fmla="*/ 5 w 5"/>
                <a:gd name="T7" fmla="*/ 0 h 6"/>
                <a:gd name="T8" fmla="*/ 2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1"/>
                  </a:moveTo>
                  <a:cubicBezTo>
                    <a:pt x="2" y="3"/>
                    <a:pt x="0" y="4"/>
                    <a:pt x="0" y="6"/>
                  </a:cubicBezTo>
                  <a:cubicBezTo>
                    <a:pt x="2" y="5"/>
                    <a:pt x="3" y="3"/>
                    <a:pt x="3" y="5"/>
                  </a:cubicBezTo>
                  <a:cubicBezTo>
                    <a:pt x="4" y="4"/>
                    <a:pt x="5" y="2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2" name="Freeform 75"/>
            <p:cNvSpPr/>
            <p:nvPr/>
          </p:nvSpPr>
          <p:spPr bwMode="auto">
            <a:xfrm>
              <a:off x="922338" y="523875"/>
              <a:ext cx="6350" cy="12700"/>
            </a:xfrm>
            <a:custGeom>
              <a:avLst/>
              <a:gdLst>
                <a:gd name="T0" fmla="*/ 3 w 5"/>
                <a:gd name="T1" fmla="*/ 0 h 9"/>
                <a:gd name="T2" fmla="*/ 3 w 5"/>
                <a:gd name="T3" fmla="*/ 7 h 9"/>
                <a:gd name="T4" fmla="*/ 3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3" y="0"/>
                  </a:moveTo>
                  <a:cubicBezTo>
                    <a:pt x="1" y="2"/>
                    <a:pt x="0" y="9"/>
                    <a:pt x="3" y="7"/>
                  </a:cubicBezTo>
                  <a:cubicBezTo>
                    <a:pt x="4" y="4"/>
                    <a:pt x="5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3" name="Freeform 76"/>
            <p:cNvSpPr/>
            <p:nvPr/>
          </p:nvSpPr>
          <p:spPr bwMode="auto">
            <a:xfrm>
              <a:off x="941388" y="552450"/>
              <a:ext cx="9525" cy="7937"/>
            </a:xfrm>
            <a:custGeom>
              <a:avLst/>
              <a:gdLst>
                <a:gd name="T0" fmla="*/ 0 w 8"/>
                <a:gd name="T1" fmla="*/ 6 h 6"/>
                <a:gd name="T2" fmla="*/ 6 w 8"/>
                <a:gd name="T3" fmla="*/ 5 h 6"/>
                <a:gd name="T4" fmla="*/ 6 w 8"/>
                <a:gd name="T5" fmla="*/ 0 h 6"/>
                <a:gd name="T6" fmla="*/ 0 w 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cubicBezTo>
                    <a:pt x="3" y="4"/>
                    <a:pt x="3" y="6"/>
                    <a:pt x="6" y="5"/>
                  </a:cubicBezTo>
                  <a:cubicBezTo>
                    <a:pt x="8" y="1"/>
                    <a:pt x="4" y="4"/>
                    <a:pt x="6" y="0"/>
                  </a:cubicBezTo>
                  <a:cubicBezTo>
                    <a:pt x="3" y="1"/>
                    <a:pt x="1" y="3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4" name="Freeform 77"/>
            <p:cNvSpPr/>
            <p:nvPr/>
          </p:nvSpPr>
          <p:spPr bwMode="auto">
            <a:xfrm>
              <a:off x="957263" y="569913"/>
              <a:ext cx="4762" cy="6350"/>
            </a:xfrm>
            <a:custGeom>
              <a:avLst/>
              <a:gdLst>
                <a:gd name="T0" fmla="*/ 0 w 4"/>
                <a:gd name="T1" fmla="*/ 2 h 5"/>
                <a:gd name="T2" fmla="*/ 3 w 4"/>
                <a:gd name="T3" fmla="*/ 4 h 5"/>
                <a:gd name="T4" fmla="*/ 4 w 4"/>
                <a:gd name="T5" fmla="*/ 0 h 5"/>
                <a:gd name="T6" fmla="*/ 0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0" y="4"/>
                    <a:pt x="0" y="5"/>
                    <a:pt x="3" y="4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5" name="Freeform 78"/>
            <p:cNvSpPr/>
            <p:nvPr/>
          </p:nvSpPr>
          <p:spPr bwMode="auto">
            <a:xfrm>
              <a:off x="965200" y="577850"/>
              <a:ext cx="6350" cy="11112"/>
            </a:xfrm>
            <a:custGeom>
              <a:avLst/>
              <a:gdLst>
                <a:gd name="T0" fmla="*/ 0 w 6"/>
                <a:gd name="T1" fmla="*/ 2 h 8"/>
                <a:gd name="T2" fmla="*/ 3 w 6"/>
                <a:gd name="T3" fmla="*/ 8 h 8"/>
                <a:gd name="T4" fmla="*/ 6 w 6"/>
                <a:gd name="T5" fmla="*/ 1 h 8"/>
                <a:gd name="T6" fmla="*/ 3 w 6"/>
                <a:gd name="T7" fmla="*/ 3 h 8"/>
                <a:gd name="T8" fmla="*/ 0 w 6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cubicBezTo>
                    <a:pt x="0" y="4"/>
                    <a:pt x="2" y="6"/>
                    <a:pt x="3" y="8"/>
                  </a:cubicBezTo>
                  <a:cubicBezTo>
                    <a:pt x="5" y="7"/>
                    <a:pt x="4" y="2"/>
                    <a:pt x="6" y="1"/>
                  </a:cubicBezTo>
                  <a:cubicBezTo>
                    <a:pt x="6" y="0"/>
                    <a:pt x="5" y="2"/>
                    <a:pt x="3" y="3"/>
                  </a:cubicBezTo>
                  <a:cubicBezTo>
                    <a:pt x="2" y="3"/>
                    <a:pt x="4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6" name="Freeform 79"/>
            <p:cNvSpPr/>
            <p:nvPr/>
          </p:nvSpPr>
          <p:spPr bwMode="auto">
            <a:xfrm>
              <a:off x="977900" y="569913"/>
              <a:ext cx="7937" cy="7937"/>
            </a:xfrm>
            <a:custGeom>
              <a:avLst/>
              <a:gdLst>
                <a:gd name="T0" fmla="*/ 1 w 6"/>
                <a:gd name="T1" fmla="*/ 4 h 6"/>
                <a:gd name="T2" fmla="*/ 4 w 6"/>
                <a:gd name="T3" fmla="*/ 6 h 6"/>
                <a:gd name="T4" fmla="*/ 5 w 6"/>
                <a:gd name="T5" fmla="*/ 0 h 6"/>
                <a:gd name="T6" fmla="*/ 1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0" y="6"/>
                    <a:pt x="4" y="4"/>
                    <a:pt x="4" y="6"/>
                  </a:cubicBezTo>
                  <a:cubicBezTo>
                    <a:pt x="6" y="3"/>
                    <a:pt x="6" y="2"/>
                    <a:pt x="5" y="0"/>
                  </a:cubicBezTo>
                  <a:cubicBezTo>
                    <a:pt x="3" y="1"/>
                    <a:pt x="3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7" name="Freeform 80"/>
            <p:cNvSpPr/>
            <p:nvPr/>
          </p:nvSpPr>
          <p:spPr bwMode="auto">
            <a:xfrm>
              <a:off x="976313" y="587375"/>
              <a:ext cx="15875" cy="22225"/>
            </a:xfrm>
            <a:custGeom>
              <a:avLst/>
              <a:gdLst>
                <a:gd name="T0" fmla="*/ 0 w 12"/>
                <a:gd name="T1" fmla="*/ 11 h 17"/>
                <a:gd name="T2" fmla="*/ 6 w 12"/>
                <a:gd name="T3" fmla="*/ 17 h 17"/>
                <a:gd name="T4" fmla="*/ 11 w 12"/>
                <a:gd name="T5" fmla="*/ 4 h 17"/>
                <a:gd name="T6" fmla="*/ 3 w 12"/>
                <a:gd name="T7" fmla="*/ 8 h 17"/>
                <a:gd name="T8" fmla="*/ 5 w 12"/>
                <a:gd name="T9" fmla="*/ 0 h 17"/>
                <a:gd name="T10" fmla="*/ 0 w 12"/>
                <a:gd name="T11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0" y="11"/>
                  </a:moveTo>
                  <a:cubicBezTo>
                    <a:pt x="6" y="8"/>
                    <a:pt x="4" y="15"/>
                    <a:pt x="6" y="17"/>
                  </a:cubicBezTo>
                  <a:cubicBezTo>
                    <a:pt x="12" y="14"/>
                    <a:pt x="8" y="9"/>
                    <a:pt x="11" y="4"/>
                  </a:cubicBezTo>
                  <a:cubicBezTo>
                    <a:pt x="7" y="8"/>
                    <a:pt x="7" y="9"/>
                    <a:pt x="3" y="8"/>
                  </a:cubicBezTo>
                  <a:cubicBezTo>
                    <a:pt x="5" y="4"/>
                    <a:pt x="7" y="1"/>
                    <a:pt x="5" y="0"/>
                  </a:cubicBezTo>
                  <a:cubicBezTo>
                    <a:pt x="1" y="4"/>
                    <a:pt x="1" y="6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8" name="Freeform 81"/>
            <p:cNvSpPr/>
            <p:nvPr/>
          </p:nvSpPr>
          <p:spPr bwMode="auto">
            <a:xfrm>
              <a:off x="987425" y="584200"/>
              <a:ext cx="7937" cy="12700"/>
            </a:xfrm>
            <a:custGeom>
              <a:avLst/>
              <a:gdLst>
                <a:gd name="T0" fmla="*/ 0 w 6"/>
                <a:gd name="T1" fmla="*/ 3 h 9"/>
                <a:gd name="T2" fmla="*/ 4 w 6"/>
                <a:gd name="T3" fmla="*/ 9 h 9"/>
                <a:gd name="T4" fmla="*/ 0 w 6"/>
                <a:gd name="T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0" y="3"/>
                  </a:moveTo>
                  <a:cubicBezTo>
                    <a:pt x="1" y="6"/>
                    <a:pt x="4" y="5"/>
                    <a:pt x="4" y="9"/>
                  </a:cubicBezTo>
                  <a:cubicBezTo>
                    <a:pt x="6" y="6"/>
                    <a:pt x="6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9" name="Freeform 82"/>
            <p:cNvSpPr/>
            <p:nvPr/>
          </p:nvSpPr>
          <p:spPr bwMode="auto">
            <a:xfrm>
              <a:off x="1000125" y="588963"/>
              <a:ext cx="9525" cy="9525"/>
            </a:xfrm>
            <a:custGeom>
              <a:avLst/>
              <a:gdLst>
                <a:gd name="T0" fmla="*/ 1 w 7"/>
                <a:gd name="T1" fmla="*/ 4 h 8"/>
                <a:gd name="T2" fmla="*/ 0 w 7"/>
                <a:gd name="T3" fmla="*/ 8 h 8"/>
                <a:gd name="T4" fmla="*/ 7 w 7"/>
                <a:gd name="T5" fmla="*/ 1 h 8"/>
                <a:gd name="T6" fmla="*/ 3 w 7"/>
                <a:gd name="T7" fmla="*/ 1 h 8"/>
                <a:gd name="T8" fmla="*/ 1 w 7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1" y="4"/>
                  </a:moveTo>
                  <a:cubicBezTo>
                    <a:pt x="0" y="6"/>
                    <a:pt x="1" y="6"/>
                    <a:pt x="0" y="8"/>
                  </a:cubicBezTo>
                  <a:cubicBezTo>
                    <a:pt x="3" y="7"/>
                    <a:pt x="3" y="2"/>
                    <a:pt x="7" y="1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3" y="5"/>
                    <a:pt x="4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0" name="Freeform 83"/>
            <p:cNvSpPr/>
            <p:nvPr/>
          </p:nvSpPr>
          <p:spPr bwMode="auto">
            <a:xfrm>
              <a:off x="1012825" y="604838"/>
              <a:ext cx="6350" cy="6350"/>
            </a:xfrm>
            <a:custGeom>
              <a:avLst/>
              <a:gdLst>
                <a:gd name="T0" fmla="*/ 1 w 5"/>
                <a:gd name="T1" fmla="*/ 1 h 5"/>
                <a:gd name="T2" fmla="*/ 0 w 5"/>
                <a:gd name="T3" fmla="*/ 5 h 5"/>
                <a:gd name="T4" fmla="*/ 5 w 5"/>
                <a:gd name="T5" fmla="*/ 0 h 5"/>
                <a:gd name="T6" fmla="*/ 1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4"/>
                    <a:pt x="1" y="4"/>
                    <a:pt x="0" y="5"/>
                  </a:cubicBezTo>
                  <a:cubicBezTo>
                    <a:pt x="2" y="3"/>
                    <a:pt x="4" y="2"/>
                    <a:pt x="5" y="0"/>
                  </a:cubicBezTo>
                  <a:cubicBezTo>
                    <a:pt x="2" y="2"/>
                    <a:pt x="4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1" name="Freeform 84"/>
            <p:cNvSpPr/>
            <p:nvPr/>
          </p:nvSpPr>
          <p:spPr bwMode="auto">
            <a:xfrm>
              <a:off x="1143000" y="774700"/>
              <a:ext cx="11112" cy="11112"/>
            </a:xfrm>
            <a:custGeom>
              <a:avLst/>
              <a:gdLst>
                <a:gd name="T0" fmla="*/ 1 w 8"/>
                <a:gd name="T1" fmla="*/ 5 h 9"/>
                <a:gd name="T2" fmla="*/ 8 w 8"/>
                <a:gd name="T3" fmla="*/ 8 h 9"/>
                <a:gd name="T4" fmla="*/ 7 w 8"/>
                <a:gd name="T5" fmla="*/ 0 h 9"/>
                <a:gd name="T6" fmla="*/ 1 w 8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1" y="5"/>
                  </a:moveTo>
                  <a:cubicBezTo>
                    <a:pt x="0" y="9"/>
                    <a:pt x="4" y="9"/>
                    <a:pt x="8" y="8"/>
                  </a:cubicBezTo>
                  <a:cubicBezTo>
                    <a:pt x="8" y="5"/>
                    <a:pt x="8" y="2"/>
                    <a:pt x="7" y="0"/>
                  </a:cubicBezTo>
                  <a:cubicBezTo>
                    <a:pt x="5" y="1"/>
                    <a:pt x="3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2" name="Freeform 85"/>
            <p:cNvSpPr/>
            <p:nvPr/>
          </p:nvSpPr>
          <p:spPr bwMode="auto">
            <a:xfrm>
              <a:off x="1200150" y="803275"/>
              <a:ext cx="7937" cy="7937"/>
            </a:xfrm>
            <a:custGeom>
              <a:avLst/>
              <a:gdLst>
                <a:gd name="T0" fmla="*/ 2 w 6"/>
                <a:gd name="T1" fmla="*/ 3 h 6"/>
                <a:gd name="T2" fmla="*/ 4 w 6"/>
                <a:gd name="T3" fmla="*/ 6 h 6"/>
                <a:gd name="T4" fmla="*/ 2 w 6"/>
                <a:gd name="T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2" y="3"/>
                  </a:moveTo>
                  <a:cubicBezTo>
                    <a:pt x="0" y="6"/>
                    <a:pt x="4" y="4"/>
                    <a:pt x="4" y="6"/>
                  </a:cubicBezTo>
                  <a:cubicBezTo>
                    <a:pt x="6" y="4"/>
                    <a:pt x="6" y="0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3" name="Freeform 86"/>
            <p:cNvSpPr/>
            <p:nvPr/>
          </p:nvSpPr>
          <p:spPr bwMode="auto">
            <a:xfrm>
              <a:off x="1239838" y="855663"/>
              <a:ext cx="7937" cy="7937"/>
            </a:xfrm>
            <a:custGeom>
              <a:avLst/>
              <a:gdLst>
                <a:gd name="T0" fmla="*/ 2 w 6"/>
                <a:gd name="T1" fmla="*/ 0 h 6"/>
                <a:gd name="T2" fmla="*/ 6 w 6"/>
                <a:gd name="T3" fmla="*/ 4 h 6"/>
                <a:gd name="T4" fmla="*/ 2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cubicBezTo>
                    <a:pt x="0" y="3"/>
                    <a:pt x="2" y="6"/>
                    <a:pt x="6" y="4"/>
                  </a:cubicBezTo>
                  <a:cubicBezTo>
                    <a:pt x="6" y="2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4" name="Freeform 87"/>
            <p:cNvSpPr/>
            <p:nvPr/>
          </p:nvSpPr>
          <p:spPr bwMode="auto">
            <a:xfrm>
              <a:off x="1263650" y="873125"/>
              <a:ext cx="12700" cy="7937"/>
            </a:xfrm>
            <a:custGeom>
              <a:avLst/>
              <a:gdLst>
                <a:gd name="T0" fmla="*/ 0 w 10"/>
                <a:gd name="T1" fmla="*/ 4 h 6"/>
                <a:gd name="T2" fmla="*/ 10 w 10"/>
                <a:gd name="T3" fmla="*/ 4 h 6"/>
                <a:gd name="T4" fmla="*/ 0 w 10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6">
                  <a:moveTo>
                    <a:pt x="0" y="4"/>
                  </a:moveTo>
                  <a:cubicBezTo>
                    <a:pt x="3" y="3"/>
                    <a:pt x="6" y="6"/>
                    <a:pt x="10" y="4"/>
                  </a:cubicBezTo>
                  <a:cubicBezTo>
                    <a:pt x="8" y="2"/>
                    <a:pt x="4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5" name="Freeform 88"/>
            <p:cNvSpPr/>
            <p:nvPr/>
          </p:nvSpPr>
          <p:spPr bwMode="auto">
            <a:xfrm>
              <a:off x="1314450" y="909638"/>
              <a:ext cx="6350" cy="9525"/>
            </a:xfrm>
            <a:custGeom>
              <a:avLst/>
              <a:gdLst>
                <a:gd name="T0" fmla="*/ 0 w 6"/>
                <a:gd name="T1" fmla="*/ 2 h 7"/>
                <a:gd name="T2" fmla="*/ 3 w 6"/>
                <a:gd name="T3" fmla="*/ 7 h 7"/>
                <a:gd name="T4" fmla="*/ 0 w 6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0" y="2"/>
                  </a:moveTo>
                  <a:cubicBezTo>
                    <a:pt x="0" y="5"/>
                    <a:pt x="3" y="5"/>
                    <a:pt x="3" y="7"/>
                  </a:cubicBezTo>
                  <a:cubicBezTo>
                    <a:pt x="6" y="5"/>
                    <a:pt x="4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6" name="Freeform 89"/>
            <p:cNvSpPr/>
            <p:nvPr/>
          </p:nvSpPr>
          <p:spPr bwMode="auto">
            <a:xfrm>
              <a:off x="1347788" y="963613"/>
              <a:ext cx="7937" cy="7937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1 h 6"/>
                <a:gd name="T4" fmla="*/ 2 w 6"/>
                <a:gd name="T5" fmla="*/ 1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cubicBezTo>
                    <a:pt x="2" y="4"/>
                    <a:pt x="4" y="3"/>
                    <a:pt x="6" y="1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2" y="3"/>
                    <a:pt x="0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7" name="Freeform 90"/>
            <p:cNvSpPr/>
            <p:nvPr/>
          </p:nvSpPr>
          <p:spPr bwMode="auto">
            <a:xfrm>
              <a:off x="1217613" y="1450975"/>
              <a:ext cx="19050" cy="9525"/>
            </a:xfrm>
            <a:custGeom>
              <a:avLst/>
              <a:gdLst>
                <a:gd name="T0" fmla="*/ 0 w 15"/>
                <a:gd name="T1" fmla="*/ 1 h 7"/>
                <a:gd name="T2" fmla="*/ 11 w 15"/>
                <a:gd name="T3" fmla="*/ 7 h 7"/>
                <a:gd name="T4" fmla="*/ 0 w 15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7">
                  <a:moveTo>
                    <a:pt x="0" y="1"/>
                  </a:moveTo>
                  <a:cubicBezTo>
                    <a:pt x="1" y="6"/>
                    <a:pt x="10" y="2"/>
                    <a:pt x="11" y="7"/>
                  </a:cubicBezTo>
                  <a:cubicBezTo>
                    <a:pt x="15" y="0"/>
                    <a:pt x="5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8" name="Freeform 91"/>
            <p:cNvSpPr/>
            <p:nvPr/>
          </p:nvSpPr>
          <p:spPr bwMode="auto">
            <a:xfrm>
              <a:off x="1231900" y="1455738"/>
              <a:ext cx="7937" cy="6350"/>
            </a:xfrm>
            <a:custGeom>
              <a:avLst/>
              <a:gdLst>
                <a:gd name="T0" fmla="*/ 1 w 6"/>
                <a:gd name="T1" fmla="*/ 1 h 5"/>
                <a:gd name="T2" fmla="*/ 6 w 6"/>
                <a:gd name="T3" fmla="*/ 3 h 5"/>
                <a:gd name="T4" fmla="*/ 1 w 6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cubicBezTo>
                    <a:pt x="0" y="4"/>
                    <a:pt x="2" y="5"/>
                    <a:pt x="6" y="3"/>
                  </a:cubicBezTo>
                  <a:cubicBezTo>
                    <a:pt x="5" y="1"/>
                    <a:pt x="4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9" name="Freeform 92"/>
            <p:cNvSpPr/>
            <p:nvPr/>
          </p:nvSpPr>
          <p:spPr bwMode="auto">
            <a:xfrm>
              <a:off x="1449388" y="1023938"/>
              <a:ext cx="12700" cy="7937"/>
            </a:xfrm>
            <a:custGeom>
              <a:avLst/>
              <a:gdLst>
                <a:gd name="T0" fmla="*/ 0 w 10"/>
                <a:gd name="T1" fmla="*/ 7 h 7"/>
                <a:gd name="T2" fmla="*/ 3 w 10"/>
                <a:gd name="T3" fmla="*/ 3 h 7"/>
                <a:gd name="T4" fmla="*/ 10 w 10"/>
                <a:gd name="T5" fmla="*/ 7 h 7"/>
                <a:gd name="T6" fmla="*/ 3 w 10"/>
                <a:gd name="T7" fmla="*/ 0 h 7"/>
                <a:gd name="T8" fmla="*/ 0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cubicBezTo>
                    <a:pt x="1" y="6"/>
                    <a:pt x="3" y="4"/>
                    <a:pt x="3" y="3"/>
                  </a:cubicBezTo>
                  <a:cubicBezTo>
                    <a:pt x="5" y="5"/>
                    <a:pt x="6" y="6"/>
                    <a:pt x="10" y="7"/>
                  </a:cubicBezTo>
                  <a:cubicBezTo>
                    <a:pt x="9" y="2"/>
                    <a:pt x="7" y="0"/>
                    <a:pt x="3" y="0"/>
                  </a:cubicBezTo>
                  <a:cubicBezTo>
                    <a:pt x="3" y="3"/>
                    <a:pt x="1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0" name="Freeform 93"/>
            <p:cNvSpPr/>
            <p:nvPr/>
          </p:nvSpPr>
          <p:spPr bwMode="auto">
            <a:xfrm>
              <a:off x="1450975" y="1050925"/>
              <a:ext cx="7937" cy="9525"/>
            </a:xfrm>
            <a:custGeom>
              <a:avLst/>
              <a:gdLst>
                <a:gd name="T0" fmla="*/ 0 w 7"/>
                <a:gd name="T1" fmla="*/ 7 h 7"/>
                <a:gd name="T2" fmla="*/ 7 w 7"/>
                <a:gd name="T3" fmla="*/ 1 h 7"/>
                <a:gd name="T4" fmla="*/ 0 w 7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cubicBezTo>
                    <a:pt x="2" y="5"/>
                    <a:pt x="6" y="4"/>
                    <a:pt x="7" y="1"/>
                  </a:cubicBezTo>
                  <a:cubicBezTo>
                    <a:pt x="5" y="0"/>
                    <a:pt x="1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1" name="Freeform 94"/>
            <p:cNvSpPr/>
            <p:nvPr/>
          </p:nvSpPr>
          <p:spPr bwMode="auto">
            <a:xfrm>
              <a:off x="1460500" y="1036638"/>
              <a:ext cx="7937" cy="7937"/>
            </a:xfrm>
            <a:custGeom>
              <a:avLst/>
              <a:gdLst>
                <a:gd name="T0" fmla="*/ 2 w 6"/>
                <a:gd name="T1" fmla="*/ 1 h 6"/>
                <a:gd name="T2" fmla="*/ 0 w 6"/>
                <a:gd name="T3" fmla="*/ 6 h 6"/>
                <a:gd name="T4" fmla="*/ 5 w 6"/>
                <a:gd name="T5" fmla="*/ 2 h 6"/>
                <a:gd name="T6" fmla="*/ 2 w 6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2" y="5"/>
                    <a:pt x="4" y="4"/>
                    <a:pt x="5" y="2"/>
                  </a:cubicBezTo>
                  <a:cubicBezTo>
                    <a:pt x="6" y="0"/>
                    <a:pt x="1" y="4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2" name="Freeform 95"/>
            <p:cNvSpPr/>
            <p:nvPr/>
          </p:nvSpPr>
          <p:spPr bwMode="auto">
            <a:xfrm>
              <a:off x="1587500" y="1114425"/>
              <a:ext cx="7937" cy="7937"/>
            </a:xfrm>
            <a:custGeom>
              <a:avLst/>
              <a:gdLst>
                <a:gd name="T0" fmla="*/ 0 w 6"/>
                <a:gd name="T1" fmla="*/ 3 h 6"/>
                <a:gd name="T2" fmla="*/ 6 w 6"/>
                <a:gd name="T3" fmla="*/ 2 h 6"/>
                <a:gd name="T4" fmla="*/ 3 w 6"/>
                <a:gd name="T5" fmla="*/ 1 h 6"/>
                <a:gd name="T6" fmla="*/ 0 w 6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cubicBezTo>
                    <a:pt x="1" y="6"/>
                    <a:pt x="4" y="3"/>
                    <a:pt x="6" y="2"/>
                  </a:cubicBezTo>
                  <a:cubicBezTo>
                    <a:pt x="6" y="0"/>
                    <a:pt x="5" y="0"/>
                    <a:pt x="3" y="1"/>
                  </a:cubicBezTo>
                  <a:cubicBezTo>
                    <a:pt x="2" y="2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3" name="Freeform 96"/>
            <p:cNvSpPr/>
            <p:nvPr/>
          </p:nvSpPr>
          <p:spPr bwMode="auto">
            <a:xfrm>
              <a:off x="1606550" y="1106488"/>
              <a:ext cx="7937" cy="7937"/>
            </a:xfrm>
            <a:custGeom>
              <a:avLst/>
              <a:gdLst>
                <a:gd name="T0" fmla="*/ 0 w 6"/>
                <a:gd name="T1" fmla="*/ 4 h 7"/>
                <a:gd name="T2" fmla="*/ 6 w 6"/>
                <a:gd name="T3" fmla="*/ 2 h 7"/>
                <a:gd name="T4" fmla="*/ 0 w 6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0" y="4"/>
                  </a:moveTo>
                  <a:cubicBezTo>
                    <a:pt x="0" y="7"/>
                    <a:pt x="5" y="3"/>
                    <a:pt x="6" y="2"/>
                  </a:cubicBezTo>
                  <a:cubicBezTo>
                    <a:pt x="5" y="0"/>
                    <a:pt x="3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4" name="Freeform 97"/>
            <p:cNvSpPr/>
            <p:nvPr/>
          </p:nvSpPr>
          <p:spPr bwMode="auto">
            <a:xfrm>
              <a:off x="1608138" y="1125538"/>
              <a:ext cx="22225" cy="9525"/>
            </a:xfrm>
            <a:custGeom>
              <a:avLst/>
              <a:gdLst>
                <a:gd name="T0" fmla="*/ 0 w 17"/>
                <a:gd name="T1" fmla="*/ 0 h 7"/>
                <a:gd name="T2" fmla="*/ 10 w 17"/>
                <a:gd name="T3" fmla="*/ 7 h 7"/>
                <a:gd name="T4" fmla="*/ 17 w 17"/>
                <a:gd name="T5" fmla="*/ 5 h 7"/>
                <a:gd name="T6" fmla="*/ 0 w 1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7">
                  <a:moveTo>
                    <a:pt x="0" y="0"/>
                  </a:moveTo>
                  <a:cubicBezTo>
                    <a:pt x="2" y="5"/>
                    <a:pt x="7" y="5"/>
                    <a:pt x="10" y="7"/>
                  </a:cubicBezTo>
                  <a:cubicBezTo>
                    <a:pt x="13" y="3"/>
                    <a:pt x="14" y="6"/>
                    <a:pt x="17" y="5"/>
                  </a:cubicBezTo>
                  <a:cubicBezTo>
                    <a:pt x="13" y="1"/>
                    <a:pt x="6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5" name="Freeform 98"/>
            <p:cNvSpPr/>
            <p:nvPr/>
          </p:nvSpPr>
          <p:spPr bwMode="auto">
            <a:xfrm>
              <a:off x="1624013" y="1131888"/>
              <a:ext cx="9525" cy="7937"/>
            </a:xfrm>
            <a:custGeom>
              <a:avLst/>
              <a:gdLst>
                <a:gd name="T0" fmla="*/ 1 w 7"/>
                <a:gd name="T1" fmla="*/ 2 h 6"/>
                <a:gd name="T2" fmla="*/ 7 w 7"/>
                <a:gd name="T3" fmla="*/ 4 h 6"/>
                <a:gd name="T4" fmla="*/ 1 w 7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1" y="2"/>
                  </a:moveTo>
                  <a:cubicBezTo>
                    <a:pt x="0" y="6"/>
                    <a:pt x="5" y="3"/>
                    <a:pt x="7" y="4"/>
                  </a:cubicBezTo>
                  <a:cubicBezTo>
                    <a:pt x="7" y="1"/>
                    <a:pt x="5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6" name="Freeform 99"/>
            <p:cNvSpPr/>
            <p:nvPr/>
          </p:nvSpPr>
          <p:spPr bwMode="auto">
            <a:xfrm>
              <a:off x="1635125" y="1135063"/>
              <a:ext cx="6350" cy="9525"/>
            </a:xfrm>
            <a:custGeom>
              <a:avLst/>
              <a:gdLst>
                <a:gd name="T0" fmla="*/ 0 w 6"/>
                <a:gd name="T1" fmla="*/ 2 h 7"/>
                <a:gd name="T2" fmla="*/ 4 w 6"/>
                <a:gd name="T3" fmla="*/ 6 h 7"/>
                <a:gd name="T4" fmla="*/ 0 w 6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0" y="2"/>
                  </a:moveTo>
                  <a:cubicBezTo>
                    <a:pt x="1" y="4"/>
                    <a:pt x="1" y="7"/>
                    <a:pt x="4" y="6"/>
                  </a:cubicBezTo>
                  <a:cubicBezTo>
                    <a:pt x="6" y="3"/>
                    <a:pt x="5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7" name="Freeform 100"/>
            <p:cNvSpPr/>
            <p:nvPr/>
          </p:nvSpPr>
          <p:spPr bwMode="auto">
            <a:xfrm>
              <a:off x="1633538" y="1149350"/>
              <a:ext cx="9525" cy="9525"/>
            </a:xfrm>
            <a:custGeom>
              <a:avLst/>
              <a:gdLst>
                <a:gd name="T0" fmla="*/ 0 w 8"/>
                <a:gd name="T1" fmla="*/ 1 h 8"/>
                <a:gd name="T2" fmla="*/ 1 w 8"/>
                <a:gd name="T3" fmla="*/ 8 h 8"/>
                <a:gd name="T4" fmla="*/ 8 w 8"/>
                <a:gd name="T5" fmla="*/ 1 h 8"/>
                <a:gd name="T6" fmla="*/ 0 w 8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1"/>
                  </a:moveTo>
                  <a:cubicBezTo>
                    <a:pt x="2" y="3"/>
                    <a:pt x="1" y="5"/>
                    <a:pt x="1" y="8"/>
                  </a:cubicBezTo>
                  <a:cubicBezTo>
                    <a:pt x="5" y="6"/>
                    <a:pt x="5" y="6"/>
                    <a:pt x="8" y="1"/>
                  </a:cubicBezTo>
                  <a:cubicBezTo>
                    <a:pt x="3" y="6"/>
                    <a:pt x="4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8" name="Freeform 101"/>
            <p:cNvSpPr/>
            <p:nvPr/>
          </p:nvSpPr>
          <p:spPr bwMode="auto">
            <a:xfrm>
              <a:off x="1679575" y="1095375"/>
              <a:ext cx="9525" cy="6350"/>
            </a:xfrm>
            <a:custGeom>
              <a:avLst/>
              <a:gdLst>
                <a:gd name="T0" fmla="*/ 3 w 7"/>
                <a:gd name="T1" fmla="*/ 1 h 5"/>
                <a:gd name="T2" fmla="*/ 6 w 7"/>
                <a:gd name="T3" fmla="*/ 4 h 5"/>
                <a:gd name="T4" fmla="*/ 6 w 7"/>
                <a:gd name="T5" fmla="*/ 0 h 5"/>
                <a:gd name="T6" fmla="*/ 3 w 7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3" y="1"/>
                  </a:moveTo>
                  <a:cubicBezTo>
                    <a:pt x="0" y="5"/>
                    <a:pt x="4" y="5"/>
                    <a:pt x="6" y="4"/>
                  </a:cubicBezTo>
                  <a:cubicBezTo>
                    <a:pt x="7" y="2"/>
                    <a:pt x="6" y="2"/>
                    <a:pt x="6" y="0"/>
                  </a:cubicBezTo>
                  <a:cubicBezTo>
                    <a:pt x="5" y="1"/>
                    <a:pt x="3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9" name="Freeform 102"/>
            <p:cNvSpPr/>
            <p:nvPr/>
          </p:nvSpPr>
          <p:spPr bwMode="auto">
            <a:xfrm>
              <a:off x="1670050" y="1146175"/>
              <a:ext cx="15875" cy="19050"/>
            </a:xfrm>
            <a:custGeom>
              <a:avLst/>
              <a:gdLst>
                <a:gd name="T0" fmla="*/ 2 w 12"/>
                <a:gd name="T1" fmla="*/ 7 h 15"/>
                <a:gd name="T2" fmla="*/ 0 w 12"/>
                <a:gd name="T3" fmla="*/ 9 h 15"/>
                <a:gd name="T4" fmla="*/ 0 w 12"/>
                <a:gd name="T5" fmla="*/ 11 h 15"/>
                <a:gd name="T6" fmla="*/ 11 w 12"/>
                <a:gd name="T7" fmla="*/ 12 h 15"/>
                <a:gd name="T8" fmla="*/ 12 w 12"/>
                <a:gd name="T9" fmla="*/ 9 h 15"/>
                <a:gd name="T10" fmla="*/ 4 w 12"/>
                <a:gd name="T11" fmla="*/ 9 h 15"/>
                <a:gd name="T12" fmla="*/ 10 w 12"/>
                <a:gd name="T13" fmla="*/ 4 h 15"/>
                <a:gd name="T14" fmla="*/ 5 w 12"/>
                <a:gd name="T15" fmla="*/ 3 h 15"/>
                <a:gd name="T16" fmla="*/ 2 w 12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2" y="7"/>
                  </a:move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4" y="8"/>
                    <a:pt x="5" y="15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9" y="10"/>
                    <a:pt x="8" y="8"/>
                    <a:pt x="4" y="9"/>
                  </a:cubicBezTo>
                  <a:cubicBezTo>
                    <a:pt x="5" y="4"/>
                    <a:pt x="7" y="7"/>
                    <a:pt x="10" y="4"/>
                  </a:cubicBezTo>
                  <a:cubicBezTo>
                    <a:pt x="11" y="0"/>
                    <a:pt x="4" y="7"/>
                    <a:pt x="5" y="3"/>
                  </a:cubicBezTo>
                  <a:cubicBezTo>
                    <a:pt x="4" y="4"/>
                    <a:pt x="2" y="10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0" name="Freeform 103"/>
            <p:cNvSpPr/>
            <p:nvPr/>
          </p:nvSpPr>
          <p:spPr bwMode="auto">
            <a:xfrm>
              <a:off x="1693863" y="1103313"/>
              <a:ext cx="12700" cy="4762"/>
            </a:xfrm>
            <a:custGeom>
              <a:avLst/>
              <a:gdLst>
                <a:gd name="T0" fmla="*/ 0 w 10"/>
                <a:gd name="T1" fmla="*/ 0 h 4"/>
                <a:gd name="T2" fmla="*/ 10 w 10"/>
                <a:gd name="T3" fmla="*/ 3 h 4"/>
                <a:gd name="T4" fmla="*/ 0 w 1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cubicBezTo>
                    <a:pt x="2" y="3"/>
                    <a:pt x="4" y="4"/>
                    <a:pt x="10" y="3"/>
                  </a:cubicBezTo>
                  <a:cubicBezTo>
                    <a:pt x="7" y="1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1" name="Freeform 104"/>
            <p:cNvSpPr/>
            <p:nvPr/>
          </p:nvSpPr>
          <p:spPr bwMode="auto">
            <a:xfrm>
              <a:off x="1682750" y="1162050"/>
              <a:ext cx="12700" cy="9525"/>
            </a:xfrm>
            <a:custGeom>
              <a:avLst/>
              <a:gdLst>
                <a:gd name="T0" fmla="*/ 3 w 9"/>
                <a:gd name="T1" fmla="*/ 1 h 8"/>
                <a:gd name="T2" fmla="*/ 2 w 9"/>
                <a:gd name="T3" fmla="*/ 8 h 8"/>
                <a:gd name="T4" fmla="*/ 8 w 9"/>
                <a:gd name="T5" fmla="*/ 3 h 8"/>
                <a:gd name="T6" fmla="*/ 3 w 9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3" y="1"/>
                  </a:moveTo>
                  <a:cubicBezTo>
                    <a:pt x="4" y="2"/>
                    <a:pt x="0" y="7"/>
                    <a:pt x="2" y="8"/>
                  </a:cubicBezTo>
                  <a:cubicBezTo>
                    <a:pt x="4" y="5"/>
                    <a:pt x="6" y="3"/>
                    <a:pt x="8" y="3"/>
                  </a:cubicBezTo>
                  <a:cubicBezTo>
                    <a:pt x="9" y="0"/>
                    <a:pt x="6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2" name="Freeform 105"/>
            <p:cNvSpPr/>
            <p:nvPr/>
          </p:nvSpPr>
          <p:spPr bwMode="auto">
            <a:xfrm>
              <a:off x="1697038" y="1157288"/>
              <a:ext cx="7937" cy="6350"/>
            </a:xfrm>
            <a:custGeom>
              <a:avLst/>
              <a:gdLst>
                <a:gd name="T0" fmla="*/ 0 w 7"/>
                <a:gd name="T1" fmla="*/ 2 h 5"/>
                <a:gd name="T2" fmla="*/ 7 w 7"/>
                <a:gd name="T3" fmla="*/ 4 h 5"/>
                <a:gd name="T4" fmla="*/ 0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cubicBezTo>
                    <a:pt x="0" y="5"/>
                    <a:pt x="4" y="4"/>
                    <a:pt x="7" y="4"/>
                  </a:cubicBezTo>
                  <a:cubicBezTo>
                    <a:pt x="6" y="0"/>
                    <a:pt x="4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3" name="Freeform 106"/>
            <p:cNvSpPr/>
            <p:nvPr/>
          </p:nvSpPr>
          <p:spPr bwMode="auto">
            <a:xfrm>
              <a:off x="1698625" y="1168400"/>
              <a:ext cx="22225" cy="9525"/>
            </a:xfrm>
            <a:custGeom>
              <a:avLst/>
              <a:gdLst>
                <a:gd name="T0" fmla="*/ 14 w 17"/>
                <a:gd name="T1" fmla="*/ 8 h 8"/>
                <a:gd name="T2" fmla="*/ 17 w 17"/>
                <a:gd name="T3" fmla="*/ 3 h 8"/>
                <a:gd name="T4" fmla="*/ 7 w 17"/>
                <a:gd name="T5" fmla="*/ 0 h 8"/>
                <a:gd name="T6" fmla="*/ 14 w 17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">
                  <a:moveTo>
                    <a:pt x="14" y="8"/>
                  </a:moveTo>
                  <a:cubicBezTo>
                    <a:pt x="15" y="7"/>
                    <a:pt x="15" y="4"/>
                    <a:pt x="17" y="3"/>
                  </a:cubicBezTo>
                  <a:cubicBezTo>
                    <a:pt x="15" y="1"/>
                    <a:pt x="6" y="6"/>
                    <a:pt x="7" y="0"/>
                  </a:cubicBezTo>
                  <a:cubicBezTo>
                    <a:pt x="0" y="8"/>
                    <a:pt x="14" y="3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4" name="Freeform 107"/>
            <p:cNvSpPr/>
            <p:nvPr/>
          </p:nvSpPr>
          <p:spPr bwMode="auto">
            <a:xfrm>
              <a:off x="1711325" y="1158875"/>
              <a:ext cx="14287" cy="9525"/>
            </a:xfrm>
            <a:custGeom>
              <a:avLst/>
              <a:gdLst>
                <a:gd name="T0" fmla="*/ 0 w 12"/>
                <a:gd name="T1" fmla="*/ 3 h 7"/>
                <a:gd name="T2" fmla="*/ 12 w 12"/>
                <a:gd name="T3" fmla="*/ 5 h 7"/>
                <a:gd name="T4" fmla="*/ 0 w 12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7">
                  <a:moveTo>
                    <a:pt x="0" y="3"/>
                  </a:moveTo>
                  <a:cubicBezTo>
                    <a:pt x="1" y="7"/>
                    <a:pt x="8" y="5"/>
                    <a:pt x="12" y="5"/>
                  </a:cubicBezTo>
                  <a:cubicBezTo>
                    <a:pt x="12" y="0"/>
                    <a:pt x="5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5" name="Freeform 108"/>
            <p:cNvSpPr/>
            <p:nvPr/>
          </p:nvSpPr>
          <p:spPr bwMode="auto">
            <a:xfrm>
              <a:off x="1727200" y="1152525"/>
              <a:ext cx="11112" cy="6350"/>
            </a:xfrm>
            <a:custGeom>
              <a:avLst/>
              <a:gdLst>
                <a:gd name="T0" fmla="*/ 4 w 9"/>
                <a:gd name="T1" fmla="*/ 1 h 5"/>
                <a:gd name="T2" fmla="*/ 8 w 9"/>
                <a:gd name="T3" fmla="*/ 3 h 5"/>
                <a:gd name="T4" fmla="*/ 4 w 9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4" y="1"/>
                  </a:moveTo>
                  <a:cubicBezTo>
                    <a:pt x="0" y="5"/>
                    <a:pt x="6" y="3"/>
                    <a:pt x="8" y="3"/>
                  </a:cubicBezTo>
                  <a:cubicBezTo>
                    <a:pt x="9" y="0"/>
                    <a:pt x="3" y="4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6" name="Freeform 109"/>
            <p:cNvSpPr/>
            <p:nvPr/>
          </p:nvSpPr>
          <p:spPr bwMode="auto">
            <a:xfrm>
              <a:off x="1728788" y="1158875"/>
              <a:ext cx="9525" cy="11112"/>
            </a:xfrm>
            <a:custGeom>
              <a:avLst/>
              <a:gdLst>
                <a:gd name="T0" fmla="*/ 0 w 8"/>
                <a:gd name="T1" fmla="*/ 2 h 9"/>
                <a:gd name="T2" fmla="*/ 8 w 8"/>
                <a:gd name="T3" fmla="*/ 6 h 9"/>
                <a:gd name="T4" fmla="*/ 0 w 8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9">
                  <a:moveTo>
                    <a:pt x="0" y="2"/>
                  </a:moveTo>
                  <a:cubicBezTo>
                    <a:pt x="1" y="5"/>
                    <a:pt x="1" y="9"/>
                    <a:pt x="8" y="6"/>
                  </a:cubicBezTo>
                  <a:cubicBezTo>
                    <a:pt x="3" y="7"/>
                    <a:pt x="5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7" name="Freeform 110"/>
            <p:cNvSpPr/>
            <p:nvPr/>
          </p:nvSpPr>
          <p:spPr bwMode="auto">
            <a:xfrm>
              <a:off x="1724025" y="1166813"/>
              <a:ext cx="47625" cy="20637"/>
            </a:xfrm>
            <a:custGeom>
              <a:avLst/>
              <a:gdLst>
                <a:gd name="T0" fmla="*/ 9 w 37"/>
                <a:gd name="T1" fmla="*/ 11 h 16"/>
                <a:gd name="T2" fmla="*/ 15 w 37"/>
                <a:gd name="T3" fmla="*/ 8 h 16"/>
                <a:gd name="T4" fmla="*/ 9 w 37"/>
                <a:gd name="T5" fmla="*/ 11 h 16"/>
                <a:gd name="T6" fmla="*/ 10 w 37"/>
                <a:gd name="T7" fmla="*/ 16 h 16"/>
                <a:gd name="T8" fmla="*/ 33 w 37"/>
                <a:gd name="T9" fmla="*/ 5 h 16"/>
                <a:gd name="T10" fmla="*/ 21 w 37"/>
                <a:gd name="T11" fmla="*/ 8 h 16"/>
                <a:gd name="T12" fmla="*/ 24 w 37"/>
                <a:gd name="T13" fmla="*/ 1 h 16"/>
                <a:gd name="T14" fmla="*/ 0 w 37"/>
                <a:gd name="T15" fmla="*/ 11 h 16"/>
                <a:gd name="T16" fmla="*/ 9 w 37"/>
                <a:gd name="T17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6">
                  <a:moveTo>
                    <a:pt x="9" y="11"/>
                  </a:moveTo>
                  <a:cubicBezTo>
                    <a:pt x="10" y="6"/>
                    <a:pt x="15" y="5"/>
                    <a:pt x="15" y="8"/>
                  </a:cubicBezTo>
                  <a:cubicBezTo>
                    <a:pt x="14" y="12"/>
                    <a:pt x="11" y="11"/>
                    <a:pt x="9" y="11"/>
                  </a:cubicBezTo>
                  <a:cubicBezTo>
                    <a:pt x="7" y="16"/>
                    <a:pt x="12" y="11"/>
                    <a:pt x="10" y="16"/>
                  </a:cubicBezTo>
                  <a:cubicBezTo>
                    <a:pt x="17" y="9"/>
                    <a:pt x="28" y="6"/>
                    <a:pt x="33" y="5"/>
                  </a:cubicBezTo>
                  <a:cubicBezTo>
                    <a:pt x="37" y="0"/>
                    <a:pt x="24" y="5"/>
                    <a:pt x="21" y="8"/>
                  </a:cubicBezTo>
                  <a:cubicBezTo>
                    <a:pt x="25" y="3"/>
                    <a:pt x="20" y="5"/>
                    <a:pt x="24" y="1"/>
                  </a:cubicBezTo>
                  <a:cubicBezTo>
                    <a:pt x="18" y="3"/>
                    <a:pt x="10" y="7"/>
                    <a:pt x="0" y="11"/>
                  </a:cubicBezTo>
                  <a:cubicBezTo>
                    <a:pt x="0" y="15"/>
                    <a:pt x="4" y="14"/>
                    <a:pt x="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8" name="Freeform 111"/>
            <p:cNvSpPr/>
            <p:nvPr/>
          </p:nvSpPr>
          <p:spPr bwMode="auto">
            <a:xfrm>
              <a:off x="1752600" y="1179513"/>
              <a:ext cx="12700" cy="9525"/>
            </a:xfrm>
            <a:custGeom>
              <a:avLst/>
              <a:gdLst>
                <a:gd name="T0" fmla="*/ 2 w 9"/>
                <a:gd name="T1" fmla="*/ 2 h 7"/>
                <a:gd name="T2" fmla="*/ 0 w 9"/>
                <a:gd name="T3" fmla="*/ 7 h 7"/>
                <a:gd name="T4" fmla="*/ 5 w 9"/>
                <a:gd name="T5" fmla="*/ 7 h 7"/>
                <a:gd name="T6" fmla="*/ 9 w 9"/>
                <a:gd name="T7" fmla="*/ 3 h 7"/>
                <a:gd name="T8" fmla="*/ 8 w 9"/>
                <a:gd name="T9" fmla="*/ 0 h 7"/>
                <a:gd name="T10" fmla="*/ 2 w 9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2" y="2"/>
                  </a:moveTo>
                  <a:cubicBezTo>
                    <a:pt x="1" y="3"/>
                    <a:pt x="1" y="5"/>
                    <a:pt x="0" y="7"/>
                  </a:cubicBezTo>
                  <a:cubicBezTo>
                    <a:pt x="2" y="7"/>
                    <a:pt x="5" y="5"/>
                    <a:pt x="5" y="7"/>
                  </a:cubicBezTo>
                  <a:cubicBezTo>
                    <a:pt x="7" y="6"/>
                    <a:pt x="7" y="4"/>
                    <a:pt x="9" y="3"/>
                  </a:cubicBezTo>
                  <a:cubicBezTo>
                    <a:pt x="9" y="2"/>
                    <a:pt x="8" y="1"/>
                    <a:pt x="8" y="0"/>
                  </a:cubicBezTo>
                  <a:cubicBezTo>
                    <a:pt x="6" y="1"/>
                    <a:pt x="2" y="6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9" name="Freeform 112"/>
            <p:cNvSpPr/>
            <p:nvPr/>
          </p:nvSpPr>
          <p:spPr bwMode="auto">
            <a:xfrm>
              <a:off x="1754188" y="1190625"/>
              <a:ext cx="7937" cy="6350"/>
            </a:xfrm>
            <a:custGeom>
              <a:avLst/>
              <a:gdLst>
                <a:gd name="T0" fmla="*/ 0 w 6"/>
                <a:gd name="T1" fmla="*/ 3 h 4"/>
                <a:gd name="T2" fmla="*/ 6 w 6"/>
                <a:gd name="T3" fmla="*/ 0 h 4"/>
                <a:gd name="T4" fmla="*/ 0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1" y="4"/>
                    <a:pt x="6" y="4"/>
                    <a:pt x="6" y="0"/>
                  </a:cubicBezTo>
                  <a:cubicBezTo>
                    <a:pt x="4" y="0"/>
                    <a:pt x="2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0" name="Freeform 113"/>
            <p:cNvSpPr/>
            <p:nvPr/>
          </p:nvSpPr>
          <p:spPr bwMode="auto">
            <a:xfrm>
              <a:off x="1762125" y="1184275"/>
              <a:ext cx="12700" cy="7937"/>
            </a:xfrm>
            <a:custGeom>
              <a:avLst/>
              <a:gdLst>
                <a:gd name="T0" fmla="*/ 4 w 10"/>
                <a:gd name="T1" fmla="*/ 1 h 6"/>
                <a:gd name="T2" fmla="*/ 3 w 10"/>
                <a:gd name="T3" fmla="*/ 6 h 6"/>
                <a:gd name="T4" fmla="*/ 9 w 10"/>
                <a:gd name="T5" fmla="*/ 3 h 6"/>
                <a:gd name="T6" fmla="*/ 4 w 10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4" y="1"/>
                  </a:moveTo>
                  <a:cubicBezTo>
                    <a:pt x="0" y="4"/>
                    <a:pt x="5" y="3"/>
                    <a:pt x="3" y="6"/>
                  </a:cubicBezTo>
                  <a:cubicBezTo>
                    <a:pt x="6" y="4"/>
                    <a:pt x="6" y="3"/>
                    <a:pt x="9" y="3"/>
                  </a:cubicBezTo>
                  <a:cubicBezTo>
                    <a:pt x="10" y="0"/>
                    <a:pt x="5" y="3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1" name="Freeform 114"/>
            <p:cNvSpPr/>
            <p:nvPr/>
          </p:nvSpPr>
          <p:spPr bwMode="auto">
            <a:xfrm>
              <a:off x="188913" y="246063"/>
              <a:ext cx="39687" cy="33337"/>
            </a:xfrm>
            <a:custGeom>
              <a:avLst/>
              <a:gdLst>
                <a:gd name="T0" fmla="*/ 13 w 31"/>
                <a:gd name="T1" fmla="*/ 6 h 25"/>
                <a:gd name="T2" fmla="*/ 17 w 31"/>
                <a:gd name="T3" fmla="*/ 1 h 25"/>
                <a:gd name="T4" fmla="*/ 13 w 31"/>
                <a:gd name="T5" fmla="*/ 1 h 25"/>
                <a:gd name="T6" fmla="*/ 12 w 31"/>
                <a:gd name="T7" fmla="*/ 7 h 25"/>
                <a:gd name="T8" fmla="*/ 17 w 31"/>
                <a:gd name="T9" fmla="*/ 19 h 25"/>
                <a:gd name="T10" fmla="*/ 19 w 31"/>
                <a:gd name="T11" fmla="*/ 22 h 25"/>
                <a:gd name="T12" fmla="*/ 22 w 31"/>
                <a:gd name="T13" fmla="*/ 19 h 25"/>
                <a:gd name="T14" fmla="*/ 20 w 31"/>
                <a:gd name="T15" fmla="*/ 25 h 25"/>
                <a:gd name="T16" fmla="*/ 31 w 31"/>
                <a:gd name="T17" fmla="*/ 19 h 25"/>
                <a:gd name="T18" fmla="*/ 24 w 31"/>
                <a:gd name="T19" fmla="*/ 19 h 25"/>
                <a:gd name="T20" fmla="*/ 21 w 31"/>
                <a:gd name="T21" fmla="*/ 15 h 25"/>
                <a:gd name="T22" fmla="*/ 21 w 31"/>
                <a:gd name="T23" fmla="*/ 2 h 25"/>
                <a:gd name="T24" fmla="*/ 18 w 31"/>
                <a:gd name="T25" fmla="*/ 9 h 25"/>
                <a:gd name="T26" fmla="*/ 13 w 31"/>
                <a:gd name="T27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25">
                  <a:moveTo>
                    <a:pt x="13" y="6"/>
                  </a:moveTo>
                  <a:cubicBezTo>
                    <a:pt x="14" y="4"/>
                    <a:pt x="17" y="4"/>
                    <a:pt x="17" y="1"/>
                  </a:cubicBezTo>
                  <a:cubicBezTo>
                    <a:pt x="15" y="2"/>
                    <a:pt x="15" y="0"/>
                    <a:pt x="13" y="1"/>
                  </a:cubicBezTo>
                  <a:cubicBezTo>
                    <a:pt x="16" y="5"/>
                    <a:pt x="0" y="13"/>
                    <a:pt x="12" y="7"/>
                  </a:cubicBezTo>
                  <a:cubicBezTo>
                    <a:pt x="14" y="11"/>
                    <a:pt x="18" y="12"/>
                    <a:pt x="17" y="19"/>
                  </a:cubicBezTo>
                  <a:cubicBezTo>
                    <a:pt x="22" y="17"/>
                    <a:pt x="21" y="19"/>
                    <a:pt x="19" y="22"/>
                  </a:cubicBezTo>
                  <a:cubicBezTo>
                    <a:pt x="20" y="22"/>
                    <a:pt x="20" y="20"/>
                    <a:pt x="22" y="19"/>
                  </a:cubicBezTo>
                  <a:cubicBezTo>
                    <a:pt x="24" y="19"/>
                    <a:pt x="19" y="23"/>
                    <a:pt x="20" y="25"/>
                  </a:cubicBezTo>
                  <a:cubicBezTo>
                    <a:pt x="23" y="22"/>
                    <a:pt x="24" y="23"/>
                    <a:pt x="31" y="19"/>
                  </a:cubicBezTo>
                  <a:cubicBezTo>
                    <a:pt x="31" y="16"/>
                    <a:pt x="26" y="18"/>
                    <a:pt x="24" y="19"/>
                  </a:cubicBezTo>
                  <a:cubicBezTo>
                    <a:pt x="27" y="13"/>
                    <a:pt x="23" y="15"/>
                    <a:pt x="21" y="15"/>
                  </a:cubicBezTo>
                  <a:cubicBezTo>
                    <a:pt x="26" y="6"/>
                    <a:pt x="19" y="6"/>
                    <a:pt x="21" y="2"/>
                  </a:cubicBezTo>
                  <a:cubicBezTo>
                    <a:pt x="16" y="3"/>
                    <a:pt x="17" y="9"/>
                    <a:pt x="18" y="9"/>
                  </a:cubicBezTo>
                  <a:cubicBezTo>
                    <a:pt x="13" y="11"/>
                    <a:pt x="17" y="4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2" name="Freeform 115"/>
            <p:cNvSpPr/>
            <p:nvPr/>
          </p:nvSpPr>
          <p:spPr bwMode="auto">
            <a:xfrm>
              <a:off x="207963" y="328613"/>
              <a:ext cx="9525" cy="9525"/>
            </a:xfrm>
            <a:custGeom>
              <a:avLst/>
              <a:gdLst>
                <a:gd name="T0" fmla="*/ 0 w 8"/>
                <a:gd name="T1" fmla="*/ 1 h 7"/>
                <a:gd name="T2" fmla="*/ 6 w 8"/>
                <a:gd name="T3" fmla="*/ 7 h 7"/>
                <a:gd name="T4" fmla="*/ 8 w 8"/>
                <a:gd name="T5" fmla="*/ 1 h 7"/>
                <a:gd name="T6" fmla="*/ 0 w 8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0" y="1"/>
                  </a:moveTo>
                  <a:cubicBezTo>
                    <a:pt x="0" y="5"/>
                    <a:pt x="3" y="6"/>
                    <a:pt x="6" y="7"/>
                  </a:cubicBezTo>
                  <a:cubicBezTo>
                    <a:pt x="6" y="4"/>
                    <a:pt x="8" y="3"/>
                    <a:pt x="8" y="1"/>
                  </a:cubicBezTo>
                  <a:cubicBezTo>
                    <a:pt x="2" y="7"/>
                    <a:pt x="4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3" name="Freeform 116"/>
            <p:cNvSpPr>
              <a:spLocks noEditPoints="1"/>
            </p:cNvSpPr>
            <p:nvPr/>
          </p:nvSpPr>
          <p:spPr bwMode="auto">
            <a:xfrm>
              <a:off x="201613" y="128588"/>
              <a:ext cx="1724025" cy="1420812"/>
            </a:xfrm>
            <a:custGeom>
              <a:avLst/>
              <a:gdLst>
                <a:gd name="T0" fmla="*/ 51 w 1338"/>
                <a:gd name="T1" fmla="*/ 252 h 1102"/>
                <a:gd name="T2" fmla="*/ 522 w 1338"/>
                <a:gd name="T3" fmla="*/ 771 h 1102"/>
                <a:gd name="T4" fmla="*/ 241 w 1338"/>
                <a:gd name="T5" fmla="*/ 538 h 1102"/>
                <a:gd name="T6" fmla="*/ 103 w 1338"/>
                <a:gd name="T7" fmla="*/ 386 h 1102"/>
                <a:gd name="T8" fmla="*/ 5 w 1338"/>
                <a:gd name="T9" fmla="*/ 281 h 1102"/>
                <a:gd name="T10" fmla="*/ 65 w 1338"/>
                <a:gd name="T11" fmla="*/ 402 h 1102"/>
                <a:gd name="T12" fmla="*/ 620 w 1338"/>
                <a:gd name="T13" fmla="*/ 907 h 1102"/>
                <a:gd name="T14" fmla="*/ 836 w 1338"/>
                <a:gd name="T15" fmla="*/ 1041 h 1102"/>
                <a:gd name="T16" fmla="*/ 1123 w 1338"/>
                <a:gd name="T17" fmla="*/ 1033 h 1102"/>
                <a:gd name="T18" fmla="*/ 1258 w 1338"/>
                <a:gd name="T19" fmla="*/ 998 h 1102"/>
                <a:gd name="T20" fmla="*/ 1270 w 1338"/>
                <a:gd name="T21" fmla="*/ 915 h 1102"/>
                <a:gd name="T22" fmla="*/ 1201 w 1338"/>
                <a:gd name="T23" fmla="*/ 824 h 1102"/>
                <a:gd name="T24" fmla="*/ 1097 w 1338"/>
                <a:gd name="T25" fmla="*/ 787 h 1102"/>
                <a:gd name="T26" fmla="*/ 963 w 1338"/>
                <a:gd name="T27" fmla="*/ 707 h 1102"/>
                <a:gd name="T28" fmla="*/ 876 w 1338"/>
                <a:gd name="T29" fmla="*/ 632 h 1102"/>
                <a:gd name="T30" fmla="*/ 792 w 1338"/>
                <a:gd name="T31" fmla="*/ 562 h 1102"/>
                <a:gd name="T32" fmla="*/ 718 w 1338"/>
                <a:gd name="T33" fmla="*/ 480 h 1102"/>
                <a:gd name="T34" fmla="*/ 653 w 1338"/>
                <a:gd name="T35" fmla="*/ 422 h 1102"/>
                <a:gd name="T36" fmla="*/ 606 w 1338"/>
                <a:gd name="T37" fmla="*/ 398 h 1102"/>
                <a:gd name="T38" fmla="*/ 552 w 1338"/>
                <a:gd name="T39" fmla="*/ 325 h 1102"/>
                <a:gd name="T40" fmla="*/ 477 w 1338"/>
                <a:gd name="T41" fmla="*/ 260 h 1102"/>
                <a:gd name="T42" fmla="*/ 404 w 1338"/>
                <a:gd name="T43" fmla="*/ 141 h 1102"/>
                <a:gd name="T44" fmla="*/ 335 w 1338"/>
                <a:gd name="T45" fmla="*/ 70 h 1102"/>
                <a:gd name="T46" fmla="*/ 355 w 1338"/>
                <a:gd name="T47" fmla="*/ 125 h 1102"/>
                <a:gd name="T48" fmla="*/ 396 w 1338"/>
                <a:gd name="T49" fmla="*/ 223 h 1102"/>
                <a:gd name="T50" fmla="*/ 381 w 1338"/>
                <a:gd name="T51" fmla="*/ 262 h 1102"/>
                <a:gd name="T52" fmla="*/ 314 w 1338"/>
                <a:gd name="T53" fmla="*/ 148 h 1102"/>
                <a:gd name="T54" fmla="*/ 240 w 1338"/>
                <a:gd name="T55" fmla="*/ 58 h 1102"/>
                <a:gd name="T56" fmla="*/ 207 w 1338"/>
                <a:gd name="T57" fmla="*/ 50 h 1102"/>
                <a:gd name="T58" fmla="*/ 205 w 1338"/>
                <a:gd name="T59" fmla="*/ 87 h 1102"/>
                <a:gd name="T60" fmla="*/ 210 w 1338"/>
                <a:gd name="T61" fmla="*/ 177 h 1102"/>
                <a:gd name="T62" fmla="*/ 287 w 1338"/>
                <a:gd name="T63" fmla="*/ 283 h 1102"/>
                <a:gd name="T64" fmla="*/ 369 w 1338"/>
                <a:gd name="T65" fmla="*/ 408 h 1102"/>
                <a:gd name="T66" fmla="*/ 308 w 1338"/>
                <a:gd name="T67" fmla="*/ 343 h 1102"/>
                <a:gd name="T68" fmla="*/ 220 w 1338"/>
                <a:gd name="T69" fmla="*/ 255 h 1102"/>
                <a:gd name="T70" fmla="*/ 141 w 1338"/>
                <a:gd name="T71" fmla="*/ 206 h 1102"/>
                <a:gd name="T72" fmla="*/ 128 w 1338"/>
                <a:gd name="T73" fmla="*/ 247 h 1102"/>
                <a:gd name="T74" fmla="*/ 40 w 1338"/>
                <a:gd name="T75" fmla="*/ 151 h 1102"/>
                <a:gd name="T76" fmla="*/ 798 w 1338"/>
                <a:gd name="T77" fmla="*/ 569 h 1102"/>
                <a:gd name="T78" fmla="*/ 127 w 1338"/>
                <a:gd name="T79" fmla="*/ 253 h 1102"/>
                <a:gd name="T80" fmla="*/ 169 w 1338"/>
                <a:gd name="T81" fmla="*/ 204 h 1102"/>
                <a:gd name="T82" fmla="*/ 136 w 1338"/>
                <a:gd name="T83" fmla="*/ 377 h 1102"/>
                <a:gd name="T84" fmla="*/ 185 w 1338"/>
                <a:gd name="T85" fmla="*/ 255 h 1102"/>
                <a:gd name="T86" fmla="*/ 252 w 1338"/>
                <a:gd name="T87" fmla="*/ 106 h 1102"/>
                <a:gd name="T88" fmla="*/ 249 w 1338"/>
                <a:gd name="T89" fmla="*/ 167 h 1102"/>
                <a:gd name="T90" fmla="*/ 291 w 1338"/>
                <a:gd name="T91" fmla="*/ 80 h 1102"/>
                <a:gd name="T92" fmla="*/ 276 w 1338"/>
                <a:gd name="T93" fmla="*/ 247 h 1102"/>
                <a:gd name="T94" fmla="*/ 368 w 1338"/>
                <a:gd name="T95" fmla="*/ 125 h 1102"/>
                <a:gd name="T96" fmla="*/ 372 w 1338"/>
                <a:gd name="T97" fmla="*/ 146 h 1102"/>
                <a:gd name="T98" fmla="*/ 368 w 1338"/>
                <a:gd name="T99" fmla="*/ 247 h 1102"/>
                <a:gd name="T100" fmla="*/ 408 w 1338"/>
                <a:gd name="T101" fmla="*/ 196 h 1102"/>
                <a:gd name="T102" fmla="*/ 387 w 1338"/>
                <a:gd name="T103" fmla="*/ 421 h 1102"/>
                <a:gd name="T104" fmla="*/ 444 w 1338"/>
                <a:gd name="T105" fmla="*/ 312 h 1102"/>
                <a:gd name="T106" fmla="*/ 447 w 1338"/>
                <a:gd name="T107" fmla="*/ 336 h 1102"/>
                <a:gd name="T108" fmla="*/ 491 w 1338"/>
                <a:gd name="T109" fmla="*/ 261 h 1102"/>
                <a:gd name="T110" fmla="*/ 506 w 1338"/>
                <a:gd name="T111" fmla="*/ 282 h 1102"/>
                <a:gd name="T112" fmla="*/ 506 w 1338"/>
                <a:gd name="T113" fmla="*/ 408 h 1102"/>
                <a:gd name="T114" fmla="*/ 535 w 1338"/>
                <a:gd name="T115" fmla="*/ 449 h 1102"/>
                <a:gd name="T116" fmla="*/ 647 w 1338"/>
                <a:gd name="T117" fmla="*/ 412 h 1102"/>
                <a:gd name="T118" fmla="*/ 680 w 1338"/>
                <a:gd name="T119" fmla="*/ 462 h 1102"/>
                <a:gd name="T120" fmla="*/ 709 w 1338"/>
                <a:gd name="T121" fmla="*/ 484 h 1102"/>
                <a:gd name="T122" fmla="*/ 838 w 1338"/>
                <a:gd name="T123" fmla="*/ 1037 h 1102"/>
                <a:gd name="T124" fmla="*/ 1102 w 1338"/>
                <a:gd name="T125" fmla="*/ 1029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38" h="1102">
                  <a:moveTo>
                    <a:pt x="13" y="167"/>
                  </a:moveTo>
                  <a:cubicBezTo>
                    <a:pt x="14" y="168"/>
                    <a:pt x="16" y="166"/>
                    <a:pt x="17" y="163"/>
                  </a:cubicBezTo>
                  <a:cubicBezTo>
                    <a:pt x="18" y="163"/>
                    <a:pt x="17" y="165"/>
                    <a:pt x="17" y="166"/>
                  </a:cubicBezTo>
                  <a:cubicBezTo>
                    <a:pt x="19" y="166"/>
                    <a:pt x="21" y="164"/>
                    <a:pt x="23" y="163"/>
                  </a:cubicBezTo>
                  <a:cubicBezTo>
                    <a:pt x="25" y="165"/>
                    <a:pt x="26" y="169"/>
                    <a:pt x="30" y="168"/>
                  </a:cubicBezTo>
                  <a:cubicBezTo>
                    <a:pt x="26" y="178"/>
                    <a:pt x="34" y="174"/>
                    <a:pt x="35" y="179"/>
                  </a:cubicBezTo>
                  <a:cubicBezTo>
                    <a:pt x="29" y="184"/>
                    <a:pt x="29" y="177"/>
                    <a:pt x="24" y="182"/>
                  </a:cubicBezTo>
                  <a:cubicBezTo>
                    <a:pt x="30" y="183"/>
                    <a:pt x="27" y="191"/>
                    <a:pt x="36" y="190"/>
                  </a:cubicBezTo>
                  <a:cubicBezTo>
                    <a:pt x="34" y="194"/>
                    <a:pt x="32" y="197"/>
                    <a:pt x="38" y="195"/>
                  </a:cubicBezTo>
                  <a:cubicBezTo>
                    <a:pt x="36" y="199"/>
                    <a:pt x="32" y="202"/>
                    <a:pt x="30" y="202"/>
                  </a:cubicBezTo>
                  <a:cubicBezTo>
                    <a:pt x="28" y="204"/>
                    <a:pt x="31" y="203"/>
                    <a:pt x="31" y="204"/>
                  </a:cubicBezTo>
                  <a:cubicBezTo>
                    <a:pt x="32" y="201"/>
                    <a:pt x="37" y="201"/>
                    <a:pt x="38" y="197"/>
                  </a:cubicBezTo>
                  <a:cubicBezTo>
                    <a:pt x="36" y="203"/>
                    <a:pt x="44" y="200"/>
                    <a:pt x="45" y="204"/>
                  </a:cubicBezTo>
                  <a:cubicBezTo>
                    <a:pt x="39" y="204"/>
                    <a:pt x="34" y="205"/>
                    <a:pt x="33" y="204"/>
                  </a:cubicBezTo>
                  <a:cubicBezTo>
                    <a:pt x="29" y="211"/>
                    <a:pt x="40" y="207"/>
                    <a:pt x="44" y="208"/>
                  </a:cubicBezTo>
                  <a:cubicBezTo>
                    <a:pt x="40" y="212"/>
                    <a:pt x="44" y="213"/>
                    <a:pt x="45" y="214"/>
                  </a:cubicBezTo>
                  <a:cubicBezTo>
                    <a:pt x="46" y="213"/>
                    <a:pt x="47" y="212"/>
                    <a:pt x="48" y="211"/>
                  </a:cubicBezTo>
                  <a:cubicBezTo>
                    <a:pt x="49" y="211"/>
                    <a:pt x="49" y="212"/>
                    <a:pt x="50" y="211"/>
                  </a:cubicBezTo>
                  <a:cubicBezTo>
                    <a:pt x="49" y="213"/>
                    <a:pt x="47" y="214"/>
                    <a:pt x="47" y="216"/>
                  </a:cubicBezTo>
                  <a:cubicBezTo>
                    <a:pt x="49" y="219"/>
                    <a:pt x="55" y="219"/>
                    <a:pt x="58" y="221"/>
                  </a:cubicBezTo>
                  <a:cubicBezTo>
                    <a:pt x="58" y="222"/>
                    <a:pt x="57" y="222"/>
                    <a:pt x="56" y="223"/>
                  </a:cubicBezTo>
                  <a:cubicBezTo>
                    <a:pt x="52" y="222"/>
                    <a:pt x="49" y="223"/>
                    <a:pt x="44" y="222"/>
                  </a:cubicBezTo>
                  <a:cubicBezTo>
                    <a:pt x="43" y="228"/>
                    <a:pt x="49" y="228"/>
                    <a:pt x="49" y="232"/>
                  </a:cubicBezTo>
                  <a:cubicBezTo>
                    <a:pt x="52" y="230"/>
                    <a:pt x="49" y="230"/>
                    <a:pt x="51" y="228"/>
                  </a:cubicBezTo>
                  <a:cubicBezTo>
                    <a:pt x="53" y="226"/>
                    <a:pt x="53" y="227"/>
                    <a:pt x="54" y="227"/>
                  </a:cubicBezTo>
                  <a:cubicBezTo>
                    <a:pt x="54" y="231"/>
                    <a:pt x="49" y="234"/>
                    <a:pt x="51" y="235"/>
                  </a:cubicBezTo>
                  <a:cubicBezTo>
                    <a:pt x="53" y="235"/>
                    <a:pt x="53" y="233"/>
                    <a:pt x="55" y="233"/>
                  </a:cubicBezTo>
                  <a:cubicBezTo>
                    <a:pt x="56" y="231"/>
                    <a:pt x="54" y="232"/>
                    <a:pt x="54" y="232"/>
                  </a:cubicBezTo>
                  <a:cubicBezTo>
                    <a:pt x="54" y="230"/>
                    <a:pt x="60" y="224"/>
                    <a:pt x="55" y="228"/>
                  </a:cubicBezTo>
                  <a:cubicBezTo>
                    <a:pt x="57" y="222"/>
                    <a:pt x="61" y="222"/>
                    <a:pt x="61" y="224"/>
                  </a:cubicBezTo>
                  <a:cubicBezTo>
                    <a:pt x="58" y="225"/>
                    <a:pt x="61" y="229"/>
                    <a:pt x="57" y="231"/>
                  </a:cubicBezTo>
                  <a:cubicBezTo>
                    <a:pt x="56" y="233"/>
                    <a:pt x="62" y="229"/>
                    <a:pt x="62" y="231"/>
                  </a:cubicBezTo>
                  <a:cubicBezTo>
                    <a:pt x="60" y="235"/>
                    <a:pt x="56" y="234"/>
                    <a:pt x="55" y="234"/>
                  </a:cubicBezTo>
                  <a:cubicBezTo>
                    <a:pt x="52" y="235"/>
                    <a:pt x="52" y="238"/>
                    <a:pt x="49" y="240"/>
                  </a:cubicBezTo>
                  <a:cubicBezTo>
                    <a:pt x="49" y="243"/>
                    <a:pt x="53" y="241"/>
                    <a:pt x="52" y="244"/>
                  </a:cubicBezTo>
                  <a:cubicBezTo>
                    <a:pt x="49" y="247"/>
                    <a:pt x="49" y="245"/>
                    <a:pt x="45" y="248"/>
                  </a:cubicBezTo>
                  <a:cubicBezTo>
                    <a:pt x="42" y="254"/>
                    <a:pt x="48" y="249"/>
                    <a:pt x="46" y="254"/>
                  </a:cubicBezTo>
                  <a:cubicBezTo>
                    <a:pt x="49" y="252"/>
                    <a:pt x="46" y="251"/>
                    <a:pt x="48" y="248"/>
                  </a:cubicBezTo>
                  <a:cubicBezTo>
                    <a:pt x="49" y="249"/>
                    <a:pt x="51" y="249"/>
                    <a:pt x="51" y="252"/>
                  </a:cubicBezTo>
                  <a:cubicBezTo>
                    <a:pt x="52" y="247"/>
                    <a:pt x="54" y="246"/>
                    <a:pt x="58" y="243"/>
                  </a:cubicBezTo>
                  <a:cubicBezTo>
                    <a:pt x="59" y="243"/>
                    <a:pt x="59" y="244"/>
                    <a:pt x="60" y="243"/>
                  </a:cubicBezTo>
                  <a:cubicBezTo>
                    <a:pt x="60" y="246"/>
                    <a:pt x="56" y="245"/>
                    <a:pt x="56" y="249"/>
                  </a:cubicBezTo>
                  <a:cubicBezTo>
                    <a:pt x="62" y="245"/>
                    <a:pt x="66" y="257"/>
                    <a:pt x="61" y="262"/>
                  </a:cubicBezTo>
                  <a:cubicBezTo>
                    <a:pt x="64" y="261"/>
                    <a:pt x="64" y="263"/>
                    <a:pt x="67" y="260"/>
                  </a:cubicBezTo>
                  <a:cubicBezTo>
                    <a:pt x="66" y="264"/>
                    <a:pt x="63" y="265"/>
                    <a:pt x="62" y="268"/>
                  </a:cubicBezTo>
                  <a:cubicBezTo>
                    <a:pt x="61" y="266"/>
                    <a:pt x="57" y="267"/>
                    <a:pt x="56" y="264"/>
                  </a:cubicBezTo>
                  <a:cubicBezTo>
                    <a:pt x="54" y="268"/>
                    <a:pt x="58" y="273"/>
                    <a:pt x="61" y="274"/>
                  </a:cubicBezTo>
                  <a:cubicBezTo>
                    <a:pt x="61" y="276"/>
                    <a:pt x="58" y="276"/>
                    <a:pt x="58" y="279"/>
                  </a:cubicBezTo>
                  <a:cubicBezTo>
                    <a:pt x="61" y="278"/>
                    <a:pt x="65" y="277"/>
                    <a:pt x="63" y="283"/>
                  </a:cubicBezTo>
                  <a:cubicBezTo>
                    <a:pt x="67" y="280"/>
                    <a:pt x="68" y="282"/>
                    <a:pt x="71" y="277"/>
                  </a:cubicBezTo>
                  <a:cubicBezTo>
                    <a:pt x="69" y="281"/>
                    <a:pt x="75" y="277"/>
                    <a:pt x="74" y="282"/>
                  </a:cubicBezTo>
                  <a:cubicBezTo>
                    <a:pt x="78" y="276"/>
                    <a:pt x="78" y="283"/>
                    <a:pt x="82" y="279"/>
                  </a:cubicBezTo>
                  <a:cubicBezTo>
                    <a:pt x="82" y="284"/>
                    <a:pt x="76" y="282"/>
                    <a:pt x="76" y="286"/>
                  </a:cubicBezTo>
                  <a:cubicBezTo>
                    <a:pt x="80" y="284"/>
                    <a:pt x="81" y="285"/>
                    <a:pt x="81" y="287"/>
                  </a:cubicBezTo>
                  <a:cubicBezTo>
                    <a:pt x="79" y="289"/>
                    <a:pt x="77" y="291"/>
                    <a:pt x="76" y="292"/>
                  </a:cubicBezTo>
                  <a:cubicBezTo>
                    <a:pt x="70" y="290"/>
                    <a:pt x="70" y="284"/>
                    <a:pt x="64" y="285"/>
                  </a:cubicBezTo>
                  <a:cubicBezTo>
                    <a:pt x="62" y="289"/>
                    <a:pt x="67" y="285"/>
                    <a:pt x="64" y="290"/>
                  </a:cubicBezTo>
                  <a:cubicBezTo>
                    <a:pt x="76" y="286"/>
                    <a:pt x="68" y="304"/>
                    <a:pt x="79" y="302"/>
                  </a:cubicBezTo>
                  <a:cubicBezTo>
                    <a:pt x="76" y="314"/>
                    <a:pt x="91" y="314"/>
                    <a:pt x="86" y="324"/>
                  </a:cubicBezTo>
                  <a:cubicBezTo>
                    <a:pt x="86" y="326"/>
                    <a:pt x="88" y="328"/>
                    <a:pt x="88" y="330"/>
                  </a:cubicBezTo>
                  <a:cubicBezTo>
                    <a:pt x="94" y="325"/>
                    <a:pt x="93" y="331"/>
                    <a:pt x="96" y="332"/>
                  </a:cubicBezTo>
                  <a:cubicBezTo>
                    <a:pt x="95" y="333"/>
                    <a:pt x="93" y="334"/>
                    <a:pt x="93" y="336"/>
                  </a:cubicBezTo>
                  <a:cubicBezTo>
                    <a:pt x="96" y="332"/>
                    <a:pt x="99" y="335"/>
                    <a:pt x="96" y="338"/>
                  </a:cubicBezTo>
                  <a:cubicBezTo>
                    <a:pt x="103" y="337"/>
                    <a:pt x="101" y="348"/>
                    <a:pt x="107" y="349"/>
                  </a:cubicBezTo>
                  <a:cubicBezTo>
                    <a:pt x="108" y="345"/>
                    <a:pt x="111" y="346"/>
                    <a:pt x="113" y="346"/>
                  </a:cubicBezTo>
                  <a:cubicBezTo>
                    <a:pt x="112" y="348"/>
                    <a:pt x="108" y="348"/>
                    <a:pt x="107" y="350"/>
                  </a:cubicBezTo>
                  <a:cubicBezTo>
                    <a:pt x="106" y="357"/>
                    <a:pt x="114" y="355"/>
                    <a:pt x="117" y="358"/>
                  </a:cubicBezTo>
                  <a:cubicBezTo>
                    <a:pt x="112" y="364"/>
                    <a:pt x="115" y="368"/>
                    <a:pt x="120" y="365"/>
                  </a:cubicBezTo>
                  <a:cubicBezTo>
                    <a:pt x="118" y="369"/>
                    <a:pt x="120" y="367"/>
                    <a:pt x="119" y="370"/>
                  </a:cubicBezTo>
                  <a:cubicBezTo>
                    <a:pt x="128" y="364"/>
                    <a:pt x="124" y="383"/>
                    <a:pt x="134" y="380"/>
                  </a:cubicBezTo>
                  <a:cubicBezTo>
                    <a:pt x="130" y="391"/>
                    <a:pt x="148" y="383"/>
                    <a:pt x="142" y="394"/>
                  </a:cubicBezTo>
                  <a:cubicBezTo>
                    <a:pt x="142" y="392"/>
                    <a:pt x="140" y="392"/>
                    <a:pt x="139" y="392"/>
                  </a:cubicBezTo>
                  <a:cubicBezTo>
                    <a:pt x="135" y="397"/>
                    <a:pt x="144" y="394"/>
                    <a:pt x="145" y="399"/>
                  </a:cubicBezTo>
                  <a:cubicBezTo>
                    <a:pt x="146" y="401"/>
                    <a:pt x="145" y="409"/>
                    <a:pt x="149" y="405"/>
                  </a:cubicBezTo>
                  <a:cubicBezTo>
                    <a:pt x="152" y="404"/>
                    <a:pt x="149" y="409"/>
                    <a:pt x="149" y="410"/>
                  </a:cubicBezTo>
                  <a:cubicBezTo>
                    <a:pt x="154" y="410"/>
                    <a:pt x="154" y="415"/>
                    <a:pt x="159" y="414"/>
                  </a:cubicBezTo>
                  <a:cubicBezTo>
                    <a:pt x="159" y="420"/>
                    <a:pt x="166" y="425"/>
                    <a:pt x="170" y="430"/>
                  </a:cubicBezTo>
                  <a:cubicBezTo>
                    <a:pt x="266" y="567"/>
                    <a:pt x="394" y="670"/>
                    <a:pt x="522" y="771"/>
                  </a:cubicBezTo>
                  <a:cubicBezTo>
                    <a:pt x="522" y="774"/>
                    <a:pt x="519" y="775"/>
                    <a:pt x="517" y="776"/>
                  </a:cubicBezTo>
                  <a:cubicBezTo>
                    <a:pt x="513" y="763"/>
                    <a:pt x="495" y="764"/>
                    <a:pt x="490" y="751"/>
                  </a:cubicBezTo>
                  <a:cubicBezTo>
                    <a:pt x="487" y="753"/>
                    <a:pt x="487" y="753"/>
                    <a:pt x="484" y="752"/>
                  </a:cubicBezTo>
                  <a:cubicBezTo>
                    <a:pt x="485" y="750"/>
                    <a:pt x="486" y="752"/>
                    <a:pt x="487" y="751"/>
                  </a:cubicBezTo>
                  <a:cubicBezTo>
                    <a:pt x="488" y="748"/>
                    <a:pt x="481" y="752"/>
                    <a:pt x="483" y="747"/>
                  </a:cubicBezTo>
                  <a:cubicBezTo>
                    <a:pt x="481" y="748"/>
                    <a:pt x="480" y="751"/>
                    <a:pt x="477" y="752"/>
                  </a:cubicBezTo>
                  <a:cubicBezTo>
                    <a:pt x="480" y="741"/>
                    <a:pt x="472" y="738"/>
                    <a:pt x="463" y="737"/>
                  </a:cubicBezTo>
                  <a:cubicBezTo>
                    <a:pt x="460" y="732"/>
                    <a:pt x="458" y="726"/>
                    <a:pt x="451" y="727"/>
                  </a:cubicBezTo>
                  <a:cubicBezTo>
                    <a:pt x="451" y="726"/>
                    <a:pt x="451" y="725"/>
                    <a:pt x="452" y="724"/>
                  </a:cubicBezTo>
                  <a:cubicBezTo>
                    <a:pt x="442" y="723"/>
                    <a:pt x="438" y="709"/>
                    <a:pt x="429" y="711"/>
                  </a:cubicBezTo>
                  <a:cubicBezTo>
                    <a:pt x="430" y="708"/>
                    <a:pt x="431" y="708"/>
                    <a:pt x="430" y="707"/>
                  </a:cubicBezTo>
                  <a:cubicBezTo>
                    <a:pt x="429" y="707"/>
                    <a:pt x="429" y="709"/>
                    <a:pt x="428" y="711"/>
                  </a:cubicBezTo>
                  <a:cubicBezTo>
                    <a:pt x="424" y="698"/>
                    <a:pt x="409" y="702"/>
                    <a:pt x="407" y="688"/>
                  </a:cubicBezTo>
                  <a:cubicBezTo>
                    <a:pt x="401" y="692"/>
                    <a:pt x="402" y="684"/>
                    <a:pt x="400" y="682"/>
                  </a:cubicBezTo>
                  <a:cubicBezTo>
                    <a:pt x="396" y="679"/>
                    <a:pt x="389" y="682"/>
                    <a:pt x="392" y="676"/>
                  </a:cubicBezTo>
                  <a:cubicBezTo>
                    <a:pt x="386" y="677"/>
                    <a:pt x="383" y="675"/>
                    <a:pt x="383" y="668"/>
                  </a:cubicBezTo>
                  <a:cubicBezTo>
                    <a:pt x="381" y="668"/>
                    <a:pt x="382" y="672"/>
                    <a:pt x="379" y="672"/>
                  </a:cubicBezTo>
                  <a:cubicBezTo>
                    <a:pt x="377" y="673"/>
                    <a:pt x="379" y="667"/>
                    <a:pt x="380" y="667"/>
                  </a:cubicBezTo>
                  <a:cubicBezTo>
                    <a:pt x="375" y="670"/>
                    <a:pt x="376" y="664"/>
                    <a:pt x="372" y="665"/>
                  </a:cubicBezTo>
                  <a:cubicBezTo>
                    <a:pt x="372" y="663"/>
                    <a:pt x="374" y="662"/>
                    <a:pt x="375" y="662"/>
                  </a:cubicBezTo>
                  <a:cubicBezTo>
                    <a:pt x="369" y="663"/>
                    <a:pt x="369" y="658"/>
                    <a:pt x="364" y="658"/>
                  </a:cubicBezTo>
                  <a:cubicBezTo>
                    <a:pt x="369" y="652"/>
                    <a:pt x="365" y="657"/>
                    <a:pt x="365" y="653"/>
                  </a:cubicBezTo>
                  <a:cubicBezTo>
                    <a:pt x="363" y="655"/>
                    <a:pt x="361" y="656"/>
                    <a:pt x="360" y="655"/>
                  </a:cubicBezTo>
                  <a:cubicBezTo>
                    <a:pt x="361" y="654"/>
                    <a:pt x="362" y="652"/>
                    <a:pt x="362" y="650"/>
                  </a:cubicBezTo>
                  <a:cubicBezTo>
                    <a:pt x="356" y="654"/>
                    <a:pt x="359" y="643"/>
                    <a:pt x="350" y="646"/>
                  </a:cubicBezTo>
                  <a:cubicBezTo>
                    <a:pt x="351" y="644"/>
                    <a:pt x="352" y="643"/>
                    <a:pt x="353" y="642"/>
                  </a:cubicBezTo>
                  <a:cubicBezTo>
                    <a:pt x="348" y="640"/>
                    <a:pt x="339" y="629"/>
                    <a:pt x="335" y="632"/>
                  </a:cubicBezTo>
                  <a:cubicBezTo>
                    <a:pt x="332" y="631"/>
                    <a:pt x="335" y="624"/>
                    <a:pt x="328" y="627"/>
                  </a:cubicBezTo>
                  <a:cubicBezTo>
                    <a:pt x="329" y="621"/>
                    <a:pt x="328" y="616"/>
                    <a:pt x="323" y="619"/>
                  </a:cubicBezTo>
                  <a:cubicBezTo>
                    <a:pt x="313" y="604"/>
                    <a:pt x="297" y="596"/>
                    <a:pt x="286" y="580"/>
                  </a:cubicBezTo>
                  <a:cubicBezTo>
                    <a:pt x="284" y="581"/>
                    <a:pt x="284" y="582"/>
                    <a:pt x="282" y="583"/>
                  </a:cubicBezTo>
                  <a:cubicBezTo>
                    <a:pt x="283" y="579"/>
                    <a:pt x="282" y="580"/>
                    <a:pt x="283" y="576"/>
                  </a:cubicBezTo>
                  <a:cubicBezTo>
                    <a:pt x="271" y="574"/>
                    <a:pt x="269" y="555"/>
                    <a:pt x="254" y="554"/>
                  </a:cubicBezTo>
                  <a:cubicBezTo>
                    <a:pt x="254" y="552"/>
                    <a:pt x="256" y="551"/>
                    <a:pt x="256" y="549"/>
                  </a:cubicBezTo>
                  <a:cubicBezTo>
                    <a:pt x="252" y="547"/>
                    <a:pt x="247" y="546"/>
                    <a:pt x="246" y="541"/>
                  </a:cubicBezTo>
                  <a:cubicBezTo>
                    <a:pt x="244" y="543"/>
                    <a:pt x="239" y="550"/>
                    <a:pt x="234" y="549"/>
                  </a:cubicBezTo>
                  <a:cubicBezTo>
                    <a:pt x="236" y="545"/>
                    <a:pt x="238" y="544"/>
                    <a:pt x="238" y="541"/>
                  </a:cubicBezTo>
                  <a:cubicBezTo>
                    <a:pt x="239" y="538"/>
                    <a:pt x="244" y="538"/>
                    <a:pt x="242" y="541"/>
                  </a:cubicBezTo>
                  <a:cubicBezTo>
                    <a:pt x="246" y="539"/>
                    <a:pt x="244" y="534"/>
                    <a:pt x="241" y="538"/>
                  </a:cubicBezTo>
                  <a:cubicBezTo>
                    <a:pt x="242" y="528"/>
                    <a:pt x="230" y="531"/>
                    <a:pt x="231" y="521"/>
                  </a:cubicBezTo>
                  <a:cubicBezTo>
                    <a:pt x="226" y="525"/>
                    <a:pt x="224" y="521"/>
                    <a:pt x="226" y="514"/>
                  </a:cubicBezTo>
                  <a:cubicBezTo>
                    <a:pt x="225" y="515"/>
                    <a:pt x="224" y="516"/>
                    <a:pt x="224" y="517"/>
                  </a:cubicBezTo>
                  <a:cubicBezTo>
                    <a:pt x="222" y="511"/>
                    <a:pt x="217" y="509"/>
                    <a:pt x="215" y="502"/>
                  </a:cubicBezTo>
                  <a:cubicBezTo>
                    <a:pt x="214" y="503"/>
                    <a:pt x="213" y="505"/>
                    <a:pt x="211" y="506"/>
                  </a:cubicBezTo>
                  <a:cubicBezTo>
                    <a:pt x="208" y="497"/>
                    <a:pt x="196" y="495"/>
                    <a:pt x="198" y="484"/>
                  </a:cubicBezTo>
                  <a:cubicBezTo>
                    <a:pt x="197" y="484"/>
                    <a:pt x="197" y="485"/>
                    <a:pt x="196" y="486"/>
                  </a:cubicBezTo>
                  <a:cubicBezTo>
                    <a:pt x="191" y="479"/>
                    <a:pt x="183" y="475"/>
                    <a:pt x="181" y="464"/>
                  </a:cubicBezTo>
                  <a:cubicBezTo>
                    <a:pt x="174" y="463"/>
                    <a:pt x="169" y="453"/>
                    <a:pt x="164" y="446"/>
                  </a:cubicBezTo>
                  <a:cubicBezTo>
                    <a:pt x="162" y="447"/>
                    <a:pt x="162" y="450"/>
                    <a:pt x="159" y="451"/>
                  </a:cubicBezTo>
                  <a:cubicBezTo>
                    <a:pt x="158" y="450"/>
                    <a:pt x="157" y="450"/>
                    <a:pt x="157" y="449"/>
                  </a:cubicBezTo>
                  <a:cubicBezTo>
                    <a:pt x="166" y="442"/>
                    <a:pt x="157" y="441"/>
                    <a:pt x="157" y="437"/>
                  </a:cubicBezTo>
                  <a:cubicBezTo>
                    <a:pt x="153" y="440"/>
                    <a:pt x="158" y="439"/>
                    <a:pt x="156" y="442"/>
                  </a:cubicBezTo>
                  <a:cubicBezTo>
                    <a:pt x="154" y="446"/>
                    <a:pt x="153" y="443"/>
                    <a:pt x="151" y="443"/>
                  </a:cubicBezTo>
                  <a:cubicBezTo>
                    <a:pt x="158" y="431"/>
                    <a:pt x="148" y="432"/>
                    <a:pt x="148" y="425"/>
                  </a:cubicBezTo>
                  <a:cubicBezTo>
                    <a:pt x="146" y="425"/>
                    <a:pt x="145" y="428"/>
                    <a:pt x="143" y="429"/>
                  </a:cubicBezTo>
                  <a:cubicBezTo>
                    <a:pt x="142" y="429"/>
                    <a:pt x="143" y="427"/>
                    <a:pt x="141" y="427"/>
                  </a:cubicBezTo>
                  <a:cubicBezTo>
                    <a:pt x="142" y="426"/>
                    <a:pt x="144" y="425"/>
                    <a:pt x="146" y="425"/>
                  </a:cubicBezTo>
                  <a:cubicBezTo>
                    <a:pt x="146" y="422"/>
                    <a:pt x="145" y="421"/>
                    <a:pt x="142" y="422"/>
                  </a:cubicBezTo>
                  <a:cubicBezTo>
                    <a:pt x="141" y="424"/>
                    <a:pt x="140" y="426"/>
                    <a:pt x="138" y="427"/>
                  </a:cubicBezTo>
                  <a:cubicBezTo>
                    <a:pt x="137" y="429"/>
                    <a:pt x="140" y="427"/>
                    <a:pt x="138" y="430"/>
                  </a:cubicBezTo>
                  <a:cubicBezTo>
                    <a:pt x="135" y="432"/>
                    <a:pt x="137" y="427"/>
                    <a:pt x="132" y="430"/>
                  </a:cubicBezTo>
                  <a:cubicBezTo>
                    <a:pt x="135" y="424"/>
                    <a:pt x="132" y="425"/>
                    <a:pt x="132" y="423"/>
                  </a:cubicBezTo>
                  <a:cubicBezTo>
                    <a:pt x="135" y="419"/>
                    <a:pt x="133" y="426"/>
                    <a:pt x="137" y="424"/>
                  </a:cubicBezTo>
                  <a:cubicBezTo>
                    <a:pt x="139" y="417"/>
                    <a:pt x="140" y="423"/>
                    <a:pt x="142" y="422"/>
                  </a:cubicBezTo>
                  <a:cubicBezTo>
                    <a:pt x="144" y="413"/>
                    <a:pt x="138" y="420"/>
                    <a:pt x="139" y="413"/>
                  </a:cubicBezTo>
                  <a:cubicBezTo>
                    <a:pt x="137" y="414"/>
                    <a:pt x="137" y="417"/>
                    <a:pt x="135" y="418"/>
                  </a:cubicBezTo>
                  <a:cubicBezTo>
                    <a:pt x="134" y="418"/>
                    <a:pt x="135" y="417"/>
                    <a:pt x="135" y="416"/>
                  </a:cubicBezTo>
                  <a:cubicBezTo>
                    <a:pt x="133" y="418"/>
                    <a:pt x="132" y="419"/>
                    <a:pt x="133" y="420"/>
                  </a:cubicBezTo>
                  <a:cubicBezTo>
                    <a:pt x="127" y="422"/>
                    <a:pt x="127" y="419"/>
                    <a:pt x="122" y="421"/>
                  </a:cubicBezTo>
                  <a:cubicBezTo>
                    <a:pt x="122" y="419"/>
                    <a:pt x="122" y="418"/>
                    <a:pt x="125" y="415"/>
                  </a:cubicBezTo>
                  <a:cubicBezTo>
                    <a:pt x="123" y="414"/>
                    <a:pt x="116" y="419"/>
                    <a:pt x="117" y="415"/>
                  </a:cubicBezTo>
                  <a:cubicBezTo>
                    <a:pt x="117" y="412"/>
                    <a:pt x="121" y="413"/>
                    <a:pt x="122" y="411"/>
                  </a:cubicBezTo>
                  <a:cubicBezTo>
                    <a:pt x="123" y="408"/>
                    <a:pt x="119" y="411"/>
                    <a:pt x="117" y="413"/>
                  </a:cubicBezTo>
                  <a:cubicBezTo>
                    <a:pt x="114" y="415"/>
                    <a:pt x="118" y="408"/>
                    <a:pt x="115" y="409"/>
                  </a:cubicBezTo>
                  <a:cubicBezTo>
                    <a:pt x="116" y="408"/>
                    <a:pt x="118" y="407"/>
                    <a:pt x="118" y="404"/>
                  </a:cubicBezTo>
                  <a:cubicBezTo>
                    <a:pt x="112" y="408"/>
                    <a:pt x="105" y="404"/>
                    <a:pt x="110" y="399"/>
                  </a:cubicBezTo>
                  <a:cubicBezTo>
                    <a:pt x="109" y="398"/>
                    <a:pt x="110" y="393"/>
                    <a:pt x="104" y="396"/>
                  </a:cubicBezTo>
                  <a:cubicBezTo>
                    <a:pt x="108" y="388"/>
                    <a:pt x="99" y="392"/>
                    <a:pt x="103" y="386"/>
                  </a:cubicBezTo>
                  <a:cubicBezTo>
                    <a:pt x="93" y="393"/>
                    <a:pt x="101" y="375"/>
                    <a:pt x="92" y="379"/>
                  </a:cubicBezTo>
                  <a:cubicBezTo>
                    <a:pt x="91" y="374"/>
                    <a:pt x="86" y="373"/>
                    <a:pt x="86" y="367"/>
                  </a:cubicBezTo>
                  <a:cubicBezTo>
                    <a:pt x="87" y="364"/>
                    <a:pt x="88" y="369"/>
                    <a:pt x="89" y="364"/>
                  </a:cubicBezTo>
                  <a:cubicBezTo>
                    <a:pt x="78" y="367"/>
                    <a:pt x="82" y="352"/>
                    <a:pt x="74" y="352"/>
                  </a:cubicBezTo>
                  <a:cubicBezTo>
                    <a:pt x="73" y="354"/>
                    <a:pt x="74" y="354"/>
                    <a:pt x="74" y="356"/>
                  </a:cubicBezTo>
                  <a:cubicBezTo>
                    <a:pt x="73" y="357"/>
                    <a:pt x="71" y="357"/>
                    <a:pt x="71" y="359"/>
                  </a:cubicBezTo>
                  <a:cubicBezTo>
                    <a:pt x="69" y="356"/>
                    <a:pt x="71" y="350"/>
                    <a:pt x="69" y="348"/>
                  </a:cubicBezTo>
                  <a:cubicBezTo>
                    <a:pt x="67" y="349"/>
                    <a:pt x="68" y="350"/>
                    <a:pt x="68" y="351"/>
                  </a:cubicBezTo>
                  <a:cubicBezTo>
                    <a:pt x="66" y="354"/>
                    <a:pt x="67" y="349"/>
                    <a:pt x="63" y="352"/>
                  </a:cubicBezTo>
                  <a:cubicBezTo>
                    <a:pt x="65" y="350"/>
                    <a:pt x="65" y="349"/>
                    <a:pt x="65" y="348"/>
                  </a:cubicBezTo>
                  <a:cubicBezTo>
                    <a:pt x="55" y="354"/>
                    <a:pt x="62" y="339"/>
                    <a:pt x="54" y="342"/>
                  </a:cubicBezTo>
                  <a:cubicBezTo>
                    <a:pt x="55" y="339"/>
                    <a:pt x="56" y="337"/>
                    <a:pt x="59" y="336"/>
                  </a:cubicBezTo>
                  <a:cubicBezTo>
                    <a:pt x="61" y="332"/>
                    <a:pt x="58" y="334"/>
                    <a:pt x="58" y="332"/>
                  </a:cubicBezTo>
                  <a:cubicBezTo>
                    <a:pt x="57" y="333"/>
                    <a:pt x="56" y="335"/>
                    <a:pt x="56" y="336"/>
                  </a:cubicBezTo>
                  <a:cubicBezTo>
                    <a:pt x="52" y="339"/>
                    <a:pt x="52" y="337"/>
                    <a:pt x="50" y="337"/>
                  </a:cubicBezTo>
                  <a:cubicBezTo>
                    <a:pt x="51" y="335"/>
                    <a:pt x="53" y="333"/>
                    <a:pt x="55" y="333"/>
                  </a:cubicBezTo>
                  <a:cubicBezTo>
                    <a:pt x="50" y="333"/>
                    <a:pt x="50" y="328"/>
                    <a:pt x="48" y="326"/>
                  </a:cubicBezTo>
                  <a:cubicBezTo>
                    <a:pt x="49" y="324"/>
                    <a:pt x="51" y="324"/>
                    <a:pt x="51" y="321"/>
                  </a:cubicBezTo>
                  <a:cubicBezTo>
                    <a:pt x="43" y="327"/>
                    <a:pt x="40" y="314"/>
                    <a:pt x="35" y="315"/>
                  </a:cubicBezTo>
                  <a:cubicBezTo>
                    <a:pt x="38" y="311"/>
                    <a:pt x="34" y="309"/>
                    <a:pt x="39" y="308"/>
                  </a:cubicBezTo>
                  <a:cubicBezTo>
                    <a:pt x="39" y="306"/>
                    <a:pt x="37" y="308"/>
                    <a:pt x="34" y="310"/>
                  </a:cubicBezTo>
                  <a:cubicBezTo>
                    <a:pt x="32" y="309"/>
                    <a:pt x="39" y="301"/>
                    <a:pt x="34" y="302"/>
                  </a:cubicBezTo>
                  <a:cubicBezTo>
                    <a:pt x="32" y="306"/>
                    <a:pt x="35" y="304"/>
                    <a:pt x="35" y="306"/>
                  </a:cubicBezTo>
                  <a:cubicBezTo>
                    <a:pt x="33" y="306"/>
                    <a:pt x="33" y="307"/>
                    <a:pt x="32" y="308"/>
                  </a:cubicBezTo>
                  <a:cubicBezTo>
                    <a:pt x="29" y="304"/>
                    <a:pt x="30" y="296"/>
                    <a:pt x="21" y="299"/>
                  </a:cubicBezTo>
                  <a:cubicBezTo>
                    <a:pt x="25" y="295"/>
                    <a:pt x="24" y="295"/>
                    <a:pt x="26" y="290"/>
                  </a:cubicBezTo>
                  <a:cubicBezTo>
                    <a:pt x="23" y="291"/>
                    <a:pt x="23" y="295"/>
                    <a:pt x="21" y="297"/>
                  </a:cubicBezTo>
                  <a:cubicBezTo>
                    <a:pt x="14" y="302"/>
                    <a:pt x="21" y="290"/>
                    <a:pt x="15" y="293"/>
                  </a:cubicBezTo>
                  <a:cubicBezTo>
                    <a:pt x="15" y="288"/>
                    <a:pt x="20" y="289"/>
                    <a:pt x="22" y="285"/>
                  </a:cubicBezTo>
                  <a:cubicBezTo>
                    <a:pt x="18" y="286"/>
                    <a:pt x="16" y="290"/>
                    <a:pt x="13" y="292"/>
                  </a:cubicBezTo>
                  <a:cubicBezTo>
                    <a:pt x="10" y="293"/>
                    <a:pt x="15" y="288"/>
                    <a:pt x="13" y="288"/>
                  </a:cubicBezTo>
                  <a:cubicBezTo>
                    <a:pt x="14" y="287"/>
                    <a:pt x="16" y="286"/>
                    <a:pt x="17" y="286"/>
                  </a:cubicBezTo>
                  <a:cubicBezTo>
                    <a:pt x="17" y="283"/>
                    <a:pt x="13" y="283"/>
                    <a:pt x="11" y="287"/>
                  </a:cubicBezTo>
                  <a:cubicBezTo>
                    <a:pt x="14" y="279"/>
                    <a:pt x="10" y="284"/>
                    <a:pt x="13" y="276"/>
                  </a:cubicBezTo>
                  <a:cubicBezTo>
                    <a:pt x="8" y="277"/>
                    <a:pt x="9" y="276"/>
                    <a:pt x="8" y="271"/>
                  </a:cubicBezTo>
                  <a:cubicBezTo>
                    <a:pt x="6" y="273"/>
                    <a:pt x="6" y="276"/>
                    <a:pt x="2" y="27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4"/>
                    <a:pt x="5" y="279"/>
                    <a:pt x="2" y="284"/>
                  </a:cubicBezTo>
                  <a:cubicBezTo>
                    <a:pt x="4" y="284"/>
                    <a:pt x="5" y="283"/>
                    <a:pt x="5" y="281"/>
                  </a:cubicBezTo>
                  <a:cubicBezTo>
                    <a:pt x="7" y="284"/>
                    <a:pt x="15" y="289"/>
                    <a:pt x="7" y="295"/>
                  </a:cubicBezTo>
                  <a:cubicBezTo>
                    <a:pt x="6" y="298"/>
                    <a:pt x="10" y="294"/>
                    <a:pt x="12" y="294"/>
                  </a:cubicBezTo>
                  <a:cubicBezTo>
                    <a:pt x="10" y="299"/>
                    <a:pt x="7" y="300"/>
                    <a:pt x="4" y="300"/>
                  </a:cubicBezTo>
                  <a:cubicBezTo>
                    <a:pt x="4" y="302"/>
                    <a:pt x="8" y="305"/>
                    <a:pt x="10" y="300"/>
                  </a:cubicBezTo>
                  <a:cubicBezTo>
                    <a:pt x="12" y="300"/>
                    <a:pt x="11" y="305"/>
                    <a:pt x="16" y="302"/>
                  </a:cubicBezTo>
                  <a:cubicBezTo>
                    <a:pt x="15" y="305"/>
                    <a:pt x="11" y="304"/>
                    <a:pt x="10" y="306"/>
                  </a:cubicBezTo>
                  <a:cubicBezTo>
                    <a:pt x="9" y="311"/>
                    <a:pt x="17" y="309"/>
                    <a:pt x="10" y="314"/>
                  </a:cubicBezTo>
                  <a:cubicBezTo>
                    <a:pt x="10" y="317"/>
                    <a:pt x="14" y="313"/>
                    <a:pt x="14" y="312"/>
                  </a:cubicBezTo>
                  <a:cubicBezTo>
                    <a:pt x="15" y="313"/>
                    <a:pt x="16" y="315"/>
                    <a:pt x="15" y="318"/>
                  </a:cubicBezTo>
                  <a:cubicBezTo>
                    <a:pt x="17" y="317"/>
                    <a:pt x="18" y="315"/>
                    <a:pt x="19" y="315"/>
                  </a:cubicBezTo>
                  <a:cubicBezTo>
                    <a:pt x="21" y="314"/>
                    <a:pt x="20" y="317"/>
                    <a:pt x="22" y="316"/>
                  </a:cubicBezTo>
                  <a:cubicBezTo>
                    <a:pt x="21" y="318"/>
                    <a:pt x="20" y="319"/>
                    <a:pt x="18" y="320"/>
                  </a:cubicBezTo>
                  <a:cubicBezTo>
                    <a:pt x="24" y="320"/>
                    <a:pt x="27" y="323"/>
                    <a:pt x="28" y="328"/>
                  </a:cubicBezTo>
                  <a:cubicBezTo>
                    <a:pt x="27" y="331"/>
                    <a:pt x="27" y="327"/>
                    <a:pt x="24" y="329"/>
                  </a:cubicBezTo>
                  <a:cubicBezTo>
                    <a:pt x="23" y="332"/>
                    <a:pt x="27" y="330"/>
                    <a:pt x="25" y="335"/>
                  </a:cubicBezTo>
                  <a:cubicBezTo>
                    <a:pt x="22" y="335"/>
                    <a:pt x="21" y="334"/>
                    <a:pt x="23" y="329"/>
                  </a:cubicBezTo>
                  <a:cubicBezTo>
                    <a:pt x="16" y="334"/>
                    <a:pt x="19" y="323"/>
                    <a:pt x="13" y="325"/>
                  </a:cubicBezTo>
                  <a:cubicBezTo>
                    <a:pt x="16" y="331"/>
                    <a:pt x="21" y="334"/>
                    <a:pt x="24" y="339"/>
                  </a:cubicBezTo>
                  <a:cubicBezTo>
                    <a:pt x="27" y="337"/>
                    <a:pt x="23" y="337"/>
                    <a:pt x="25" y="335"/>
                  </a:cubicBezTo>
                  <a:cubicBezTo>
                    <a:pt x="31" y="333"/>
                    <a:pt x="21" y="343"/>
                    <a:pt x="27" y="342"/>
                  </a:cubicBezTo>
                  <a:cubicBezTo>
                    <a:pt x="27" y="340"/>
                    <a:pt x="27" y="339"/>
                    <a:pt x="27" y="338"/>
                  </a:cubicBezTo>
                  <a:cubicBezTo>
                    <a:pt x="31" y="335"/>
                    <a:pt x="28" y="341"/>
                    <a:pt x="32" y="338"/>
                  </a:cubicBezTo>
                  <a:cubicBezTo>
                    <a:pt x="32" y="340"/>
                    <a:pt x="30" y="340"/>
                    <a:pt x="28" y="341"/>
                  </a:cubicBezTo>
                  <a:cubicBezTo>
                    <a:pt x="29" y="342"/>
                    <a:pt x="30" y="341"/>
                    <a:pt x="29" y="344"/>
                  </a:cubicBezTo>
                  <a:cubicBezTo>
                    <a:pt x="35" y="339"/>
                    <a:pt x="37" y="348"/>
                    <a:pt x="39" y="353"/>
                  </a:cubicBezTo>
                  <a:cubicBezTo>
                    <a:pt x="36" y="357"/>
                    <a:pt x="39" y="349"/>
                    <a:pt x="35" y="352"/>
                  </a:cubicBezTo>
                  <a:cubicBezTo>
                    <a:pt x="41" y="356"/>
                    <a:pt x="46" y="360"/>
                    <a:pt x="48" y="367"/>
                  </a:cubicBezTo>
                  <a:cubicBezTo>
                    <a:pt x="48" y="369"/>
                    <a:pt x="45" y="369"/>
                    <a:pt x="44" y="370"/>
                  </a:cubicBezTo>
                  <a:cubicBezTo>
                    <a:pt x="42" y="375"/>
                    <a:pt x="48" y="371"/>
                    <a:pt x="50" y="369"/>
                  </a:cubicBezTo>
                  <a:cubicBezTo>
                    <a:pt x="52" y="370"/>
                    <a:pt x="46" y="373"/>
                    <a:pt x="46" y="377"/>
                  </a:cubicBezTo>
                  <a:cubicBezTo>
                    <a:pt x="50" y="377"/>
                    <a:pt x="48" y="372"/>
                    <a:pt x="51" y="371"/>
                  </a:cubicBezTo>
                  <a:cubicBezTo>
                    <a:pt x="53" y="374"/>
                    <a:pt x="60" y="373"/>
                    <a:pt x="58" y="381"/>
                  </a:cubicBezTo>
                  <a:cubicBezTo>
                    <a:pt x="64" y="377"/>
                    <a:pt x="63" y="380"/>
                    <a:pt x="66" y="381"/>
                  </a:cubicBezTo>
                  <a:cubicBezTo>
                    <a:pt x="66" y="384"/>
                    <a:pt x="64" y="384"/>
                    <a:pt x="63" y="387"/>
                  </a:cubicBezTo>
                  <a:cubicBezTo>
                    <a:pt x="68" y="386"/>
                    <a:pt x="70" y="389"/>
                    <a:pt x="72" y="391"/>
                  </a:cubicBezTo>
                  <a:cubicBezTo>
                    <a:pt x="70" y="395"/>
                    <a:pt x="68" y="391"/>
                    <a:pt x="67" y="391"/>
                  </a:cubicBezTo>
                  <a:cubicBezTo>
                    <a:pt x="66" y="395"/>
                    <a:pt x="70" y="396"/>
                    <a:pt x="75" y="395"/>
                  </a:cubicBezTo>
                  <a:cubicBezTo>
                    <a:pt x="75" y="398"/>
                    <a:pt x="72" y="398"/>
                    <a:pt x="71" y="401"/>
                  </a:cubicBezTo>
                  <a:cubicBezTo>
                    <a:pt x="68" y="403"/>
                    <a:pt x="68" y="399"/>
                    <a:pt x="65" y="402"/>
                  </a:cubicBezTo>
                  <a:cubicBezTo>
                    <a:pt x="69" y="407"/>
                    <a:pt x="74" y="408"/>
                    <a:pt x="82" y="408"/>
                  </a:cubicBezTo>
                  <a:cubicBezTo>
                    <a:pt x="81" y="412"/>
                    <a:pt x="76" y="411"/>
                    <a:pt x="76" y="415"/>
                  </a:cubicBezTo>
                  <a:cubicBezTo>
                    <a:pt x="80" y="418"/>
                    <a:pt x="84" y="421"/>
                    <a:pt x="84" y="429"/>
                  </a:cubicBezTo>
                  <a:cubicBezTo>
                    <a:pt x="90" y="426"/>
                    <a:pt x="87" y="432"/>
                    <a:pt x="87" y="434"/>
                  </a:cubicBezTo>
                  <a:cubicBezTo>
                    <a:pt x="89" y="433"/>
                    <a:pt x="90" y="430"/>
                    <a:pt x="92" y="430"/>
                  </a:cubicBezTo>
                  <a:cubicBezTo>
                    <a:pt x="90" y="437"/>
                    <a:pt x="104" y="436"/>
                    <a:pt x="98" y="443"/>
                  </a:cubicBezTo>
                  <a:cubicBezTo>
                    <a:pt x="103" y="447"/>
                    <a:pt x="104" y="457"/>
                    <a:pt x="111" y="456"/>
                  </a:cubicBezTo>
                  <a:cubicBezTo>
                    <a:pt x="110" y="463"/>
                    <a:pt x="116" y="460"/>
                    <a:pt x="113" y="468"/>
                  </a:cubicBezTo>
                  <a:cubicBezTo>
                    <a:pt x="118" y="466"/>
                    <a:pt x="116" y="471"/>
                    <a:pt x="122" y="468"/>
                  </a:cubicBezTo>
                  <a:cubicBezTo>
                    <a:pt x="122" y="470"/>
                    <a:pt x="120" y="471"/>
                    <a:pt x="119" y="474"/>
                  </a:cubicBezTo>
                  <a:cubicBezTo>
                    <a:pt x="127" y="482"/>
                    <a:pt x="136" y="488"/>
                    <a:pt x="140" y="502"/>
                  </a:cubicBezTo>
                  <a:cubicBezTo>
                    <a:pt x="142" y="500"/>
                    <a:pt x="144" y="499"/>
                    <a:pt x="143" y="497"/>
                  </a:cubicBezTo>
                  <a:cubicBezTo>
                    <a:pt x="147" y="507"/>
                    <a:pt x="151" y="516"/>
                    <a:pt x="161" y="520"/>
                  </a:cubicBezTo>
                  <a:cubicBezTo>
                    <a:pt x="164" y="519"/>
                    <a:pt x="160" y="527"/>
                    <a:pt x="162" y="528"/>
                  </a:cubicBezTo>
                  <a:cubicBezTo>
                    <a:pt x="164" y="527"/>
                    <a:pt x="164" y="525"/>
                    <a:pt x="165" y="525"/>
                  </a:cubicBezTo>
                  <a:cubicBezTo>
                    <a:pt x="166" y="528"/>
                    <a:pt x="167" y="533"/>
                    <a:pt x="173" y="532"/>
                  </a:cubicBezTo>
                  <a:cubicBezTo>
                    <a:pt x="172" y="535"/>
                    <a:pt x="171" y="537"/>
                    <a:pt x="170" y="539"/>
                  </a:cubicBezTo>
                  <a:cubicBezTo>
                    <a:pt x="181" y="542"/>
                    <a:pt x="185" y="552"/>
                    <a:pt x="190" y="561"/>
                  </a:cubicBezTo>
                  <a:cubicBezTo>
                    <a:pt x="191" y="561"/>
                    <a:pt x="191" y="560"/>
                    <a:pt x="192" y="560"/>
                  </a:cubicBezTo>
                  <a:cubicBezTo>
                    <a:pt x="201" y="575"/>
                    <a:pt x="216" y="584"/>
                    <a:pt x="226" y="599"/>
                  </a:cubicBezTo>
                  <a:cubicBezTo>
                    <a:pt x="232" y="596"/>
                    <a:pt x="237" y="609"/>
                    <a:pt x="242" y="614"/>
                  </a:cubicBezTo>
                  <a:cubicBezTo>
                    <a:pt x="245" y="617"/>
                    <a:pt x="250" y="616"/>
                    <a:pt x="248" y="622"/>
                  </a:cubicBezTo>
                  <a:cubicBezTo>
                    <a:pt x="252" y="621"/>
                    <a:pt x="252" y="621"/>
                    <a:pt x="252" y="621"/>
                  </a:cubicBezTo>
                  <a:cubicBezTo>
                    <a:pt x="249" y="628"/>
                    <a:pt x="259" y="623"/>
                    <a:pt x="256" y="631"/>
                  </a:cubicBezTo>
                  <a:cubicBezTo>
                    <a:pt x="267" y="631"/>
                    <a:pt x="269" y="646"/>
                    <a:pt x="280" y="649"/>
                  </a:cubicBezTo>
                  <a:cubicBezTo>
                    <a:pt x="279" y="653"/>
                    <a:pt x="279" y="653"/>
                    <a:pt x="279" y="653"/>
                  </a:cubicBezTo>
                  <a:cubicBezTo>
                    <a:pt x="292" y="657"/>
                    <a:pt x="295" y="672"/>
                    <a:pt x="309" y="675"/>
                  </a:cubicBezTo>
                  <a:cubicBezTo>
                    <a:pt x="309" y="684"/>
                    <a:pt x="319" y="680"/>
                    <a:pt x="319" y="689"/>
                  </a:cubicBezTo>
                  <a:cubicBezTo>
                    <a:pt x="325" y="686"/>
                    <a:pt x="323" y="694"/>
                    <a:pt x="329" y="693"/>
                  </a:cubicBezTo>
                  <a:cubicBezTo>
                    <a:pt x="332" y="702"/>
                    <a:pt x="340" y="707"/>
                    <a:pt x="349" y="711"/>
                  </a:cubicBezTo>
                  <a:cubicBezTo>
                    <a:pt x="362" y="726"/>
                    <a:pt x="381" y="735"/>
                    <a:pt x="394" y="750"/>
                  </a:cubicBezTo>
                  <a:cubicBezTo>
                    <a:pt x="398" y="749"/>
                    <a:pt x="398" y="749"/>
                    <a:pt x="398" y="749"/>
                  </a:cubicBezTo>
                  <a:cubicBezTo>
                    <a:pt x="400" y="748"/>
                    <a:pt x="398" y="750"/>
                    <a:pt x="397" y="751"/>
                  </a:cubicBezTo>
                  <a:cubicBezTo>
                    <a:pt x="407" y="756"/>
                    <a:pt x="412" y="762"/>
                    <a:pt x="422" y="766"/>
                  </a:cubicBezTo>
                  <a:cubicBezTo>
                    <a:pt x="422" y="768"/>
                    <a:pt x="421" y="769"/>
                    <a:pt x="421" y="771"/>
                  </a:cubicBezTo>
                  <a:cubicBezTo>
                    <a:pt x="423" y="772"/>
                    <a:pt x="426" y="766"/>
                    <a:pt x="426" y="771"/>
                  </a:cubicBezTo>
                  <a:cubicBezTo>
                    <a:pt x="425" y="772"/>
                    <a:pt x="425" y="771"/>
                    <a:pt x="423" y="772"/>
                  </a:cubicBezTo>
                  <a:cubicBezTo>
                    <a:pt x="423" y="774"/>
                    <a:pt x="426" y="774"/>
                    <a:pt x="428" y="772"/>
                  </a:cubicBezTo>
                  <a:cubicBezTo>
                    <a:pt x="486" y="825"/>
                    <a:pt x="556" y="861"/>
                    <a:pt x="620" y="907"/>
                  </a:cubicBezTo>
                  <a:cubicBezTo>
                    <a:pt x="621" y="906"/>
                    <a:pt x="622" y="906"/>
                    <a:pt x="623" y="906"/>
                  </a:cubicBezTo>
                  <a:cubicBezTo>
                    <a:pt x="629" y="915"/>
                    <a:pt x="644" y="914"/>
                    <a:pt x="648" y="926"/>
                  </a:cubicBezTo>
                  <a:cubicBezTo>
                    <a:pt x="650" y="926"/>
                    <a:pt x="656" y="922"/>
                    <a:pt x="652" y="927"/>
                  </a:cubicBezTo>
                  <a:cubicBezTo>
                    <a:pt x="655" y="926"/>
                    <a:pt x="660" y="927"/>
                    <a:pt x="660" y="932"/>
                  </a:cubicBezTo>
                  <a:cubicBezTo>
                    <a:pt x="661" y="931"/>
                    <a:pt x="662" y="931"/>
                    <a:pt x="664" y="930"/>
                  </a:cubicBezTo>
                  <a:cubicBezTo>
                    <a:pt x="666" y="933"/>
                    <a:pt x="668" y="936"/>
                    <a:pt x="673" y="936"/>
                  </a:cubicBezTo>
                  <a:cubicBezTo>
                    <a:pt x="684" y="951"/>
                    <a:pt x="706" y="953"/>
                    <a:pt x="713" y="972"/>
                  </a:cubicBezTo>
                  <a:cubicBezTo>
                    <a:pt x="714" y="972"/>
                    <a:pt x="716" y="971"/>
                    <a:pt x="717" y="971"/>
                  </a:cubicBezTo>
                  <a:cubicBezTo>
                    <a:pt x="716" y="976"/>
                    <a:pt x="721" y="979"/>
                    <a:pt x="725" y="976"/>
                  </a:cubicBezTo>
                  <a:cubicBezTo>
                    <a:pt x="725" y="978"/>
                    <a:pt x="723" y="979"/>
                    <a:pt x="723" y="981"/>
                  </a:cubicBezTo>
                  <a:cubicBezTo>
                    <a:pt x="729" y="976"/>
                    <a:pt x="727" y="981"/>
                    <a:pt x="727" y="983"/>
                  </a:cubicBezTo>
                  <a:cubicBezTo>
                    <a:pt x="734" y="982"/>
                    <a:pt x="737" y="987"/>
                    <a:pt x="742" y="991"/>
                  </a:cubicBezTo>
                  <a:cubicBezTo>
                    <a:pt x="742" y="993"/>
                    <a:pt x="741" y="994"/>
                    <a:pt x="739" y="995"/>
                  </a:cubicBezTo>
                  <a:cubicBezTo>
                    <a:pt x="740" y="997"/>
                    <a:pt x="745" y="990"/>
                    <a:pt x="744" y="996"/>
                  </a:cubicBezTo>
                  <a:cubicBezTo>
                    <a:pt x="745" y="995"/>
                    <a:pt x="745" y="994"/>
                    <a:pt x="746" y="993"/>
                  </a:cubicBezTo>
                  <a:cubicBezTo>
                    <a:pt x="748" y="993"/>
                    <a:pt x="747" y="996"/>
                    <a:pt x="751" y="994"/>
                  </a:cubicBezTo>
                  <a:cubicBezTo>
                    <a:pt x="751" y="996"/>
                    <a:pt x="750" y="996"/>
                    <a:pt x="748" y="997"/>
                  </a:cubicBezTo>
                  <a:cubicBezTo>
                    <a:pt x="751" y="996"/>
                    <a:pt x="756" y="996"/>
                    <a:pt x="758" y="998"/>
                  </a:cubicBezTo>
                  <a:cubicBezTo>
                    <a:pt x="755" y="1003"/>
                    <a:pt x="755" y="999"/>
                    <a:pt x="752" y="1000"/>
                  </a:cubicBezTo>
                  <a:cubicBezTo>
                    <a:pt x="759" y="1001"/>
                    <a:pt x="765" y="1003"/>
                    <a:pt x="772" y="1004"/>
                  </a:cubicBezTo>
                  <a:cubicBezTo>
                    <a:pt x="771" y="1006"/>
                    <a:pt x="771" y="1008"/>
                    <a:pt x="770" y="1009"/>
                  </a:cubicBezTo>
                  <a:cubicBezTo>
                    <a:pt x="767" y="1013"/>
                    <a:pt x="773" y="1008"/>
                    <a:pt x="772" y="1006"/>
                  </a:cubicBezTo>
                  <a:cubicBezTo>
                    <a:pt x="778" y="1003"/>
                    <a:pt x="779" y="1006"/>
                    <a:pt x="784" y="1006"/>
                  </a:cubicBezTo>
                  <a:cubicBezTo>
                    <a:pt x="781" y="1010"/>
                    <a:pt x="785" y="1011"/>
                    <a:pt x="781" y="1012"/>
                  </a:cubicBezTo>
                  <a:cubicBezTo>
                    <a:pt x="781" y="1014"/>
                    <a:pt x="786" y="1008"/>
                    <a:pt x="784" y="1015"/>
                  </a:cubicBezTo>
                  <a:cubicBezTo>
                    <a:pt x="789" y="1014"/>
                    <a:pt x="786" y="1012"/>
                    <a:pt x="786" y="1011"/>
                  </a:cubicBezTo>
                  <a:cubicBezTo>
                    <a:pt x="792" y="1009"/>
                    <a:pt x="791" y="1015"/>
                    <a:pt x="798" y="1013"/>
                  </a:cubicBezTo>
                  <a:cubicBezTo>
                    <a:pt x="797" y="1014"/>
                    <a:pt x="795" y="1014"/>
                    <a:pt x="794" y="1015"/>
                  </a:cubicBezTo>
                  <a:cubicBezTo>
                    <a:pt x="794" y="1017"/>
                    <a:pt x="797" y="1015"/>
                    <a:pt x="795" y="1019"/>
                  </a:cubicBezTo>
                  <a:cubicBezTo>
                    <a:pt x="798" y="1014"/>
                    <a:pt x="798" y="1018"/>
                    <a:pt x="802" y="1016"/>
                  </a:cubicBezTo>
                  <a:cubicBezTo>
                    <a:pt x="803" y="1027"/>
                    <a:pt x="824" y="1017"/>
                    <a:pt x="822" y="1031"/>
                  </a:cubicBezTo>
                  <a:cubicBezTo>
                    <a:pt x="829" y="1025"/>
                    <a:pt x="832" y="1030"/>
                    <a:pt x="836" y="1030"/>
                  </a:cubicBezTo>
                  <a:cubicBezTo>
                    <a:pt x="832" y="1035"/>
                    <a:pt x="832" y="1029"/>
                    <a:pt x="828" y="1031"/>
                  </a:cubicBezTo>
                  <a:cubicBezTo>
                    <a:pt x="827" y="1033"/>
                    <a:pt x="828" y="1032"/>
                    <a:pt x="827" y="1035"/>
                  </a:cubicBezTo>
                  <a:cubicBezTo>
                    <a:pt x="824" y="1035"/>
                    <a:pt x="818" y="1037"/>
                    <a:pt x="814" y="1037"/>
                  </a:cubicBezTo>
                  <a:cubicBezTo>
                    <a:pt x="821" y="1029"/>
                    <a:pt x="809" y="1032"/>
                    <a:pt x="807" y="1032"/>
                  </a:cubicBezTo>
                  <a:cubicBezTo>
                    <a:pt x="808" y="1040"/>
                    <a:pt x="817" y="1043"/>
                    <a:pt x="827" y="1040"/>
                  </a:cubicBezTo>
                  <a:cubicBezTo>
                    <a:pt x="826" y="1041"/>
                    <a:pt x="824" y="1042"/>
                    <a:pt x="822" y="1043"/>
                  </a:cubicBezTo>
                  <a:cubicBezTo>
                    <a:pt x="826" y="1043"/>
                    <a:pt x="830" y="1048"/>
                    <a:pt x="836" y="1041"/>
                  </a:cubicBezTo>
                  <a:cubicBezTo>
                    <a:pt x="839" y="1040"/>
                    <a:pt x="835" y="1045"/>
                    <a:pt x="835" y="1046"/>
                  </a:cubicBezTo>
                  <a:cubicBezTo>
                    <a:pt x="843" y="1045"/>
                    <a:pt x="846" y="1047"/>
                    <a:pt x="855" y="1046"/>
                  </a:cubicBezTo>
                  <a:cubicBezTo>
                    <a:pt x="861" y="1050"/>
                    <a:pt x="866" y="1055"/>
                    <a:pt x="879" y="1052"/>
                  </a:cubicBezTo>
                  <a:cubicBezTo>
                    <a:pt x="881" y="1056"/>
                    <a:pt x="890" y="1057"/>
                    <a:pt x="896" y="1054"/>
                  </a:cubicBezTo>
                  <a:cubicBezTo>
                    <a:pt x="900" y="1063"/>
                    <a:pt x="929" y="1054"/>
                    <a:pt x="929" y="1073"/>
                  </a:cubicBezTo>
                  <a:cubicBezTo>
                    <a:pt x="935" y="1061"/>
                    <a:pt x="939" y="1072"/>
                    <a:pt x="946" y="1063"/>
                  </a:cubicBezTo>
                  <a:cubicBezTo>
                    <a:pt x="948" y="1066"/>
                    <a:pt x="957" y="1058"/>
                    <a:pt x="954" y="1066"/>
                  </a:cubicBezTo>
                  <a:cubicBezTo>
                    <a:pt x="970" y="1064"/>
                    <a:pt x="978" y="1070"/>
                    <a:pt x="979" y="1084"/>
                  </a:cubicBezTo>
                  <a:cubicBezTo>
                    <a:pt x="982" y="1082"/>
                    <a:pt x="986" y="1080"/>
                    <a:pt x="987" y="1077"/>
                  </a:cubicBezTo>
                  <a:cubicBezTo>
                    <a:pt x="989" y="1077"/>
                    <a:pt x="989" y="1080"/>
                    <a:pt x="988" y="1084"/>
                  </a:cubicBezTo>
                  <a:cubicBezTo>
                    <a:pt x="992" y="1081"/>
                    <a:pt x="992" y="1084"/>
                    <a:pt x="993" y="1085"/>
                  </a:cubicBezTo>
                  <a:cubicBezTo>
                    <a:pt x="997" y="1081"/>
                    <a:pt x="998" y="1082"/>
                    <a:pt x="1002" y="1079"/>
                  </a:cubicBezTo>
                  <a:cubicBezTo>
                    <a:pt x="1003" y="1076"/>
                    <a:pt x="999" y="1079"/>
                    <a:pt x="1000" y="1077"/>
                  </a:cubicBezTo>
                  <a:cubicBezTo>
                    <a:pt x="1009" y="1076"/>
                    <a:pt x="1017" y="1083"/>
                    <a:pt x="1016" y="1095"/>
                  </a:cubicBezTo>
                  <a:cubicBezTo>
                    <a:pt x="1022" y="1090"/>
                    <a:pt x="1025" y="1091"/>
                    <a:pt x="1027" y="1094"/>
                  </a:cubicBezTo>
                  <a:cubicBezTo>
                    <a:pt x="1041" y="1086"/>
                    <a:pt x="1052" y="1085"/>
                    <a:pt x="1062" y="1086"/>
                  </a:cubicBezTo>
                  <a:cubicBezTo>
                    <a:pt x="1060" y="1093"/>
                    <a:pt x="1060" y="1093"/>
                    <a:pt x="1060" y="1093"/>
                  </a:cubicBezTo>
                  <a:cubicBezTo>
                    <a:pt x="1063" y="1087"/>
                    <a:pt x="1066" y="1092"/>
                    <a:pt x="1070" y="1090"/>
                  </a:cubicBezTo>
                  <a:cubicBezTo>
                    <a:pt x="1069" y="1092"/>
                    <a:pt x="1069" y="1093"/>
                    <a:pt x="1067" y="1093"/>
                  </a:cubicBezTo>
                  <a:cubicBezTo>
                    <a:pt x="1074" y="1096"/>
                    <a:pt x="1080" y="1099"/>
                    <a:pt x="1091" y="1095"/>
                  </a:cubicBezTo>
                  <a:cubicBezTo>
                    <a:pt x="1098" y="1098"/>
                    <a:pt x="1107" y="1102"/>
                    <a:pt x="1119" y="1097"/>
                  </a:cubicBezTo>
                  <a:cubicBezTo>
                    <a:pt x="1122" y="1101"/>
                    <a:pt x="1137" y="1098"/>
                    <a:pt x="1143" y="1097"/>
                  </a:cubicBezTo>
                  <a:cubicBezTo>
                    <a:pt x="1153" y="1095"/>
                    <a:pt x="1162" y="1094"/>
                    <a:pt x="1173" y="1089"/>
                  </a:cubicBezTo>
                  <a:cubicBezTo>
                    <a:pt x="1171" y="1088"/>
                    <a:pt x="1173" y="1085"/>
                    <a:pt x="1175" y="1082"/>
                  </a:cubicBezTo>
                  <a:cubicBezTo>
                    <a:pt x="1178" y="1081"/>
                    <a:pt x="1177" y="1083"/>
                    <a:pt x="1180" y="1082"/>
                  </a:cubicBezTo>
                  <a:cubicBezTo>
                    <a:pt x="1179" y="1079"/>
                    <a:pt x="1176" y="1081"/>
                    <a:pt x="1178" y="1077"/>
                  </a:cubicBezTo>
                  <a:cubicBezTo>
                    <a:pt x="1172" y="1081"/>
                    <a:pt x="1175" y="1070"/>
                    <a:pt x="1169" y="1076"/>
                  </a:cubicBezTo>
                  <a:cubicBezTo>
                    <a:pt x="1167" y="1076"/>
                    <a:pt x="1170" y="1071"/>
                    <a:pt x="1170" y="1069"/>
                  </a:cubicBezTo>
                  <a:cubicBezTo>
                    <a:pt x="1167" y="1068"/>
                    <a:pt x="1164" y="1067"/>
                    <a:pt x="1162" y="1065"/>
                  </a:cubicBezTo>
                  <a:cubicBezTo>
                    <a:pt x="1167" y="1063"/>
                    <a:pt x="1168" y="1064"/>
                    <a:pt x="1177" y="1060"/>
                  </a:cubicBezTo>
                  <a:cubicBezTo>
                    <a:pt x="1166" y="1054"/>
                    <a:pt x="1153" y="1046"/>
                    <a:pt x="1134" y="1047"/>
                  </a:cubicBezTo>
                  <a:cubicBezTo>
                    <a:pt x="1133" y="1047"/>
                    <a:pt x="1133" y="1046"/>
                    <a:pt x="1133" y="1043"/>
                  </a:cubicBezTo>
                  <a:cubicBezTo>
                    <a:pt x="1132" y="1044"/>
                    <a:pt x="1131" y="1046"/>
                    <a:pt x="1130" y="1047"/>
                  </a:cubicBezTo>
                  <a:cubicBezTo>
                    <a:pt x="1129" y="1046"/>
                    <a:pt x="1127" y="1047"/>
                    <a:pt x="1125" y="1047"/>
                  </a:cubicBezTo>
                  <a:cubicBezTo>
                    <a:pt x="1129" y="1038"/>
                    <a:pt x="1116" y="1046"/>
                    <a:pt x="1109" y="1049"/>
                  </a:cubicBezTo>
                  <a:cubicBezTo>
                    <a:pt x="1110" y="1046"/>
                    <a:pt x="1114" y="1045"/>
                    <a:pt x="1117" y="1043"/>
                  </a:cubicBezTo>
                  <a:cubicBezTo>
                    <a:pt x="1115" y="1043"/>
                    <a:pt x="1116" y="1040"/>
                    <a:pt x="1118" y="1037"/>
                  </a:cubicBezTo>
                  <a:cubicBezTo>
                    <a:pt x="1123" y="1035"/>
                    <a:pt x="1121" y="1038"/>
                    <a:pt x="1126" y="1034"/>
                  </a:cubicBezTo>
                  <a:cubicBezTo>
                    <a:pt x="1127" y="1031"/>
                    <a:pt x="1120" y="1038"/>
                    <a:pt x="1123" y="1033"/>
                  </a:cubicBezTo>
                  <a:cubicBezTo>
                    <a:pt x="1120" y="1033"/>
                    <a:pt x="1120" y="1035"/>
                    <a:pt x="1117" y="1036"/>
                  </a:cubicBezTo>
                  <a:cubicBezTo>
                    <a:pt x="1117" y="1036"/>
                    <a:pt x="1116" y="1036"/>
                    <a:pt x="1116" y="1035"/>
                  </a:cubicBezTo>
                  <a:cubicBezTo>
                    <a:pt x="1118" y="1032"/>
                    <a:pt x="1122" y="1031"/>
                    <a:pt x="1124" y="1028"/>
                  </a:cubicBezTo>
                  <a:cubicBezTo>
                    <a:pt x="1125" y="1028"/>
                    <a:pt x="1125" y="1029"/>
                    <a:pt x="1126" y="1029"/>
                  </a:cubicBezTo>
                  <a:cubicBezTo>
                    <a:pt x="1121" y="1033"/>
                    <a:pt x="1127" y="1032"/>
                    <a:pt x="1129" y="1032"/>
                  </a:cubicBezTo>
                  <a:cubicBezTo>
                    <a:pt x="1129" y="1034"/>
                    <a:pt x="1127" y="1035"/>
                    <a:pt x="1127" y="1037"/>
                  </a:cubicBezTo>
                  <a:cubicBezTo>
                    <a:pt x="1132" y="1037"/>
                    <a:pt x="1139" y="1030"/>
                    <a:pt x="1144" y="1031"/>
                  </a:cubicBezTo>
                  <a:cubicBezTo>
                    <a:pt x="1142" y="1034"/>
                    <a:pt x="1137" y="1034"/>
                    <a:pt x="1133" y="1036"/>
                  </a:cubicBezTo>
                  <a:cubicBezTo>
                    <a:pt x="1135" y="1037"/>
                    <a:pt x="1139" y="1038"/>
                    <a:pt x="1141" y="1034"/>
                  </a:cubicBezTo>
                  <a:cubicBezTo>
                    <a:pt x="1142" y="1040"/>
                    <a:pt x="1151" y="1036"/>
                    <a:pt x="1158" y="1035"/>
                  </a:cubicBezTo>
                  <a:cubicBezTo>
                    <a:pt x="1158" y="1031"/>
                    <a:pt x="1151" y="1035"/>
                    <a:pt x="1147" y="1035"/>
                  </a:cubicBezTo>
                  <a:cubicBezTo>
                    <a:pt x="1154" y="1029"/>
                    <a:pt x="1161" y="1031"/>
                    <a:pt x="1160" y="1037"/>
                  </a:cubicBezTo>
                  <a:cubicBezTo>
                    <a:pt x="1166" y="1035"/>
                    <a:pt x="1172" y="1034"/>
                    <a:pt x="1172" y="1039"/>
                  </a:cubicBezTo>
                  <a:cubicBezTo>
                    <a:pt x="1190" y="1036"/>
                    <a:pt x="1196" y="1047"/>
                    <a:pt x="1211" y="1046"/>
                  </a:cubicBezTo>
                  <a:cubicBezTo>
                    <a:pt x="1213" y="1040"/>
                    <a:pt x="1208" y="1041"/>
                    <a:pt x="1211" y="1034"/>
                  </a:cubicBezTo>
                  <a:cubicBezTo>
                    <a:pt x="1208" y="1034"/>
                    <a:pt x="1206" y="1032"/>
                    <a:pt x="1207" y="1026"/>
                  </a:cubicBezTo>
                  <a:cubicBezTo>
                    <a:pt x="1206" y="1026"/>
                    <a:pt x="1205" y="1028"/>
                    <a:pt x="1204" y="1028"/>
                  </a:cubicBezTo>
                  <a:cubicBezTo>
                    <a:pt x="1207" y="1022"/>
                    <a:pt x="1201" y="1025"/>
                    <a:pt x="1202" y="1022"/>
                  </a:cubicBezTo>
                  <a:cubicBezTo>
                    <a:pt x="1203" y="1019"/>
                    <a:pt x="1205" y="1018"/>
                    <a:pt x="1207" y="1017"/>
                  </a:cubicBezTo>
                  <a:cubicBezTo>
                    <a:pt x="1208" y="1012"/>
                    <a:pt x="1203" y="1015"/>
                    <a:pt x="1202" y="1012"/>
                  </a:cubicBezTo>
                  <a:cubicBezTo>
                    <a:pt x="1202" y="1009"/>
                    <a:pt x="1206" y="1009"/>
                    <a:pt x="1206" y="1006"/>
                  </a:cubicBezTo>
                  <a:cubicBezTo>
                    <a:pt x="1205" y="1001"/>
                    <a:pt x="1199" y="1006"/>
                    <a:pt x="1194" y="1004"/>
                  </a:cubicBezTo>
                  <a:cubicBezTo>
                    <a:pt x="1197" y="999"/>
                    <a:pt x="1204" y="999"/>
                    <a:pt x="1207" y="998"/>
                  </a:cubicBezTo>
                  <a:cubicBezTo>
                    <a:pt x="1206" y="997"/>
                    <a:pt x="1206" y="996"/>
                    <a:pt x="1207" y="994"/>
                  </a:cubicBezTo>
                  <a:cubicBezTo>
                    <a:pt x="1206" y="994"/>
                    <a:pt x="1206" y="996"/>
                    <a:pt x="1205" y="997"/>
                  </a:cubicBezTo>
                  <a:cubicBezTo>
                    <a:pt x="1202" y="997"/>
                    <a:pt x="1204" y="993"/>
                    <a:pt x="1200" y="997"/>
                  </a:cubicBezTo>
                  <a:cubicBezTo>
                    <a:pt x="1201" y="995"/>
                    <a:pt x="1202" y="994"/>
                    <a:pt x="1202" y="992"/>
                  </a:cubicBezTo>
                  <a:cubicBezTo>
                    <a:pt x="1198" y="993"/>
                    <a:pt x="1196" y="990"/>
                    <a:pt x="1194" y="987"/>
                  </a:cubicBezTo>
                  <a:cubicBezTo>
                    <a:pt x="1192" y="988"/>
                    <a:pt x="1190" y="990"/>
                    <a:pt x="1189" y="993"/>
                  </a:cubicBezTo>
                  <a:cubicBezTo>
                    <a:pt x="1187" y="994"/>
                    <a:pt x="1185" y="994"/>
                    <a:pt x="1184" y="994"/>
                  </a:cubicBezTo>
                  <a:cubicBezTo>
                    <a:pt x="1186" y="990"/>
                    <a:pt x="1189" y="987"/>
                    <a:pt x="1191" y="983"/>
                  </a:cubicBezTo>
                  <a:cubicBezTo>
                    <a:pt x="1195" y="985"/>
                    <a:pt x="1204" y="983"/>
                    <a:pt x="1210" y="977"/>
                  </a:cubicBezTo>
                  <a:cubicBezTo>
                    <a:pt x="1216" y="979"/>
                    <a:pt x="1223" y="981"/>
                    <a:pt x="1225" y="987"/>
                  </a:cubicBezTo>
                  <a:cubicBezTo>
                    <a:pt x="1229" y="980"/>
                    <a:pt x="1231" y="985"/>
                    <a:pt x="1232" y="987"/>
                  </a:cubicBezTo>
                  <a:cubicBezTo>
                    <a:pt x="1230" y="991"/>
                    <a:pt x="1230" y="985"/>
                    <a:pt x="1228" y="987"/>
                  </a:cubicBezTo>
                  <a:cubicBezTo>
                    <a:pt x="1227" y="992"/>
                    <a:pt x="1234" y="987"/>
                    <a:pt x="1237" y="988"/>
                  </a:cubicBezTo>
                  <a:cubicBezTo>
                    <a:pt x="1237" y="991"/>
                    <a:pt x="1233" y="991"/>
                    <a:pt x="1235" y="993"/>
                  </a:cubicBezTo>
                  <a:cubicBezTo>
                    <a:pt x="1240" y="988"/>
                    <a:pt x="1245" y="992"/>
                    <a:pt x="1246" y="996"/>
                  </a:cubicBezTo>
                  <a:cubicBezTo>
                    <a:pt x="1252" y="993"/>
                    <a:pt x="1253" y="997"/>
                    <a:pt x="1258" y="998"/>
                  </a:cubicBezTo>
                  <a:cubicBezTo>
                    <a:pt x="1263" y="993"/>
                    <a:pt x="1256" y="994"/>
                    <a:pt x="1256" y="993"/>
                  </a:cubicBezTo>
                  <a:cubicBezTo>
                    <a:pt x="1261" y="992"/>
                    <a:pt x="1272" y="991"/>
                    <a:pt x="1272" y="1000"/>
                  </a:cubicBezTo>
                  <a:cubicBezTo>
                    <a:pt x="1280" y="997"/>
                    <a:pt x="1286" y="1012"/>
                    <a:pt x="1298" y="999"/>
                  </a:cubicBezTo>
                  <a:cubicBezTo>
                    <a:pt x="1299" y="1003"/>
                    <a:pt x="1306" y="997"/>
                    <a:pt x="1306" y="1001"/>
                  </a:cubicBezTo>
                  <a:cubicBezTo>
                    <a:pt x="1304" y="1004"/>
                    <a:pt x="1303" y="1002"/>
                    <a:pt x="1300" y="1006"/>
                  </a:cubicBezTo>
                  <a:cubicBezTo>
                    <a:pt x="1311" y="1005"/>
                    <a:pt x="1323" y="1002"/>
                    <a:pt x="1332" y="992"/>
                  </a:cubicBezTo>
                  <a:cubicBezTo>
                    <a:pt x="1333" y="988"/>
                    <a:pt x="1333" y="984"/>
                    <a:pt x="1337" y="980"/>
                  </a:cubicBezTo>
                  <a:cubicBezTo>
                    <a:pt x="1336" y="974"/>
                    <a:pt x="1331" y="971"/>
                    <a:pt x="1338" y="960"/>
                  </a:cubicBezTo>
                  <a:cubicBezTo>
                    <a:pt x="1333" y="963"/>
                    <a:pt x="1332" y="959"/>
                    <a:pt x="1327" y="964"/>
                  </a:cubicBezTo>
                  <a:cubicBezTo>
                    <a:pt x="1327" y="965"/>
                    <a:pt x="1329" y="964"/>
                    <a:pt x="1330" y="964"/>
                  </a:cubicBezTo>
                  <a:cubicBezTo>
                    <a:pt x="1328" y="967"/>
                    <a:pt x="1328" y="966"/>
                    <a:pt x="1326" y="967"/>
                  </a:cubicBezTo>
                  <a:cubicBezTo>
                    <a:pt x="1327" y="963"/>
                    <a:pt x="1327" y="961"/>
                    <a:pt x="1326" y="961"/>
                  </a:cubicBezTo>
                  <a:cubicBezTo>
                    <a:pt x="1326" y="958"/>
                    <a:pt x="1328" y="957"/>
                    <a:pt x="1331" y="956"/>
                  </a:cubicBezTo>
                  <a:cubicBezTo>
                    <a:pt x="1330" y="954"/>
                    <a:pt x="1329" y="954"/>
                    <a:pt x="1327" y="956"/>
                  </a:cubicBezTo>
                  <a:cubicBezTo>
                    <a:pt x="1329" y="949"/>
                    <a:pt x="1320" y="949"/>
                    <a:pt x="1314" y="949"/>
                  </a:cubicBezTo>
                  <a:cubicBezTo>
                    <a:pt x="1316" y="939"/>
                    <a:pt x="1303" y="945"/>
                    <a:pt x="1295" y="947"/>
                  </a:cubicBezTo>
                  <a:cubicBezTo>
                    <a:pt x="1295" y="946"/>
                    <a:pt x="1295" y="945"/>
                    <a:pt x="1295" y="945"/>
                  </a:cubicBezTo>
                  <a:cubicBezTo>
                    <a:pt x="1304" y="938"/>
                    <a:pt x="1308" y="941"/>
                    <a:pt x="1315" y="937"/>
                  </a:cubicBezTo>
                  <a:cubicBezTo>
                    <a:pt x="1316" y="934"/>
                    <a:pt x="1314" y="935"/>
                    <a:pt x="1316" y="932"/>
                  </a:cubicBezTo>
                  <a:cubicBezTo>
                    <a:pt x="1302" y="935"/>
                    <a:pt x="1301" y="929"/>
                    <a:pt x="1290" y="929"/>
                  </a:cubicBezTo>
                  <a:cubicBezTo>
                    <a:pt x="1291" y="928"/>
                    <a:pt x="1291" y="928"/>
                    <a:pt x="1292" y="927"/>
                  </a:cubicBezTo>
                  <a:cubicBezTo>
                    <a:pt x="1295" y="928"/>
                    <a:pt x="1301" y="927"/>
                    <a:pt x="1306" y="924"/>
                  </a:cubicBezTo>
                  <a:cubicBezTo>
                    <a:pt x="1307" y="920"/>
                    <a:pt x="1304" y="922"/>
                    <a:pt x="1304" y="919"/>
                  </a:cubicBezTo>
                  <a:cubicBezTo>
                    <a:pt x="1302" y="923"/>
                    <a:pt x="1300" y="923"/>
                    <a:pt x="1301" y="920"/>
                  </a:cubicBezTo>
                  <a:cubicBezTo>
                    <a:pt x="1299" y="922"/>
                    <a:pt x="1297" y="924"/>
                    <a:pt x="1295" y="926"/>
                  </a:cubicBezTo>
                  <a:cubicBezTo>
                    <a:pt x="1295" y="922"/>
                    <a:pt x="1288" y="921"/>
                    <a:pt x="1283" y="928"/>
                  </a:cubicBezTo>
                  <a:cubicBezTo>
                    <a:pt x="1280" y="930"/>
                    <a:pt x="1287" y="923"/>
                    <a:pt x="1284" y="924"/>
                  </a:cubicBezTo>
                  <a:cubicBezTo>
                    <a:pt x="1285" y="922"/>
                    <a:pt x="1286" y="924"/>
                    <a:pt x="1288" y="920"/>
                  </a:cubicBezTo>
                  <a:cubicBezTo>
                    <a:pt x="1287" y="918"/>
                    <a:pt x="1281" y="923"/>
                    <a:pt x="1280" y="926"/>
                  </a:cubicBezTo>
                  <a:cubicBezTo>
                    <a:pt x="1278" y="926"/>
                    <a:pt x="1282" y="921"/>
                    <a:pt x="1283" y="919"/>
                  </a:cubicBezTo>
                  <a:cubicBezTo>
                    <a:pt x="1279" y="919"/>
                    <a:pt x="1278" y="923"/>
                    <a:pt x="1275" y="924"/>
                  </a:cubicBezTo>
                  <a:cubicBezTo>
                    <a:pt x="1272" y="925"/>
                    <a:pt x="1276" y="921"/>
                    <a:pt x="1277" y="920"/>
                  </a:cubicBezTo>
                  <a:cubicBezTo>
                    <a:pt x="1277" y="918"/>
                    <a:pt x="1273" y="923"/>
                    <a:pt x="1272" y="924"/>
                  </a:cubicBezTo>
                  <a:cubicBezTo>
                    <a:pt x="1271" y="923"/>
                    <a:pt x="1272" y="920"/>
                    <a:pt x="1273" y="917"/>
                  </a:cubicBezTo>
                  <a:cubicBezTo>
                    <a:pt x="1277" y="915"/>
                    <a:pt x="1277" y="917"/>
                    <a:pt x="1279" y="915"/>
                  </a:cubicBezTo>
                  <a:cubicBezTo>
                    <a:pt x="1279" y="911"/>
                    <a:pt x="1274" y="916"/>
                    <a:pt x="1271" y="919"/>
                  </a:cubicBezTo>
                  <a:cubicBezTo>
                    <a:pt x="1268" y="917"/>
                    <a:pt x="1265" y="916"/>
                    <a:pt x="1258" y="920"/>
                  </a:cubicBezTo>
                  <a:cubicBezTo>
                    <a:pt x="1258" y="917"/>
                    <a:pt x="1262" y="917"/>
                    <a:pt x="1263" y="914"/>
                  </a:cubicBezTo>
                  <a:cubicBezTo>
                    <a:pt x="1266" y="914"/>
                    <a:pt x="1267" y="914"/>
                    <a:pt x="1270" y="915"/>
                  </a:cubicBezTo>
                  <a:cubicBezTo>
                    <a:pt x="1271" y="910"/>
                    <a:pt x="1274" y="907"/>
                    <a:pt x="1278" y="905"/>
                  </a:cubicBezTo>
                  <a:cubicBezTo>
                    <a:pt x="1278" y="903"/>
                    <a:pt x="1276" y="904"/>
                    <a:pt x="1274" y="906"/>
                  </a:cubicBezTo>
                  <a:cubicBezTo>
                    <a:pt x="1277" y="902"/>
                    <a:pt x="1273" y="904"/>
                    <a:pt x="1276" y="899"/>
                  </a:cubicBezTo>
                  <a:cubicBezTo>
                    <a:pt x="1271" y="902"/>
                    <a:pt x="1269" y="900"/>
                    <a:pt x="1266" y="898"/>
                  </a:cubicBezTo>
                  <a:cubicBezTo>
                    <a:pt x="1267" y="895"/>
                    <a:pt x="1271" y="895"/>
                    <a:pt x="1269" y="899"/>
                  </a:cubicBezTo>
                  <a:cubicBezTo>
                    <a:pt x="1270" y="899"/>
                    <a:pt x="1270" y="899"/>
                    <a:pt x="1270" y="898"/>
                  </a:cubicBezTo>
                  <a:cubicBezTo>
                    <a:pt x="1271" y="898"/>
                    <a:pt x="1272" y="897"/>
                    <a:pt x="1272" y="897"/>
                  </a:cubicBezTo>
                  <a:cubicBezTo>
                    <a:pt x="1273" y="893"/>
                    <a:pt x="1269" y="894"/>
                    <a:pt x="1267" y="894"/>
                  </a:cubicBezTo>
                  <a:cubicBezTo>
                    <a:pt x="1269" y="891"/>
                    <a:pt x="1272" y="888"/>
                    <a:pt x="1274" y="884"/>
                  </a:cubicBezTo>
                  <a:cubicBezTo>
                    <a:pt x="1271" y="887"/>
                    <a:pt x="1272" y="886"/>
                    <a:pt x="1268" y="887"/>
                  </a:cubicBezTo>
                  <a:cubicBezTo>
                    <a:pt x="1268" y="884"/>
                    <a:pt x="1270" y="883"/>
                    <a:pt x="1271" y="880"/>
                  </a:cubicBezTo>
                  <a:cubicBezTo>
                    <a:pt x="1269" y="880"/>
                    <a:pt x="1268" y="882"/>
                    <a:pt x="1267" y="883"/>
                  </a:cubicBezTo>
                  <a:cubicBezTo>
                    <a:pt x="1267" y="880"/>
                    <a:pt x="1269" y="880"/>
                    <a:pt x="1269" y="877"/>
                  </a:cubicBezTo>
                  <a:cubicBezTo>
                    <a:pt x="1266" y="877"/>
                    <a:pt x="1264" y="874"/>
                    <a:pt x="1262" y="872"/>
                  </a:cubicBezTo>
                  <a:cubicBezTo>
                    <a:pt x="1264" y="868"/>
                    <a:pt x="1265" y="871"/>
                    <a:pt x="1268" y="868"/>
                  </a:cubicBezTo>
                  <a:cubicBezTo>
                    <a:pt x="1269" y="865"/>
                    <a:pt x="1264" y="869"/>
                    <a:pt x="1266" y="865"/>
                  </a:cubicBezTo>
                  <a:cubicBezTo>
                    <a:pt x="1265" y="866"/>
                    <a:pt x="1263" y="866"/>
                    <a:pt x="1262" y="868"/>
                  </a:cubicBezTo>
                  <a:cubicBezTo>
                    <a:pt x="1260" y="860"/>
                    <a:pt x="1248" y="863"/>
                    <a:pt x="1245" y="856"/>
                  </a:cubicBezTo>
                  <a:cubicBezTo>
                    <a:pt x="1244" y="857"/>
                    <a:pt x="1243" y="859"/>
                    <a:pt x="1243" y="860"/>
                  </a:cubicBezTo>
                  <a:cubicBezTo>
                    <a:pt x="1240" y="861"/>
                    <a:pt x="1238" y="862"/>
                    <a:pt x="1237" y="861"/>
                  </a:cubicBezTo>
                  <a:cubicBezTo>
                    <a:pt x="1246" y="848"/>
                    <a:pt x="1227" y="858"/>
                    <a:pt x="1226" y="853"/>
                  </a:cubicBezTo>
                  <a:cubicBezTo>
                    <a:pt x="1237" y="843"/>
                    <a:pt x="1238" y="850"/>
                    <a:pt x="1245" y="847"/>
                  </a:cubicBezTo>
                  <a:cubicBezTo>
                    <a:pt x="1245" y="844"/>
                    <a:pt x="1239" y="847"/>
                    <a:pt x="1243" y="841"/>
                  </a:cubicBezTo>
                  <a:cubicBezTo>
                    <a:pt x="1237" y="844"/>
                    <a:pt x="1237" y="844"/>
                    <a:pt x="1237" y="844"/>
                  </a:cubicBezTo>
                  <a:cubicBezTo>
                    <a:pt x="1237" y="842"/>
                    <a:pt x="1239" y="841"/>
                    <a:pt x="1239" y="839"/>
                  </a:cubicBezTo>
                  <a:cubicBezTo>
                    <a:pt x="1240" y="840"/>
                    <a:pt x="1244" y="837"/>
                    <a:pt x="1243" y="840"/>
                  </a:cubicBezTo>
                  <a:cubicBezTo>
                    <a:pt x="1246" y="836"/>
                    <a:pt x="1246" y="839"/>
                    <a:pt x="1249" y="836"/>
                  </a:cubicBezTo>
                  <a:cubicBezTo>
                    <a:pt x="1253" y="828"/>
                    <a:pt x="1239" y="841"/>
                    <a:pt x="1243" y="833"/>
                  </a:cubicBezTo>
                  <a:cubicBezTo>
                    <a:pt x="1238" y="835"/>
                    <a:pt x="1232" y="838"/>
                    <a:pt x="1227" y="841"/>
                  </a:cubicBezTo>
                  <a:cubicBezTo>
                    <a:pt x="1228" y="838"/>
                    <a:pt x="1230" y="836"/>
                    <a:pt x="1233" y="835"/>
                  </a:cubicBezTo>
                  <a:cubicBezTo>
                    <a:pt x="1235" y="830"/>
                    <a:pt x="1231" y="832"/>
                    <a:pt x="1231" y="830"/>
                  </a:cubicBezTo>
                  <a:cubicBezTo>
                    <a:pt x="1229" y="832"/>
                    <a:pt x="1227" y="834"/>
                    <a:pt x="1224" y="835"/>
                  </a:cubicBezTo>
                  <a:cubicBezTo>
                    <a:pt x="1224" y="837"/>
                    <a:pt x="1227" y="835"/>
                    <a:pt x="1225" y="839"/>
                  </a:cubicBezTo>
                  <a:cubicBezTo>
                    <a:pt x="1222" y="839"/>
                    <a:pt x="1221" y="838"/>
                    <a:pt x="1221" y="835"/>
                  </a:cubicBezTo>
                  <a:cubicBezTo>
                    <a:pt x="1212" y="839"/>
                    <a:pt x="1212" y="839"/>
                    <a:pt x="1212" y="839"/>
                  </a:cubicBezTo>
                  <a:cubicBezTo>
                    <a:pt x="1216" y="834"/>
                    <a:pt x="1216" y="836"/>
                    <a:pt x="1214" y="833"/>
                  </a:cubicBezTo>
                  <a:cubicBezTo>
                    <a:pt x="1214" y="830"/>
                    <a:pt x="1218" y="830"/>
                    <a:pt x="1219" y="827"/>
                  </a:cubicBezTo>
                  <a:cubicBezTo>
                    <a:pt x="1212" y="834"/>
                    <a:pt x="1212" y="830"/>
                    <a:pt x="1204" y="834"/>
                  </a:cubicBezTo>
                  <a:cubicBezTo>
                    <a:pt x="1203" y="830"/>
                    <a:pt x="1201" y="828"/>
                    <a:pt x="1201" y="824"/>
                  </a:cubicBezTo>
                  <a:cubicBezTo>
                    <a:pt x="1193" y="830"/>
                    <a:pt x="1190" y="830"/>
                    <a:pt x="1184" y="832"/>
                  </a:cubicBezTo>
                  <a:cubicBezTo>
                    <a:pt x="1184" y="828"/>
                    <a:pt x="1188" y="829"/>
                    <a:pt x="1190" y="826"/>
                  </a:cubicBezTo>
                  <a:cubicBezTo>
                    <a:pt x="1186" y="824"/>
                    <a:pt x="1174" y="831"/>
                    <a:pt x="1168" y="836"/>
                  </a:cubicBezTo>
                  <a:cubicBezTo>
                    <a:pt x="1169" y="840"/>
                    <a:pt x="1179" y="831"/>
                    <a:pt x="1183" y="831"/>
                  </a:cubicBezTo>
                  <a:cubicBezTo>
                    <a:pt x="1182" y="833"/>
                    <a:pt x="1181" y="834"/>
                    <a:pt x="1180" y="835"/>
                  </a:cubicBezTo>
                  <a:cubicBezTo>
                    <a:pt x="1180" y="837"/>
                    <a:pt x="1185" y="834"/>
                    <a:pt x="1185" y="832"/>
                  </a:cubicBezTo>
                  <a:cubicBezTo>
                    <a:pt x="1183" y="841"/>
                    <a:pt x="1205" y="827"/>
                    <a:pt x="1201" y="840"/>
                  </a:cubicBezTo>
                  <a:cubicBezTo>
                    <a:pt x="1191" y="846"/>
                    <a:pt x="1185" y="842"/>
                    <a:pt x="1183" y="838"/>
                  </a:cubicBezTo>
                  <a:cubicBezTo>
                    <a:pt x="1171" y="847"/>
                    <a:pt x="1167" y="841"/>
                    <a:pt x="1162" y="838"/>
                  </a:cubicBezTo>
                  <a:cubicBezTo>
                    <a:pt x="1167" y="835"/>
                    <a:pt x="1171" y="832"/>
                    <a:pt x="1176" y="826"/>
                  </a:cubicBezTo>
                  <a:cubicBezTo>
                    <a:pt x="1172" y="829"/>
                    <a:pt x="1172" y="826"/>
                    <a:pt x="1169" y="828"/>
                  </a:cubicBezTo>
                  <a:cubicBezTo>
                    <a:pt x="1173" y="817"/>
                    <a:pt x="1161" y="829"/>
                    <a:pt x="1164" y="819"/>
                  </a:cubicBezTo>
                  <a:cubicBezTo>
                    <a:pt x="1157" y="819"/>
                    <a:pt x="1159" y="819"/>
                    <a:pt x="1154" y="819"/>
                  </a:cubicBezTo>
                  <a:cubicBezTo>
                    <a:pt x="1154" y="821"/>
                    <a:pt x="1152" y="821"/>
                    <a:pt x="1151" y="823"/>
                  </a:cubicBezTo>
                  <a:cubicBezTo>
                    <a:pt x="1149" y="823"/>
                    <a:pt x="1149" y="822"/>
                    <a:pt x="1146" y="823"/>
                  </a:cubicBezTo>
                  <a:cubicBezTo>
                    <a:pt x="1147" y="819"/>
                    <a:pt x="1150" y="819"/>
                    <a:pt x="1151" y="820"/>
                  </a:cubicBezTo>
                  <a:cubicBezTo>
                    <a:pt x="1154" y="816"/>
                    <a:pt x="1146" y="817"/>
                    <a:pt x="1143" y="821"/>
                  </a:cubicBezTo>
                  <a:cubicBezTo>
                    <a:pt x="1142" y="819"/>
                    <a:pt x="1138" y="821"/>
                    <a:pt x="1140" y="815"/>
                  </a:cubicBezTo>
                  <a:cubicBezTo>
                    <a:pt x="1139" y="813"/>
                    <a:pt x="1130" y="819"/>
                    <a:pt x="1130" y="815"/>
                  </a:cubicBezTo>
                  <a:cubicBezTo>
                    <a:pt x="1132" y="809"/>
                    <a:pt x="1138" y="807"/>
                    <a:pt x="1143" y="803"/>
                  </a:cubicBezTo>
                  <a:cubicBezTo>
                    <a:pt x="1140" y="801"/>
                    <a:pt x="1133" y="807"/>
                    <a:pt x="1131" y="802"/>
                  </a:cubicBezTo>
                  <a:cubicBezTo>
                    <a:pt x="1132" y="798"/>
                    <a:pt x="1133" y="798"/>
                    <a:pt x="1132" y="797"/>
                  </a:cubicBezTo>
                  <a:cubicBezTo>
                    <a:pt x="1128" y="799"/>
                    <a:pt x="1133" y="800"/>
                    <a:pt x="1129" y="802"/>
                  </a:cubicBezTo>
                  <a:cubicBezTo>
                    <a:pt x="1130" y="803"/>
                    <a:pt x="1131" y="805"/>
                    <a:pt x="1133" y="805"/>
                  </a:cubicBezTo>
                  <a:cubicBezTo>
                    <a:pt x="1130" y="809"/>
                    <a:pt x="1130" y="808"/>
                    <a:pt x="1132" y="810"/>
                  </a:cubicBezTo>
                  <a:cubicBezTo>
                    <a:pt x="1132" y="811"/>
                    <a:pt x="1130" y="811"/>
                    <a:pt x="1129" y="812"/>
                  </a:cubicBezTo>
                  <a:cubicBezTo>
                    <a:pt x="1127" y="813"/>
                    <a:pt x="1131" y="806"/>
                    <a:pt x="1129" y="806"/>
                  </a:cubicBezTo>
                  <a:cubicBezTo>
                    <a:pt x="1128" y="808"/>
                    <a:pt x="1126" y="808"/>
                    <a:pt x="1125" y="810"/>
                  </a:cubicBezTo>
                  <a:cubicBezTo>
                    <a:pt x="1123" y="810"/>
                    <a:pt x="1123" y="807"/>
                    <a:pt x="1122" y="806"/>
                  </a:cubicBezTo>
                  <a:cubicBezTo>
                    <a:pt x="1123" y="804"/>
                    <a:pt x="1124" y="803"/>
                    <a:pt x="1125" y="804"/>
                  </a:cubicBezTo>
                  <a:cubicBezTo>
                    <a:pt x="1127" y="804"/>
                    <a:pt x="1124" y="805"/>
                    <a:pt x="1124" y="807"/>
                  </a:cubicBezTo>
                  <a:cubicBezTo>
                    <a:pt x="1126" y="805"/>
                    <a:pt x="1129" y="803"/>
                    <a:pt x="1130" y="800"/>
                  </a:cubicBezTo>
                  <a:cubicBezTo>
                    <a:pt x="1115" y="808"/>
                    <a:pt x="1110" y="803"/>
                    <a:pt x="1100" y="805"/>
                  </a:cubicBezTo>
                  <a:cubicBezTo>
                    <a:pt x="1101" y="803"/>
                    <a:pt x="1101" y="802"/>
                    <a:pt x="1102" y="801"/>
                  </a:cubicBezTo>
                  <a:cubicBezTo>
                    <a:pt x="1100" y="803"/>
                    <a:pt x="1092" y="804"/>
                    <a:pt x="1090" y="802"/>
                  </a:cubicBezTo>
                  <a:cubicBezTo>
                    <a:pt x="1093" y="798"/>
                    <a:pt x="1098" y="800"/>
                    <a:pt x="1100" y="797"/>
                  </a:cubicBezTo>
                  <a:cubicBezTo>
                    <a:pt x="1098" y="801"/>
                    <a:pt x="1101" y="800"/>
                    <a:pt x="1101" y="797"/>
                  </a:cubicBezTo>
                  <a:cubicBezTo>
                    <a:pt x="1094" y="797"/>
                    <a:pt x="1089" y="795"/>
                    <a:pt x="1086" y="792"/>
                  </a:cubicBezTo>
                  <a:cubicBezTo>
                    <a:pt x="1089" y="786"/>
                    <a:pt x="1092" y="792"/>
                    <a:pt x="1097" y="787"/>
                  </a:cubicBezTo>
                  <a:cubicBezTo>
                    <a:pt x="1095" y="786"/>
                    <a:pt x="1096" y="784"/>
                    <a:pt x="1093" y="786"/>
                  </a:cubicBezTo>
                  <a:cubicBezTo>
                    <a:pt x="1091" y="778"/>
                    <a:pt x="1073" y="783"/>
                    <a:pt x="1066" y="780"/>
                  </a:cubicBezTo>
                  <a:cubicBezTo>
                    <a:pt x="1067" y="777"/>
                    <a:pt x="1073" y="779"/>
                    <a:pt x="1072" y="775"/>
                  </a:cubicBezTo>
                  <a:cubicBezTo>
                    <a:pt x="1068" y="778"/>
                    <a:pt x="1065" y="778"/>
                    <a:pt x="1063" y="778"/>
                  </a:cubicBezTo>
                  <a:cubicBezTo>
                    <a:pt x="1063" y="779"/>
                    <a:pt x="1063" y="782"/>
                    <a:pt x="1065" y="782"/>
                  </a:cubicBezTo>
                  <a:cubicBezTo>
                    <a:pt x="1065" y="783"/>
                    <a:pt x="1064" y="783"/>
                    <a:pt x="1063" y="784"/>
                  </a:cubicBezTo>
                  <a:cubicBezTo>
                    <a:pt x="1059" y="785"/>
                    <a:pt x="1062" y="777"/>
                    <a:pt x="1055" y="781"/>
                  </a:cubicBezTo>
                  <a:cubicBezTo>
                    <a:pt x="1055" y="779"/>
                    <a:pt x="1057" y="778"/>
                    <a:pt x="1057" y="776"/>
                  </a:cubicBezTo>
                  <a:cubicBezTo>
                    <a:pt x="1052" y="778"/>
                    <a:pt x="1053" y="774"/>
                    <a:pt x="1050" y="774"/>
                  </a:cubicBezTo>
                  <a:cubicBezTo>
                    <a:pt x="1050" y="773"/>
                    <a:pt x="1051" y="771"/>
                    <a:pt x="1053" y="770"/>
                  </a:cubicBezTo>
                  <a:cubicBezTo>
                    <a:pt x="1053" y="768"/>
                    <a:pt x="1049" y="771"/>
                    <a:pt x="1051" y="767"/>
                  </a:cubicBezTo>
                  <a:cubicBezTo>
                    <a:pt x="1049" y="767"/>
                    <a:pt x="1049" y="769"/>
                    <a:pt x="1048" y="770"/>
                  </a:cubicBezTo>
                  <a:cubicBezTo>
                    <a:pt x="1042" y="763"/>
                    <a:pt x="1037" y="761"/>
                    <a:pt x="1028" y="757"/>
                  </a:cubicBezTo>
                  <a:cubicBezTo>
                    <a:pt x="1029" y="755"/>
                    <a:pt x="1031" y="754"/>
                    <a:pt x="1033" y="753"/>
                  </a:cubicBezTo>
                  <a:cubicBezTo>
                    <a:pt x="1032" y="752"/>
                    <a:pt x="1030" y="753"/>
                    <a:pt x="1029" y="751"/>
                  </a:cubicBezTo>
                  <a:cubicBezTo>
                    <a:pt x="1026" y="751"/>
                    <a:pt x="1027" y="756"/>
                    <a:pt x="1023" y="756"/>
                  </a:cubicBezTo>
                  <a:cubicBezTo>
                    <a:pt x="1025" y="752"/>
                    <a:pt x="1022" y="751"/>
                    <a:pt x="1017" y="753"/>
                  </a:cubicBezTo>
                  <a:cubicBezTo>
                    <a:pt x="1018" y="750"/>
                    <a:pt x="1020" y="750"/>
                    <a:pt x="1020" y="747"/>
                  </a:cubicBezTo>
                  <a:cubicBezTo>
                    <a:pt x="1018" y="748"/>
                    <a:pt x="1017" y="751"/>
                    <a:pt x="1015" y="752"/>
                  </a:cubicBezTo>
                  <a:cubicBezTo>
                    <a:pt x="1017" y="746"/>
                    <a:pt x="1013" y="751"/>
                    <a:pt x="1010" y="749"/>
                  </a:cubicBezTo>
                  <a:cubicBezTo>
                    <a:pt x="1010" y="747"/>
                    <a:pt x="1012" y="746"/>
                    <a:pt x="1012" y="743"/>
                  </a:cubicBezTo>
                  <a:cubicBezTo>
                    <a:pt x="1011" y="744"/>
                    <a:pt x="1010" y="746"/>
                    <a:pt x="1009" y="748"/>
                  </a:cubicBezTo>
                  <a:cubicBezTo>
                    <a:pt x="1005" y="748"/>
                    <a:pt x="1005" y="738"/>
                    <a:pt x="1009" y="733"/>
                  </a:cubicBezTo>
                  <a:cubicBezTo>
                    <a:pt x="1004" y="733"/>
                    <a:pt x="1008" y="740"/>
                    <a:pt x="1002" y="743"/>
                  </a:cubicBezTo>
                  <a:cubicBezTo>
                    <a:pt x="1001" y="742"/>
                    <a:pt x="1003" y="740"/>
                    <a:pt x="1003" y="737"/>
                  </a:cubicBezTo>
                  <a:cubicBezTo>
                    <a:pt x="999" y="738"/>
                    <a:pt x="999" y="733"/>
                    <a:pt x="994" y="739"/>
                  </a:cubicBezTo>
                  <a:cubicBezTo>
                    <a:pt x="992" y="737"/>
                    <a:pt x="990" y="736"/>
                    <a:pt x="993" y="731"/>
                  </a:cubicBezTo>
                  <a:cubicBezTo>
                    <a:pt x="992" y="732"/>
                    <a:pt x="990" y="732"/>
                    <a:pt x="988" y="733"/>
                  </a:cubicBezTo>
                  <a:cubicBezTo>
                    <a:pt x="986" y="738"/>
                    <a:pt x="991" y="730"/>
                    <a:pt x="989" y="736"/>
                  </a:cubicBezTo>
                  <a:cubicBezTo>
                    <a:pt x="983" y="740"/>
                    <a:pt x="982" y="732"/>
                    <a:pt x="975" y="733"/>
                  </a:cubicBezTo>
                  <a:cubicBezTo>
                    <a:pt x="978" y="730"/>
                    <a:pt x="980" y="727"/>
                    <a:pt x="983" y="728"/>
                  </a:cubicBezTo>
                  <a:cubicBezTo>
                    <a:pt x="984" y="721"/>
                    <a:pt x="975" y="731"/>
                    <a:pt x="972" y="729"/>
                  </a:cubicBezTo>
                  <a:cubicBezTo>
                    <a:pt x="974" y="723"/>
                    <a:pt x="969" y="726"/>
                    <a:pt x="966" y="726"/>
                  </a:cubicBezTo>
                  <a:cubicBezTo>
                    <a:pt x="968" y="720"/>
                    <a:pt x="964" y="720"/>
                    <a:pt x="961" y="719"/>
                  </a:cubicBezTo>
                  <a:cubicBezTo>
                    <a:pt x="963" y="716"/>
                    <a:pt x="964" y="720"/>
                    <a:pt x="966" y="718"/>
                  </a:cubicBezTo>
                  <a:cubicBezTo>
                    <a:pt x="968" y="715"/>
                    <a:pt x="971" y="714"/>
                    <a:pt x="973" y="711"/>
                  </a:cubicBezTo>
                  <a:cubicBezTo>
                    <a:pt x="967" y="714"/>
                    <a:pt x="963" y="712"/>
                    <a:pt x="957" y="716"/>
                  </a:cubicBezTo>
                  <a:cubicBezTo>
                    <a:pt x="958" y="714"/>
                    <a:pt x="956" y="714"/>
                    <a:pt x="956" y="712"/>
                  </a:cubicBezTo>
                  <a:cubicBezTo>
                    <a:pt x="959" y="706"/>
                    <a:pt x="961" y="715"/>
                    <a:pt x="963" y="707"/>
                  </a:cubicBezTo>
                  <a:cubicBezTo>
                    <a:pt x="966" y="705"/>
                    <a:pt x="964" y="710"/>
                    <a:pt x="968" y="708"/>
                  </a:cubicBezTo>
                  <a:cubicBezTo>
                    <a:pt x="970" y="703"/>
                    <a:pt x="961" y="707"/>
                    <a:pt x="966" y="702"/>
                  </a:cubicBezTo>
                  <a:cubicBezTo>
                    <a:pt x="963" y="703"/>
                    <a:pt x="962" y="701"/>
                    <a:pt x="958" y="702"/>
                  </a:cubicBezTo>
                  <a:cubicBezTo>
                    <a:pt x="964" y="696"/>
                    <a:pt x="956" y="700"/>
                    <a:pt x="958" y="694"/>
                  </a:cubicBezTo>
                  <a:cubicBezTo>
                    <a:pt x="952" y="697"/>
                    <a:pt x="951" y="694"/>
                    <a:pt x="946" y="694"/>
                  </a:cubicBezTo>
                  <a:cubicBezTo>
                    <a:pt x="944" y="697"/>
                    <a:pt x="943" y="701"/>
                    <a:pt x="946" y="700"/>
                  </a:cubicBezTo>
                  <a:cubicBezTo>
                    <a:pt x="941" y="705"/>
                    <a:pt x="941" y="699"/>
                    <a:pt x="940" y="698"/>
                  </a:cubicBezTo>
                  <a:cubicBezTo>
                    <a:pt x="942" y="695"/>
                    <a:pt x="945" y="694"/>
                    <a:pt x="946" y="694"/>
                  </a:cubicBezTo>
                  <a:cubicBezTo>
                    <a:pt x="948" y="691"/>
                    <a:pt x="947" y="690"/>
                    <a:pt x="950" y="686"/>
                  </a:cubicBezTo>
                  <a:cubicBezTo>
                    <a:pt x="944" y="693"/>
                    <a:pt x="946" y="686"/>
                    <a:pt x="940" y="689"/>
                  </a:cubicBezTo>
                  <a:cubicBezTo>
                    <a:pt x="937" y="694"/>
                    <a:pt x="942" y="690"/>
                    <a:pt x="940" y="694"/>
                  </a:cubicBezTo>
                  <a:cubicBezTo>
                    <a:pt x="939" y="693"/>
                    <a:pt x="935" y="695"/>
                    <a:pt x="937" y="690"/>
                  </a:cubicBezTo>
                  <a:cubicBezTo>
                    <a:pt x="938" y="689"/>
                    <a:pt x="938" y="690"/>
                    <a:pt x="940" y="689"/>
                  </a:cubicBezTo>
                  <a:cubicBezTo>
                    <a:pt x="941" y="687"/>
                    <a:pt x="939" y="687"/>
                    <a:pt x="941" y="686"/>
                  </a:cubicBezTo>
                  <a:cubicBezTo>
                    <a:pt x="942" y="682"/>
                    <a:pt x="936" y="690"/>
                    <a:pt x="939" y="685"/>
                  </a:cubicBezTo>
                  <a:cubicBezTo>
                    <a:pt x="937" y="688"/>
                    <a:pt x="935" y="691"/>
                    <a:pt x="932" y="692"/>
                  </a:cubicBezTo>
                  <a:cubicBezTo>
                    <a:pt x="930" y="691"/>
                    <a:pt x="934" y="690"/>
                    <a:pt x="935" y="687"/>
                  </a:cubicBezTo>
                  <a:cubicBezTo>
                    <a:pt x="932" y="687"/>
                    <a:pt x="931" y="690"/>
                    <a:pt x="929" y="692"/>
                  </a:cubicBezTo>
                  <a:cubicBezTo>
                    <a:pt x="929" y="691"/>
                    <a:pt x="929" y="689"/>
                    <a:pt x="927" y="691"/>
                  </a:cubicBezTo>
                  <a:cubicBezTo>
                    <a:pt x="928" y="685"/>
                    <a:pt x="934" y="685"/>
                    <a:pt x="936" y="680"/>
                  </a:cubicBezTo>
                  <a:cubicBezTo>
                    <a:pt x="933" y="682"/>
                    <a:pt x="931" y="683"/>
                    <a:pt x="930" y="686"/>
                  </a:cubicBezTo>
                  <a:cubicBezTo>
                    <a:pt x="925" y="688"/>
                    <a:pt x="930" y="680"/>
                    <a:pt x="925" y="684"/>
                  </a:cubicBezTo>
                  <a:cubicBezTo>
                    <a:pt x="925" y="681"/>
                    <a:pt x="927" y="679"/>
                    <a:pt x="928" y="677"/>
                  </a:cubicBezTo>
                  <a:cubicBezTo>
                    <a:pt x="924" y="678"/>
                    <a:pt x="924" y="675"/>
                    <a:pt x="923" y="673"/>
                  </a:cubicBezTo>
                  <a:cubicBezTo>
                    <a:pt x="917" y="677"/>
                    <a:pt x="916" y="674"/>
                    <a:pt x="914" y="672"/>
                  </a:cubicBezTo>
                  <a:cubicBezTo>
                    <a:pt x="915" y="669"/>
                    <a:pt x="919" y="670"/>
                    <a:pt x="918" y="667"/>
                  </a:cubicBezTo>
                  <a:cubicBezTo>
                    <a:pt x="913" y="670"/>
                    <a:pt x="913" y="666"/>
                    <a:pt x="910" y="664"/>
                  </a:cubicBezTo>
                  <a:cubicBezTo>
                    <a:pt x="908" y="665"/>
                    <a:pt x="908" y="669"/>
                    <a:pt x="905" y="669"/>
                  </a:cubicBezTo>
                  <a:cubicBezTo>
                    <a:pt x="903" y="668"/>
                    <a:pt x="909" y="665"/>
                    <a:pt x="909" y="661"/>
                  </a:cubicBezTo>
                  <a:cubicBezTo>
                    <a:pt x="908" y="661"/>
                    <a:pt x="907" y="661"/>
                    <a:pt x="905" y="663"/>
                  </a:cubicBezTo>
                  <a:cubicBezTo>
                    <a:pt x="909" y="651"/>
                    <a:pt x="894" y="661"/>
                    <a:pt x="895" y="653"/>
                  </a:cubicBezTo>
                  <a:cubicBezTo>
                    <a:pt x="889" y="657"/>
                    <a:pt x="889" y="655"/>
                    <a:pt x="884" y="656"/>
                  </a:cubicBezTo>
                  <a:cubicBezTo>
                    <a:pt x="883" y="656"/>
                    <a:pt x="886" y="652"/>
                    <a:pt x="884" y="651"/>
                  </a:cubicBezTo>
                  <a:cubicBezTo>
                    <a:pt x="887" y="647"/>
                    <a:pt x="887" y="651"/>
                    <a:pt x="890" y="650"/>
                  </a:cubicBezTo>
                  <a:cubicBezTo>
                    <a:pt x="890" y="645"/>
                    <a:pt x="886" y="647"/>
                    <a:pt x="882" y="648"/>
                  </a:cubicBezTo>
                  <a:cubicBezTo>
                    <a:pt x="881" y="645"/>
                    <a:pt x="884" y="644"/>
                    <a:pt x="885" y="640"/>
                  </a:cubicBezTo>
                  <a:cubicBezTo>
                    <a:pt x="883" y="640"/>
                    <a:pt x="884" y="637"/>
                    <a:pt x="880" y="640"/>
                  </a:cubicBezTo>
                  <a:cubicBezTo>
                    <a:pt x="880" y="639"/>
                    <a:pt x="881" y="637"/>
                    <a:pt x="881" y="636"/>
                  </a:cubicBezTo>
                  <a:cubicBezTo>
                    <a:pt x="878" y="641"/>
                    <a:pt x="873" y="639"/>
                    <a:pt x="876" y="632"/>
                  </a:cubicBezTo>
                  <a:cubicBezTo>
                    <a:pt x="870" y="637"/>
                    <a:pt x="871" y="633"/>
                    <a:pt x="871" y="631"/>
                  </a:cubicBezTo>
                  <a:cubicBezTo>
                    <a:pt x="867" y="632"/>
                    <a:pt x="870" y="632"/>
                    <a:pt x="869" y="634"/>
                  </a:cubicBezTo>
                  <a:cubicBezTo>
                    <a:pt x="866" y="635"/>
                    <a:pt x="867" y="633"/>
                    <a:pt x="866" y="633"/>
                  </a:cubicBezTo>
                  <a:cubicBezTo>
                    <a:pt x="867" y="628"/>
                    <a:pt x="868" y="629"/>
                    <a:pt x="871" y="627"/>
                  </a:cubicBezTo>
                  <a:cubicBezTo>
                    <a:pt x="869" y="625"/>
                    <a:pt x="869" y="623"/>
                    <a:pt x="871" y="617"/>
                  </a:cubicBezTo>
                  <a:cubicBezTo>
                    <a:pt x="873" y="616"/>
                    <a:pt x="873" y="616"/>
                    <a:pt x="873" y="617"/>
                  </a:cubicBezTo>
                  <a:cubicBezTo>
                    <a:pt x="875" y="614"/>
                    <a:pt x="871" y="612"/>
                    <a:pt x="870" y="611"/>
                  </a:cubicBezTo>
                  <a:cubicBezTo>
                    <a:pt x="871" y="616"/>
                    <a:pt x="866" y="621"/>
                    <a:pt x="869" y="626"/>
                  </a:cubicBezTo>
                  <a:cubicBezTo>
                    <a:pt x="860" y="629"/>
                    <a:pt x="869" y="617"/>
                    <a:pt x="865" y="616"/>
                  </a:cubicBezTo>
                  <a:cubicBezTo>
                    <a:pt x="863" y="620"/>
                    <a:pt x="862" y="626"/>
                    <a:pt x="859" y="629"/>
                  </a:cubicBezTo>
                  <a:cubicBezTo>
                    <a:pt x="861" y="625"/>
                    <a:pt x="858" y="623"/>
                    <a:pt x="860" y="618"/>
                  </a:cubicBezTo>
                  <a:cubicBezTo>
                    <a:pt x="856" y="621"/>
                    <a:pt x="854" y="624"/>
                    <a:pt x="850" y="626"/>
                  </a:cubicBezTo>
                  <a:cubicBezTo>
                    <a:pt x="855" y="621"/>
                    <a:pt x="853" y="620"/>
                    <a:pt x="854" y="616"/>
                  </a:cubicBezTo>
                  <a:cubicBezTo>
                    <a:pt x="855" y="613"/>
                    <a:pt x="859" y="613"/>
                    <a:pt x="859" y="610"/>
                  </a:cubicBezTo>
                  <a:cubicBezTo>
                    <a:pt x="857" y="612"/>
                    <a:pt x="856" y="612"/>
                    <a:pt x="853" y="615"/>
                  </a:cubicBezTo>
                  <a:cubicBezTo>
                    <a:pt x="852" y="615"/>
                    <a:pt x="853" y="611"/>
                    <a:pt x="851" y="616"/>
                  </a:cubicBezTo>
                  <a:cubicBezTo>
                    <a:pt x="850" y="614"/>
                    <a:pt x="850" y="611"/>
                    <a:pt x="851" y="609"/>
                  </a:cubicBezTo>
                  <a:cubicBezTo>
                    <a:pt x="853" y="606"/>
                    <a:pt x="854" y="611"/>
                    <a:pt x="858" y="606"/>
                  </a:cubicBezTo>
                  <a:cubicBezTo>
                    <a:pt x="854" y="607"/>
                    <a:pt x="840" y="605"/>
                    <a:pt x="849" y="598"/>
                  </a:cubicBezTo>
                  <a:cubicBezTo>
                    <a:pt x="848" y="596"/>
                    <a:pt x="844" y="599"/>
                    <a:pt x="845" y="595"/>
                  </a:cubicBezTo>
                  <a:cubicBezTo>
                    <a:pt x="837" y="601"/>
                    <a:pt x="839" y="592"/>
                    <a:pt x="830" y="597"/>
                  </a:cubicBezTo>
                  <a:cubicBezTo>
                    <a:pt x="834" y="591"/>
                    <a:pt x="829" y="592"/>
                    <a:pt x="833" y="589"/>
                  </a:cubicBezTo>
                  <a:cubicBezTo>
                    <a:pt x="833" y="586"/>
                    <a:pt x="829" y="592"/>
                    <a:pt x="826" y="592"/>
                  </a:cubicBezTo>
                  <a:cubicBezTo>
                    <a:pt x="824" y="589"/>
                    <a:pt x="823" y="584"/>
                    <a:pt x="817" y="586"/>
                  </a:cubicBezTo>
                  <a:cubicBezTo>
                    <a:pt x="820" y="581"/>
                    <a:pt x="817" y="580"/>
                    <a:pt x="814" y="583"/>
                  </a:cubicBezTo>
                  <a:cubicBezTo>
                    <a:pt x="816" y="578"/>
                    <a:pt x="813" y="580"/>
                    <a:pt x="814" y="576"/>
                  </a:cubicBezTo>
                  <a:cubicBezTo>
                    <a:pt x="812" y="579"/>
                    <a:pt x="813" y="580"/>
                    <a:pt x="810" y="584"/>
                  </a:cubicBezTo>
                  <a:cubicBezTo>
                    <a:pt x="808" y="583"/>
                    <a:pt x="810" y="578"/>
                    <a:pt x="811" y="576"/>
                  </a:cubicBezTo>
                  <a:cubicBezTo>
                    <a:pt x="810" y="573"/>
                    <a:pt x="806" y="579"/>
                    <a:pt x="808" y="572"/>
                  </a:cubicBezTo>
                  <a:cubicBezTo>
                    <a:pt x="806" y="573"/>
                    <a:pt x="806" y="575"/>
                    <a:pt x="804" y="576"/>
                  </a:cubicBezTo>
                  <a:cubicBezTo>
                    <a:pt x="806" y="576"/>
                    <a:pt x="807" y="579"/>
                    <a:pt x="806" y="582"/>
                  </a:cubicBezTo>
                  <a:cubicBezTo>
                    <a:pt x="804" y="580"/>
                    <a:pt x="802" y="577"/>
                    <a:pt x="799" y="575"/>
                  </a:cubicBezTo>
                  <a:cubicBezTo>
                    <a:pt x="799" y="574"/>
                    <a:pt x="800" y="573"/>
                    <a:pt x="800" y="572"/>
                  </a:cubicBezTo>
                  <a:cubicBezTo>
                    <a:pt x="803" y="572"/>
                    <a:pt x="802" y="577"/>
                    <a:pt x="807" y="573"/>
                  </a:cubicBezTo>
                  <a:cubicBezTo>
                    <a:pt x="807" y="568"/>
                    <a:pt x="800" y="573"/>
                    <a:pt x="802" y="566"/>
                  </a:cubicBezTo>
                  <a:cubicBezTo>
                    <a:pt x="800" y="567"/>
                    <a:pt x="799" y="567"/>
                    <a:pt x="799" y="566"/>
                  </a:cubicBezTo>
                  <a:cubicBezTo>
                    <a:pt x="797" y="567"/>
                    <a:pt x="796" y="568"/>
                    <a:pt x="796" y="570"/>
                  </a:cubicBezTo>
                  <a:cubicBezTo>
                    <a:pt x="792" y="571"/>
                    <a:pt x="793" y="567"/>
                    <a:pt x="789" y="568"/>
                  </a:cubicBezTo>
                  <a:cubicBezTo>
                    <a:pt x="790" y="565"/>
                    <a:pt x="792" y="564"/>
                    <a:pt x="792" y="562"/>
                  </a:cubicBezTo>
                  <a:cubicBezTo>
                    <a:pt x="789" y="563"/>
                    <a:pt x="790" y="567"/>
                    <a:pt x="788" y="565"/>
                  </a:cubicBezTo>
                  <a:cubicBezTo>
                    <a:pt x="788" y="561"/>
                    <a:pt x="792" y="562"/>
                    <a:pt x="790" y="560"/>
                  </a:cubicBezTo>
                  <a:cubicBezTo>
                    <a:pt x="788" y="560"/>
                    <a:pt x="788" y="563"/>
                    <a:pt x="786" y="563"/>
                  </a:cubicBezTo>
                  <a:cubicBezTo>
                    <a:pt x="789" y="549"/>
                    <a:pt x="775" y="552"/>
                    <a:pt x="774" y="543"/>
                  </a:cubicBezTo>
                  <a:cubicBezTo>
                    <a:pt x="775" y="541"/>
                    <a:pt x="778" y="541"/>
                    <a:pt x="779" y="539"/>
                  </a:cubicBezTo>
                  <a:cubicBezTo>
                    <a:pt x="778" y="536"/>
                    <a:pt x="770" y="541"/>
                    <a:pt x="774" y="533"/>
                  </a:cubicBezTo>
                  <a:cubicBezTo>
                    <a:pt x="773" y="534"/>
                    <a:pt x="771" y="535"/>
                    <a:pt x="771" y="537"/>
                  </a:cubicBezTo>
                  <a:cubicBezTo>
                    <a:pt x="768" y="539"/>
                    <a:pt x="769" y="536"/>
                    <a:pt x="766" y="538"/>
                  </a:cubicBezTo>
                  <a:cubicBezTo>
                    <a:pt x="766" y="536"/>
                    <a:pt x="768" y="535"/>
                    <a:pt x="770" y="534"/>
                  </a:cubicBezTo>
                  <a:cubicBezTo>
                    <a:pt x="771" y="531"/>
                    <a:pt x="768" y="533"/>
                    <a:pt x="768" y="530"/>
                  </a:cubicBezTo>
                  <a:cubicBezTo>
                    <a:pt x="766" y="531"/>
                    <a:pt x="766" y="533"/>
                    <a:pt x="766" y="534"/>
                  </a:cubicBezTo>
                  <a:cubicBezTo>
                    <a:pt x="763" y="536"/>
                    <a:pt x="764" y="533"/>
                    <a:pt x="762" y="534"/>
                  </a:cubicBezTo>
                  <a:cubicBezTo>
                    <a:pt x="763" y="532"/>
                    <a:pt x="765" y="531"/>
                    <a:pt x="765" y="529"/>
                  </a:cubicBezTo>
                  <a:cubicBezTo>
                    <a:pt x="764" y="530"/>
                    <a:pt x="763" y="530"/>
                    <a:pt x="761" y="531"/>
                  </a:cubicBezTo>
                  <a:cubicBezTo>
                    <a:pt x="762" y="529"/>
                    <a:pt x="764" y="528"/>
                    <a:pt x="764" y="525"/>
                  </a:cubicBezTo>
                  <a:cubicBezTo>
                    <a:pt x="760" y="523"/>
                    <a:pt x="755" y="521"/>
                    <a:pt x="752" y="517"/>
                  </a:cubicBezTo>
                  <a:cubicBezTo>
                    <a:pt x="751" y="521"/>
                    <a:pt x="751" y="521"/>
                    <a:pt x="751" y="521"/>
                  </a:cubicBezTo>
                  <a:cubicBezTo>
                    <a:pt x="750" y="520"/>
                    <a:pt x="746" y="522"/>
                    <a:pt x="747" y="519"/>
                  </a:cubicBezTo>
                  <a:cubicBezTo>
                    <a:pt x="747" y="517"/>
                    <a:pt x="749" y="517"/>
                    <a:pt x="751" y="516"/>
                  </a:cubicBezTo>
                  <a:cubicBezTo>
                    <a:pt x="751" y="512"/>
                    <a:pt x="743" y="512"/>
                    <a:pt x="741" y="513"/>
                  </a:cubicBezTo>
                  <a:cubicBezTo>
                    <a:pt x="743" y="509"/>
                    <a:pt x="743" y="508"/>
                    <a:pt x="740" y="509"/>
                  </a:cubicBezTo>
                  <a:cubicBezTo>
                    <a:pt x="739" y="513"/>
                    <a:pt x="737" y="512"/>
                    <a:pt x="735" y="513"/>
                  </a:cubicBezTo>
                  <a:cubicBezTo>
                    <a:pt x="740" y="514"/>
                    <a:pt x="737" y="520"/>
                    <a:pt x="742" y="521"/>
                  </a:cubicBezTo>
                  <a:cubicBezTo>
                    <a:pt x="744" y="520"/>
                    <a:pt x="742" y="520"/>
                    <a:pt x="743" y="519"/>
                  </a:cubicBezTo>
                  <a:cubicBezTo>
                    <a:pt x="747" y="516"/>
                    <a:pt x="743" y="522"/>
                    <a:pt x="746" y="520"/>
                  </a:cubicBezTo>
                  <a:cubicBezTo>
                    <a:pt x="744" y="525"/>
                    <a:pt x="745" y="524"/>
                    <a:pt x="743" y="529"/>
                  </a:cubicBezTo>
                  <a:cubicBezTo>
                    <a:pt x="742" y="521"/>
                    <a:pt x="731" y="522"/>
                    <a:pt x="733" y="515"/>
                  </a:cubicBezTo>
                  <a:cubicBezTo>
                    <a:pt x="732" y="515"/>
                    <a:pt x="731" y="516"/>
                    <a:pt x="730" y="516"/>
                  </a:cubicBezTo>
                  <a:cubicBezTo>
                    <a:pt x="728" y="517"/>
                    <a:pt x="733" y="514"/>
                    <a:pt x="733" y="512"/>
                  </a:cubicBezTo>
                  <a:cubicBezTo>
                    <a:pt x="725" y="516"/>
                    <a:pt x="727" y="510"/>
                    <a:pt x="726" y="507"/>
                  </a:cubicBezTo>
                  <a:cubicBezTo>
                    <a:pt x="721" y="510"/>
                    <a:pt x="720" y="509"/>
                    <a:pt x="719" y="506"/>
                  </a:cubicBezTo>
                  <a:cubicBezTo>
                    <a:pt x="723" y="504"/>
                    <a:pt x="727" y="502"/>
                    <a:pt x="728" y="498"/>
                  </a:cubicBezTo>
                  <a:cubicBezTo>
                    <a:pt x="730" y="498"/>
                    <a:pt x="731" y="501"/>
                    <a:pt x="734" y="498"/>
                  </a:cubicBezTo>
                  <a:cubicBezTo>
                    <a:pt x="732" y="497"/>
                    <a:pt x="732" y="496"/>
                    <a:pt x="734" y="493"/>
                  </a:cubicBezTo>
                  <a:cubicBezTo>
                    <a:pt x="731" y="496"/>
                    <a:pt x="731" y="494"/>
                    <a:pt x="728" y="496"/>
                  </a:cubicBezTo>
                  <a:cubicBezTo>
                    <a:pt x="726" y="496"/>
                    <a:pt x="727" y="492"/>
                    <a:pt x="723" y="494"/>
                  </a:cubicBezTo>
                  <a:cubicBezTo>
                    <a:pt x="727" y="487"/>
                    <a:pt x="721" y="487"/>
                    <a:pt x="717" y="487"/>
                  </a:cubicBezTo>
                  <a:cubicBezTo>
                    <a:pt x="721" y="483"/>
                    <a:pt x="719" y="482"/>
                    <a:pt x="714" y="483"/>
                  </a:cubicBezTo>
                  <a:cubicBezTo>
                    <a:pt x="715" y="482"/>
                    <a:pt x="716" y="481"/>
                    <a:pt x="718" y="480"/>
                  </a:cubicBezTo>
                  <a:cubicBezTo>
                    <a:pt x="718" y="475"/>
                    <a:pt x="711" y="478"/>
                    <a:pt x="710" y="474"/>
                  </a:cubicBezTo>
                  <a:cubicBezTo>
                    <a:pt x="708" y="475"/>
                    <a:pt x="708" y="478"/>
                    <a:pt x="706" y="479"/>
                  </a:cubicBezTo>
                  <a:cubicBezTo>
                    <a:pt x="703" y="480"/>
                    <a:pt x="708" y="474"/>
                    <a:pt x="704" y="477"/>
                  </a:cubicBezTo>
                  <a:cubicBezTo>
                    <a:pt x="705" y="475"/>
                    <a:pt x="706" y="474"/>
                    <a:pt x="707" y="473"/>
                  </a:cubicBezTo>
                  <a:cubicBezTo>
                    <a:pt x="707" y="471"/>
                    <a:pt x="703" y="477"/>
                    <a:pt x="703" y="473"/>
                  </a:cubicBezTo>
                  <a:cubicBezTo>
                    <a:pt x="704" y="471"/>
                    <a:pt x="705" y="469"/>
                    <a:pt x="707" y="468"/>
                  </a:cubicBezTo>
                  <a:cubicBezTo>
                    <a:pt x="703" y="469"/>
                    <a:pt x="704" y="461"/>
                    <a:pt x="699" y="465"/>
                  </a:cubicBezTo>
                  <a:cubicBezTo>
                    <a:pt x="699" y="463"/>
                    <a:pt x="701" y="462"/>
                    <a:pt x="702" y="460"/>
                  </a:cubicBezTo>
                  <a:cubicBezTo>
                    <a:pt x="697" y="464"/>
                    <a:pt x="699" y="458"/>
                    <a:pt x="699" y="459"/>
                  </a:cubicBezTo>
                  <a:cubicBezTo>
                    <a:pt x="696" y="457"/>
                    <a:pt x="690" y="462"/>
                    <a:pt x="692" y="455"/>
                  </a:cubicBezTo>
                  <a:cubicBezTo>
                    <a:pt x="687" y="459"/>
                    <a:pt x="686" y="454"/>
                    <a:pt x="684" y="453"/>
                  </a:cubicBezTo>
                  <a:cubicBezTo>
                    <a:pt x="685" y="452"/>
                    <a:pt x="687" y="451"/>
                    <a:pt x="687" y="449"/>
                  </a:cubicBezTo>
                  <a:cubicBezTo>
                    <a:pt x="682" y="453"/>
                    <a:pt x="684" y="446"/>
                    <a:pt x="678" y="450"/>
                  </a:cubicBezTo>
                  <a:cubicBezTo>
                    <a:pt x="675" y="452"/>
                    <a:pt x="676" y="455"/>
                    <a:pt x="678" y="454"/>
                  </a:cubicBezTo>
                  <a:cubicBezTo>
                    <a:pt x="678" y="456"/>
                    <a:pt x="674" y="456"/>
                    <a:pt x="674" y="455"/>
                  </a:cubicBezTo>
                  <a:cubicBezTo>
                    <a:pt x="670" y="458"/>
                    <a:pt x="674" y="458"/>
                    <a:pt x="674" y="459"/>
                  </a:cubicBezTo>
                  <a:cubicBezTo>
                    <a:pt x="674" y="461"/>
                    <a:pt x="672" y="461"/>
                    <a:pt x="670" y="462"/>
                  </a:cubicBezTo>
                  <a:cubicBezTo>
                    <a:pt x="669" y="462"/>
                    <a:pt x="672" y="455"/>
                    <a:pt x="667" y="458"/>
                  </a:cubicBezTo>
                  <a:cubicBezTo>
                    <a:pt x="667" y="455"/>
                    <a:pt x="668" y="453"/>
                    <a:pt x="670" y="452"/>
                  </a:cubicBezTo>
                  <a:cubicBezTo>
                    <a:pt x="672" y="448"/>
                    <a:pt x="667" y="451"/>
                    <a:pt x="669" y="446"/>
                  </a:cubicBezTo>
                  <a:cubicBezTo>
                    <a:pt x="667" y="447"/>
                    <a:pt x="665" y="450"/>
                    <a:pt x="663" y="449"/>
                  </a:cubicBezTo>
                  <a:cubicBezTo>
                    <a:pt x="669" y="444"/>
                    <a:pt x="675" y="443"/>
                    <a:pt x="681" y="442"/>
                  </a:cubicBezTo>
                  <a:cubicBezTo>
                    <a:pt x="680" y="440"/>
                    <a:pt x="680" y="437"/>
                    <a:pt x="680" y="435"/>
                  </a:cubicBezTo>
                  <a:cubicBezTo>
                    <a:pt x="678" y="436"/>
                    <a:pt x="675" y="439"/>
                    <a:pt x="676" y="436"/>
                  </a:cubicBezTo>
                  <a:cubicBezTo>
                    <a:pt x="675" y="437"/>
                    <a:pt x="674" y="438"/>
                    <a:pt x="673" y="439"/>
                  </a:cubicBezTo>
                  <a:cubicBezTo>
                    <a:pt x="669" y="440"/>
                    <a:pt x="673" y="437"/>
                    <a:pt x="674" y="433"/>
                  </a:cubicBezTo>
                  <a:cubicBezTo>
                    <a:pt x="668" y="440"/>
                    <a:pt x="662" y="435"/>
                    <a:pt x="667" y="427"/>
                  </a:cubicBezTo>
                  <a:cubicBezTo>
                    <a:pt x="663" y="431"/>
                    <a:pt x="665" y="426"/>
                    <a:pt x="661" y="429"/>
                  </a:cubicBezTo>
                  <a:cubicBezTo>
                    <a:pt x="660" y="432"/>
                    <a:pt x="664" y="430"/>
                    <a:pt x="663" y="434"/>
                  </a:cubicBezTo>
                  <a:cubicBezTo>
                    <a:pt x="660" y="436"/>
                    <a:pt x="660" y="431"/>
                    <a:pt x="659" y="429"/>
                  </a:cubicBezTo>
                  <a:cubicBezTo>
                    <a:pt x="657" y="431"/>
                    <a:pt x="656" y="432"/>
                    <a:pt x="654" y="433"/>
                  </a:cubicBezTo>
                  <a:cubicBezTo>
                    <a:pt x="651" y="433"/>
                    <a:pt x="655" y="429"/>
                    <a:pt x="656" y="430"/>
                  </a:cubicBezTo>
                  <a:cubicBezTo>
                    <a:pt x="656" y="427"/>
                    <a:pt x="651" y="432"/>
                    <a:pt x="651" y="434"/>
                  </a:cubicBezTo>
                  <a:cubicBezTo>
                    <a:pt x="653" y="434"/>
                    <a:pt x="652" y="437"/>
                    <a:pt x="656" y="435"/>
                  </a:cubicBezTo>
                  <a:cubicBezTo>
                    <a:pt x="654" y="436"/>
                    <a:pt x="653" y="438"/>
                    <a:pt x="652" y="440"/>
                  </a:cubicBezTo>
                  <a:cubicBezTo>
                    <a:pt x="649" y="440"/>
                    <a:pt x="651" y="434"/>
                    <a:pt x="647" y="435"/>
                  </a:cubicBezTo>
                  <a:cubicBezTo>
                    <a:pt x="650" y="432"/>
                    <a:pt x="657" y="429"/>
                    <a:pt x="656" y="426"/>
                  </a:cubicBezTo>
                  <a:cubicBezTo>
                    <a:pt x="652" y="430"/>
                    <a:pt x="653" y="428"/>
                    <a:pt x="651" y="428"/>
                  </a:cubicBezTo>
                  <a:cubicBezTo>
                    <a:pt x="654" y="423"/>
                    <a:pt x="653" y="427"/>
                    <a:pt x="653" y="422"/>
                  </a:cubicBezTo>
                  <a:cubicBezTo>
                    <a:pt x="651" y="425"/>
                    <a:pt x="650" y="426"/>
                    <a:pt x="647" y="426"/>
                  </a:cubicBezTo>
                  <a:cubicBezTo>
                    <a:pt x="651" y="419"/>
                    <a:pt x="643" y="425"/>
                    <a:pt x="646" y="418"/>
                  </a:cubicBezTo>
                  <a:cubicBezTo>
                    <a:pt x="650" y="422"/>
                    <a:pt x="658" y="420"/>
                    <a:pt x="659" y="428"/>
                  </a:cubicBezTo>
                  <a:cubicBezTo>
                    <a:pt x="662" y="421"/>
                    <a:pt x="664" y="429"/>
                    <a:pt x="669" y="422"/>
                  </a:cubicBezTo>
                  <a:cubicBezTo>
                    <a:pt x="670" y="420"/>
                    <a:pt x="669" y="421"/>
                    <a:pt x="669" y="418"/>
                  </a:cubicBezTo>
                  <a:cubicBezTo>
                    <a:pt x="664" y="423"/>
                    <a:pt x="665" y="416"/>
                    <a:pt x="667" y="413"/>
                  </a:cubicBezTo>
                  <a:cubicBezTo>
                    <a:pt x="664" y="418"/>
                    <a:pt x="662" y="415"/>
                    <a:pt x="659" y="421"/>
                  </a:cubicBezTo>
                  <a:cubicBezTo>
                    <a:pt x="658" y="419"/>
                    <a:pt x="655" y="421"/>
                    <a:pt x="656" y="418"/>
                  </a:cubicBezTo>
                  <a:cubicBezTo>
                    <a:pt x="658" y="415"/>
                    <a:pt x="659" y="421"/>
                    <a:pt x="660" y="414"/>
                  </a:cubicBezTo>
                  <a:cubicBezTo>
                    <a:pt x="664" y="412"/>
                    <a:pt x="660" y="418"/>
                    <a:pt x="663" y="415"/>
                  </a:cubicBezTo>
                  <a:cubicBezTo>
                    <a:pt x="664" y="413"/>
                    <a:pt x="665" y="412"/>
                    <a:pt x="666" y="410"/>
                  </a:cubicBezTo>
                  <a:cubicBezTo>
                    <a:pt x="659" y="413"/>
                    <a:pt x="662" y="409"/>
                    <a:pt x="665" y="405"/>
                  </a:cubicBezTo>
                  <a:cubicBezTo>
                    <a:pt x="659" y="411"/>
                    <a:pt x="659" y="403"/>
                    <a:pt x="655" y="402"/>
                  </a:cubicBezTo>
                  <a:cubicBezTo>
                    <a:pt x="652" y="404"/>
                    <a:pt x="654" y="404"/>
                    <a:pt x="653" y="407"/>
                  </a:cubicBezTo>
                  <a:cubicBezTo>
                    <a:pt x="646" y="410"/>
                    <a:pt x="647" y="401"/>
                    <a:pt x="641" y="405"/>
                  </a:cubicBezTo>
                  <a:cubicBezTo>
                    <a:pt x="641" y="401"/>
                    <a:pt x="644" y="401"/>
                    <a:pt x="646" y="399"/>
                  </a:cubicBezTo>
                  <a:cubicBezTo>
                    <a:pt x="648" y="401"/>
                    <a:pt x="650" y="402"/>
                    <a:pt x="651" y="405"/>
                  </a:cubicBezTo>
                  <a:cubicBezTo>
                    <a:pt x="653" y="403"/>
                    <a:pt x="655" y="401"/>
                    <a:pt x="656" y="399"/>
                  </a:cubicBezTo>
                  <a:cubicBezTo>
                    <a:pt x="654" y="400"/>
                    <a:pt x="655" y="399"/>
                    <a:pt x="655" y="397"/>
                  </a:cubicBezTo>
                  <a:cubicBezTo>
                    <a:pt x="654" y="398"/>
                    <a:pt x="653" y="399"/>
                    <a:pt x="652" y="400"/>
                  </a:cubicBezTo>
                  <a:cubicBezTo>
                    <a:pt x="654" y="394"/>
                    <a:pt x="645" y="393"/>
                    <a:pt x="640" y="396"/>
                  </a:cubicBezTo>
                  <a:cubicBezTo>
                    <a:pt x="648" y="390"/>
                    <a:pt x="641" y="390"/>
                    <a:pt x="645" y="384"/>
                  </a:cubicBezTo>
                  <a:cubicBezTo>
                    <a:pt x="643" y="385"/>
                    <a:pt x="643" y="384"/>
                    <a:pt x="643" y="383"/>
                  </a:cubicBezTo>
                  <a:cubicBezTo>
                    <a:pt x="638" y="386"/>
                    <a:pt x="644" y="385"/>
                    <a:pt x="642" y="388"/>
                  </a:cubicBezTo>
                  <a:cubicBezTo>
                    <a:pt x="640" y="392"/>
                    <a:pt x="636" y="392"/>
                    <a:pt x="630" y="395"/>
                  </a:cubicBezTo>
                  <a:cubicBezTo>
                    <a:pt x="632" y="389"/>
                    <a:pt x="636" y="392"/>
                    <a:pt x="638" y="388"/>
                  </a:cubicBezTo>
                  <a:cubicBezTo>
                    <a:pt x="639" y="384"/>
                    <a:pt x="637" y="387"/>
                    <a:pt x="633" y="388"/>
                  </a:cubicBezTo>
                  <a:cubicBezTo>
                    <a:pt x="632" y="390"/>
                    <a:pt x="630" y="391"/>
                    <a:pt x="629" y="393"/>
                  </a:cubicBezTo>
                  <a:cubicBezTo>
                    <a:pt x="627" y="394"/>
                    <a:pt x="629" y="389"/>
                    <a:pt x="626" y="392"/>
                  </a:cubicBezTo>
                  <a:cubicBezTo>
                    <a:pt x="625" y="396"/>
                    <a:pt x="632" y="391"/>
                    <a:pt x="628" y="398"/>
                  </a:cubicBezTo>
                  <a:cubicBezTo>
                    <a:pt x="633" y="397"/>
                    <a:pt x="637" y="396"/>
                    <a:pt x="638" y="398"/>
                  </a:cubicBezTo>
                  <a:cubicBezTo>
                    <a:pt x="637" y="401"/>
                    <a:pt x="635" y="398"/>
                    <a:pt x="635" y="398"/>
                  </a:cubicBezTo>
                  <a:cubicBezTo>
                    <a:pt x="631" y="400"/>
                    <a:pt x="634" y="402"/>
                    <a:pt x="636" y="399"/>
                  </a:cubicBezTo>
                  <a:cubicBezTo>
                    <a:pt x="623" y="414"/>
                    <a:pt x="624" y="392"/>
                    <a:pt x="614" y="391"/>
                  </a:cubicBezTo>
                  <a:cubicBezTo>
                    <a:pt x="614" y="393"/>
                    <a:pt x="614" y="394"/>
                    <a:pt x="612" y="395"/>
                  </a:cubicBezTo>
                  <a:cubicBezTo>
                    <a:pt x="611" y="398"/>
                    <a:pt x="616" y="394"/>
                    <a:pt x="614" y="398"/>
                  </a:cubicBezTo>
                  <a:cubicBezTo>
                    <a:pt x="612" y="401"/>
                    <a:pt x="607" y="401"/>
                    <a:pt x="609" y="396"/>
                  </a:cubicBezTo>
                  <a:cubicBezTo>
                    <a:pt x="607" y="400"/>
                    <a:pt x="600" y="402"/>
                    <a:pt x="602" y="397"/>
                  </a:cubicBezTo>
                  <a:cubicBezTo>
                    <a:pt x="602" y="396"/>
                    <a:pt x="607" y="396"/>
                    <a:pt x="606" y="398"/>
                  </a:cubicBezTo>
                  <a:cubicBezTo>
                    <a:pt x="610" y="394"/>
                    <a:pt x="611" y="395"/>
                    <a:pt x="614" y="391"/>
                  </a:cubicBezTo>
                  <a:cubicBezTo>
                    <a:pt x="615" y="388"/>
                    <a:pt x="616" y="387"/>
                    <a:pt x="616" y="384"/>
                  </a:cubicBezTo>
                  <a:cubicBezTo>
                    <a:pt x="620" y="385"/>
                    <a:pt x="619" y="389"/>
                    <a:pt x="627" y="386"/>
                  </a:cubicBezTo>
                  <a:cubicBezTo>
                    <a:pt x="628" y="381"/>
                    <a:pt x="630" y="383"/>
                    <a:pt x="630" y="378"/>
                  </a:cubicBezTo>
                  <a:cubicBezTo>
                    <a:pt x="628" y="381"/>
                    <a:pt x="627" y="385"/>
                    <a:pt x="623" y="385"/>
                  </a:cubicBezTo>
                  <a:cubicBezTo>
                    <a:pt x="620" y="383"/>
                    <a:pt x="620" y="379"/>
                    <a:pt x="616" y="378"/>
                  </a:cubicBezTo>
                  <a:cubicBezTo>
                    <a:pt x="616" y="380"/>
                    <a:pt x="614" y="382"/>
                    <a:pt x="613" y="383"/>
                  </a:cubicBezTo>
                  <a:cubicBezTo>
                    <a:pt x="613" y="385"/>
                    <a:pt x="614" y="386"/>
                    <a:pt x="615" y="387"/>
                  </a:cubicBezTo>
                  <a:cubicBezTo>
                    <a:pt x="613" y="389"/>
                    <a:pt x="610" y="389"/>
                    <a:pt x="609" y="390"/>
                  </a:cubicBezTo>
                  <a:cubicBezTo>
                    <a:pt x="609" y="388"/>
                    <a:pt x="610" y="387"/>
                    <a:pt x="612" y="387"/>
                  </a:cubicBezTo>
                  <a:cubicBezTo>
                    <a:pt x="611" y="383"/>
                    <a:pt x="607" y="390"/>
                    <a:pt x="606" y="387"/>
                  </a:cubicBezTo>
                  <a:cubicBezTo>
                    <a:pt x="608" y="384"/>
                    <a:pt x="611" y="383"/>
                    <a:pt x="613" y="380"/>
                  </a:cubicBezTo>
                  <a:cubicBezTo>
                    <a:pt x="605" y="384"/>
                    <a:pt x="606" y="373"/>
                    <a:pt x="598" y="377"/>
                  </a:cubicBezTo>
                  <a:cubicBezTo>
                    <a:pt x="599" y="374"/>
                    <a:pt x="601" y="373"/>
                    <a:pt x="602" y="370"/>
                  </a:cubicBezTo>
                  <a:cubicBezTo>
                    <a:pt x="599" y="371"/>
                    <a:pt x="600" y="367"/>
                    <a:pt x="595" y="370"/>
                  </a:cubicBezTo>
                  <a:cubicBezTo>
                    <a:pt x="594" y="373"/>
                    <a:pt x="593" y="375"/>
                    <a:pt x="592" y="376"/>
                  </a:cubicBezTo>
                  <a:cubicBezTo>
                    <a:pt x="589" y="376"/>
                    <a:pt x="588" y="373"/>
                    <a:pt x="585" y="374"/>
                  </a:cubicBezTo>
                  <a:cubicBezTo>
                    <a:pt x="586" y="370"/>
                    <a:pt x="594" y="367"/>
                    <a:pt x="591" y="373"/>
                  </a:cubicBezTo>
                  <a:cubicBezTo>
                    <a:pt x="593" y="369"/>
                    <a:pt x="596" y="369"/>
                    <a:pt x="597" y="365"/>
                  </a:cubicBezTo>
                  <a:cubicBezTo>
                    <a:pt x="591" y="369"/>
                    <a:pt x="591" y="366"/>
                    <a:pt x="585" y="366"/>
                  </a:cubicBezTo>
                  <a:cubicBezTo>
                    <a:pt x="583" y="370"/>
                    <a:pt x="588" y="366"/>
                    <a:pt x="587" y="369"/>
                  </a:cubicBezTo>
                  <a:cubicBezTo>
                    <a:pt x="584" y="373"/>
                    <a:pt x="584" y="368"/>
                    <a:pt x="581" y="370"/>
                  </a:cubicBezTo>
                  <a:cubicBezTo>
                    <a:pt x="581" y="368"/>
                    <a:pt x="583" y="367"/>
                    <a:pt x="583" y="365"/>
                  </a:cubicBezTo>
                  <a:cubicBezTo>
                    <a:pt x="575" y="373"/>
                    <a:pt x="579" y="361"/>
                    <a:pt x="574" y="363"/>
                  </a:cubicBezTo>
                  <a:cubicBezTo>
                    <a:pt x="578" y="356"/>
                    <a:pt x="580" y="362"/>
                    <a:pt x="583" y="358"/>
                  </a:cubicBezTo>
                  <a:cubicBezTo>
                    <a:pt x="584" y="357"/>
                    <a:pt x="582" y="358"/>
                    <a:pt x="582" y="358"/>
                  </a:cubicBezTo>
                  <a:cubicBezTo>
                    <a:pt x="582" y="355"/>
                    <a:pt x="585" y="356"/>
                    <a:pt x="585" y="353"/>
                  </a:cubicBezTo>
                  <a:cubicBezTo>
                    <a:pt x="582" y="354"/>
                    <a:pt x="582" y="350"/>
                    <a:pt x="579" y="354"/>
                  </a:cubicBezTo>
                  <a:cubicBezTo>
                    <a:pt x="575" y="356"/>
                    <a:pt x="579" y="350"/>
                    <a:pt x="576" y="351"/>
                  </a:cubicBezTo>
                  <a:cubicBezTo>
                    <a:pt x="578" y="348"/>
                    <a:pt x="581" y="346"/>
                    <a:pt x="580" y="349"/>
                  </a:cubicBezTo>
                  <a:cubicBezTo>
                    <a:pt x="585" y="343"/>
                    <a:pt x="572" y="349"/>
                    <a:pt x="578" y="341"/>
                  </a:cubicBezTo>
                  <a:cubicBezTo>
                    <a:pt x="572" y="344"/>
                    <a:pt x="572" y="344"/>
                    <a:pt x="572" y="344"/>
                  </a:cubicBezTo>
                  <a:cubicBezTo>
                    <a:pt x="572" y="346"/>
                    <a:pt x="571" y="347"/>
                    <a:pt x="570" y="348"/>
                  </a:cubicBezTo>
                  <a:cubicBezTo>
                    <a:pt x="567" y="349"/>
                    <a:pt x="569" y="346"/>
                    <a:pt x="571" y="343"/>
                  </a:cubicBezTo>
                  <a:cubicBezTo>
                    <a:pt x="563" y="347"/>
                    <a:pt x="566" y="339"/>
                    <a:pt x="565" y="333"/>
                  </a:cubicBezTo>
                  <a:cubicBezTo>
                    <a:pt x="559" y="335"/>
                    <a:pt x="560" y="324"/>
                    <a:pt x="554" y="325"/>
                  </a:cubicBezTo>
                  <a:cubicBezTo>
                    <a:pt x="551" y="328"/>
                    <a:pt x="555" y="327"/>
                    <a:pt x="555" y="329"/>
                  </a:cubicBezTo>
                  <a:cubicBezTo>
                    <a:pt x="551" y="333"/>
                    <a:pt x="548" y="328"/>
                    <a:pt x="547" y="327"/>
                  </a:cubicBezTo>
                  <a:cubicBezTo>
                    <a:pt x="550" y="322"/>
                    <a:pt x="549" y="329"/>
                    <a:pt x="552" y="325"/>
                  </a:cubicBezTo>
                  <a:cubicBezTo>
                    <a:pt x="552" y="322"/>
                    <a:pt x="552" y="320"/>
                    <a:pt x="554" y="318"/>
                  </a:cubicBezTo>
                  <a:cubicBezTo>
                    <a:pt x="552" y="319"/>
                    <a:pt x="546" y="322"/>
                    <a:pt x="542" y="324"/>
                  </a:cubicBezTo>
                  <a:cubicBezTo>
                    <a:pt x="540" y="323"/>
                    <a:pt x="545" y="318"/>
                    <a:pt x="545" y="316"/>
                  </a:cubicBezTo>
                  <a:cubicBezTo>
                    <a:pt x="545" y="314"/>
                    <a:pt x="538" y="316"/>
                    <a:pt x="543" y="312"/>
                  </a:cubicBezTo>
                  <a:cubicBezTo>
                    <a:pt x="536" y="313"/>
                    <a:pt x="535" y="310"/>
                    <a:pt x="533" y="306"/>
                  </a:cubicBezTo>
                  <a:cubicBezTo>
                    <a:pt x="534" y="302"/>
                    <a:pt x="538" y="303"/>
                    <a:pt x="539" y="299"/>
                  </a:cubicBezTo>
                  <a:cubicBezTo>
                    <a:pt x="535" y="299"/>
                    <a:pt x="535" y="304"/>
                    <a:pt x="532" y="305"/>
                  </a:cubicBezTo>
                  <a:cubicBezTo>
                    <a:pt x="528" y="305"/>
                    <a:pt x="534" y="299"/>
                    <a:pt x="535" y="296"/>
                  </a:cubicBezTo>
                  <a:cubicBezTo>
                    <a:pt x="532" y="296"/>
                    <a:pt x="533" y="293"/>
                    <a:pt x="532" y="293"/>
                  </a:cubicBezTo>
                  <a:cubicBezTo>
                    <a:pt x="534" y="291"/>
                    <a:pt x="535" y="289"/>
                    <a:pt x="536" y="286"/>
                  </a:cubicBezTo>
                  <a:cubicBezTo>
                    <a:pt x="535" y="287"/>
                    <a:pt x="533" y="288"/>
                    <a:pt x="533" y="287"/>
                  </a:cubicBezTo>
                  <a:cubicBezTo>
                    <a:pt x="530" y="288"/>
                    <a:pt x="534" y="288"/>
                    <a:pt x="532" y="291"/>
                  </a:cubicBezTo>
                  <a:cubicBezTo>
                    <a:pt x="528" y="293"/>
                    <a:pt x="530" y="290"/>
                    <a:pt x="529" y="288"/>
                  </a:cubicBezTo>
                  <a:cubicBezTo>
                    <a:pt x="526" y="290"/>
                    <a:pt x="528" y="293"/>
                    <a:pt x="529" y="292"/>
                  </a:cubicBezTo>
                  <a:cubicBezTo>
                    <a:pt x="527" y="294"/>
                    <a:pt x="525" y="296"/>
                    <a:pt x="523" y="297"/>
                  </a:cubicBezTo>
                  <a:cubicBezTo>
                    <a:pt x="522" y="296"/>
                    <a:pt x="524" y="293"/>
                    <a:pt x="520" y="297"/>
                  </a:cubicBezTo>
                  <a:cubicBezTo>
                    <a:pt x="522" y="292"/>
                    <a:pt x="523" y="294"/>
                    <a:pt x="525" y="292"/>
                  </a:cubicBezTo>
                  <a:cubicBezTo>
                    <a:pt x="526" y="288"/>
                    <a:pt x="522" y="292"/>
                    <a:pt x="520" y="294"/>
                  </a:cubicBezTo>
                  <a:cubicBezTo>
                    <a:pt x="517" y="293"/>
                    <a:pt x="518" y="290"/>
                    <a:pt x="516" y="289"/>
                  </a:cubicBezTo>
                  <a:cubicBezTo>
                    <a:pt x="517" y="287"/>
                    <a:pt x="521" y="285"/>
                    <a:pt x="523" y="283"/>
                  </a:cubicBezTo>
                  <a:cubicBezTo>
                    <a:pt x="522" y="281"/>
                    <a:pt x="526" y="273"/>
                    <a:pt x="522" y="274"/>
                  </a:cubicBezTo>
                  <a:cubicBezTo>
                    <a:pt x="525" y="268"/>
                    <a:pt x="527" y="265"/>
                    <a:pt x="524" y="261"/>
                  </a:cubicBezTo>
                  <a:cubicBezTo>
                    <a:pt x="524" y="264"/>
                    <a:pt x="525" y="265"/>
                    <a:pt x="522" y="268"/>
                  </a:cubicBezTo>
                  <a:cubicBezTo>
                    <a:pt x="519" y="269"/>
                    <a:pt x="519" y="267"/>
                    <a:pt x="519" y="266"/>
                  </a:cubicBezTo>
                  <a:cubicBezTo>
                    <a:pt x="517" y="266"/>
                    <a:pt x="516" y="269"/>
                    <a:pt x="514" y="269"/>
                  </a:cubicBezTo>
                  <a:cubicBezTo>
                    <a:pt x="515" y="270"/>
                    <a:pt x="514" y="277"/>
                    <a:pt x="518" y="274"/>
                  </a:cubicBezTo>
                  <a:cubicBezTo>
                    <a:pt x="516" y="276"/>
                    <a:pt x="515" y="278"/>
                    <a:pt x="513" y="279"/>
                  </a:cubicBezTo>
                  <a:cubicBezTo>
                    <a:pt x="511" y="278"/>
                    <a:pt x="516" y="273"/>
                    <a:pt x="510" y="277"/>
                  </a:cubicBezTo>
                  <a:cubicBezTo>
                    <a:pt x="510" y="274"/>
                    <a:pt x="513" y="275"/>
                    <a:pt x="513" y="272"/>
                  </a:cubicBezTo>
                  <a:cubicBezTo>
                    <a:pt x="509" y="276"/>
                    <a:pt x="508" y="274"/>
                    <a:pt x="508" y="271"/>
                  </a:cubicBezTo>
                  <a:cubicBezTo>
                    <a:pt x="505" y="273"/>
                    <a:pt x="505" y="275"/>
                    <a:pt x="507" y="275"/>
                  </a:cubicBezTo>
                  <a:cubicBezTo>
                    <a:pt x="505" y="276"/>
                    <a:pt x="505" y="275"/>
                    <a:pt x="503" y="276"/>
                  </a:cubicBezTo>
                  <a:cubicBezTo>
                    <a:pt x="504" y="273"/>
                    <a:pt x="504" y="270"/>
                    <a:pt x="506" y="269"/>
                  </a:cubicBezTo>
                  <a:cubicBezTo>
                    <a:pt x="506" y="268"/>
                    <a:pt x="500" y="270"/>
                    <a:pt x="505" y="265"/>
                  </a:cubicBezTo>
                  <a:cubicBezTo>
                    <a:pt x="505" y="263"/>
                    <a:pt x="497" y="270"/>
                    <a:pt x="497" y="266"/>
                  </a:cubicBezTo>
                  <a:cubicBezTo>
                    <a:pt x="498" y="265"/>
                    <a:pt x="500" y="264"/>
                    <a:pt x="502" y="264"/>
                  </a:cubicBezTo>
                  <a:cubicBezTo>
                    <a:pt x="500" y="261"/>
                    <a:pt x="501" y="254"/>
                    <a:pt x="496" y="258"/>
                  </a:cubicBezTo>
                  <a:cubicBezTo>
                    <a:pt x="495" y="258"/>
                    <a:pt x="494" y="254"/>
                    <a:pt x="498" y="254"/>
                  </a:cubicBezTo>
                  <a:cubicBezTo>
                    <a:pt x="494" y="251"/>
                    <a:pt x="486" y="252"/>
                    <a:pt x="477" y="260"/>
                  </a:cubicBezTo>
                  <a:cubicBezTo>
                    <a:pt x="476" y="259"/>
                    <a:pt x="476" y="258"/>
                    <a:pt x="474" y="258"/>
                  </a:cubicBezTo>
                  <a:cubicBezTo>
                    <a:pt x="475" y="254"/>
                    <a:pt x="480" y="254"/>
                    <a:pt x="480" y="250"/>
                  </a:cubicBezTo>
                  <a:cubicBezTo>
                    <a:pt x="485" y="249"/>
                    <a:pt x="483" y="251"/>
                    <a:pt x="483" y="253"/>
                  </a:cubicBezTo>
                  <a:cubicBezTo>
                    <a:pt x="487" y="252"/>
                    <a:pt x="489" y="250"/>
                    <a:pt x="491" y="246"/>
                  </a:cubicBezTo>
                  <a:cubicBezTo>
                    <a:pt x="490" y="246"/>
                    <a:pt x="489" y="248"/>
                    <a:pt x="489" y="249"/>
                  </a:cubicBezTo>
                  <a:cubicBezTo>
                    <a:pt x="487" y="249"/>
                    <a:pt x="484" y="250"/>
                    <a:pt x="485" y="246"/>
                  </a:cubicBezTo>
                  <a:cubicBezTo>
                    <a:pt x="486" y="243"/>
                    <a:pt x="486" y="247"/>
                    <a:pt x="489" y="244"/>
                  </a:cubicBezTo>
                  <a:cubicBezTo>
                    <a:pt x="491" y="240"/>
                    <a:pt x="486" y="245"/>
                    <a:pt x="488" y="240"/>
                  </a:cubicBezTo>
                  <a:cubicBezTo>
                    <a:pt x="481" y="247"/>
                    <a:pt x="482" y="238"/>
                    <a:pt x="483" y="232"/>
                  </a:cubicBezTo>
                  <a:cubicBezTo>
                    <a:pt x="479" y="233"/>
                    <a:pt x="474" y="237"/>
                    <a:pt x="476" y="240"/>
                  </a:cubicBezTo>
                  <a:cubicBezTo>
                    <a:pt x="479" y="236"/>
                    <a:pt x="479" y="239"/>
                    <a:pt x="479" y="241"/>
                  </a:cubicBezTo>
                  <a:cubicBezTo>
                    <a:pt x="478" y="243"/>
                    <a:pt x="477" y="242"/>
                    <a:pt x="477" y="241"/>
                  </a:cubicBezTo>
                  <a:cubicBezTo>
                    <a:pt x="475" y="245"/>
                    <a:pt x="480" y="246"/>
                    <a:pt x="481" y="249"/>
                  </a:cubicBezTo>
                  <a:cubicBezTo>
                    <a:pt x="471" y="248"/>
                    <a:pt x="466" y="236"/>
                    <a:pt x="457" y="232"/>
                  </a:cubicBezTo>
                  <a:cubicBezTo>
                    <a:pt x="458" y="231"/>
                    <a:pt x="459" y="231"/>
                    <a:pt x="460" y="230"/>
                  </a:cubicBezTo>
                  <a:cubicBezTo>
                    <a:pt x="460" y="228"/>
                    <a:pt x="460" y="226"/>
                    <a:pt x="456" y="229"/>
                  </a:cubicBezTo>
                  <a:cubicBezTo>
                    <a:pt x="460" y="223"/>
                    <a:pt x="456" y="226"/>
                    <a:pt x="456" y="223"/>
                  </a:cubicBezTo>
                  <a:cubicBezTo>
                    <a:pt x="457" y="220"/>
                    <a:pt x="462" y="222"/>
                    <a:pt x="462" y="218"/>
                  </a:cubicBezTo>
                  <a:cubicBezTo>
                    <a:pt x="456" y="222"/>
                    <a:pt x="458" y="218"/>
                    <a:pt x="457" y="214"/>
                  </a:cubicBezTo>
                  <a:cubicBezTo>
                    <a:pt x="452" y="217"/>
                    <a:pt x="449" y="218"/>
                    <a:pt x="451" y="211"/>
                  </a:cubicBezTo>
                  <a:cubicBezTo>
                    <a:pt x="447" y="214"/>
                    <a:pt x="448" y="210"/>
                    <a:pt x="444" y="212"/>
                  </a:cubicBezTo>
                  <a:cubicBezTo>
                    <a:pt x="450" y="198"/>
                    <a:pt x="436" y="199"/>
                    <a:pt x="435" y="188"/>
                  </a:cubicBezTo>
                  <a:cubicBezTo>
                    <a:pt x="432" y="191"/>
                    <a:pt x="428" y="193"/>
                    <a:pt x="432" y="187"/>
                  </a:cubicBezTo>
                  <a:cubicBezTo>
                    <a:pt x="429" y="188"/>
                    <a:pt x="428" y="190"/>
                    <a:pt x="426" y="191"/>
                  </a:cubicBezTo>
                  <a:cubicBezTo>
                    <a:pt x="425" y="191"/>
                    <a:pt x="424" y="191"/>
                    <a:pt x="425" y="190"/>
                  </a:cubicBezTo>
                  <a:cubicBezTo>
                    <a:pt x="427" y="188"/>
                    <a:pt x="428" y="185"/>
                    <a:pt x="432" y="184"/>
                  </a:cubicBezTo>
                  <a:cubicBezTo>
                    <a:pt x="433" y="179"/>
                    <a:pt x="426" y="190"/>
                    <a:pt x="428" y="183"/>
                  </a:cubicBezTo>
                  <a:cubicBezTo>
                    <a:pt x="422" y="188"/>
                    <a:pt x="424" y="185"/>
                    <a:pt x="421" y="184"/>
                  </a:cubicBezTo>
                  <a:cubicBezTo>
                    <a:pt x="422" y="181"/>
                    <a:pt x="425" y="180"/>
                    <a:pt x="427" y="179"/>
                  </a:cubicBezTo>
                  <a:cubicBezTo>
                    <a:pt x="420" y="180"/>
                    <a:pt x="419" y="171"/>
                    <a:pt x="408" y="178"/>
                  </a:cubicBezTo>
                  <a:cubicBezTo>
                    <a:pt x="405" y="178"/>
                    <a:pt x="407" y="176"/>
                    <a:pt x="407" y="174"/>
                  </a:cubicBezTo>
                  <a:cubicBezTo>
                    <a:pt x="408" y="171"/>
                    <a:pt x="412" y="170"/>
                    <a:pt x="413" y="167"/>
                  </a:cubicBezTo>
                  <a:cubicBezTo>
                    <a:pt x="410" y="168"/>
                    <a:pt x="408" y="170"/>
                    <a:pt x="407" y="172"/>
                  </a:cubicBezTo>
                  <a:cubicBezTo>
                    <a:pt x="406" y="170"/>
                    <a:pt x="404" y="172"/>
                    <a:pt x="401" y="172"/>
                  </a:cubicBezTo>
                  <a:cubicBezTo>
                    <a:pt x="404" y="167"/>
                    <a:pt x="411" y="164"/>
                    <a:pt x="412" y="166"/>
                  </a:cubicBezTo>
                  <a:cubicBezTo>
                    <a:pt x="412" y="164"/>
                    <a:pt x="414" y="163"/>
                    <a:pt x="413" y="165"/>
                  </a:cubicBezTo>
                  <a:cubicBezTo>
                    <a:pt x="415" y="158"/>
                    <a:pt x="416" y="150"/>
                    <a:pt x="405" y="154"/>
                  </a:cubicBezTo>
                  <a:cubicBezTo>
                    <a:pt x="406" y="151"/>
                    <a:pt x="410" y="152"/>
                    <a:pt x="411" y="148"/>
                  </a:cubicBezTo>
                  <a:cubicBezTo>
                    <a:pt x="406" y="151"/>
                    <a:pt x="407" y="143"/>
                    <a:pt x="404" y="141"/>
                  </a:cubicBezTo>
                  <a:cubicBezTo>
                    <a:pt x="402" y="142"/>
                    <a:pt x="402" y="143"/>
                    <a:pt x="400" y="144"/>
                  </a:cubicBezTo>
                  <a:cubicBezTo>
                    <a:pt x="401" y="143"/>
                    <a:pt x="403" y="142"/>
                    <a:pt x="403" y="140"/>
                  </a:cubicBezTo>
                  <a:cubicBezTo>
                    <a:pt x="402" y="139"/>
                    <a:pt x="402" y="140"/>
                    <a:pt x="399" y="141"/>
                  </a:cubicBezTo>
                  <a:cubicBezTo>
                    <a:pt x="400" y="140"/>
                    <a:pt x="401" y="140"/>
                    <a:pt x="402" y="138"/>
                  </a:cubicBezTo>
                  <a:cubicBezTo>
                    <a:pt x="403" y="134"/>
                    <a:pt x="399" y="135"/>
                    <a:pt x="396" y="139"/>
                  </a:cubicBezTo>
                  <a:cubicBezTo>
                    <a:pt x="397" y="137"/>
                    <a:pt x="397" y="137"/>
                    <a:pt x="396" y="137"/>
                  </a:cubicBezTo>
                  <a:cubicBezTo>
                    <a:pt x="397" y="135"/>
                    <a:pt x="398" y="135"/>
                    <a:pt x="399" y="135"/>
                  </a:cubicBezTo>
                  <a:cubicBezTo>
                    <a:pt x="396" y="131"/>
                    <a:pt x="397" y="120"/>
                    <a:pt x="390" y="124"/>
                  </a:cubicBezTo>
                  <a:cubicBezTo>
                    <a:pt x="390" y="117"/>
                    <a:pt x="386" y="123"/>
                    <a:pt x="387" y="118"/>
                  </a:cubicBezTo>
                  <a:cubicBezTo>
                    <a:pt x="380" y="122"/>
                    <a:pt x="380" y="120"/>
                    <a:pt x="375" y="121"/>
                  </a:cubicBezTo>
                  <a:cubicBezTo>
                    <a:pt x="374" y="124"/>
                    <a:pt x="375" y="124"/>
                    <a:pt x="375" y="126"/>
                  </a:cubicBezTo>
                  <a:cubicBezTo>
                    <a:pt x="371" y="127"/>
                    <a:pt x="374" y="122"/>
                    <a:pt x="371" y="123"/>
                  </a:cubicBezTo>
                  <a:cubicBezTo>
                    <a:pt x="372" y="122"/>
                    <a:pt x="373" y="122"/>
                    <a:pt x="375" y="121"/>
                  </a:cubicBezTo>
                  <a:cubicBezTo>
                    <a:pt x="373" y="119"/>
                    <a:pt x="374" y="113"/>
                    <a:pt x="372" y="111"/>
                  </a:cubicBezTo>
                  <a:cubicBezTo>
                    <a:pt x="372" y="109"/>
                    <a:pt x="374" y="109"/>
                    <a:pt x="375" y="108"/>
                  </a:cubicBezTo>
                  <a:cubicBezTo>
                    <a:pt x="375" y="107"/>
                    <a:pt x="375" y="105"/>
                    <a:pt x="372" y="106"/>
                  </a:cubicBezTo>
                  <a:cubicBezTo>
                    <a:pt x="363" y="113"/>
                    <a:pt x="367" y="95"/>
                    <a:pt x="359" y="97"/>
                  </a:cubicBezTo>
                  <a:cubicBezTo>
                    <a:pt x="361" y="102"/>
                    <a:pt x="365" y="107"/>
                    <a:pt x="367" y="113"/>
                  </a:cubicBezTo>
                  <a:cubicBezTo>
                    <a:pt x="364" y="113"/>
                    <a:pt x="364" y="110"/>
                    <a:pt x="363" y="108"/>
                  </a:cubicBezTo>
                  <a:cubicBezTo>
                    <a:pt x="359" y="111"/>
                    <a:pt x="364" y="111"/>
                    <a:pt x="363" y="113"/>
                  </a:cubicBezTo>
                  <a:cubicBezTo>
                    <a:pt x="361" y="114"/>
                    <a:pt x="359" y="115"/>
                    <a:pt x="357" y="116"/>
                  </a:cubicBezTo>
                  <a:cubicBezTo>
                    <a:pt x="357" y="114"/>
                    <a:pt x="359" y="113"/>
                    <a:pt x="359" y="111"/>
                  </a:cubicBezTo>
                  <a:cubicBezTo>
                    <a:pt x="355" y="110"/>
                    <a:pt x="349" y="117"/>
                    <a:pt x="348" y="110"/>
                  </a:cubicBezTo>
                  <a:cubicBezTo>
                    <a:pt x="350" y="107"/>
                    <a:pt x="353" y="110"/>
                    <a:pt x="356" y="108"/>
                  </a:cubicBezTo>
                  <a:cubicBezTo>
                    <a:pt x="357" y="106"/>
                    <a:pt x="358" y="104"/>
                    <a:pt x="360" y="103"/>
                  </a:cubicBezTo>
                  <a:cubicBezTo>
                    <a:pt x="359" y="103"/>
                    <a:pt x="349" y="111"/>
                    <a:pt x="349" y="104"/>
                  </a:cubicBezTo>
                  <a:cubicBezTo>
                    <a:pt x="350" y="102"/>
                    <a:pt x="352" y="101"/>
                    <a:pt x="354" y="100"/>
                  </a:cubicBezTo>
                  <a:cubicBezTo>
                    <a:pt x="355" y="96"/>
                    <a:pt x="346" y="104"/>
                    <a:pt x="345" y="100"/>
                  </a:cubicBezTo>
                  <a:cubicBezTo>
                    <a:pt x="346" y="96"/>
                    <a:pt x="350" y="97"/>
                    <a:pt x="350" y="93"/>
                  </a:cubicBezTo>
                  <a:cubicBezTo>
                    <a:pt x="349" y="93"/>
                    <a:pt x="349" y="94"/>
                    <a:pt x="349" y="95"/>
                  </a:cubicBezTo>
                  <a:cubicBezTo>
                    <a:pt x="347" y="97"/>
                    <a:pt x="347" y="93"/>
                    <a:pt x="343" y="98"/>
                  </a:cubicBezTo>
                  <a:cubicBezTo>
                    <a:pt x="343" y="97"/>
                    <a:pt x="342" y="93"/>
                    <a:pt x="339" y="98"/>
                  </a:cubicBezTo>
                  <a:cubicBezTo>
                    <a:pt x="339" y="96"/>
                    <a:pt x="336" y="97"/>
                    <a:pt x="337" y="94"/>
                  </a:cubicBezTo>
                  <a:cubicBezTo>
                    <a:pt x="340" y="92"/>
                    <a:pt x="345" y="91"/>
                    <a:pt x="347" y="88"/>
                  </a:cubicBezTo>
                  <a:cubicBezTo>
                    <a:pt x="345" y="88"/>
                    <a:pt x="343" y="88"/>
                    <a:pt x="340" y="88"/>
                  </a:cubicBezTo>
                  <a:cubicBezTo>
                    <a:pt x="341" y="86"/>
                    <a:pt x="343" y="85"/>
                    <a:pt x="343" y="83"/>
                  </a:cubicBezTo>
                  <a:cubicBezTo>
                    <a:pt x="340" y="81"/>
                    <a:pt x="339" y="78"/>
                    <a:pt x="337" y="76"/>
                  </a:cubicBezTo>
                  <a:cubicBezTo>
                    <a:pt x="338" y="74"/>
                    <a:pt x="339" y="77"/>
                    <a:pt x="342" y="74"/>
                  </a:cubicBezTo>
                  <a:cubicBezTo>
                    <a:pt x="342" y="69"/>
                    <a:pt x="332" y="79"/>
                    <a:pt x="335" y="70"/>
                  </a:cubicBezTo>
                  <a:cubicBezTo>
                    <a:pt x="333" y="70"/>
                    <a:pt x="329" y="74"/>
                    <a:pt x="330" y="71"/>
                  </a:cubicBezTo>
                  <a:cubicBezTo>
                    <a:pt x="327" y="73"/>
                    <a:pt x="331" y="73"/>
                    <a:pt x="328" y="76"/>
                  </a:cubicBezTo>
                  <a:cubicBezTo>
                    <a:pt x="327" y="76"/>
                    <a:pt x="326" y="77"/>
                    <a:pt x="325" y="77"/>
                  </a:cubicBezTo>
                  <a:cubicBezTo>
                    <a:pt x="326" y="72"/>
                    <a:pt x="321" y="73"/>
                    <a:pt x="322" y="68"/>
                  </a:cubicBezTo>
                  <a:cubicBezTo>
                    <a:pt x="326" y="64"/>
                    <a:pt x="329" y="66"/>
                    <a:pt x="327" y="71"/>
                  </a:cubicBezTo>
                  <a:cubicBezTo>
                    <a:pt x="329" y="70"/>
                    <a:pt x="331" y="69"/>
                    <a:pt x="332" y="71"/>
                  </a:cubicBezTo>
                  <a:cubicBezTo>
                    <a:pt x="331" y="70"/>
                    <a:pt x="333" y="61"/>
                    <a:pt x="327" y="65"/>
                  </a:cubicBezTo>
                  <a:cubicBezTo>
                    <a:pt x="328" y="61"/>
                    <a:pt x="331" y="61"/>
                    <a:pt x="332" y="57"/>
                  </a:cubicBezTo>
                  <a:cubicBezTo>
                    <a:pt x="326" y="61"/>
                    <a:pt x="322" y="57"/>
                    <a:pt x="319" y="54"/>
                  </a:cubicBezTo>
                  <a:cubicBezTo>
                    <a:pt x="321" y="50"/>
                    <a:pt x="321" y="54"/>
                    <a:pt x="323" y="52"/>
                  </a:cubicBezTo>
                  <a:cubicBezTo>
                    <a:pt x="322" y="50"/>
                    <a:pt x="325" y="49"/>
                    <a:pt x="325" y="45"/>
                  </a:cubicBezTo>
                  <a:cubicBezTo>
                    <a:pt x="321" y="46"/>
                    <a:pt x="322" y="42"/>
                    <a:pt x="317" y="43"/>
                  </a:cubicBezTo>
                  <a:cubicBezTo>
                    <a:pt x="319" y="35"/>
                    <a:pt x="314" y="41"/>
                    <a:pt x="306" y="42"/>
                  </a:cubicBezTo>
                  <a:cubicBezTo>
                    <a:pt x="308" y="43"/>
                    <a:pt x="311" y="43"/>
                    <a:pt x="311" y="46"/>
                  </a:cubicBezTo>
                  <a:cubicBezTo>
                    <a:pt x="312" y="46"/>
                    <a:pt x="313" y="45"/>
                    <a:pt x="314" y="43"/>
                  </a:cubicBezTo>
                  <a:cubicBezTo>
                    <a:pt x="315" y="43"/>
                    <a:pt x="316" y="44"/>
                    <a:pt x="316" y="46"/>
                  </a:cubicBezTo>
                  <a:cubicBezTo>
                    <a:pt x="316" y="48"/>
                    <a:pt x="313" y="47"/>
                    <a:pt x="314" y="46"/>
                  </a:cubicBezTo>
                  <a:cubicBezTo>
                    <a:pt x="312" y="49"/>
                    <a:pt x="309" y="59"/>
                    <a:pt x="315" y="56"/>
                  </a:cubicBezTo>
                  <a:cubicBezTo>
                    <a:pt x="312" y="62"/>
                    <a:pt x="315" y="65"/>
                    <a:pt x="319" y="66"/>
                  </a:cubicBezTo>
                  <a:cubicBezTo>
                    <a:pt x="318" y="69"/>
                    <a:pt x="316" y="70"/>
                    <a:pt x="320" y="68"/>
                  </a:cubicBezTo>
                  <a:cubicBezTo>
                    <a:pt x="319" y="77"/>
                    <a:pt x="321" y="82"/>
                    <a:pt x="327" y="83"/>
                  </a:cubicBezTo>
                  <a:cubicBezTo>
                    <a:pt x="322" y="88"/>
                    <a:pt x="329" y="88"/>
                    <a:pt x="324" y="92"/>
                  </a:cubicBezTo>
                  <a:cubicBezTo>
                    <a:pt x="326" y="91"/>
                    <a:pt x="327" y="92"/>
                    <a:pt x="329" y="93"/>
                  </a:cubicBezTo>
                  <a:cubicBezTo>
                    <a:pt x="330" y="91"/>
                    <a:pt x="329" y="91"/>
                    <a:pt x="329" y="89"/>
                  </a:cubicBezTo>
                  <a:cubicBezTo>
                    <a:pt x="331" y="89"/>
                    <a:pt x="331" y="89"/>
                    <a:pt x="333" y="89"/>
                  </a:cubicBezTo>
                  <a:cubicBezTo>
                    <a:pt x="332" y="91"/>
                    <a:pt x="331" y="92"/>
                    <a:pt x="329" y="93"/>
                  </a:cubicBezTo>
                  <a:cubicBezTo>
                    <a:pt x="328" y="96"/>
                    <a:pt x="330" y="95"/>
                    <a:pt x="329" y="99"/>
                  </a:cubicBezTo>
                  <a:cubicBezTo>
                    <a:pt x="330" y="98"/>
                    <a:pt x="331" y="97"/>
                    <a:pt x="332" y="96"/>
                  </a:cubicBezTo>
                  <a:cubicBezTo>
                    <a:pt x="331" y="99"/>
                    <a:pt x="330" y="102"/>
                    <a:pt x="334" y="100"/>
                  </a:cubicBezTo>
                  <a:cubicBezTo>
                    <a:pt x="333" y="101"/>
                    <a:pt x="332" y="104"/>
                    <a:pt x="333" y="104"/>
                  </a:cubicBezTo>
                  <a:cubicBezTo>
                    <a:pt x="333" y="106"/>
                    <a:pt x="329" y="105"/>
                    <a:pt x="329" y="108"/>
                  </a:cubicBezTo>
                  <a:cubicBezTo>
                    <a:pt x="336" y="104"/>
                    <a:pt x="339" y="112"/>
                    <a:pt x="337" y="118"/>
                  </a:cubicBezTo>
                  <a:cubicBezTo>
                    <a:pt x="336" y="121"/>
                    <a:pt x="339" y="116"/>
                    <a:pt x="341" y="116"/>
                  </a:cubicBezTo>
                  <a:cubicBezTo>
                    <a:pt x="342" y="116"/>
                    <a:pt x="341" y="117"/>
                    <a:pt x="343" y="116"/>
                  </a:cubicBezTo>
                  <a:cubicBezTo>
                    <a:pt x="342" y="119"/>
                    <a:pt x="340" y="120"/>
                    <a:pt x="339" y="123"/>
                  </a:cubicBezTo>
                  <a:cubicBezTo>
                    <a:pt x="346" y="121"/>
                    <a:pt x="346" y="130"/>
                    <a:pt x="348" y="134"/>
                  </a:cubicBezTo>
                  <a:cubicBezTo>
                    <a:pt x="351" y="132"/>
                    <a:pt x="351" y="134"/>
                    <a:pt x="354" y="133"/>
                  </a:cubicBezTo>
                  <a:cubicBezTo>
                    <a:pt x="355" y="128"/>
                    <a:pt x="350" y="134"/>
                    <a:pt x="350" y="131"/>
                  </a:cubicBezTo>
                  <a:cubicBezTo>
                    <a:pt x="353" y="129"/>
                    <a:pt x="352" y="130"/>
                    <a:pt x="355" y="125"/>
                  </a:cubicBezTo>
                  <a:cubicBezTo>
                    <a:pt x="361" y="122"/>
                    <a:pt x="361" y="127"/>
                    <a:pt x="358" y="132"/>
                  </a:cubicBezTo>
                  <a:cubicBezTo>
                    <a:pt x="355" y="133"/>
                    <a:pt x="359" y="126"/>
                    <a:pt x="355" y="129"/>
                  </a:cubicBezTo>
                  <a:cubicBezTo>
                    <a:pt x="357" y="130"/>
                    <a:pt x="353" y="135"/>
                    <a:pt x="350" y="136"/>
                  </a:cubicBezTo>
                  <a:cubicBezTo>
                    <a:pt x="352" y="139"/>
                    <a:pt x="352" y="143"/>
                    <a:pt x="354" y="145"/>
                  </a:cubicBezTo>
                  <a:cubicBezTo>
                    <a:pt x="350" y="149"/>
                    <a:pt x="352" y="148"/>
                    <a:pt x="351" y="151"/>
                  </a:cubicBezTo>
                  <a:cubicBezTo>
                    <a:pt x="349" y="151"/>
                    <a:pt x="349" y="149"/>
                    <a:pt x="351" y="145"/>
                  </a:cubicBezTo>
                  <a:cubicBezTo>
                    <a:pt x="349" y="146"/>
                    <a:pt x="349" y="149"/>
                    <a:pt x="347" y="149"/>
                  </a:cubicBezTo>
                  <a:cubicBezTo>
                    <a:pt x="349" y="150"/>
                    <a:pt x="348" y="153"/>
                    <a:pt x="350" y="154"/>
                  </a:cubicBezTo>
                  <a:cubicBezTo>
                    <a:pt x="352" y="153"/>
                    <a:pt x="353" y="149"/>
                    <a:pt x="354" y="147"/>
                  </a:cubicBezTo>
                  <a:cubicBezTo>
                    <a:pt x="357" y="148"/>
                    <a:pt x="356" y="152"/>
                    <a:pt x="361" y="150"/>
                  </a:cubicBezTo>
                  <a:cubicBezTo>
                    <a:pt x="364" y="149"/>
                    <a:pt x="365" y="146"/>
                    <a:pt x="367" y="144"/>
                  </a:cubicBezTo>
                  <a:cubicBezTo>
                    <a:pt x="370" y="145"/>
                    <a:pt x="363" y="148"/>
                    <a:pt x="364" y="151"/>
                  </a:cubicBezTo>
                  <a:cubicBezTo>
                    <a:pt x="363" y="153"/>
                    <a:pt x="363" y="151"/>
                    <a:pt x="361" y="153"/>
                  </a:cubicBezTo>
                  <a:cubicBezTo>
                    <a:pt x="358" y="160"/>
                    <a:pt x="365" y="161"/>
                    <a:pt x="362" y="169"/>
                  </a:cubicBezTo>
                  <a:cubicBezTo>
                    <a:pt x="369" y="167"/>
                    <a:pt x="369" y="173"/>
                    <a:pt x="372" y="176"/>
                  </a:cubicBezTo>
                  <a:cubicBezTo>
                    <a:pt x="369" y="181"/>
                    <a:pt x="367" y="178"/>
                    <a:pt x="363" y="182"/>
                  </a:cubicBezTo>
                  <a:cubicBezTo>
                    <a:pt x="362" y="187"/>
                    <a:pt x="370" y="179"/>
                    <a:pt x="364" y="187"/>
                  </a:cubicBezTo>
                  <a:cubicBezTo>
                    <a:pt x="367" y="185"/>
                    <a:pt x="369" y="183"/>
                    <a:pt x="371" y="179"/>
                  </a:cubicBezTo>
                  <a:cubicBezTo>
                    <a:pt x="374" y="180"/>
                    <a:pt x="376" y="183"/>
                    <a:pt x="377" y="188"/>
                  </a:cubicBezTo>
                  <a:cubicBezTo>
                    <a:pt x="383" y="183"/>
                    <a:pt x="383" y="187"/>
                    <a:pt x="384" y="190"/>
                  </a:cubicBezTo>
                  <a:cubicBezTo>
                    <a:pt x="383" y="191"/>
                    <a:pt x="382" y="191"/>
                    <a:pt x="381" y="192"/>
                  </a:cubicBezTo>
                  <a:cubicBezTo>
                    <a:pt x="379" y="192"/>
                    <a:pt x="381" y="189"/>
                    <a:pt x="381" y="188"/>
                  </a:cubicBezTo>
                  <a:cubicBezTo>
                    <a:pt x="380" y="188"/>
                    <a:pt x="379" y="189"/>
                    <a:pt x="379" y="190"/>
                  </a:cubicBezTo>
                  <a:cubicBezTo>
                    <a:pt x="377" y="191"/>
                    <a:pt x="377" y="191"/>
                    <a:pt x="377" y="191"/>
                  </a:cubicBezTo>
                  <a:cubicBezTo>
                    <a:pt x="376" y="194"/>
                    <a:pt x="381" y="191"/>
                    <a:pt x="378" y="197"/>
                  </a:cubicBezTo>
                  <a:cubicBezTo>
                    <a:pt x="376" y="198"/>
                    <a:pt x="377" y="195"/>
                    <a:pt x="375" y="195"/>
                  </a:cubicBezTo>
                  <a:cubicBezTo>
                    <a:pt x="371" y="199"/>
                    <a:pt x="375" y="199"/>
                    <a:pt x="375" y="201"/>
                  </a:cubicBezTo>
                  <a:cubicBezTo>
                    <a:pt x="367" y="205"/>
                    <a:pt x="377" y="205"/>
                    <a:pt x="376" y="209"/>
                  </a:cubicBezTo>
                  <a:cubicBezTo>
                    <a:pt x="378" y="207"/>
                    <a:pt x="382" y="203"/>
                    <a:pt x="384" y="204"/>
                  </a:cubicBezTo>
                  <a:cubicBezTo>
                    <a:pt x="379" y="207"/>
                    <a:pt x="381" y="209"/>
                    <a:pt x="377" y="213"/>
                  </a:cubicBezTo>
                  <a:cubicBezTo>
                    <a:pt x="378" y="213"/>
                    <a:pt x="379" y="213"/>
                    <a:pt x="379" y="214"/>
                  </a:cubicBezTo>
                  <a:cubicBezTo>
                    <a:pt x="382" y="209"/>
                    <a:pt x="384" y="212"/>
                    <a:pt x="388" y="208"/>
                  </a:cubicBezTo>
                  <a:cubicBezTo>
                    <a:pt x="388" y="210"/>
                    <a:pt x="387" y="217"/>
                    <a:pt x="393" y="215"/>
                  </a:cubicBezTo>
                  <a:cubicBezTo>
                    <a:pt x="392" y="218"/>
                    <a:pt x="389" y="219"/>
                    <a:pt x="387" y="221"/>
                  </a:cubicBezTo>
                  <a:cubicBezTo>
                    <a:pt x="387" y="225"/>
                    <a:pt x="389" y="227"/>
                    <a:pt x="387" y="231"/>
                  </a:cubicBezTo>
                  <a:cubicBezTo>
                    <a:pt x="389" y="230"/>
                    <a:pt x="390" y="229"/>
                    <a:pt x="392" y="229"/>
                  </a:cubicBezTo>
                  <a:cubicBezTo>
                    <a:pt x="393" y="225"/>
                    <a:pt x="393" y="225"/>
                    <a:pt x="393" y="225"/>
                  </a:cubicBezTo>
                  <a:cubicBezTo>
                    <a:pt x="388" y="227"/>
                    <a:pt x="391" y="221"/>
                    <a:pt x="390" y="220"/>
                  </a:cubicBezTo>
                  <a:cubicBezTo>
                    <a:pt x="395" y="218"/>
                    <a:pt x="392" y="225"/>
                    <a:pt x="396" y="223"/>
                  </a:cubicBezTo>
                  <a:cubicBezTo>
                    <a:pt x="388" y="232"/>
                    <a:pt x="396" y="231"/>
                    <a:pt x="395" y="238"/>
                  </a:cubicBezTo>
                  <a:cubicBezTo>
                    <a:pt x="395" y="236"/>
                    <a:pt x="392" y="237"/>
                    <a:pt x="392" y="234"/>
                  </a:cubicBezTo>
                  <a:cubicBezTo>
                    <a:pt x="389" y="238"/>
                    <a:pt x="393" y="240"/>
                    <a:pt x="394" y="241"/>
                  </a:cubicBezTo>
                  <a:cubicBezTo>
                    <a:pt x="396" y="239"/>
                    <a:pt x="398" y="237"/>
                    <a:pt x="400" y="235"/>
                  </a:cubicBezTo>
                  <a:cubicBezTo>
                    <a:pt x="403" y="236"/>
                    <a:pt x="397" y="240"/>
                    <a:pt x="397" y="242"/>
                  </a:cubicBezTo>
                  <a:cubicBezTo>
                    <a:pt x="399" y="241"/>
                    <a:pt x="399" y="242"/>
                    <a:pt x="398" y="244"/>
                  </a:cubicBezTo>
                  <a:cubicBezTo>
                    <a:pt x="403" y="239"/>
                    <a:pt x="404" y="241"/>
                    <a:pt x="402" y="247"/>
                  </a:cubicBezTo>
                  <a:cubicBezTo>
                    <a:pt x="405" y="241"/>
                    <a:pt x="404" y="246"/>
                    <a:pt x="409" y="243"/>
                  </a:cubicBezTo>
                  <a:cubicBezTo>
                    <a:pt x="407" y="249"/>
                    <a:pt x="403" y="244"/>
                    <a:pt x="402" y="251"/>
                  </a:cubicBezTo>
                  <a:cubicBezTo>
                    <a:pt x="408" y="246"/>
                    <a:pt x="408" y="249"/>
                    <a:pt x="412" y="246"/>
                  </a:cubicBezTo>
                  <a:cubicBezTo>
                    <a:pt x="410" y="251"/>
                    <a:pt x="407" y="248"/>
                    <a:pt x="405" y="251"/>
                  </a:cubicBezTo>
                  <a:cubicBezTo>
                    <a:pt x="406" y="252"/>
                    <a:pt x="407" y="253"/>
                    <a:pt x="411" y="250"/>
                  </a:cubicBezTo>
                  <a:cubicBezTo>
                    <a:pt x="410" y="255"/>
                    <a:pt x="409" y="251"/>
                    <a:pt x="406" y="254"/>
                  </a:cubicBezTo>
                  <a:cubicBezTo>
                    <a:pt x="405" y="262"/>
                    <a:pt x="411" y="257"/>
                    <a:pt x="416" y="258"/>
                  </a:cubicBezTo>
                  <a:cubicBezTo>
                    <a:pt x="415" y="261"/>
                    <a:pt x="413" y="262"/>
                    <a:pt x="413" y="265"/>
                  </a:cubicBezTo>
                  <a:cubicBezTo>
                    <a:pt x="417" y="263"/>
                    <a:pt x="416" y="268"/>
                    <a:pt x="419" y="267"/>
                  </a:cubicBezTo>
                  <a:cubicBezTo>
                    <a:pt x="418" y="270"/>
                    <a:pt x="415" y="271"/>
                    <a:pt x="413" y="273"/>
                  </a:cubicBezTo>
                  <a:cubicBezTo>
                    <a:pt x="412" y="274"/>
                    <a:pt x="412" y="273"/>
                    <a:pt x="411" y="273"/>
                  </a:cubicBezTo>
                  <a:cubicBezTo>
                    <a:pt x="411" y="271"/>
                    <a:pt x="414" y="270"/>
                    <a:pt x="415" y="269"/>
                  </a:cubicBezTo>
                  <a:cubicBezTo>
                    <a:pt x="412" y="268"/>
                    <a:pt x="409" y="270"/>
                    <a:pt x="408" y="266"/>
                  </a:cubicBezTo>
                  <a:cubicBezTo>
                    <a:pt x="408" y="269"/>
                    <a:pt x="407" y="273"/>
                    <a:pt x="410" y="273"/>
                  </a:cubicBezTo>
                  <a:cubicBezTo>
                    <a:pt x="409" y="276"/>
                    <a:pt x="408" y="271"/>
                    <a:pt x="407" y="275"/>
                  </a:cubicBezTo>
                  <a:cubicBezTo>
                    <a:pt x="406" y="272"/>
                    <a:pt x="404" y="271"/>
                    <a:pt x="403" y="269"/>
                  </a:cubicBezTo>
                  <a:cubicBezTo>
                    <a:pt x="402" y="269"/>
                    <a:pt x="402" y="271"/>
                    <a:pt x="401" y="272"/>
                  </a:cubicBezTo>
                  <a:cubicBezTo>
                    <a:pt x="398" y="272"/>
                    <a:pt x="403" y="268"/>
                    <a:pt x="403" y="266"/>
                  </a:cubicBezTo>
                  <a:cubicBezTo>
                    <a:pt x="401" y="267"/>
                    <a:pt x="400" y="266"/>
                    <a:pt x="400" y="265"/>
                  </a:cubicBezTo>
                  <a:cubicBezTo>
                    <a:pt x="392" y="274"/>
                    <a:pt x="399" y="259"/>
                    <a:pt x="392" y="263"/>
                  </a:cubicBezTo>
                  <a:cubicBezTo>
                    <a:pt x="392" y="260"/>
                    <a:pt x="396" y="259"/>
                    <a:pt x="395" y="258"/>
                  </a:cubicBezTo>
                  <a:cubicBezTo>
                    <a:pt x="391" y="260"/>
                    <a:pt x="389" y="264"/>
                    <a:pt x="386" y="266"/>
                  </a:cubicBezTo>
                  <a:cubicBezTo>
                    <a:pt x="385" y="269"/>
                    <a:pt x="388" y="267"/>
                    <a:pt x="387" y="270"/>
                  </a:cubicBezTo>
                  <a:cubicBezTo>
                    <a:pt x="388" y="270"/>
                    <a:pt x="388" y="268"/>
                    <a:pt x="389" y="266"/>
                  </a:cubicBezTo>
                  <a:cubicBezTo>
                    <a:pt x="393" y="265"/>
                    <a:pt x="392" y="268"/>
                    <a:pt x="392" y="270"/>
                  </a:cubicBezTo>
                  <a:cubicBezTo>
                    <a:pt x="390" y="273"/>
                    <a:pt x="390" y="270"/>
                    <a:pt x="387" y="273"/>
                  </a:cubicBezTo>
                  <a:cubicBezTo>
                    <a:pt x="385" y="272"/>
                    <a:pt x="385" y="270"/>
                    <a:pt x="382" y="270"/>
                  </a:cubicBezTo>
                  <a:cubicBezTo>
                    <a:pt x="382" y="267"/>
                    <a:pt x="386" y="266"/>
                    <a:pt x="384" y="264"/>
                  </a:cubicBezTo>
                  <a:cubicBezTo>
                    <a:pt x="372" y="273"/>
                    <a:pt x="372" y="258"/>
                    <a:pt x="368" y="254"/>
                  </a:cubicBezTo>
                  <a:cubicBezTo>
                    <a:pt x="369" y="252"/>
                    <a:pt x="372" y="251"/>
                    <a:pt x="374" y="248"/>
                  </a:cubicBezTo>
                  <a:cubicBezTo>
                    <a:pt x="377" y="254"/>
                    <a:pt x="378" y="261"/>
                    <a:pt x="383" y="264"/>
                  </a:cubicBezTo>
                  <a:cubicBezTo>
                    <a:pt x="386" y="262"/>
                    <a:pt x="384" y="260"/>
                    <a:pt x="381" y="262"/>
                  </a:cubicBezTo>
                  <a:cubicBezTo>
                    <a:pt x="382" y="258"/>
                    <a:pt x="380" y="258"/>
                    <a:pt x="385" y="256"/>
                  </a:cubicBezTo>
                  <a:cubicBezTo>
                    <a:pt x="383" y="255"/>
                    <a:pt x="381" y="255"/>
                    <a:pt x="380" y="254"/>
                  </a:cubicBezTo>
                  <a:cubicBezTo>
                    <a:pt x="381" y="251"/>
                    <a:pt x="385" y="251"/>
                    <a:pt x="385" y="247"/>
                  </a:cubicBezTo>
                  <a:cubicBezTo>
                    <a:pt x="380" y="250"/>
                    <a:pt x="381" y="248"/>
                    <a:pt x="380" y="246"/>
                  </a:cubicBezTo>
                  <a:cubicBezTo>
                    <a:pt x="380" y="243"/>
                    <a:pt x="383" y="243"/>
                    <a:pt x="384" y="240"/>
                  </a:cubicBezTo>
                  <a:cubicBezTo>
                    <a:pt x="382" y="236"/>
                    <a:pt x="377" y="236"/>
                    <a:pt x="373" y="237"/>
                  </a:cubicBezTo>
                  <a:cubicBezTo>
                    <a:pt x="374" y="236"/>
                    <a:pt x="374" y="234"/>
                    <a:pt x="376" y="233"/>
                  </a:cubicBezTo>
                  <a:cubicBezTo>
                    <a:pt x="379" y="232"/>
                    <a:pt x="373" y="237"/>
                    <a:pt x="377" y="235"/>
                  </a:cubicBezTo>
                  <a:cubicBezTo>
                    <a:pt x="378" y="229"/>
                    <a:pt x="374" y="230"/>
                    <a:pt x="374" y="225"/>
                  </a:cubicBezTo>
                  <a:cubicBezTo>
                    <a:pt x="367" y="228"/>
                    <a:pt x="367" y="228"/>
                    <a:pt x="367" y="228"/>
                  </a:cubicBezTo>
                  <a:cubicBezTo>
                    <a:pt x="368" y="225"/>
                    <a:pt x="370" y="223"/>
                    <a:pt x="371" y="220"/>
                  </a:cubicBezTo>
                  <a:cubicBezTo>
                    <a:pt x="365" y="223"/>
                    <a:pt x="367" y="226"/>
                    <a:pt x="365" y="229"/>
                  </a:cubicBezTo>
                  <a:cubicBezTo>
                    <a:pt x="361" y="230"/>
                    <a:pt x="367" y="221"/>
                    <a:pt x="362" y="224"/>
                  </a:cubicBezTo>
                  <a:cubicBezTo>
                    <a:pt x="363" y="219"/>
                    <a:pt x="369" y="219"/>
                    <a:pt x="370" y="214"/>
                  </a:cubicBezTo>
                  <a:cubicBezTo>
                    <a:pt x="369" y="215"/>
                    <a:pt x="368" y="216"/>
                    <a:pt x="368" y="217"/>
                  </a:cubicBezTo>
                  <a:cubicBezTo>
                    <a:pt x="363" y="217"/>
                    <a:pt x="363" y="212"/>
                    <a:pt x="361" y="208"/>
                  </a:cubicBezTo>
                  <a:cubicBezTo>
                    <a:pt x="357" y="210"/>
                    <a:pt x="356" y="215"/>
                    <a:pt x="358" y="216"/>
                  </a:cubicBezTo>
                  <a:cubicBezTo>
                    <a:pt x="355" y="216"/>
                    <a:pt x="347" y="222"/>
                    <a:pt x="349" y="218"/>
                  </a:cubicBezTo>
                  <a:cubicBezTo>
                    <a:pt x="351" y="214"/>
                    <a:pt x="351" y="218"/>
                    <a:pt x="354" y="215"/>
                  </a:cubicBezTo>
                  <a:cubicBezTo>
                    <a:pt x="356" y="211"/>
                    <a:pt x="351" y="215"/>
                    <a:pt x="353" y="211"/>
                  </a:cubicBezTo>
                  <a:cubicBezTo>
                    <a:pt x="350" y="213"/>
                    <a:pt x="350" y="215"/>
                    <a:pt x="347" y="215"/>
                  </a:cubicBezTo>
                  <a:cubicBezTo>
                    <a:pt x="347" y="212"/>
                    <a:pt x="349" y="211"/>
                    <a:pt x="351" y="210"/>
                  </a:cubicBezTo>
                  <a:cubicBezTo>
                    <a:pt x="352" y="205"/>
                    <a:pt x="344" y="215"/>
                    <a:pt x="345" y="210"/>
                  </a:cubicBezTo>
                  <a:cubicBezTo>
                    <a:pt x="346" y="207"/>
                    <a:pt x="351" y="207"/>
                    <a:pt x="351" y="203"/>
                  </a:cubicBezTo>
                  <a:cubicBezTo>
                    <a:pt x="348" y="204"/>
                    <a:pt x="347" y="206"/>
                    <a:pt x="345" y="207"/>
                  </a:cubicBezTo>
                  <a:cubicBezTo>
                    <a:pt x="344" y="207"/>
                    <a:pt x="343" y="207"/>
                    <a:pt x="343" y="205"/>
                  </a:cubicBezTo>
                  <a:cubicBezTo>
                    <a:pt x="346" y="203"/>
                    <a:pt x="347" y="205"/>
                    <a:pt x="350" y="201"/>
                  </a:cubicBezTo>
                  <a:cubicBezTo>
                    <a:pt x="348" y="199"/>
                    <a:pt x="351" y="197"/>
                    <a:pt x="352" y="192"/>
                  </a:cubicBezTo>
                  <a:cubicBezTo>
                    <a:pt x="352" y="186"/>
                    <a:pt x="345" y="187"/>
                    <a:pt x="342" y="185"/>
                  </a:cubicBezTo>
                  <a:cubicBezTo>
                    <a:pt x="349" y="181"/>
                    <a:pt x="340" y="176"/>
                    <a:pt x="339" y="171"/>
                  </a:cubicBezTo>
                  <a:cubicBezTo>
                    <a:pt x="343" y="168"/>
                    <a:pt x="342" y="175"/>
                    <a:pt x="347" y="172"/>
                  </a:cubicBezTo>
                  <a:cubicBezTo>
                    <a:pt x="348" y="166"/>
                    <a:pt x="338" y="171"/>
                    <a:pt x="341" y="164"/>
                  </a:cubicBezTo>
                  <a:cubicBezTo>
                    <a:pt x="340" y="165"/>
                    <a:pt x="339" y="166"/>
                    <a:pt x="339" y="168"/>
                  </a:cubicBezTo>
                  <a:cubicBezTo>
                    <a:pt x="335" y="170"/>
                    <a:pt x="337" y="166"/>
                    <a:pt x="334" y="168"/>
                  </a:cubicBezTo>
                  <a:cubicBezTo>
                    <a:pt x="338" y="158"/>
                    <a:pt x="328" y="161"/>
                    <a:pt x="332" y="154"/>
                  </a:cubicBezTo>
                  <a:cubicBezTo>
                    <a:pt x="326" y="154"/>
                    <a:pt x="328" y="148"/>
                    <a:pt x="321" y="151"/>
                  </a:cubicBezTo>
                  <a:cubicBezTo>
                    <a:pt x="321" y="152"/>
                    <a:pt x="320" y="152"/>
                    <a:pt x="319" y="155"/>
                  </a:cubicBezTo>
                  <a:cubicBezTo>
                    <a:pt x="311" y="156"/>
                    <a:pt x="318" y="147"/>
                    <a:pt x="323" y="140"/>
                  </a:cubicBezTo>
                  <a:cubicBezTo>
                    <a:pt x="320" y="142"/>
                    <a:pt x="317" y="146"/>
                    <a:pt x="314" y="148"/>
                  </a:cubicBezTo>
                  <a:cubicBezTo>
                    <a:pt x="314" y="146"/>
                    <a:pt x="312" y="145"/>
                    <a:pt x="312" y="142"/>
                  </a:cubicBezTo>
                  <a:cubicBezTo>
                    <a:pt x="313" y="139"/>
                    <a:pt x="315" y="142"/>
                    <a:pt x="318" y="140"/>
                  </a:cubicBezTo>
                  <a:cubicBezTo>
                    <a:pt x="317" y="142"/>
                    <a:pt x="315" y="132"/>
                    <a:pt x="313" y="133"/>
                  </a:cubicBezTo>
                  <a:cubicBezTo>
                    <a:pt x="313" y="131"/>
                    <a:pt x="317" y="127"/>
                    <a:pt x="316" y="130"/>
                  </a:cubicBezTo>
                  <a:cubicBezTo>
                    <a:pt x="319" y="126"/>
                    <a:pt x="315" y="128"/>
                    <a:pt x="314" y="127"/>
                  </a:cubicBezTo>
                  <a:cubicBezTo>
                    <a:pt x="313" y="128"/>
                    <a:pt x="313" y="130"/>
                    <a:pt x="312" y="131"/>
                  </a:cubicBezTo>
                  <a:cubicBezTo>
                    <a:pt x="309" y="128"/>
                    <a:pt x="313" y="115"/>
                    <a:pt x="306" y="115"/>
                  </a:cubicBezTo>
                  <a:cubicBezTo>
                    <a:pt x="306" y="113"/>
                    <a:pt x="307" y="112"/>
                    <a:pt x="307" y="110"/>
                  </a:cubicBezTo>
                  <a:cubicBezTo>
                    <a:pt x="305" y="111"/>
                    <a:pt x="307" y="107"/>
                    <a:pt x="304" y="109"/>
                  </a:cubicBezTo>
                  <a:cubicBezTo>
                    <a:pt x="309" y="98"/>
                    <a:pt x="298" y="103"/>
                    <a:pt x="303" y="92"/>
                  </a:cubicBezTo>
                  <a:cubicBezTo>
                    <a:pt x="296" y="93"/>
                    <a:pt x="296" y="87"/>
                    <a:pt x="297" y="79"/>
                  </a:cubicBezTo>
                  <a:cubicBezTo>
                    <a:pt x="301" y="79"/>
                    <a:pt x="303" y="77"/>
                    <a:pt x="306" y="77"/>
                  </a:cubicBezTo>
                  <a:cubicBezTo>
                    <a:pt x="303" y="73"/>
                    <a:pt x="294" y="75"/>
                    <a:pt x="297" y="69"/>
                  </a:cubicBezTo>
                  <a:cubicBezTo>
                    <a:pt x="291" y="75"/>
                    <a:pt x="286" y="76"/>
                    <a:pt x="281" y="84"/>
                  </a:cubicBezTo>
                  <a:cubicBezTo>
                    <a:pt x="280" y="81"/>
                    <a:pt x="280" y="77"/>
                    <a:pt x="279" y="75"/>
                  </a:cubicBezTo>
                  <a:cubicBezTo>
                    <a:pt x="273" y="81"/>
                    <a:pt x="283" y="84"/>
                    <a:pt x="275" y="91"/>
                  </a:cubicBezTo>
                  <a:cubicBezTo>
                    <a:pt x="273" y="93"/>
                    <a:pt x="276" y="88"/>
                    <a:pt x="276" y="86"/>
                  </a:cubicBezTo>
                  <a:cubicBezTo>
                    <a:pt x="272" y="91"/>
                    <a:pt x="273" y="84"/>
                    <a:pt x="268" y="87"/>
                  </a:cubicBezTo>
                  <a:cubicBezTo>
                    <a:pt x="271" y="84"/>
                    <a:pt x="273" y="82"/>
                    <a:pt x="274" y="78"/>
                  </a:cubicBezTo>
                  <a:cubicBezTo>
                    <a:pt x="271" y="81"/>
                    <a:pt x="269" y="81"/>
                    <a:pt x="265" y="82"/>
                  </a:cubicBezTo>
                  <a:cubicBezTo>
                    <a:pt x="267" y="78"/>
                    <a:pt x="268" y="72"/>
                    <a:pt x="264" y="77"/>
                  </a:cubicBezTo>
                  <a:cubicBezTo>
                    <a:pt x="265" y="73"/>
                    <a:pt x="268" y="71"/>
                    <a:pt x="267" y="70"/>
                  </a:cubicBezTo>
                  <a:cubicBezTo>
                    <a:pt x="269" y="66"/>
                    <a:pt x="269" y="68"/>
                    <a:pt x="271" y="67"/>
                  </a:cubicBezTo>
                  <a:cubicBezTo>
                    <a:pt x="270" y="65"/>
                    <a:pt x="269" y="63"/>
                    <a:pt x="266" y="63"/>
                  </a:cubicBezTo>
                  <a:cubicBezTo>
                    <a:pt x="267" y="60"/>
                    <a:pt x="272" y="60"/>
                    <a:pt x="273" y="56"/>
                  </a:cubicBezTo>
                  <a:cubicBezTo>
                    <a:pt x="271" y="56"/>
                    <a:pt x="265" y="62"/>
                    <a:pt x="267" y="57"/>
                  </a:cubicBezTo>
                  <a:cubicBezTo>
                    <a:pt x="265" y="59"/>
                    <a:pt x="263" y="60"/>
                    <a:pt x="263" y="63"/>
                  </a:cubicBezTo>
                  <a:cubicBezTo>
                    <a:pt x="259" y="62"/>
                    <a:pt x="260" y="62"/>
                    <a:pt x="256" y="65"/>
                  </a:cubicBezTo>
                  <a:cubicBezTo>
                    <a:pt x="253" y="67"/>
                    <a:pt x="258" y="60"/>
                    <a:pt x="255" y="62"/>
                  </a:cubicBezTo>
                  <a:cubicBezTo>
                    <a:pt x="251" y="63"/>
                    <a:pt x="253" y="66"/>
                    <a:pt x="252" y="68"/>
                  </a:cubicBezTo>
                  <a:cubicBezTo>
                    <a:pt x="251" y="67"/>
                    <a:pt x="252" y="64"/>
                    <a:pt x="250" y="65"/>
                  </a:cubicBezTo>
                  <a:cubicBezTo>
                    <a:pt x="251" y="62"/>
                    <a:pt x="255" y="62"/>
                    <a:pt x="255" y="59"/>
                  </a:cubicBezTo>
                  <a:cubicBezTo>
                    <a:pt x="252" y="62"/>
                    <a:pt x="252" y="58"/>
                    <a:pt x="254" y="56"/>
                  </a:cubicBezTo>
                  <a:cubicBezTo>
                    <a:pt x="247" y="60"/>
                    <a:pt x="246" y="54"/>
                    <a:pt x="248" y="45"/>
                  </a:cubicBezTo>
                  <a:cubicBezTo>
                    <a:pt x="246" y="47"/>
                    <a:pt x="244" y="48"/>
                    <a:pt x="242" y="49"/>
                  </a:cubicBezTo>
                  <a:cubicBezTo>
                    <a:pt x="242" y="53"/>
                    <a:pt x="242" y="52"/>
                    <a:pt x="240" y="56"/>
                  </a:cubicBezTo>
                  <a:cubicBezTo>
                    <a:pt x="242" y="56"/>
                    <a:pt x="243" y="54"/>
                    <a:pt x="243" y="52"/>
                  </a:cubicBezTo>
                  <a:cubicBezTo>
                    <a:pt x="247" y="54"/>
                    <a:pt x="246" y="61"/>
                    <a:pt x="247" y="66"/>
                  </a:cubicBezTo>
                  <a:cubicBezTo>
                    <a:pt x="242" y="66"/>
                    <a:pt x="245" y="58"/>
                    <a:pt x="240" y="58"/>
                  </a:cubicBezTo>
                  <a:cubicBezTo>
                    <a:pt x="241" y="60"/>
                    <a:pt x="241" y="62"/>
                    <a:pt x="241" y="66"/>
                  </a:cubicBezTo>
                  <a:cubicBezTo>
                    <a:pt x="238" y="66"/>
                    <a:pt x="240" y="61"/>
                    <a:pt x="234" y="64"/>
                  </a:cubicBezTo>
                  <a:cubicBezTo>
                    <a:pt x="235" y="62"/>
                    <a:pt x="238" y="61"/>
                    <a:pt x="239" y="58"/>
                  </a:cubicBezTo>
                  <a:cubicBezTo>
                    <a:pt x="237" y="58"/>
                    <a:pt x="237" y="57"/>
                    <a:pt x="235" y="58"/>
                  </a:cubicBezTo>
                  <a:cubicBezTo>
                    <a:pt x="235" y="56"/>
                    <a:pt x="237" y="55"/>
                    <a:pt x="239" y="55"/>
                  </a:cubicBezTo>
                  <a:cubicBezTo>
                    <a:pt x="240" y="52"/>
                    <a:pt x="237" y="54"/>
                    <a:pt x="238" y="51"/>
                  </a:cubicBezTo>
                  <a:cubicBezTo>
                    <a:pt x="234" y="55"/>
                    <a:pt x="234" y="50"/>
                    <a:pt x="230" y="54"/>
                  </a:cubicBezTo>
                  <a:cubicBezTo>
                    <a:pt x="231" y="50"/>
                    <a:pt x="235" y="49"/>
                    <a:pt x="236" y="45"/>
                  </a:cubicBezTo>
                  <a:cubicBezTo>
                    <a:pt x="232" y="46"/>
                    <a:pt x="232" y="40"/>
                    <a:pt x="234" y="37"/>
                  </a:cubicBezTo>
                  <a:cubicBezTo>
                    <a:pt x="229" y="38"/>
                    <a:pt x="234" y="33"/>
                    <a:pt x="230" y="33"/>
                  </a:cubicBezTo>
                  <a:cubicBezTo>
                    <a:pt x="232" y="30"/>
                    <a:pt x="232" y="33"/>
                    <a:pt x="234" y="32"/>
                  </a:cubicBezTo>
                  <a:cubicBezTo>
                    <a:pt x="235" y="26"/>
                    <a:pt x="230" y="28"/>
                    <a:pt x="231" y="23"/>
                  </a:cubicBezTo>
                  <a:cubicBezTo>
                    <a:pt x="228" y="25"/>
                    <a:pt x="227" y="25"/>
                    <a:pt x="223" y="29"/>
                  </a:cubicBezTo>
                  <a:cubicBezTo>
                    <a:pt x="223" y="27"/>
                    <a:pt x="220" y="26"/>
                    <a:pt x="216" y="30"/>
                  </a:cubicBezTo>
                  <a:cubicBezTo>
                    <a:pt x="216" y="27"/>
                    <a:pt x="220" y="28"/>
                    <a:pt x="220" y="25"/>
                  </a:cubicBezTo>
                  <a:cubicBezTo>
                    <a:pt x="219" y="23"/>
                    <a:pt x="216" y="24"/>
                    <a:pt x="217" y="21"/>
                  </a:cubicBezTo>
                  <a:cubicBezTo>
                    <a:pt x="214" y="21"/>
                    <a:pt x="213" y="24"/>
                    <a:pt x="212" y="23"/>
                  </a:cubicBezTo>
                  <a:cubicBezTo>
                    <a:pt x="213" y="19"/>
                    <a:pt x="218" y="19"/>
                    <a:pt x="220" y="17"/>
                  </a:cubicBezTo>
                  <a:cubicBezTo>
                    <a:pt x="223" y="15"/>
                    <a:pt x="217" y="23"/>
                    <a:pt x="222" y="20"/>
                  </a:cubicBezTo>
                  <a:cubicBezTo>
                    <a:pt x="225" y="16"/>
                    <a:pt x="222" y="14"/>
                    <a:pt x="219" y="15"/>
                  </a:cubicBezTo>
                  <a:cubicBezTo>
                    <a:pt x="219" y="12"/>
                    <a:pt x="221" y="11"/>
                    <a:pt x="221" y="9"/>
                  </a:cubicBezTo>
                  <a:cubicBezTo>
                    <a:pt x="217" y="9"/>
                    <a:pt x="211" y="9"/>
                    <a:pt x="214" y="5"/>
                  </a:cubicBezTo>
                  <a:cubicBezTo>
                    <a:pt x="214" y="3"/>
                    <a:pt x="212" y="5"/>
                    <a:pt x="211" y="7"/>
                  </a:cubicBezTo>
                  <a:cubicBezTo>
                    <a:pt x="210" y="6"/>
                    <a:pt x="208" y="6"/>
                    <a:pt x="210" y="1"/>
                  </a:cubicBezTo>
                  <a:cubicBezTo>
                    <a:pt x="206" y="3"/>
                    <a:pt x="208" y="0"/>
                    <a:pt x="204" y="2"/>
                  </a:cubicBezTo>
                  <a:cubicBezTo>
                    <a:pt x="208" y="1"/>
                    <a:pt x="202" y="10"/>
                    <a:pt x="208" y="7"/>
                  </a:cubicBezTo>
                  <a:cubicBezTo>
                    <a:pt x="205" y="12"/>
                    <a:pt x="202" y="12"/>
                    <a:pt x="203" y="17"/>
                  </a:cubicBezTo>
                  <a:cubicBezTo>
                    <a:pt x="196" y="20"/>
                    <a:pt x="201" y="14"/>
                    <a:pt x="200" y="13"/>
                  </a:cubicBezTo>
                  <a:cubicBezTo>
                    <a:pt x="196" y="15"/>
                    <a:pt x="199" y="17"/>
                    <a:pt x="196" y="20"/>
                  </a:cubicBezTo>
                  <a:cubicBezTo>
                    <a:pt x="199" y="19"/>
                    <a:pt x="200" y="19"/>
                    <a:pt x="198" y="22"/>
                  </a:cubicBezTo>
                  <a:cubicBezTo>
                    <a:pt x="202" y="20"/>
                    <a:pt x="201" y="23"/>
                    <a:pt x="203" y="20"/>
                  </a:cubicBezTo>
                  <a:cubicBezTo>
                    <a:pt x="204" y="18"/>
                    <a:pt x="201" y="19"/>
                    <a:pt x="205" y="15"/>
                  </a:cubicBezTo>
                  <a:cubicBezTo>
                    <a:pt x="207" y="14"/>
                    <a:pt x="204" y="20"/>
                    <a:pt x="207" y="18"/>
                  </a:cubicBezTo>
                  <a:cubicBezTo>
                    <a:pt x="205" y="22"/>
                    <a:pt x="202" y="21"/>
                    <a:pt x="203" y="24"/>
                  </a:cubicBezTo>
                  <a:cubicBezTo>
                    <a:pt x="207" y="19"/>
                    <a:pt x="204" y="26"/>
                    <a:pt x="205" y="27"/>
                  </a:cubicBezTo>
                  <a:cubicBezTo>
                    <a:pt x="205" y="28"/>
                    <a:pt x="200" y="32"/>
                    <a:pt x="201" y="30"/>
                  </a:cubicBezTo>
                  <a:cubicBezTo>
                    <a:pt x="202" y="31"/>
                    <a:pt x="199" y="38"/>
                    <a:pt x="203" y="38"/>
                  </a:cubicBezTo>
                  <a:cubicBezTo>
                    <a:pt x="198" y="46"/>
                    <a:pt x="204" y="44"/>
                    <a:pt x="199" y="51"/>
                  </a:cubicBezTo>
                  <a:cubicBezTo>
                    <a:pt x="202" y="51"/>
                    <a:pt x="205" y="48"/>
                    <a:pt x="207" y="50"/>
                  </a:cubicBezTo>
                  <a:cubicBezTo>
                    <a:pt x="206" y="51"/>
                    <a:pt x="204" y="52"/>
                    <a:pt x="202" y="52"/>
                  </a:cubicBezTo>
                  <a:cubicBezTo>
                    <a:pt x="199" y="59"/>
                    <a:pt x="203" y="57"/>
                    <a:pt x="203" y="61"/>
                  </a:cubicBezTo>
                  <a:cubicBezTo>
                    <a:pt x="205" y="59"/>
                    <a:pt x="206" y="58"/>
                    <a:pt x="205" y="57"/>
                  </a:cubicBezTo>
                  <a:cubicBezTo>
                    <a:pt x="210" y="54"/>
                    <a:pt x="208" y="60"/>
                    <a:pt x="211" y="56"/>
                  </a:cubicBezTo>
                  <a:cubicBezTo>
                    <a:pt x="210" y="57"/>
                    <a:pt x="207" y="61"/>
                    <a:pt x="209" y="60"/>
                  </a:cubicBezTo>
                  <a:cubicBezTo>
                    <a:pt x="208" y="64"/>
                    <a:pt x="208" y="62"/>
                    <a:pt x="205" y="63"/>
                  </a:cubicBezTo>
                  <a:cubicBezTo>
                    <a:pt x="204" y="67"/>
                    <a:pt x="209" y="66"/>
                    <a:pt x="206" y="73"/>
                  </a:cubicBezTo>
                  <a:cubicBezTo>
                    <a:pt x="214" y="66"/>
                    <a:pt x="205" y="79"/>
                    <a:pt x="213" y="74"/>
                  </a:cubicBezTo>
                  <a:cubicBezTo>
                    <a:pt x="208" y="79"/>
                    <a:pt x="212" y="78"/>
                    <a:pt x="210" y="81"/>
                  </a:cubicBezTo>
                  <a:cubicBezTo>
                    <a:pt x="208" y="80"/>
                    <a:pt x="206" y="80"/>
                    <a:pt x="208" y="75"/>
                  </a:cubicBezTo>
                  <a:cubicBezTo>
                    <a:pt x="201" y="80"/>
                    <a:pt x="203" y="72"/>
                    <a:pt x="204" y="66"/>
                  </a:cubicBezTo>
                  <a:cubicBezTo>
                    <a:pt x="202" y="68"/>
                    <a:pt x="200" y="70"/>
                    <a:pt x="196" y="71"/>
                  </a:cubicBezTo>
                  <a:cubicBezTo>
                    <a:pt x="206" y="67"/>
                    <a:pt x="196" y="92"/>
                    <a:pt x="211" y="82"/>
                  </a:cubicBezTo>
                  <a:cubicBezTo>
                    <a:pt x="213" y="85"/>
                    <a:pt x="216" y="86"/>
                    <a:pt x="215" y="91"/>
                  </a:cubicBezTo>
                  <a:cubicBezTo>
                    <a:pt x="218" y="89"/>
                    <a:pt x="218" y="88"/>
                    <a:pt x="217" y="87"/>
                  </a:cubicBezTo>
                  <a:cubicBezTo>
                    <a:pt x="219" y="86"/>
                    <a:pt x="222" y="85"/>
                    <a:pt x="224" y="85"/>
                  </a:cubicBezTo>
                  <a:cubicBezTo>
                    <a:pt x="225" y="85"/>
                    <a:pt x="225" y="86"/>
                    <a:pt x="224" y="88"/>
                  </a:cubicBezTo>
                  <a:cubicBezTo>
                    <a:pt x="221" y="89"/>
                    <a:pt x="222" y="86"/>
                    <a:pt x="218" y="89"/>
                  </a:cubicBezTo>
                  <a:cubicBezTo>
                    <a:pt x="217" y="92"/>
                    <a:pt x="218" y="93"/>
                    <a:pt x="217" y="96"/>
                  </a:cubicBezTo>
                  <a:cubicBezTo>
                    <a:pt x="221" y="94"/>
                    <a:pt x="221" y="94"/>
                    <a:pt x="221" y="94"/>
                  </a:cubicBezTo>
                  <a:cubicBezTo>
                    <a:pt x="222" y="94"/>
                    <a:pt x="222" y="95"/>
                    <a:pt x="222" y="97"/>
                  </a:cubicBezTo>
                  <a:cubicBezTo>
                    <a:pt x="221" y="99"/>
                    <a:pt x="219" y="100"/>
                    <a:pt x="216" y="101"/>
                  </a:cubicBezTo>
                  <a:cubicBezTo>
                    <a:pt x="218" y="105"/>
                    <a:pt x="224" y="95"/>
                    <a:pt x="224" y="100"/>
                  </a:cubicBezTo>
                  <a:cubicBezTo>
                    <a:pt x="226" y="100"/>
                    <a:pt x="227" y="98"/>
                    <a:pt x="228" y="96"/>
                  </a:cubicBezTo>
                  <a:cubicBezTo>
                    <a:pt x="229" y="96"/>
                    <a:pt x="231" y="96"/>
                    <a:pt x="231" y="97"/>
                  </a:cubicBezTo>
                  <a:cubicBezTo>
                    <a:pt x="224" y="102"/>
                    <a:pt x="227" y="109"/>
                    <a:pt x="226" y="114"/>
                  </a:cubicBezTo>
                  <a:cubicBezTo>
                    <a:pt x="223" y="114"/>
                    <a:pt x="222" y="104"/>
                    <a:pt x="217" y="110"/>
                  </a:cubicBezTo>
                  <a:cubicBezTo>
                    <a:pt x="215" y="108"/>
                    <a:pt x="215" y="103"/>
                    <a:pt x="212" y="102"/>
                  </a:cubicBezTo>
                  <a:cubicBezTo>
                    <a:pt x="208" y="106"/>
                    <a:pt x="214" y="106"/>
                    <a:pt x="213" y="109"/>
                  </a:cubicBezTo>
                  <a:cubicBezTo>
                    <a:pt x="209" y="109"/>
                    <a:pt x="211" y="107"/>
                    <a:pt x="206" y="110"/>
                  </a:cubicBezTo>
                  <a:cubicBezTo>
                    <a:pt x="211" y="103"/>
                    <a:pt x="205" y="108"/>
                    <a:pt x="210" y="100"/>
                  </a:cubicBezTo>
                  <a:cubicBezTo>
                    <a:pt x="206" y="101"/>
                    <a:pt x="204" y="105"/>
                    <a:pt x="202" y="108"/>
                  </a:cubicBezTo>
                  <a:cubicBezTo>
                    <a:pt x="200" y="108"/>
                    <a:pt x="204" y="103"/>
                    <a:pt x="205" y="101"/>
                  </a:cubicBezTo>
                  <a:cubicBezTo>
                    <a:pt x="202" y="102"/>
                    <a:pt x="202" y="101"/>
                    <a:pt x="199" y="103"/>
                  </a:cubicBezTo>
                  <a:cubicBezTo>
                    <a:pt x="199" y="100"/>
                    <a:pt x="201" y="99"/>
                    <a:pt x="202" y="97"/>
                  </a:cubicBezTo>
                  <a:cubicBezTo>
                    <a:pt x="197" y="99"/>
                    <a:pt x="201" y="96"/>
                    <a:pt x="200" y="93"/>
                  </a:cubicBezTo>
                  <a:cubicBezTo>
                    <a:pt x="196" y="94"/>
                    <a:pt x="197" y="91"/>
                    <a:pt x="193" y="91"/>
                  </a:cubicBezTo>
                  <a:cubicBezTo>
                    <a:pt x="193" y="88"/>
                    <a:pt x="196" y="88"/>
                    <a:pt x="197" y="86"/>
                  </a:cubicBezTo>
                  <a:cubicBezTo>
                    <a:pt x="200" y="86"/>
                    <a:pt x="200" y="93"/>
                    <a:pt x="205" y="87"/>
                  </a:cubicBezTo>
                  <a:cubicBezTo>
                    <a:pt x="205" y="85"/>
                    <a:pt x="201" y="87"/>
                    <a:pt x="200" y="87"/>
                  </a:cubicBezTo>
                  <a:cubicBezTo>
                    <a:pt x="200" y="86"/>
                    <a:pt x="201" y="85"/>
                    <a:pt x="202" y="83"/>
                  </a:cubicBezTo>
                  <a:cubicBezTo>
                    <a:pt x="197" y="85"/>
                    <a:pt x="197" y="85"/>
                    <a:pt x="198" y="81"/>
                  </a:cubicBezTo>
                  <a:cubicBezTo>
                    <a:pt x="194" y="82"/>
                    <a:pt x="193" y="87"/>
                    <a:pt x="189" y="87"/>
                  </a:cubicBezTo>
                  <a:cubicBezTo>
                    <a:pt x="188" y="87"/>
                    <a:pt x="188" y="87"/>
                    <a:pt x="187" y="87"/>
                  </a:cubicBezTo>
                  <a:cubicBezTo>
                    <a:pt x="188" y="84"/>
                    <a:pt x="191" y="83"/>
                    <a:pt x="193" y="81"/>
                  </a:cubicBezTo>
                  <a:cubicBezTo>
                    <a:pt x="195" y="76"/>
                    <a:pt x="191" y="79"/>
                    <a:pt x="193" y="75"/>
                  </a:cubicBezTo>
                  <a:cubicBezTo>
                    <a:pt x="191" y="75"/>
                    <a:pt x="191" y="77"/>
                    <a:pt x="190" y="78"/>
                  </a:cubicBezTo>
                  <a:cubicBezTo>
                    <a:pt x="187" y="78"/>
                    <a:pt x="191" y="69"/>
                    <a:pt x="183" y="73"/>
                  </a:cubicBezTo>
                  <a:cubicBezTo>
                    <a:pt x="182" y="67"/>
                    <a:pt x="176" y="67"/>
                    <a:pt x="178" y="59"/>
                  </a:cubicBezTo>
                  <a:cubicBezTo>
                    <a:pt x="173" y="61"/>
                    <a:pt x="175" y="57"/>
                    <a:pt x="173" y="57"/>
                  </a:cubicBezTo>
                  <a:cubicBezTo>
                    <a:pt x="170" y="60"/>
                    <a:pt x="169" y="61"/>
                    <a:pt x="166" y="62"/>
                  </a:cubicBezTo>
                  <a:cubicBezTo>
                    <a:pt x="165" y="67"/>
                    <a:pt x="165" y="66"/>
                    <a:pt x="163" y="71"/>
                  </a:cubicBezTo>
                  <a:cubicBezTo>
                    <a:pt x="167" y="68"/>
                    <a:pt x="166" y="69"/>
                    <a:pt x="170" y="67"/>
                  </a:cubicBezTo>
                  <a:cubicBezTo>
                    <a:pt x="172" y="67"/>
                    <a:pt x="171" y="71"/>
                    <a:pt x="176" y="69"/>
                  </a:cubicBezTo>
                  <a:cubicBezTo>
                    <a:pt x="175" y="73"/>
                    <a:pt x="170" y="73"/>
                    <a:pt x="167" y="75"/>
                  </a:cubicBezTo>
                  <a:cubicBezTo>
                    <a:pt x="166" y="78"/>
                    <a:pt x="171" y="78"/>
                    <a:pt x="167" y="82"/>
                  </a:cubicBezTo>
                  <a:cubicBezTo>
                    <a:pt x="168" y="86"/>
                    <a:pt x="175" y="83"/>
                    <a:pt x="172" y="91"/>
                  </a:cubicBezTo>
                  <a:cubicBezTo>
                    <a:pt x="168" y="92"/>
                    <a:pt x="168" y="89"/>
                    <a:pt x="165" y="90"/>
                  </a:cubicBezTo>
                  <a:cubicBezTo>
                    <a:pt x="165" y="91"/>
                    <a:pt x="167" y="91"/>
                    <a:pt x="165" y="96"/>
                  </a:cubicBezTo>
                  <a:cubicBezTo>
                    <a:pt x="168" y="93"/>
                    <a:pt x="168" y="93"/>
                    <a:pt x="166" y="97"/>
                  </a:cubicBezTo>
                  <a:cubicBezTo>
                    <a:pt x="174" y="94"/>
                    <a:pt x="169" y="105"/>
                    <a:pt x="173" y="106"/>
                  </a:cubicBezTo>
                  <a:cubicBezTo>
                    <a:pt x="173" y="109"/>
                    <a:pt x="170" y="109"/>
                    <a:pt x="168" y="110"/>
                  </a:cubicBezTo>
                  <a:cubicBezTo>
                    <a:pt x="166" y="113"/>
                    <a:pt x="170" y="111"/>
                    <a:pt x="169" y="114"/>
                  </a:cubicBezTo>
                  <a:cubicBezTo>
                    <a:pt x="171" y="111"/>
                    <a:pt x="174" y="108"/>
                    <a:pt x="175" y="103"/>
                  </a:cubicBezTo>
                  <a:cubicBezTo>
                    <a:pt x="176" y="102"/>
                    <a:pt x="177" y="101"/>
                    <a:pt x="178" y="100"/>
                  </a:cubicBezTo>
                  <a:cubicBezTo>
                    <a:pt x="179" y="100"/>
                    <a:pt x="180" y="102"/>
                    <a:pt x="180" y="103"/>
                  </a:cubicBezTo>
                  <a:cubicBezTo>
                    <a:pt x="179" y="105"/>
                    <a:pt x="177" y="105"/>
                    <a:pt x="177" y="108"/>
                  </a:cubicBezTo>
                  <a:cubicBezTo>
                    <a:pt x="179" y="108"/>
                    <a:pt x="180" y="107"/>
                    <a:pt x="181" y="106"/>
                  </a:cubicBezTo>
                  <a:cubicBezTo>
                    <a:pt x="182" y="105"/>
                    <a:pt x="181" y="108"/>
                    <a:pt x="182" y="107"/>
                  </a:cubicBezTo>
                  <a:cubicBezTo>
                    <a:pt x="180" y="111"/>
                    <a:pt x="180" y="108"/>
                    <a:pt x="177" y="111"/>
                  </a:cubicBezTo>
                  <a:cubicBezTo>
                    <a:pt x="175" y="112"/>
                    <a:pt x="178" y="106"/>
                    <a:pt x="174" y="108"/>
                  </a:cubicBezTo>
                  <a:cubicBezTo>
                    <a:pt x="181" y="123"/>
                    <a:pt x="191" y="133"/>
                    <a:pt x="197" y="150"/>
                  </a:cubicBezTo>
                  <a:cubicBezTo>
                    <a:pt x="203" y="144"/>
                    <a:pt x="203" y="151"/>
                    <a:pt x="200" y="156"/>
                  </a:cubicBezTo>
                  <a:cubicBezTo>
                    <a:pt x="203" y="154"/>
                    <a:pt x="205" y="149"/>
                    <a:pt x="209" y="147"/>
                  </a:cubicBezTo>
                  <a:cubicBezTo>
                    <a:pt x="212" y="147"/>
                    <a:pt x="207" y="153"/>
                    <a:pt x="211" y="153"/>
                  </a:cubicBezTo>
                  <a:cubicBezTo>
                    <a:pt x="210" y="154"/>
                    <a:pt x="208" y="155"/>
                    <a:pt x="207" y="155"/>
                  </a:cubicBezTo>
                  <a:cubicBezTo>
                    <a:pt x="208" y="158"/>
                    <a:pt x="213" y="156"/>
                    <a:pt x="213" y="160"/>
                  </a:cubicBezTo>
                  <a:cubicBezTo>
                    <a:pt x="203" y="166"/>
                    <a:pt x="213" y="168"/>
                    <a:pt x="210" y="177"/>
                  </a:cubicBezTo>
                  <a:cubicBezTo>
                    <a:pt x="212" y="177"/>
                    <a:pt x="212" y="174"/>
                    <a:pt x="213" y="172"/>
                  </a:cubicBezTo>
                  <a:cubicBezTo>
                    <a:pt x="216" y="175"/>
                    <a:pt x="214" y="175"/>
                    <a:pt x="214" y="179"/>
                  </a:cubicBezTo>
                  <a:cubicBezTo>
                    <a:pt x="216" y="179"/>
                    <a:pt x="216" y="176"/>
                    <a:pt x="217" y="175"/>
                  </a:cubicBezTo>
                  <a:cubicBezTo>
                    <a:pt x="219" y="175"/>
                    <a:pt x="219" y="177"/>
                    <a:pt x="218" y="179"/>
                  </a:cubicBezTo>
                  <a:cubicBezTo>
                    <a:pt x="220" y="178"/>
                    <a:pt x="221" y="176"/>
                    <a:pt x="224" y="176"/>
                  </a:cubicBezTo>
                  <a:cubicBezTo>
                    <a:pt x="227" y="175"/>
                    <a:pt x="221" y="181"/>
                    <a:pt x="226" y="179"/>
                  </a:cubicBezTo>
                  <a:cubicBezTo>
                    <a:pt x="225" y="181"/>
                    <a:pt x="224" y="182"/>
                    <a:pt x="221" y="182"/>
                  </a:cubicBezTo>
                  <a:cubicBezTo>
                    <a:pt x="223" y="189"/>
                    <a:pt x="221" y="190"/>
                    <a:pt x="227" y="194"/>
                  </a:cubicBezTo>
                  <a:cubicBezTo>
                    <a:pt x="227" y="195"/>
                    <a:pt x="225" y="196"/>
                    <a:pt x="224" y="197"/>
                  </a:cubicBezTo>
                  <a:cubicBezTo>
                    <a:pt x="231" y="196"/>
                    <a:pt x="230" y="203"/>
                    <a:pt x="236" y="204"/>
                  </a:cubicBezTo>
                  <a:cubicBezTo>
                    <a:pt x="235" y="205"/>
                    <a:pt x="234" y="206"/>
                    <a:pt x="233" y="207"/>
                  </a:cubicBezTo>
                  <a:cubicBezTo>
                    <a:pt x="234" y="208"/>
                    <a:pt x="237" y="207"/>
                    <a:pt x="241" y="206"/>
                  </a:cubicBezTo>
                  <a:cubicBezTo>
                    <a:pt x="241" y="208"/>
                    <a:pt x="240" y="210"/>
                    <a:pt x="237" y="210"/>
                  </a:cubicBezTo>
                  <a:cubicBezTo>
                    <a:pt x="243" y="212"/>
                    <a:pt x="239" y="225"/>
                    <a:pt x="250" y="221"/>
                  </a:cubicBezTo>
                  <a:cubicBezTo>
                    <a:pt x="250" y="224"/>
                    <a:pt x="247" y="224"/>
                    <a:pt x="246" y="228"/>
                  </a:cubicBezTo>
                  <a:cubicBezTo>
                    <a:pt x="244" y="228"/>
                    <a:pt x="246" y="225"/>
                    <a:pt x="243" y="227"/>
                  </a:cubicBezTo>
                  <a:cubicBezTo>
                    <a:pt x="247" y="229"/>
                    <a:pt x="255" y="229"/>
                    <a:pt x="256" y="236"/>
                  </a:cubicBezTo>
                  <a:cubicBezTo>
                    <a:pt x="260" y="234"/>
                    <a:pt x="256" y="231"/>
                    <a:pt x="261" y="230"/>
                  </a:cubicBezTo>
                  <a:cubicBezTo>
                    <a:pt x="260" y="235"/>
                    <a:pt x="259" y="239"/>
                    <a:pt x="261" y="239"/>
                  </a:cubicBezTo>
                  <a:cubicBezTo>
                    <a:pt x="267" y="235"/>
                    <a:pt x="260" y="237"/>
                    <a:pt x="261" y="234"/>
                  </a:cubicBezTo>
                  <a:cubicBezTo>
                    <a:pt x="265" y="232"/>
                    <a:pt x="265" y="236"/>
                    <a:pt x="267" y="236"/>
                  </a:cubicBezTo>
                  <a:cubicBezTo>
                    <a:pt x="265" y="239"/>
                    <a:pt x="262" y="241"/>
                    <a:pt x="259" y="243"/>
                  </a:cubicBezTo>
                  <a:cubicBezTo>
                    <a:pt x="264" y="245"/>
                    <a:pt x="271" y="242"/>
                    <a:pt x="272" y="249"/>
                  </a:cubicBezTo>
                  <a:cubicBezTo>
                    <a:pt x="272" y="251"/>
                    <a:pt x="270" y="251"/>
                    <a:pt x="269" y="252"/>
                  </a:cubicBezTo>
                  <a:cubicBezTo>
                    <a:pt x="269" y="254"/>
                    <a:pt x="270" y="254"/>
                    <a:pt x="269" y="256"/>
                  </a:cubicBezTo>
                  <a:cubicBezTo>
                    <a:pt x="273" y="255"/>
                    <a:pt x="272" y="254"/>
                    <a:pt x="275" y="254"/>
                  </a:cubicBezTo>
                  <a:cubicBezTo>
                    <a:pt x="274" y="256"/>
                    <a:pt x="273" y="258"/>
                    <a:pt x="272" y="260"/>
                  </a:cubicBezTo>
                  <a:cubicBezTo>
                    <a:pt x="275" y="260"/>
                    <a:pt x="276" y="263"/>
                    <a:pt x="278" y="265"/>
                  </a:cubicBezTo>
                  <a:cubicBezTo>
                    <a:pt x="277" y="267"/>
                    <a:pt x="274" y="266"/>
                    <a:pt x="275" y="265"/>
                  </a:cubicBezTo>
                  <a:cubicBezTo>
                    <a:pt x="272" y="271"/>
                    <a:pt x="280" y="268"/>
                    <a:pt x="285" y="265"/>
                  </a:cubicBezTo>
                  <a:cubicBezTo>
                    <a:pt x="285" y="269"/>
                    <a:pt x="281" y="269"/>
                    <a:pt x="279" y="270"/>
                  </a:cubicBezTo>
                  <a:cubicBezTo>
                    <a:pt x="281" y="272"/>
                    <a:pt x="289" y="269"/>
                    <a:pt x="289" y="274"/>
                  </a:cubicBezTo>
                  <a:cubicBezTo>
                    <a:pt x="289" y="276"/>
                    <a:pt x="284" y="277"/>
                    <a:pt x="286" y="274"/>
                  </a:cubicBezTo>
                  <a:cubicBezTo>
                    <a:pt x="284" y="277"/>
                    <a:pt x="284" y="280"/>
                    <a:pt x="286" y="282"/>
                  </a:cubicBezTo>
                  <a:cubicBezTo>
                    <a:pt x="285" y="281"/>
                    <a:pt x="283" y="281"/>
                    <a:pt x="282" y="284"/>
                  </a:cubicBezTo>
                  <a:cubicBezTo>
                    <a:pt x="281" y="284"/>
                    <a:pt x="282" y="281"/>
                    <a:pt x="279" y="283"/>
                  </a:cubicBezTo>
                  <a:cubicBezTo>
                    <a:pt x="277" y="287"/>
                    <a:pt x="281" y="286"/>
                    <a:pt x="281" y="288"/>
                  </a:cubicBezTo>
                  <a:cubicBezTo>
                    <a:pt x="282" y="286"/>
                    <a:pt x="287" y="283"/>
                    <a:pt x="286" y="286"/>
                  </a:cubicBezTo>
                  <a:cubicBezTo>
                    <a:pt x="288" y="285"/>
                    <a:pt x="286" y="285"/>
                    <a:pt x="287" y="283"/>
                  </a:cubicBezTo>
                  <a:cubicBezTo>
                    <a:pt x="290" y="283"/>
                    <a:pt x="291" y="284"/>
                    <a:pt x="296" y="281"/>
                  </a:cubicBezTo>
                  <a:cubicBezTo>
                    <a:pt x="296" y="285"/>
                    <a:pt x="292" y="285"/>
                    <a:pt x="292" y="288"/>
                  </a:cubicBezTo>
                  <a:cubicBezTo>
                    <a:pt x="295" y="287"/>
                    <a:pt x="296" y="289"/>
                    <a:pt x="300" y="285"/>
                  </a:cubicBezTo>
                  <a:cubicBezTo>
                    <a:pt x="302" y="289"/>
                    <a:pt x="303" y="294"/>
                    <a:pt x="306" y="295"/>
                  </a:cubicBezTo>
                  <a:cubicBezTo>
                    <a:pt x="308" y="293"/>
                    <a:pt x="309" y="291"/>
                    <a:pt x="312" y="291"/>
                  </a:cubicBezTo>
                  <a:cubicBezTo>
                    <a:pt x="309" y="296"/>
                    <a:pt x="305" y="296"/>
                    <a:pt x="307" y="300"/>
                  </a:cubicBezTo>
                  <a:cubicBezTo>
                    <a:pt x="303" y="303"/>
                    <a:pt x="304" y="299"/>
                    <a:pt x="303" y="299"/>
                  </a:cubicBezTo>
                  <a:cubicBezTo>
                    <a:pt x="300" y="303"/>
                    <a:pt x="307" y="302"/>
                    <a:pt x="307" y="304"/>
                  </a:cubicBezTo>
                  <a:cubicBezTo>
                    <a:pt x="308" y="303"/>
                    <a:pt x="309" y="301"/>
                    <a:pt x="310" y="301"/>
                  </a:cubicBezTo>
                  <a:cubicBezTo>
                    <a:pt x="310" y="304"/>
                    <a:pt x="312" y="303"/>
                    <a:pt x="309" y="308"/>
                  </a:cubicBezTo>
                  <a:cubicBezTo>
                    <a:pt x="312" y="308"/>
                    <a:pt x="313" y="305"/>
                    <a:pt x="315" y="305"/>
                  </a:cubicBezTo>
                  <a:cubicBezTo>
                    <a:pt x="317" y="305"/>
                    <a:pt x="311" y="314"/>
                    <a:pt x="318" y="310"/>
                  </a:cubicBezTo>
                  <a:cubicBezTo>
                    <a:pt x="318" y="312"/>
                    <a:pt x="316" y="313"/>
                    <a:pt x="316" y="315"/>
                  </a:cubicBezTo>
                  <a:cubicBezTo>
                    <a:pt x="313" y="317"/>
                    <a:pt x="313" y="315"/>
                    <a:pt x="313" y="314"/>
                  </a:cubicBezTo>
                  <a:cubicBezTo>
                    <a:pt x="311" y="326"/>
                    <a:pt x="325" y="328"/>
                    <a:pt x="329" y="336"/>
                  </a:cubicBezTo>
                  <a:cubicBezTo>
                    <a:pt x="327" y="338"/>
                    <a:pt x="325" y="340"/>
                    <a:pt x="322" y="341"/>
                  </a:cubicBezTo>
                  <a:cubicBezTo>
                    <a:pt x="323" y="343"/>
                    <a:pt x="326" y="342"/>
                    <a:pt x="325" y="345"/>
                  </a:cubicBezTo>
                  <a:cubicBezTo>
                    <a:pt x="328" y="345"/>
                    <a:pt x="329" y="342"/>
                    <a:pt x="330" y="340"/>
                  </a:cubicBezTo>
                  <a:cubicBezTo>
                    <a:pt x="334" y="343"/>
                    <a:pt x="332" y="356"/>
                    <a:pt x="344" y="349"/>
                  </a:cubicBezTo>
                  <a:cubicBezTo>
                    <a:pt x="342" y="354"/>
                    <a:pt x="341" y="351"/>
                    <a:pt x="339" y="354"/>
                  </a:cubicBezTo>
                  <a:cubicBezTo>
                    <a:pt x="341" y="356"/>
                    <a:pt x="341" y="356"/>
                    <a:pt x="342" y="359"/>
                  </a:cubicBezTo>
                  <a:cubicBezTo>
                    <a:pt x="344" y="358"/>
                    <a:pt x="344" y="356"/>
                    <a:pt x="346" y="356"/>
                  </a:cubicBezTo>
                  <a:cubicBezTo>
                    <a:pt x="350" y="356"/>
                    <a:pt x="345" y="369"/>
                    <a:pt x="352" y="364"/>
                  </a:cubicBezTo>
                  <a:cubicBezTo>
                    <a:pt x="351" y="366"/>
                    <a:pt x="349" y="368"/>
                    <a:pt x="349" y="371"/>
                  </a:cubicBezTo>
                  <a:cubicBezTo>
                    <a:pt x="351" y="371"/>
                    <a:pt x="355" y="368"/>
                    <a:pt x="353" y="373"/>
                  </a:cubicBezTo>
                  <a:cubicBezTo>
                    <a:pt x="361" y="367"/>
                    <a:pt x="357" y="381"/>
                    <a:pt x="364" y="378"/>
                  </a:cubicBezTo>
                  <a:cubicBezTo>
                    <a:pt x="363" y="380"/>
                    <a:pt x="363" y="383"/>
                    <a:pt x="361" y="384"/>
                  </a:cubicBezTo>
                  <a:cubicBezTo>
                    <a:pt x="364" y="384"/>
                    <a:pt x="368" y="383"/>
                    <a:pt x="365" y="390"/>
                  </a:cubicBezTo>
                  <a:cubicBezTo>
                    <a:pt x="368" y="388"/>
                    <a:pt x="369" y="388"/>
                    <a:pt x="370" y="389"/>
                  </a:cubicBezTo>
                  <a:cubicBezTo>
                    <a:pt x="369" y="390"/>
                    <a:pt x="368" y="391"/>
                    <a:pt x="368" y="392"/>
                  </a:cubicBezTo>
                  <a:cubicBezTo>
                    <a:pt x="370" y="390"/>
                    <a:pt x="372" y="392"/>
                    <a:pt x="369" y="394"/>
                  </a:cubicBezTo>
                  <a:cubicBezTo>
                    <a:pt x="372" y="393"/>
                    <a:pt x="374" y="395"/>
                    <a:pt x="374" y="399"/>
                  </a:cubicBezTo>
                  <a:cubicBezTo>
                    <a:pt x="376" y="395"/>
                    <a:pt x="377" y="396"/>
                    <a:pt x="379" y="397"/>
                  </a:cubicBezTo>
                  <a:cubicBezTo>
                    <a:pt x="378" y="398"/>
                    <a:pt x="377" y="398"/>
                    <a:pt x="376" y="399"/>
                  </a:cubicBezTo>
                  <a:cubicBezTo>
                    <a:pt x="376" y="402"/>
                    <a:pt x="379" y="402"/>
                    <a:pt x="380" y="405"/>
                  </a:cubicBezTo>
                  <a:cubicBezTo>
                    <a:pt x="375" y="407"/>
                    <a:pt x="379" y="403"/>
                    <a:pt x="374" y="406"/>
                  </a:cubicBezTo>
                  <a:cubicBezTo>
                    <a:pt x="374" y="408"/>
                    <a:pt x="374" y="410"/>
                    <a:pt x="376" y="410"/>
                  </a:cubicBezTo>
                  <a:cubicBezTo>
                    <a:pt x="376" y="412"/>
                    <a:pt x="374" y="412"/>
                    <a:pt x="372" y="413"/>
                  </a:cubicBezTo>
                  <a:cubicBezTo>
                    <a:pt x="371" y="412"/>
                    <a:pt x="374" y="406"/>
                    <a:pt x="369" y="408"/>
                  </a:cubicBezTo>
                  <a:cubicBezTo>
                    <a:pt x="371" y="409"/>
                    <a:pt x="365" y="414"/>
                    <a:pt x="368" y="415"/>
                  </a:cubicBezTo>
                  <a:cubicBezTo>
                    <a:pt x="365" y="418"/>
                    <a:pt x="364" y="417"/>
                    <a:pt x="362" y="417"/>
                  </a:cubicBezTo>
                  <a:cubicBezTo>
                    <a:pt x="363" y="415"/>
                    <a:pt x="365" y="414"/>
                    <a:pt x="367" y="412"/>
                  </a:cubicBezTo>
                  <a:cubicBezTo>
                    <a:pt x="367" y="409"/>
                    <a:pt x="364" y="412"/>
                    <a:pt x="361" y="413"/>
                  </a:cubicBezTo>
                  <a:cubicBezTo>
                    <a:pt x="360" y="412"/>
                    <a:pt x="358" y="412"/>
                    <a:pt x="359" y="408"/>
                  </a:cubicBezTo>
                  <a:cubicBezTo>
                    <a:pt x="361" y="412"/>
                    <a:pt x="365" y="406"/>
                    <a:pt x="366" y="409"/>
                  </a:cubicBezTo>
                  <a:cubicBezTo>
                    <a:pt x="369" y="406"/>
                    <a:pt x="365" y="405"/>
                    <a:pt x="370" y="404"/>
                  </a:cubicBezTo>
                  <a:cubicBezTo>
                    <a:pt x="374" y="403"/>
                    <a:pt x="366" y="408"/>
                    <a:pt x="369" y="407"/>
                  </a:cubicBezTo>
                  <a:cubicBezTo>
                    <a:pt x="374" y="406"/>
                    <a:pt x="371" y="406"/>
                    <a:pt x="373" y="402"/>
                  </a:cubicBezTo>
                  <a:cubicBezTo>
                    <a:pt x="374" y="402"/>
                    <a:pt x="374" y="402"/>
                    <a:pt x="374" y="404"/>
                  </a:cubicBezTo>
                  <a:cubicBezTo>
                    <a:pt x="375" y="399"/>
                    <a:pt x="367" y="399"/>
                    <a:pt x="367" y="394"/>
                  </a:cubicBezTo>
                  <a:cubicBezTo>
                    <a:pt x="363" y="399"/>
                    <a:pt x="364" y="393"/>
                    <a:pt x="361" y="397"/>
                  </a:cubicBezTo>
                  <a:cubicBezTo>
                    <a:pt x="363" y="398"/>
                    <a:pt x="365" y="400"/>
                    <a:pt x="368" y="399"/>
                  </a:cubicBezTo>
                  <a:cubicBezTo>
                    <a:pt x="360" y="410"/>
                    <a:pt x="358" y="401"/>
                    <a:pt x="353" y="402"/>
                  </a:cubicBezTo>
                  <a:cubicBezTo>
                    <a:pt x="354" y="396"/>
                    <a:pt x="360" y="394"/>
                    <a:pt x="362" y="389"/>
                  </a:cubicBezTo>
                  <a:cubicBezTo>
                    <a:pt x="357" y="394"/>
                    <a:pt x="361" y="385"/>
                    <a:pt x="356" y="388"/>
                  </a:cubicBezTo>
                  <a:cubicBezTo>
                    <a:pt x="358" y="389"/>
                    <a:pt x="359" y="394"/>
                    <a:pt x="354" y="397"/>
                  </a:cubicBezTo>
                  <a:cubicBezTo>
                    <a:pt x="357" y="390"/>
                    <a:pt x="350" y="398"/>
                    <a:pt x="350" y="392"/>
                  </a:cubicBezTo>
                  <a:cubicBezTo>
                    <a:pt x="351" y="388"/>
                    <a:pt x="355" y="387"/>
                    <a:pt x="356" y="384"/>
                  </a:cubicBezTo>
                  <a:cubicBezTo>
                    <a:pt x="351" y="386"/>
                    <a:pt x="351" y="386"/>
                    <a:pt x="351" y="386"/>
                  </a:cubicBezTo>
                  <a:cubicBezTo>
                    <a:pt x="350" y="387"/>
                    <a:pt x="350" y="389"/>
                    <a:pt x="348" y="389"/>
                  </a:cubicBezTo>
                  <a:cubicBezTo>
                    <a:pt x="342" y="390"/>
                    <a:pt x="340" y="385"/>
                    <a:pt x="335" y="384"/>
                  </a:cubicBezTo>
                  <a:cubicBezTo>
                    <a:pt x="333" y="389"/>
                    <a:pt x="336" y="387"/>
                    <a:pt x="336" y="389"/>
                  </a:cubicBezTo>
                  <a:cubicBezTo>
                    <a:pt x="332" y="390"/>
                    <a:pt x="327" y="388"/>
                    <a:pt x="331" y="382"/>
                  </a:cubicBezTo>
                  <a:cubicBezTo>
                    <a:pt x="332" y="383"/>
                    <a:pt x="333" y="383"/>
                    <a:pt x="337" y="381"/>
                  </a:cubicBezTo>
                  <a:cubicBezTo>
                    <a:pt x="340" y="379"/>
                    <a:pt x="336" y="379"/>
                    <a:pt x="339" y="377"/>
                  </a:cubicBezTo>
                  <a:cubicBezTo>
                    <a:pt x="336" y="375"/>
                    <a:pt x="329" y="379"/>
                    <a:pt x="334" y="371"/>
                  </a:cubicBezTo>
                  <a:cubicBezTo>
                    <a:pt x="330" y="373"/>
                    <a:pt x="331" y="370"/>
                    <a:pt x="331" y="369"/>
                  </a:cubicBezTo>
                  <a:cubicBezTo>
                    <a:pt x="330" y="370"/>
                    <a:pt x="328" y="371"/>
                    <a:pt x="327" y="373"/>
                  </a:cubicBezTo>
                  <a:cubicBezTo>
                    <a:pt x="327" y="367"/>
                    <a:pt x="318" y="368"/>
                    <a:pt x="322" y="361"/>
                  </a:cubicBezTo>
                  <a:cubicBezTo>
                    <a:pt x="320" y="360"/>
                    <a:pt x="318" y="360"/>
                    <a:pt x="316" y="359"/>
                  </a:cubicBezTo>
                  <a:cubicBezTo>
                    <a:pt x="317" y="357"/>
                    <a:pt x="318" y="356"/>
                    <a:pt x="319" y="355"/>
                  </a:cubicBezTo>
                  <a:cubicBezTo>
                    <a:pt x="320" y="353"/>
                    <a:pt x="316" y="357"/>
                    <a:pt x="314" y="357"/>
                  </a:cubicBezTo>
                  <a:cubicBezTo>
                    <a:pt x="315" y="353"/>
                    <a:pt x="318" y="352"/>
                    <a:pt x="321" y="350"/>
                  </a:cubicBezTo>
                  <a:cubicBezTo>
                    <a:pt x="321" y="347"/>
                    <a:pt x="318" y="347"/>
                    <a:pt x="321" y="341"/>
                  </a:cubicBezTo>
                  <a:cubicBezTo>
                    <a:pt x="318" y="344"/>
                    <a:pt x="317" y="348"/>
                    <a:pt x="312" y="349"/>
                  </a:cubicBezTo>
                  <a:cubicBezTo>
                    <a:pt x="312" y="354"/>
                    <a:pt x="319" y="344"/>
                    <a:pt x="319" y="350"/>
                  </a:cubicBezTo>
                  <a:cubicBezTo>
                    <a:pt x="316" y="353"/>
                    <a:pt x="314" y="355"/>
                    <a:pt x="312" y="355"/>
                  </a:cubicBezTo>
                  <a:cubicBezTo>
                    <a:pt x="308" y="353"/>
                    <a:pt x="312" y="343"/>
                    <a:pt x="308" y="343"/>
                  </a:cubicBezTo>
                  <a:cubicBezTo>
                    <a:pt x="310" y="338"/>
                    <a:pt x="311" y="341"/>
                    <a:pt x="314" y="340"/>
                  </a:cubicBezTo>
                  <a:cubicBezTo>
                    <a:pt x="315" y="337"/>
                    <a:pt x="311" y="338"/>
                    <a:pt x="309" y="338"/>
                  </a:cubicBezTo>
                  <a:cubicBezTo>
                    <a:pt x="308" y="339"/>
                    <a:pt x="307" y="340"/>
                    <a:pt x="307" y="342"/>
                  </a:cubicBezTo>
                  <a:cubicBezTo>
                    <a:pt x="305" y="342"/>
                    <a:pt x="307" y="339"/>
                    <a:pt x="304" y="342"/>
                  </a:cubicBezTo>
                  <a:cubicBezTo>
                    <a:pt x="305" y="337"/>
                    <a:pt x="296" y="343"/>
                    <a:pt x="301" y="334"/>
                  </a:cubicBezTo>
                  <a:cubicBezTo>
                    <a:pt x="297" y="337"/>
                    <a:pt x="294" y="334"/>
                    <a:pt x="297" y="330"/>
                  </a:cubicBezTo>
                  <a:cubicBezTo>
                    <a:pt x="290" y="336"/>
                    <a:pt x="288" y="332"/>
                    <a:pt x="288" y="327"/>
                  </a:cubicBezTo>
                  <a:cubicBezTo>
                    <a:pt x="286" y="328"/>
                    <a:pt x="286" y="329"/>
                    <a:pt x="284" y="330"/>
                  </a:cubicBezTo>
                  <a:cubicBezTo>
                    <a:pt x="285" y="325"/>
                    <a:pt x="281" y="325"/>
                    <a:pt x="285" y="320"/>
                  </a:cubicBezTo>
                  <a:cubicBezTo>
                    <a:pt x="283" y="321"/>
                    <a:pt x="281" y="322"/>
                    <a:pt x="278" y="323"/>
                  </a:cubicBezTo>
                  <a:cubicBezTo>
                    <a:pt x="278" y="318"/>
                    <a:pt x="284" y="319"/>
                    <a:pt x="285" y="315"/>
                  </a:cubicBezTo>
                  <a:cubicBezTo>
                    <a:pt x="280" y="317"/>
                    <a:pt x="279" y="314"/>
                    <a:pt x="280" y="311"/>
                  </a:cubicBezTo>
                  <a:cubicBezTo>
                    <a:pt x="277" y="313"/>
                    <a:pt x="273" y="314"/>
                    <a:pt x="271" y="316"/>
                  </a:cubicBezTo>
                  <a:cubicBezTo>
                    <a:pt x="273" y="312"/>
                    <a:pt x="278" y="312"/>
                    <a:pt x="279" y="307"/>
                  </a:cubicBezTo>
                  <a:cubicBezTo>
                    <a:pt x="272" y="315"/>
                    <a:pt x="268" y="310"/>
                    <a:pt x="269" y="304"/>
                  </a:cubicBezTo>
                  <a:cubicBezTo>
                    <a:pt x="266" y="304"/>
                    <a:pt x="262" y="309"/>
                    <a:pt x="262" y="305"/>
                  </a:cubicBezTo>
                  <a:cubicBezTo>
                    <a:pt x="264" y="303"/>
                    <a:pt x="269" y="301"/>
                    <a:pt x="265" y="300"/>
                  </a:cubicBezTo>
                  <a:cubicBezTo>
                    <a:pt x="267" y="298"/>
                    <a:pt x="270" y="296"/>
                    <a:pt x="273" y="295"/>
                  </a:cubicBezTo>
                  <a:cubicBezTo>
                    <a:pt x="274" y="294"/>
                    <a:pt x="273" y="294"/>
                    <a:pt x="273" y="295"/>
                  </a:cubicBezTo>
                  <a:cubicBezTo>
                    <a:pt x="273" y="292"/>
                    <a:pt x="273" y="292"/>
                    <a:pt x="273" y="292"/>
                  </a:cubicBezTo>
                  <a:cubicBezTo>
                    <a:pt x="270" y="293"/>
                    <a:pt x="269" y="296"/>
                    <a:pt x="266" y="297"/>
                  </a:cubicBezTo>
                  <a:cubicBezTo>
                    <a:pt x="263" y="297"/>
                    <a:pt x="268" y="292"/>
                    <a:pt x="269" y="287"/>
                  </a:cubicBezTo>
                  <a:cubicBezTo>
                    <a:pt x="265" y="289"/>
                    <a:pt x="267" y="283"/>
                    <a:pt x="264" y="284"/>
                  </a:cubicBezTo>
                  <a:cubicBezTo>
                    <a:pt x="262" y="290"/>
                    <a:pt x="264" y="290"/>
                    <a:pt x="267" y="290"/>
                  </a:cubicBezTo>
                  <a:cubicBezTo>
                    <a:pt x="265" y="292"/>
                    <a:pt x="265" y="294"/>
                    <a:pt x="264" y="297"/>
                  </a:cubicBezTo>
                  <a:cubicBezTo>
                    <a:pt x="263" y="295"/>
                    <a:pt x="260" y="298"/>
                    <a:pt x="261" y="293"/>
                  </a:cubicBezTo>
                  <a:cubicBezTo>
                    <a:pt x="259" y="293"/>
                    <a:pt x="260" y="297"/>
                    <a:pt x="257" y="297"/>
                  </a:cubicBezTo>
                  <a:cubicBezTo>
                    <a:pt x="259" y="292"/>
                    <a:pt x="255" y="289"/>
                    <a:pt x="253" y="286"/>
                  </a:cubicBezTo>
                  <a:cubicBezTo>
                    <a:pt x="251" y="287"/>
                    <a:pt x="253" y="290"/>
                    <a:pt x="254" y="290"/>
                  </a:cubicBezTo>
                  <a:cubicBezTo>
                    <a:pt x="250" y="296"/>
                    <a:pt x="247" y="292"/>
                    <a:pt x="247" y="289"/>
                  </a:cubicBezTo>
                  <a:cubicBezTo>
                    <a:pt x="249" y="284"/>
                    <a:pt x="249" y="291"/>
                    <a:pt x="251" y="288"/>
                  </a:cubicBezTo>
                  <a:cubicBezTo>
                    <a:pt x="253" y="282"/>
                    <a:pt x="247" y="289"/>
                    <a:pt x="247" y="285"/>
                  </a:cubicBezTo>
                  <a:cubicBezTo>
                    <a:pt x="256" y="280"/>
                    <a:pt x="241" y="281"/>
                    <a:pt x="245" y="271"/>
                  </a:cubicBezTo>
                  <a:cubicBezTo>
                    <a:pt x="242" y="274"/>
                    <a:pt x="238" y="273"/>
                    <a:pt x="233" y="274"/>
                  </a:cubicBezTo>
                  <a:cubicBezTo>
                    <a:pt x="239" y="268"/>
                    <a:pt x="229" y="268"/>
                    <a:pt x="226" y="269"/>
                  </a:cubicBezTo>
                  <a:cubicBezTo>
                    <a:pt x="226" y="268"/>
                    <a:pt x="227" y="266"/>
                    <a:pt x="228" y="266"/>
                  </a:cubicBezTo>
                  <a:cubicBezTo>
                    <a:pt x="225" y="267"/>
                    <a:pt x="226" y="263"/>
                    <a:pt x="222" y="265"/>
                  </a:cubicBezTo>
                  <a:cubicBezTo>
                    <a:pt x="226" y="258"/>
                    <a:pt x="220" y="263"/>
                    <a:pt x="216" y="262"/>
                  </a:cubicBezTo>
                  <a:cubicBezTo>
                    <a:pt x="217" y="259"/>
                    <a:pt x="219" y="258"/>
                    <a:pt x="220" y="255"/>
                  </a:cubicBezTo>
                  <a:cubicBezTo>
                    <a:pt x="212" y="255"/>
                    <a:pt x="213" y="249"/>
                    <a:pt x="206" y="247"/>
                  </a:cubicBezTo>
                  <a:cubicBezTo>
                    <a:pt x="208" y="244"/>
                    <a:pt x="210" y="244"/>
                    <a:pt x="209" y="242"/>
                  </a:cubicBezTo>
                  <a:cubicBezTo>
                    <a:pt x="203" y="248"/>
                    <a:pt x="204" y="242"/>
                    <a:pt x="207" y="237"/>
                  </a:cubicBezTo>
                  <a:cubicBezTo>
                    <a:pt x="203" y="242"/>
                    <a:pt x="198" y="243"/>
                    <a:pt x="198" y="239"/>
                  </a:cubicBezTo>
                  <a:cubicBezTo>
                    <a:pt x="201" y="235"/>
                    <a:pt x="200" y="242"/>
                    <a:pt x="203" y="238"/>
                  </a:cubicBezTo>
                  <a:cubicBezTo>
                    <a:pt x="204" y="236"/>
                    <a:pt x="203" y="236"/>
                    <a:pt x="204" y="234"/>
                  </a:cubicBezTo>
                  <a:cubicBezTo>
                    <a:pt x="201" y="235"/>
                    <a:pt x="201" y="238"/>
                    <a:pt x="199" y="236"/>
                  </a:cubicBezTo>
                  <a:cubicBezTo>
                    <a:pt x="200" y="235"/>
                    <a:pt x="202" y="235"/>
                    <a:pt x="203" y="233"/>
                  </a:cubicBezTo>
                  <a:cubicBezTo>
                    <a:pt x="203" y="229"/>
                    <a:pt x="200" y="230"/>
                    <a:pt x="198" y="233"/>
                  </a:cubicBezTo>
                  <a:cubicBezTo>
                    <a:pt x="195" y="232"/>
                    <a:pt x="202" y="228"/>
                    <a:pt x="199" y="227"/>
                  </a:cubicBezTo>
                  <a:cubicBezTo>
                    <a:pt x="196" y="231"/>
                    <a:pt x="194" y="231"/>
                    <a:pt x="191" y="231"/>
                  </a:cubicBezTo>
                  <a:cubicBezTo>
                    <a:pt x="195" y="225"/>
                    <a:pt x="190" y="229"/>
                    <a:pt x="192" y="224"/>
                  </a:cubicBezTo>
                  <a:cubicBezTo>
                    <a:pt x="189" y="228"/>
                    <a:pt x="188" y="225"/>
                    <a:pt x="188" y="223"/>
                  </a:cubicBezTo>
                  <a:cubicBezTo>
                    <a:pt x="190" y="221"/>
                    <a:pt x="190" y="223"/>
                    <a:pt x="192" y="220"/>
                  </a:cubicBezTo>
                  <a:cubicBezTo>
                    <a:pt x="187" y="224"/>
                    <a:pt x="187" y="213"/>
                    <a:pt x="181" y="221"/>
                  </a:cubicBezTo>
                  <a:cubicBezTo>
                    <a:pt x="182" y="218"/>
                    <a:pt x="174" y="223"/>
                    <a:pt x="175" y="219"/>
                  </a:cubicBezTo>
                  <a:cubicBezTo>
                    <a:pt x="177" y="215"/>
                    <a:pt x="179" y="218"/>
                    <a:pt x="183" y="216"/>
                  </a:cubicBezTo>
                  <a:cubicBezTo>
                    <a:pt x="183" y="213"/>
                    <a:pt x="180" y="213"/>
                    <a:pt x="180" y="211"/>
                  </a:cubicBezTo>
                  <a:cubicBezTo>
                    <a:pt x="171" y="220"/>
                    <a:pt x="170" y="210"/>
                    <a:pt x="167" y="211"/>
                  </a:cubicBezTo>
                  <a:cubicBezTo>
                    <a:pt x="170" y="208"/>
                    <a:pt x="173" y="209"/>
                    <a:pt x="175" y="208"/>
                  </a:cubicBezTo>
                  <a:cubicBezTo>
                    <a:pt x="174" y="210"/>
                    <a:pt x="173" y="210"/>
                    <a:pt x="172" y="211"/>
                  </a:cubicBezTo>
                  <a:cubicBezTo>
                    <a:pt x="172" y="214"/>
                    <a:pt x="175" y="210"/>
                    <a:pt x="177" y="211"/>
                  </a:cubicBezTo>
                  <a:cubicBezTo>
                    <a:pt x="176" y="208"/>
                    <a:pt x="174" y="208"/>
                    <a:pt x="178" y="200"/>
                  </a:cubicBezTo>
                  <a:cubicBezTo>
                    <a:pt x="175" y="200"/>
                    <a:pt x="175" y="204"/>
                    <a:pt x="173" y="205"/>
                  </a:cubicBezTo>
                  <a:cubicBezTo>
                    <a:pt x="176" y="197"/>
                    <a:pt x="163" y="195"/>
                    <a:pt x="162" y="190"/>
                  </a:cubicBezTo>
                  <a:cubicBezTo>
                    <a:pt x="161" y="190"/>
                    <a:pt x="157" y="190"/>
                    <a:pt x="155" y="193"/>
                  </a:cubicBezTo>
                  <a:cubicBezTo>
                    <a:pt x="151" y="195"/>
                    <a:pt x="155" y="187"/>
                    <a:pt x="149" y="193"/>
                  </a:cubicBezTo>
                  <a:cubicBezTo>
                    <a:pt x="150" y="190"/>
                    <a:pt x="153" y="189"/>
                    <a:pt x="155" y="187"/>
                  </a:cubicBezTo>
                  <a:cubicBezTo>
                    <a:pt x="156" y="187"/>
                    <a:pt x="155" y="189"/>
                    <a:pt x="155" y="191"/>
                  </a:cubicBezTo>
                  <a:cubicBezTo>
                    <a:pt x="158" y="189"/>
                    <a:pt x="158" y="185"/>
                    <a:pt x="161" y="186"/>
                  </a:cubicBezTo>
                  <a:cubicBezTo>
                    <a:pt x="160" y="184"/>
                    <a:pt x="158" y="186"/>
                    <a:pt x="153" y="186"/>
                  </a:cubicBezTo>
                  <a:cubicBezTo>
                    <a:pt x="154" y="185"/>
                    <a:pt x="155" y="184"/>
                    <a:pt x="155" y="183"/>
                  </a:cubicBezTo>
                  <a:cubicBezTo>
                    <a:pt x="152" y="184"/>
                    <a:pt x="154" y="185"/>
                    <a:pt x="151" y="188"/>
                  </a:cubicBezTo>
                  <a:cubicBezTo>
                    <a:pt x="149" y="189"/>
                    <a:pt x="150" y="185"/>
                    <a:pt x="146" y="187"/>
                  </a:cubicBezTo>
                  <a:cubicBezTo>
                    <a:pt x="148" y="196"/>
                    <a:pt x="152" y="202"/>
                    <a:pt x="157" y="208"/>
                  </a:cubicBezTo>
                  <a:cubicBezTo>
                    <a:pt x="157" y="211"/>
                    <a:pt x="153" y="210"/>
                    <a:pt x="153" y="213"/>
                  </a:cubicBezTo>
                  <a:cubicBezTo>
                    <a:pt x="155" y="215"/>
                    <a:pt x="156" y="213"/>
                    <a:pt x="158" y="211"/>
                  </a:cubicBezTo>
                  <a:cubicBezTo>
                    <a:pt x="157" y="216"/>
                    <a:pt x="152" y="217"/>
                    <a:pt x="148" y="218"/>
                  </a:cubicBezTo>
                  <a:cubicBezTo>
                    <a:pt x="146" y="215"/>
                    <a:pt x="149" y="205"/>
                    <a:pt x="141" y="206"/>
                  </a:cubicBezTo>
                  <a:cubicBezTo>
                    <a:pt x="140" y="205"/>
                    <a:pt x="141" y="201"/>
                    <a:pt x="140" y="200"/>
                  </a:cubicBezTo>
                  <a:cubicBezTo>
                    <a:pt x="138" y="205"/>
                    <a:pt x="138" y="204"/>
                    <a:pt x="137" y="200"/>
                  </a:cubicBezTo>
                  <a:cubicBezTo>
                    <a:pt x="135" y="201"/>
                    <a:pt x="134" y="203"/>
                    <a:pt x="132" y="204"/>
                  </a:cubicBezTo>
                  <a:cubicBezTo>
                    <a:pt x="135" y="196"/>
                    <a:pt x="131" y="199"/>
                    <a:pt x="128" y="197"/>
                  </a:cubicBezTo>
                  <a:cubicBezTo>
                    <a:pt x="129" y="194"/>
                    <a:pt x="131" y="194"/>
                    <a:pt x="131" y="191"/>
                  </a:cubicBezTo>
                  <a:cubicBezTo>
                    <a:pt x="128" y="194"/>
                    <a:pt x="125" y="195"/>
                    <a:pt x="126" y="192"/>
                  </a:cubicBezTo>
                  <a:cubicBezTo>
                    <a:pt x="126" y="190"/>
                    <a:pt x="130" y="191"/>
                    <a:pt x="130" y="188"/>
                  </a:cubicBezTo>
                  <a:cubicBezTo>
                    <a:pt x="128" y="189"/>
                    <a:pt x="128" y="188"/>
                    <a:pt x="128" y="186"/>
                  </a:cubicBezTo>
                  <a:cubicBezTo>
                    <a:pt x="127" y="188"/>
                    <a:pt x="126" y="188"/>
                    <a:pt x="124" y="189"/>
                  </a:cubicBezTo>
                  <a:cubicBezTo>
                    <a:pt x="123" y="184"/>
                    <a:pt x="122" y="182"/>
                    <a:pt x="123" y="176"/>
                  </a:cubicBezTo>
                  <a:cubicBezTo>
                    <a:pt x="117" y="182"/>
                    <a:pt x="122" y="172"/>
                    <a:pt x="117" y="174"/>
                  </a:cubicBezTo>
                  <a:cubicBezTo>
                    <a:pt x="119" y="171"/>
                    <a:pt x="119" y="175"/>
                    <a:pt x="122" y="172"/>
                  </a:cubicBezTo>
                  <a:cubicBezTo>
                    <a:pt x="121" y="171"/>
                    <a:pt x="119" y="171"/>
                    <a:pt x="119" y="168"/>
                  </a:cubicBezTo>
                  <a:cubicBezTo>
                    <a:pt x="118" y="168"/>
                    <a:pt x="114" y="171"/>
                    <a:pt x="115" y="168"/>
                  </a:cubicBezTo>
                  <a:cubicBezTo>
                    <a:pt x="112" y="173"/>
                    <a:pt x="112" y="172"/>
                    <a:pt x="107" y="173"/>
                  </a:cubicBezTo>
                  <a:cubicBezTo>
                    <a:pt x="110" y="175"/>
                    <a:pt x="107" y="181"/>
                    <a:pt x="112" y="180"/>
                  </a:cubicBezTo>
                  <a:cubicBezTo>
                    <a:pt x="110" y="185"/>
                    <a:pt x="109" y="182"/>
                    <a:pt x="107" y="186"/>
                  </a:cubicBezTo>
                  <a:cubicBezTo>
                    <a:pt x="111" y="185"/>
                    <a:pt x="113" y="183"/>
                    <a:pt x="114" y="180"/>
                  </a:cubicBezTo>
                  <a:cubicBezTo>
                    <a:pt x="116" y="180"/>
                    <a:pt x="116" y="181"/>
                    <a:pt x="119" y="180"/>
                  </a:cubicBezTo>
                  <a:cubicBezTo>
                    <a:pt x="114" y="185"/>
                    <a:pt x="119" y="185"/>
                    <a:pt x="121" y="185"/>
                  </a:cubicBezTo>
                  <a:cubicBezTo>
                    <a:pt x="119" y="190"/>
                    <a:pt x="117" y="187"/>
                    <a:pt x="113" y="190"/>
                  </a:cubicBezTo>
                  <a:cubicBezTo>
                    <a:pt x="114" y="192"/>
                    <a:pt x="115" y="191"/>
                    <a:pt x="118" y="189"/>
                  </a:cubicBezTo>
                  <a:cubicBezTo>
                    <a:pt x="117" y="191"/>
                    <a:pt x="115" y="195"/>
                    <a:pt x="117" y="198"/>
                  </a:cubicBezTo>
                  <a:cubicBezTo>
                    <a:pt x="119" y="195"/>
                    <a:pt x="121" y="195"/>
                    <a:pt x="124" y="194"/>
                  </a:cubicBezTo>
                  <a:cubicBezTo>
                    <a:pt x="122" y="197"/>
                    <a:pt x="120" y="199"/>
                    <a:pt x="119" y="203"/>
                  </a:cubicBezTo>
                  <a:cubicBezTo>
                    <a:pt x="122" y="201"/>
                    <a:pt x="120" y="205"/>
                    <a:pt x="121" y="205"/>
                  </a:cubicBezTo>
                  <a:cubicBezTo>
                    <a:pt x="119" y="207"/>
                    <a:pt x="118" y="209"/>
                    <a:pt x="117" y="211"/>
                  </a:cubicBezTo>
                  <a:cubicBezTo>
                    <a:pt x="122" y="213"/>
                    <a:pt x="124" y="218"/>
                    <a:pt x="126" y="224"/>
                  </a:cubicBezTo>
                  <a:cubicBezTo>
                    <a:pt x="132" y="221"/>
                    <a:pt x="128" y="230"/>
                    <a:pt x="133" y="229"/>
                  </a:cubicBezTo>
                  <a:cubicBezTo>
                    <a:pt x="129" y="240"/>
                    <a:pt x="146" y="233"/>
                    <a:pt x="139" y="246"/>
                  </a:cubicBezTo>
                  <a:cubicBezTo>
                    <a:pt x="142" y="244"/>
                    <a:pt x="141" y="246"/>
                    <a:pt x="144" y="245"/>
                  </a:cubicBezTo>
                  <a:cubicBezTo>
                    <a:pt x="142" y="249"/>
                    <a:pt x="143" y="250"/>
                    <a:pt x="142" y="252"/>
                  </a:cubicBezTo>
                  <a:cubicBezTo>
                    <a:pt x="139" y="253"/>
                    <a:pt x="141" y="248"/>
                    <a:pt x="136" y="253"/>
                  </a:cubicBezTo>
                  <a:cubicBezTo>
                    <a:pt x="140" y="249"/>
                    <a:pt x="137" y="250"/>
                    <a:pt x="137" y="248"/>
                  </a:cubicBezTo>
                  <a:cubicBezTo>
                    <a:pt x="133" y="250"/>
                    <a:pt x="135" y="251"/>
                    <a:pt x="135" y="252"/>
                  </a:cubicBezTo>
                  <a:cubicBezTo>
                    <a:pt x="130" y="254"/>
                    <a:pt x="131" y="250"/>
                    <a:pt x="129" y="249"/>
                  </a:cubicBezTo>
                  <a:cubicBezTo>
                    <a:pt x="130" y="246"/>
                    <a:pt x="133" y="248"/>
                    <a:pt x="133" y="249"/>
                  </a:cubicBezTo>
                  <a:cubicBezTo>
                    <a:pt x="136" y="245"/>
                    <a:pt x="128" y="245"/>
                    <a:pt x="128" y="242"/>
                  </a:cubicBezTo>
                  <a:cubicBezTo>
                    <a:pt x="126" y="246"/>
                    <a:pt x="130" y="243"/>
                    <a:pt x="128" y="247"/>
                  </a:cubicBezTo>
                  <a:cubicBezTo>
                    <a:pt x="126" y="243"/>
                    <a:pt x="121" y="245"/>
                    <a:pt x="118" y="243"/>
                  </a:cubicBezTo>
                  <a:cubicBezTo>
                    <a:pt x="118" y="241"/>
                    <a:pt x="123" y="242"/>
                    <a:pt x="123" y="239"/>
                  </a:cubicBezTo>
                  <a:cubicBezTo>
                    <a:pt x="121" y="239"/>
                    <a:pt x="120" y="240"/>
                    <a:pt x="119" y="240"/>
                  </a:cubicBezTo>
                  <a:cubicBezTo>
                    <a:pt x="119" y="234"/>
                    <a:pt x="113" y="233"/>
                    <a:pt x="108" y="233"/>
                  </a:cubicBezTo>
                  <a:cubicBezTo>
                    <a:pt x="114" y="231"/>
                    <a:pt x="110" y="229"/>
                    <a:pt x="109" y="226"/>
                  </a:cubicBezTo>
                  <a:cubicBezTo>
                    <a:pt x="107" y="228"/>
                    <a:pt x="104" y="229"/>
                    <a:pt x="106" y="231"/>
                  </a:cubicBezTo>
                  <a:cubicBezTo>
                    <a:pt x="98" y="234"/>
                    <a:pt x="106" y="225"/>
                    <a:pt x="100" y="227"/>
                  </a:cubicBezTo>
                  <a:cubicBezTo>
                    <a:pt x="101" y="224"/>
                    <a:pt x="103" y="222"/>
                    <a:pt x="106" y="220"/>
                  </a:cubicBezTo>
                  <a:cubicBezTo>
                    <a:pt x="106" y="218"/>
                    <a:pt x="100" y="221"/>
                    <a:pt x="99" y="223"/>
                  </a:cubicBezTo>
                  <a:cubicBezTo>
                    <a:pt x="96" y="223"/>
                    <a:pt x="99" y="214"/>
                    <a:pt x="94" y="219"/>
                  </a:cubicBezTo>
                  <a:cubicBezTo>
                    <a:pt x="93" y="218"/>
                    <a:pt x="93" y="214"/>
                    <a:pt x="95" y="213"/>
                  </a:cubicBezTo>
                  <a:cubicBezTo>
                    <a:pt x="90" y="215"/>
                    <a:pt x="86" y="212"/>
                    <a:pt x="86" y="206"/>
                  </a:cubicBezTo>
                  <a:cubicBezTo>
                    <a:pt x="89" y="206"/>
                    <a:pt x="88" y="206"/>
                    <a:pt x="93" y="204"/>
                  </a:cubicBezTo>
                  <a:cubicBezTo>
                    <a:pt x="94" y="201"/>
                    <a:pt x="94" y="198"/>
                    <a:pt x="94" y="196"/>
                  </a:cubicBezTo>
                  <a:cubicBezTo>
                    <a:pt x="92" y="195"/>
                    <a:pt x="90" y="202"/>
                    <a:pt x="90" y="199"/>
                  </a:cubicBezTo>
                  <a:cubicBezTo>
                    <a:pt x="86" y="202"/>
                    <a:pt x="92" y="200"/>
                    <a:pt x="92" y="201"/>
                  </a:cubicBezTo>
                  <a:cubicBezTo>
                    <a:pt x="88" y="206"/>
                    <a:pt x="81" y="205"/>
                    <a:pt x="84" y="198"/>
                  </a:cubicBezTo>
                  <a:cubicBezTo>
                    <a:pt x="82" y="196"/>
                    <a:pt x="71" y="203"/>
                    <a:pt x="74" y="196"/>
                  </a:cubicBezTo>
                  <a:cubicBezTo>
                    <a:pt x="72" y="196"/>
                    <a:pt x="71" y="197"/>
                    <a:pt x="70" y="197"/>
                  </a:cubicBezTo>
                  <a:cubicBezTo>
                    <a:pt x="70" y="195"/>
                    <a:pt x="72" y="194"/>
                    <a:pt x="74" y="193"/>
                  </a:cubicBezTo>
                  <a:cubicBezTo>
                    <a:pt x="74" y="190"/>
                    <a:pt x="67" y="195"/>
                    <a:pt x="68" y="190"/>
                  </a:cubicBezTo>
                  <a:cubicBezTo>
                    <a:pt x="70" y="186"/>
                    <a:pt x="71" y="189"/>
                    <a:pt x="74" y="188"/>
                  </a:cubicBezTo>
                  <a:cubicBezTo>
                    <a:pt x="68" y="186"/>
                    <a:pt x="62" y="185"/>
                    <a:pt x="65" y="177"/>
                  </a:cubicBezTo>
                  <a:cubicBezTo>
                    <a:pt x="63" y="176"/>
                    <a:pt x="63" y="174"/>
                    <a:pt x="59" y="176"/>
                  </a:cubicBezTo>
                  <a:cubicBezTo>
                    <a:pt x="58" y="178"/>
                    <a:pt x="57" y="180"/>
                    <a:pt x="56" y="180"/>
                  </a:cubicBezTo>
                  <a:cubicBezTo>
                    <a:pt x="58" y="175"/>
                    <a:pt x="50" y="176"/>
                    <a:pt x="51" y="170"/>
                  </a:cubicBezTo>
                  <a:cubicBezTo>
                    <a:pt x="54" y="168"/>
                    <a:pt x="56" y="167"/>
                    <a:pt x="55" y="170"/>
                  </a:cubicBezTo>
                  <a:cubicBezTo>
                    <a:pt x="57" y="167"/>
                    <a:pt x="54" y="163"/>
                    <a:pt x="52" y="160"/>
                  </a:cubicBezTo>
                  <a:cubicBezTo>
                    <a:pt x="47" y="162"/>
                    <a:pt x="53" y="162"/>
                    <a:pt x="51" y="166"/>
                  </a:cubicBezTo>
                  <a:cubicBezTo>
                    <a:pt x="47" y="167"/>
                    <a:pt x="48" y="164"/>
                    <a:pt x="44" y="165"/>
                  </a:cubicBezTo>
                  <a:cubicBezTo>
                    <a:pt x="44" y="167"/>
                    <a:pt x="42" y="168"/>
                    <a:pt x="41" y="169"/>
                  </a:cubicBezTo>
                  <a:cubicBezTo>
                    <a:pt x="40" y="172"/>
                    <a:pt x="42" y="170"/>
                    <a:pt x="39" y="173"/>
                  </a:cubicBezTo>
                  <a:cubicBezTo>
                    <a:pt x="39" y="173"/>
                    <a:pt x="38" y="173"/>
                    <a:pt x="37" y="173"/>
                  </a:cubicBezTo>
                  <a:cubicBezTo>
                    <a:pt x="40" y="166"/>
                    <a:pt x="38" y="167"/>
                    <a:pt x="39" y="162"/>
                  </a:cubicBezTo>
                  <a:cubicBezTo>
                    <a:pt x="43" y="159"/>
                    <a:pt x="39" y="166"/>
                    <a:pt x="43" y="164"/>
                  </a:cubicBezTo>
                  <a:cubicBezTo>
                    <a:pt x="45" y="160"/>
                    <a:pt x="43" y="161"/>
                    <a:pt x="44" y="158"/>
                  </a:cubicBezTo>
                  <a:cubicBezTo>
                    <a:pt x="42" y="161"/>
                    <a:pt x="37" y="161"/>
                    <a:pt x="36" y="159"/>
                  </a:cubicBezTo>
                  <a:cubicBezTo>
                    <a:pt x="37" y="158"/>
                    <a:pt x="38" y="157"/>
                    <a:pt x="39" y="157"/>
                  </a:cubicBezTo>
                  <a:cubicBezTo>
                    <a:pt x="42" y="152"/>
                    <a:pt x="38" y="155"/>
                    <a:pt x="40" y="151"/>
                  </a:cubicBezTo>
                  <a:cubicBezTo>
                    <a:pt x="38" y="152"/>
                    <a:pt x="38" y="155"/>
                    <a:pt x="36" y="156"/>
                  </a:cubicBezTo>
                  <a:cubicBezTo>
                    <a:pt x="31" y="156"/>
                    <a:pt x="32" y="150"/>
                    <a:pt x="28" y="149"/>
                  </a:cubicBezTo>
                  <a:cubicBezTo>
                    <a:pt x="25" y="153"/>
                    <a:pt x="31" y="150"/>
                    <a:pt x="30" y="154"/>
                  </a:cubicBezTo>
                  <a:cubicBezTo>
                    <a:pt x="29" y="155"/>
                    <a:pt x="28" y="155"/>
                    <a:pt x="28" y="156"/>
                  </a:cubicBezTo>
                  <a:cubicBezTo>
                    <a:pt x="28" y="153"/>
                    <a:pt x="24" y="155"/>
                    <a:pt x="21" y="155"/>
                  </a:cubicBezTo>
                  <a:cubicBezTo>
                    <a:pt x="17" y="159"/>
                    <a:pt x="20" y="160"/>
                    <a:pt x="24" y="157"/>
                  </a:cubicBezTo>
                  <a:cubicBezTo>
                    <a:pt x="24" y="160"/>
                    <a:pt x="19" y="160"/>
                    <a:pt x="21" y="162"/>
                  </a:cubicBezTo>
                  <a:cubicBezTo>
                    <a:pt x="18" y="163"/>
                    <a:pt x="15" y="161"/>
                    <a:pt x="13" y="167"/>
                  </a:cubicBezTo>
                  <a:close/>
                  <a:moveTo>
                    <a:pt x="104" y="339"/>
                  </a:moveTo>
                  <a:cubicBezTo>
                    <a:pt x="108" y="337"/>
                    <a:pt x="106" y="342"/>
                    <a:pt x="107" y="344"/>
                  </a:cubicBezTo>
                  <a:cubicBezTo>
                    <a:pt x="103" y="345"/>
                    <a:pt x="103" y="342"/>
                    <a:pt x="104" y="339"/>
                  </a:cubicBezTo>
                  <a:close/>
                  <a:moveTo>
                    <a:pt x="180" y="475"/>
                  </a:moveTo>
                  <a:cubicBezTo>
                    <a:pt x="176" y="477"/>
                    <a:pt x="176" y="472"/>
                    <a:pt x="174" y="479"/>
                  </a:cubicBezTo>
                  <a:cubicBezTo>
                    <a:pt x="170" y="479"/>
                    <a:pt x="169" y="476"/>
                    <a:pt x="169" y="472"/>
                  </a:cubicBezTo>
                  <a:cubicBezTo>
                    <a:pt x="173" y="470"/>
                    <a:pt x="171" y="472"/>
                    <a:pt x="176" y="468"/>
                  </a:cubicBezTo>
                  <a:cubicBezTo>
                    <a:pt x="176" y="470"/>
                    <a:pt x="175" y="472"/>
                    <a:pt x="176" y="472"/>
                  </a:cubicBezTo>
                  <a:cubicBezTo>
                    <a:pt x="177" y="471"/>
                    <a:pt x="177" y="470"/>
                    <a:pt x="179" y="469"/>
                  </a:cubicBezTo>
                  <a:cubicBezTo>
                    <a:pt x="179" y="472"/>
                    <a:pt x="183" y="469"/>
                    <a:pt x="180" y="475"/>
                  </a:cubicBezTo>
                  <a:close/>
                  <a:moveTo>
                    <a:pt x="1181" y="992"/>
                  </a:moveTo>
                  <a:cubicBezTo>
                    <a:pt x="1184" y="990"/>
                    <a:pt x="1186" y="987"/>
                    <a:pt x="1185" y="992"/>
                  </a:cubicBezTo>
                  <a:cubicBezTo>
                    <a:pt x="1183" y="994"/>
                    <a:pt x="1179" y="995"/>
                    <a:pt x="1181" y="992"/>
                  </a:cubicBezTo>
                  <a:close/>
                  <a:moveTo>
                    <a:pt x="1250" y="906"/>
                  </a:moveTo>
                  <a:cubicBezTo>
                    <a:pt x="1253" y="906"/>
                    <a:pt x="1254" y="905"/>
                    <a:pt x="1260" y="902"/>
                  </a:cubicBezTo>
                  <a:cubicBezTo>
                    <a:pt x="1258" y="906"/>
                    <a:pt x="1261" y="905"/>
                    <a:pt x="1263" y="904"/>
                  </a:cubicBezTo>
                  <a:cubicBezTo>
                    <a:pt x="1262" y="908"/>
                    <a:pt x="1262" y="909"/>
                    <a:pt x="1259" y="914"/>
                  </a:cubicBezTo>
                  <a:cubicBezTo>
                    <a:pt x="1263" y="912"/>
                    <a:pt x="1265" y="908"/>
                    <a:pt x="1267" y="904"/>
                  </a:cubicBezTo>
                  <a:cubicBezTo>
                    <a:pt x="1268" y="909"/>
                    <a:pt x="1262" y="916"/>
                    <a:pt x="1256" y="918"/>
                  </a:cubicBezTo>
                  <a:cubicBezTo>
                    <a:pt x="1259" y="910"/>
                    <a:pt x="1247" y="919"/>
                    <a:pt x="1247" y="914"/>
                  </a:cubicBezTo>
                  <a:cubicBezTo>
                    <a:pt x="1249" y="909"/>
                    <a:pt x="1250" y="913"/>
                    <a:pt x="1252" y="910"/>
                  </a:cubicBezTo>
                  <a:cubicBezTo>
                    <a:pt x="1249" y="910"/>
                    <a:pt x="1247" y="909"/>
                    <a:pt x="1250" y="906"/>
                  </a:cubicBezTo>
                  <a:close/>
                  <a:moveTo>
                    <a:pt x="1000" y="741"/>
                  </a:moveTo>
                  <a:cubicBezTo>
                    <a:pt x="996" y="742"/>
                    <a:pt x="998" y="738"/>
                    <a:pt x="996" y="738"/>
                  </a:cubicBezTo>
                  <a:cubicBezTo>
                    <a:pt x="999" y="736"/>
                    <a:pt x="1000" y="738"/>
                    <a:pt x="1000" y="741"/>
                  </a:cubicBezTo>
                  <a:close/>
                  <a:moveTo>
                    <a:pt x="879" y="650"/>
                  </a:moveTo>
                  <a:cubicBezTo>
                    <a:pt x="880" y="647"/>
                    <a:pt x="877" y="646"/>
                    <a:pt x="881" y="643"/>
                  </a:cubicBezTo>
                  <a:cubicBezTo>
                    <a:pt x="879" y="647"/>
                    <a:pt x="884" y="647"/>
                    <a:pt x="879" y="650"/>
                  </a:cubicBezTo>
                  <a:close/>
                  <a:moveTo>
                    <a:pt x="798" y="569"/>
                  </a:moveTo>
                  <a:cubicBezTo>
                    <a:pt x="798" y="571"/>
                    <a:pt x="801" y="569"/>
                    <a:pt x="799" y="574"/>
                  </a:cubicBezTo>
                  <a:cubicBezTo>
                    <a:pt x="796" y="575"/>
                    <a:pt x="795" y="572"/>
                    <a:pt x="798" y="569"/>
                  </a:cubicBezTo>
                  <a:close/>
                  <a:moveTo>
                    <a:pt x="335" y="83"/>
                  </a:moveTo>
                  <a:cubicBezTo>
                    <a:pt x="333" y="81"/>
                    <a:pt x="332" y="80"/>
                    <a:pt x="333" y="76"/>
                  </a:cubicBezTo>
                  <a:cubicBezTo>
                    <a:pt x="334" y="78"/>
                    <a:pt x="338" y="79"/>
                    <a:pt x="335" y="83"/>
                  </a:cubicBezTo>
                  <a:close/>
                  <a:moveTo>
                    <a:pt x="318" y="161"/>
                  </a:moveTo>
                  <a:cubicBezTo>
                    <a:pt x="315" y="165"/>
                    <a:pt x="310" y="158"/>
                    <a:pt x="315" y="154"/>
                  </a:cubicBezTo>
                  <a:cubicBezTo>
                    <a:pt x="313" y="159"/>
                    <a:pt x="320" y="156"/>
                    <a:pt x="318" y="161"/>
                  </a:cubicBezTo>
                  <a:close/>
                  <a:moveTo>
                    <a:pt x="213" y="26"/>
                  </a:moveTo>
                  <a:cubicBezTo>
                    <a:pt x="214" y="25"/>
                    <a:pt x="215" y="24"/>
                    <a:pt x="217" y="24"/>
                  </a:cubicBezTo>
                  <a:cubicBezTo>
                    <a:pt x="216" y="26"/>
                    <a:pt x="218" y="26"/>
                    <a:pt x="217" y="28"/>
                  </a:cubicBezTo>
                  <a:cubicBezTo>
                    <a:pt x="214" y="29"/>
                    <a:pt x="211" y="30"/>
                    <a:pt x="213" y="26"/>
                  </a:cubicBezTo>
                  <a:close/>
                  <a:moveTo>
                    <a:pt x="260" y="306"/>
                  </a:moveTo>
                  <a:cubicBezTo>
                    <a:pt x="257" y="303"/>
                    <a:pt x="255" y="302"/>
                    <a:pt x="254" y="298"/>
                  </a:cubicBezTo>
                  <a:cubicBezTo>
                    <a:pt x="258" y="298"/>
                    <a:pt x="260" y="301"/>
                    <a:pt x="260" y="306"/>
                  </a:cubicBezTo>
                  <a:close/>
                  <a:moveTo>
                    <a:pt x="196" y="238"/>
                  </a:moveTo>
                  <a:cubicBezTo>
                    <a:pt x="195" y="237"/>
                    <a:pt x="191" y="235"/>
                    <a:pt x="194" y="232"/>
                  </a:cubicBezTo>
                  <a:cubicBezTo>
                    <a:pt x="195" y="233"/>
                    <a:pt x="199" y="235"/>
                    <a:pt x="196" y="238"/>
                  </a:cubicBezTo>
                  <a:close/>
                  <a:moveTo>
                    <a:pt x="168" y="198"/>
                  </a:moveTo>
                  <a:cubicBezTo>
                    <a:pt x="167" y="199"/>
                    <a:pt x="161" y="203"/>
                    <a:pt x="163" y="199"/>
                  </a:cubicBezTo>
                  <a:cubicBezTo>
                    <a:pt x="165" y="196"/>
                    <a:pt x="169" y="196"/>
                    <a:pt x="168" y="198"/>
                  </a:cubicBezTo>
                  <a:close/>
                  <a:moveTo>
                    <a:pt x="35" y="167"/>
                  </a:moveTo>
                  <a:cubicBezTo>
                    <a:pt x="35" y="165"/>
                    <a:pt x="34" y="168"/>
                    <a:pt x="32" y="168"/>
                  </a:cubicBezTo>
                  <a:cubicBezTo>
                    <a:pt x="35" y="162"/>
                    <a:pt x="28" y="169"/>
                    <a:pt x="31" y="163"/>
                  </a:cubicBezTo>
                  <a:cubicBezTo>
                    <a:pt x="36" y="160"/>
                    <a:pt x="37" y="164"/>
                    <a:pt x="35" y="167"/>
                  </a:cubicBezTo>
                  <a:close/>
                  <a:moveTo>
                    <a:pt x="64" y="236"/>
                  </a:moveTo>
                  <a:cubicBezTo>
                    <a:pt x="63" y="235"/>
                    <a:pt x="60" y="237"/>
                    <a:pt x="61" y="233"/>
                  </a:cubicBezTo>
                  <a:cubicBezTo>
                    <a:pt x="66" y="231"/>
                    <a:pt x="64" y="235"/>
                    <a:pt x="64" y="236"/>
                  </a:cubicBezTo>
                  <a:close/>
                  <a:moveTo>
                    <a:pt x="87" y="309"/>
                  </a:moveTo>
                  <a:cubicBezTo>
                    <a:pt x="84" y="312"/>
                    <a:pt x="82" y="310"/>
                    <a:pt x="84" y="306"/>
                  </a:cubicBezTo>
                  <a:cubicBezTo>
                    <a:pt x="88" y="304"/>
                    <a:pt x="87" y="307"/>
                    <a:pt x="87" y="309"/>
                  </a:cubicBezTo>
                  <a:close/>
                  <a:moveTo>
                    <a:pt x="96" y="320"/>
                  </a:moveTo>
                  <a:cubicBezTo>
                    <a:pt x="93" y="321"/>
                    <a:pt x="91" y="317"/>
                    <a:pt x="95" y="313"/>
                  </a:cubicBezTo>
                  <a:cubicBezTo>
                    <a:pt x="94" y="316"/>
                    <a:pt x="98" y="315"/>
                    <a:pt x="96" y="320"/>
                  </a:cubicBezTo>
                  <a:close/>
                  <a:moveTo>
                    <a:pt x="171" y="92"/>
                  </a:moveTo>
                  <a:cubicBezTo>
                    <a:pt x="173" y="95"/>
                    <a:pt x="177" y="95"/>
                    <a:pt x="178" y="99"/>
                  </a:cubicBezTo>
                  <a:cubicBezTo>
                    <a:pt x="172" y="101"/>
                    <a:pt x="170" y="96"/>
                    <a:pt x="171" y="92"/>
                  </a:cubicBezTo>
                  <a:close/>
                  <a:moveTo>
                    <a:pt x="78" y="402"/>
                  </a:moveTo>
                  <a:cubicBezTo>
                    <a:pt x="75" y="406"/>
                    <a:pt x="72" y="403"/>
                    <a:pt x="74" y="399"/>
                  </a:cubicBezTo>
                  <a:cubicBezTo>
                    <a:pt x="78" y="397"/>
                    <a:pt x="79" y="399"/>
                    <a:pt x="78" y="402"/>
                  </a:cubicBezTo>
                  <a:close/>
                  <a:moveTo>
                    <a:pt x="127" y="253"/>
                  </a:moveTo>
                  <a:cubicBezTo>
                    <a:pt x="126" y="252"/>
                    <a:pt x="122" y="253"/>
                    <a:pt x="123" y="250"/>
                  </a:cubicBezTo>
                  <a:cubicBezTo>
                    <a:pt x="126" y="249"/>
                    <a:pt x="130" y="250"/>
                    <a:pt x="127" y="253"/>
                  </a:cubicBezTo>
                  <a:close/>
                  <a:moveTo>
                    <a:pt x="184" y="79"/>
                  </a:moveTo>
                  <a:cubicBezTo>
                    <a:pt x="185" y="76"/>
                    <a:pt x="180" y="77"/>
                    <a:pt x="185" y="74"/>
                  </a:cubicBezTo>
                  <a:cubicBezTo>
                    <a:pt x="185" y="75"/>
                    <a:pt x="189" y="75"/>
                    <a:pt x="184" y="79"/>
                  </a:cubicBezTo>
                  <a:close/>
                  <a:moveTo>
                    <a:pt x="188" y="79"/>
                  </a:moveTo>
                  <a:cubicBezTo>
                    <a:pt x="185" y="84"/>
                    <a:pt x="188" y="81"/>
                    <a:pt x="188" y="84"/>
                  </a:cubicBezTo>
                  <a:cubicBezTo>
                    <a:pt x="187" y="84"/>
                    <a:pt x="187" y="87"/>
                    <a:pt x="185" y="88"/>
                  </a:cubicBezTo>
                  <a:cubicBezTo>
                    <a:pt x="184" y="86"/>
                    <a:pt x="187" y="83"/>
                    <a:pt x="183" y="85"/>
                  </a:cubicBezTo>
                  <a:cubicBezTo>
                    <a:pt x="184" y="82"/>
                    <a:pt x="184" y="82"/>
                    <a:pt x="184" y="82"/>
                  </a:cubicBezTo>
                  <a:cubicBezTo>
                    <a:pt x="185" y="81"/>
                    <a:pt x="186" y="79"/>
                    <a:pt x="188" y="79"/>
                  </a:cubicBezTo>
                  <a:close/>
                  <a:moveTo>
                    <a:pt x="185" y="95"/>
                  </a:moveTo>
                  <a:cubicBezTo>
                    <a:pt x="184" y="95"/>
                    <a:pt x="180" y="96"/>
                    <a:pt x="182" y="92"/>
                  </a:cubicBezTo>
                  <a:cubicBezTo>
                    <a:pt x="187" y="89"/>
                    <a:pt x="187" y="91"/>
                    <a:pt x="185" y="95"/>
                  </a:cubicBezTo>
                  <a:close/>
                  <a:moveTo>
                    <a:pt x="158" y="215"/>
                  </a:moveTo>
                  <a:cubicBezTo>
                    <a:pt x="160" y="215"/>
                    <a:pt x="161" y="215"/>
                    <a:pt x="161" y="216"/>
                  </a:cubicBezTo>
                  <a:cubicBezTo>
                    <a:pt x="158" y="217"/>
                    <a:pt x="152" y="225"/>
                    <a:pt x="152" y="221"/>
                  </a:cubicBezTo>
                  <a:cubicBezTo>
                    <a:pt x="154" y="217"/>
                    <a:pt x="157" y="219"/>
                    <a:pt x="158" y="215"/>
                  </a:cubicBezTo>
                  <a:close/>
                  <a:moveTo>
                    <a:pt x="198" y="104"/>
                  </a:moveTo>
                  <a:cubicBezTo>
                    <a:pt x="196" y="105"/>
                    <a:pt x="195" y="105"/>
                    <a:pt x="193" y="106"/>
                  </a:cubicBezTo>
                  <a:cubicBezTo>
                    <a:pt x="194" y="105"/>
                    <a:pt x="194" y="103"/>
                    <a:pt x="195" y="102"/>
                  </a:cubicBezTo>
                  <a:cubicBezTo>
                    <a:pt x="198" y="100"/>
                    <a:pt x="197" y="103"/>
                    <a:pt x="198" y="104"/>
                  </a:cubicBezTo>
                  <a:close/>
                  <a:moveTo>
                    <a:pt x="220" y="37"/>
                  </a:moveTo>
                  <a:cubicBezTo>
                    <a:pt x="224" y="31"/>
                    <a:pt x="218" y="36"/>
                    <a:pt x="219" y="33"/>
                  </a:cubicBezTo>
                  <a:cubicBezTo>
                    <a:pt x="223" y="28"/>
                    <a:pt x="226" y="35"/>
                    <a:pt x="220" y="37"/>
                  </a:cubicBezTo>
                  <a:close/>
                  <a:moveTo>
                    <a:pt x="167" y="222"/>
                  </a:moveTo>
                  <a:cubicBezTo>
                    <a:pt x="166" y="227"/>
                    <a:pt x="175" y="223"/>
                    <a:pt x="170" y="231"/>
                  </a:cubicBezTo>
                  <a:cubicBezTo>
                    <a:pt x="174" y="227"/>
                    <a:pt x="176" y="229"/>
                    <a:pt x="175" y="233"/>
                  </a:cubicBezTo>
                  <a:cubicBezTo>
                    <a:pt x="171" y="230"/>
                    <a:pt x="167" y="236"/>
                    <a:pt x="161" y="236"/>
                  </a:cubicBezTo>
                  <a:cubicBezTo>
                    <a:pt x="165" y="229"/>
                    <a:pt x="159" y="236"/>
                    <a:pt x="163" y="230"/>
                  </a:cubicBezTo>
                  <a:cubicBezTo>
                    <a:pt x="160" y="229"/>
                    <a:pt x="154" y="229"/>
                    <a:pt x="157" y="225"/>
                  </a:cubicBezTo>
                  <a:cubicBezTo>
                    <a:pt x="157" y="225"/>
                    <a:pt x="159" y="227"/>
                    <a:pt x="159" y="225"/>
                  </a:cubicBezTo>
                  <a:cubicBezTo>
                    <a:pt x="157" y="224"/>
                    <a:pt x="157" y="223"/>
                    <a:pt x="158" y="219"/>
                  </a:cubicBezTo>
                  <a:cubicBezTo>
                    <a:pt x="161" y="218"/>
                    <a:pt x="160" y="221"/>
                    <a:pt x="159" y="224"/>
                  </a:cubicBezTo>
                  <a:cubicBezTo>
                    <a:pt x="162" y="223"/>
                    <a:pt x="163" y="226"/>
                    <a:pt x="167" y="222"/>
                  </a:cubicBezTo>
                  <a:close/>
                  <a:moveTo>
                    <a:pt x="120" y="351"/>
                  </a:moveTo>
                  <a:cubicBezTo>
                    <a:pt x="116" y="354"/>
                    <a:pt x="115" y="351"/>
                    <a:pt x="115" y="350"/>
                  </a:cubicBezTo>
                  <a:cubicBezTo>
                    <a:pt x="118" y="347"/>
                    <a:pt x="120" y="348"/>
                    <a:pt x="120" y="351"/>
                  </a:cubicBezTo>
                  <a:close/>
                  <a:moveTo>
                    <a:pt x="169" y="204"/>
                  </a:moveTo>
                  <a:cubicBezTo>
                    <a:pt x="169" y="205"/>
                    <a:pt x="168" y="206"/>
                    <a:pt x="168" y="208"/>
                  </a:cubicBezTo>
                  <a:cubicBezTo>
                    <a:pt x="165" y="209"/>
                    <a:pt x="164" y="209"/>
                    <a:pt x="164" y="207"/>
                  </a:cubicBezTo>
                  <a:cubicBezTo>
                    <a:pt x="167" y="207"/>
                    <a:pt x="166" y="203"/>
                    <a:pt x="169" y="204"/>
                  </a:cubicBezTo>
                  <a:close/>
                  <a:moveTo>
                    <a:pt x="225" y="56"/>
                  </a:moveTo>
                  <a:cubicBezTo>
                    <a:pt x="221" y="58"/>
                    <a:pt x="226" y="51"/>
                    <a:pt x="221" y="54"/>
                  </a:cubicBezTo>
                  <a:cubicBezTo>
                    <a:pt x="222" y="50"/>
                    <a:pt x="226" y="48"/>
                    <a:pt x="225" y="47"/>
                  </a:cubicBezTo>
                  <a:cubicBezTo>
                    <a:pt x="232" y="44"/>
                    <a:pt x="224" y="53"/>
                    <a:pt x="225" y="56"/>
                  </a:cubicBezTo>
                  <a:close/>
                  <a:moveTo>
                    <a:pt x="205" y="120"/>
                  </a:moveTo>
                  <a:cubicBezTo>
                    <a:pt x="202" y="121"/>
                    <a:pt x="198" y="123"/>
                    <a:pt x="200" y="119"/>
                  </a:cubicBezTo>
                  <a:cubicBezTo>
                    <a:pt x="201" y="119"/>
                    <a:pt x="206" y="116"/>
                    <a:pt x="205" y="120"/>
                  </a:cubicBezTo>
                  <a:close/>
                  <a:moveTo>
                    <a:pt x="218" y="77"/>
                  </a:moveTo>
                  <a:cubicBezTo>
                    <a:pt x="221" y="72"/>
                    <a:pt x="229" y="70"/>
                    <a:pt x="228" y="74"/>
                  </a:cubicBezTo>
                  <a:cubicBezTo>
                    <a:pt x="225" y="77"/>
                    <a:pt x="222" y="78"/>
                    <a:pt x="221" y="78"/>
                  </a:cubicBezTo>
                  <a:cubicBezTo>
                    <a:pt x="225" y="74"/>
                    <a:pt x="221" y="75"/>
                    <a:pt x="218" y="77"/>
                  </a:cubicBezTo>
                  <a:close/>
                  <a:moveTo>
                    <a:pt x="176" y="256"/>
                  </a:moveTo>
                  <a:cubicBezTo>
                    <a:pt x="179" y="252"/>
                    <a:pt x="176" y="253"/>
                    <a:pt x="173" y="255"/>
                  </a:cubicBezTo>
                  <a:cubicBezTo>
                    <a:pt x="172" y="254"/>
                    <a:pt x="172" y="253"/>
                    <a:pt x="174" y="251"/>
                  </a:cubicBezTo>
                  <a:cubicBezTo>
                    <a:pt x="168" y="252"/>
                    <a:pt x="171" y="244"/>
                    <a:pt x="165" y="245"/>
                  </a:cubicBezTo>
                  <a:cubicBezTo>
                    <a:pt x="166" y="243"/>
                    <a:pt x="171" y="239"/>
                    <a:pt x="165" y="241"/>
                  </a:cubicBezTo>
                  <a:cubicBezTo>
                    <a:pt x="166" y="238"/>
                    <a:pt x="172" y="232"/>
                    <a:pt x="172" y="236"/>
                  </a:cubicBezTo>
                  <a:cubicBezTo>
                    <a:pt x="170" y="237"/>
                    <a:pt x="169" y="237"/>
                    <a:pt x="169" y="239"/>
                  </a:cubicBezTo>
                  <a:cubicBezTo>
                    <a:pt x="177" y="231"/>
                    <a:pt x="178" y="238"/>
                    <a:pt x="183" y="238"/>
                  </a:cubicBezTo>
                  <a:cubicBezTo>
                    <a:pt x="182" y="240"/>
                    <a:pt x="181" y="241"/>
                    <a:pt x="181" y="243"/>
                  </a:cubicBezTo>
                  <a:cubicBezTo>
                    <a:pt x="183" y="244"/>
                    <a:pt x="188" y="241"/>
                    <a:pt x="186" y="246"/>
                  </a:cubicBezTo>
                  <a:cubicBezTo>
                    <a:pt x="181" y="250"/>
                    <a:pt x="177" y="248"/>
                    <a:pt x="177" y="245"/>
                  </a:cubicBezTo>
                  <a:cubicBezTo>
                    <a:pt x="176" y="246"/>
                    <a:pt x="175" y="246"/>
                    <a:pt x="175" y="246"/>
                  </a:cubicBezTo>
                  <a:cubicBezTo>
                    <a:pt x="176" y="247"/>
                    <a:pt x="174" y="251"/>
                    <a:pt x="175" y="252"/>
                  </a:cubicBezTo>
                  <a:cubicBezTo>
                    <a:pt x="181" y="250"/>
                    <a:pt x="185" y="248"/>
                    <a:pt x="184" y="254"/>
                  </a:cubicBezTo>
                  <a:cubicBezTo>
                    <a:pt x="181" y="251"/>
                    <a:pt x="179" y="255"/>
                    <a:pt x="176" y="256"/>
                  </a:cubicBezTo>
                  <a:close/>
                  <a:moveTo>
                    <a:pt x="209" y="120"/>
                  </a:moveTo>
                  <a:cubicBezTo>
                    <a:pt x="211" y="119"/>
                    <a:pt x="211" y="116"/>
                    <a:pt x="213" y="115"/>
                  </a:cubicBezTo>
                  <a:cubicBezTo>
                    <a:pt x="211" y="119"/>
                    <a:pt x="216" y="115"/>
                    <a:pt x="214" y="119"/>
                  </a:cubicBezTo>
                  <a:cubicBezTo>
                    <a:pt x="211" y="120"/>
                    <a:pt x="209" y="123"/>
                    <a:pt x="205" y="124"/>
                  </a:cubicBezTo>
                  <a:cubicBezTo>
                    <a:pt x="205" y="123"/>
                    <a:pt x="206" y="122"/>
                    <a:pt x="206" y="121"/>
                  </a:cubicBezTo>
                  <a:cubicBezTo>
                    <a:pt x="207" y="121"/>
                    <a:pt x="208" y="120"/>
                    <a:pt x="209" y="120"/>
                  </a:cubicBezTo>
                  <a:close/>
                  <a:moveTo>
                    <a:pt x="106" y="444"/>
                  </a:moveTo>
                  <a:cubicBezTo>
                    <a:pt x="105" y="446"/>
                    <a:pt x="100" y="447"/>
                    <a:pt x="102" y="443"/>
                  </a:cubicBezTo>
                  <a:cubicBezTo>
                    <a:pt x="104" y="443"/>
                    <a:pt x="109" y="440"/>
                    <a:pt x="106" y="444"/>
                  </a:cubicBezTo>
                  <a:close/>
                  <a:moveTo>
                    <a:pt x="136" y="377"/>
                  </a:moveTo>
                  <a:cubicBezTo>
                    <a:pt x="131" y="381"/>
                    <a:pt x="133" y="371"/>
                    <a:pt x="134" y="373"/>
                  </a:cubicBezTo>
                  <a:cubicBezTo>
                    <a:pt x="134" y="375"/>
                    <a:pt x="138" y="373"/>
                    <a:pt x="136" y="377"/>
                  </a:cubicBezTo>
                  <a:close/>
                  <a:moveTo>
                    <a:pt x="231" y="88"/>
                  </a:moveTo>
                  <a:cubicBezTo>
                    <a:pt x="230" y="89"/>
                    <a:pt x="228" y="89"/>
                    <a:pt x="227" y="90"/>
                  </a:cubicBezTo>
                  <a:cubicBezTo>
                    <a:pt x="228" y="89"/>
                    <a:pt x="228" y="87"/>
                    <a:pt x="229" y="86"/>
                  </a:cubicBezTo>
                  <a:cubicBezTo>
                    <a:pt x="229" y="88"/>
                    <a:pt x="233" y="83"/>
                    <a:pt x="231" y="88"/>
                  </a:cubicBezTo>
                  <a:close/>
                  <a:moveTo>
                    <a:pt x="228" y="118"/>
                  </a:moveTo>
                  <a:cubicBezTo>
                    <a:pt x="227" y="119"/>
                    <a:pt x="226" y="120"/>
                    <a:pt x="225" y="122"/>
                  </a:cubicBezTo>
                  <a:cubicBezTo>
                    <a:pt x="220" y="124"/>
                    <a:pt x="220" y="124"/>
                    <a:pt x="220" y="124"/>
                  </a:cubicBezTo>
                  <a:cubicBezTo>
                    <a:pt x="220" y="123"/>
                    <a:pt x="221" y="120"/>
                    <a:pt x="221" y="117"/>
                  </a:cubicBezTo>
                  <a:cubicBezTo>
                    <a:pt x="222" y="118"/>
                    <a:pt x="226" y="118"/>
                    <a:pt x="228" y="118"/>
                  </a:cubicBezTo>
                  <a:close/>
                  <a:moveTo>
                    <a:pt x="233" y="88"/>
                  </a:moveTo>
                  <a:cubicBezTo>
                    <a:pt x="236" y="86"/>
                    <a:pt x="238" y="83"/>
                    <a:pt x="240" y="81"/>
                  </a:cubicBezTo>
                  <a:cubicBezTo>
                    <a:pt x="239" y="83"/>
                    <a:pt x="242" y="82"/>
                    <a:pt x="240" y="85"/>
                  </a:cubicBezTo>
                  <a:cubicBezTo>
                    <a:pt x="233" y="87"/>
                    <a:pt x="240" y="90"/>
                    <a:pt x="236" y="93"/>
                  </a:cubicBezTo>
                  <a:cubicBezTo>
                    <a:pt x="236" y="90"/>
                    <a:pt x="229" y="91"/>
                    <a:pt x="234" y="85"/>
                  </a:cubicBezTo>
                  <a:lnTo>
                    <a:pt x="233" y="88"/>
                  </a:lnTo>
                  <a:close/>
                  <a:moveTo>
                    <a:pt x="225" y="135"/>
                  </a:moveTo>
                  <a:cubicBezTo>
                    <a:pt x="229" y="129"/>
                    <a:pt x="223" y="132"/>
                    <a:pt x="223" y="129"/>
                  </a:cubicBezTo>
                  <a:cubicBezTo>
                    <a:pt x="230" y="123"/>
                    <a:pt x="231" y="130"/>
                    <a:pt x="225" y="135"/>
                  </a:cubicBezTo>
                  <a:close/>
                  <a:moveTo>
                    <a:pt x="226" y="139"/>
                  </a:moveTo>
                  <a:cubicBezTo>
                    <a:pt x="226" y="141"/>
                    <a:pt x="222" y="145"/>
                    <a:pt x="224" y="144"/>
                  </a:cubicBezTo>
                  <a:cubicBezTo>
                    <a:pt x="226" y="143"/>
                    <a:pt x="227" y="140"/>
                    <a:pt x="229" y="139"/>
                  </a:cubicBezTo>
                  <a:cubicBezTo>
                    <a:pt x="229" y="140"/>
                    <a:pt x="229" y="142"/>
                    <a:pt x="228" y="143"/>
                  </a:cubicBezTo>
                  <a:cubicBezTo>
                    <a:pt x="226" y="144"/>
                    <a:pt x="225" y="145"/>
                    <a:pt x="224" y="147"/>
                  </a:cubicBezTo>
                  <a:cubicBezTo>
                    <a:pt x="222" y="148"/>
                    <a:pt x="219" y="149"/>
                    <a:pt x="220" y="146"/>
                  </a:cubicBezTo>
                  <a:cubicBezTo>
                    <a:pt x="221" y="146"/>
                    <a:pt x="222" y="145"/>
                    <a:pt x="223" y="143"/>
                  </a:cubicBezTo>
                  <a:cubicBezTo>
                    <a:pt x="220" y="144"/>
                    <a:pt x="219" y="146"/>
                    <a:pt x="217" y="147"/>
                  </a:cubicBezTo>
                  <a:cubicBezTo>
                    <a:pt x="218" y="142"/>
                    <a:pt x="223" y="142"/>
                    <a:pt x="226" y="139"/>
                  </a:cubicBezTo>
                  <a:close/>
                  <a:moveTo>
                    <a:pt x="217" y="169"/>
                  </a:moveTo>
                  <a:cubicBezTo>
                    <a:pt x="213" y="170"/>
                    <a:pt x="211" y="169"/>
                    <a:pt x="213" y="163"/>
                  </a:cubicBezTo>
                  <a:cubicBezTo>
                    <a:pt x="217" y="163"/>
                    <a:pt x="217" y="165"/>
                    <a:pt x="217" y="169"/>
                  </a:cubicBezTo>
                  <a:close/>
                  <a:moveTo>
                    <a:pt x="239" y="92"/>
                  </a:moveTo>
                  <a:cubicBezTo>
                    <a:pt x="242" y="92"/>
                    <a:pt x="239" y="99"/>
                    <a:pt x="243" y="98"/>
                  </a:cubicBezTo>
                  <a:cubicBezTo>
                    <a:pt x="239" y="100"/>
                    <a:pt x="238" y="98"/>
                    <a:pt x="237" y="96"/>
                  </a:cubicBezTo>
                  <a:cubicBezTo>
                    <a:pt x="238" y="95"/>
                    <a:pt x="238" y="94"/>
                    <a:pt x="239" y="92"/>
                  </a:cubicBezTo>
                  <a:close/>
                  <a:moveTo>
                    <a:pt x="192" y="256"/>
                  </a:moveTo>
                  <a:cubicBezTo>
                    <a:pt x="188" y="258"/>
                    <a:pt x="188" y="258"/>
                    <a:pt x="188" y="258"/>
                  </a:cubicBezTo>
                  <a:cubicBezTo>
                    <a:pt x="190" y="254"/>
                    <a:pt x="189" y="253"/>
                    <a:pt x="185" y="255"/>
                  </a:cubicBezTo>
                  <a:cubicBezTo>
                    <a:pt x="185" y="254"/>
                    <a:pt x="186" y="253"/>
                    <a:pt x="186" y="252"/>
                  </a:cubicBezTo>
                  <a:cubicBezTo>
                    <a:pt x="190" y="251"/>
                    <a:pt x="190" y="254"/>
                    <a:pt x="192" y="256"/>
                  </a:cubicBezTo>
                  <a:close/>
                  <a:moveTo>
                    <a:pt x="240" y="106"/>
                  </a:moveTo>
                  <a:cubicBezTo>
                    <a:pt x="241" y="103"/>
                    <a:pt x="238" y="104"/>
                    <a:pt x="240" y="100"/>
                  </a:cubicBezTo>
                  <a:cubicBezTo>
                    <a:pt x="243" y="99"/>
                    <a:pt x="244" y="103"/>
                    <a:pt x="240" y="106"/>
                  </a:cubicBezTo>
                  <a:close/>
                  <a:moveTo>
                    <a:pt x="149" y="399"/>
                  </a:moveTo>
                  <a:cubicBezTo>
                    <a:pt x="145" y="400"/>
                    <a:pt x="146" y="394"/>
                    <a:pt x="143" y="394"/>
                  </a:cubicBezTo>
                  <a:cubicBezTo>
                    <a:pt x="148" y="389"/>
                    <a:pt x="148" y="396"/>
                    <a:pt x="149" y="399"/>
                  </a:cubicBezTo>
                  <a:close/>
                  <a:moveTo>
                    <a:pt x="253" y="77"/>
                  </a:moveTo>
                  <a:cubicBezTo>
                    <a:pt x="254" y="75"/>
                    <a:pt x="256" y="74"/>
                    <a:pt x="258" y="73"/>
                  </a:cubicBezTo>
                  <a:cubicBezTo>
                    <a:pt x="260" y="73"/>
                    <a:pt x="261" y="74"/>
                    <a:pt x="261" y="76"/>
                  </a:cubicBezTo>
                  <a:cubicBezTo>
                    <a:pt x="259" y="78"/>
                    <a:pt x="257" y="80"/>
                    <a:pt x="255" y="82"/>
                  </a:cubicBezTo>
                  <a:cubicBezTo>
                    <a:pt x="261" y="79"/>
                    <a:pt x="261" y="82"/>
                    <a:pt x="263" y="83"/>
                  </a:cubicBezTo>
                  <a:cubicBezTo>
                    <a:pt x="260" y="89"/>
                    <a:pt x="262" y="90"/>
                    <a:pt x="262" y="95"/>
                  </a:cubicBezTo>
                  <a:cubicBezTo>
                    <a:pt x="257" y="98"/>
                    <a:pt x="257" y="91"/>
                    <a:pt x="255" y="88"/>
                  </a:cubicBezTo>
                  <a:cubicBezTo>
                    <a:pt x="255" y="90"/>
                    <a:pt x="254" y="91"/>
                    <a:pt x="252" y="92"/>
                  </a:cubicBezTo>
                  <a:cubicBezTo>
                    <a:pt x="250" y="90"/>
                    <a:pt x="251" y="88"/>
                    <a:pt x="254" y="86"/>
                  </a:cubicBezTo>
                  <a:cubicBezTo>
                    <a:pt x="252" y="85"/>
                    <a:pt x="245" y="83"/>
                    <a:pt x="250" y="74"/>
                  </a:cubicBezTo>
                  <a:cubicBezTo>
                    <a:pt x="250" y="78"/>
                    <a:pt x="252" y="75"/>
                    <a:pt x="253" y="77"/>
                  </a:cubicBezTo>
                  <a:close/>
                  <a:moveTo>
                    <a:pt x="237" y="131"/>
                  </a:moveTo>
                  <a:cubicBezTo>
                    <a:pt x="233" y="134"/>
                    <a:pt x="231" y="136"/>
                    <a:pt x="231" y="132"/>
                  </a:cubicBezTo>
                  <a:cubicBezTo>
                    <a:pt x="233" y="134"/>
                    <a:pt x="236" y="128"/>
                    <a:pt x="237" y="131"/>
                  </a:cubicBezTo>
                  <a:close/>
                  <a:moveTo>
                    <a:pt x="249" y="91"/>
                  </a:moveTo>
                  <a:cubicBezTo>
                    <a:pt x="249" y="93"/>
                    <a:pt x="250" y="93"/>
                    <a:pt x="249" y="96"/>
                  </a:cubicBezTo>
                  <a:cubicBezTo>
                    <a:pt x="246" y="98"/>
                    <a:pt x="245" y="93"/>
                    <a:pt x="249" y="91"/>
                  </a:cubicBezTo>
                  <a:close/>
                  <a:moveTo>
                    <a:pt x="196" y="261"/>
                  </a:moveTo>
                  <a:cubicBezTo>
                    <a:pt x="196" y="263"/>
                    <a:pt x="197" y="263"/>
                    <a:pt x="199" y="262"/>
                  </a:cubicBezTo>
                  <a:cubicBezTo>
                    <a:pt x="198" y="264"/>
                    <a:pt x="197" y="266"/>
                    <a:pt x="197" y="268"/>
                  </a:cubicBezTo>
                  <a:cubicBezTo>
                    <a:pt x="202" y="267"/>
                    <a:pt x="200" y="271"/>
                    <a:pt x="205" y="271"/>
                  </a:cubicBezTo>
                  <a:cubicBezTo>
                    <a:pt x="203" y="271"/>
                    <a:pt x="203" y="274"/>
                    <a:pt x="200" y="274"/>
                  </a:cubicBezTo>
                  <a:cubicBezTo>
                    <a:pt x="201" y="270"/>
                    <a:pt x="199" y="270"/>
                    <a:pt x="196" y="270"/>
                  </a:cubicBezTo>
                  <a:cubicBezTo>
                    <a:pt x="194" y="273"/>
                    <a:pt x="192" y="276"/>
                    <a:pt x="188" y="277"/>
                  </a:cubicBezTo>
                  <a:cubicBezTo>
                    <a:pt x="189" y="275"/>
                    <a:pt x="188" y="273"/>
                    <a:pt x="189" y="270"/>
                  </a:cubicBezTo>
                  <a:cubicBezTo>
                    <a:pt x="192" y="269"/>
                    <a:pt x="191" y="272"/>
                    <a:pt x="195" y="269"/>
                  </a:cubicBezTo>
                  <a:cubicBezTo>
                    <a:pt x="198" y="266"/>
                    <a:pt x="194" y="265"/>
                    <a:pt x="196" y="261"/>
                  </a:cubicBezTo>
                  <a:close/>
                  <a:moveTo>
                    <a:pt x="194" y="266"/>
                  </a:moveTo>
                  <a:cubicBezTo>
                    <a:pt x="191" y="267"/>
                    <a:pt x="190" y="265"/>
                    <a:pt x="192" y="261"/>
                  </a:cubicBezTo>
                  <a:cubicBezTo>
                    <a:pt x="195" y="261"/>
                    <a:pt x="193" y="264"/>
                    <a:pt x="194" y="266"/>
                  </a:cubicBezTo>
                  <a:close/>
                  <a:moveTo>
                    <a:pt x="252" y="106"/>
                  </a:moveTo>
                  <a:cubicBezTo>
                    <a:pt x="252" y="109"/>
                    <a:pt x="248" y="108"/>
                    <a:pt x="248" y="111"/>
                  </a:cubicBezTo>
                  <a:cubicBezTo>
                    <a:pt x="246" y="112"/>
                    <a:pt x="245" y="111"/>
                    <a:pt x="246" y="109"/>
                  </a:cubicBezTo>
                  <a:cubicBezTo>
                    <a:pt x="248" y="107"/>
                    <a:pt x="251" y="105"/>
                    <a:pt x="252" y="106"/>
                  </a:cubicBezTo>
                  <a:close/>
                  <a:moveTo>
                    <a:pt x="144" y="435"/>
                  </a:moveTo>
                  <a:cubicBezTo>
                    <a:pt x="142" y="436"/>
                    <a:pt x="139" y="437"/>
                    <a:pt x="140" y="434"/>
                  </a:cubicBezTo>
                  <a:cubicBezTo>
                    <a:pt x="143" y="432"/>
                    <a:pt x="144" y="433"/>
                    <a:pt x="144" y="435"/>
                  </a:cubicBezTo>
                  <a:close/>
                  <a:moveTo>
                    <a:pt x="255" y="98"/>
                  </a:moveTo>
                  <a:cubicBezTo>
                    <a:pt x="255" y="100"/>
                    <a:pt x="253" y="101"/>
                    <a:pt x="253" y="103"/>
                  </a:cubicBezTo>
                  <a:cubicBezTo>
                    <a:pt x="250" y="104"/>
                    <a:pt x="250" y="103"/>
                    <a:pt x="251" y="100"/>
                  </a:cubicBezTo>
                  <a:lnTo>
                    <a:pt x="255" y="98"/>
                  </a:lnTo>
                  <a:close/>
                  <a:moveTo>
                    <a:pt x="233" y="186"/>
                  </a:moveTo>
                  <a:cubicBezTo>
                    <a:pt x="232" y="188"/>
                    <a:pt x="231" y="189"/>
                    <a:pt x="230" y="191"/>
                  </a:cubicBezTo>
                  <a:cubicBezTo>
                    <a:pt x="228" y="190"/>
                    <a:pt x="225" y="190"/>
                    <a:pt x="227" y="185"/>
                  </a:cubicBezTo>
                  <a:cubicBezTo>
                    <a:pt x="231" y="183"/>
                    <a:pt x="228" y="188"/>
                    <a:pt x="233" y="186"/>
                  </a:cubicBezTo>
                  <a:close/>
                  <a:moveTo>
                    <a:pt x="255" y="111"/>
                  </a:moveTo>
                  <a:cubicBezTo>
                    <a:pt x="254" y="116"/>
                    <a:pt x="259" y="114"/>
                    <a:pt x="259" y="118"/>
                  </a:cubicBezTo>
                  <a:cubicBezTo>
                    <a:pt x="257" y="116"/>
                    <a:pt x="251" y="119"/>
                    <a:pt x="252" y="114"/>
                  </a:cubicBezTo>
                  <a:cubicBezTo>
                    <a:pt x="253" y="113"/>
                    <a:pt x="254" y="112"/>
                    <a:pt x="255" y="111"/>
                  </a:cubicBezTo>
                  <a:close/>
                  <a:moveTo>
                    <a:pt x="247" y="136"/>
                  </a:moveTo>
                  <a:cubicBezTo>
                    <a:pt x="251" y="134"/>
                    <a:pt x="251" y="134"/>
                    <a:pt x="251" y="134"/>
                  </a:cubicBezTo>
                  <a:cubicBezTo>
                    <a:pt x="250" y="136"/>
                    <a:pt x="249" y="139"/>
                    <a:pt x="248" y="141"/>
                  </a:cubicBezTo>
                  <a:cubicBezTo>
                    <a:pt x="249" y="137"/>
                    <a:pt x="245" y="140"/>
                    <a:pt x="247" y="136"/>
                  </a:cubicBezTo>
                  <a:close/>
                  <a:moveTo>
                    <a:pt x="261" y="101"/>
                  </a:moveTo>
                  <a:cubicBezTo>
                    <a:pt x="263" y="99"/>
                    <a:pt x="262" y="95"/>
                    <a:pt x="266" y="94"/>
                  </a:cubicBezTo>
                  <a:cubicBezTo>
                    <a:pt x="267" y="96"/>
                    <a:pt x="263" y="97"/>
                    <a:pt x="262" y="101"/>
                  </a:cubicBezTo>
                  <a:cubicBezTo>
                    <a:pt x="261" y="102"/>
                    <a:pt x="259" y="103"/>
                    <a:pt x="257" y="103"/>
                  </a:cubicBezTo>
                  <a:cubicBezTo>
                    <a:pt x="259" y="101"/>
                    <a:pt x="256" y="100"/>
                    <a:pt x="259" y="98"/>
                  </a:cubicBezTo>
                  <a:cubicBezTo>
                    <a:pt x="261" y="98"/>
                    <a:pt x="260" y="100"/>
                    <a:pt x="261" y="101"/>
                  </a:cubicBezTo>
                  <a:close/>
                  <a:moveTo>
                    <a:pt x="205" y="278"/>
                  </a:moveTo>
                  <a:cubicBezTo>
                    <a:pt x="205" y="275"/>
                    <a:pt x="201" y="280"/>
                    <a:pt x="201" y="276"/>
                  </a:cubicBezTo>
                  <a:cubicBezTo>
                    <a:pt x="205" y="274"/>
                    <a:pt x="209" y="274"/>
                    <a:pt x="205" y="278"/>
                  </a:cubicBezTo>
                  <a:close/>
                  <a:moveTo>
                    <a:pt x="254" y="148"/>
                  </a:moveTo>
                  <a:cubicBezTo>
                    <a:pt x="252" y="147"/>
                    <a:pt x="250" y="147"/>
                    <a:pt x="250" y="145"/>
                  </a:cubicBezTo>
                  <a:cubicBezTo>
                    <a:pt x="254" y="142"/>
                    <a:pt x="254" y="146"/>
                    <a:pt x="254" y="148"/>
                  </a:cubicBezTo>
                  <a:close/>
                  <a:moveTo>
                    <a:pt x="155" y="454"/>
                  </a:moveTo>
                  <a:cubicBezTo>
                    <a:pt x="153" y="454"/>
                    <a:pt x="151" y="455"/>
                    <a:pt x="152" y="452"/>
                  </a:cubicBezTo>
                  <a:cubicBezTo>
                    <a:pt x="155" y="449"/>
                    <a:pt x="157" y="450"/>
                    <a:pt x="155" y="454"/>
                  </a:cubicBezTo>
                  <a:close/>
                  <a:moveTo>
                    <a:pt x="250" y="173"/>
                  </a:moveTo>
                  <a:cubicBezTo>
                    <a:pt x="250" y="171"/>
                    <a:pt x="247" y="171"/>
                    <a:pt x="249" y="167"/>
                  </a:cubicBezTo>
                  <a:cubicBezTo>
                    <a:pt x="252" y="165"/>
                    <a:pt x="252" y="171"/>
                    <a:pt x="250" y="173"/>
                  </a:cubicBezTo>
                  <a:close/>
                  <a:moveTo>
                    <a:pt x="212" y="286"/>
                  </a:moveTo>
                  <a:cubicBezTo>
                    <a:pt x="214" y="287"/>
                    <a:pt x="215" y="290"/>
                    <a:pt x="215" y="293"/>
                  </a:cubicBezTo>
                  <a:cubicBezTo>
                    <a:pt x="211" y="294"/>
                    <a:pt x="206" y="291"/>
                    <a:pt x="212" y="286"/>
                  </a:cubicBezTo>
                  <a:close/>
                  <a:moveTo>
                    <a:pt x="291" y="96"/>
                  </a:moveTo>
                  <a:cubicBezTo>
                    <a:pt x="287" y="97"/>
                    <a:pt x="290" y="97"/>
                    <a:pt x="289" y="100"/>
                  </a:cubicBezTo>
                  <a:cubicBezTo>
                    <a:pt x="285" y="102"/>
                    <a:pt x="288" y="97"/>
                    <a:pt x="286" y="98"/>
                  </a:cubicBezTo>
                  <a:cubicBezTo>
                    <a:pt x="283" y="103"/>
                    <a:pt x="286" y="103"/>
                    <a:pt x="285" y="106"/>
                  </a:cubicBezTo>
                  <a:cubicBezTo>
                    <a:pt x="284" y="108"/>
                    <a:pt x="280" y="114"/>
                    <a:pt x="280" y="111"/>
                  </a:cubicBezTo>
                  <a:cubicBezTo>
                    <a:pt x="283" y="109"/>
                    <a:pt x="279" y="109"/>
                    <a:pt x="281" y="105"/>
                  </a:cubicBezTo>
                  <a:cubicBezTo>
                    <a:pt x="276" y="109"/>
                    <a:pt x="279" y="102"/>
                    <a:pt x="276" y="103"/>
                  </a:cubicBezTo>
                  <a:cubicBezTo>
                    <a:pt x="278" y="98"/>
                    <a:pt x="279" y="96"/>
                    <a:pt x="277" y="95"/>
                  </a:cubicBezTo>
                  <a:cubicBezTo>
                    <a:pt x="275" y="95"/>
                    <a:pt x="275" y="98"/>
                    <a:pt x="274" y="99"/>
                  </a:cubicBezTo>
                  <a:cubicBezTo>
                    <a:pt x="275" y="92"/>
                    <a:pt x="279" y="90"/>
                    <a:pt x="286" y="85"/>
                  </a:cubicBezTo>
                  <a:cubicBezTo>
                    <a:pt x="286" y="87"/>
                    <a:pt x="284" y="88"/>
                    <a:pt x="283" y="89"/>
                  </a:cubicBezTo>
                  <a:cubicBezTo>
                    <a:pt x="285" y="89"/>
                    <a:pt x="283" y="92"/>
                    <a:pt x="284" y="92"/>
                  </a:cubicBezTo>
                  <a:cubicBezTo>
                    <a:pt x="285" y="90"/>
                    <a:pt x="285" y="88"/>
                    <a:pt x="287" y="87"/>
                  </a:cubicBezTo>
                  <a:cubicBezTo>
                    <a:pt x="290" y="86"/>
                    <a:pt x="288" y="90"/>
                    <a:pt x="292" y="85"/>
                  </a:cubicBezTo>
                  <a:cubicBezTo>
                    <a:pt x="292" y="86"/>
                    <a:pt x="294" y="86"/>
                    <a:pt x="292" y="90"/>
                  </a:cubicBezTo>
                  <a:cubicBezTo>
                    <a:pt x="290" y="91"/>
                    <a:pt x="290" y="89"/>
                    <a:pt x="289" y="91"/>
                  </a:cubicBezTo>
                  <a:cubicBezTo>
                    <a:pt x="290" y="92"/>
                    <a:pt x="290" y="94"/>
                    <a:pt x="291" y="96"/>
                  </a:cubicBezTo>
                  <a:close/>
                  <a:moveTo>
                    <a:pt x="277" y="132"/>
                  </a:moveTo>
                  <a:cubicBezTo>
                    <a:pt x="279" y="129"/>
                    <a:pt x="280" y="131"/>
                    <a:pt x="282" y="131"/>
                  </a:cubicBezTo>
                  <a:cubicBezTo>
                    <a:pt x="278" y="136"/>
                    <a:pt x="283" y="135"/>
                    <a:pt x="283" y="138"/>
                  </a:cubicBezTo>
                  <a:cubicBezTo>
                    <a:pt x="277" y="141"/>
                    <a:pt x="284" y="140"/>
                    <a:pt x="281" y="145"/>
                  </a:cubicBezTo>
                  <a:cubicBezTo>
                    <a:pt x="278" y="145"/>
                    <a:pt x="279" y="140"/>
                    <a:pt x="277" y="140"/>
                  </a:cubicBezTo>
                  <a:cubicBezTo>
                    <a:pt x="271" y="141"/>
                    <a:pt x="263" y="151"/>
                    <a:pt x="263" y="145"/>
                  </a:cubicBezTo>
                  <a:cubicBezTo>
                    <a:pt x="267" y="145"/>
                    <a:pt x="278" y="138"/>
                    <a:pt x="277" y="132"/>
                  </a:cubicBezTo>
                  <a:close/>
                  <a:moveTo>
                    <a:pt x="170" y="462"/>
                  </a:moveTo>
                  <a:cubicBezTo>
                    <a:pt x="169" y="464"/>
                    <a:pt x="165" y="463"/>
                    <a:pt x="165" y="466"/>
                  </a:cubicBezTo>
                  <a:cubicBezTo>
                    <a:pt x="169" y="466"/>
                    <a:pt x="170" y="463"/>
                    <a:pt x="173" y="462"/>
                  </a:cubicBezTo>
                  <a:cubicBezTo>
                    <a:pt x="172" y="464"/>
                    <a:pt x="173" y="464"/>
                    <a:pt x="173" y="466"/>
                  </a:cubicBezTo>
                  <a:cubicBezTo>
                    <a:pt x="166" y="470"/>
                    <a:pt x="164" y="470"/>
                    <a:pt x="158" y="474"/>
                  </a:cubicBezTo>
                  <a:cubicBezTo>
                    <a:pt x="161" y="466"/>
                    <a:pt x="160" y="466"/>
                    <a:pt x="160" y="461"/>
                  </a:cubicBezTo>
                  <a:cubicBezTo>
                    <a:pt x="164" y="460"/>
                    <a:pt x="169" y="458"/>
                    <a:pt x="170" y="462"/>
                  </a:cubicBezTo>
                  <a:close/>
                  <a:moveTo>
                    <a:pt x="220" y="295"/>
                  </a:moveTo>
                  <a:cubicBezTo>
                    <a:pt x="217" y="297"/>
                    <a:pt x="215" y="297"/>
                    <a:pt x="215" y="294"/>
                  </a:cubicBezTo>
                  <a:cubicBezTo>
                    <a:pt x="217" y="293"/>
                    <a:pt x="219" y="294"/>
                    <a:pt x="220" y="295"/>
                  </a:cubicBezTo>
                  <a:close/>
                  <a:moveTo>
                    <a:pt x="291" y="80"/>
                  </a:moveTo>
                  <a:cubicBezTo>
                    <a:pt x="289" y="81"/>
                    <a:pt x="289" y="84"/>
                    <a:pt x="287" y="84"/>
                  </a:cubicBezTo>
                  <a:cubicBezTo>
                    <a:pt x="284" y="84"/>
                    <a:pt x="290" y="77"/>
                    <a:pt x="291" y="80"/>
                  </a:cubicBezTo>
                  <a:close/>
                  <a:moveTo>
                    <a:pt x="274" y="149"/>
                  </a:moveTo>
                  <a:cubicBezTo>
                    <a:pt x="266" y="152"/>
                    <a:pt x="266" y="152"/>
                    <a:pt x="266" y="152"/>
                  </a:cubicBezTo>
                  <a:cubicBezTo>
                    <a:pt x="267" y="150"/>
                    <a:pt x="265" y="151"/>
                    <a:pt x="266" y="149"/>
                  </a:cubicBezTo>
                  <a:cubicBezTo>
                    <a:pt x="269" y="145"/>
                    <a:pt x="275" y="145"/>
                    <a:pt x="274" y="149"/>
                  </a:cubicBezTo>
                  <a:close/>
                  <a:moveTo>
                    <a:pt x="221" y="299"/>
                  </a:moveTo>
                  <a:cubicBezTo>
                    <a:pt x="221" y="302"/>
                    <a:pt x="222" y="302"/>
                    <a:pt x="219" y="304"/>
                  </a:cubicBezTo>
                  <a:cubicBezTo>
                    <a:pt x="220" y="302"/>
                    <a:pt x="217" y="303"/>
                    <a:pt x="218" y="300"/>
                  </a:cubicBezTo>
                  <a:cubicBezTo>
                    <a:pt x="219" y="300"/>
                    <a:pt x="220" y="299"/>
                    <a:pt x="221" y="299"/>
                  </a:cubicBezTo>
                  <a:close/>
                  <a:moveTo>
                    <a:pt x="255" y="214"/>
                  </a:moveTo>
                  <a:cubicBezTo>
                    <a:pt x="253" y="219"/>
                    <a:pt x="248" y="218"/>
                    <a:pt x="249" y="215"/>
                  </a:cubicBezTo>
                  <a:cubicBezTo>
                    <a:pt x="252" y="213"/>
                    <a:pt x="251" y="216"/>
                    <a:pt x="255" y="214"/>
                  </a:cubicBezTo>
                  <a:close/>
                  <a:moveTo>
                    <a:pt x="288" y="105"/>
                  </a:moveTo>
                  <a:cubicBezTo>
                    <a:pt x="289" y="106"/>
                    <a:pt x="287" y="110"/>
                    <a:pt x="284" y="111"/>
                  </a:cubicBezTo>
                  <a:cubicBezTo>
                    <a:pt x="285" y="109"/>
                    <a:pt x="286" y="106"/>
                    <a:pt x="288" y="105"/>
                  </a:cubicBezTo>
                  <a:close/>
                  <a:moveTo>
                    <a:pt x="227" y="297"/>
                  </a:moveTo>
                  <a:cubicBezTo>
                    <a:pt x="227" y="297"/>
                    <a:pt x="226" y="297"/>
                    <a:pt x="226" y="298"/>
                  </a:cubicBezTo>
                  <a:cubicBezTo>
                    <a:pt x="228" y="297"/>
                    <a:pt x="228" y="298"/>
                    <a:pt x="228" y="299"/>
                  </a:cubicBezTo>
                  <a:cubicBezTo>
                    <a:pt x="225" y="300"/>
                    <a:pt x="223" y="300"/>
                    <a:pt x="224" y="297"/>
                  </a:cubicBezTo>
                  <a:cubicBezTo>
                    <a:pt x="225" y="297"/>
                    <a:pt x="228" y="295"/>
                    <a:pt x="227" y="297"/>
                  </a:cubicBezTo>
                  <a:close/>
                  <a:moveTo>
                    <a:pt x="240" y="281"/>
                  </a:moveTo>
                  <a:cubicBezTo>
                    <a:pt x="241" y="278"/>
                    <a:pt x="235" y="282"/>
                    <a:pt x="236" y="278"/>
                  </a:cubicBezTo>
                  <a:cubicBezTo>
                    <a:pt x="239" y="276"/>
                    <a:pt x="243" y="278"/>
                    <a:pt x="240" y="281"/>
                  </a:cubicBezTo>
                  <a:close/>
                  <a:moveTo>
                    <a:pt x="319" y="48"/>
                  </a:moveTo>
                  <a:cubicBezTo>
                    <a:pt x="316" y="50"/>
                    <a:pt x="319" y="51"/>
                    <a:pt x="321" y="48"/>
                  </a:cubicBezTo>
                  <a:cubicBezTo>
                    <a:pt x="320" y="51"/>
                    <a:pt x="318" y="52"/>
                    <a:pt x="316" y="54"/>
                  </a:cubicBezTo>
                  <a:cubicBezTo>
                    <a:pt x="316" y="51"/>
                    <a:pt x="314" y="54"/>
                    <a:pt x="313" y="50"/>
                  </a:cubicBezTo>
                  <a:cubicBezTo>
                    <a:pt x="316" y="48"/>
                    <a:pt x="318" y="47"/>
                    <a:pt x="319" y="48"/>
                  </a:cubicBezTo>
                  <a:close/>
                  <a:moveTo>
                    <a:pt x="189" y="490"/>
                  </a:moveTo>
                  <a:cubicBezTo>
                    <a:pt x="185" y="492"/>
                    <a:pt x="187" y="489"/>
                    <a:pt x="186" y="487"/>
                  </a:cubicBezTo>
                  <a:cubicBezTo>
                    <a:pt x="189" y="486"/>
                    <a:pt x="190" y="487"/>
                    <a:pt x="189" y="490"/>
                  </a:cubicBezTo>
                  <a:close/>
                  <a:moveTo>
                    <a:pt x="273" y="237"/>
                  </a:moveTo>
                  <a:cubicBezTo>
                    <a:pt x="271" y="239"/>
                    <a:pt x="271" y="237"/>
                    <a:pt x="272" y="234"/>
                  </a:cubicBezTo>
                  <a:cubicBezTo>
                    <a:pt x="275" y="233"/>
                    <a:pt x="275" y="234"/>
                    <a:pt x="273" y="237"/>
                  </a:cubicBezTo>
                  <a:close/>
                  <a:moveTo>
                    <a:pt x="243" y="334"/>
                  </a:moveTo>
                  <a:cubicBezTo>
                    <a:pt x="242" y="338"/>
                    <a:pt x="237" y="340"/>
                    <a:pt x="239" y="336"/>
                  </a:cubicBezTo>
                  <a:cubicBezTo>
                    <a:pt x="241" y="335"/>
                    <a:pt x="241" y="333"/>
                    <a:pt x="243" y="334"/>
                  </a:cubicBezTo>
                  <a:close/>
                  <a:moveTo>
                    <a:pt x="276" y="247"/>
                  </a:moveTo>
                  <a:cubicBezTo>
                    <a:pt x="280" y="246"/>
                    <a:pt x="282" y="250"/>
                    <a:pt x="278" y="255"/>
                  </a:cubicBezTo>
                  <a:cubicBezTo>
                    <a:pt x="281" y="249"/>
                    <a:pt x="275" y="252"/>
                    <a:pt x="273" y="251"/>
                  </a:cubicBezTo>
                  <a:cubicBezTo>
                    <a:pt x="276" y="249"/>
                    <a:pt x="273" y="250"/>
                    <a:pt x="276" y="247"/>
                  </a:cubicBezTo>
                  <a:close/>
                  <a:moveTo>
                    <a:pt x="202" y="512"/>
                  </a:moveTo>
                  <a:cubicBezTo>
                    <a:pt x="200" y="512"/>
                    <a:pt x="197" y="511"/>
                    <a:pt x="199" y="507"/>
                  </a:cubicBezTo>
                  <a:cubicBezTo>
                    <a:pt x="202" y="506"/>
                    <a:pt x="206" y="508"/>
                    <a:pt x="202" y="512"/>
                  </a:cubicBezTo>
                  <a:close/>
                  <a:moveTo>
                    <a:pt x="336" y="92"/>
                  </a:moveTo>
                  <a:cubicBezTo>
                    <a:pt x="337" y="90"/>
                    <a:pt x="335" y="87"/>
                    <a:pt x="338" y="85"/>
                  </a:cubicBezTo>
                  <a:cubicBezTo>
                    <a:pt x="340" y="84"/>
                    <a:pt x="339" y="90"/>
                    <a:pt x="336" y="92"/>
                  </a:cubicBezTo>
                  <a:close/>
                  <a:moveTo>
                    <a:pt x="325" y="163"/>
                  </a:moveTo>
                  <a:cubicBezTo>
                    <a:pt x="323" y="168"/>
                    <a:pt x="326" y="168"/>
                    <a:pt x="324" y="171"/>
                  </a:cubicBezTo>
                  <a:cubicBezTo>
                    <a:pt x="321" y="173"/>
                    <a:pt x="323" y="167"/>
                    <a:pt x="317" y="171"/>
                  </a:cubicBezTo>
                  <a:cubicBezTo>
                    <a:pt x="319" y="168"/>
                    <a:pt x="316" y="170"/>
                    <a:pt x="318" y="166"/>
                  </a:cubicBezTo>
                  <a:cubicBezTo>
                    <a:pt x="322" y="165"/>
                    <a:pt x="321" y="166"/>
                    <a:pt x="325" y="163"/>
                  </a:cubicBezTo>
                  <a:close/>
                  <a:moveTo>
                    <a:pt x="277" y="319"/>
                  </a:moveTo>
                  <a:cubicBezTo>
                    <a:pt x="276" y="322"/>
                    <a:pt x="275" y="325"/>
                    <a:pt x="271" y="326"/>
                  </a:cubicBezTo>
                  <a:cubicBezTo>
                    <a:pt x="271" y="324"/>
                    <a:pt x="274" y="320"/>
                    <a:pt x="272" y="319"/>
                  </a:cubicBezTo>
                  <a:cubicBezTo>
                    <a:pt x="276" y="316"/>
                    <a:pt x="274" y="321"/>
                    <a:pt x="277" y="319"/>
                  </a:cubicBezTo>
                  <a:close/>
                  <a:moveTo>
                    <a:pt x="354" y="123"/>
                  </a:moveTo>
                  <a:cubicBezTo>
                    <a:pt x="351" y="125"/>
                    <a:pt x="348" y="125"/>
                    <a:pt x="347" y="123"/>
                  </a:cubicBezTo>
                  <a:cubicBezTo>
                    <a:pt x="351" y="122"/>
                    <a:pt x="356" y="119"/>
                    <a:pt x="354" y="123"/>
                  </a:cubicBezTo>
                  <a:close/>
                  <a:moveTo>
                    <a:pt x="319" y="223"/>
                  </a:moveTo>
                  <a:cubicBezTo>
                    <a:pt x="316" y="224"/>
                    <a:pt x="316" y="222"/>
                    <a:pt x="318" y="219"/>
                  </a:cubicBezTo>
                  <a:cubicBezTo>
                    <a:pt x="320" y="218"/>
                    <a:pt x="320" y="220"/>
                    <a:pt x="319" y="223"/>
                  </a:cubicBezTo>
                  <a:close/>
                  <a:moveTo>
                    <a:pt x="336" y="183"/>
                  </a:moveTo>
                  <a:cubicBezTo>
                    <a:pt x="332" y="185"/>
                    <a:pt x="330" y="185"/>
                    <a:pt x="331" y="180"/>
                  </a:cubicBezTo>
                  <a:cubicBezTo>
                    <a:pt x="334" y="179"/>
                    <a:pt x="335" y="182"/>
                    <a:pt x="336" y="183"/>
                  </a:cubicBezTo>
                  <a:close/>
                  <a:moveTo>
                    <a:pt x="332" y="206"/>
                  </a:moveTo>
                  <a:cubicBezTo>
                    <a:pt x="331" y="211"/>
                    <a:pt x="336" y="209"/>
                    <a:pt x="337" y="212"/>
                  </a:cubicBezTo>
                  <a:cubicBezTo>
                    <a:pt x="331" y="216"/>
                    <a:pt x="331" y="212"/>
                    <a:pt x="328" y="210"/>
                  </a:cubicBezTo>
                  <a:cubicBezTo>
                    <a:pt x="327" y="210"/>
                    <a:pt x="325" y="212"/>
                    <a:pt x="326" y="209"/>
                  </a:cubicBezTo>
                  <a:cubicBezTo>
                    <a:pt x="328" y="208"/>
                    <a:pt x="329" y="207"/>
                    <a:pt x="332" y="206"/>
                  </a:cubicBezTo>
                  <a:close/>
                  <a:moveTo>
                    <a:pt x="310" y="290"/>
                  </a:moveTo>
                  <a:cubicBezTo>
                    <a:pt x="306" y="292"/>
                    <a:pt x="304" y="290"/>
                    <a:pt x="303" y="287"/>
                  </a:cubicBezTo>
                  <a:cubicBezTo>
                    <a:pt x="308" y="286"/>
                    <a:pt x="309" y="288"/>
                    <a:pt x="310" y="290"/>
                  </a:cubicBezTo>
                  <a:close/>
                  <a:moveTo>
                    <a:pt x="368" y="125"/>
                  </a:moveTo>
                  <a:cubicBezTo>
                    <a:pt x="366" y="126"/>
                    <a:pt x="365" y="124"/>
                    <a:pt x="364" y="123"/>
                  </a:cubicBezTo>
                  <a:cubicBezTo>
                    <a:pt x="367" y="122"/>
                    <a:pt x="369" y="118"/>
                    <a:pt x="372" y="117"/>
                  </a:cubicBezTo>
                  <a:cubicBezTo>
                    <a:pt x="371" y="120"/>
                    <a:pt x="369" y="121"/>
                    <a:pt x="368" y="125"/>
                  </a:cubicBezTo>
                  <a:close/>
                  <a:moveTo>
                    <a:pt x="360" y="122"/>
                  </a:moveTo>
                  <a:cubicBezTo>
                    <a:pt x="363" y="118"/>
                    <a:pt x="361" y="119"/>
                    <a:pt x="362" y="115"/>
                  </a:cubicBezTo>
                  <a:cubicBezTo>
                    <a:pt x="365" y="116"/>
                    <a:pt x="374" y="110"/>
                    <a:pt x="370" y="117"/>
                  </a:cubicBezTo>
                  <a:cubicBezTo>
                    <a:pt x="367" y="117"/>
                    <a:pt x="364" y="120"/>
                    <a:pt x="360" y="122"/>
                  </a:cubicBezTo>
                  <a:close/>
                  <a:moveTo>
                    <a:pt x="362" y="132"/>
                  </a:moveTo>
                  <a:cubicBezTo>
                    <a:pt x="364" y="128"/>
                    <a:pt x="358" y="130"/>
                    <a:pt x="362" y="126"/>
                  </a:cubicBezTo>
                  <a:cubicBezTo>
                    <a:pt x="364" y="127"/>
                    <a:pt x="366" y="127"/>
                    <a:pt x="364" y="132"/>
                  </a:cubicBezTo>
                  <a:cubicBezTo>
                    <a:pt x="362" y="133"/>
                    <a:pt x="361" y="134"/>
                    <a:pt x="361" y="136"/>
                  </a:cubicBezTo>
                  <a:cubicBezTo>
                    <a:pt x="358" y="137"/>
                    <a:pt x="356" y="136"/>
                    <a:pt x="356" y="134"/>
                  </a:cubicBezTo>
                  <a:cubicBezTo>
                    <a:pt x="358" y="133"/>
                    <a:pt x="360" y="135"/>
                    <a:pt x="362" y="132"/>
                  </a:cubicBezTo>
                  <a:close/>
                  <a:moveTo>
                    <a:pt x="345" y="200"/>
                  </a:moveTo>
                  <a:cubicBezTo>
                    <a:pt x="346" y="197"/>
                    <a:pt x="342" y="199"/>
                    <a:pt x="344" y="196"/>
                  </a:cubicBezTo>
                  <a:cubicBezTo>
                    <a:pt x="347" y="194"/>
                    <a:pt x="348" y="198"/>
                    <a:pt x="345" y="200"/>
                  </a:cubicBezTo>
                  <a:close/>
                  <a:moveTo>
                    <a:pt x="341" y="196"/>
                  </a:moveTo>
                  <a:cubicBezTo>
                    <a:pt x="344" y="195"/>
                    <a:pt x="343" y="191"/>
                    <a:pt x="346" y="191"/>
                  </a:cubicBezTo>
                  <a:cubicBezTo>
                    <a:pt x="347" y="194"/>
                    <a:pt x="341" y="198"/>
                    <a:pt x="341" y="196"/>
                  </a:cubicBezTo>
                  <a:close/>
                  <a:moveTo>
                    <a:pt x="336" y="218"/>
                  </a:moveTo>
                  <a:cubicBezTo>
                    <a:pt x="339" y="216"/>
                    <a:pt x="339" y="218"/>
                    <a:pt x="341" y="218"/>
                  </a:cubicBezTo>
                  <a:cubicBezTo>
                    <a:pt x="339" y="222"/>
                    <a:pt x="341" y="222"/>
                    <a:pt x="341" y="224"/>
                  </a:cubicBezTo>
                  <a:cubicBezTo>
                    <a:pt x="338" y="224"/>
                    <a:pt x="339" y="224"/>
                    <a:pt x="335" y="226"/>
                  </a:cubicBezTo>
                  <a:cubicBezTo>
                    <a:pt x="337" y="223"/>
                    <a:pt x="338" y="221"/>
                    <a:pt x="333" y="223"/>
                  </a:cubicBezTo>
                  <a:cubicBezTo>
                    <a:pt x="334" y="221"/>
                    <a:pt x="335" y="219"/>
                    <a:pt x="336" y="218"/>
                  </a:cubicBezTo>
                  <a:close/>
                  <a:moveTo>
                    <a:pt x="288" y="384"/>
                  </a:moveTo>
                  <a:cubicBezTo>
                    <a:pt x="284" y="386"/>
                    <a:pt x="284" y="384"/>
                    <a:pt x="281" y="387"/>
                  </a:cubicBezTo>
                  <a:cubicBezTo>
                    <a:pt x="282" y="385"/>
                    <a:pt x="282" y="385"/>
                    <a:pt x="282" y="385"/>
                  </a:cubicBezTo>
                  <a:cubicBezTo>
                    <a:pt x="281" y="385"/>
                    <a:pt x="280" y="385"/>
                    <a:pt x="281" y="384"/>
                  </a:cubicBezTo>
                  <a:cubicBezTo>
                    <a:pt x="285" y="381"/>
                    <a:pt x="288" y="381"/>
                    <a:pt x="288" y="384"/>
                  </a:cubicBezTo>
                  <a:close/>
                  <a:moveTo>
                    <a:pt x="234" y="537"/>
                  </a:moveTo>
                  <a:cubicBezTo>
                    <a:pt x="233" y="539"/>
                    <a:pt x="236" y="538"/>
                    <a:pt x="233" y="541"/>
                  </a:cubicBezTo>
                  <a:cubicBezTo>
                    <a:pt x="229" y="543"/>
                    <a:pt x="231" y="538"/>
                    <a:pt x="234" y="537"/>
                  </a:cubicBezTo>
                  <a:close/>
                  <a:moveTo>
                    <a:pt x="369" y="131"/>
                  </a:moveTo>
                  <a:cubicBezTo>
                    <a:pt x="367" y="130"/>
                    <a:pt x="367" y="129"/>
                    <a:pt x="368" y="126"/>
                  </a:cubicBezTo>
                  <a:cubicBezTo>
                    <a:pt x="372" y="123"/>
                    <a:pt x="370" y="130"/>
                    <a:pt x="369" y="131"/>
                  </a:cubicBezTo>
                  <a:close/>
                  <a:moveTo>
                    <a:pt x="304" y="351"/>
                  </a:moveTo>
                  <a:cubicBezTo>
                    <a:pt x="301" y="351"/>
                    <a:pt x="300" y="350"/>
                    <a:pt x="300" y="347"/>
                  </a:cubicBezTo>
                  <a:cubicBezTo>
                    <a:pt x="303" y="346"/>
                    <a:pt x="304" y="348"/>
                    <a:pt x="304" y="351"/>
                  </a:cubicBezTo>
                  <a:close/>
                  <a:moveTo>
                    <a:pt x="377" y="150"/>
                  </a:moveTo>
                  <a:cubicBezTo>
                    <a:pt x="377" y="148"/>
                    <a:pt x="375" y="151"/>
                    <a:pt x="374" y="151"/>
                  </a:cubicBezTo>
                  <a:cubicBezTo>
                    <a:pt x="373" y="149"/>
                    <a:pt x="377" y="145"/>
                    <a:pt x="372" y="146"/>
                  </a:cubicBezTo>
                  <a:cubicBezTo>
                    <a:pt x="369" y="149"/>
                    <a:pt x="372" y="150"/>
                    <a:pt x="368" y="153"/>
                  </a:cubicBezTo>
                  <a:cubicBezTo>
                    <a:pt x="366" y="151"/>
                    <a:pt x="367" y="149"/>
                    <a:pt x="369" y="145"/>
                  </a:cubicBezTo>
                  <a:cubicBezTo>
                    <a:pt x="375" y="143"/>
                    <a:pt x="380" y="145"/>
                    <a:pt x="377" y="150"/>
                  </a:cubicBezTo>
                  <a:close/>
                  <a:moveTo>
                    <a:pt x="319" y="313"/>
                  </a:moveTo>
                  <a:cubicBezTo>
                    <a:pt x="319" y="316"/>
                    <a:pt x="325" y="313"/>
                    <a:pt x="323" y="319"/>
                  </a:cubicBezTo>
                  <a:cubicBezTo>
                    <a:pt x="319" y="320"/>
                    <a:pt x="319" y="318"/>
                    <a:pt x="315" y="318"/>
                  </a:cubicBezTo>
                  <a:cubicBezTo>
                    <a:pt x="316" y="316"/>
                    <a:pt x="317" y="314"/>
                    <a:pt x="319" y="313"/>
                  </a:cubicBezTo>
                  <a:close/>
                  <a:moveTo>
                    <a:pt x="354" y="219"/>
                  </a:moveTo>
                  <a:cubicBezTo>
                    <a:pt x="355" y="219"/>
                    <a:pt x="355" y="221"/>
                    <a:pt x="353" y="224"/>
                  </a:cubicBezTo>
                  <a:cubicBezTo>
                    <a:pt x="349" y="226"/>
                    <a:pt x="351" y="220"/>
                    <a:pt x="354" y="219"/>
                  </a:cubicBezTo>
                  <a:close/>
                  <a:moveTo>
                    <a:pt x="381" y="156"/>
                  </a:moveTo>
                  <a:cubicBezTo>
                    <a:pt x="379" y="157"/>
                    <a:pt x="378" y="158"/>
                    <a:pt x="377" y="159"/>
                  </a:cubicBezTo>
                  <a:cubicBezTo>
                    <a:pt x="377" y="158"/>
                    <a:pt x="377" y="156"/>
                    <a:pt x="378" y="153"/>
                  </a:cubicBezTo>
                  <a:cubicBezTo>
                    <a:pt x="381" y="153"/>
                    <a:pt x="382" y="153"/>
                    <a:pt x="381" y="156"/>
                  </a:cubicBezTo>
                  <a:close/>
                  <a:moveTo>
                    <a:pt x="359" y="227"/>
                  </a:moveTo>
                  <a:cubicBezTo>
                    <a:pt x="358" y="226"/>
                    <a:pt x="353" y="230"/>
                    <a:pt x="354" y="226"/>
                  </a:cubicBezTo>
                  <a:cubicBezTo>
                    <a:pt x="357" y="225"/>
                    <a:pt x="359" y="225"/>
                    <a:pt x="359" y="227"/>
                  </a:cubicBezTo>
                  <a:close/>
                  <a:moveTo>
                    <a:pt x="357" y="250"/>
                  </a:moveTo>
                  <a:cubicBezTo>
                    <a:pt x="353" y="252"/>
                    <a:pt x="356" y="248"/>
                    <a:pt x="351" y="251"/>
                  </a:cubicBezTo>
                  <a:cubicBezTo>
                    <a:pt x="352" y="249"/>
                    <a:pt x="353" y="248"/>
                    <a:pt x="354" y="247"/>
                  </a:cubicBezTo>
                  <a:cubicBezTo>
                    <a:pt x="358" y="245"/>
                    <a:pt x="359" y="246"/>
                    <a:pt x="357" y="250"/>
                  </a:cubicBezTo>
                  <a:close/>
                  <a:moveTo>
                    <a:pt x="351" y="241"/>
                  </a:moveTo>
                  <a:cubicBezTo>
                    <a:pt x="350" y="245"/>
                    <a:pt x="357" y="241"/>
                    <a:pt x="354" y="247"/>
                  </a:cubicBezTo>
                  <a:cubicBezTo>
                    <a:pt x="349" y="250"/>
                    <a:pt x="348" y="245"/>
                    <a:pt x="351" y="241"/>
                  </a:cubicBezTo>
                  <a:close/>
                  <a:moveTo>
                    <a:pt x="377" y="170"/>
                  </a:moveTo>
                  <a:cubicBezTo>
                    <a:pt x="373" y="173"/>
                    <a:pt x="375" y="169"/>
                    <a:pt x="376" y="166"/>
                  </a:cubicBezTo>
                  <a:cubicBezTo>
                    <a:pt x="379" y="164"/>
                    <a:pt x="377" y="169"/>
                    <a:pt x="377" y="170"/>
                  </a:cubicBezTo>
                  <a:close/>
                  <a:moveTo>
                    <a:pt x="361" y="235"/>
                  </a:moveTo>
                  <a:cubicBezTo>
                    <a:pt x="358" y="237"/>
                    <a:pt x="359" y="234"/>
                    <a:pt x="357" y="234"/>
                  </a:cubicBezTo>
                  <a:cubicBezTo>
                    <a:pt x="360" y="230"/>
                    <a:pt x="363" y="231"/>
                    <a:pt x="361" y="235"/>
                  </a:cubicBezTo>
                  <a:close/>
                  <a:moveTo>
                    <a:pt x="371" y="233"/>
                  </a:moveTo>
                  <a:cubicBezTo>
                    <a:pt x="366" y="235"/>
                    <a:pt x="365" y="234"/>
                    <a:pt x="361" y="238"/>
                  </a:cubicBezTo>
                  <a:cubicBezTo>
                    <a:pt x="360" y="237"/>
                    <a:pt x="363" y="235"/>
                    <a:pt x="364" y="232"/>
                  </a:cubicBezTo>
                  <a:cubicBezTo>
                    <a:pt x="367" y="230"/>
                    <a:pt x="367" y="232"/>
                    <a:pt x="369" y="232"/>
                  </a:cubicBezTo>
                  <a:cubicBezTo>
                    <a:pt x="370" y="231"/>
                    <a:pt x="368" y="230"/>
                    <a:pt x="370" y="229"/>
                  </a:cubicBezTo>
                  <a:cubicBezTo>
                    <a:pt x="374" y="229"/>
                    <a:pt x="372" y="233"/>
                    <a:pt x="371" y="237"/>
                  </a:cubicBezTo>
                  <a:cubicBezTo>
                    <a:pt x="370" y="238"/>
                    <a:pt x="369" y="239"/>
                    <a:pt x="367" y="240"/>
                  </a:cubicBezTo>
                  <a:cubicBezTo>
                    <a:pt x="367" y="236"/>
                    <a:pt x="370" y="236"/>
                    <a:pt x="371" y="233"/>
                  </a:cubicBezTo>
                  <a:close/>
                  <a:moveTo>
                    <a:pt x="368" y="247"/>
                  </a:moveTo>
                  <a:cubicBezTo>
                    <a:pt x="363" y="247"/>
                    <a:pt x="361" y="245"/>
                    <a:pt x="360" y="241"/>
                  </a:cubicBezTo>
                  <a:cubicBezTo>
                    <a:pt x="367" y="234"/>
                    <a:pt x="368" y="242"/>
                    <a:pt x="368" y="247"/>
                  </a:cubicBezTo>
                  <a:close/>
                  <a:moveTo>
                    <a:pt x="397" y="146"/>
                  </a:moveTo>
                  <a:cubicBezTo>
                    <a:pt x="395" y="145"/>
                    <a:pt x="395" y="142"/>
                    <a:pt x="393" y="140"/>
                  </a:cubicBezTo>
                  <a:cubicBezTo>
                    <a:pt x="396" y="140"/>
                    <a:pt x="399" y="141"/>
                    <a:pt x="397" y="146"/>
                  </a:cubicBezTo>
                  <a:close/>
                  <a:moveTo>
                    <a:pt x="387" y="179"/>
                  </a:moveTo>
                  <a:cubicBezTo>
                    <a:pt x="385" y="181"/>
                    <a:pt x="381" y="184"/>
                    <a:pt x="382" y="181"/>
                  </a:cubicBezTo>
                  <a:cubicBezTo>
                    <a:pt x="382" y="180"/>
                    <a:pt x="387" y="176"/>
                    <a:pt x="387" y="179"/>
                  </a:cubicBezTo>
                  <a:close/>
                  <a:moveTo>
                    <a:pt x="400" y="159"/>
                  </a:moveTo>
                  <a:cubicBezTo>
                    <a:pt x="400" y="163"/>
                    <a:pt x="396" y="161"/>
                    <a:pt x="395" y="164"/>
                  </a:cubicBezTo>
                  <a:cubicBezTo>
                    <a:pt x="394" y="167"/>
                    <a:pt x="400" y="163"/>
                    <a:pt x="398" y="167"/>
                  </a:cubicBezTo>
                  <a:cubicBezTo>
                    <a:pt x="393" y="169"/>
                    <a:pt x="392" y="165"/>
                    <a:pt x="391" y="163"/>
                  </a:cubicBezTo>
                  <a:cubicBezTo>
                    <a:pt x="394" y="160"/>
                    <a:pt x="395" y="163"/>
                    <a:pt x="400" y="159"/>
                  </a:cubicBezTo>
                  <a:close/>
                  <a:moveTo>
                    <a:pt x="362" y="259"/>
                  </a:moveTo>
                  <a:cubicBezTo>
                    <a:pt x="369" y="256"/>
                    <a:pt x="365" y="266"/>
                    <a:pt x="360" y="269"/>
                  </a:cubicBezTo>
                  <a:cubicBezTo>
                    <a:pt x="362" y="265"/>
                    <a:pt x="363" y="264"/>
                    <a:pt x="362" y="259"/>
                  </a:cubicBezTo>
                  <a:close/>
                  <a:moveTo>
                    <a:pt x="372" y="249"/>
                  </a:moveTo>
                  <a:cubicBezTo>
                    <a:pt x="370" y="250"/>
                    <a:pt x="368" y="251"/>
                    <a:pt x="367" y="251"/>
                  </a:cubicBezTo>
                  <a:cubicBezTo>
                    <a:pt x="367" y="250"/>
                    <a:pt x="367" y="248"/>
                    <a:pt x="369" y="248"/>
                  </a:cubicBezTo>
                  <a:cubicBezTo>
                    <a:pt x="367" y="251"/>
                    <a:pt x="375" y="244"/>
                    <a:pt x="372" y="249"/>
                  </a:cubicBezTo>
                  <a:close/>
                  <a:moveTo>
                    <a:pt x="392" y="199"/>
                  </a:moveTo>
                  <a:cubicBezTo>
                    <a:pt x="391" y="202"/>
                    <a:pt x="388" y="203"/>
                    <a:pt x="386" y="204"/>
                  </a:cubicBezTo>
                  <a:cubicBezTo>
                    <a:pt x="387" y="203"/>
                    <a:pt x="386" y="203"/>
                    <a:pt x="386" y="201"/>
                  </a:cubicBezTo>
                  <a:cubicBezTo>
                    <a:pt x="388" y="200"/>
                    <a:pt x="390" y="200"/>
                    <a:pt x="392" y="199"/>
                  </a:cubicBezTo>
                  <a:close/>
                  <a:moveTo>
                    <a:pt x="402" y="176"/>
                  </a:moveTo>
                  <a:cubicBezTo>
                    <a:pt x="400" y="179"/>
                    <a:pt x="397" y="182"/>
                    <a:pt x="394" y="184"/>
                  </a:cubicBezTo>
                  <a:cubicBezTo>
                    <a:pt x="395" y="179"/>
                    <a:pt x="400" y="175"/>
                    <a:pt x="402" y="176"/>
                  </a:cubicBezTo>
                  <a:close/>
                  <a:moveTo>
                    <a:pt x="378" y="239"/>
                  </a:moveTo>
                  <a:cubicBezTo>
                    <a:pt x="382" y="237"/>
                    <a:pt x="380" y="243"/>
                    <a:pt x="377" y="245"/>
                  </a:cubicBezTo>
                  <a:cubicBezTo>
                    <a:pt x="373" y="247"/>
                    <a:pt x="377" y="243"/>
                    <a:pt x="378" y="239"/>
                  </a:cubicBezTo>
                  <a:close/>
                  <a:moveTo>
                    <a:pt x="408" y="181"/>
                  </a:moveTo>
                  <a:cubicBezTo>
                    <a:pt x="407" y="183"/>
                    <a:pt x="407" y="184"/>
                    <a:pt x="408" y="185"/>
                  </a:cubicBezTo>
                  <a:cubicBezTo>
                    <a:pt x="404" y="185"/>
                    <a:pt x="407" y="182"/>
                    <a:pt x="401" y="186"/>
                  </a:cubicBezTo>
                  <a:cubicBezTo>
                    <a:pt x="405" y="180"/>
                    <a:pt x="400" y="183"/>
                    <a:pt x="402" y="179"/>
                  </a:cubicBezTo>
                  <a:cubicBezTo>
                    <a:pt x="406" y="178"/>
                    <a:pt x="404" y="183"/>
                    <a:pt x="408" y="181"/>
                  </a:cubicBezTo>
                  <a:close/>
                  <a:moveTo>
                    <a:pt x="410" y="199"/>
                  </a:moveTo>
                  <a:cubicBezTo>
                    <a:pt x="413" y="191"/>
                    <a:pt x="403" y="194"/>
                    <a:pt x="407" y="187"/>
                  </a:cubicBezTo>
                  <a:cubicBezTo>
                    <a:pt x="409" y="190"/>
                    <a:pt x="418" y="191"/>
                    <a:pt x="410" y="199"/>
                  </a:cubicBezTo>
                  <a:close/>
                  <a:moveTo>
                    <a:pt x="408" y="196"/>
                  </a:moveTo>
                  <a:cubicBezTo>
                    <a:pt x="406" y="197"/>
                    <a:pt x="406" y="200"/>
                    <a:pt x="404" y="200"/>
                  </a:cubicBezTo>
                  <a:cubicBezTo>
                    <a:pt x="404" y="199"/>
                    <a:pt x="403" y="199"/>
                    <a:pt x="404" y="196"/>
                  </a:cubicBezTo>
                  <a:cubicBezTo>
                    <a:pt x="406" y="197"/>
                    <a:pt x="408" y="193"/>
                    <a:pt x="408" y="196"/>
                  </a:cubicBezTo>
                  <a:close/>
                  <a:moveTo>
                    <a:pt x="422" y="206"/>
                  </a:moveTo>
                  <a:cubicBezTo>
                    <a:pt x="420" y="210"/>
                    <a:pt x="424" y="208"/>
                    <a:pt x="422" y="211"/>
                  </a:cubicBezTo>
                  <a:cubicBezTo>
                    <a:pt x="420" y="212"/>
                    <a:pt x="418" y="212"/>
                    <a:pt x="418" y="210"/>
                  </a:cubicBezTo>
                  <a:cubicBezTo>
                    <a:pt x="420" y="209"/>
                    <a:pt x="420" y="207"/>
                    <a:pt x="422" y="206"/>
                  </a:cubicBezTo>
                  <a:close/>
                  <a:moveTo>
                    <a:pt x="406" y="288"/>
                  </a:moveTo>
                  <a:cubicBezTo>
                    <a:pt x="405" y="287"/>
                    <a:pt x="398" y="287"/>
                    <a:pt x="405" y="282"/>
                  </a:cubicBezTo>
                  <a:cubicBezTo>
                    <a:pt x="403" y="286"/>
                    <a:pt x="409" y="285"/>
                    <a:pt x="406" y="288"/>
                  </a:cubicBezTo>
                  <a:close/>
                  <a:moveTo>
                    <a:pt x="368" y="402"/>
                  </a:moveTo>
                  <a:cubicBezTo>
                    <a:pt x="368" y="406"/>
                    <a:pt x="362" y="408"/>
                    <a:pt x="363" y="405"/>
                  </a:cubicBezTo>
                  <a:cubicBezTo>
                    <a:pt x="365" y="404"/>
                    <a:pt x="366" y="402"/>
                    <a:pt x="368" y="402"/>
                  </a:cubicBezTo>
                  <a:close/>
                  <a:moveTo>
                    <a:pt x="409" y="283"/>
                  </a:moveTo>
                  <a:cubicBezTo>
                    <a:pt x="406" y="284"/>
                    <a:pt x="407" y="282"/>
                    <a:pt x="407" y="280"/>
                  </a:cubicBezTo>
                  <a:cubicBezTo>
                    <a:pt x="409" y="279"/>
                    <a:pt x="414" y="274"/>
                    <a:pt x="413" y="276"/>
                  </a:cubicBezTo>
                  <a:cubicBezTo>
                    <a:pt x="411" y="278"/>
                    <a:pt x="410" y="281"/>
                    <a:pt x="409" y="283"/>
                  </a:cubicBezTo>
                  <a:close/>
                  <a:moveTo>
                    <a:pt x="416" y="277"/>
                  </a:moveTo>
                  <a:cubicBezTo>
                    <a:pt x="415" y="281"/>
                    <a:pt x="409" y="285"/>
                    <a:pt x="410" y="281"/>
                  </a:cubicBezTo>
                  <a:cubicBezTo>
                    <a:pt x="412" y="280"/>
                    <a:pt x="413" y="278"/>
                    <a:pt x="416" y="277"/>
                  </a:cubicBezTo>
                  <a:close/>
                  <a:moveTo>
                    <a:pt x="435" y="228"/>
                  </a:moveTo>
                  <a:cubicBezTo>
                    <a:pt x="432" y="233"/>
                    <a:pt x="438" y="228"/>
                    <a:pt x="435" y="233"/>
                  </a:cubicBezTo>
                  <a:cubicBezTo>
                    <a:pt x="431" y="234"/>
                    <a:pt x="430" y="232"/>
                    <a:pt x="428" y="230"/>
                  </a:cubicBezTo>
                  <a:lnTo>
                    <a:pt x="435" y="228"/>
                  </a:lnTo>
                  <a:close/>
                  <a:moveTo>
                    <a:pt x="421" y="271"/>
                  </a:moveTo>
                  <a:cubicBezTo>
                    <a:pt x="417" y="273"/>
                    <a:pt x="417" y="273"/>
                    <a:pt x="417" y="273"/>
                  </a:cubicBezTo>
                  <a:cubicBezTo>
                    <a:pt x="418" y="269"/>
                    <a:pt x="418" y="269"/>
                    <a:pt x="418" y="269"/>
                  </a:cubicBezTo>
                  <a:cubicBezTo>
                    <a:pt x="422" y="267"/>
                    <a:pt x="421" y="270"/>
                    <a:pt x="421" y="271"/>
                  </a:cubicBezTo>
                  <a:close/>
                  <a:moveTo>
                    <a:pt x="413" y="293"/>
                  </a:moveTo>
                  <a:cubicBezTo>
                    <a:pt x="419" y="291"/>
                    <a:pt x="413" y="297"/>
                    <a:pt x="414" y="299"/>
                  </a:cubicBezTo>
                  <a:cubicBezTo>
                    <a:pt x="412" y="299"/>
                    <a:pt x="411" y="296"/>
                    <a:pt x="413" y="293"/>
                  </a:cubicBezTo>
                  <a:close/>
                  <a:moveTo>
                    <a:pt x="414" y="301"/>
                  </a:moveTo>
                  <a:cubicBezTo>
                    <a:pt x="413" y="305"/>
                    <a:pt x="413" y="305"/>
                    <a:pt x="413" y="305"/>
                  </a:cubicBezTo>
                  <a:cubicBezTo>
                    <a:pt x="410" y="307"/>
                    <a:pt x="406" y="306"/>
                    <a:pt x="410" y="303"/>
                  </a:cubicBezTo>
                  <a:cubicBezTo>
                    <a:pt x="409" y="305"/>
                    <a:pt x="414" y="301"/>
                    <a:pt x="414" y="301"/>
                  </a:cubicBezTo>
                  <a:close/>
                  <a:moveTo>
                    <a:pt x="380" y="412"/>
                  </a:moveTo>
                  <a:cubicBezTo>
                    <a:pt x="379" y="411"/>
                    <a:pt x="380" y="409"/>
                    <a:pt x="380" y="407"/>
                  </a:cubicBezTo>
                  <a:cubicBezTo>
                    <a:pt x="386" y="411"/>
                    <a:pt x="391" y="415"/>
                    <a:pt x="393" y="423"/>
                  </a:cubicBezTo>
                  <a:cubicBezTo>
                    <a:pt x="386" y="427"/>
                    <a:pt x="392" y="418"/>
                    <a:pt x="387" y="421"/>
                  </a:cubicBezTo>
                  <a:cubicBezTo>
                    <a:pt x="387" y="423"/>
                    <a:pt x="388" y="423"/>
                    <a:pt x="385" y="425"/>
                  </a:cubicBezTo>
                  <a:cubicBezTo>
                    <a:pt x="383" y="424"/>
                    <a:pt x="387" y="421"/>
                    <a:pt x="387" y="418"/>
                  </a:cubicBezTo>
                  <a:cubicBezTo>
                    <a:pt x="382" y="420"/>
                    <a:pt x="386" y="413"/>
                    <a:pt x="381" y="415"/>
                  </a:cubicBezTo>
                  <a:cubicBezTo>
                    <a:pt x="381" y="417"/>
                    <a:pt x="383" y="417"/>
                    <a:pt x="381" y="421"/>
                  </a:cubicBezTo>
                  <a:cubicBezTo>
                    <a:pt x="378" y="423"/>
                    <a:pt x="379" y="420"/>
                    <a:pt x="376" y="422"/>
                  </a:cubicBezTo>
                  <a:cubicBezTo>
                    <a:pt x="376" y="420"/>
                    <a:pt x="382" y="416"/>
                    <a:pt x="379" y="416"/>
                  </a:cubicBezTo>
                  <a:cubicBezTo>
                    <a:pt x="376" y="417"/>
                    <a:pt x="377" y="421"/>
                    <a:pt x="374" y="421"/>
                  </a:cubicBezTo>
                  <a:cubicBezTo>
                    <a:pt x="373" y="421"/>
                    <a:pt x="373" y="419"/>
                    <a:pt x="373" y="417"/>
                  </a:cubicBezTo>
                  <a:cubicBezTo>
                    <a:pt x="375" y="415"/>
                    <a:pt x="379" y="414"/>
                    <a:pt x="380" y="412"/>
                  </a:cubicBezTo>
                  <a:close/>
                  <a:moveTo>
                    <a:pt x="423" y="282"/>
                  </a:moveTo>
                  <a:cubicBezTo>
                    <a:pt x="421" y="288"/>
                    <a:pt x="426" y="286"/>
                    <a:pt x="425" y="290"/>
                  </a:cubicBezTo>
                  <a:cubicBezTo>
                    <a:pt x="421" y="292"/>
                    <a:pt x="420" y="296"/>
                    <a:pt x="417" y="295"/>
                  </a:cubicBezTo>
                  <a:cubicBezTo>
                    <a:pt x="417" y="291"/>
                    <a:pt x="420" y="291"/>
                    <a:pt x="422" y="288"/>
                  </a:cubicBezTo>
                  <a:cubicBezTo>
                    <a:pt x="420" y="288"/>
                    <a:pt x="420" y="286"/>
                    <a:pt x="417" y="287"/>
                  </a:cubicBezTo>
                  <a:cubicBezTo>
                    <a:pt x="418" y="284"/>
                    <a:pt x="420" y="283"/>
                    <a:pt x="423" y="282"/>
                  </a:cubicBezTo>
                  <a:close/>
                  <a:moveTo>
                    <a:pt x="440" y="238"/>
                  </a:moveTo>
                  <a:cubicBezTo>
                    <a:pt x="437" y="239"/>
                    <a:pt x="433" y="241"/>
                    <a:pt x="434" y="237"/>
                  </a:cubicBezTo>
                  <a:cubicBezTo>
                    <a:pt x="436" y="237"/>
                    <a:pt x="441" y="234"/>
                    <a:pt x="440" y="238"/>
                  </a:cubicBezTo>
                  <a:close/>
                  <a:moveTo>
                    <a:pt x="409" y="325"/>
                  </a:moveTo>
                  <a:cubicBezTo>
                    <a:pt x="405" y="327"/>
                    <a:pt x="405" y="327"/>
                    <a:pt x="405" y="327"/>
                  </a:cubicBezTo>
                  <a:cubicBezTo>
                    <a:pt x="405" y="326"/>
                    <a:pt x="406" y="324"/>
                    <a:pt x="406" y="323"/>
                  </a:cubicBezTo>
                  <a:cubicBezTo>
                    <a:pt x="409" y="322"/>
                    <a:pt x="410" y="322"/>
                    <a:pt x="409" y="325"/>
                  </a:cubicBezTo>
                  <a:close/>
                  <a:moveTo>
                    <a:pt x="435" y="318"/>
                  </a:moveTo>
                  <a:cubicBezTo>
                    <a:pt x="437" y="318"/>
                    <a:pt x="437" y="318"/>
                    <a:pt x="436" y="320"/>
                  </a:cubicBezTo>
                  <a:cubicBezTo>
                    <a:pt x="430" y="322"/>
                    <a:pt x="438" y="311"/>
                    <a:pt x="438" y="308"/>
                  </a:cubicBezTo>
                  <a:cubicBezTo>
                    <a:pt x="436" y="309"/>
                    <a:pt x="434" y="309"/>
                    <a:pt x="433" y="310"/>
                  </a:cubicBezTo>
                  <a:cubicBezTo>
                    <a:pt x="434" y="303"/>
                    <a:pt x="431" y="301"/>
                    <a:pt x="427" y="300"/>
                  </a:cubicBezTo>
                  <a:cubicBezTo>
                    <a:pt x="423" y="303"/>
                    <a:pt x="420" y="305"/>
                    <a:pt x="418" y="305"/>
                  </a:cubicBezTo>
                  <a:cubicBezTo>
                    <a:pt x="423" y="299"/>
                    <a:pt x="415" y="306"/>
                    <a:pt x="417" y="301"/>
                  </a:cubicBezTo>
                  <a:cubicBezTo>
                    <a:pt x="423" y="299"/>
                    <a:pt x="427" y="298"/>
                    <a:pt x="432" y="295"/>
                  </a:cubicBezTo>
                  <a:cubicBezTo>
                    <a:pt x="428" y="304"/>
                    <a:pt x="439" y="300"/>
                    <a:pt x="442" y="303"/>
                  </a:cubicBezTo>
                  <a:cubicBezTo>
                    <a:pt x="440" y="304"/>
                    <a:pt x="437" y="303"/>
                    <a:pt x="437" y="306"/>
                  </a:cubicBezTo>
                  <a:cubicBezTo>
                    <a:pt x="440" y="305"/>
                    <a:pt x="440" y="307"/>
                    <a:pt x="444" y="306"/>
                  </a:cubicBezTo>
                  <a:cubicBezTo>
                    <a:pt x="444" y="304"/>
                    <a:pt x="443" y="304"/>
                    <a:pt x="445" y="302"/>
                  </a:cubicBezTo>
                  <a:cubicBezTo>
                    <a:pt x="444" y="306"/>
                    <a:pt x="451" y="304"/>
                    <a:pt x="447" y="309"/>
                  </a:cubicBezTo>
                  <a:cubicBezTo>
                    <a:pt x="447" y="305"/>
                    <a:pt x="440" y="309"/>
                    <a:pt x="438" y="314"/>
                  </a:cubicBezTo>
                  <a:cubicBezTo>
                    <a:pt x="443" y="309"/>
                    <a:pt x="444" y="316"/>
                    <a:pt x="442" y="319"/>
                  </a:cubicBezTo>
                  <a:cubicBezTo>
                    <a:pt x="441" y="317"/>
                    <a:pt x="440" y="311"/>
                    <a:pt x="435" y="318"/>
                  </a:cubicBezTo>
                  <a:close/>
                  <a:moveTo>
                    <a:pt x="444" y="312"/>
                  </a:moveTo>
                  <a:cubicBezTo>
                    <a:pt x="445" y="310"/>
                    <a:pt x="448" y="309"/>
                    <a:pt x="449" y="310"/>
                  </a:cubicBezTo>
                  <a:cubicBezTo>
                    <a:pt x="447" y="312"/>
                    <a:pt x="450" y="312"/>
                    <a:pt x="449" y="315"/>
                  </a:cubicBezTo>
                  <a:cubicBezTo>
                    <a:pt x="445" y="317"/>
                    <a:pt x="445" y="314"/>
                    <a:pt x="444" y="312"/>
                  </a:cubicBezTo>
                  <a:close/>
                  <a:moveTo>
                    <a:pt x="439" y="239"/>
                  </a:moveTo>
                  <a:cubicBezTo>
                    <a:pt x="441" y="240"/>
                    <a:pt x="442" y="242"/>
                    <a:pt x="443" y="245"/>
                  </a:cubicBezTo>
                  <a:cubicBezTo>
                    <a:pt x="440" y="245"/>
                    <a:pt x="435" y="244"/>
                    <a:pt x="439" y="239"/>
                  </a:cubicBezTo>
                  <a:close/>
                  <a:moveTo>
                    <a:pt x="428" y="280"/>
                  </a:moveTo>
                  <a:cubicBezTo>
                    <a:pt x="428" y="279"/>
                    <a:pt x="425" y="280"/>
                    <a:pt x="428" y="276"/>
                  </a:cubicBezTo>
                  <a:cubicBezTo>
                    <a:pt x="432" y="273"/>
                    <a:pt x="430" y="279"/>
                    <a:pt x="428" y="280"/>
                  </a:cubicBezTo>
                  <a:close/>
                  <a:moveTo>
                    <a:pt x="432" y="289"/>
                  </a:moveTo>
                  <a:cubicBezTo>
                    <a:pt x="430" y="290"/>
                    <a:pt x="426" y="289"/>
                    <a:pt x="430" y="285"/>
                  </a:cubicBezTo>
                  <a:cubicBezTo>
                    <a:pt x="430" y="287"/>
                    <a:pt x="432" y="287"/>
                    <a:pt x="432" y="289"/>
                  </a:cubicBezTo>
                  <a:close/>
                  <a:moveTo>
                    <a:pt x="447" y="248"/>
                  </a:moveTo>
                  <a:cubicBezTo>
                    <a:pt x="444" y="250"/>
                    <a:pt x="441" y="250"/>
                    <a:pt x="443" y="246"/>
                  </a:cubicBezTo>
                  <a:cubicBezTo>
                    <a:pt x="446" y="245"/>
                    <a:pt x="446" y="246"/>
                    <a:pt x="447" y="248"/>
                  </a:cubicBezTo>
                  <a:close/>
                  <a:moveTo>
                    <a:pt x="394" y="429"/>
                  </a:moveTo>
                  <a:cubicBezTo>
                    <a:pt x="391" y="433"/>
                    <a:pt x="392" y="428"/>
                    <a:pt x="388" y="433"/>
                  </a:cubicBezTo>
                  <a:cubicBezTo>
                    <a:pt x="388" y="429"/>
                    <a:pt x="395" y="426"/>
                    <a:pt x="394" y="429"/>
                  </a:cubicBezTo>
                  <a:close/>
                  <a:moveTo>
                    <a:pt x="399" y="433"/>
                  </a:moveTo>
                  <a:cubicBezTo>
                    <a:pt x="396" y="436"/>
                    <a:pt x="395" y="433"/>
                    <a:pt x="390" y="436"/>
                  </a:cubicBezTo>
                  <a:cubicBezTo>
                    <a:pt x="391" y="435"/>
                    <a:pt x="391" y="434"/>
                    <a:pt x="391" y="432"/>
                  </a:cubicBezTo>
                  <a:cubicBezTo>
                    <a:pt x="395" y="431"/>
                    <a:pt x="399" y="429"/>
                    <a:pt x="399" y="433"/>
                  </a:cubicBezTo>
                  <a:close/>
                  <a:moveTo>
                    <a:pt x="440" y="299"/>
                  </a:moveTo>
                  <a:cubicBezTo>
                    <a:pt x="439" y="299"/>
                    <a:pt x="434" y="299"/>
                    <a:pt x="438" y="295"/>
                  </a:cubicBezTo>
                  <a:cubicBezTo>
                    <a:pt x="438" y="297"/>
                    <a:pt x="441" y="296"/>
                    <a:pt x="440" y="299"/>
                  </a:cubicBezTo>
                  <a:close/>
                  <a:moveTo>
                    <a:pt x="456" y="269"/>
                  </a:moveTo>
                  <a:cubicBezTo>
                    <a:pt x="453" y="271"/>
                    <a:pt x="451" y="271"/>
                    <a:pt x="453" y="268"/>
                  </a:cubicBezTo>
                  <a:cubicBezTo>
                    <a:pt x="455" y="266"/>
                    <a:pt x="457" y="266"/>
                    <a:pt x="456" y="269"/>
                  </a:cubicBezTo>
                  <a:close/>
                  <a:moveTo>
                    <a:pt x="446" y="322"/>
                  </a:moveTo>
                  <a:cubicBezTo>
                    <a:pt x="447" y="323"/>
                    <a:pt x="448" y="324"/>
                    <a:pt x="449" y="325"/>
                  </a:cubicBezTo>
                  <a:cubicBezTo>
                    <a:pt x="446" y="326"/>
                    <a:pt x="443" y="329"/>
                    <a:pt x="442" y="327"/>
                  </a:cubicBezTo>
                  <a:cubicBezTo>
                    <a:pt x="444" y="326"/>
                    <a:pt x="444" y="323"/>
                    <a:pt x="446" y="322"/>
                  </a:cubicBezTo>
                  <a:close/>
                  <a:moveTo>
                    <a:pt x="447" y="336"/>
                  </a:moveTo>
                  <a:cubicBezTo>
                    <a:pt x="446" y="338"/>
                    <a:pt x="446" y="340"/>
                    <a:pt x="447" y="340"/>
                  </a:cubicBezTo>
                  <a:cubicBezTo>
                    <a:pt x="446" y="340"/>
                    <a:pt x="445" y="341"/>
                    <a:pt x="445" y="341"/>
                  </a:cubicBezTo>
                  <a:cubicBezTo>
                    <a:pt x="444" y="342"/>
                    <a:pt x="444" y="342"/>
                    <a:pt x="443" y="342"/>
                  </a:cubicBezTo>
                  <a:cubicBezTo>
                    <a:pt x="445" y="337"/>
                    <a:pt x="440" y="345"/>
                    <a:pt x="438" y="346"/>
                  </a:cubicBezTo>
                  <a:cubicBezTo>
                    <a:pt x="438" y="344"/>
                    <a:pt x="436" y="345"/>
                    <a:pt x="438" y="341"/>
                  </a:cubicBezTo>
                  <a:cubicBezTo>
                    <a:pt x="442" y="340"/>
                    <a:pt x="444" y="338"/>
                    <a:pt x="447" y="336"/>
                  </a:cubicBezTo>
                  <a:close/>
                  <a:moveTo>
                    <a:pt x="456" y="318"/>
                  </a:moveTo>
                  <a:cubicBezTo>
                    <a:pt x="455" y="320"/>
                    <a:pt x="455" y="322"/>
                    <a:pt x="453" y="323"/>
                  </a:cubicBezTo>
                  <a:cubicBezTo>
                    <a:pt x="453" y="320"/>
                    <a:pt x="447" y="323"/>
                    <a:pt x="450" y="317"/>
                  </a:cubicBezTo>
                  <a:cubicBezTo>
                    <a:pt x="454" y="316"/>
                    <a:pt x="452" y="321"/>
                    <a:pt x="456" y="318"/>
                  </a:cubicBezTo>
                  <a:close/>
                  <a:moveTo>
                    <a:pt x="350" y="649"/>
                  </a:moveTo>
                  <a:cubicBezTo>
                    <a:pt x="350" y="652"/>
                    <a:pt x="347" y="653"/>
                    <a:pt x="344" y="654"/>
                  </a:cubicBezTo>
                  <a:cubicBezTo>
                    <a:pt x="345" y="653"/>
                    <a:pt x="344" y="652"/>
                    <a:pt x="344" y="652"/>
                  </a:cubicBezTo>
                  <a:cubicBezTo>
                    <a:pt x="346" y="649"/>
                    <a:pt x="349" y="648"/>
                    <a:pt x="350" y="649"/>
                  </a:cubicBezTo>
                  <a:close/>
                  <a:moveTo>
                    <a:pt x="415" y="446"/>
                  </a:moveTo>
                  <a:cubicBezTo>
                    <a:pt x="418" y="446"/>
                    <a:pt x="419" y="448"/>
                    <a:pt x="417" y="451"/>
                  </a:cubicBezTo>
                  <a:cubicBezTo>
                    <a:pt x="414" y="453"/>
                    <a:pt x="409" y="458"/>
                    <a:pt x="410" y="453"/>
                  </a:cubicBezTo>
                  <a:cubicBezTo>
                    <a:pt x="413" y="451"/>
                    <a:pt x="416" y="449"/>
                    <a:pt x="415" y="446"/>
                  </a:cubicBezTo>
                  <a:close/>
                  <a:moveTo>
                    <a:pt x="453" y="347"/>
                  </a:moveTo>
                  <a:cubicBezTo>
                    <a:pt x="451" y="345"/>
                    <a:pt x="453" y="342"/>
                    <a:pt x="456" y="341"/>
                  </a:cubicBezTo>
                  <a:cubicBezTo>
                    <a:pt x="450" y="342"/>
                    <a:pt x="447" y="336"/>
                    <a:pt x="451" y="329"/>
                  </a:cubicBezTo>
                  <a:cubicBezTo>
                    <a:pt x="451" y="335"/>
                    <a:pt x="456" y="337"/>
                    <a:pt x="461" y="336"/>
                  </a:cubicBezTo>
                  <a:cubicBezTo>
                    <a:pt x="458" y="337"/>
                    <a:pt x="457" y="340"/>
                    <a:pt x="456" y="342"/>
                  </a:cubicBezTo>
                  <a:cubicBezTo>
                    <a:pt x="459" y="339"/>
                    <a:pt x="459" y="339"/>
                    <a:pt x="461" y="340"/>
                  </a:cubicBezTo>
                  <a:cubicBezTo>
                    <a:pt x="460" y="342"/>
                    <a:pt x="459" y="343"/>
                    <a:pt x="458" y="345"/>
                  </a:cubicBezTo>
                  <a:cubicBezTo>
                    <a:pt x="462" y="341"/>
                    <a:pt x="460" y="344"/>
                    <a:pt x="461" y="345"/>
                  </a:cubicBezTo>
                  <a:cubicBezTo>
                    <a:pt x="463" y="341"/>
                    <a:pt x="466" y="342"/>
                    <a:pt x="464" y="346"/>
                  </a:cubicBezTo>
                  <a:cubicBezTo>
                    <a:pt x="462" y="348"/>
                    <a:pt x="461" y="346"/>
                    <a:pt x="457" y="349"/>
                  </a:cubicBezTo>
                  <a:cubicBezTo>
                    <a:pt x="456" y="345"/>
                    <a:pt x="458" y="343"/>
                    <a:pt x="453" y="347"/>
                  </a:cubicBezTo>
                  <a:close/>
                  <a:moveTo>
                    <a:pt x="487" y="255"/>
                  </a:moveTo>
                  <a:cubicBezTo>
                    <a:pt x="486" y="260"/>
                    <a:pt x="493" y="254"/>
                    <a:pt x="495" y="255"/>
                  </a:cubicBezTo>
                  <a:cubicBezTo>
                    <a:pt x="493" y="260"/>
                    <a:pt x="491" y="257"/>
                    <a:pt x="487" y="261"/>
                  </a:cubicBezTo>
                  <a:cubicBezTo>
                    <a:pt x="489" y="257"/>
                    <a:pt x="485" y="260"/>
                    <a:pt x="483" y="260"/>
                  </a:cubicBezTo>
                  <a:cubicBezTo>
                    <a:pt x="484" y="258"/>
                    <a:pt x="485" y="256"/>
                    <a:pt x="487" y="255"/>
                  </a:cubicBezTo>
                  <a:close/>
                  <a:moveTo>
                    <a:pt x="464" y="332"/>
                  </a:moveTo>
                  <a:cubicBezTo>
                    <a:pt x="465" y="335"/>
                    <a:pt x="466" y="337"/>
                    <a:pt x="467" y="339"/>
                  </a:cubicBezTo>
                  <a:cubicBezTo>
                    <a:pt x="464" y="340"/>
                    <a:pt x="462" y="339"/>
                    <a:pt x="462" y="338"/>
                  </a:cubicBezTo>
                  <a:cubicBezTo>
                    <a:pt x="463" y="338"/>
                    <a:pt x="459" y="335"/>
                    <a:pt x="464" y="332"/>
                  </a:cubicBezTo>
                  <a:close/>
                  <a:moveTo>
                    <a:pt x="487" y="280"/>
                  </a:moveTo>
                  <a:cubicBezTo>
                    <a:pt x="486" y="282"/>
                    <a:pt x="481" y="284"/>
                    <a:pt x="482" y="281"/>
                  </a:cubicBezTo>
                  <a:cubicBezTo>
                    <a:pt x="483" y="281"/>
                    <a:pt x="488" y="277"/>
                    <a:pt x="487" y="280"/>
                  </a:cubicBezTo>
                  <a:close/>
                  <a:moveTo>
                    <a:pt x="499" y="263"/>
                  </a:moveTo>
                  <a:cubicBezTo>
                    <a:pt x="496" y="265"/>
                    <a:pt x="497" y="262"/>
                    <a:pt x="494" y="264"/>
                  </a:cubicBezTo>
                  <a:cubicBezTo>
                    <a:pt x="493" y="267"/>
                    <a:pt x="494" y="267"/>
                    <a:pt x="491" y="269"/>
                  </a:cubicBezTo>
                  <a:cubicBezTo>
                    <a:pt x="491" y="267"/>
                    <a:pt x="487" y="265"/>
                    <a:pt x="491" y="261"/>
                  </a:cubicBezTo>
                  <a:cubicBezTo>
                    <a:pt x="494" y="260"/>
                    <a:pt x="499" y="258"/>
                    <a:pt x="499" y="263"/>
                  </a:cubicBezTo>
                  <a:close/>
                  <a:moveTo>
                    <a:pt x="465" y="348"/>
                  </a:moveTo>
                  <a:cubicBezTo>
                    <a:pt x="463" y="352"/>
                    <a:pt x="470" y="349"/>
                    <a:pt x="466" y="353"/>
                  </a:cubicBezTo>
                  <a:cubicBezTo>
                    <a:pt x="464" y="353"/>
                    <a:pt x="460" y="352"/>
                    <a:pt x="465" y="348"/>
                  </a:cubicBezTo>
                  <a:close/>
                  <a:moveTo>
                    <a:pt x="484" y="313"/>
                  </a:moveTo>
                  <a:cubicBezTo>
                    <a:pt x="482" y="313"/>
                    <a:pt x="481" y="311"/>
                    <a:pt x="479" y="310"/>
                  </a:cubicBezTo>
                  <a:cubicBezTo>
                    <a:pt x="481" y="308"/>
                    <a:pt x="487" y="309"/>
                    <a:pt x="484" y="313"/>
                  </a:cubicBezTo>
                  <a:close/>
                  <a:moveTo>
                    <a:pt x="497" y="272"/>
                  </a:moveTo>
                  <a:cubicBezTo>
                    <a:pt x="496" y="273"/>
                    <a:pt x="495" y="274"/>
                    <a:pt x="494" y="274"/>
                  </a:cubicBezTo>
                  <a:cubicBezTo>
                    <a:pt x="494" y="272"/>
                    <a:pt x="491" y="270"/>
                    <a:pt x="494" y="268"/>
                  </a:cubicBezTo>
                  <a:cubicBezTo>
                    <a:pt x="493" y="271"/>
                    <a:pt x="499" y="268"/>
                    <a:pt x="497" y="272"/>
                  </a:cubicBezTo>
                  <a:close/>
                  <a:moveTo>
                    <a:pt x="481" y="362"/>
                  </a:moveTo>
                  <a:cubicBezTo>
                    <a:pt x="477" y="362"/>
                    <a:pt x="473" y="358"/>
                    <a:pt x="470" y="356"/>
                  </a:cubicBezTo>
                  <a:cubicBezTo>
                    <a:pt x="469" y="358"/>
                    <a:pt x="468" y="361"/>
                    <a:pt x="466" y="362"/>
                  </a:cubicBezTo>
                  <a:cubicBezTo>
                    <a:pt x="471" y="355"/>
                    <a:pt x="466" y="359"/>
                    <a:pt x="466" y="354"/>
                  </a:cubicBezTo>
                  <a:cubicBezTo>
                    <a:pt x="470" y="352"/>
                    <a:pt x="471" y="353"/>
                    <a:pt x="476" y="347"/>
                  </a:cubicBezTo>
                  <a:cubicBezTo>
                    <a:pt x="470" y="358"/>
                    <a:pt x="480" y="355"/>
                    <a:pt x="481" y="362"/>
                  </a:cubicBezTo>
                  <a:close/>
                  <a:moveTo>
                    <a:pt x="373" y="671"/>
                  </a:moveTo>
                  <a:cubicBezTo>
                    <a:pt x="373" y="669"/>
                    <a:pt x="367" y="672"/>
                    <a:pt x="369" y="668"/>
                  </a:cubicBezTo>
                  <a:cubicBezTo>
                    <a:pt x="371" y="668"/>
                    <a:pt x="376" y="668"/>
                    <a:pt x="373" y="671"/>
                  </a:cubicBezTo>
                  <a:close/>
                  <a:moveTo>
                    <a:pt x="440" y="470"/>
                  </a:moveTo>
                  <a:cubicBezTo>
                    <a:pt x="438" y="474"/>
                    <a:pt x="439" y="474"/>
                    <a:pt x="442" y="473"/>
                  </a:cubicBezTo>
                  <a:cubicBezTo>
                    <a:pt x="439" y="479"/>
                    <a:pt x="430" y="480"/>
                    <a:pt x="431" y="476"/>
                  </a:cubicBezTo>
                  <a:cubicBezTo>
                    <a:pt x="436" y="475"/>
                    <a:pt x="436" y="474"/>
                    <a:pt x="440" y="470"/>
                  </a:cubicBezTo>
                  <a:close/>
                  <a:moveTo>
                    <a:pt x="502" y="281"/>
                  </a:moveTo>
                  <a:cubicBezTo>
                    <a:pt x="499" y="280"/>
                    <a:pt x="498" y="276"/>
                    <a:pt x="496" y="274"/>
                  </a:cubicBezTo>
                  <a:cubicBezTo>
                    <a:pt x="497" y="274"/>
                    <a:pt x="498" y="274"/>
                    <a:pt x="499" y="273"/>
                  </a:cubicBezTo>
                  <a:cubicBezTo>
                    <a:pt x="499" y="277"/>
                    <a:pt x="502" y="277"/>
                    <a:pt x="502" y="281"/>
                  </a:cubicBezTo>
                  <a:close/>
                  <a:moveTo>
                    <a:pt x="464" y="392"/>
                  </a:moveTo>
                  <a:cubicBezTo>
                    <a:pt x="463" y="391"/>
                    <a:pt x="458" y="389"/>
                    <a:pt x="462" y="384"/>
                  </a:cubicBezTo>
                  <a:cubicBezTo>
                    <a:pt x="461" y="388"/>
                    <a:pt x="468" y="387"/>
                    <a:pt x="464" y="392"/>
                  </a:cubicBezTo>
                  <a:close/>
                  <a:moveTo>
                    <a:pt x="474" y="374"/>
                  </a:moveTo>
                  <a:cubicBezTo>
                    <a:pt x="473" y="379"/>
                    <a:pt x="477" y="378"/>
                    <a:pt x="477" y="382"/>
                  </a:cubicBezTo>
                  <a:cubicBezTo>
                    <a:pt x="472" y="384"/>
                    <a:pt x="470" y="378"/>
                    <a:pt x="471" y="375"/>
                  </a:cubicBezTo>
                  <a:cubicBezTo>
                    <a:pt x="471" y="377"/>
                    <a:pt x="473" y="375"/>
                    <a:pt x="474" y="374"/>
                  </a:cubicBezTo>
                  <a:close/>
                  <a:moveTo>
                    <a:pt x="506" y="282"/>
                  </a:moveTo>
                  <a:cubicBezTo>
                    <a:pt x="505" y="283"/>
                    <a:pt x="505" y="285"/>
                    <a:pt x="503" y="286"/>
                  </a:cubicBezTo>
                  <a:cubicBezTo>
                    <a:pt x="504" y="284"/>
                    <a:pt x="500" y="285"/>
                    <a:pt x="502" y="282"/>
                  </a:cubicBezTo>
                  <a:cubicBezTo>
                    <a:pt x="504" y="281"/>
                    <a:pt x="507" y="280"/>
                    <a:pt x="506" y="282"/>
                  </a:cubicBezTo>
                  <a:close/>
                  <a:moveTo>
                    <a:pt x="510" y="291"/>
                  </a:moveTo>
                  <a:cubicBezTo>
                    <a:pt x="507" y="293"/>
                    <a:pt x="506" y="291"/>
                    <a:pt x="506" y="289"/>
                  </a:cubicBezTo>
                  <a:cubicBezTo>
                    <a:pt x="508" y="289"/>
                    <a:pt x="511" y="288"/>
                    <a:pt x="510" y="291"/>
                  </a:cubicBezTo>
                  <a:close/>
                  <a:moveTo>
                    <a:pt x="483" y="364"/>
                  </a:moveTo>
                  <a:cubicBezTo>
                    <a:pt x="488" y="363"/>
                    <a:pt x="485" y="367"/>
                    <a:pt x="484" y="372"/>
                  </a:cubicBezTo>
                  <a:cubicBezTo>
                    <a:pt x="482" y="373"/>
                    <a:pt x="480" y="373"/>
                    <a:pt x="479" y="375"/>
                  </a:cubicBezTo>
                  <a:cubicBezTo>
                    <a:pt x="479" y="374"/>
                    <a:pt x="480" y="373"/>
                    <a:pt x="480" y="372"/>
                  </a:cubicBezTo>
                  <a:cubicBezTo>
                    <a:pt x="484" y="369"/>
                    <a:pt x="484" y="367"/>
                    <a:pt x="483" y="364"/>
                  </a:cubicBezTo>
                  <a:close/>
                  <a:moveTo>
                    <a:pt x="517" y="277"/>
                  </a:moveTo>
                  <a:cubicBezTo>
                    <a:pt x="518" y="280"/>
                    <a:pt x="522" y="278"/>
                    <a:pt x="521" y="284"/>
                  </a:cubicBezTo>
                  <a:cubicBezTo>
                    <a:pt x="518" y="283"/>
                    <a:pt x="514" y="288"/>
                    <a:pt x="513" y="287"/>
                  </a:cubicBezTo>
                  <a:cubicBezTo>
                    <a:pt x="512" y="284"/>
                    <a:pt x="519" y="280"/>
                    <a:pt x="517" y="280"/>
                  </a:cubicBezTo>
                  <a:cubicBezTo>
                    <a:pt x="515" y="281"/>
                    <a:pt x="514" y="284"/>
                    <a:pt x="511" y="284"/>
                  </a:cubicBezTo>
                  <a:cubicBezTo>
                    <a:pt x="512" y="281"/>
                    <a:pt x="515" y="279"/>
                    <a:pt x="517" y="277"/>
                  </a:cubicBezTo>
                  <a:close/>
                  <a:moveTo>
                    <a:pt x="515" y="296"/>
                  </a:moveTo>
                  <a:cubicBezTo>
                    <a:pt x="514" y="297"/>
                    <a:pt x="512" y="298"/>
                    <a:pt x="510" y="299"/>
                  </a:cubicBezTo>
                  <a:cubicBezTo>
                    <a:pt x="512" y="294"/>
                    <a:pt x="508" y="297"/>
                    <a:pt x="510" y="293"/>
                  </a:cubicBezTo>
                  <a:cubicBezTo>
                    <a:pt x="510" y="293"/>
                    <a:pt x="511" y="293"/>
                    <a:pt x="512" y="292"/>
                  </a:cubicBezTo>
                  <a:cubicBezTo>
                    <a:pt x="510" y="296"/>
                    <a:pt x="514" y="293"/>
                    <a:pt x="515" y="296"/>
                  </a:cubicBezTo>
                  <a:close/>
                  <a:moveTo>
                    <a:pt x="493" y="378"/>
                  </a:moveTo>
                  <a:cubicBezTo>
                    <a:pt x="492" y="376"/>
                    <a:pt x="481" y="379"/>
                    <a:pt x="488" y="372"/>
                  </a:cubicBezTo>
                  <a:cubicBezTo>
                    <a:pt x="487" y="377"/>
                    <a:pt x="495" y="372"/>
                    <a:pt x="493" y="378"/>
                  </a:cubicBezTo>
                  <a:close/>
                  <a:moveTo>
                    <a:pt x="492" y="400"/>
                  </a:moveTo>
                  <a:cubicBezTo>
                    <a:pt x="490" y="401"/>
                    <a:pt x="488" y="401"/>
                    <a:pt x="488" y="399"/>
                  </a:cubicBezTo>
                  <a:cubicBezTo>
                    <a:pt x="490" y="397"/>
                    <a:pt x="493" y="397"/>
                    <a:pt x="492" y="400"/>
                  </a:cubicBezTo>
                  <a:close/>
                  <a:moveTo>
                    <a:pt x="500" y="392"/>
                  </a:moveTo>
                  <a:cubicBezTo>
                    <a:pt x="499" y="389"/>
                    <a:pt x="489" y="389"/>
                    <a:pt x="496" y="381"/>
                  </a:cubicBezTo>
                  <a:cubicBezTo>
                    <a:pt x="495" y="387"/>
                    <a:pt x="503" y="387"/>
                    <a:pt x="500" y="392"/>
                  </a:cubicBezTo>
                  <a:close/>
                  <a:moveTo>
                    <a:pt x="494" y="424"/>
                  </a:moveTo>
                  <a:cubicBezTo>
                    <a:pt x="491" y="425"/>
                    <a:pt x="491" y="424"/>
                    <a:pt x="490" y="422"/>
                  </a:cubicBezTo>
                  <a:cubicBezTo>
                    <a:pt x="493" y="420"/>
                    <a:pt x="495" y="421"/>
                    <a:pt x="494" y="424"/>
                  </a:cubicBezTo>
                  <a:close/>
                  <a:moveTo>
                    <a:pt x="502" y="410"/>
                  </a:moveTo>
                  <a:cubicBezTo>
                    <a:pt x="499" y="418"/>
                    <a:pt x="505" y="415"/>
                    <a:pt x="505" y="420"/>
                  </a:cubicBezTo>
                  <a:cubicBezTo>
                    <a:pt x="499" y="423"/>
                    <a:pt x="499" y="415"/>
                    <a:pt x="497" y="413"/>
                  </a:cubicBezTo>
                  <a:cubicBezTo>
                    <a:pt x="499" y="412"/>
                    <a:pt x="500" y="410"/>
                    <a:pt x="502" y="410"/>
                  </a:cubicBezTo>
                  <a:close/>
                  <a:moveTo>
                    <a:pt x="506" y="408"/>
                  </a:moveTo>
                  <a:cubicBezTo>
                    <a:pt x="504" y="414"/>
                    <a:pt x="513" y="404"/>
                    <a:pt x="512" y="410"/>
                  </a:cubicBezTo>
                  <a:cubicBezTo>
                    <a:pt x="508" y="411"/>
                    <a:pt x="510" y="411"/>
                    <a:pt x="506" y="413"/>
                  </a:cubicBezTo>
                  <a:cubicBezTo>
                    <a:pt x="505" y="413"/>
                    <a:pt x="501" y="411"/>
                    <a:pt x="506" y="408"/>
                  </a:cubicBezTo>
                  <a:close/>
                  <a:moveTo>
                    <a:pt x="516" y="421"/>
                  </a:moveTo>
                  <a:cubicBezTo>
                    <a:pt x="512" y="423"/>
                    <a:pt x="511" y="422"/>
                    <a:pt x="511" y="420"/>
                  </a:cubicBezTo>
                  <a:cubicBezTo>
                    <a:pt x="513" y="417"/>
                    <a:pt x="518" y="416"/>
                    <a:pt x="516" y="421"/>
                  </a:cubicBezTo>
                  <a:close/>
                  <a:moveTo>
                    <a:pt x="545" y="341"/>
                  </a:moveTo>
                  <a:cubicBezTo>
                    <a:pt x="540" y="344"/>
                    <a:pt x="541" y="340"/>
                    <a:pt x="540" y="339"/>
                  </a:cubicBezTo>
                  <a:cubicBezTo>
                    <a:pt x="542" y="339"/>
                    <a:pt x="545" y="338"/>
                    <a:pt x="545" y="341"/>
                  </a:cubicBezTo>
                  <a:close/>
                  <a:moveTo>
                    <a:pt x="547" y="337"/>
                  </a:moveTo>
                  <a:cubicBezTo>
                    <a:pt x="544" y="339"/>
                    <a:pt x="542" y="336"/>
                    <a:pt x="546" y="333"/>
                  </a:cubicBezTo>
                  <a:cubicBezTo>
                    <a:pt x="545" y="336"/>
                    <a:pt x="550" y="332"/>
                    <a:pt x="547" y="337"/>
                  </a:cubicBezTo>
                  <a:close/>
                  <a:moveTo>
                    <a:pt x="544" y="351"/>
                  </a:moveTo>
                  <a:cubicBezTo>
                    <a:pt x="542" y="352"/>
                    <a:pt x="542" y="355"/>
                    <a:pt x="541" y="356"/>
                  </a:cubicBezTo>
                  <a:cubicBezTo>
                    <a:pt x="538" y="357"/>
                    <a:pt x="537" y="357"/>
                    <a:pt x="538" y="354"/>
                  </a:cubicBezTo>
                  <a:cubicBezTo>
                    <a:pt x="540" y="354"/>
                    <a:pt x="544" y="348"/>
                    <a:pt x="544" y="351"/>
                  </a:cubicBezTo>
                  <a:close/>
                  <a:moveTo>
                    <a:pt x="558" y="335"/>
                  </a:moveTo>
                  <a:cubicBezTo>
                    <a:pt x="557" y="336"/>
                    <a:pt x="554" y="337"/>
                    <a:pt x="551" y="340"/>
                  </a:cubicBezTo>
                  <a:cubicBezTo>
                    <a:pt x="553" y="340"/>
                    <a:pt x="552" y="342"/>
                    <a:pt x="551" y="345"/>
                  </a:cubicBezTo>
                  <a:cubicBezTo>
                    <a:pt x="548" y="345"/>
                    <a:pt x="542" y="348"/>
                    <a:pt x="543" y="344"/>
                  </a:cubicBezTo>
                  <a:cubicBezTo>
                    <a:pt x="549" y="343"/>
                    <a:pt x="558" y="328"/>
                    <a:pt x="558" y="335"/>
                  </a:cubicBezTo>
                  <a:close/>
                  <a:moveTo>
                    <a:pt x="516" y="447"/>
                  </a:moveTo>
                  <a:cubicBezTo>
                    <a:pt x="513" y="449"/>
                    <a:pt x="512" y="446"/>
                    <a:pt x="515" y="444"/>
                  </a:cubicBezTo>
                  <a:cubicBezTo>
                    <a:pt x="514" y="446"/>
                    <a:pt x="518" y="443"/>
                    <a:pt x="516" y="447"/>
                  </a:cubicBezTo>
                  <a:close/>
                  <a:moveTo>
                    <a:pt x="553" y="351"/>
                  </a:moveTo>
                  <a:cubicBezTo>
                    <a:pt x="550" y="353"/>
                    <a:pt x="549" y="352"/>
                    <a:pt x="550" y="349"/>
                  </a:cubicBezTo>
                  <a:cubicBezTo>
                    <a:pt x="553" y="348"/>
                    <a:pt x="554" y="348"/>
                    <a:pt x="553" y="351"/>
                  </a:cubicBezTo>
                  <a:close/>
                  <a:moveTo>
                    <a:pt x="527" y="426"/>
                  </a:moveTo>
                  <a:cubicBezTo>
                    <a:pt x="530" y="427"/>
                    <a:pt x="534" y="429"/>
                    <a:pt x="530" y="434"/>
                  </a:cubicBezTo>
                  <a:cubicBezTo>
                    <a:pt x="534" y="432"/>
                    <a:pt x="532" y="439"/>
                    <a:pt x="537" y="434"/>
                  </a:cubicBezTo>
                  <a:cubicBezTo>
                    <a:pt x="537" y="435"/>
                    <a:pt x="536" y="437"/>
                    <a:pt x="536" y="438"/>
                  </a:cubicBezTo>
                  <a:cubicBezTo>
                    <a:pt x="533" y="440"/>
                    <a:pt x="533" y="437"/>
                    <a:pt x="531" y="440"/>
                  </a:cubicBezTo>
                  <a:cubicBezTo>
                    <a:pt x="531" y="436"/>
                    <a:pt x="530" y="435"/>
                    <a:pt x="525" y="440"/>
                  </a:cubicBezTo>
                  <a:cubicBezTo>
                    <a:pt x="525" y="437"/>
                    <a:pt x="527" y="436"/>
                    <a:pt x="528" y="434"/>
                  </a:cubicBezTo>
                  <a:cubicBezTo>
                    <a:pt x="523" y="436"/>
                    <a:pt x="523" y="436"/>
                    <a:pt x="523" y="436"/>
                  </a:cubicBezTo>
                  <a:cubicBezTo>
                    <a:pt x="525" y="430"/>
                    <a:pt x="529" y="430"/>
                    <a:pt x="527" y="426"/>
                  </a:cubicBezTo>
                  <a:close/>
                  <a:moveTo>
                    <a:pt x="535" y="443"/>
                  </a:moveTo>
                  <a:cubicBezTo>
                    <a:pt x="533" y="450"/>
                    <a:pt x="526" y="449"/>
                    <a:pt x="528" y="444"/>
                  </a:cubicBezTo>
                  <a:cubicBezTo>
                    <a:pt x="529" y="443"/>
                    <a:pt x="530" y="442"/>
                    <a:pt x="532" y="441"/>
                  </a:cubicBezTo>
                  <a:cubicBezTo>
                    <a:pt x="534" y="443"/>
                    <a:pt x="528" y="448"/>
                    <a:pt x="535" y="443"/>
                  </a:cubicBezTo>
                  <a:close/>
                  <a:moveTo>
                    <a:pt x="544" y="442"/>
                  </a:moveTo>
                  <a:cubicBezTo>
                    <a:pt x="543" y="446"/>
                    <a:pt x="539" y="447"/>
                    <a:pt x="535" y="449"/>
                  </a:cubicBezTo>
                  <a:cubicBezTo>
                    <a:pt x="536" y="447"/>
                    <a:pt x="533" y="449"/>
                    <a:pt x="534" y="446"/>
                  </a:cubicBezTo>
                  <a:cubicBezTo>
                    <a:pt x="540" y="443"/>
                    <a:pt x="538" y="446"/>
                    <a:pt x="544" y="442"/>
                  </a:cubicBezTo>
                  <a:close/>
                  <a:moveTo>
                    <a:pt x="536" y="468"/>
                  </a:moveTo>
                  <a:cubicBezTo>
                    <a:pt x="534" y="468"/>
                    <a:pt x="531" y="469"/>
                    <a:pt x="533" y="465"/>
                  </a:cubicBezTo>
                  <a:cubicBezTo>
                    <a:pt x="536" y="464"/>
                    <a:pt x="537" y="465"/>
                    <a:pt x="536" y="468"/>
                  </a:cubicBezTo>
                  <a:close/>
                  <a:moveTo>
                    <a:pt x="471" y="749"/>
                  </a:moveTo>
                  <a:cubicBezTo>
                    <a:pt x="474" y="748"/>
                    <a:pt x="477" y="749"/>
                    <a:pt x="474" y="753"/>
                  </a:cubicBezTo>
                  <a:cubicBezTo>
                    <a:pt x="474" y="750"/>
                    <a:pt x="471" y="752"/>
                    <a:pt x="469" y="754"/>
                  </a:cubicBezTo>
                  <a:cubicBezTo>
                    <a:pt x="469" y="752"/>
                    <a:pt x="470" y="750"/>
                    <a:pt x="471" y="749"/>
                  </a:cubicBezTo>
                  <a:close/>
                  <a:moveTo>
                    <a:pt x="565" y="475"/>
                  </a:moveTo>
                  <a:cubicBezTo>
                    <a:pt x="563" y="481"/>
                    <a:pt x="553" y="482"/>
                    <a:pt x="559" y="475"/>
                  </a:cubicBezTo>
                  <a:cubicBezTo>
                    <a:pt x="558" y="479"/>
                    <a:pt x="563" y="473"/>
                    <a:pt x="565" y="475"/>
                  </a:cubicBezTo>
                  <a:close/>
                  <a:moveTo>
                    <a:pt x="478" y="753"/>
                  </a:moveTo>
                  <a:cubicBezTo>
                    <a:pt x="481" y="753"/>
                    <a:pt x="487" y="754"/>
                    <a:pt x="483" y="761"/>
                  </a:cubicBezTo>
                  <a:cubicBezTo>
                    <a:pt x="482" y="756"/>
                    <a:pt x="478" y="763"/>
                    <a:pt x="475" y="765"/>
                  </a:cubicBezTo>
                  <a:cubicBezTo>
                    <a:pt x="476" y="761"/>
                    <a:pt x="479" y="758"/>
                    <a:pt x="482" y="755"/>
                  </a:cubicBezTo>
                  <a:cubicBezTo>
                    <a:pt x="477" y="758"/>
                    <a:pt x="474" y="757"/>
                    <a:pt x="478" y="753"/>
                  </a:cubicBezTo>
                  <a:close/>
                  <a:moveTo>
                    <a:pt x="489" y="763"/>
                  </a:moveTo>
                  <a:cubicBezTo>
                    <a:pt x="489" y="761"/>
                    <a:pt x="486" y="763"/>
                    <a:pt x="486" y="760"/>
                  </a:cubicBezTo>
                  <a:cubicBezTo>
                    <a:pt x="490" y="755"/>
                    <a:pt x="494" y="761"/>
                    <a:pt x="489" y="763"/>
                  </a:cubicBezTo>
                  <a:close/>
                  <a:moveTo>
                    <a:pt x="619" y="413"/>
                  </a:moveTo>
                  <a:cubicBezTo>
                    <a:pt x="616" y="413"/>
                    <a:pt x="615" y="412"/>
                    <a:pt x="616" y="409"/>
                  </a:cubicBezTo>
                  <a:cubicBezTo>
                    <a:pt x="620" y="407"/>
                    <a:pt x="620" y="410"/>
                    <a:pt x="619" y="413"/>
                  </a:cubicBezTo>
                  <a:close/>
                  <a:moveTo>
                    <a:pt x="629" y="414"/>
                  </a:moveTo>
                  <a:cubicBezTo>
                    <a:pt x="635" y="409"/>
                    <a:pt x="631" y="416"/>
                    <a:pt x="632" y="417"/>
                  </a:cubicBezTo>
                  <a:cubicBezTo>
                    <a:pt x="635" y="412"/>
                    <a:pt x="639" y="411"/>
                    <a:pt x="641" y="409"/>
                  </a:cubicBezTo>
                  <a:cubicBezTo>
                    <a:pt x="640" y="414"/>
                    <a:pt x="634" y="414"/>
                    <a:pt x="632" y="419"/>
                  </a:cubicBezTo>
                  <a:cubicBezTo>
                    <a:pt x="634" y="418"/>
                    <a:pt x="635" y="417"/>
                    <a:pt x="637" y="416"/>
                  </a:cubicBezTo>
                  <a:cubicBezTo>
                    <a:pt x="637" y="417"/>
                    <a:pt x="637" y="421"/>
                    <a:pt x="635" y="423"/>
                  </a:cubicBezTo>
                  <a:cubicBezTo>
                    <a:pt x="635" y="418"/>
                    <a:pt x="615" y="425"/>
                    <a:pt x="627" y="415"/>
                  </a:cubicBezTo>
                  <a:cubicBezTo>
                    <a:pt x="626" y="414"/>
                    <a:pt x="620" y="414"/>
                    <a:pt x="624" y="409"/>
                  </a:cubicBezTo>
                  <a:cubicBezTo>
                    <a:pt x="627" y="407"/>
                    <a:pt x="632" y="410"/>
                    <a:pt x="629" y="414"/>
                  </a:cubicBezTo>
                  <a:close/>
                  <a:moveTo>
                    <a:pt x="638" y="409"/>
                  </a:moveTo>
                  <a:cubicBezTo>
                    <a:pt x="634" y="410"/>
                    <a:pt x="633" y="408"/>
                    <a:pt x="631" y="406"/>
                  </a:cubicBezTo>
                  <a:cubicBezTo>
                    <a:pt x="635" y="405"/>
                    <a:pt x="639" y="405"/>
                    <a:pt x="638" y="409"/>
                  </a:cubicBezTo>
                  <a:close/>
                  <a:moveTo>
                    <a:pt x="522" y="774"/>
                  </a:moveTo>
                  <a:cubicBezTo>
                    <a:pt x="522" y="778"/>
                    <a:pt x="531" y="774"/>
                    <a:pt x="526" y="780"/>
                  </a:cubicBezTo>
                  <a:cubicBezTo>
                    <a:pt x="525" y="778"/>
                    <a:pt x="517" y="780"/>
                    <a:pt x="522" y="774"/>
                  </a:cubicBezTo>
                  <a:close/>
                  <a:moveTo>
                    <a:pt x="647" y="412"/>
                  </a:moveTo>
                  <a:cubicBezTo>
                    <a:pt x="646" y="414"/>
                    <a:pt x="646" y="416"/>
                    <a:pt x="644" y="417"/>
                  </a:cubicBezTo>
                  <a:cubicBezTo>
                    <a:pt x="645" y="413"/>
                    <a:pt x="643" y="413"/>
                    <a:pt x="639" y="416"/>
                  </a:cubicBezTo>
                  <a:cubicBezTo>
                    <a:pt x="642" y="411"/>
                    <a:pt x="644" y="412"/>
                    <a:pt x="647" y="412"/>
                  </a:cubicBezTo>
                  <a:close/>
                  <a:moveTo>
                    <a:pt x="646" y="427"/>
                  </a:moveTo>
                  <a:cubicBezTo>
                    <a:pt x="644" y="431"/>
                    <a:pt x="649" y="427"/>
                    <a:pt x="646" y="432"/>
                  </a:cubicBezTo>
                  <a:cubicBezTo>
                    <a:pt x="643" y="432"/>
                    <a:pt x="642" y="429"/>
                    <a:pt x="646" y="427"/>
                  </a:cubicBezTo>
                  <a:close/>
                  <a:moveTo>
                    <a:pt x="658" y="408"/>
                  </a:moveTo>
                  <a:cubicBezTo>
                    <a:pt x="657" y="410"/>
                    <a:pt x="656" y="412"/>
                    <a:pt x="654" y="413"/>
                  </a:cubicBezTo>
                  <a:cubicBezTo>
                    <a:pt x="655" y="412"/>
                    <a:pt x="656" y="410"/>
                    <a:pt x="654" y="410"/>
                  </a:cubicBezTo>
                  <a:cubicBezTo>
                    <a:pt x="654" y="410"/>
                    <a:pt x="652" y="411"/>
                    <a:pt x="653" y="410"/>
                  </a:cubicBezTo>
                  <a:cubicBezTo>
                    <a:pt x="654" y="409"/>
                    <a:pt x="656" y="408"/>
                    <a:pt x="658" y="408"/>
                  </a:cubicBezTo>
                  <a:close/>
                  <a:moveTo>
                    <a:pt x="540" y="790"/>
                  </a:moveTo>
                  <a:cubicBezTo>
                    <a:pt x="539" y="791"/>
                    <a:pt x="538" y="792"/>
                    <a:pt x="536" y="793"/>
                  </a:cubicBezTo>
                  <a:cubicBezTo>
                    <a:pt x="538" y="789"/>
                    <a:pt x="535" y="790"/>
                    <a:pt x="536" y="788"/>
                  </a:cubicBezTo>
                  <a:cubicBezTo>
                    <a:pt x="539" y="787"/>
                    <a:pt x="541" y="786"/>
                    <a:pt x="540" y="790"/>
                  </a:cubicBezTo>
                  <a:close/>
                  <a:moveTo>
                    <a:pt x="659" y="438"/>
                  </a:moveTo>
                  <a:cubicBezTo>
                    <a:pt x="657" y="439"/>
                    <a:pt x="659" y="441"/>
                    <a:pt x="658" y="442"/>
                  </a:cubicBezTo>
                  <a:cubicBezTo>
                    <a:pt x="660" y="441"/>
                    <a:pt x="661" y="440"/>
                    <a:pt x="662" y="439"/>
                  </a:cubicBezTo>
                  <a:cubicBezTo>
                    <a:pt x="664" y="440"/>
                    <a:pt x="661" y="445"/>
                    <a:pt x="657" y="447"/>
                  </a:cubicBezTo>
                  <a:cubicBezTo>
                    <a:pt x="656" y="444"/>
                    <a:pt x="653" y="443"/>
                    <a:pt x="653" y="439"/>
                  </a:cubicBezTo>
                  <a:cubicBezTo>
                    <a:pt x="656" y="439"/>
                    <a:pt x="658" y="438"/>
                    <a:pt x="659" y="438"/>
                  </a:cubicBezTo>
                  <a:close/>
                  <a:moveTo>
                    <a:pt x="541" y="802"/>
                  </a:moveTo>
                  <a:cubicBezTo>
                    <a:pt x="541" y="801"/>
                    <a:pt x="542" y="800"/>
                    <a:pt x="542" y="798"/>
                  </a:cubicBezTo>
                  <a:cubicBezTo>
                    <a:pt x="546" y="796"/>
                    <a:pt x="545" y="802"/>
                    <a:pt x="541" y="802"/>
                  </a:cubicBezTo>
                  <a:close/>
                  <a:moveTo>
                    <a:pt x="665" y="450"/>
                  </a:moveTo>
                  <a:cubicBezTo>
                    <a:pt x="667" y="450"/>
                    <a:pt x="668" y="451"/>
                    <a:pt x="667" y="454"/>
                  </a:cubicBezTo>
                  <a:cubicBezTo>
                    <a:pt x="664" y="456"/>
                    <a:pt x="663" y="454"/>
                    <a:pt x="663" y="452"/>
                  </a:cubicBezTo>
                  <a:cubicBezTo>
                    <a:pt x="664" y="451"/>
                    <a:pt x="665" y="451"/>
                    <a:pt x="665" y="450"/>
                  </a:cubicBezTo>
                  <a:close/>
                  <a:moveTo>
                    <a:pt x="567" y="806"/>
                  </a:moveTo>
                  <a:cubicBezTo>
                    <a:pt x="566" y="808"/>
                    <a:pt x="568" y="808"/>
                    <a:pt x="567" y="811"/>
                  </a:cubicBezTo>
                  <a:cubicBezTo>
                    <a:pt x="566" y="811"/>
                    <a:pt x="562" y="816"/>
                    <a:pt x="562" y="813"/>
                  </a:cubicBezTo>
                  <a:cubicBezTo>
                    <a:pt x="565" y="812"/>
                    <a:pt x="566" y="809"/>
                    <a:pt x="563" y="810"/>
                  </a:cubicBezTo>
                  <a:cubicBezTo>
                    <a:pt x="562" y="812"/>
                    <a:pt x="561" y="813"/>
                    <a:pt x="559" y="815"/>
                  </a:cubicBezTo>
                  <a:cubicBezTo>
                    <a:pt x="560" y="812"/>
                    <a:pt x="557" y="814"/>
                    <a:pt x="559" y="811"/>
                  </a:cubicBezTo>
                  <a:cubicBezTo>
                    <a:pt x="562" y="810"/>
                    <a:pt x="563" y="806"/>
                    <a:pt x="567" y="806"/>
                  </a:cubicBezTo>
                  <a:close/>
                  <a:moveTo>
                    <a:pt x="681" y="453"/>
                  </a:moveTo>
                  <a:cubicBezTo>
                    <a:pt x="682" y="456"/>
                    <a:pt x="687" y="457"/>
                    <a:pt x="684" y="461"/>
                  </a:cubicBezTo>
                  <a:cubicBezTo>
                    <a:pt x="684" y="459"/>
                    <a:pt x="682" y="459"/>
                    <a:pt x="681" y="458"/>
                  </a:cubicBezTo>
                  <a:cubicBezTo>
                    <a:pt x="680" y="460"/>
                    <a:pt x="681" y="460"/>
                    <a:pt x="680" y="462"/>
                  </a:cubicBezTo>
                  <a:cubicBezTo>
                    <a:pt x="678" y="463"/>
                    <a:pt x="676" y="462"/>
                    <a:pt x="673" y="465"/>
                  </a:cubicBezTo>
                  <a:cubicBezTo>
                    <a:pt x="676" y="461"/>
                    <a:pt x="678" y="457"/>
                    <a:pt x="681" y="453"/>
                  </a:cubicBezTo>
                  <a:close/>
                  <a:moveTo>
                    <a:pt x="573" y="813"/>
                  </a:moveTo>
                  <a:cubicBezTo>
                    <a:pt x="571" y="814"/>
                    <a:pt x="570" y="816"/>
                    <a:pt x="568" y="817"/>
                  </a:cubicBezTo>
                  <a:cubicBezTo>
                    <a:pt x="569" y="814"/>
                    <a:pt x="574" y="809"/>
                    <a:pt x="573" y="813"/>
                  </a:cubicBezTo>
                  <a:close/>
                  <a:moveTo>
                    <a:pt x="685" y="464"/>
                  </a:moveTo>
                  <a:cubicBezTo>
                    <a:pt x="684" y="469"/>
                    <a:pt x="681" y="472"/>
                    <a:pt x="677" y="475"/>
                  </a:cubicBezTo>
                  <a:cubicBezTo>
                    <a:pt x="678" y="474"/>
                    <a:pt x="677" y="473"/>
                    <a:pt x="677" y="472"/>
                  </a:cubicBezTo>
                  <a:cubicBezTo>
                    <a:pt x="680" y="470"/>
                    <a:pt x="681" y="465"/>
                    <a:pt x="685" y="464"/>
                  </a:cubicBezTo>
                  <a:close/>
                  <a:moveTo>
                    <a:pt x="573" y="820"/>
                  </a:moveTo>
                  <a:cubicBezTo>
                    <a:pt x="570" y="821"/>
                    <a:pt x="569" y="821"/>
                    <a:pt x="570" y="818"/>
                  </a:cubicBezTo>
                  <a:cubicBezTo>
                    <a:pt x="573" y="817"/>
                    <a:pt x="574" y="817"/>
                    <a:pt x="573" y="820"/>
                  </a:cubicBezTo>
                  <a:close/>
                  <a:moveTo>
                    <a:pt x="691" y="467"/>
                  </a:moveTo>
                  <a:cubicBezTo>
                    <a:pt x="689" y="466"/>
                    <a:pt x="686" y="465"/>
                    <a:pt x="686" y="461"/>
                  </a:cubicBezTo>
                  <a:cubicBezTo>
                    <a:pt x="689" y="462"/>
                    <a:pt x="690" y="461"/>
                    <a:pt x="692" y="463"/>
                  </a:cubicBezTo>
                  <a:cubicBezTo>
                    <a:pt x="691" y="463"/>
                    <a:pt x="690" y="464"/>
                    <a:pt x="690" y="465"/>
                  </a:cubicBezTo>
                  <a:cubicBezTo>
                    <a:pt x="691" y="465"/>
                    <a:pt x="692" y="464"/>
                    <a:pt x="691" y="467"/>
                  </a:cubicBezTo>
                  <a:close/>
                  <a:moveTo>
                    <a:pt x="691" y="472"/>
                  </a:moveTo>
                  <a:cubicBezTo>
                    <a:pt x="690" y="473"/>
                    <a:pt x="689" y="475"/>
                    <a:pt x="688" y="476"/>
                  </a:cubicBezTo>
                  <a:cubicBezTo>
                    <a:pt x="683" y="478"/>
                    <a:pt x="682" y="475"/>
                    <a:pt x="682" y="471"/>
                  </a:cubicBezTo>
                  <a:cubicBezTo>
                    <a:pt x="685" y="470"/>
                    <a:pt x="686" y="468"/>
                    <a:pt x="689" y="467"/>
                  </a:cubicBezTo>
                  <a:cubicBezTo>
                    <a:pt x="689" y="469"/>
                    <a:pt x="691" y="469"/>
                    <a:pt x="691" y="472"/>
                  </a:cubicBezTo>
                  <a:close/>
                  <a:moveTo>
                    <a:pt x="586" y="823"/>
                  </a:moveTo>
                  <a:cubicBezTo>
                    <a:pt x="583" y="824"/>
                    <a:pt x="580" y="826"/>
                    <a:pt x="578" y="828"/>
                  </a:cubicBezTo>
                  <a:cubicBezTo>
                    <a:pt x="579" y="825"/>
                    <a:pt x="576" y="827"/>
                    <a:pt x="576" y="824"/>
                  </a:cubicBezTo>
                  <a:cubicBezTo>
                    <a:pt x="582" y="821"/>
                    <a:pt x="578" y="820"/>
                    <a:pt x="581" y="818"/>
                  </a:cubicBezTo>
                  <a:cubicBezTo>
                    <a:pt x="580" y="823"/>
                    <a:pt x="586" y="820"/>
                    <a:pt x="586" y="823"/>
                  </a:cubicBezTo>
                  <a:close/>
                  <a:moveTo>
                    <a:pt x="701" y="466"/>
                  </a:moveTo>
                  <a:cubicBezTo>
                    <a:pt x="701" y="468"/>
                    <a:pt x="699" y="469"/>
                    <a:pt x="699" y="471"/>
                  </a:cubicBezTo>
                  <a:cubicBezTo>
                    <a:pt x="700" y="471"/>
                    <a:pt x="700" y="470"/>
                    <a:pt x="701" y="469"/>
                  </a:cubicBezTo>
                  <a:cubicBezTo>
                    <a:pt x="701" y="473"/>
                    <a:pt x="699" y="474"/>
                    <a:pt x="696" y="474"/>
                  </a:cubicBezTo>
                  <a:cubicBezTo>
                    <a:pt x="696" y="473"/>
                    <a:pt x="697" y="471"/>
                    <a:pt x="696" y="471"/>
                  </a:cubicBezTo>
                  <a:cubicBezTo>
                    <a:pt x="695" y="473"/>
                    <a:pt x="694" y="473"/>
                    <a:pt x="693" y="474"/>
                  </a:cubicBezTo>
                  <a:cubicBezTo>
                    <a:pt x="693" y="473"/>
                    <a:pt x="693" y="472"/>
                    <a:pt x="694" y="470"/>
                  </a:cubicBezTo>
                  <a:cubicBezTo>
                    <a:pt x="698" y="469"/>
                    <a:pt x="697" y="470"/>
                    <a:pt x="701" y="466"/>
                  </a:cubicBezTo>
                  <a:close/>
                  <a:moveTo>
                    <a:pt x="696" y="482"/>
                  </a:moveTo>
                  <a:cubicBezTo>
                    <a:pt x="699" y="481"/>
                    <a:pt x="698" y="484"/>
                    <a:pt x="700" y="485"/>
                  </a:cubicBezTo>
                  <a:cubicBezTo>
                    <a:pt x="695" y="488"/>
                    <a:pt x="692" y="487"/>
                    <a:pt x="696" y="482"/>
                  </a:cubicBezTo>
                  <a:close/>
                  <a:moveTo>
                    <a:pt x="709" y="484"/>
                  </a:moveTo>
                  <a:cubicBezTo>
                    <a:pt x="710" y="484"/>
                    <a:pt x="713" y="483"/>
                    <a:pt x="713" y="486"/>
                  </a:cubicBezTo>
                  <a:cubicBezTo>
                    <a:pt x="709" y="489"/>
                    <a:pt x="710" y="485"/>
                    <a:pt x="709" y="485"/>
                  </a:cubicBezTo>
                  <a:cubicBezTo>
                    <a:pt x="708" y="486"/>
                    <a:pt x="708" y="487"/>
                    <a:pt x="707" y="487"/>
                  </a:cubicBezTo>
                  <a:cubicBezTo>
                    <a:pt x="707" y="486"/>
                    <a:pt x="708" y="485"/>
                    <a:pt x="709" y="484"/>
                  </a:cubicBezTo>
                  <a:close/>
                  <a:moveTo>
                    <a:pt x="712" y="497"/>
                  </a:moveTo>
                  <a:cubicBezTo>
                    <a:pt x="712" y="494"/>
                    <a:pt x="708" y="496"/>
                    <a:pt x="710" y="492"/>
                  </a:cubicBezTo>
                  <a:cubicBezTo>
                    <a:pt x="713" y="491"/>
                    <a:pt x="715" y="493"/>
                    <a:pt x="712" y="497"/>
                  </a:cubicBezTo>
                  <a:close/>
                  <a:moveTo>
                    <a:pt x="710" y="498"/>
                  </a:moveTo>
                  <a:cubicBezTo>
                    <a:pt x="710" y="499"/>
                    <a:pt x="710" y="499"/>
                    <a:pt x="711" y="498"/>
                  </a:cubicBezTo>
                  <a:cubicBezTo>
                    <a:pt x="711" y="500"/>
                    <a:pt x="710" y="502"/>
                    <a:pt x="708" y="503"/>
                  </a:cubicBezTo>
                  <a:cubicBezTo>
                    <a:pt x="708" y="502"/>
                    <a:pt x="707" y="502"/>
                    <a:pt x="707" y="501"/>
                  </a:cubicBezTo>
                  <a:cubicBezTo>
                    <a:pt x="708" y="500"/>
                    <a:pt x="709" y="498"/>
                    <a:pt x="710" y="498"/>
                  </a:cubicBezTo>
                  <a:close/>
                  <a:moveTo>
                    <a:pt x="717" y="507"/>
                  </a:moveTo>
                  <a:cubicBezTo>
                    <a:pt x="712" y="508"/>
                    <a:pt x="710" y="506"/>
                    <a:pt x="710" y="502"/>
                  </a:cubicBezTo>
                  <a:cubicBezTo>
                    <a:pt x="715" y="501"/>
                    <a:pt x="714" y="506"/>
                    <a:pt x="717" y="507"/>
                  </a:cubicBezTo>
                  <a:close/>
                  <a:moveTo>
                    <a:pt x="725" y="499"/>
                  </a:moveTo>
                  <a:cubicBezTo>
                    <a:pt x="720" y="504"/>
                    <a:pt x="718" y="501"/>
                    <a:pt x="718" y="498"/>
                  </a:cubicBezTo>
                  <a:cubicBezTo>
                    <a:pt x="722" y="497"/>
                    <a:pt x="726" y="496"/>
                    <a:pt x="725" y="499"/>
                  </a:cubicBezTo>
                  <a:close/>
                  <a:moveTo>
                    <a:pt x="725" y="518"/>
                  </a:moveTo>
                  <a:cubicBezTo>
                    <a:pt x="724" y="519"/>
                    <a:pt x="723" y="520"/>
                    <a:pt x="722" y="523"/>
                  </a:cubicBezTo>
                  <a:cubicBezTo>
                    <a:pt x="718" y="524"/>
                    <a:pt x="716" y="524"/>
                    <a:pt x="717" y="519"/>
                  </a:cubicBezTo>
                  <a:cubicBezTo>
                    <a:pt x="719" y="520"/>
                    <a:pt x="723" y="520"/>
                    <a:pt x="725" y="518"/>
                  </a:cubicBezTo>
                  <a:close/>
                  <a:moveTo>
                    <a:pt x="755" y="527"/>
                  </a:moveTo>
                  <a:cubicBezTo>
                    <a:pt x="752" y="528"/>
                    <a:pt x="755" y="528"/>
                    <a:pt x="753" y="531"/>
                  </a:cubicBezTo>
                  <a:cubicBezTo>
                    <a:pt x="750" y="533"/>
                    <a:pt x="750" y="528"/>
                    <a:pt x="753" y="527"/>
                  </a:cubicBezTo>
                  <a:cubicBezTo>
                    <a:pt x="752" y="529"/>
                    <a:pt x="755" y="525"/>
                    <a:pt x="755" y="527"/>
                  </a:cubicBezTo>
                  <a:close/>
                  <a:moveTo>
                    <a:pt x="901" y="659"/>
                  </a:moveTo>
                  <a:cubicBezTo>
                    <a:pt x="901" y="662"/>
                    <a:pt x="903" y="662"/>
                    <a:pt x="901" y="665"/>
                  </a:cubicBezTo>
                  <a:cubicBezTo>
                    <a:pt x="897" y="667"/>
                    <a:pt x="895" y="667"/>
                    <a:pt x="893" y="666"/>
                  </a:cubicBezTo>
                  <a:cubicBezTo>
                    <a:pt x="894" y="662"/>
                    <a:pt x="894" y="662"/>
                    <a:pt x="894" y="662"/>
                  </a:cubicBezTo>
                  <a:cubicBezTo>
                    <a:pt x="898" y="663"/>
                    <a:pt x="897" y="663"/>
                    <a:pt x="901" y="659"/>
                  </a:cubicBezTo>
                  <a:close/>
                  <a:moveTo>
                    <a:pt x="909" y="675"/>
                  </a:moveTo>
                  <a:cubicBezTo>
                    <a:pt x="911" y="670"/>
                    <a:pt x="903" y="674"/>
                    <a:pt x="909" y="668"/>
                  </a:cubicBezTo>
                  <a:cubicBezTo>
                    <a:pt x="909" y="670"/>
                    <a:pt x="913" y="671"/>
                    <a:pt x="909" y="675"/>
                  </a:cubicBezTo>
                  <a:close/>
                  <a:moveTo>
                    <a:pt x="850" y="1031"/>
                  </a:moveTo>
                  <a:cubicBezTo>
                    <a:pt x="842" y="1034"/>
                    <a:pt x="852" y="1036"/>
                    <a:pt x="842" y="1040"/>
                  </a:cubicBezTo>
                  <a:cubicBezTo>
                    <a:pt x="843" y="1036"/>
                    <a:pt x="844" y="1036"/>
                    <a:pt x="843" y="1034"/>
                  </a:cubicBezTo>
                  <a:cubicBezTo>
                    <a:pt x="845" y="1032"/>
                    <a:pt x="850" y="1027"/>
                    <a:pt x="850" y="1031"/>
                  </a:cubicBezTo>
                  <a:close/>
                  <a:moveTo>
                    <a:pt x="838" y="1037"/>
                  </a:moveTo>
                  <a:cubicBezTo>
                    <a:pt x="838" y="1036"/>
                    <a:pt x="839" y="1034"/>
                    <a:pt x="838" y="1034"/>
                  </a:cubicBezTo>
                  <a:cubicBezTo>
                    <a:pt x="836" y="1035"/>
                    <a:pt x="832" y="1041"/>
                    <a:pt x="831" y="1039"/>
                  </a:cubicBezTo>
                  <a:cubicBezTo>
                    <a:pt x="833" y="1037"/>
                    <a:pt x="835" y="1036"/>
                    <a:pt x="836" y="1033"/>
                  </a:cubicBezTo>
                  <a:cubicBezTo>
                    <a:pt x="838" y="1034"/>
                    <a:pt x="844" y="1027"/>
                    <a:pt x="846" y="1029"/>
                  </a:cubicBezTo>
                  <a:cubicBezTo>
                    <a:pt x="844" y="1032"/>
                    <a:pt x="842" y="1036"/>
                    <a:pt x="838" y="1037"/>
                  </a:cubicBezTo>
                  <a:close/>
                  <a:moveTo>
                    <a:pt x="949" y="701"/>
                  </a:moveTo>
                  <a:cubicBezTo>
                    <a:pt x="952" y="700"/>
                    <a:pt x="952" y="702"/>
                    <a:pt x="952" y="703"/>
                  </a:cubicBezTo>
                  <a:cubicBezTo>
                    <a:pt x="950" y="706"/>
                    <a:pt x="949" y="704"/>
                    <a:pt x="945" y="706"/>
                  </a:cubicBezTo>
                  <a:cubicBezTo>
                    <a:pt x="945" y="704"/>
                    <a:pt x="948" y="703"/>
                    <a:pt x="949" y="701"/>
                  </a:cubicBezTo>
                  <a:close/>
                  <a:moveTo>
                    <a:pt x="855" y="1036"/>
                  </a:moveTo>
                  <a:cubicBezTo>
                    <a:pt x="854" y="1039"/>
                    <a:pt x="851" y="1041"/>
                    <a:pt x="849" y="1044"/>
                  </a:cubicBezTo>
                  <a:cubicBezTo>
                    <a:pt x="850" y="1042"/>
                    <a:pt x="845" y="1045"/>
                    <a:pt x="847" y="1041"/>
                  </a:cubicBezTo>
                  <a:cubicBezTo>
                    <a:pt x="851" y="1038"/>
                    <a:pt x="851" y="1039"/>
                    <a:pt x="855" y="1036"/>
                  </a:cubicBezTo>
                  <a:close/>
                  <a:moveTo>
                    <a:pt x="954" y="711"/>
                  </a:moveTo>
                  <a:cubicBezTo>
                    <a:pt x="953" y="707"/>
                    <a:pt x="949" y="713"/>
                    <a:pt x="950" y="709"/>
                  </a:cubicBezTo>
                  <a:cubicBezTo>
                    <a:pt x="951" y="707"/>
                    <a:pt x="959" y="706"/>
                    <a:pt x="954" y="711"/>
                  </a:cubicBezTo>
                  <a:close/>
                  <a:moveTo>
                    <a:pt x="856" y="1037"/>
                  </a:moveTo>
                  <a:cubicBezTo>
                    <a:pt x="858" y="1036"/>
                    <a:pt x="859" y="1037"/>
                    <a:pt x="858" y="1040"/>
                  </a:cubicBezTo>
                  <a:cubicBezTo>
                    <a:pt x="856" y="1041"/>
                    <a:pt x="854" y="1042"/>
                    <a:pt x="854" y="1041"/>
                  </a:cubicBezTo>
                  <a:cubicBezTo>
                    <a:pt x="855" y="1041"/>
                    <a:pt x="855" y="1039"/>
                    <a:pt x="856" y="1037"/>
                  </a:cubicBezTo>
                  <a:close/>
                  <a:moveTo>
                    <a:pt x="1073" y="788"/>
                  </a:moveTo>
                  <a:cubicBezTo>
                    <a:pt x="1074" y="784"/>
                    <a:pt x="1068" y="788"/>
                    <a:pt x="1068" y="785"/>
                  </a:cubicBezTo>
                  <a:cubicBezTo>
                    <a:pt x="1073" y="782"/>
                    <a:pt x="1076" y="784"/>
                    <a:pt x="1073" y="788"/>
                  </a:cubicBezTo>
                  <a:close/>
                  <a:moveTo>
                    <a:pt x="1080" y="792"/>
                  </a:moveTo>
                  <a:cubicBezTo>
                    <a:pt x="1078" y="790"/>
                    <a:pt x="1075" y="790"/>
                    <a:pt x="1075" y="786"/>
                  </a:cubicBezTo>
                  <a:cubicBezTo>
                    <a:pt x="1080" y="785"/>
                    <a:pt x="1081" y="786"/>
                    <a:pt x="1080" y="792"/>
                  </a:cubicBezTo>
                  <a:close/>
                  <a:moveTo>
                    <a:pt x="1085" y="791"/>
                  </a:moveTo>
                  <a:cubicBezTo>
                    <a:pt x="1081" y="792"/>
                    <a:pt x="1081" y="792"/>
                    <a:pt x="1081" y="792"/>
                  </a:cubicBezTo>
                  <a:cubicBezTo>
                    <a:pt x="1082" y="791"/>
                    <a:pt x="1082" y="790"/>
                    <a:pt x="1082" y="789"/>
                  </a:cubicBezTo>
                  <a:cubicBezTo>
                    <a:pt x="1086" y="787"/>
                    <a:pt x="1085" y="789"/>
                    <a:pt x="1085" y="791"/>
                  </a:cubicBezTo>
                  <a:close/>
                  <a:moveTo>
                    <a:pt x="1092" y="1020"/>
                  </a:moveTo>
                  <a:cubicBezTo>
                    <a:pt x="1091" y="1024"/>
                    <a:pt x="1088" y="1026"/>
                    <a:pt x="1085" y="1027"/>
                  </a:cubicBezTo>
                  <a:cubicBezTo>
                    <a:pt x="1081" y="1028"/>
                    <a:pt x="1079" y="1025"/>
                    <a:pt x="1074" y="1026"/>
                  </a:cubicBezTo>
                  <a:cubicBezTo>
                    <a:pt x="1074" y="1025"/>
                    <a:pt x="1074" y="1023"/>
                    <a:pt x="1076" y="1023"/>
                  </a:cubicBezTo>
                  <a:cubicBezTo>
                    <a:pt x="1081" y="1020"/>
                    <a:pt x="1087" y="1020"/>
                    <a:pt x="1092" y="1020"/>
                  </a:cubicBezTo>
                  <a:close/>
                  <a:moveTo>
                    <a:pt x="1102" y="1029"/>
                  </a:moveTo>
                  <a:cubicBezTo>
                    <a:pt x="1101" y="1031"/>
                    <a:pt x="1100" y="1033"/>
                    <a:pt x="1099" y="1034"/>
                  </a:cubicBezTo>
                  <a:cubicBezTo>
                    <a:pt x="1096" y="1033"/>
                    <a:pt x="1091" y="1033"/>
                    <a:pt x="1089" y="1030"/>
                  </a:cubicBezTo>
                  <a:cubicBezTo>
                    <a:pt x="1094" y="1029"/>
                    <a:pt x="1097" y="1030"/>
                    <a:pt x="1102" y="1029"/>
                  </a:cubicBezTo>
                  <a:close/>
                  <a:moveTo>
                    <a:pt x="1161" y="836"/>
                  </a:moveTo>
                  <a:cubicBezTo>
                    <a:pt x="1158" y="839"/>
                    <a:pt x="1153" y="840"/>
                    <a:pt x="1153" y="837"/>
                  </a:cubicBezTo>
                  <a:cubicBezTo>
                    <a:pt x="1158" y="834"/>
                    <a:pt x="1159" y="836"/>
                    <a:pt x="1161" y="836"/>
                  </a:cubicBezTo>
                  <a:close/>
                  <a:moveTo>
                    <a:pt x="1119" y="1032"/>
                  </a:moveTo>
                  <a:cubicBezTo>
                    <a:pt x="1112" y="1033"/>
                    <a:pt x="1108" y="1032"/>
                    <a:pt x="1101" y="1037"/>
                  </a:cubicBezTo>
                  <a:cubicBezTo>
                    <a:pt x="1103" y="1033"/>
                    <a:pt x="1103" y="1033"/>
                    <a:pt x="1103" y="1033"/>
                  </a:cubicBezTo>
                  <a:cubicBezTo>
                    <a:pt x="1106" y="1033"/>
                    <a:pt x="1117" y="1025"/>
                    <a:pt x="1119" y="1032"/>
                  </a:cubicBezTo>
                  <a:close/>
                  <a:moveTo>
                    <a:pt x="1206" y="836"/>
                  </a:moveTo>
                  <a:cubicBezTo>
                    <a:pt x="1208" y="835"/>
                    <a:pt x="1209" y="835"/>
                    <a:pt x="1210" y="835"/>
                  </a:cubicBezTo>
                  <a:cubicBezTo>
                    <a:pt x="1208" y="840"/>
                    <a:pt x="1203" y="841"/>
                    <a:pt x="1202" y="847"/>
                  </a:cubicBezTo>
                  <a:cubicBezTo>
                    <a:pt x="1200" y="847"/>
                    <a:pt x="1196" y="849"/>
                    <a:pt x="1197" y="844"/>
                  </a:cubicBezTo>
                  <a:cubicBezTo>
                    <a:pt x="1200" y="847"/>
                    <a:pt x="1205" y="842"/>
                    <a:pt x="1206" y="836"/>
                  </a:cubicBezTo>
                  <a:close/>
                  <a:moveTo>
                    <a:pt x="1143" y="1059"/>
                  </a:moveTo>
                  <a:cubicBezTo>
                    <a:pt x="1142" y="1062"/>
                    <a:pt x="1139" y="1063"/>
                    <a:pt x="1137" y="1065"/>
                  </a:cubicBezTo>
                  <a:cubicBezTo>
                    <a:pt x="1138" y="1063"/>
                    <a:pt x="1135" y="1064"/>
                    <a:pt x="1137" y="1060"/>
                  </a:cubicBezTo>
                  <a:cubicBezTo>
                    <a:pt x="1139" y="1059"/>
                    <a:pt x="1139" y="1061"/>
                    <a:pt x="1143" y="1059"/>
                  </a:cubicBezTo>
                  <a:close/>
                  <a:moveTo>
                    <a:pt x="1182" y="982"/>
                  </a:moveTo>
                  <a:cubicBezTo>
                    <a:pt x="1183" y="984"/>
                    <a:pt x="1188" y="979"/>
                    <a:pt x="1190" y="978"/>
                  </a:cubicBezTo>
                  <a:cubicBezTo>
                    <a:pt x="1190" y="981"/>
                    <a:pt x="1187" y="981"/>
                    <a:pt x="1187" y="983"/>
                  </a:cubicBezTo>
                  <a:cubicBezTo>
                    <a:pt x="1187" y="983"/>
                    <a:pt x="1187" y="984"/>
                    <a:pt x="1187" y="985"/>
                  </a:cubicBezTo>
                  <a:cubicBezTo>
                    <a:pt x="1184" y="984"/>
                    <a:pt x="1184" y="982"/>
                    <a:pt x="1180" y="988"/>
                  </a:cubicBezTo>
                  <a:cubicBezTo>
                    <a:pt x="1179" y="987"/>
                    <a:pt x="1181" y="984"/>
                    <a:pt x="1182" y="982"/>
                  </a:cubicBezTo>
                  <a:close/>
                  <a:moveTo>
                    <a:pt x="1232" y="895"/>
                  </a:moveTo>
                  <a:cubicBezTo>
                    <a:pt x="1233" y="892"/>
                    <a:pt x="1228" y="896"/>
                    <a:pt x="1230" y="892"/>
                  </a:cubicBezTo>
                  <a:cubicBezTo>
                    <a:pt x="1234" y="889"/>
                    <a:pt x="1235" y="892"/>
                    <a:pt x="1232" y="895"/>
                  </a:cubicBezTo>
                  <a:close/>
                  <a:moveTo>
                    <a:pt x="1241" y="904"/>
                  </a:moveTo>
                  <a:cubicBezTo>
                    <a:pt x="1237" y="905"/>
                    <a:pt x="1234" y="906"/>
                    <a:pt x="1234" y="902"/>
                  </a:cubicBezTo>
                  <a:cubicBezTo>
                    <a:pt x="1236" y="903"/>
                    <a:pt x="1242" y="900"/>
                    <a:pt x="1241" y="904"/>
                  </a:cubicBezTo>
                  <a:close/>
                  <a:moveTo>
                    <a:pt x="1247" y="913"/>
                  </a:moveTo>
                  <a:cubicBezTo>
                    <a:pt x="1244" y="913"/>
                    <a:pt x="1242" y="914"/>
                    <a:pt x="1244" y="910"/>
                  </a:cubicBezTo>
                  <a:cubicBezTo>
                    <a:pt x="1246" y="909"/>
                    <a:pt x="1247" y="910"/>
                    <a:pt x="1247" y="913"/>
                  </a:cubicBezTo>
                  <a:close/>
                  <a:moveTo>
                    <a:pt x="1259" y="897"/>
                  </a:moveTo>
                  <a:cubicBezTo>
                    <a:pt x="1258" y="900"/>
                    <a:pt x="1258" y="900"/>
                    <a:pt x="1261" y="898"/>
                  </a:cubicBezTo>
                  <a:cubicBezTo>
                    <a:pt x="1260" y="902"/>
                    <a:pt x="1254" y="902"/>
                    <a:pt x="1256" y="899"/>
                  </a:cubicBezTo>
                  <a:cubicBezTo>
                    <a:pt x="1257" y="899"/>
                    <a:pt x="1258" y="898"/>
                    <a:pt x="1259" y="897"/>
                  </a:cubicBezTo>
                  <a:close/>
                  <a:moveTo>
                    <a:pt x="1297" y="985"/>
                  </a:moveTo>
                  <a:cubicBezTo>
                    <a:pt x="1294" y="988"/>
                    <a:pt x="1291" y="988"/>
                    <a:pt x="1290" y="987"/>
                  </a:cubicBezTo>
                  <a:cubicBezTo>
                    <a:pt x="1292" y="985"/>
                    <a:pt x="1298" y="982"/>
                    <a:pt x="1297" y="9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4" name="Freeform 117"/>
            <p:cNvSpPr/>
            <p:nvPr/>
          </p:nvSpPr>
          <p:spPr bwMode="auto">
            <a:xfrm>
              <a:off x="796925" y="415925"/>
              <a:ext cx="19050" cy="15875"/>
            </a:xfrm>
            <a:custGeom>
              <a:avLst/>
              <a:gdLst>
                <a:gd name="T0" fmla="*/ 1 w 15"/>
                <a:gd name="T1" fmla="*/ 3 h 12"/>
                <a:gd name="T2" fmla="*/ 0 w 15"/>
                <a:gd name="T3" fmla="*/ 5 h 12"/>
                <a:gd name="T4" fmla="*/ 15 w 15"/>
                <a:gd name="T5" fmla="*/ 12 h 12"/>
                <a:gd name="T6" fmla="*/ 8 w 15"/>
                <a:gd name="T7" fmla="*/ 0 h 12"/>
                <a:gd name="T8" fmla="*/ 5 w 15"/>
                <a:gd name="T9" fmla="*/ 4 h 12"/>
                <a:gd name="T10" fmla="*/ 1 w 15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2">
                  <a:moveTo>
                    <a:pt x="1" y="3"/>
                  </a:moveTo>
                  <a:cubicBezTo>
                    <a:pt x="0" y="4"/>
                    <a:pt x="2" y="4"/>
                    <a:pt x="0" y="5"/>
                  </a:cubicBezTo>
                  <a:cubicBezTo>
                    <a:pt x="10" y="2"/>
                    <a:pt x="8" y="11"/>
                    <a:pt x="15" y="12"/>
                  </a:cubicBezTo>
                  <a:cubicBezTo>
                    <a:pt x="15" y="6"/>
                    <a:pt x="11" y="3"/>
                    <a:pt x="8" y="0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3"/>
                    <a:pt x="2" y="4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5" name="Freeform 118"/>
            <p:cNvSpPr/>
            <p:nvPr/>
          </p:nvSpPr>
          <p:spPr bwMode="auto">
            <a:xfrm>
              <a:off x="190500" y="458788"/>
              <a:ext cx="6350" cy="6350"/>
            </a:xfrm>
            <a:custGeom>
              <a:avLst/>
              <a:gdLst>
                <a:gd name="T0" fmla="*/ 1 w 6"/>
                <a:gd name="T1" fmla="*/ 2 h 5"/>
                <a:gd name="T2" fmla="*/ 6 w 6"/>
                <a:gd name="T3" fmla="*/ 4 h 5"/>
                <a:gd name="T4" fmla="*/ 1 w 6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1" y="2"/>
                  </a:moveTo>
                  <a:cubicBezTo>
                    <a:pt x="0" y="5"/>
                    <a:pt x="5" y="3"/>
                    <a:pt x="6" y="4"/>
                  </a:cubicBezTo>
                  <a:cubicBezTo>
                    <a:pt x="5" y="3"/>
                    <a:pt x="5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6" name="Freeform 119"/>
            <p:cNvSpPr/>
            <p:nvPr/>
          </p:nvSpPr>
          <p:spPr bwMode="auto">
            <a:xfrm>
              <a:off x="282575" y="522288"/>
              <a:ext cx="7937" cy="6350"/>
            </a:xfrm>
            <a:custGeom>
              <a:avLst/>
              <a:gdLst>
                <a:gd name="T0" fmla="*/ 5 w 6"/>
                <a:gd name="T1" fmla="*/ 0 h 6"/>
                <a:gd name="T2" fmla="*/ 0 w 6"/>
                <a:gd name="T3" fmla="*/ 2 h 6"/>
                <a:gd name="T4" fmla="*/ 4 w 6"/>
                <a:gd name="T5" fmla="*/ 2 h 6"/>
                <a:gd name="T6" fmla="*/ 2 w 6"/>
                <a:gd name="T7" fmla="*/ 6 h 6"/>
                <a:gd name="T8" fmla="*/ 5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0"/>
                  </a:moveTo>
                  <a:cubicBezTo>
                    <a:pt x="3" y="0"/>
                    <a:pt x="2" y="2"/>
                    <a:pt x="0" y="2"/>
                  </a:cubicBezTo>
                  <a:cubicBezTo>
                    <a:pt x="0" y="4"/>
                    <a:pt x="3" y="2"/>
                    <a:pt x="4" y="2"/>
                  </a:cubicBezTo>
                  <a:cubicBezTo>
                    <a:pt x="3" y="3"/>
                    <a:pt x="3" y="4"/>
                    <a:pt x="2" y="6"/>
                  </a:cubicBezTo>
                  <a:cubicBezTo>
                    <a:pt x="6" y="4"/>
                    <a:pt x="4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7" name="Freeform 120"/>
            <p:cNvSpPr/>
            <p:nvPr/>
          </p:nvSpPr>
          <p:spPr bwMode="auto">
            <a:xfrm>
              <a:off x="354013" y="307975"/>
              <a:ext cx="7937" cy="11112"/>
            </a:xfrm>
            <a:custGeom>
              <a:avLst/>
              <a:gdLst>
                <a:gd name="T0" fmla="*/ 2 w 6"/>
                <a:gd name="T1" fmla="*/ 2 h 9"/>
                <a:gd name="T2" fmla="*/ 0 w 6"/>
                <a:gd name="T3" fmla="*/ 9 h 9"/>
                <a:gd name="T4" fmla="*/ 5 w 6"/>
                <a:gd name="T5" fmla="*/ 4 h 9"/>
                <a:gd name="T6" fmla="*/ 2 w 6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9">
                  <a:moveTo>
                    <a:pt x="2" y="2"/>
                  </a:moveTo>
                  <a:cubicBezTo>
                    <a:pt x="0" y="2"/>
                    <a:pt x="4" y="5"/>
                    <a:pt x="0" y="9"/>
                  </a:cubicBezTo>
                  <a:cubicBezTo>
                    <a:pt x="2" y="8"/>
                    <a:pt x="3" y="6"/>
                    <a:pt x="5" y="4"/>
                  </a:cubicBezTo>
                  <a:cubicBezTo>
                    <a:pt x="6" y="0"/>
                    <a:pt x="2" y="6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8" name="Freeform 121"/>
            <p:cNvSpPr/>
            <p:nvPr/>
          </p:nvSpPr>
          <p:spPr bwMode="auto">
            <a:xfrm>
              <a:off x="325438" y="398463"/>
              <a:ext cx="7937" cy="6350"/>
            </a:xfrm>
            <a:custGeom>
              <a:avLst/>
              <a:gdLst>
                <a:gd name="T0" fmla="*/ 4 w 6"/>
                <a:gd name="T1" fmla="*/ 0 h 4"/>
                <a:gd name="T2" fmla="*/ 0 w 6"/>
                <a:gd name="T3" fmla="*/ 4 h 4"/>
                <a:gd name="T4" fmla="*/ 4 w 6"/>
                <a:gd name="T5" fmla="*/ 4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2" y="0"/>
                    <a:pt x="1" y="2"/>
                    <a:pt x="0" y="4"/>
                  </a:cubicBezTo>
                  <a:cubicBezTo>
                    <a:pt x="2" y="2"/>
                    <a:pt x="3" y="2"/>
                    <a:pt x="4" y="4"/>
                  </a:cubicBezTo>
                  <a:cubicBezTo>
                    <a:pt x="6" y="2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9" name="Freeform 122"/>
            <p:cNvSpPr/>
            <p:nvPr/>
          </p:nvSpPr>
          <p:spPr bwMode="auto">
            <a:xfrm>
              <a:off x="342900" y="363538"/>
              <a:ext cx="7937" cy="7937"/>
            </a:xfrm>
            <a:custGeom>
              <a:avLst/>
              <a:gdLst>
                <a:gd name="T0" fmla="*/ 3 w 6"/>
                <a:gd name="T1" fmla="*/ 4 h 6"/>
                <a:gd name="T2" fmla="*/ 6 w 6"/>
                <a:gd name="T3" fmla="*/ 0 h 6"/>
                <a:gd name="T4" fmla="*/ 1 w 6"/>
                <a:gd name="T5" fmla="*/ 3 h 6"/>
                <a:gd name="T6" fmla="*/ 3 w 6"/>
                <a:gd name="T7" fmla="*/ 6 h 6"/>
                <a:gd name="T8" fmla="*/ 3 w 6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4"/>
                  </a:moveTo>
                  <a:cubicBezTo>
                    <a:pt x="4" y="3"/>
                    <a:pt x="6" y="2"/>
                    <a:pt x="6" y="0"/>
                  </a:cubicBezTo>
                  <a:cubicBezTo>
                    <a:pt x="4" y="1"/>
                    <a:pt x="2" y="2"/>
                    <a:pt x="1" y="3"/>
                  </a:cubicBezTo>
                  <a:cubicBezTo>
                    <a:pt x="0" y="5"/>
                    <a:pt x="4" y="3"/>
                    <a:pt x="3" y="6"/>
                  </a:cubicBezTo>
                  <a:cubicBezTo>
                    <a:pt x="4" y="5"/>
                    <a:pt x="3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0" name="Freeform 123"/>
            <p:cNvSpPr/>
            <p:nvPr/>
          </p:nvSpPr>
          <p:spPr bwMode="auto">
            <a:xfrm>
              <a:off x="279400" y="568325"/>
              <a:ext cx="20637" cy="12700"/>
            </a:xfrm>
            <a:custGeom>
              <a:avLst/>
              <a:gdLst>
                <a:gd name="T0" fmla="*/ 2 w 16"/>
                <a:gd name="T1" fmla="*/ 3 h 10"/>
                <a:gd name="T2" fmla="*/ 6 w 16"/>
                <a:gd name="T3" fmla="*/ 2 h 10"/>
                <a:gd name="T4" fmla="*/ 5 w 16"/>
                <a:gd name="T5" fmla="*/ 6 h 10"/>
                <a:gd name="T6" fmla="*/ 11 w 16"/>
                <a:gd name="T7" fmla="*/ 10 h 10"/>
                <a:gd name="T8" fmla="*/ 16 w 16"/>
                <a:gd name="T9" fmla="*/ 7 h 10"/>
                <a:gd name="T10" fmla="*/ 8 w 16"/>
                <a:gd name="T11" fmla="*/ 0 h 10"/>
                <a:gd name="T12" fmla="*/ 2 w 16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0">
                  <a:moveTo>
                    <a:pt x="2" y="3"/>
                  </a:moveTo>
                  <a:cubicBezTo>
                    <a:pt x="0" y="8"/>
                    <a:pt x="5" y="2"/>
                    <a:pt x="6" y="2"/>
                  </a:cubicBezTo>
                  <a:cubicBezTo>
                    <a:pt x="9" y="1"/>
                    <a:pt x="4" y="4"/>
                    <a:pt x="5" y="6"/>
                  </a:cubicBezTo>
                  <a:cubicBezTo>
                    <a:pt x="10" y="4"/>
                    <a:pt x="11" y="7"/>
                    <a:pt x="11" y="10"/>
                  </a:cubicBezTo>
                  <a:cubicBezTo>
                    <a:pt x="13" y="9"/>
                    <a:pt x="14" y="8"/>
                    <a:pt x="16" y="7"/>
                  </a:cubicBezTo>
                  <a:cubicBezTo>
                    <a:pt x="12" y="7"/>
                    <a:pt x="9" y="5"/>
                    <a:pt x="8" y="0"/>
                  </a:cubicBezTo>
                  <a:cubicBezTo>
                    <a:pt x="5" y="2"/>
                    <a:pt x="4" y="1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1" name="Freeform 124"/>
            <p:cNvSpPr/>
            <p:nvPr/>
          </p:nvSpPr>
          <p:spPr bwMode="auto">
            <a:xfrm>
              <a:off x="363538" y="331788"/>
              <a:ext cx="20637" cy="19050"/>
            </a:xfrm>
            <a:custGeom>
              <a:avLst/>
              <a:gdLst>
                <a:gd name="T0" fmla="*/ 0 w 16"/>
                <a:gd name="T1" fmla="*/ 8 h 15"/>
                <a:gd name="T2" fmla="*/ 15 w 16"/>
                <a:gd name="T3" fmla="*/ 15 h 15"/>
                <a:gd name="T4" fmla="*/ 16 w 16"/>
                <a:gd name="T5" fmla="*/ 12 h 15"/>
                <a:gd name="T6" fmla="*/ 12 w 16"/>
                <a:gd name="T7" fmla="*/ 11 h 15"/>
                <a:gd name="T8" fmla="*/ 11 w 16"/>
                <a:gd name="T9" fmla="*/ 4 h 15"/>
                <a:gd name="T10" fmla="*/ 0 w 16"/>
                <a:gd name="T1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5">
                  <a:moveTo>
                    <a:pt x="0" y="8"/>
                  </a:moveTo>
                  <a:cubicBezTo>
                    <a:pt x="5" y="11"/>
                    <a:pt x="7" y="15"/>
                    <a:pt x="15" y="15"/>
                  </a:cubicBezTo>
                  <a:cubicBezTo>
                    <a:pt x="16" y="13"/>
                    <a:pt x="14" y="13"/>
                    <a:pt x="16" y="12"/>
                  </a:cubicBezTo>
                  <a:cubicBezTo>
                    <a:pt x="16" y="9"/>
                    <a:pt x="14" y="12"/>
                    <a:pt x="12" y="11"/>
                  </a:cubicBezTo>
                  <a:cubicBezTo>
                    <a:pt x="15" y="8"/>
                    <a:pt x="7" y="5"/>
                    <a:pt x="11" y="4"/>
                  </a:cubicBezTo>
                  <a:cubicBezTo>
                    <a:pt x="13" y="0"/>
                    <a:pt x="4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2" name="Freeform 125"/>
            <p:cNvSpPr/>
            <p:nvPr/>
          </p:nvSpPr>
          <p:spPr bwMode="auto">
            <a:xfrm>
              <a:off x="273050" y="628650"/>
              <a:ext cx="11112" cy="11112"/>
            </a:xfrm>
            <a:custGeom>
              <a:avLst/>
              <a:gdLst>
                <a:gd name="T0" fmla="*/ 2 w 8"/>
                <a:gd name="T1" fmla="*/ 0 h 8"/>
                <a:gd name="T2" fmla="*/ 8 w 8"/>
                <a:gd name="T3" fmla="*/ 8 h 8"/>
                <a:gd name="T4" fmla="*/ 2 w 8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cubicBezTo>
                    <a:pt x="0" y="4"/>
                    <a:pt x="4" y="8"/>
                    <a:pt x="8" y="8"/>
                  </a:cubicBezTo>
                  <a:cubicBezTo>
                    <a:pt x="6" y="6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3" name="Freeform 126"/>
            <p:cNvSpPr/>
            <p:nvPr/>
          </p:nvSpPr>
          <p:spPr bwMode="auto">
            <a:xfrm>
              <a:off x="449263" y="120650"/>
              <a:ext cx="7937" cy="7937"/>
            </a:xfrm>
            <a:custGeom>
              <a:avLst/>
              <a:gdLst>
                <a:gd name="T0" fmla="*/ 6 w 7"/>
                <a:gd name="T1" fmla="*/ 0 h 6"/>
                <a:gd name="T2" fmla="*/ 0 w 7"/>
                <a:gd name="T3" fmla="*/ 2 h 6"/>
                <a:gd name="T4" fmla="*/ 5 w 7"/>
                <a:gd name="T5" fmla="*/ 3 h 6"/>
                <a:gd name="T6" fmla="*/ 6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0"/>
                  </a:moveTo>
                  <a:cubicBezTo>
                    <a:pt x="4" y="2"/>
                    <a:pt x="4" y="0"/>
                    <a:pt x="0" y="2"/>
                  </a:cubicBezTo>
                  <a:cubicBezTo>
                    <a:pt x="1" y="6"/>
                    <a:pt x="3" y="3"/>
                    <a:pt x="5" y="3"/>
                  </a:cubicBezTo>
                  <a:cubicBezTo>
                    <a:pt x="7" y="2"/>
                    <a:pt x="5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4" name="Freeform 127"/>
            <p:cNvSpPr/>
            <p:nvPr/>
          </p:nvSpPr>
          <p:spPr bwMode="auto">
            <a:xfrm>
              <a:off x="374650" y="349250"/>
              <a:ext cx="9525" cy="9525"/>
            </a:xfrm>
            <a:custGeom>
              <a:avLst/>
              <a:gdLst>
                <a:gd name="T0" fmla="*/ 0 w 7"/>
                <a:gd name="T1" fmla="*/ 3 h 7"/>
                <a:gd name="T2" fmla="*/ 5 w 7"/>
                <a:gd name="T3" fmla="*/ 5 h 7"/>
                <a:gd name="T4" fmla="*/ 0 w 7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2" y="4"/>
                    <a:pt x="1" y="7"/>
                    <a:pt x="5" y="5"/>
                  </a:cubicBezTo>
                  <a:cubicBezTo>
                    <a:pt x="7" y="0"/>
                    <a:pt x="2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5" name="Freeform 128"/>
            <p:cNvSpPr/>
            <p:nvPr/>
          </p:nvSpPr>
          <p:spPr bwMode="auto">
            <a:xfrm>
              <a:off x="312738" y="571500"/>
              <a:ext cx="7937" cy="6350"/>
            </a:xfrm>
            <a:custGeom>
              <a:avLst/>
              <a:gdLst>
                <a:gd name="T0" fmla="*/ 4 w 6"/>
                <a:gd name="T1" fmla="*/ 0 h 5"/>
                <a:gd name="T2" fmla="*/ 0 w 6"/>
                <a:gd name="T3" fmla="*/ 3 h 5"/>
                <a:gd name="T4" fmla="*/ 3 w 6"/>
                <a:gd name="T5" fmla="*/ 5 h 5"/>
                <a:gd name="T6" fmla="*/ 4 w 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2" y="0"/>
                    <a:pt x="2" y="2"/>
                    <a:pt x="0" y="3"/>
                  </a:cubicBezTo>
                  <a:cubicBezTo>
                    <a:pt x="0" y="5"/>
                    <a:pt x="2" y="4"/>
                    <a:pt x="3" y="5"/>
                  </a:cubicBezTo>
                  <a:cubicBezTo>
                    <a:pt x="6" y="3"/>
                    <a:pt x="1" y="4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6" name="Freeform 129"/>
            <p:cNvSpPr/>
            <p:nvPr/>
          </p:nvSpPr>
          <p:spPr bwMode="auto">
            <a:xfrm>
              <a:off x="452438" y="206375"/>
              <a:ext cx="7937" cy="12700"/>
            </a:xfrm>
            <a:custGeom>
              <a:avLst/>
              <a:gdLst>
                <a:gd name="T0" fmla="*/ 0 w 6"/>
                <a:gd name="T1" fmla="*/ 9 h 9"/>
                <a:gd name="T2" fmla="*/ 2 w 6"/>
                <a:gd name="T3" fmla="*/ 6 h 9"/>
                <a:gd name="T4" fmla="*/ 6 w 6"/>
                <a:gd name="T5" fmla="*/ 5 h 9"/>
                <a:gd name="T6" fmla="*/ 1 w 6"/>
                <a:gd name="T7" fmla="*/ 2 h 9"/>
                <a:gd name="T8" fmla="*/ 0 w 6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0" y="9"/>
                  </a:moveTo>
                  <a:cubicBezTo>
                    <a:pt x="1" y="8"/>
                    <a:pt x="1" y="7"/>
                    <a:pt x="2" y="6"/>
                  </a:cubicBezTo>
                  <a:cubicBezTo>
                    <a:pt x="4" y="5"/>
                    <a:pt x="3" y="7"/>
                    <a:pt x="6" y="5"/>
                  </a:cubicBezTo>
                  <a:cubicBezTo>
                    <a:pt x="6" y="3"/>
                    <a:pt x="6" y="0"/>
                    <a:pt x="1" y="2"/>
                  </a:cubicBezTo>
                  <a:cubicBezTo>
                    <a:pt x="1" y="5"/>
                    <a:pt x="3" y="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7" name="Freeform 130"/>
            <p:cNvSpPr/>
            <p:nvPr/>
          </p:nvSpPr>
          <p:spPr bwMode="auto">
            <a:xfrm>
              <a:off x="447675" y="322263"/>
              <a:ext cx="11112" cy="9525"/>
            </a:xfrm>
            <a:custGeom>
              <a:avLst/>
              <a:gdLst>
                <a:gd name="T0" fmla="*/ 0 w 9"/>
                <a:gd name="T1" fmla="*/ 3 h 8"/>
                <a:gd name="T2" fmla="*/ 2 w 9"/>
                <a:gd name="T3" fmla="*/ 8 h 8"/>
                <a:gd name="T4" fmla="*/ 9 w 9"/>
                <a:gd name="T5" fmla="*/ 3 h 8"/>
                <a:gd name="T6" fmla="*/ 0 w 9"/>
                <a:gd name="T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0" y="3"/>
                  </a:moveTo>
                  <a:cubicBezTo>
                    <a:pt x="4" y="2"/>
                    <a:pt x="0" y="6"/>
                    <a:pt x="2" y="8"/>
                  </a:cubicBezTo>
                  <a:cubicBezTo>
                    <a:pt x="6" y="5"/>
                    <a:pt x="6" y="5"/>
                    <a:pt x="9" y="3"/>
                  </a:cubicBezTo>
                  <a:cubicBezTo>
                    <a:pt x="6" y="4"/>
                    <a:pt x="3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8" name="Freeform 131"/>
            <p:cNvSpPr/>
            <p:nvPr/>
          </p:nvSpPr>
          <p:spPr bwMode="auto">
            <a:xfrm>
              <a:off x="346075" y="630238"/>
              <a:ext cx="15875" cy="12700"/>
            </a:xfrm>
            <a:custGeom>
              <a:avLst/>
              <a:gdLst>
                <a:gd name="T0" fmla="*/ 5 w 12"/>
                <a:gd name="T1" fmla="*/ 6 h 10"/>
                <a:gd name="T2" fmla="*/ 10 w 12"/>
                <a:gd name="T3" fmla="*/ 3 h 10"/>
                <a:gd name="T4" fmla="*/ 9 w 12"/>
                <a:gd name="T5" fmla="*/ 0 h 10"/>
                <a:gd name="T6" fmla="*/ 0 w 12"/>
                <a:gd name="T7" fmla="*/ 9 h 10"/>
                <a:gd name="T8" fmla="*/ 4 w 12"/>
                <a:gd name="T9" fmla="*/ 10 h 10"/>
                <a:gd name="T10" fmla="*/ 5 w 12"/>
                <a:gd name="T1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5" y="6"/>
                  </a:moveTo>
                  <a:cubicBezTo>
                    <a:pt x="7" y="3"/>
                    <a:pt x="8" y="7"/>
                    <a:pt x="10" y="3"/>
                  </a:cubicBezTo>
                  <a:cubicBezTo>
                    <a:pt x="12" y="0"/>
                    <a:pt x="7" y="4"/>
                    <a:pt x="9" y="0"/>
                  </a:cubicBezTo>
                  <a:cubicBezTo>
                    <a:pt x="6" y="3"/>
                    <a:pt x="3" y="3"/>
                    <a:pt x="0" y="9"/>
                  </a:cubicBezTo>
                  <a:cubicBezTo>
                    <a:pt x="3" y="8"/>
                    <a:pt x="4" y="8"/>
                    <a:pt x="4" y="10"/>
                  </a:cubicBezTo>
                  <a:cubicBezTo>
                    <a:pt x="7" y="9"/>
                    <a:pt x="4" y="8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9" name="Freeform 132"/>
            <p:cNvSpPr/>
            <p:nvPr/>
          </p:nvSpPr>
          <p:spPr bwMode="auto">
            <a:xfrm>
              <a:off x="355600" y="649288"/>
              <a:ext cx="9525" cy="9525"/>
            </a:xfrm>
            <a:custGeom>
              <a:avLst/>
              <a:gdLst>
                <a:gd name="T0" fmla="*/ 1 w 8"/>
                <a:gd name="T1" fmla="*/ 1 h 7"/>
                <a:gd name="T2" fmla="*/ 4 w 8"/>
                <a:gd name="T3" fmla="*/ 7 h 7"/>
                <a:gd name="T4" fmla="*/ 7 w 8"/>
                <a:gd name="T5" fmla="*/ 3 h 7"/>
                <a:gd name="T6" fmla="*/ 1 w 8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1" y="1"/>
                  </a:moveTo>
                  <a:cubicBezTo>
                    <a:pt x="0" y="5"/>
                    <a:pt x="7" y="1"/>
                    <a:pt x="4" y="7"/>
                  </a:cubicBezTo>
                  <a:cubicBezTo>
                    <a:pt x="8" y="5"/>
                    <a:pt x="5" y="4"/>
                    <a:pt x="7" y="3"/>
                  </a:cubicBezTo>
                  <a:cubicBezTo>
                    <a:pt x="5" y="2"/>
                    <a:pt x="4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0" name="Freeform 133"/>
            <p:cNvSpPr/>
            <p:nvPr/>
          </p:nvSpPr>
          <p:spPr bwMode="auto">
            <a:xfrm>
              <a:off x="360363" y="639763"/>
              <a:ext cx="17462" cy="23812"/>
            </a:xfrm>
            <a:custGeom>
              <a:avLst/>
              <a:gdLst>
                <a:gd name="T0" fmla="*/ 7 w 14"/>
                <a:gd name="T1" fmla="*/ 11 h 18"/>
                <a:gd name="T2" fmla="*/ 10 w 14"/>
                <a:gd name="T3" fmla="*/ 7 h 18"/>
                <a:gd name="T4" fmla="*/ 5 w 14"/>
                <a:gd name="T5" fmla="*/ 0 h 18"/>
                <a:gd name="T6" fmla="*/ 4 w 14"/>
                <a:gd name="T7" fmla="*/ 12 h 18"/>
                <a:gd name="T8" fmla="*/ 6 w 14"/>
                <a:gd name="T9" fmla="*/ 17 h 18"/>
                <a:gd name="T10" fmla="*/ 14 w 14"/>
                <a:gd name="T11" fmla="*/ 16 h 18"/>
                <a:gd name="T12" fmla="*/ 14 w 14"/>
                <a:gd name="T13" fmla="*/ 12 h 18"/>
                <a:gd name="T14" fmla="*/ 10 w 14"/>
                <a:gd name="T15" fmla="*/ 15 h 18"/>
                <a:gd name="T16" fmla="*/ 8 w 14"/>
                <a:gd name="T17" fmla="*/ 15 h 18"/>
                <a:gd name="T18" fmla="*/ 12 w 14"/>
                <a:gd name="T19" fmla="*/ 10 h 18"/>
                <a:gd name="T20" fmla="*/ 7 w 14"/>
                <a:gd name="T2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8">
                  <a:moveTo>
                    <a:pt x="7" y="11"/>
                  </a:moveTo>
                  <a:cubicBezTo>
                    <a:pt x="8" y="9"/>
                    <a:pt x="9" y="9"/>
                    <a:pt x="10" y="7"/>
                  </a:cubicBezTo>
                  <a:cubicBezTo>
                    <a:pt x="6" y="6"/>
                    <a:pt x="5" y="4"/>
                    <a:pt x="5" y="0"/>
                  </a:cubicBezTo>
                  <a:cubicBezTo>
                    <a:pt x="0" y="6"/>
                    <a:pt x="7" y="5"/>
                    <a:pt x="4" y="12"/>
                  </a:cubicBezTo>
                  <a:cubicBezTo>
                    <a:pt x="8" y="9"/>
                    <a:pt x="7" y="13"/>
                    <a:pt x="6" y="17"/>
                  </a:cubicBezTo>
                  <a:cubicBezTo>
                    <a:pt x="9" y="18"/>
                    <a:pt x="10" y="16"/>
                    <a:pt x="14" y="16"/>
                  </a:cubicBezTo>
                  <a:cubicBezTo>
                    <a:pt x="14" y="14"/>
                    <a:pt x="14" y="13"/>
                    <a:pt x="14" y="12"/>
                  </a:cubicBezTo>
                  <a:cubicBezTo>
                    <a:pt x="11" y="12"/>
                    <a:pt x="11" y="15"/>
                    <a:pt x="10" y="15"/>
                  </a:cubicBezTo>
                  <a:cubicBezTo>
                    <a:pt x="9" y="15"/>
                    <a:pt x="9" y="15"/>
                    <a:pt x="8" y="15"/>
                  </a:cubicBezTo>
                  <a:cubicBezTo>
                    <a:pt x="9" y="13"/>
                    <a:pt x="12" y="13"/>
                    <a:pt x="12" y="10"/>
                  </a:cubicBezTo>
                  <a:cubicBezTo>
                    <a:pt x="10" y="9"/>
                    <a:pt x="9" y="9"/>
                    <a:pt x="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1" name="Freeform 134"/>
            <p:cNvSpPr/>
            <p:nvPr/>
          </p:nvSpPr>
          <p:spPr bwMode="auto">
            <a:xfrm>
              <a:off x="587375" y="157163"/>
              <a:ext cx="6350" cy="9525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2 h 7"/>
                <a:gd name="T4" fmla="*/ 0 w 4"/>
                <a:gd name="T5" fmla="*/ 5 h 7"/>
                <a:gd name="T6" fmla="*/ 4 w 4"/>
                <a:gd name="T7" fmla="*/ 5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5"/>
                    <a:pt x="0" y="5"/>
                  </a:cubicBezTo>
                  <a:cubicBezTo>
                    <a:pt x="0" y="7"/>
                    <a:pt x="2" y="5"/>
                    <a:pt x="4" y="5"/>
                  </a:cubicBezTo>
                  <a:cubicBezTo>
                    <a:pt x="4" y="3"/>
                    <a:pt x="3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2" name="Freeform 135"/>
            <p:cNvSpPr/>
            <p:nvPr/>
          </p:nvSpPr>
          <p:spPr bwMode="auto">
            <a:xfrm>
              <a:off x="604838" y="228600"/>
              <a:ext cx="9525" cy="12700"/>
            </a:xfrm>
            <a:custGeom>
              <a:avLst/>
              <a:gdLst>
                <a:gd name="T0" fmla="*/ 2 w 7"/>
                <a:gd name="T1" fmla="*/ 0 h 10"/>
                <a:gd name="T2" fmla="*/ 7 w 7"/>
                <a:gd name="T3" fmla="*/ 8 h 10"/>
                <a:gd name="T4" fmla="*/ 6 w 7"/>
                <a:gd name="T5" fmla="*/ 4 h 10"/>
                <a:gd name="T6" fmla="*/ 2 w 7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0">
                  <a:moveTo>
                    <a:pt x="2" y="0"/>
                  </a:moveTo>
                  <a:cubicBezTo>
                    <a:pt x="0" y="1"/>
                    <a:pt x="1" y="10"/>
                    <a:pt x="7" y="8"/>
                  </a:cubicBezTo>
                  <a:cubicBezTo>
                    <a:pt x="7" y="7"/>
                    <a:pt x="2" y="7"/>
                    <a:pt x="6" y="4"/>
                  </a:cubicBezTo>
                  <a:cubicBezTo>
                    <a:pt x="7" y="1"/>
                    <a:pt x="0" y="5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3" name="Freeform 136"/>
            <p:cNvSpPr/>
            <p:nvPr/>
          </p:nvSpPr>
          <p:spPr bwMode="auto">
            <a:xfrm>
              <a:off x="609600" y="260350"/>
              <a:ext cx="14287" cy="17462"/>
            </a:xfrm>
            <a:custGeom>
              <a:avLst/>
              <a:gdLst>
                <a:gd name="T0" fmla="*/ 5 w 11"/>
                <a:gd name="T1" fmla="*/ 4 h 13"/>
                <a:gd name="T2" fmla="*/ 6 w 11"/>
                <a:gd name="T3" fmla="*/ 11 h 13"/>
                <a:gd name="T4" fmla="*/ 9 w 11"/>
                <a:gd name="T5" fmla="*/ 0 h 13"/>
                <a:gd name="T6" fmla="*/ 5 w 11"/>
                <a:gd name="T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3">
                  <a:moveTo>
                    <a:pt x="5" y="4"/>
                  </a:moveTo>
                  <a:cubicBezTo>
                    <a:pt x="5" y="7"/>
                    <a:pt x="0" y="13"/>
                    <a:pt x="6" y="11"/>
                  </a:cubicBezTo>
                  <a:cubicBezTo>
                    <a:pt x="11" y="5"/>
                    <a:pt x="3" y="7"/>
                    <a:pt x="9" y="0"/>
                  </a:cubicBezTo>
                  <a:cubicBezTo>
                    <a:pt x="7" y="0"/>
                    <a:pt x="7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4" name="Freeform 137"/>
            <p:cNvSpPr/>
            <p:nvPr/>
          </p:nvSpPr>
          <p:spPr bwMode="auto">
            <a:xfrm>
              <a:off x="561975" y="498475"/>
              <a:ext cx="11112" cy="6350"/>
            </a:xfrm>
            <a:custGeom>
              <a:avLst/>
              <a:gdLst>
                <a:gd name="T0" fmla="*/ 3 w 8"/>
                <a:gd name="T1" fmla="*/ 1 h 5"/>
                <a:gd name="T2" fmla="*/ 3 w 8"/>
                <a:gd name="T3" fmla="*/ 5 h 5"/>
                <a:gd name="T4" fmla="*/ 6 w 8"/>
                <a:gd name="T5" fmla="*/ 4 h 5"/>
                <a:gd name="T6" fmla="*/ 7 w 8"/>
                <a:gd name="T7" fmla="*/ 3 h 5"/>
                <a:gd name="T8" fmla="*/ 8 w 8"/>
                <a:gd name="T9" fmla="*/ 1 h 5"/>
                <a:gd name="T10" fmla="*/ 5 w 8"/>
                <a:gd name="T11" fmla="*/ 2 h 5"/>
                <a:gd name="T12" fmla="*/ 3 w 8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3" y="1"/>
                  </a:moveTo>
                  <a:cubicBezTo>
                    <a:pt x="0" y="4"/>
                    <a:pt x="4" y="4"/>
                    <a:pt x="3" y="5"/>
                  </a:cubicBezTo>
                  <a:cubicBezTo>
                    <a:pt x="5" y="5"/>
                    <a:pt x="6" y="2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2"/>
                    <a:pt x="2" y="4"/>
                    <a:pt x="5" y="2"/>
                  </a:cubicBezTo>
                  <a:cubicBezTo>
                    <a:pt x="5" y="0"/>
                    <a:pt x="3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5" name="Freeform 138"/>
            <p:cNvSpPr/>
            <p:nvPr/>
          </p:nvSpPr>
          <p:spPr bwMode="auto">
            <a:xfrm>
              <a:off x="649288" y="327025"/>
              <a:ext cx="14287" cy="25400"/>
            </a:xfrm>
            <a:custGeom>
              <a:avLst/>
              <a:gdLst>
                <a:gd name="T0" fmla="*/ 4 w 11"/>
                <a:gd name="T1" fmla="*/ 0 h 20"/>
                <a:gd name="T2" fmla="*/ 5 w 11"/>
                <a:gd name="T3" fmla="*/ 7 h 20"/>
                <a:gd name="T4" fmla="*/ 0 w 11"/>
                <a:gd name="T5" fmla="*/ 20 h 20"/>
                <a:gd name="T6" fmla="*/ 11 w 11"/>
                <a:gd name="T7" fmla="*/ 5 h 20"/>
                <a:gd name="T8" fmla="*/ 7 w 11"/>
                <a:gd name="T9" fmla="*/ 0 h 20"/>
                <a:gd name="T10" fmla="*/ 4 w 11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0">
                  <a:moveTo>
                    <a:pt x="4" y="0"/>
                  </a:moveTo>
                  <a:cubicBezTo>
                    <a:pt x="2" y="3"/>
                    <a:pt x="5" y="5"/>
                    <a:pt x="5" y="7"/>
                  </a:cubicBezTo>
                  <a:cubicBezTo>
                    <a:pt x="1" y="11"/>
                    <a:pt x="1" y="17"/>
                    <a:pt x="0" y="20"/>
                  </a:cubicBezTo>
                  <a:cubicBezTo>
                    <a:pt x="4" y="15"/>
                    <a:pt x="7" y="10"/>
                    <a:pt x="11" y="5"/>
                  </a:cubicBezTo>
                  <a:cubicBezTo>
                    <a:pt x="3" y="12"/>
                    <a:pt x="10" y="2"/>
                    <a:pt x="7" y="0"/>
                  </a:cubicBezTo>
                  <a:cubicBezTo>
                    <a:pt x="5" y="2"/>
                    <a:pt x="4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6" name="Freeform 139"/>
            <p:cNvSpPr/>
            <p:nvPr/>
          </p:nvSpPr>
          <p:spPr bwMode="auto">
            <a:xfrm>
              <a:off x="649288" y="360363"/>
              <a:ext cx="11112" cy="9525"/>
            </a:xfrm>
            <a:custGeom>
              <a:avLst/>
              <a:gdLst>
                <a:gd name="T0" fmla="*/ 2 w 8"/>
                <a:gd name="T1" fmla="*/ 0 h 8"/>
                <a:gd name="T2" fmla="*/ 5 w 8"/>
                <a:gd name="T3" fmla="*/ 8 h 8"/>
                <a:gd name="T4" fmla="*/ 7 w 8"/>
                <a:gd name="T5" fmla="*/ 2 h 8"/>
                <a:gd name="T6" fmla="*/ 2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cubicBezTo>
                    <a:pt x="0" y="3"/>
                    <a:pt x="4" y="5"/>
                    <a:pt x="5" y="8"/>
                  </a:cubicBezTo>
                  <a:cubicBezTo>
                    <a:pt x="8" y="7"/>
                    <a:pt x="3" y="5"/>
                    <a:pt x="7" y="2"/>
                  </a:cubicBezTo>
                  <a:cubicBezTo>
                    <a:pt x="6" y="3"/>
                    <a:pt x="1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7" name="Freeform 140"/>
            <p:cNvSpPr/>
            <p:nvPr/>
          </p:nvSpPr>
          <p:spPr bwMode="auto">
            <a:xfrm>
              <a:off x="657225" y="339725"/>
              <a:ext cx="7937" cy="11112"/>
            </a:xfrm>
            <a:custGeom>
              <a:avLst/>
              <a:gdLst>
                <a:gd name="T0" fmla="*/ 4 w 6"/>
                <a:gd name="T1" fmla="*/ 0 h 9"/>
                <a:gd name="T2" fmla="*/ 3 w 6"/>
                <a:gd name="T3" fmla="*/ 2 h 9"/>
                <a:gd name="T4" fmla="*/ 0 w 6"/>
                <a:gd name="T5" fmla="*/ 7 h 9"/>
                <a:gd name="T6" fmla="*/ 1 w 6"/>
                <a:gd name="T7" fmla="*/ 9 h 9"/>
                <a:gd name="T8" fmla="*/ 4 w 6"/>
                <a:gd name="T9" fmla="*/ 8 h 9"/>
                <a:gd name="T10" fmla="*/ 6 w 6"/>
                <a:gd name="T11" fmla="*/ 3 h 9"/>
                <a:gd name="T12" fmla="*/ 4 w 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4" y="0"/>
                  </a:moveTo>
                  <a:cubicBezTo>
                    <a:pt x="1" y="1"/>
                    <a:pt x="1" y="3"/>
                    <a:pt x="3" y="2"/>
                  </a:cubicBezTo>
                  <a:cubicBezTo>
                    <a:pt x="2" y="4"/>
                    <a:pt x="1" y="6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ubicBezTo>
                    <a:pt x="1" y="7"/>
                    <a:pt x="6" y="2"/>
                    <a:pt x="4" y="8"/>
                  </a:cubicBezTo>
                  <a:cubicBezTo>
                    <a:pt x="5" y="7"/>
                    <a:pt x="6" y="5"/>
                    <a:pt x="6" y="3"/>
                  </a:cubicBezTo>
                  <a:cubicBezTo>
                    <a:pt x="4" y="4"/>
                    <a:pt x="3" y="3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8" name="Freeform 141"/>
            <p:cNvSpPr/>
            <p:nvPr/>
          </p:nvSpPr>
          <p:spPr bwMode="auto">
            <a:xfrm>
              <a:off x="669925" y="363538"/>
              <a:ext cx="9525" cy="7937"/>
            </a:xfrm>
            <a:custGeom>
              <a:avLst/>
              <a:gdLst>
                <a:gd name="T0" fmla="*/ 7 w 7"/>
                <a:gd name="T1" fmla="*/ 3 h 6"/>
                <a:gd name="T2" fmla="*/ 6 w 7"/>
                <a:gd name="T3" fmla="*/ 0 h 6"/>
                <a:gd name="T4" fmla="*/ 0 w 7"/>
                <a:gd name="T5" fmla="*/ 5 h 6"/>
                <a:gd name="T6" fmla="*/ 7 w 7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7" y="3"/>
                  </a:moveTo>
                  <a:cubicBezTo>
                    <a:pt x="7" y="2"/>
                    <a:pt x="6" y="2"/>
                    <a:pt x="6" y="0"/>
                  </a:cubicBezTo>
                  <a:cubicBezTo>
                    <a:pt x="3" y="1"/>
                    <a:pt x="3" y="4"/>
                    <a:pt x="0" y="5"/>
                  </a:cubicBezTo>
                  <a:cubicBezTo>
                    <a:pt x="2" y="6"/>
                    <a:pt x="3" y="4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9" name="Freeform 142"/>
            <p:cNvSpPr/>
            <p:nvPr/>
          </p:nvSpPr>
          <p:spPr bwMode="auto">
            <a:xfrm>
              <a:off x="727075" y="346075"/>
              <a:ext cx="11112" cy="9525"/>
            </a:xfrm>
            <a:custGeom>
              <a:avLst/>
              <a:gdLst>
                <a:gd name="T0" fmla="*/ 8 w 9"/>
                <a:gd name="T1" fmla="*/ 0 h 7"/>
                <a:gd name="T2" fmla="*/ 4 w 9"/>
                <a:gd name="T3" fmla="*/ 1 h 7"/>
                <a:gd name="T4" fmla="*/ 0 w 9"/>
                <a:gd name="T5" fmla="*/ 7 h 7"/>
                <a:gd name="T6" fmla="*/ 3 w 9"/>
                <a:gd name="T7" fmla="*/ 6 h 7"/>
                <a:gd name="T8" fmla="*/ 6 w 9"/>
                <a:gd name="T9" fmla="*/ 4 h 7"/>
                <a:gd name="T10" fmla="*/ 8 w 9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8" y="0"/>
                  </a:moveTo>
                  <a:cubicBezTo>
                    <a:pt x="5" y="2"/>
                    <a:pt x="6" y="0"/>
                    <a:pt x="4" y="1"/>
                  </a:cubicBezTo>
                  <a:cubicBezTo>
                    <a:pt x="3" y="4"/>
                    <a:pt x="0" y="4"/>
                    <a:pt x="0" y="7"/>
                  </a:cubicBezTo>
                  <a:cubicBezTo>
                    <a:pt x="1" y="7"/>
                    <a:pt x="2" y="7"/>
                    <a:pt x="3" y="6"/>
                  </a:cubicBezTo>
                  <a:cubicBezTo>
                    <a:pt x="4" y="4"/>
                    <a:pt x="5" y="1"/>
                    <a:pt x="6" y="4"/>
                  </a:cubicBezTo>
                  <a:cubicBezTo>
                    <a:pt x="9" y="3"/>
                    <a:pt x="6" y="3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0" name="Freeform 143"/>
            <p:cNvSpPr/>
            <p:nvPr/>
          </p:nvSpPr>
          <p:spPr bwMode="auto">
            <a:xfrm>
              <a:off x="700088" y="444500"/>
              <a:ext cx="7937" cy="11112"/>
            </a:xfrm>
            <a:custGeom>
              <a:avLst/>
              <a:gdLst>
                <a:gd name="T0" fmla="*/ 5 w 6"/>
                <a:gd name="T1" fmla="*/ 2 h 9"/>
                <a:gd name="T2" fmla="*/ 4 w 6"/>
                <a:gd name="T3" fmla="*/ 3 h 9"/>
                <a:gd name="T4" fmla="*/ 0 w 6"/>
                <a:gd name="T5" fmla="*/ 7 h 9"/>
                <a:gd name="T6" fmla="*/ 6 w 6"/>
                <a:gd name="T7" fmla="*/ 2 h 9"/>
                <a:gd name="T8" fmla="*/ 5 w 6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5" y="2"/>
                  </a:moveTo>
                  <a:cubicBezTo>
                    <a:pt x="5" y="0"/>
                    <a:pt x="3" y="4"/>
                    <a:pt x="4" y="3"/>
                  </a:cubicBezTo>
                  <a:cubicBezTo>
                    <a:pt x="3" y="5"/>
                    <a:pt x="2" y="6"/>
                    <a:pt x="0" y="7"/>
                  </a:cubicBezTo>
                  <a:cubicBezTo>
                    <a:pt x="0" y="9"/>
                    <a:pt x="6" y="5"/>
                    <a:pt x="6" y="2"/>
                  </a:cubicBezTo>
                  <a:cubicBezTo>
                    <a:pt x="5" y="3"/>
                    <a:pt x="5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1" name="Freeform 144"/>
            <p:cNvSpPr/>
            <p:nvPr/>
          </p:nvSpPr>
          <p:spPr bwMode="auto">
            <a:xfrm>
              <a:off x="644525" y="615950"/>
              <a:ext cx="11112" cy="11112"/>
            </a:xfrm>
            <a:custGeom>
              <a:avLst/>
              <a:gdLst>
                <a:gd name="T0" fmla="*/ 1 w 8"/>
                <a:gd name="T1" fmla="*/ 3 h 9"/>
                <a:gd name="T2" fmla="*/ 2 w 8"/>
                <a:gd name="T3" fmla="*/ 3 h 9"/>
                <a:gd name="T4" fmla="*/ 6 w 8"/>
                <a:gd name="T5" fmla="*/ 5 h 9"/>
                <a:gd name="T6" fmla="*/ 4 w 8"/>
                <a:gd name="T7" fmla="*/ 0 h 9"/>
                <a:gd name="T8" fmla="*/ 1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3"/>
                  </a:moveTo>
                  <a:cubicBezTo>
                    <a:pt x="1" y="4"/>
                    <a:pt x="2" y="3"/>
                    <a:pt x="2" y="3"/>
                  </a:cubicBezTo>
                  <a:cubicBezTo>
                    <a:pt x="5" y="1"/>
                    <a:pt x="0" y="9"/>
                    <a:pt x="6" y="5"/>
                  </a:cubicBezTo>
                  <a:cubicBezTo>
                    <a:pt x="8" y="0"/>
                    <a:pt x="4" y="2"/>
                    <a:pt x="4" y="0"/>
                  </a:cubicBezTo>
                  <a:cubicBezTo>
                    <a:pt x="2" y="1"/>
                    <a:pt x="2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2" name="Freeform 145"/>
            <p:cNvSpPr/>
            <p:nvPr/>
          </p:nvSpPr>
          <p:spPr bwMode="auto">
            <a:xfrm>
              <a:off x="782638" y="379413"/>
              <a:ext cx="12700" cy="15875"/>
            </a:xfrm>
            <a:custGeom>
              <a:avLst/>
              <a:gdLst>
                <a:gd name="T0" fmla="*/ 5 w 10"/>
                <a:gd name="T1" fmla="*/ 6 h 12"/>
                <a:gd name="T2" fmla="*/ 2 w 10"/>
                <a:gd name="T3" fmla="*/ 0 h 12"/>
                <a:gd name="T4" fmla="*/ 1 w 10"/>
                <a:gd name="T5" fmla="*/ 11 h 12"/>
                <a:gd name="T6" fmla="*/ 10 w 10"/>
                <a:gd name="T7" fmla="*/ 12 h 12"/>
                <a:gd name="T8" fmla="*/ 5 w 10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5" y="6"/>
                  </a:moveTo>
                  <a:cubicBezTo>
                    <a:pt x="6" y="1"/>
                    <a:pt x="5" y="0"/>
                    <a:pt x="2" y="0"/>
                  </a:cubicBezTo>
                  <a:cubicBezTo>
                    <a:pt x="0" y="6"/>
                    <a:pt x="2" y="6"/>
                    <a:pt x="1" y="11"/>
                  </a:cubicBezTo>
                  <a:cubicBezTo>
                    <a:pt x="7" y="7"/>
                    <a:pt x="6" y="12"/>
                    <a:pt x="10" y="12"/>
                  </a:cubicBezTo>
                  <a:cubicBezTo>
                    <a:pt x="9" y="12"/>
                    <a:pt x="9" y="2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3" name="Freeform 146"/>
            <p:cNvSpPr/>
            <p:nvPr/>
          </p:nvSpPr>
          <p:spPr bwMode="auto">
            <a:xfrm>
              <a:off x="787400" y="395288"/>
              <a:ext cx="23812" cy="22225"/>
            </a:xfrm>
            <a:custGeom>
              <a:avLst/>
              <a:gdLst>
                <a:gd name="T0" fmla="*/ 0 w 18"/>
                <a:gd name="T1" fmla="*/ 4 h 17"/>
                <a:gd name="T2" fmla="*/ 5 w 18"/>
                <a:gd name="T3" fmla="*/ 9 h 17"/>
                <a:gd name="T4" fmla="*/ 15 w 18"/>
                <a:gd name="T5" fmla="*/ 15 h 17"/>
                <a:gd name="T6" fmla="*/ 18 w 18"/>
                <a:gd name="T7" fmla="*/ 11 h 17"/>
                <a:gd name="T8" fmla="*/ 14 w 18"/>
                <a:gd name="T9" fmla="*/ 6 h 17"/>
                <a:gd name="T10" fmla="*/ 7 w 18"/>
                <a:gd name="T11" fmla="*/ 0 h 17"/>
                <a:gd name="T12" fmla="*/ 5 w 18"/>
                <a:gd name="T13" fmla="*/ 5 h 17"/>
                <a:gd name="T14" fmla="*/ 0 w 18"/>
                <a:gd name="T1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7">
                  <a:moveTo>
                    <a:pt x="0" y="4"/>
                  </a:moveTo>
                  <a:cubicBezTo>
                    <a:pt x="1" y="6"/>
                    <a:pt x="6" y="4"/>
                    <a:pt x="5" y="9"/>
                  </a:cubicBezTo>
                  <a:cubicBezTo>
                    <a:pt x="13" y="1"/>
                    <a:pt x="9" y="17"/>
                    <a:pt x="15" y="15"/>
                  </a:cubicBezTo>
                  <a:cubicBezTo>
                    <a:pt x="16" y="14"/>
                    <a:pt x="16" y="12"/>
                    <a:pt x="18" y="11"/>
                  </a:cubicBezTo>
                  <a:cubicBezTo>
                    <a:pt x="16" y="10"/>
                    <a:pt x="11" y="13"/>
                    <a:pt x="14" y="6"/>
                  </a:cubicBezTo>
                  <a:cubicBezTo>
                    <a:pt x="10" y="7"/>
                    <a:pt x="10" y="2"/>
                    <a:pt x="7" y="0"/>
                  </a:cubicBezTo>
                  <a:cubicBezTo>
                    <a:pt x="6" y="1"/>
                    <a:pt x="6" y="3"/>
                    <a:pt x="5" y="5"/>
                  </a:cubicBezTo>
                  <a:cubicBezTo>
                    <a:pt x="3" y="5"/>
                    <a:pt x="4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4" name="Freeform 147"/>
            <p:cNvSpPr/>
            <p:nvPr/>
          </p:nvSpPr>
          <p:spPr bwMode="auto">
            <a:xfrm>
              <a:off x="793750" y="373063"/>
              <a:ext cx="17462" cy="19050"/>
            </a:xfrm>
            <a:custGeom>
              <a:avLst/>
              <a:gdLst>
                <a:gd name="T0" fmla="*/ 7 w 13"/>
                <a:gd name="T1" fmla="*/ 0 h 15"/>
                <a:gd name="T2" fmla="*/ 13 w 13"/>
                <a:gd name="T3" fmla="*/ 14 h 15"/>
                <a:gd name="T4" fmla="*/ 7 w 1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5">
                  <a:moveTo>
                    <a:pt x="7" y="0"/>
                  </a:moveTo>
                  <a:cubicBezTo>
                    <a:pt x="0" y="8"/>
                    <a:pt x="9" y="15"/>
                    <a:pt x="13" y="14"/>
                  </a:cubicBezTo>
                  <a:cubicBezTo>
                    <a:pt x="11" y="10"/>
                    <a:pt x="3" y="9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5" name="Freeform 148"/>
            <p:cNvSpPr/>
            <p:nvPr/>
          </p:nvSpPr>
          <p:spPr bwMode="auto">
            <a:xfrm>
              <a:off x="825500" y="417513"/>
              <a:ext cx="7937" cy="7937"/>
            </a:xfrm>
            <a:custGeom>
              <a:avLst/>
              <a:gdLst>
                <a:gd name="T0" fmla="*/ 0 w 6"/>
                <a:gd name="T1" fmla="*/ 0 h 6"/>
                <a:gd name="T2" fmla="*/ 3 w 6"/>
                <a:gd name="T3" fmla="*/ 6 h 6"/>
                <a:gd name="T4" fmla="*/ 0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1" y="3"/>
                    <a:pt x="2" y="4"/>
                    <a:pt x="3" y="6"/>
                  </a:cubicBezTo>
                  <a:cubicBezTo>
                    <a:pt x="6" y="3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6" name="Freeform 149"/>
            <p:cNvSpPr/>
            <p:nvPr/>
          </p:nvSpPr>
          <p:spPr bwMode="auto">
            <a:xfrm>
              <a:off x="844550" y="442913"/>
              <a:ext cx="14287" cy="19050"/>
            </a:xfrm>
            <a:custGeom>
              <a:avLst/>
              <a:gdLst>
                <a:gd name="T0" fmla="*/ 0 w 11"/>
                <a:gd name="T1" fmla="*/ 2 h 15"/>
                <a:gd name="T2" fmla="*/ 8 w 11"/>
                <a:gd name="T3" fmla="*/ 15 h 15"/>
                <a:gd name="T4" fmla="*/ 9 w 11"/>
                <a:gd name="T5" fmla="*/ 7 h 15"/>
                <a:gd name="T6" fmla="*/ 2 w 11"/>
                <a:gd name="T7" fmla="*/ 6 h 15"/>
                <a:gd name="T8" fmla="*/ 6 w 11"/>
                <a:gd name="T9" fmla="*/ 0 h 15"/>
                <a:gd name="T10" fmla="*/ 0 w 11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5">
                  <a:moveTo>
                    <a:pt x="0" y="2"/>
                  </a:moveTo>
                  <a:cubicBezTo>
                    <a:pt x="0" y="8"/>
                    <a:pt x="4" y="13"/>
                    <a:pt x="8" y="15"/>
                  </a:cubicBezTo>
                  <a:cubicBezTo>
                    <a:pt x="11" y="10"/>
                    <a:pt x="5" y="13"/>
                    <a:pt x="9" y="7"/>
                  </a:cubicBezTo>
                  <a:cubicBezTo>
                    <a:pt x="4" y="13"/>
                    <a:pt x="7" y="4"/>
                    <a:pt x="2" y="6"/>
                  </a:cubicBezTo>
                  <a:cubicBezTo>
                    <a:pt x="3" y="3"/>
                    <a:pt x="8" y="2"/>
                    <a:pt x="6" y="0"/>
                  </a:cubicBezTo>
                  <a:cubicBezTo>
                    <a:pt x="3" y="5"/>
                    <a:pt x="2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7" name="Freeform 150"/>
            <p:cNvSpPr/>
            <p:nvPr/>
          </p:nvSpPr>
          <p:spPr bwMode="auto">
            <a:xfrm>
              <a:off x="847725" y="434975"/>
              <a:ext cx="12700" cy="7937"/>
            </a:xfrm>
            <a:custGeom>
              <a:avLst/>
              <a:gdLst>
                <a:gd name="T0" fmla="*/ 3 w 9"/>
                <a:gd name="T1" fmla="*/ 0 h 6"/>
                <a:gd name="T2" fmla="*/ 6 w 9"/>
                <a:gd name="T3" fmla="*/ 6 h 6"/>
                <a:gd name="T4" fmla="*/ 8 w 9"/>
                <a:gd name="T5" fmla="*/ 0 h 6"/>
                <a:gd name="T6" fmla="*/ 3 w 9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3" y="0"/>
                  </a:moveTo>
                  <a:cubicBezTo>
                    <a:pt x="0" y="4"/>
                    <a:pt x="6" y="4"/>
                    <a:pt x="6" y="6"/>
                  </a:cubicBezTo>
                  <a:cubicBezTo>
                    <a:pt x="9" y="4"/>
                    <a:pt x="6" y="4"/>
                    <a:pt x="8" y="0"/>
                  </a:cubicBezTo>
                  <a:cubicBezTo>
                    <a:pt x="4" y="2"/>
                    <a:pt x="3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8" name="Freeform 151"/>
            <p:cNvSpPr/>
            <p:nvPr/>
          </p:nvSpPr>
          <p:spPr bwMode="auto">
            <a:xfrm>
              <a:off x="855663" y="461963"/>
              <a:ext cx="15875" cy="14287"/>
            </a:xfrm>
            <a:custGeom>
              <a:avLst/>
              <a:gdLst>
                <a:gd name="T0" fmla="*/ 0 w 12"/>
                <a:gd name="T1" fmla="*/ 1 h 11"/>
                <a:gd name="T2" fmla="*/ 5 w 12"/>
                <a:gd name="T3" fmla="*/ 11 h 11"/>
                <a:gd name="T4" fmla="*/ 0 w 12"/>
                <a:gd name="T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1"/>
                  </a:moveTo>
                  <a:cubicBezTo>
                    <a:pt x="0" y="6"/>
                    <a:pt x="2" y="9"/>
                    <a:pt x="5" y="11"/>
                  </a:cubicBezTo>
                  <a:cubicBezTo>
                    <a:pt x="12" y="0"/>
                    <a:pt x="4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9" name="Freeform 152"/>
            <p:cNvSpPr/>
            <p:nvPr/>
          </p:nvSpPr>
          <p:spPr bwMode="auto">
            <a:xfrm>
              <a:off x="895350" y="517525"/>
              <a:ext cx="6350" cy="6350"/>
            </a:xfrm>
            <a:custGeom>
              <a:avLst/>
              <a:gdLst>
                <a:gd name="T0" fmla="*/ 0 w 5"/>
                <a:gd name="T1" fmla="*/ 2 h 5"/>
                <a:gd name="T2" fmla="*/ 4 w 5"/>
                <a:gd name="T3" fmla="*/ 5 h 5"/>
                <a:gd name="T4" fmla="*/ 5 w 5"/>
                <a:gd name="T5" fmla="*/ 2 h 5"/>
                <a:gd name="T6" fmla="*/ 0 w 5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0" y="4"/>
                    <a:pt x="2" y="4"/>
                    <a:pt x="4" y="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5"/>
                    <a:pt x="3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0" name="Freeform 153"/>
            <p:cNvSpPr/>
            <p:nvPr/>
          </p:nvSpPr>
          <p:spPr bwMode="auto">
            <a:xfrm>
              <a:off x="923925" y="530225"/>
              <a:ext cx="11112" cy="7937"/>
            </a:xfrm>
            <a:custGeom>
              <a:avLst/>
              <a:gdLst>
                <a:gd name="T0" fmla="*/ 6 w 8"/>
                <a:gd name="T1" fmla="*/ 1 h 6"/>
                <a:gd name="T2" fmla="*/ 0 w 8"/>
                <a:gd name="T3" fmla="*/ 3 h 6"/>
                <a:gd name="T4" fmla="*/ 6 w 8"/>
                <a:gd name="T5" fmla="*/ 5 h 6"/>
                <a:gd name="T6" fmla="*/ 6 w 8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6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6" y="0"/>
                    <a:pt x="6" y="5"/>
                  </a:cubicBezTo>
                  <a:cubicBezTo>
                    <a:pt x="8" y="4"/>
                    <a:pt x="5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1" name="Freeform 154"/>
            <p:cNvSpPr/>
            <p:nvPr/>
          </p:nvSpPr>
          <p:spPr bwMode="auto">
            <a:xfrm>
              <a:off x="946150" y="558800"/>
              <a:ext cx="14287" cy="12700"/>
            </a:xfrm>
            <a:custGeom>
              <a:avLst/>
              <a:gdLst>
                <a:gd name="T0" fmla="*/ 5 w 11"/>
                <a:gd name="T1" fmla="*/ 2 h 10"/>
                <a:gd name="T2" fmla="*/ 6 w 11"/>
                <a:gd name="T3" fmla="*/ 10 h 10"/>
                <a:gd name="T4" fmla="*/ 9 w 11"/>
                <a:gd name="T5" fmla="*/ 7 h 10"/>
                <a:gd name="T6" fmla="*/ 5 w 11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5" y="2"/>
                  </a:moveTo>
                  <a:cubicBezTo>
                    <a:pt x="0" y="10"/>
                    <a:pt x="11" y="0"/>
                    <a:pt x="6" y="10"/>
                  </a:cubicBezTo>
                  <a:cubicBezTo>
                    <a:pt x="7" y="9"/>
                    <a:pt x="8" y="8"/>
                    <a:pt x="9" y="7"/>
                  </a:cubicBezTo>
                  <a:cubicBezTo>
                    <a:pt x="11" y="3"/>
                    <a:pt x="6" y="4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2" name="Freeform 155"/>
            <p:cNvSpPr/>
            <p:nvPr/>
          </p:nvSpPr>
          <p:spPr bwMode="auto">
            <a:xfrm>
              <a:off x="989013" y="598488"/>
              <a:ext cx="22225" cy="17462"/>
            </a:xfrm>
            <a:custGeom>
              <a:avLst/>
              <a:gdLst>
                <a:gd name="T0" fmla="*/ 6 w 17"/>
                <a:gd name="T1" fmla="*/ 2 h 13"/>
                <a:gd name="T2" fmla="*/ 6 w 17"/>
                <a:gd name="T3" fmla="*/ 3 h 13"/>
                <a:gd name="T4" fmla="*/ 0 w 17"/>
                <a:gd name="T5" fmla="*/ 8 h 13"/>
                <a:gd name="T6" fmla="*/ 4 w 17"/>
                <a:gd name="T7" fmla="*/ 12 h 13"/>
                <a:gd name="T8" fmla="*/ 12 w 17"/>
                <a:gd name="T9" fmla="*/ 13 h 13"/>
                <a:gd name="T10" fmla="*/ 17 w 17"/>
                <a:gd name="T11" fmla="*/ 9 h 13"/>
                <a:gd name="T12" fmla="*/ 9 w 17"/>
                <a:gd name="T13" fmla="*/ 6 h 13"/>
                <a:gd name="T14" fmla="*/ 12 w 17"/>
                <a:gd name="T15" fmla="*/ 1 h 13"/>
                <a:gd name="T16" fmla="*/ 6 w 17"/>
                <a:gd name="T1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3">
                  <a:moveTo>
                    <a:pt x="6" y="2"/>
                  </a:moveTo>
                  <a:cubicBezTo>
                    <a:pt x="6" y="0"/>
                    <a:pt x="4" y="4"/>
                    <a:pt x="6" y="3"/>
                  </a:cubicBezTo>
                  <a:cubicBezTo>
                    <a:pt x="4" y="6"/>
                    <a:pt x="2" y="7"/>
                    <a:pt x="0" y="8"/>
                  </a:cubicBezTo>
                  <a:cubicBezTo>
                    <a:pt x="1" y="10"/>
                    <a:pt x="6" y="7"/>
                    <a:pt x="4" y="12"/>
                  </a:cubicBezTo>
                  <a:cubicBezTo>
                    <a:pt x="12" y="6"/>
                    <a:pt x="9" y="12"/>
                    <a:pt x="12" y="13"/>
                  </a:cubicBezTo>
                  <a:cubicBezTo>
                    <a:pt x="15" y="13"/>
                    <a:pt x="14" y="9"/>
                    <a:pt x="17" y="9"/>
                  </a:cubicBezTo>
                  <a:cubicBezTo>
                    <a:pt x="13" y="9"/>
                    <a:pt x="14" y="4"/>
                    <a:pt x="9" y="6"/>
                  </a:cubicBezTo>
                  <a:cubicBezTo>
                    <a:pt x="10" y="4"/>
                    <a:pt x="11" y="3"/>
                    <a:pt x="12" y="1"/>
                  </a:cubicBezTo>
                  <a:cubicBezTo>
                    <a:pt x="9" y="3"/>
                    <a:pt x="7" y="3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3" name="Freeform 156"/>
            <p:cNvSpPr/>
            <p:nvPr/>
          </p:nvSpPr>
          <p:spPr bwMode="auto">
            <a:xfrm>
              <a:off x="1060450" y="673100"/>
              <a:ext cx="12700" cy="12700"/>
            </a:xfrm>
            <a:custGeom>
              <a:avLst/>
              <a:gdLst>
                <a:gd name="T0" fmla="*/ 2 w 9"/>
                <a:gd name="T1" fmla="*/ 3 h 9"/>
                <a:gd name="T2" fmla="*/ 7 w 9"/>
                <a:gd name="T3" fmla="*/ 9 h 9"/>
                <a:gd name="T4" fmla="*/ 9 w 9"/>
                <a:gd name="T5" fmla="*/ 4 h 9"/>
                <a:gd name="T6" fmla="*/ 2 w 9"/>
                <a:gd name="T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2" y="3"/>
                  </a:moveTo>
                  <a:cubicBezTo>
                    <a:pt x="0" y="9"/>
                    <a:pt x="9" y="3"/>
                    <a:pt x="7" y="9"/>
                  </a:cubicBezTo>
                  <a:cubicBezTo>
                    <a:pt x="8" y="8"/>
                    <a:pt x="9" y="6"/>
                    <a:pt x="9" y="4"/>
                  </a:cubicBezTo>
                  <a:cubicBezTo>
                    <a:pt x="4" y="7"/>
                    <a:pt x="7" y="0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4" name="Freeform 157"/>
            <p:cNvSpPr/>
            <p:nvPr/>
          </p:nvSpPr>
          <p:spPr bwMode="auto">
            <a:xfrm>
              <a:off x="1111250" y="719138"/>
              <a:ext cx="7937" cy="9525"/>
            </a:xfrm>
            <a:custGeom>
              <a:avLst/>
              <a:gdLst>
                <a:gd name="T0" fmla="*/ 2 w 6"/>
                <a:gd name="T1" fmla="*/ 0 h 7"/>
                <a:gd name="T2" fmla="*/ 6 w 6"/>
                <a:gd name="T3" fmla="*/ 5 h 7"/>
                <a:gd name="T4" fmla="*/ 2 w 6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2" y="0"/>
                  </a:moveTo>
                  <a:cubicBezTo>
                    <a:pt x="0" y="3"/>
                    <a:pt x="4" y="7"/>
                    <a:pt x="6" y="5"/>
                  </a:cubicBezTo>
                  <a:cubicBezTo>
                    <a:pt x="5" y="3"/>
                    <a:pt x="2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5" name="Freeform 158"/>
            <p:cNvSpPr/>
            <p:nvPr/>
          </p:nvSpPr>
          <p:spPr bwMode="auto">
            <a:xfrm>
              <a:off x="1139825" y="774700"/>
              <a:ext cx="7937" cy="9525"/>
            </a:xfrm>
            <a:custGeom>
              <a:avLst/>
              <a:gdLst>
                <a:gd name="T0" fmla="*/ 0 w 6"/>
                <a:gd name="T1" fmla="*/ 7 h 7"/>
                <a:gd name="T2" fmla="*/ 6 w 6"/>
                <a:gd name="T3" fmla="*/ 1 h 7"/>
                <a:gd name="T4" fmla="*/ 2 w 6"/>
                <a:gd name="T5" fmla="*/ 0 h 7"/>
                <a:gd name="T6" fmla="*/ 4 w 6"/>
                <a:gd name="T7" fmla="*/ 2 h 7"/>
                <a:gd name="T8" fmla="*/ 0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cubicBezTo>
                    <a:pt x="2" y="5"/>
                    <a:pt x="4" y="3"/>
                    <a:pt x="6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0" y="3"/>
                    <a:pt x="3" y="1"/>
                    <a:pt x="4" y="2"/>
                  </a:cubicBezTo>
                  <a:cubicBezTo>
                    <a:pt x="3" y="4"/>
                    <a:pt x="0" y="2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6" name="Freeform 159"/>
            <p:cNvSpPr/>
            <p:nvPr/>
          </p:nvSpPr>
          <p:spPr bwMode="auto">
            <a:xfrm>
              <a:off x="1325563" y="928688"/>
              <a:ext cx="7937" cy="7937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6 h 6"/>
                <a:gd name="T4" fmla="*/ 6 w 6"/>
                <a:gd name="T5" fmla="*/ 5 h 6"/>
                <a:gd name="T6" fmla="*/ 6 w 6"/>
                <a:gd name="T7" fmla="*/ 2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0" y="4"/>
                    <a:pt x="5" y="3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3" y="4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7" name="Freeform 160"/>
            <p:cNvSpPr/>
            <p:nvPr/>
          </p:nvSpPr>
          <p:spPr bwMode="auto">
            <a:xfrm>
              <a:off x="1182688" y="1431925"/>
              <a:ext cx="20637" cy="14287"/>
            </a:xfrm>
            <a:custGeom>
              <a:avLst/>
              <a:gdLst>
                <a:gd name="T0" fmla="*/ 0 w 16"/>
                <a:gd name="T1" fmla="*/ 0 h 10"/>
                <a:gd name="T2" fmla="*/ 5 w 16"/>
                <a:gd name="T3" fmla="*/ 7 h 10"/>
                <a:gd name="T4" fmla="*/ 12 w 16"/>
                <a:gd name="T5" fmla="*/ 10 h 10"/>
                <a:gd name="T6" fmla="*/ 14 w 16"/>
                <a:gd name="T7" fmla="*/ 8 h 10"/>
                <a:gd name="T8" fmla="*/ 16 w 16"/>
                <a:gd name="T9" fmla="*/ 6 h 10"/>
                <a:gd name="T10" fmla="*/ 0 w 1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0">
                  <a:moveTo>
                    <a:pt x="0" y="0"/>
                  </a:moveTo>
                  <a:cubicBezTo>
                    <a:pt x="1" y="3"/>
                    <a:pt x="4" y="4"/>
                    <a:pt x="5" y="7"/>
                  </a:cubicBezTo>
                  <a:cubicBezTo>
                    <a:pt x="10" y="3"/>
                    <a:pt x="10" y="8"/>
                    <a:pt x="12" y="10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4" y="7"/>
                    <a:pt x="15" y="7"/>
                    <a:pt x="16" y="6"/>
                  </a:cubicBezTo>
                  <a:cubicBezTo>
                    <a:pt x="9" y="6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8" name="Freeform 161"/>
            <p:cNvSpPr/>
            <p:nvPr/>
          </p:nvSpPr>
          <p:spPr bwMode="auto">
            <a:xfrm>
              <a:off x="1633538" y="1119188"/>
              <a:ext cx="7937" cy="9525"/>
            </a:xfrm>
            <a:custGeom>
              <a:avLst/>
              <a:gdLst>
                <a:gd name="T0" fmla="*/ 0 w 7"/>
                <a:gd name="T1" fmla="*/ 7 h 7"/>
                <a:gd name="T2" fmla="*/ 7 w 7"/>
                <a:gd name="T3" fmla="*/ 2 h 7"/>
                <a:gd name="T4" fmla="*/ 6 w 7"/>
                <a:gd name="T5" fmla="*/ 0 h 7"/>
                <a:gd name="T6" fmla="*/ 4 w 7"/>
                <a:gd name="T7" fmla="*/ 1 h 7"/>
                <a:gd name="T8" fmla="*/ 0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cubicBezTo>
                    <a:pt x="4" y="7"/>
                    <a:pt x="3" y="2"/>
                    <a:pt x="7" y="2"/>
                  </a:cubicBezTo>
                  <a:cubicBezTo>
                    <a:pt x="7" y="1"/>
                    <a:pt x="6" y="1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5"/>
                    <a:pt x="0" y="3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9" name="Freeform 162"/>
            <p:cNvSpPr/>
            <p:nvPr/>
          </p:nvSpPr>
          <p:spPr bwMode="auto">
            <a:xfrm>
              <a:off x="1646238" y="1144588"/>
              <a:ext cx="12700" cy="17462"/>
            </a:xfrm>
            <a:custGeom>
              <a:avLst/>
              <a:gdLst>
                <a:gd name="T0" fmla="*/ 2 w 10"/>
                <a:gd name="T1" fmla="*/ 6 h 13"/>
                <a:gd name="T2" fmla="*/ 7 w 10"/>
                <a:gd name="T3" fmla="*/ 4 h 13"/>
                <a:gd name="T4" fmla="*/ 5 w 10"/>
                <a:gd name="T5" fmla="*/ 2 h 13"/>
                <a:gd name="T6" fmla="*/ 2 w 10"/>
                <a:gd name="T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2" y="6"/>
                  </a:moveTo>
                  <a:cubicBezTo>
                    <a:pt x="0" y="13"/>
                    <a:pt x="7" y="0"/>
                    <a:pt x="7" y="4"/>
                  </a:cubicBezTo>
                  <a:cubicBezTo>
                    <a:pt x="10" y="2"/>
                    <a:pt x="8" y="0"/>
                    <a:pt x="5" y="2"/>
                  </a:cubicBezTo>
                  <a:cubicBezTo>
                    <a:pt x="5" y="4"/>
                    <a:pt x="4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92" name="Group 591"/>
          <p:cNvGrpSpPr/>
          <p:nvPr/>
        </p:nvGrpSpPr>
        <p:grpSpPr>
          <a:xfrm rot="20941003">
            <a:off x="78157" y="-1235950"/>
            <a:ext cx="2229347" cy="2335061"/>
            <a:chOff x="1712913" y="-814388"/>
            <a:chExt cx="1506537" cy="157797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34" name="Freeform 166"/>
            <p:cNvSpPr/>
            <p:nvPr/>
          </p:nvSpPr>
          <p:spPr bwMode="auto">
            <a:xfrm>
              <a:off x="1781175" y="-777875"/>
              <a:ext cx="6350" cy="4763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4 h 4"/>
                <a:gd name="T4" fmla="*/ 2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0" y="2"/>
                    <a:pt x="0" y="3"/>
                    <a:pt x="2" y="4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5" name="Freeform 167"/>
            <p:cNvSpPr/>
            <p:nvPr/>
          </p:nvSpPr>
          <p:spPr bwMode="auto">
            <a:xfrm>
              <a:off x="1790700" y="-774700"/>
              <a:ext cx="7937" cy="4763"/>
            </a:xfrm>
            <a:custGeom>
              <a:avLst/>
              <a:gdLst>
                <a:gd name="T0" fmla="*/ 3 w 6"/>
                <a:gd name="T1" fmla="*/ 0 h 4"/>
                <a:gd name="T2" fmla="*/ 3 w 6"/>
                <a:gd name="T3" fmla="*/ 4 h 4"/>
                <a:gd name="T4" fmla="*/ 3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4" y="1"/>
                    <a:pt x="0" y="3"/>
                    <a:pt x="3" y="4"/>
                  </a:cubicBezTo>
                  <a:cubicBezTo>
                    <a:pt x="3" y="3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6" name="Freeform 168"/>
            <p:cNvSpPr/>
            <p:nvPr/>
          </p:nvSpPr>
          <p:spPr bwMode="auto">
            <a:xfrm>
              <a:off x="1779588" y="-755650"/>
              <a:ext cx="6350" cy="4763"/>
            </a:xfrm>
            <a:custGeom>
              <a:avLst/>
              <a:gdLst>
                <a:gd name="T0" fmla="*/ 1 w 5"/>
                <a:gd name="T1" fmla="*/ 1 h 4"/>
                <a:gd name="T2" fmla="*/ 4 w 5"/>
                <a:gd name="T3" fmla="*/ 4 h 4"/>
                <a:gd name="T4" fmla="*/ 5 w 5"/>
                <a:gd name="T5" fmla="*/ 1 h 4"/>
                <a:gd name="T6" fmla="*/ 1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2"/>
                    <a:pt x="2" y="2"/>
                    <a:pt x="4" y="4"/>
                  </a:cubicBezTo>
                  <a:cubicBezTo>
                    <a:pt x="5" y="3"/>
                    <a:pt x="4" y="2"/>
                    <a:pt x="5" y="1"/>
                  </a:cubicBezTo>
                  <a:cubicBezTo>
                    <a:pt x="4" y="0"/>
                    <a:pt x="3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7" name="Freeform 169"/>
            <p:cNvSpPr/>
            <p:nvPr/>
          </p:nvSpPr>
          <p:spPr bwMode="auto">
            <a:xfrm>
              <a:off x="1716088" y="-673100"/>
              <a:ext cx="6350" cy="6350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3 h 5"/>
                <a:gd name="T4" fmla="*/ 3 w 5"/>
                <a:gd name="T5" fmla="*/ 5 h 5"/>
                <a:gd name="T6" fmla="*/ 2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3" y="3"/>
                    <a:pt x="1" y="4"/>
                    <a:pt x="3" y="5"/>
                  </a:cubicBezTo>
                  <a:cubicBezTo>
                    <a:pt x="5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8" name="Freeform 170"/>
            <p:cNvSpPr/>
            <p:nvPr/>
          </p:nvSpPr>
          <p:spPr bwMode="auto">
            <a:xfrm>
              <a:off x="1790700" y="-765175"/>
              <a:ext cx="6350" cy="6350"/>
            </a:xfrm>
            <a:custGeom>
              <a:avLst/>
              <a:gdLst>
                <a:gd name="T0" fmla="*/ 4 w 5"/>
                <a:gd name="T1" fmla="*/ 0 h 4"/>
                <a:gd name="T2" fmla="*/ 3 w 5"/>
                <a:gd name="T3" fmla="*/ 4 h 4"/>
                <a:gd name="T4" fmla="*/ 5 w 5"/>
                <a:gd name="T5" fmla="*/ 1 h 4"/>
                <a:gd name="T6" fmla="*/ 4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2" y="0"/>
                    <a:pt x="0" y="4"/>
                    <a:pt x="3" y="4"/>
                  </a:cubicBezTo>
                  <a:cubicBezTo>
                    <a:pt x="5" y="3"/>
                    <a:pt x="3" y="3"/>
                    <a:pt x="5" y="1"/>
                  </a:cubicBezTo>
                  <a:cubicBezTo>
                    <a:pt x="4" y="1"/>
                    <a:pt x="3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9" name="Freeform 171"/>
            <p:cNvSpPr/>
            <p:nvPr/>
          </p:nvSpPr>
          <p:spPr bwMode="auto">
            <a:xfrm>
              <a:off x="1716088" y="-663575"/>
              <a:ext cx="7937" cy="6350"/>
            </a:xfrm>
            <a:custGeom>
              <a:avLst/>
              <a:gdLst>
                <a:gd name="T0" fmla="*/ 3 w 6"/>
                <a:gd name="T1" fmla="*/ 0 h 5"/>
                <a:gd name="T2" fmla="*/ 0 w 6"/>
                <a:gd name="T3" fmla="*/ 4 h 5"/>
                <a:gd name="T4" fmla="*/ 6 w 6"/>
                <a:gd name="T5" fmla="*/ 1 h 5"/>
                <a:gd name="T6" fmla="*/ 3 w 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3" y="2"/>
                    <a:pt x="1" y="3"/>
                    <a:pt x="0" y="4"/>
                  </a:cubicBezTo>
                  <a:cubicBezTo>
                    <a:pt x="2" y="5"/>
                    <a:pt x="4" y="3"/>
                    <a:pt x="6" y="1"/>
                  </a:cubicBezTo>
                  <a:cubicBezTo>
                    <a:pt x="5" y="1"/>
                    <a:pt x="4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0" name="Freeform 172"/>
            <p:cNvSpPr/>
            <p:nvPr/>
          </p:nvSpPr>
          <p:spPr bwMode="auto">
            <a:xfrm>
              <a:off x="1778000" y="-717550"/>
              <a:ext cx="7937" cy="4763"/>
            </a:xfrm>
            <a:custGeom>
              <a:avLst/>
              <a:gdLst>
                <a:gd name="T0" fmla="*/ 2 w 6"/>
                <a:gd name="T1" fmla="*/ 0 h 4"/>
                <a:gd name="T2" fmla="*/ 3 w 6"/>
                <a:gd name="T3" fmla="*/ 4 h 4"/>
                <a:gd name="T4" fmla="*/ 2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cubicBezTo>
                    <a:pt x="0" y="0"/>
                    <a:pt x="0" y="3"/>
                    <a:pt x="3" y="4"/>
                  </a:cubicBezTo>
                  <a:cubicBezTo>
                    <a:pt x="6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1" name="Freeform 173"/>
            <p:cNvSpPr/>
            <p:nvPr/>
          </p:nvSpPr>
          <p:spPr bwMode="auto">
            <a:xfrm>
              <a:off x="1717675" y="-636588"/>
              <a:ext cx="14287" cy="19050"/>
            </a:xfrm>
            <a:custGeom>
              <a:avLst/>
              <a:gdLst>
                <a:gd name="T0" fmla="*/ 1 w 10"/>
                <a:gd name="T1" fmla="*/ 1 h 14"/>
                <a:gd name="T2" fmla="*/ 1 w 10"/>
                <a:gd name="T3" fmla="*/ 2 h 14"/>
                <a:gd name="T4" fmla="*/ 4 w 10"/>
                <a:gd name="T5" fmla="*/ 4 h 14"/>
                <a:gd name="T6" fmla="*/ 1 w 10"/>
                <a:gd name="T7" fmla="*/ 10 h 14"/>
                <a:gd name="T8" fmla="*/ 9 w 10"/>
                <a:gd name="T9" fmla="*/ 14 h 14"/>
                <a:gd name="T10" fmla="*/ 10 w 10"/>
                <a:gd name="T11" fmla="*/ 9 h 14"/>
                <a:gd name="T12" fmla="*/ 5 w 10"/>
                <a:gd name="T13" fmla="*/ 7 h 14"/>
                <a:gd name="T14" fmla="*/ 8 w 10"/>
                <a:gd name="T15" fmla="*/ 6 h 14"/>
                <a:gd name="T16" fmla="*/ 7 w 10"/>
                <a:gd name="T17" fmla="*/ 2 h 14"/>
                <a:gd name="T18" fmla="*/ 1 w 10"/>
                <a:gd name="T1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4">
                  <a:moveTo>
                    <a:pt x="1" y="1"/>
                  </a:moveTo>
                  <a:cubicBezTo>
                    <a:pt x="1" y="1"/>
                    <a:pt x="3" y="3"/>
                    <a:pt x="1" y="2"/>
                  </a:cubicBezTo>
                  <a:cubicBezTo>
                    <a:pt x="0" y="4"/>
                    <a:pt x="4" y="4"/>
                    <a:pt x="4" y="4"/>
                  </a:cubicBezTo>
                  <a:cubicBezTo>
                    <a:pt x="2" y="6"/>
                    <a:pt x="2" y="8"/>
                    <a:pt x="1" y="10"/>
                  </a:cubicBezTo>
                  <a:cubicBezTo>
                    <a:pt x="6" y="9"/>
                    <a:pt x="7" y="12"/>
                    <a:pt x="9" y="14"/>
                  </a:cubicBezTo>
                  <a:cubicBezTo>
                    <a:pt x="9" y="13"/>
                    <a:pt x="8" y="12"/>
                    <a:pt x="10" y="9"/>
                  </a:cubicBezTo>
                  <a:cubicBezTo>
                    <a:pt x="6" y="10"/>
                    <a:pt x="8" y="9"/>
                    <a:pt x="5" y="7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6" y="5"/>
                    <a:pt x="5" y="4"/>
                    <a:pt x="7" y="2"/>
                  </a:cubicBezTo>
                  <a:cubicBezTo>
                    <a:pt x="5" y="1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2" name="Freeform 174"/>
            <p:cNvSpPr/>
            <p:nvPr/>
          </p:nvSpPr>
          <p:spPr bwMode="auto">
            <a:xfrm>
              <a:off x="1778000" y="-708025"/>
              <a:ext cx="6350" cy="3175"/>
            </a:xfrm>
            <a:custGeom>
              <a:avLst/>
              <a:gdLst>
                <a:gd name="T0" fmla="*/ 2 w 5"/>
                <a:gd name="T1" fmla="*/ 0 h 3"/>
                <a:gd name="T2" fmla="*/ 0 w 5"/>
                <a:gd name="T3" fmla="*/ 2 h 3"/>
                <a:gd name="T4" fmla="*/ 2 w 5"/>
                <a:gd name="T5" fmla="*/ 3 h 3"/>
                <a:gd name="T6" fmla="*/ 2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3" y="2"/>
                    <a:pt x="2" y="3"/>
                  </a:cubicBezTo>
                  <a:cubicBezTo>
                    <a:pt x="4" y="3"/>
                    <a:pt x="5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3" name="Freeform 175"/>
            <p:cNvSpPr/>
            <p:nvPr/>
          </p:nvSpPr>
          <p:spPr bwMode="auto">
            <a:xfrm>
              <a:off x="1806575" y="-709613"/>
              <a:ext cx="4762" cy="6350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5 h 5"/>
                <a:gd name="T4" fmla="*/ 1 w 4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3"/>
                    <a:pt x="2" y="4"/>
                    <a:pt x="4" y="5"/>
                  </a:cubicBezTo>
                  <a:cubicBezTo>
                    <a:pt x="4" y="3"/>
                    <a:pt x="4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4" name="Freeform 176"/>
            <p:cNvSpPr/>
            <p:nvPr/>
          </p:nvSpPr>
          <p:spPr bwMode="auto">
            <a:xfrm>
              <a:off x="1712913" y="-571500"/>
              <a:ext cx="6350" cy="4763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3 h 4"/>
                <a:gd name="T4" fmla="*/ 2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0" y="2"/>
                    <a:pt x="2" y="4"/>
                    <a:pt x="4" y="3"/>
                  </a:cubicBezTo>
                  <a:cubicBezTo>
                    <a:pt x="4" y="2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5" name="Freeform 177"/>
            <p:cNvSpPr/>
            <p:nvPr/>
          </p:nvSpPr>
          <p:spPr bwMode="auto">
            <a:xfrm>
              <a:off x="1808163" y="-687388"/>
              <a:ext cx="4762" cy="6350"/>
            </a:xfrm>
            <a:custGeom>
              <a:avLst/>
              <a:gdLst>
                <a:gd name="T0" fmla="*/ 2 w 4"/>
                <a:gd name="T1" fmla="*/ 0 h 5"/>
                <a:gd name="T2" fmla="*/ 4 w 4"/>
                <a:gd name="T3" fmla="*/ 5 h 5"/>
                <a:gd name="T4" fmla="*/ 2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1"/>
                    <a:pt x="0" y="4"/>
                    <a:pt x="4" y="5"/>
                  </a:cubicBezTo>
                  <a:cubicBezTo>
                    <a:pt x="4" y="3"/>
                    <a:pt x="4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6" name="Freeform 178"/>
            <p:cNvSpPr/>
            <p:nvPr/>
          </p:nvSpPr>
          <p:spPr bwMode="auto">
            <a:xfrm>
              <a:off x="1771650" y="-604838"/>
              <a:ext cx="7937" cy="7938"/>
            </a:xfrm>
            <a:custGeom>
              <a:avLst/>
              <a:gdLst>
                <a:gd name="T0" fmla="*/ 0 w 5"/>
                <a:gd name="T1" fmla="*/ 2 h 6"/>
                <a:gd name="T2" fmla="*/ 5 w 5"/>
                <a:gd name="T3" fmla="*/ 6 h 6"/>
                <a:gd name="T4" fmla="*/ 5 w 5"/>
                <a:gd name="T5" fmla="*/ 3 h 6"/>
                <a:gd name="T6" fmla="*/ 0 w 5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2"/>
                  </a:moveTo>
                  <a:cubicBezTo>
                    <a:pt x="0" y="5"/>
                    <a:pt x="2" y="4"/>
                    <a:pt x="5" y="6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1" y="4"/>
                    <a:pt x="4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7" name="Freeform 179"/>
            <p:cNvSpPr/>
            <p:nvPr/>
          </p:nvSpPr>
          <p:spPr bwMode="auto">
            <a:xfrm>
              <a:off x="1828800" y="-677863"/>
              <a:ext cx="6350" cy="7938"/>
            </a:xfrm>
            <a:custGeom>
              <a:avLst/>
              <a:gdLst>
                <a:gd name="T0" fmla="*/ 0 w 4"/>
                <a:gd name="T1" fmla="*/ 6 h 6"/>
                <a:gd name="T2" fmla="*/ 4 w 4"/>
                <a:gd name="T3" fmla="*/ 1 h 6"/>
                <a:gd name="T4" fmla="*/ 0 w 4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cubicBezTo>
                    <a:pt x="2" y="6"/>
                    <a:pt x="1" y="3"/>
                    <a:pt x="4" y="1"/>
                  </a:cubicBezTo>
                  <a:cubicBezTo>
                    <a:pt x="1" y="0"/>
                    <a:pt x="0" y="5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8" name="Freeform 180"/>
            <p:cNvSpPr/>
            <p:nvPr/>
          </p:nvSpPr>
          <p:spPr bwMode="auto">
            <a:xfrm>
              <a:off x="1828800" y="-649288"/>
              <a:ext cx="4762" cy="9525"/>
            </a:xfrm>
            <a:custGeom>
              <a:avLst/>
              <a:gdLst>
                <a:gd name="T0" fmla="*/ 0 w 3"/>
                <a:gd name="T1" fmla="*/ 3 h 8"/>
                <a:gd name="T2" fmla="*/ 2 w 3"/>
                <a:gd name="T3" fmla="*/ 8 h 8"/>
                <a:gd name="T4" fmla="*/ 3 w 3"/>
                <a:gd name="T5" fmla="*/ 1 h 8"/>
                <a:gd name="T6" fmla="*/ 0 w 3"/>
                <a:gd name="T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0" y="3"/>
                  </a:moveTo>
                  <a:cubicBezTo>
                    <a:pt x="0" y="5"/>
                    <a:pt x="0" y="7"/>
                    <a:pt x="2" y="8"/>
                  </a:cubicBezTo>
                  <a:cubicBezTo>
                    <a:pt x="3" y="5"/>
                    <a:pt x="2" y="4"/>
                    <a:pt x="3" y="1"/>
                  </a:cubicBezTo>
                  <a:cubicBezTo>
                    <a:pt x="1" y="0"/>
                    <a:pt x="1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9" name="Freeform 181"/>
            <p:cNvSpPr/>
            <p:nvPr/>
          </p:nvSpPr>
          <p:spPr bwMode="auto">
            <a:xfrm>
              <a:off x="1746250" y="-538163"/>
              <a:ext cx="11112" cy="4763"/>
            </a:xfrm>
            <a:custGeom>
              <a:avLst/>
              <a:gdLst>
                <a:gd name="T0" fmla="*/ 5 w 8"/>
                <a:gd name="T1" fmla="*/ 0 h 4"/>
                <a:gd name="T2" fmla="*/ 5 w 8"/>
                <a:gd name="T3" fmla="*/ 4 h 4"/>
                <a:gd name="T4" fmla="*/ 5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5" y="0"/>
                  </a:moveTo>
                  <a:cubicBezTo>
                    <a:pt x="0" y="1"/>
                    <a:pt x="5" y="3"/>
                    <a:pt x="5" y="4"/>
                  </a:cubicBezTo>
                  <a:cubicBezTo>
                    <a:pt x="8" y="4"/>
                    <a:pt x="4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0" name="Freeform 182"/>
            <p:cNvSpPr/>
            <p:nvPr/>
          </p:nvSpPr>
          <p:spPr bwMode="auto">
            <a:xfrm>
              <a:off x="1766888" y="-546100"/>
              <a:ext cx="7937" cy="7938"/>
            </a:xfrm>
            <a:custGeom>
              <a:avLst/>
              <a:gdLst>
                <a:gd name="T0" fmla="*/ 4 w 6"/>
                <a:gd name="T1" fmla="*/ 5 h 6"/>
                <a:gd name="T2" fmla="*/ 5 w 6"/>
                <a:gd name="T3" fmla="*/ 1 h 6"/>
                <a:gd name="T4" fmla="*/ 0 w 6"/>
                <a:gd name="T5" fmla="*/ 2 h 6"/>
                <a:gd name="T6" fmla="*/ 4 w 6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6" y="3"/>
                    <a:pt x="2" y="3"/>
                    <a:pt x="5" y="1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3" y="3"/>
                    <a:pt x="1" y="6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1" name="Freeform 183"/>
            <p:cNvSpPr/>
            <p:nvPr/>
          </p:nvSpPr>
          <p:spPr bwMode="auto">
            <a:xfrm>
              <a:off x="1731963" y="-484188"/>
              <a:ext cx="4762" cy="9525"/>
            </a:xfrm>
            <a:custGeom>
              <a:avLst/>
              <a:gdLst>
                <a:gd name="T0" fmla="*/ 1 w 3"/>
                <a:gd name="T1" fmla="*/ 0 h 6"/>
                <a:gd name="T2" fmla="*/ 3 w 3"/>
                <a:gd name="T3" fmla="*/ 6 h 6"/>
                <a:gd name="T4" fmla="*/ 1 w 3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cubicBezTo>
                    <a:pt x="0" y="3"/>
                    <a:pt x="0" y="5"/>
                    <a:pt x="3" y="6"/>
                  </a:cubicBezTo>
                  <a:cubicBezTo>
                    <a:pt x="2" y="4"/>
                    <a:pt x="3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2" name="Freeform 184"/>
            <p:cNvSpPr/>
            <p:nvPr/>
          </p:nvSpPr>
          <p:spPr bwMode="auto">
            <a:xfrm>
              <a:off x="1871663" y="-677863"/>
              <a:ext cx="6350" cy="79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4 h 5"/>
                <a:gd name="T4" fmla="*/ 5 w 5"/>
                <a:gd name="T5" fmla="*/ 1 h 5"/>
                <a:gd name="T6" fmla="*/ 2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0" y="2"/>
                    <a:pt x="2" y="2"/>
                    <a:pt x="0" y="4"/>
                  </a:cubicBezTo>
                  <a:cubicBezTo>
                    <a:pt x="3" y="5"/>
                    <a:pt x="4" y="3"/>
                    <a:pt x="5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3" name="Freeform 185"/>
            <p:cNvSpPr/>
            <p:nvPr/>
          </p:nvSpPr>
          <p:spPr bwMode="auto">
            <a:xfrm>
              <a:off x="1854200" y="-652463"/>
              <a:ext cx="7937" cy="4763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4 h 4"/>
                <a:gd name="T4" fmla="*/ 3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0" y="2"/>
                    <a:pt x="1" y="3"/>
                    <a:pt x="1" y="4"/>
                  </a:cubicBezTo>
                  <a:cubicBezTo>
                    <a:pt x="3" y="4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4" name="Freeform 186"/>
            <p:cNvSpPr/>
            <p:nvPr/>
          </p:nvSpPr>
          <p:spPr bwMode="auto">
            <a:xfrm>
              <a:off x="1873250" y="-665163"/>
              <a:ext cx="14287" cy="22225"/>
            </a:xfrm>
            <a:custGeom>
              <a:avLst/>
              <a:gdLst>
                <a:gd name="T0" fmla="*/ 2 w 11"/>
                <a:gd name="T1" fmla="*/ 1 h 16"/>
                <a:gd name="T2" fmla="*/ 2 w 11"/>
                <a:gd name="T3" fmla="*/ 2 h 16"/>
                <a:gd name="T4" fmla="*/ 3 w 11"/>
                <a:gd name="T5" fmla="*/ 14 h 16"/>
                <a:gd name="T6" fmla="*/ 10 w 11"/>
                <a:gd name="T7" fmla="*/ 14 h 16"/>
                <a:gd name="T8" fmla="*/ 7 w 11"/>
                <a:gd name="T9" fmla="*/ 12 h 16"/>
                <a:gd name="T10" fmla="*/ 10 w 11"/>
                <a:gd name="T11" fmla="*/ 8 h 16"/>
                <a:gd name="T12" fmla="*/ 4 w 11"/>
                <a:gd name="T13" fmla="*/ 5 h 16"/>
                <a:gd name="T14" fmla="*/ 6 w 11"/>
                <a:gd name="T15" fmla="*/ 1 h 16"/>
                <a:gd name="T16" fmla="*/ 2 w 11"/>
                <a:gd name="T1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2" y="1"/>
                  </a:moveTo>
                  <a:cubicBezTo>
                    <a:pt x="1" y="2"/>
                    <a:pt x="2" y="2"/>
                    <a:pt x="2" y="2"/>
                  </a:cubicBezTo>
                  <a:cubicBezTo>
                    <a:pt x="0" y="7"/>
                    <a:pt x="4" y="10"/>
                    <a:pt x="3" y="14"/>
                  </a:cubicBezTo>
                  <a:cubicBezTo>
                    <a:pt x="6" y="16"/>
                    <a:pt x="7" y="14"/>
                    <a:pt x="10" y="14"/>
                  </a:cubicBezTo>
                  <a:cubicBezTo>
                    <a:pt x="11" y="11"/>
                    <a:pt x="7" y="13"/>
                    <a:pt x="7" y="12"/>
                  </a:cubicBezTo>
                  <a:cubicBezTo>
                    <a:pt x="8" y="9"/>
                    <a:pt x="10" y="10"/>
                    <a:pt x="10" y="8"/>
                  </a:cubicBezTo>
                  <a:cubicBezTo>
                    <a:pt x="6" y="9"/>
                    <a:pt x="6" y="6"/>
                    <a:pt x="4" y="5"/>
                  </a:cubicBezTo>
                  <a:cubicBezTo>
                    <a:pt x="6" y="4"/>
                    <a:pt x="5" y="3"/>
                    <a:pt x="6" y="1"/>
                  </a:cubicBezTo>
                  <a:cubicBezTo>
                    <a:pt x="4" y="0"/>
                    <a:pt x="4" y="3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5" name="Freeform 187"/>
            <p:cNvSpPr/>
            <p:nvPr/>
          </p:nvSpPr>
          <p:spPr bwMode="auto">
            <a:xfrm>
              <a:off x="1771650" y="-509588"/>
              <a:ext cx="12700" cy="9525"/>
            </a:xfrm>
            <a:custGeom>
              <a:avLst/>
              <a:gdLst>
                <a:gd name="T0" fmla="*/ 3 w 9"/>
                <a:gd name="T1" fmla="*/ 3 h 7"/>
                <a:gd name="T2" fmla="*/ 5 w 9"/>
                <a:gd name="T3" fmla="*/ 5 h 7"/>
                <a:gd name="T4" fmla="*/ 7 w 9"/>
                <a:gd name="T5" fmla="*/ 1 h 7"/>
                <a:gd name="T6" fmla="*/ 2 w 9"/>
                <a:gd name="T7" fmla="*/ 2 h 7"/>
                <a:gd name="T8" fmla="*/ 0 w 9"/>
                <a:gd name="T9" fmla="*/ 6 h 7"/>
                <a:gd name="T10" fmla="*/ 3 w 9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3" y="3"/>
                  </a:moveTo>
                  <a:cubicBezTo>
                    <a:pt x="3" y="2"/>
                    <a:pt x="6" y="4"/>
                    <a:pt x="5" y="5"/>
                  </a:cubicBezTo>
                  <a:cubicBezTo>
                    <a:pt x="9" y="4"/>
                    <a:pt x="4" y="3"/>
                    <a:pt x="7" y="1"/>
                  </a:cubicBezTo>
                  <a:cubicBezTo>
                    <a:pt x="4" y="0"/>
                    <a:pt x="3" y="2"/>
                    <a:pt x="2" y="2"/>
                  </a:cubicBezTo>
                  <a:cubicBezTo>
                    <a:pt x="1" y="3"/>
                    <a:pt x="1" y="5"/>
                    <a:pt x="0" y="6"/>
                  </a:cubicBezTo>
                  <a:cubicBezTo>
                    <a:pt x="3" y="7"/>
                    <a:pt x="3" y="4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6" name="Freeform 188"/>
            <p:cNvSpPr/>
            <p:nvPr/>
          </p:nvSpPr>
          <p:spPr bwMode="auto">
            <a:xfrm>
              <a:off x="1938338" y="-731838"/>
              <a:ext cx="7937" cy="6350"/>
            </a:xfrm>
            <a:custGeom>
              <a:avLst/>
              <a:gdLst>
                <a:gd name="T0" fmla="*/ 4 w 6"/>
                <a:gd name="T1" fmla="*/ 0 h 5"/>
                <a:gd name="T2" fmla="*/ 4 w 6"/>
                <a:gd name="T3" fmla="*/ 5 h 5"/>
                <a:gd name="T4" fmla="*/ 4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2"/>
                    <a:pt x="0" y="5"/>
                    <a:pt x="4" y="5"/>
                  </a:cubicBezTo>
                  <a:cubicBezTo>
                    <a:pt x="4" y="4"/>
                    <a:pt x="6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7" name="Freeform 189"/>
            <p:cNvSpPr/>
            <p:nvPr/>
          </p:nvSpPr>
          <p:spPr bwMode="auto">
            <a:xfrm>
              <a:off x="1946275" y="-733425"/>
              <a:ext cx="7937" cy="4763"/>
            </a:xfrm>
            <a:custGeom>
              <a:avLst/>
              <a:gdLst>
                <a:gd name="T0" fmla="*/ 2 w 6"/>
                <a:gd name="T1" fmla="*/ 0 h 3"/>
                <a:gd name="T2" fmla="*/ 3 w 6"/>
                <a:gd name="T3" fmla="*/ 3 h 3"/>
                <a:gd name="T4" fmla="*/ 2 w 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0" y="0"/>
                    <a:pt x="1" y="3"/>
                    <a:pt x="3" y="3"/>
                  </a:cubicBezTo>
                  <a:cubicBezTo>
                    <a:pt x="6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8" name="Freeform 190"/>
            <p:cNvSpPr/>
            <p:nvPr/>
          </p:nvSpPr>
          <p:spPr bwMode="auto">
            <a:xfrm>
              <a:off x="1944688" y="-727075"/>
              <a:ext cx="7937" cy="4763"/>
            </a:xfrm>
            <a:custGeom>
              <a:avLst/>
              <a:gdLst>
                <a:gd name="T0" fmla="*/ 0 w 5"/>
                <a:gd name="T1" fmla="*/ 2 h 3"/>
                <a:gd name="T2" fmla="*/ 5 w 5"/>
                <a:gd name="T3" fmla="*/ 2 h 3"/>
                <a:gd name="T4" fmla="*/ 5 w 5"/>
                <a:gd name="T5" fmla="*/ 0 h 3"/>
                <a:gd name="T6" fmla="*/ 0 w 5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2" y="3"/>
                    <a:pt x="3" y="2"/>
                    <a:pt x="5" y="2"/>
                  </a:cubicBezTo>
                  <a:cubicBezTo>
                    <a:pt x="5" y="2"/>
                    <a:pt x="4" y="1"/>
                    <a:pt x="5" y="0"/>
                  </a:cubicBezTo>
                  <a:cubicBezTo>
                    <a:pt x="3" y="0"/>
                    <a:pt x="1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9" name="Freeform 191"/>
            <p:cNvSpPr/>
            <p:nvPr/>
          </p:nvSpPr>
          <p:spPr bwMode="auto">
            <a:xfrm>
              <a:off x="1774825" y="-498475"/>
              <a:ext cx="9525" cy="9525"/>
            </a:xfrm>
            <a:custGeom>
              <a:avLst/>
              <a:gdLst>
                <a:gd name="T0" fmla="*/ 4 w 7"/>
                <a:gd name="T1" fmla="*/ 0 h 7"/>
                <a:gd name="T2" fmla="*/ 2 w 7"/>
                <a:gd name="T3" fmla="*/ 7 h 7"/>
                <a:gd name="T4" fmla="*/ 4 w 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0" y="2"/>
                    <a:pt x="4" y="5"/>
                    <a:pt x="2" y="7"/>
                  </a:cubicBezTo>
                  <a:cubicBezTo>
                    <a:pt x="7" y="6"/>
                    <a:pt x="5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0" name="Freeform 192"/>
            <p:cNvSpPr/>
            <p:nvPr/>
          </p:nvSpPr>
          <p:spPr bwMode="auto">
            <a:xfrm>
              <a:off x="1995488" y="-763588"/>
              <a:ext cx="9525" cy="7938"/>
            </a:xfrm>
            <a:custGeom>
              <a:avLst/>
              <a:gdLst>
                <a:gd name="T0" fmla="*/ 1 w 7"/>
                <a:gd name="T1" fmla="*/ 0 h 5"/>
                <a:gd name="T2" fmla="*/ 7 w 7"/>
                <a:gd name="T3" fmla="*/ 5 h 5"/>
                <a:gd name="T4" fmla="*/ 1 w 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cubicBezTo>
                    <a:pt x="0" y="2"/>
                    <a:pt x="3" y="3"/>
                    <a:pt x="7" y="5"/>
                  </a:cubicBezTo>
                  <a:cubicBezTo>
                    <a:pt x="5" y="3"/>
                    <a:pt x="5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1" name="Freeform 193"/>
            <p:cNvSpPr/>
            <p:nvPr/>
          </p:nvSpPr>
          <p:spPr bwMode="auto">
            <a:xfrm>
              <a:off x="1779588" y="-477838"/>
              <a:ext cx="9525" cy="6350"/>
            </a:xfrm>
            <a:custGeom>
              <a:avLst/>
              <a:gdLst>
                <a:gd name="T0" fmla="*/ 3 w 7"/>
                <a:gd name="T1" fmla="*/ 5 h 5"/>
                <a:gd name="T2" fmla="*/ 4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5" y="4"/>
                    <a:pt x="7" y="1"/>
                    <a:pt x="4" y="0"/>
                  </a:cubicBezTo>
                  <a:cubicBezTo>
                    <a:pt x="2" y="1"/>
                    <a:pt x="0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2" name="Freeform 194"/>
            <p:cNvSpPr/>
            <p:nvPr/>
          </p:nvSpPr>
          <p:spPr bwMode="auto">
            <a:xfrm>
              <a:off x="1925638" y="-677863"/>
              <a:ext cx="9525" cy="9525"/>
            </a:xfrm>
            <a:custGeom>
              <a:avLst/>
              <a:gdLst>
                <a:gd name="T0" fmla="*/ 2 w 7"/>
                <a:gd name="T1" fmla="*/ 0 h 7"/>
                <a:gd name="T2" fmla="*/ 7 w 7"/>
                <a:gd name="T3" fmla="*/ 3 h 7"/>
                <a:gd name="T4" fmla="*/ 2 w 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2" y="0"/>
                  </a:moveTo>
                  <a:cubicBezTo>
                    <a:pt x="0" y="2"/>
                    <a:pt x="4" y="7"/>
                    <a:pt x="7" y="3"/>
                  </a:cubicBezTo>
                  <a:cubicBezTo>
                    <a:pt x="3" y="3"/>
                    <a:pt x="4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3" name="Freeform 195"/>
            <p:cNvSpPr/>
            <p:nvPr/>
          </p:nvSpPr>
          <p:spPr bwMode="auto">
            <a:xfrm>
              <a:off x="1881188" y="-614363"/>
              <a:ext cx="14287" cy="7938"/>
            </a:xfrm>
            <a:custGeom>
              <a:avLst/>
              <a:gdLst>
                <a:gd name="T0" fmla="*/ 3 w 10"/>
                <a:gd name="T1" fmla="*/ 0 h 6"/>
                <a:gd name="T2" fmla="*/ 5 w 10"/>
                <a:gd name="T3" fmla="*/ 6 h 6"/>
                <a:gd name="T4" fmla="*/ 8 w 10"/>
                <a:gd name="T5" fmla="*/ 5 h 6"/>
                <a:gd name="T6" fmla="*/ 3 w 1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3" y="0"/>
                  </a:moveTo>
                  <a:cubicBezTo>
                    <a:pt x="0" y="1"/>
                    <a:pt x="1" y="5"/>
                    <a:pt x="5" y="6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2"/>
                    <a:pt x="2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4" name="Freeform 196"/>
            <p:cNvSpPr/>
            <p:nvPr/>
          </p:nvSpPr>
          <p:spPr bwMode="auto">
            <a:xfrm>
              <a:off x="1973263" y="-720725"/>
              <a:ext cx="7937" cy="6350"/>
            </a:xfrm>
            <a:custGeom>
              <a:avLst/>
              <a:gdLst>
                <a:gd name="T0" fmla="*/ 3 w 6"/>
                <a:gd name="T1" fmla="*/ 0 h 5"/>
                <a:gd name="T2" fmla="*/ 3 w 6"/>
                <a:gd name="T3" fmla="*/ 5 h 5"/>
                <a:gd name="T4" fmla="*/ 3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0" y="2"/>
                    <a:pt x="1" y="4"/>
                    <a:pt x="3" y="5"/>
                  </a:cubicBezTo>
                  <a:cubicBezTo>
                    <a:pt x="2" y="4"/>
                    <a:pt x="6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5" name="Freeform 197"/>
            <p:cNvSpPr/>
            <p:nvPr/>
          </p:nvSpPr>
          <p:spPr bwMode="auto">
            <a:xfrm>
              <a:off x="1782763" y="-457200"/>
              <a:ext cx="14287" cy="12700"/>
            </a:xfrm>
            <a:custGeom>
              <a:avLst/>
              <a:gdLst>
                <a:gd name="T0" fmla="*/ 1 w 10"/>
                <a:gd name="T1" fmla="*/ 0 h 10"/>
                <a:gd name="T2" fmla="*/ 0 w 10"/>
                <a:gd name="T3" fmla="*/ 1 h 10"/>
                <a:gd name="T4" fmla="*/ 6 w 10"/>
                <a:gd name="T5" fmla="*/ 10 h 10"/>
                <a:gd name="T6" fmla="*/ 1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" y="0"/>
                  </a:moveTo>
                  <a:cubicBezTo>
                    <a:pt x="1" y="1"/>
                    <a:pt x="1" y="2"/>
                    <a:pt x="0" y="1"/>
                  </a:cubicBezTo>
                  <a:cubicBezTo>
                    <a:pt x="4" y="3"/>
                    <a:pt x="1" y="8"/>
                    <a:pt x="6" y="10"/>
                  </a:cubicBezTo>
                  <a:cubicBezTo>
                    <a:pt x="3" y="6"/>
                    <a:pt x="1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6" name="Freeform 198"/>
            <p:cNvSpPr/>
            <p:nvPr/>
          </p:nvSpPr>
          <p:spPr bwMode="auto">
            <a:xfrm>
              <a:off x="1930400" y="-649288"/>
              <a:ext cx="7937" cy="3175"/>
            </a:xfrm>
            <a:custGeom>
              <a:avLst/>
              <a:gdLst>
                <a:gd name="T0" fmla="*/ 3 w 6"/>
                <a:gd name="T1" fmla="*/ 0 h 2"/>
                <a:gd name="T2" fmla="*/ 5 w 6"/>
                <a:gd name="T3" fmla="*/ 2 h 2"/>
                <a:gd name="T4" fmla="*/ 6 w 6"/>
                <a:gd name="T5" fmla="*/ 0 h 2"/>
                <a:gd name="T6" fmla="*/ 3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0"/>
                  </a:moveTo>
                  <a:cubicBezTo>
                    <a:pt x="0" y="2"/>
                    <a:pt x="4" y="2"/>
                    <a:pt x="5" y="2"/>
                  </a:cubicBezTo>
                  <a:cubicBezTo>
                    <a:pt x="5" y="2"/>
                    <a:pt x="5" y="1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7" name="Freeform 199"/>
            <p:cNvSpPr/>
            <p:nvPr/>
          </p:nvSpPr>
          <p:spPr bwMode="auto">
            <a:xfrm>
              <a:off x="1787525" y="-442913"/>
              <a:ext cx="11112" cy="6350"/>
            </a:xfrm>
            <a:custGeom>
              <a:avLst/>
              <a:gdLst>
                <a:gd name="T0" fmla="*/ 3 w 8"/>
                <a:gd name="T1" fmla="*/ 0 h 5"/>
                <a:gd name="T2" fmla="*/ 1 w 8"/>
                <a:gd name="T3" fmla="*/ 3 h 5"/>
                <a:gd name="T4" fmla="*/ 5 w 8"/>
                <a:gd name="T5" fmla="*/ 5 h 5"/>
                <a:gd name="T6" fmla="*/ 5 w 8"/>
                <a:gd name="T7" fmla="*/ 1 h 5"/>
                <a:gd name="T8" fmla="*/ 3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3" y="0"/>
                  </a:moveTo>
                  <a:cubicBezTo>
                    <a:pt x="0" y="0"/>
                    <a:pt x="3" y="2"/>
                    <a:pt x="1" y="3"/>
                  </a:cubicBezTo>
                  <a:cubicBezTo>
                    <a:pt x="5" y="0"/>
                    <a:pt x="2" y="4"/>
                    <a:pt x="5" y="5"/>
                  </a:cubicBezTo>
                  <a:cubicBezTo>
                    <a:pt x="8" y="3"/>
                    <a:pt x="2" y="4"/>
                    <a:pt x="5" y="1"/>
                  </a:cubicBezTo>
                  <a:cubicBezTo>
                    <a:pt x="4" y="1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8" name="Freeform 200"/>
            <p:cNvSpPr/>
            <p:nvPr/>
          </p:nvSpPr>
          <p:spPr bwMode="auto">
            <a:xfrm>
              <a:off x="1785938" y="-434975"/>
              <a:ext cx="14287" cy="11113"/>
            </a:xfrm>
            <a:custGeom>
              <a:avLst/>
              <a:gdLst>
                <a:gd name="T0" fmla="*/ 5 w 10"/>
                <a:gd name="T1" fmla="*/ 0 h 8"/>
                <a:gd name="T2" fmla="*/ 4 w 10"/>
                <a:gd name="T3" fmla="*/ 8 h 8"/>
                <a:gd name="T4" fmla="*/ 10 w 10"/>
                <a:gd name="T5" fmla="*/ 3 h 8"/>
                <a:gd name="T6" fmla="*/ 5 w 10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cubicBezTo>
                    <a:pt x="5" y="4"/>
                    <a:pt x="0" y="6"/>
                    <a:pt x="4" y="8"/>
                  </a:cubicBezTo>
                  <a:cubicBezTo>
                    <a:pt x="5" y="4"/>
                    <a:pt x="8" y="7"/>
                    <a:pt x="10" y="3"/>
                  </a:cubicBezTo>
                  <a:cubicBezTo>
                    <a:pt x="5" y="5"/>
                    <a:pt x="8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9" name="Freeform 201"/>
            <p:cNvSpPr/>
            <p:nvPr/>
          </p:nvSpPr>
          <p:spPr bwMode="auto">
            <a:xfrm>
              <a:off x="1973263" y="-658813"/>
              <a:ext cx="6350" cy="6350"/>
            </a:xfrm>
            <a:custGeom>
              <a:avLst/>
              <a:gdLst>
                <a:gd name="T0" fmla="*/ 0 w 5"/>
                <a:gd name="T1" fmla="*/ 0 h 5"/>
                <a:gd name="T2" fmla="*/ 5 w 5"/>
                <a:gd name="T3" fmla="*/ 2 h 5"/>
                <a:gd name="T4" fmla="*/ 0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0" y="2"/>
                    <a:pt x="2" y="5"/>
                    <a:pt x="5" y="2"/>
                  </a:cubicBezTo>
                  <a:cubicBezTo>
                    <a:pt x="3" y="1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0" name="Freeform 202"/>
            <p:cNvSpPr/>
            <p:nvPr/>
          </p:nvSpPr>
          <p:spPr bwMode="auto">
            <a:xfrm>
              <a:off x="1793875" y="-411163"/>
              <a:ext cx="14287" cy="15875"/>
            </a:xfrm>
            <a:custGeom>
              <a:avLst/>
              <a:gdLst>
                <a:gd name="T0" fmla="*/ 5 w 10"/>
                <a:gd name="T1" fmla="*/ 0 h 12"/>
                <a:gd name="T2" fmla="*/ 6 w 10"/>
                <a:gd name="T3" fmla="*/ 6 h 12"/>
                <a:gd name="T4" fmla="*/ 1 w 10"/>
                <a:gd name="T5" fmla="*/ 6 h 12"/>
                <a:gd name="T6" fmla="*/ 7 w 10"/>
                <a:gd name="T7" fmla="*/ 12 h 12"/>
                <a:gd name="T8" fmla="*/ 10 w 10"/>
                <a:gd name="T9" fmla="*/ 8 h 12"/>
                <a:gd name="T10" fmla="*/ 7 w 10"/>
                <a:gd name="T11" fmla="*/ 11 h 12"/>
                <a:gd name="T12" fmla="*/ 5 w 1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5" y="0"/>
                  </a:moveTo>
                  <a:cubicBezTo>
                    <a:pt x="3" y="3"/>
                    <a:pt x="6" y="4"/>
                    <a:pt x="6" y="6"/>
                  </a:cubicBezTo>
                  <a:cubicBezTo>
                    <a:pt x="5" y="7"/>
                    <a:pt x="3" y="7"/>
                    <a:pt x="1" y="6"/>
                  </a:cubicBezTo>
                  <a:cubicBezTo>
                    <a:pt x="0" y="10"/>
                    <a:pt x="6" y="7"/>
                    <a:pt x="7" y="12"/>
                  </a:cubicBezTo>
                  <a:cubicBezTo>
                    <a:pt x="10" y="10"/>
                    <a:pt x="8" y="11"/>
                    <a:pt x="10" y="8"/>
                  </a:cubicBezTo>
                  <a:cubicBezTo>
                    <a:pt x="7" y="7"/>
                    <a:pt x="10" y="9"/>
                    <a:pt x="7" y="11"/>
                  </a:cubicBezTo>
                  <a:cubicBezTo>
                    <a:pt x="6" y="7"/>
                    <a:pt x="9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1" name="Freeform 203"/>
            <p:cNvSpPr/>
            <p:nvPr/>
          </p:nvSpPr>
          <p:spPr bwMode="auto">
            <a:xfrm>
              <a:off x="1895475" y="-523875"/>
              <a:ext cx="7937" cy="6350"/>
            </a:xfrm>
            <a:custGeom>
              <a:avLst/>
              <a:gdLst>
                <a:gd name="T0" fmla="*/ 1 w 6"/>
                <a:gd name="T1" fmla="*/ 1 h 5"/>
                <a:gd name="T2" fmla="*/ 6 w 6"/>
                <a:gd name="T3" fmla="*/ 5 h 5"/>
                <a:gd name="T4" fmla="*/ 1 w 6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cubicBezTo>
                    <a:pt x="0" y="3"/>
                    <a:pt x="4" y="5"/>
                    <a:pt x="6" y="5"/>
                  </a:cubicBezTo>
                  <a:cubicBezTo>
                    <a:pt x="6" y="2"/>
                    <a:pt x="5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2" name="Freeform 204"/>
            <p:cNvSpPr/>
            <p:nvPr/>
          </p:nvSpPr>
          <p:spPr bwMode="auto">
            <a:xfrm>
              <a:off x="1943100" y="-587375"/>
              <a:ext cx="6350" cy="4763"/>
            </a:xfrm>
            <a:custGeom>
              <a:avLst/>
              <a:gdLst>
                <a:gd name="T0" fmla="*/ 2 w 5"/>
                <a:gd name="T1" fmla="*/ 0 h 3"/>
                <a:gd name="T2" fmla="*/ 0 w 5"/>
                <a:gd name="T3" fmla="*/ 3 h 3"/>
                <a:gd name="T4" fmla="*/ 4 w 5"/>
                <a:gd name="T5" fmla="*/ 2 h 3"/>
                <a:gd name="T6" fmla="*/ 2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2" y="2"/>
                    <a:pt x="1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1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3" name="Freeform 205"/>
            <p:cNvSpPr/>
            <p:nvPr/>
          </p:nvSpPr>
          <p:spPr bwMode="auto">
            <a:xfrm>
              <a:off x="1954213" y="-527050"/>
              <a:ext cx="4762" cy="7938"/>
            </a:xfrm>
            <a:custGeom>
              <a:avLst/>
              <a:gdLst>
                <a:gd name="T0" fmla="*/ 0 w 4"/>
                <a:gd name="T1" fmla="*/ 1 h 6"/>
                <a:gd name="T2" fmla="*/ 4 w 4"/>
                <a:gd name="T3" fmla="*/ 6 h 6"/>
                <a:gd name="T4" fmla="*/ 0 w 4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cubicBezTo>
                    <a:pt x="0" y="3"/>
                    <a:pt x="0" y="5"/>
                    <a:pt x="4" y="6"/>
                  </a:cubicBezTo>
                  <a:cubicBezTo>
                    <a:pt x="2" y="5"/>
                    <a:pt x="3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4" name="Freeform 206"/>
            <p:cNvSpPr/>
            <p:nvPr/>
          </p:nvSpPr>
          <p:spPr bwMode="auto">
            <a:xfrm>
              <a:off x="2039938" y="-601663"/>
              <a:ext cx="6350" cy="6350"/>
            </a:xfrm>
            <a:custGeom>
              <a:avLst/>
              <a:gdLst>
                <a:gd name="T0" fmla="*/ 2 w 5"/>
                <a:gd name="T1" fmla="*/ 0 h 5"/>
                <a:gd name="T2" fmla="*/ 1 w 5"/>
                <a:gd name="T3" fmla="*/ 4 h 5"/>
                <a:gd name="T4" fmla="*/ 4 w 5"/>
                <a:gd name="T5" fmla="*/ 2 h 5"/>
                <a:gd name="T6" fmla="*/ 2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0" y="2"/>
                    <a:pt x="2" y="2"/>
                    <a:pt x="1" y="4"/>
                  </a:cubicBezTo>
                  <a:cubicBezTo>
                    <a:pt x="3" y="5"/>
                    <a:pt x="3" y="0"/>
                    <a:pt x="4" y="2"/>
                  </a:cubicBezTo>
                  <a:cubicBezTo>
                    <a:pt x="5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5" name="Freeform 207"/>
            <p:cNvSpPr/>
            <p:nvPr/>
          </p:nvSpPr>
          <p:spPr bwMode="auto">
            <a:xfrm>
              <a:off x="2078038" y="-650875"/>
              <a:ext cx="6350" cy="6350"/>
            </a:xfrm>
            <a:custGeom>
              <a:avLst/>
              <a:gdLst>
                <a:gd name="T0" fmla="*/ 1 w 5"/>
                <a:gd name="T1" fmla="*/ 1 h 5"/>
                <a:gd name="T2" fmla="*/ 5 w 5"/>
                <a:gd name="T3" fmla="*/ 5 h 5"/>
                <a:gd name="T4" fmla="*/ 1 w 5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3"/>
                    <a:pt x="2" y="5"/>
                    <a:pt x="5" y="5"/>
                  </a:cubicBezTo>
                  <a:cubicBezTo>
                    <a:pt x="4" y="4"/>
                    <a:pt x="4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6" name="Freeform 208"/>
            <p:cNvSpPr/>
            <p:nvPr/>
          </p:nvSpPr>
          <p:spPr bwMode="auto">
            <a:xfrm>
              <a:off x="1947863" y="-452438"/>
              <a:ext cx="6350" cy="6350"/>
            </a:xfrm>
            <a:custGeom>
              <a:avLst/>
              <a:gdLst>
                <a:gd name="T0" fmla="*/ 2 w 4"/>
                <a:gd name="T1" fmla="*/ 1 h 4"/>
                <a:gd name="T2" fmla="*/ 0 w 4"/>
                <a:gd name="T3" fmla="*/ 4 h 4"/>
                <a:gd name="T4" fmla="*/ 2 w 4"/>
                <a:gd name="T5" fmla="*/ 4 h 4"/>
                <a:gd name="T6" fmla="*/ 2 w 4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4" y="4"/>
                    <a:pt x="4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7" name="Freeform 209"/>
            <p:cNvSpPr/>
            <p:nvPr/>
          </p:nvSpPr>
          <p:spPr bwMode="auto">
            <a:xfrm>
              <a:off x="2063750" y="-595313"/>
              <a:ext cx="11112" cy="11113"/>
            </a:xfrm>
            <a:custGeom>
              <a:avLst/>
              <a:gdLst>
                <a:gd name="T0" fmla="*/ 1 w 8"/>
                <a:gd name="T1" fmla="*/ 0 h 8"/>
                <a:gd name="T2" fmla="*/ 0 w 8"/>
                <a:gd name="T3" fmla="*/ 7 h 8"/>
                <a:gd name="T4" fmla="*/ 4 w 8"/>
                <a:gd name="T5" fmla="*/ 5 h 8"/>
                <a:gd name="T6" fmla="*/ 7 w 8"/>
                <a:gd name="T7" fmla="*/ 7 h 8"/>
                <a:gd name="T8" fmla="*/ 7 w 8"/>
                <a:gd name="T9" fmla="*/ 4 h 8"/>
                <a:gd name="T10" fmla="*/ 1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1" y="0"/>
                  </a:moveTo>
                  <a:cubicBezTo>
                    <a:pt x="0" y="3"/>
                    <a:pt x="3" y="4"/>
                    <a:pt x="0" y="7"/>
                  </a:cubicBezTo>
                  <a:cubicBezTo>
                    <a:pt x="2" y="7"/>
                    <a:pt x="3" y="6"/>
                    <a:pt x="4" y="5"/>
                  </a:cubicBezTo>
                  <a:cubicBezTo>
                    <a:pt x="6" y="6"/>
                    <a:pt x="4" y="8"/>
                    <a:pt x="7" y="7"/>
                  </a:cubicBezTo>
                  <a:cubicBezTo>
                    <a:pt x="8" y="6"/>
                    <a:pt x="4" y="6"/>
                    <a:pt x="7" y="4"/>
                  </a:cubicBezTo>
                  <a:cubicBezTo>
                    <a:pt x="2" y="5"/>
                    <a:pt x="5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8" name="Freeform 210"/>
            <p:cNvSpPr/>
            <p:nvPr/>
          </p:nvSpPr>
          <p:spPr bwMode="auto">
            <a:xfrm>
              <a:off x="1973263" y="-450850"/>
              <a:ext cx="7937" cy="7938"/>
            </a:xfrm>
            <a:custGeom>
              <a:avLst/>
              <a:gdLst>
                <a:gd name="T0" fmla="*/ 0 w 5"/>
                <a:gd name="T1" fmla="*/ 2 h 6"/>
                <a:gd name="T2" fmla="*/ 1 w 5"/>
                <a:gd name="T3" fmla="*/ 5 h 6"/>
                <a:gd name="T4" fmla="*/ 4 w 5"/>
                <a:gd name="T5" fmla="*/ 2 h 6"/>
                <a:gd name="T6" fmla="*/ 0 w 5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2"/>
                  </a:moveTo>
                  <a:cubicBezTo>
                    <a:pt x="1" y="3"/>
                    <a:pt x="0" y="4"/>
                    <a:pt x="1" y="5"/>
                  </a:cubicBezTo>
                  <a:cubicBezTo>
                    <a:pt x="3" y="6"/>
                    <a:pt x="5" y="3"/>
                    <a:pt x="4" y="2"/>
                  </a:cubicBezTo>
                  <a:cubicBezTo>
                    <a:pt x="2" y="0"/>
                    <a:pt x="2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9" name="Freeform 211"/>
            <p:cNvSpPr/>
            <p:nvPr/>
          </p:nvSpPr>
          <p:spPr bwMode="auto">
            <a:xfrm>
              <a:off x="2076450" y="-561975"/>
              <a:ext cx="6350" cy="9525"/>
            </a:xfrm>
            <a:custGeom>
              <a:avLst/>
              <a:gdLst>
                <a:gd name="T0" fmla="*/ 3 w 5"/>
                <a:gd name="T1" fmla="*/ 0 h 8"/>
                <a:gd name="T2" fmla="*/ 5 w 5"/>
                <a:gd name="T3" fmla="*/ 6 h 8"/>
                <a:gd name="T4" fmla="*/ 3 w 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cubicBezTo>
                    <a:pt x="0" y="2"/>
                    <a:pt x="1" y="8"/>
                    <a:pt x="5" y="6"/>
                  </a:cubicBezTo>
                  <a:cubicBezTo>
                    <a:pt x="4" y="5"/>
                    <a:pt x="2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0" name="Freeform 212"/>
            <p:cNvSpPr/>
            <p:nvPr/>
          </p:nvSpPr>
          <p:spPr bwMode="auto">
            <a:xfrm>
              <a:off x="2106613" y="-579438"/>
              <a:ext cx="6350" cy="6350"/>
            </a:xfrm>
            <a:custGeom>
              <a:avLst/>
              <a:gdLst>
                <a:gd name="T0" fmla="*/ 2 w 5"/>
                <a:gd name="T1" fmla="*/ 0 h 4"/>
                <a:gd name="T2" fmla="*/ 5 w 5"/>
                <a:gd name="T3" fmla="*/ 4 h 4"/>
                <a:gd name="T4" fmla="*/ 2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0" y="2"/>
                    <a:pt x="2" y="3"/>
                    <a:pt x="5" y="4"/>
                  </a:cubicBezTo>
                  <a:cubicBezTo>
                    <a:pt x="4" y="2"/>
                    <a:pt x="4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1" name="Freeform 213"/>
            <p:cNvSpPr/>
            <p:nvPr/>
          </p:nvSpPr>
          <p:spPr bwMode="auto">
            <a:xfrm>
              <a:off x="2076450" y="-527050"/>
              <a:ext cx="3175" cy="4763"/>
            </a:xfrm>
            <a:custGeom>
              <a:avLst/>
              <a:gdLst>
                <a:gd name="T0" fmla="*/ 1 w 3"/>
                <a:gd name="T1" fmla="*/ 0 h 4"/>
                <a:gd name="T2" fmla="*/ 2 w 3"/>
                <a:gd name="T3" fmla="*/ 4 h 4"/>
                <a:gd name="T4" fmla="*/ 1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1"/>
                    <a:pt x="0" y="4"/>
                    <a:pt x="2" y="4"/>
                  </a:cubicBezTo>
                  <a:cubicBezTo>
                    <a:pt x="3" y="2"/>
                    <a:pt x="3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2" name="Freeform 214"/>
            <p:cNvSpPr/>
            <p:nvPr/>
          </p:nvSpPr>
          <p:spPr bwMode="auto">
            <a:xfrm>
              <a:off x="2078038" y="-504825"/>
              <a:ext cx="3175" cy="6350"/>
            </a:xfrm>
            <a:custGeom>
              <a:avLst/>
              <a:gdLst>
                <a:gd name="T0" fmla="*/ 0 w 3"/>
                <a:gd name="T1" fmla="*/ 0 h 4"/>
                <a:gd name="T2" fmla="*/ 1 w 3"/>
                <a:gd name="T3" fmla="*/ 4 h 4"/>
                <a:gd name="T4" fmla="*/ 3 w 3"/>
                <a:gd name="T5" fmla="*/ 1 h 4"/>
                <a:gd name="T6" fmla="*/ 0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0" y="2"/>
                    <a:pt x="2" y="2"/>
                    <a:pt x="1" y="4"/>
                  </a:cubicBezTo>
                  <a:cubicBezTo>
                    <a:pt x="2" y="4"/>
                    <a:pt x="3" y="2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3" name="Freeform 215"/>
            <p:cNvSpPr/>
            <p:nvPr/>
          </p:nvSpPr>
          <p:spPr bwMode="auto">
            <a:xfrm>
              <a:off x="2081213" y="-495300"/>
              <a:ext cx="7937" cy="4763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4 h 4"/>
                <a:gd name="T4" fmla="*/ 2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0" y="2"/>
                    <a:pt x="2" y="3"/>
                    <a:pt x="2" y="4"/>
                  </a:cubicBezTo>
                  <a:cubicBezTo>
                    <a:pt x="3" y="4"/>
                    <a:pt x="5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4" name="Freeform 216"/>
            <p:cNvSpPr/>
            <p:nvPr/>
          </p:nvSpPr>
          <p:spPr bwMode="auto">
            <a:xfrm>
              <a:off x="2001838" y="-361950"/>
              <a:ext cx="9525" cy="9525"/>
            </a:xfrm>
            <a:custGeom>
              <a:avLst/>
              <a:gdLst>
                <a:gd name="T0" fmla="*/ 0 w 8"/>
                <a:gd name="T1" fmla="*/ 4 h 7"/>
                <a:gd name="T2" fmla="*/ 2 w 8"/>
                <a:gd name="T3" fmla="*/ 3 h 7"/>
                <a:gd name="T4" fmla="*/ 1 w 8"/>
                <a:gd name="T5" fmla="*/ 6 h 7"/>
                <a:gd name="T6" fmla="*/ 5 w 8"/>
                <a:gd name="T7" fmla="*/ 7 h 7"/>
                <a:gd name="T8" fmla="*/ 7 w 8"/>
                <a:gd name="T9" fmla="*/ 4 h 7"/>
                <a:gd name="T10" fmla="*/ 0 w 8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0" y="4"/>
                  </a:moveTo>
                  <a:cubicBezTo>
                    <a:pt x="1" y="4"/>
                    <a:pt x="1" y="4"/>
                    <a:pt x="2" y="3"/>
                  </a:cubicBezTo>
                  <a:cubicBezTo>
                    <a:pt x="2" y="4"/>
                    <a:pt x="1" y="5"/>
                    <a:pt x="1" y="6"/>
                  </a:cubicBezTo>
                  <a:cubicBezTo>
                    <a:pt x="2" y="6"/>
                    <a:pt x="6" y="4"/>
                    <a:pt x="5" y="7"/>
                  </a:cubicBezTo>
                  <a:cubicBezTo>
                    <a:pt x="8" y="7"/>
                    <a:pt x="5" y="4"/>
                    <a:pt x="7" y="4"/>
                  </a:cubicBezTo>
                  <a:cubicBezTo>
                    <a:pt x="6" y="3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5" name="Freeform 217"/>
            <p:cNvSpPr/>
            <p:nvPr/>
          </p:nvSpPr>
          <p:spPr bwMode="auto">
            <a:xfrm>
              <a:off x="2008188" y="-352425"/>
              <a:ext cx="6350" cy="6350"/>
            </a:xfrm>
            <a:custGeom>
              <a:avLst/>
              <a:gdLst>
                <a:gd name="T0" fmla="*/ 2 w 5"/>
                <a:gd name="T1" fmla="*/ 0 h 5"/>
                <a:gd name="T2" fmla="*/ 3 w 5"/>
                <a:gd name="T3" fmla="*/ 2 h 5"/>
                <a:gd name="T4" fmla="*/ 0 w 5"/>
                <a:gd name="T5" fmla="*/ 4 h 5"/>
                <a:gd name="T6" fmla="*/ 3 w 5"/>
                <a:gd name="T7" fmla="*/ 5 h 5"/>
                <a:gd name="T8" fmla="*/ 5 w 5"/>
                <a:gd name="T9" fmla="*/ 1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0" y="5"/>
                    <a:pt x="2" y="5"/>
                    <a:pt x="3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2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6" name="Freeform 218"/>
            <p:cNvSpPr/>
            <p:nvPr/>
          </p:nvSpPr>
          <p:spPr bwMode="auto">
            <a:xfrm>
              <a:off x="2000250" y="-330200"/>
              <a:ext cx="6350" cy="3175"/>
            </a:xfrm>
            <a:custGeom>
              <a:avLst/>
              <a:gdLst>
                <a:gd name="T0" fmla="*/ 1 w 5"/>
                <a:gd name="T1" fmla="*/ 0 h 3"/>
                <a:gd name="T2" fmla="*/ 3 w 5"/>
                <a:gd name="T3" fmla="*/ 3 h 3"/>
                <a:gd name="T4" fmla="*/ 1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1" y="0"/>
                  </a:moveTo>
                  <a:cubicBezTo>
                    <a:pt x="0" y="1"/>
                    <a:pt x="2" y="2"/>
                    <a:pt x="3" y="3"/>
                  </a:cubicBezTo>
                  <a:cubicBezTo>
                    <a:pt x="5" y="0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7" name="Freeform 219"/>
            <p:cNvSpPr/>
            <p:nvPr/>
          </p:nvSpPr>
          <p:spPr bwMode="auto">
            <a:xfrm>
              <a:off x="2085975" y="-463550"/>
              <a:ext cx="6350" cy="7938"/>
            </a:xfrm>
            <a:custGeom>
              <a:avLst/>
              <a:gdLst>
                <a:gd name="T0" fmla="*/ 0 w 5"/>
                <a:gd name="T1" fmla="*/ 3 h 5"/>
                <a:gd name="T2" fmla="*/ 5 w 5"/>
                <a:gd name="T3" fmla="*/ 2 h 5"/>
                <a:gd name="T4" fmla="*/ 0 w 5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cubicBezTo>
                    <a:pt x="0" y="5"/>
                    <a:pt x="4" y="3"/>
                    <a:pt x="5" y="2"/>
                  </a:cubicBezTo>
                  <a:cubicBezTo>
                    <a:pt x="4" y="0"/>
                    <a:pt x="2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8" name="Freeform 220"/>
            <p:cNvSpPr/>
            <p:nvPr/>
          </p:nvSpPr>
          <p:spPr bwMode="auto">
            <a:xfrm>
              <a:off x="2092325" y="-466725"/>
              <a:ext cx="7937" cy="7938"/>
            </a:xfrm>
            <a:custGeom>
              <a:avLst/>
              <a:gdLst>
                <a:gd name="T0" fmla="*/ 1 w 6"/>
                <a:gd name="T1" fmla="*/ 0 h 6"/>
                <a:gd name="T2" fmla="*/ 5 w 6"/>
                <a:gd name="T3" fmla="*/ 5 h 6"/>
                <a:gd name="T4" fmla="*/ 1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cubicBezTo>
                    <a:pt x="1" y="2"/>
                    <a:pt x="0" y="6"/>
                    <a:pt x="5" y="5"/>
                  </a:cubicBezTo>
                  <a:cubicBezTo>
                    <a:pt x="3" y="4"/>
                    <a:pt x="6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9" name="Freeform 221"/>
            <p:cNvSpPr/>
            <p:nvPr/>
          </p:nvSpPr>
          <p:spPr bwMode="auto">
            <a:xfrm>
              <a:off x="2087563" y="-455613"/>
              <a:ext cx="4762" cy="6350"/>
            </a:xfrm>
            <a:custGeom>
              <a:avLst/>
              <a:gdLst>
                <a:gd name="T0" fmla="*/ 0 w 4"/>
                <a:gd name="T1" fmla="*/ 1 h 5"/>
                <a:gd name="T2" fmla="*/ 3 w 4"/>
                <a:gd name="T3" fmla="*/ 5 h 5"/>
                <a:gd name="T4" fmla="*/ 3 w 4"/>
                <a:gd name="T5" fmla="*/ 0 h 5"/>
                <a:gd name="T6" fmla="*/ 0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2" y="2"/>
                    <a:pt x="1" y="4"/>
                    <a:pt x="3" y="5"/>
                  </a:cubicBezTo>
                  <a:cubicBezTo>
                    <a:pt x="4" y="3"/>
                    <a:pt x="2" y="2"/>
                    <a:pt x="3" y="0"/>
                  </a:cubicBezTo>
                  <a:cubicBezTo>
                    <a:pt x="2" y="0"/>
                    <a:pt x="2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0" name="Freeform 222"/>
            <p:cNvSpPr/>
            <p:nvPr/>
          </p:nvSpPr>
          <p:spPr bwMode="auto">
            <a:xfrm>
              <a:off x="2078038" y="-439738"/>
              <a:ext cx="7937" cy="7938"/>
            </a:xfrm>
            <a:custGeom>
              <a:avLst/>
              <a:gdLst>
                <a:gd name="T0" fmla="*/ 0 w 6"/>
                <a:gd name="T1" fmla="*/ 1 h 6"/>
                <a:gd name="T2" fmla="*/ 6 w 6"/>
                <a:gd name="T3" fmla="*/ 1 h 6"/>
                <a:gd name="T4" fmla="*/ 0 w 6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1"/>
                  </a:moveTo>
                  <a:cubicBezTo>
                    <a:pt x="3" y="4"/>
                    <a:pt x="1" y="6"/>
                    <a:pt x="6" y="1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1" name="Freeform 223"/>
            <p:cNvSpPr/>
            <p:nvPr/>
          </p:nvSpPr>
          <p:spPr bwMode="auto">
            <a:xfrm>
              <a:off x="2008188" y="-314325"/>
              <a:ext cx="4762" cy="6350"/>
            </a:xfrm>
            <a:custGeom>
              <a:avLst/>
              <a:gdLst>
                <a:gd name="T0" fmla="*/ 2 w 4"/>
                <a:gd name="T1" fmla="*/ 0 h 5"/>
                <a:gd name="T2" fmla="*/ 4 w 4"/>
                <a:gd name="T3" fmla="*/ 5 h 5"/>
                <a:gd name="T4" fmla="*/ 2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0" y="3"/>
                    <a:pt x="1" y="4"/>
                    <a:pt x="4" y="5"/>
                  </a:cubicBezTo>
                  <a:cubicBezTo>
                    <a:pt x="3" y="3"/>
                    <a:pt x="4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2" name="Freeform 224"/>
            <p:cNvSpPr/>
            <p:nvPr/>
          </p:nvSpPr>
          <p:spPr bwMode="auto">
            <a:xfrm>
              <a:off x="2016125" y="-288925"/>
              <a:ext cx="14287" cy="17463"/>
            </a:xfrm>
            <a:custGeom>
              <a:avLst/>
              <a:gdLst>
                <a:gd name="T0" fmla="*/ 0 w 10"/>
                <a:gd name="T1" fmla="*/ 6 h 13"/>
                <a:gd name="T2" fmla="*/ 10 w 10"/>
                <a:gd name="T3" fmla="*/ 13 h 13"/>
                <a:gd name="T4" fmla="*/ 3 w 10"/>
                <a:gd name="T5" fmla="*/ 5 h 13"/>
                <a:gd name="T6" fmla="*/ 6 w 10"/>
                <a:gd name="T7" fmla="*/ 5 h 13"/>
                <a:gd name="T8" fmla="*/ 0 w 10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0" y="6"/>
                  </a:moveTo>
                  <a:cubicBezTo>
                    <a:pt x="5" y="8"/>
                    <a:pt x="4" y="13"/>
                    <a:pt x="10" y="13"/>
                  </a:cubicBezTo>
                  <a:cubicBezTo>
                    <a:pt x="8" y="10"/>
                    <a:pt x="6" y="7"/>
                    <a:pt x="3" y="5"/>
                  </a:cubicBezTo>
                  <a:cubicBezTo>
                    <a:pt x="4" y="4"/>
                    <a:pt x="5" y="4"/>
                    <a:pt x="6" y="5"/>
                  </a:cubicBezTo>
                  <a:cubicBezTo>
                    <a:pt x="7" y="0"/>
                    <a:pt x="2" y="3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3" name="Freeform 225"/>
            <p:cNvSpPr/>
            <p:nvPr/>
          </p:nvSpPr>
          <p:spPr bwMode="auto">
            <a:xfrm>
              <a:off x="2098675" y="-407988"/>
              <a:ext cx="11112" cy="4763"/>
            </a:xfrm>
            <a:custGeom>
              <a:avLst/>
              <a:gdLst>
                <a:gd name="T0" fmla="*/ 0 w 8"/>
                <a:gd name="T1" fmla="*/ 1 h 4"/>
                <a:gd name="T2" fmla="*/ 4 w 8"/>
                <a:gd name="T3" fmla="*/ 2 h 4"/>
                <a:gd name="T4" fmla="*/ 0 w 8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cubicBezTo>
                    <a:pt x="0" y="4"/>
                    <a:pt x="5" y="0"/>
                    <a:pt x="4" y="2"/>
                  </a:cubicBezTo>
                  <a:cubicBezTo>
                    <a:pt x="8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4" name="Freeform 226"/>
            <p:cNvSpPr/>
            <p:nvPr/>
          </p:nvSpPr>
          <p:spPr bwMode="auto">
            <a:xfrm>
              <a:off x="2103438" y="-406400"/>
              <a:ext cx="4762" cy="4763"/>
            </a:xfrm>
            <a:custGeom>
              <a:avLst/>
              <a:gdLst>
                <a:gd name="T0" fmla="*/ 0 w 4"/>
                <a:gd name="T1" fmla="*/ 0 h 3"/>
                <a:gd name="T2" fmla="*/ 4 w 4"/>
                <a:gd name="T3" fmla="*/ 3 h 3"/>
                <a:gd name="T4" fmla="*/ 0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2"/>
                    <a:pt x="1" y="3"/>
                    <a:pt x="4" y="3"/>
                  </a:cubicBezTo>
                  <a:cubicBezTo>
                    <a:pt x="4" y="2"/>
                    <a:pt x="3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5" name="Freeform 227"/>
            <p:cNvSpPr/>
            <p:nvPr/>
          </p:nvSpPr>
          <p:spPr bwMode="auto">
            <a:xfrm>
              <a:off x="2033588" y="-255588"/>
              <a:ext cx="4762" cy="3175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1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1" y="3"/>
                    <a:pt x="2" y="2"/>
                    <a:pt x="3" y="3"/>
                  </a:cubicBezTo>
                  <a:cubicBezTo>
                    <a:pt x="2" y="2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6" name="Freeform 228"/>
            <p:cNvSpPr/>
            <p:nvPr/>
          </p:nvSpPr>
          <p:spPr bwMode="auto">
            <a:xfrm>
              <a:off x="2098675" y="-360363"/>
              <a:ext cx="7937" cy="3175"/>
            </a:xfrm>
            <a:custGeom>
              <a:avLst/>
              <a:gdLst>
                <a:gd name="T0" fmla="*/ 1 w 6"/>
                <a:gd name="T1" fmla="*/ 3 h 3"/>
                <a:gd name="T2" fmla="*/ 6 w 6"/>
                <a:gd name="T3" fmla="*/ 3 h 3"/>
                <a:gd name="T4" fmla="*/ 1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1" y="3"/>
                  </a:moveTo>
                  <a:cubicBezTo>
                    <a:pt x="3" y="3"/>
                    <a:pt x="4" y="1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7" name="Freeform 229"/>
            <p:cNvSpPr/>
            <p:nvPr/>
          </p:nvSpPr>
          <p:spPr bwMode="auto">
            <a:xfrm>
              <a:off x="2206625" y="-314325"/>
              <a:ext cx="9525" cy="4763"/>
            </a:xfrm>
            <a:custGeom>
              <a:avLst/>
              <a:gdLst>
                <a:gd name="T0" fmla="*/ 2 w 7"/>
                <a:gd name="T1" fmla="*/ 0 h 4"/>
                <a:gd name="T2" fmla="*/ 7 w 7"/>
                <a:gd name="T3" fmla="*/ 2 h 4"/>
                <a:gd name="T4" fmla="*/ 2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2" y="0"/>
                  </a:moveTo>
                  <a:cubicBezTo>
                    <a:pt x="0" y="4"/>
                    <a:pt x="4" y="3"/>
                    <a:pt x="7" y="2"/>
                  </a:cubicBezTo>
                  <a:cubicBezTo>
                    <a:pt x="6" y="1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8" name="Freeform 230"/>
            <p:cNvSpPr/>
            <p:nvPr/>
          </p:nvSpPr>
          <p:spPr bwMode="auto">
            <a:xfrm>
              <a:off x="2233613" y="-261938"/>
              <a:ext cx="14287" cy="12700"/>
            </a:xfrm>
            <a:custGeom>
              <a:avLst/>
              <a:gdLst>
                <a:gd name="T0" fmla="*/ 2 w 11"/>
                <a:gd name="T1" fmla="*/ 3 h 9"/>
                <a:gd name="T2" fmla="*/ 4 w 11"/>
                <a:gd name="T3" fmla="*/ 6 h 9"/>
                <a:gd name="T4" fmla="*/ 0 w 11"/>
                <a:gd name="T5" fmla="*/ 6 h 9"/>
                <a:gd name="T6" fmla="*/ 5 w 11"/>
                <a:gd name="T7" fmla="*/ 8 h 9"/>
                <a:gd name="T8" fmla="*/ 7 w 11"/>
                <a:gd name="T9" fmla="*/ 5 h 9"/>
                <a:gd name="T10" fmla="*/ 11 w 11"/>
                <a:gd name="T11" fmla="*/ 9 h 9"/>
                <a:gd name="T12" fmla="*/ 11 w 11"/>
                <a:gd name="T13" fmla="*/ 5 h 9"/>
                <a:gd name="T14" fmla="*/ 9 w 11"/>
                <a:gd name="T15" fmla="*/ 0 h 9"/>
                <a:gd name="T16" fmla="*/ 2 w 11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9">
                  <a:moveTo>
                    <a:pt x="2" y="3"/>
                  </a:moveTo>
                  <a:cubicBezTo>
                    <a:pt x="0" y="6"/>
                    <a:pt x="6" y="3"/>
                    <a:pt x="4" y="6"/>
                  </a:cubicBezTo>
                  <a:cubicBezTo>
                    <a:pt x="2" y="8"/>
                    <a:pt x="2" y="5"/>
                    <a:pt x="0" y="6"/>
                  </a:cubicBezTo>
                  <a:cubicBezTo>
                    <a:pt x="0" y="8"/>
                    <a:pt x="2" y="9"/>
                    <a:pt x="5" y="8"/>
                  </a:cubicBezTo>
                  <a:cubicBezTo>
                    <a:pt x="5" y="7"/>
                    <a:pt x="5" y="6"/>
                    <a:pt x="7" y="5"/>
                  </a:cubicBezTo>
                  <a:cubicBezTo>
                    <a:pt x="10" y="5"/>
                    <a:pt x="7" y="9"/>
                    <a:pt x="11" y="9"/>
                  </a:cubicBezTo>
                  <a:cubicBezTo>
                    <a:pt x="11" y="8"/>
                    <a:pt x="9" y="8"/>
                    <a:pt x="11" y="5"/>
                  </a:cubicBezTo>
                  <a:cubicBezTo>
                    <a:pt x="7" y="5"/>
                    <a:pt x="7" y="2"/>
                    <a:pt x="9" y="0"/>
                  </a:cubicBezTo>
                  <a:cubicBezTo>
                    <a:pt x="6" y="1"/>
                    <a:pt x="5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9" name="Freeform 231"/>
            <p:cNvSpPr/>
            <p:nvPr/>
          </p:nvSpPr>
          <p:spPr bwMode="auto">
            <a:xfrm>
              <a:off x="2244725" y="-239713"/>
              <a:ext cx="7937" cy="7938"/>
            </a:xfrm>
            <a:custGeom>
              <a:avLst/>
              <a:gdLst>
                <a:gd name="T0" fmla="*/ 2 w 6"/>
                <a:gd name="T1" fmla="*/ 2 h 6"/>
                <a:gd name="T2" fmla="*/ 0 w 6"/>
                <a:gd name="T3" fmla="*/ 5 h 6"/>
                <a:gd name="T4" fmla="*/ 5 w 6"/>
                <a:gd name="T5" fmla="*/ 5 h 6"/>
                <a:gd name="T6" fmla="*/ 5 w 6"/>
                <a:gd name="T7" fmla="*/ 2 h 6"/>
                <a:gd name="T8" fmla="*/ 2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5"/>
                    <a:pt x="2" y="6"/>
                    <a:pt x="5" y="5"/>
                  </a:cubicBezTo>
                  <a:cubicBezTo>
                    <a:pt x="6" y="2"/>
                    <a:pt x="0" y="3"/>
                    <a:pt x="5" y="2"/>
                  </a:cubicBezTo>
                  <a:cubicBezTo>
                    <a:pt x="6" y="0"/>
                    <a:pt x="2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0" name="Freeform 232"/>
            <p:cNvSpPr/>
            <p:nvPr/>
          </p:nvSpPr>
          <p:spPr bwMode="auto">
            <a:xfrm>
              <a:off x="2247900" y="-231775"/>
              <a:ext cx="9525" cy="4763"/>
            </a:xfrm>
            <a:custGeom>
              <a:avLst/>
              <a:gdLst>
                <a:gd name="T0" fmla="*/ 0 w 7"/>
                <a:gd name="T1" fmla="*/ 3 h 3"/>
                <a:gd name="T2" fmla="*/ 6 w 7"/>
                <a:gd name="T3" fmla="*/ 3 h 3"/>
                <a:gd name="T4" fmla="*/ 7 w 7"/>
                <a:gd name="T5" fmla="*/ 1 h 3"/>
                <a:gd name="T6" fmla="*/ 6 w 7"/>
                <a:gd name="T7" fmla="*/ 0 h 3"/>
                <a:gd name="T8" fmla="*/ 2 w 7"/>
                <a:gd name="T9" fmla="*/ 1 h 3"/>
                <a:gd name="T10" fmla="*/ 0 w 7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cubicBezTo>
                    <a:pt x="2" y="2"/>
                    <a:pt x="4" y="3"/>
                    <a:pt x="6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4" y="1"/>
                    <a:pt x="5" y="1"/>
                    <a:pt x="2" y="1"/>
                  </a:cubicBezTo>
                  <a:cubicBezTo>
                    <a:pt x="2" y="2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1" name="Freeform 233"/>
            <p:cNvSpPr/>
            <p:nvPr/>
          </p:nvSpPr>
          <p:spPr bwMode="auto">
            <a:xfrm>
              <a:off x="2249488" y="-220663"/>
              <a:ext cx="6350" cy="7938"/>
            </a:xfrm>
            <a:custGeom>
              <a:avLst/>
              <a:gdLst>
                <a:gd name="T0" fmla="*/ 0 w 5"/>
                <a:gd name="T1" fmla="*/ 3 h 6"/>
                <a:gd name="T2" fmla="*/ 5 w 5"/>
                <a:gd name="T3" fmla="*/ 6 h 6"/>
                <a:gd name="T4" fmla="*/ 4 w 5"/>
                <a:gd name="T5" fmla="*/ 0 h 6"/>
                <a:gd name="T6" fmla="*/ 0 w 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3"/>
                  </a:moveTo>
                  <a:cubicBezTo>
                    <a:pt x="3" y="3"/>
                    <a:pt x="2" y="6"/>
                    <a:pt x="5" y="6"/>
                  </a:cubicBezTo>
                  <a:cubicBezTo>
                    <a:pt x="5" y="3"/>
                    <a:pt x="1" y="3"/>
                    <a:pt x="4" y="0"/>
                  </a:cubicBezTo>
                  <a:cubicBezTo>
                    <a:pt x="1" y="0"/>
                    <a:pt x="2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2" name="Freeform 234"/>
            <p:cNvSpPr/>
            <p:nvPr/>
          </p:nvSpPr>
          <p:spPr bwMode="auto">
            <a:xfrm>
              <a:off x="2255838" y="-212725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0 w 4"/>
                <a:gd name="T3" fmla="*/ 2 h 3"/>
                <a:gd name="T4" fmla="*/ 2 w 4"/>
                <a:gd name="T5" fmla="*/ 3 h 3"/>
                <a:gd name="T6" fmla="*/ 4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2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3" name="Freeform 235"/>
            <p:cNvSpPr/>
            <p:nvPr/>
          </p:nvSpPr>
          <p:spPr bwMode="auto">
            <a:xfrm>
              <a:off x="2257425" y="-209550"/>
              <a:ext cx="6350" cy="4763"/>
            </a:xfrm>
            <a:custGeom>
              <a:avLst/>
              <a:gdLst>
                <a:gd name="T0" fmla="*/ 2 w 5"/>
                <a:gd name="T1" fmla="*/ 0 h 4"/>
                <a:gd name="T2" fmla="*/ 0 w 5"/>
                <a:gd name="T3" fmla="*/ 3 h 4"/>
                <a:gd name="T4" fmla="*/ 3 w 5"/>
                <a:gd name="T5" fmla="*/ 4 h 4"/>
                <a:gd name="T6" fmla="*/ 5 w 5"/>
                <a:gd name="T7" fmla="*/ 1 h 4"/>
                <a:gd name="T8" fmla="*/ 2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2" y="2"/>
                    <a:pt x="1" y="2"/>
                    <a:pt x="0" y="3"/>
                  </a:cubicBezTo>
                  <a:cubicBezTo>
                    <a:pt x="1" y="4"/>
                    <a:pt x="3" y="2"/>
                    <a:pt x="3" y="4"/>
                  </a:cubicBezTo>
                  <a:cubicBezTo>
                    <a:pt x="4" y="3"/>
                    <a:pt x="4" y="2"/>
                    <a:pt x="5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4" name="Freeform 236"/>
            <p:cNvSpPr/>
            <p:nvPr/>
          </p:nvSpPr>
          <p:spPr bwMode="auto">
            <a:xfrm>
              <a:off x="2263775" y="-209550"/>
              <a:ext cx="7937" cy="7938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5 h 6"/>
                <a:gd name="T4" fmla="*/ 3 w 5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2" y="1"/>
                    <a:pt x="0" y="6"/>
                    <a:pt x="3" y="5"/>
                  </a:cubicBezTo>
                  <a:cubicBezTo>
                    <a:pt x="4" y="3"/>
                    <a:pt x="5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5" name="Freeform 237"/>
            <p:cNvSpPr/>
            <p:nvPr/>
          </p:nvSpPr>
          <p:spPr bwMode="auto">
            <a:xfrm>
              <a:off x="2278063" y="-176213"/>
              <a:ext cx="7937" cy="4763"/>
            </a:xfrm>
            <a:custGeom>
              <a:avLst/>
              <a:gdLst>
                <a:gd name="T0" fmla="*/ 0 w 6"/>
                <a:gd name="T1" fmla="*/ 3 h 4"/>
                <a:gd name="T2" fmla="*/ 5 w 6"/>
                <a:gd name="T3" fmla="*/ 4 h 4"/>
                <a:gd name="T4" fmla="*/ 5 w 6"/>
                <a:gd name="T5" fmla="*/ 0 h 4"/>
                <a:gd name="T6" fmla="*/ 0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3" y="2"/>
                    <a:pt x="3" y="4"/>
                    <a:pt x="5" y="4"/>
                  </a:cubicBezTo>
                  <a:cubicBezTo>
                    <a:pt x="6" y="2"/>
                    <a:pt x="3" y="2"/>
                    <a:pt x="5" y="0"/>
                  </a:cubicBezTo>
                  <a:cubicBezTo>
                    <a:pt x="3" y="0"/>
                    <a:pt x="1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6" name="Freeform 238"/>
            <p:cNvSpPr/>
            <p:nvPr/>
          </p:nvSpPr>
          <p:spPr bwMode="auto">
            <a:xfrm>
              <a:off x="2289175" y="-157163"/>
              <a:ext cx="4762" cy="3175"/>
            </a:xfrm>
            <a:custGeom>
              <a:avLst/>
              <a:gdLst>
                <a:gd name="T0" fmla="*/ 1 w 4"/>
                <a:gd name="T1" fmla="*/ 0 h 3"/>
                <a:gd name="T2" fmla="*/ 3 w 4"/>
                <a:gd name="T3" fmla="*/ 3 h 3"/>
                <a:gd name="T4" fmla="*/ 4 w 4"/>
                <a:gd name="T5" fmla="*/ 0 h 3"/>
                <a:gd name="T6" fmla="*/ 1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0" y="2"/>
                    <a:pt x="1" y="3"/>
                    <a:pt x="3" y="3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7" name="Freeform 239"/>
            <p:cNvSpPr/>
            <p:nvPr/>
          </p:nvSpPr>
          <p:spPr bwMode="auto">
            <a:xfrm>
              <a:off x="2295525" y="-147638"/>
              <a:ext cx="6350" cy="9525"/>
            </a:xfrm>
            <a:custGeom>
              <a:avLst/>
              <a:gdLst>
                <a:gd name="T0" fmla="*/ 0 w 5"/>
                <a:gd name="T1" fmla="*/ 1 h 7"/>
                <a:gd name="T2" fmla="*/ 1 w 5"/>
                <a:gd name="T3" fmla="*/ 6 h 7"/>
                <a:gd name="T4" fmla="*/ 5 w 5"/>
                <a:gd name="T5" fmla="*/ 3 h 7"/>
                <a:gd name="T6" fmla="*/ 2 w 5"/>
                <a:gd name="T7" fmla="*/ 3 h 7"/>
                <a:gd name="T8" fmla="*/ 0 w 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1"/>
                  </a:moveTo>
                  <a:cubicBezTo>
                    <a:pt x="0" y="3"/>
                    <a:pt x="1" y="5"/>
                    <a:pt x="1" y="6"/>
                  </a:cubicBezTo>
                  <a:cubicBezTo>
                    <a:pt x="3" y="7"/>
                    <a:pt x="3" y="2"/>
                    <a:pt x="5" y="3"/>
                  </a:cubicBezTo>
                  <a:cubicBezTo>
                    <a:pt x="5" y="1"/>
                    <a:pt x="3" y="3"/>
                    <a:pt x="2" y="3"/>
                  </a:cubicBezTo>
                  <a:cubicBezTo>
                    <a:pt x="1" y="2"/>
                    <a:pt x="3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8" name="Freeform 240"/>
            <p:cNvSpPr/>
            <p:nvPr/>
          </p:nvSpPr>
          <p:spPr bwMode="auto">
            <a:xfrm>
              <a:off x="2308225" y="-147638"/>
              <a:ext cx="4762" cy="4763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4 h 4"/>
                <a:gd name="T4" fmla="*/ 3 w 4"/>
                <a:gd name="T5" fmla="*/ 0 h 4"/>
                <a:gd name="T6" fmla="*/ 0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4"/>
                    <a:pt x="3" y="3"/>
                    <a:pt x="2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0"/>
                    <a:pt x="2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9" name="Freeform 241"/>
            <p:cNvSpPr/>
            <p:nvPr/>
          </p:nvSpPr>
          <p:spPr bwMode="auto">
            <a:xfrm>
              <a:off x="2303463" y="-134938"/>
              <a:ext cx="11112" cy="19050"/>
            </a:xfrm>
            <a:custGeom>
              <a:avLst/>
              <a:gdLst>
                <a:gd name="T0" fmla="*/ 0 w 8"/>
                <a:gd name="T1" fmla="*/ 7 h 14"/>
                <a:gd name="T2" fmla="*/ 4 w 8"/>
                <a:gd name="T3" fmla="*/ 14 h 14"/>
                <a:gd name="T4" fmla="*/ 8 w 8"/>
                <a:gd name="T5" fmla="*/ 5 h 14"/>
                <a:gd name="T6" fmla="*/ 3 w 8"/>
                <a:gd name="T7" fmla="*/ 6 h 14"/>
                <a:gd name="T8" fmla="*/ 4 w 8"/>
                <a:gd name="T9" fmla="*/ 0 h 14"/>
                <a:gd name="T10" fmla="*/ 0 w 8"/>
                <a:gd name="T1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4">
                  <a:moveTo>
                    <a:pt x="0" y="7"/>
                  </a:moveTo>
                  <a:cubicBezTo>
                    <a:pt x="4" y="7"/>
                    <a:pt x="3" y="11"/>
                    <a:pt x="4" y="14"/>
                  </a:cubicBezTo>
                  <a:cubicBezTo>
                    <a:pt x="8" y="13"/>
                    <a:pt x="6" y="8"/>
                    <a:pt x="8" y="5"/>
                  </a:cubicBezTo>
                  <a:cubicBezTo>
                    <a:pt x="5" y="7"/>
                    <a:pt x="5" y="8"/>
                    <a:pt x="3" y="6"/>
                  </a:cubicBezTo>
                  <a:cubicBezTo>
                    <a:pt x="4" y="3"/>
                    <a:pt x="6" y="2"/>
                    <a:pt x="4" y="0"/>
                  </a:cubicBezTo>
                  <a:cubicBezTo>
                    <a:pt x="1" y="2"/>
                    <a:pt x="1" y="3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0" name="Freeform 242"/>
            <p:cNvSpPr/>
            <p:nvPr/>
          </p:nvSpPr>
          <p:spPr bwMode="auto">
            <a:xfrm>
              <a:off x="2312988" y="-131763"/>
              <a:ext cx="7937" cy="7938"/>
            </a:xfrm>
            <a:custGeom>
              <a:avLst/>
              <a:gdLst>
                <a:gd name="T0" fmla="*/ 0 w 5"/>
                <a:gd name="T1" fmla="*/ 0 h 6"/>
                <a:gd name="T2" fmla="*/ 3 w 5"/>
                <a:gd name="T3" fmla="*/ 6 h 6"/>
                <a:gd name="T4" fmla="*/ 0 w 5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cubicBezTo>
                    <a:pt x="1" y="2"/>
                    <a:pt x="3" y="3"/>
                    <a:pt x="3" y="6"/>
                  </a:cubicBezTo>
                  <a:cubicBezTo>
                    <a:pt x="4" y="5"/>
                    <a:pt x="5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1" name="Freeform 243"/>
            <p:cNvSpPr/>
            <p:nvPr/>
          </p:nvSpPr>
          <p:spPr bwMode="auto">
            <a:xfrm>
              <a:off x="2322513" y="-125413"/>
              <a:ext cx="7937" cy="7938"/>
            </a:xfrm>
            <a:custGeom>
              <a:avLst/>
              <a:gdLst>
                <a:gd name="T0" fmla="*/ 1 w 6"/>
                <a:gd name="T1" fmla="*/ 2 h 5"/>
                <a:gd name="T2" fmla="*/ 1 w 6"/>
                <a:gd name="T3" fmla="*/ 5 h 5"/>
                <a:gd name="T4" fmla="*/ 6 w 6"/>
                <a:gd name="T5" fmla="*/ 2 h 5"/>
                <a:gd name="T6" fmla="*/ 3 w 6"/>
                <a:gd name="T7" fmla="*/ 0 h 5"/>
                <a:gd name="T8" fmla="*/ 1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2"/>
                  </a:moveTo>
                  <a:cubicBezTo>
                    <a:pt x="0" y="3"/>
                    <a:pt x="1" y="3"/>
                    <a:pt x="1" y="5"/>
                  </a:cubicBezTo>
                  <a:cubicBezTo>
                    <a:pt x="3" y="5"/>
                    <a:pt x="3" y="2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3" y="3"/>
                    <a:pt x="4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2" name="Freeform 244"/>
            <p:cNvSpPr/>
            <p:nvPr/>
          </p:nvSpPr>
          <p:spPr bwMode="auto">
            <a:xfrm>
              <a:off x="2332038" y="-107950"/>
              <a:ext cx="7937" cy="4763"/>
            </a:xfrm>
            <a:custGeom>
              <a:avLst/>
              <a:gdLst>
                <a:gd name="T0" fmla="*/ 1 w 5"/>
                <a:gd name="T1" fmla="*/ 0 h 3"/>
                <a:gd name="T2" fmla="*/ 1 w 5"/>
                <a:gd name="T3" fmla="*/ 3 h 3"/>
                <a:gd name="T4" fmla="*/ 5 w 5"/>
                <a:gd name="T5" fmla="*/ 0 h 3"/>
                <a:gd name="T6" fmla="*/ 1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2" y="2"/>
                    <a:pt x="4" y="2"/>
                    <a:pt x="5" y="0"/>
                  </a:cubicBezTo>
                  <a:cubicBezTo>
                    <a:pt x="2" y="1"/>
                    <a:pt x="4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3" name="Freeform 245"/>
            <p:cNvSpPr/>
            <p:nvPr/>
          </p:nvSpPr>
          <p:spPr bwMode="auto">
            <a:xfrm>
              <a:off x="2438400" y="79375"/>
              <a:ext cx="7937" cy="9525"/>
            </a:xfrm>
            <a:custGeom>
              <a:avLst/>
              <a:gdLst>
                <a:gd name="T0" fmla="*/ 0 w 6"/>
                <a:gd name="T1" fmla="*/ 2 h 7"/>
                <a:gd name="T2" fmla="*/ 6 w 6"/>
                <a:gd name="T3" fmla="*/ 7 h 7"/>
                <a:gd name="T4" fmla="*/ 5 w 6"/>
                <a:gd name="T5" fmla="*/ 0 h 7"/>
                <a:gd name="T6" fmla="*/ 0 w 6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2"/>
                  </a:moveTo>
                  <a:cubicBezTo>
                    <a:pt x="0" y="6"/>
                    <a:pt x="3" y="7"/>
                    <a:pt x="6" y="7"/>
                  </a:cubicBezTo>
                  <a:cubicBezTo>
                    <a:pt x="6" y="5"/>
                    <a:pt x="6" y="2"/>
                    <a:pt x="5" y="0"/>
                  </a:cubicBezTo>
                  <a:cubicBezTo>
                    <a:pt x="3" y="0"/>
                    <a:pt x="2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4" name="Freeform 246"/>
            <p:cNvSpPr/>
            <p:nvPr/>
          </p:nvSpPr>
          <p:spPr bwMode="auto">
            <a:xfrm>
              <a:off x="2487613" y="119063"/>
              <a:ext cx="6350" cy="4763"/>
            </a:xfrm>
            <a:custGeom>
              <a:avLst/>
              <a:gdLst>
                <a:gd name="T0" fmla="*/ 1 w 5"/>
                <a:gd name="T1" fmla="*/ 1 h 4"/>
                <a:gd name="T2" fmla="*/ 3 w 5"/>
                <a:gd name="T3" fmla="*/ 4 h 4"/>
                <a:gd name="T4" fmla="*/ 1 w 5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4"/>
                    <a:pt x="3" y="3"/>
                    <a:pt x="3" y="4"/>
                  </a:cubicBezTo>
                  <a:cubicBezTo>
                    <a:pt x="5" y="3"/>
                    <a:pt x="4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5" name="Freeform 247"/>
            <p:cNvSpPr/>
            <p:nvPr/>
          </p:nvSpPr>
          <p:spPr bwMode="auto">
            <a:xfrm>
              <a:off x="2524125" y="173038"/>
              <a:ext cx="7937" cy="6350"/>
            </a:xfrm>
            <a:custGeom>
              <a:avLst/>
              <a:gdLst>
                <a:gd name="T0" fmla="*/ 2 w 6"/>
                <a:gd name="T1" fmla="*/ 0 h 4"/>
                <a:gd name="T2" fmla="*/ 6 w 6"/>
                <a:gd name="T3" fmla="*/ 4 h 4"/>
                <a:gd name="T4" fmla="*/ 2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cubicBezTo>
                    <a:pt x="0" y="1"/>
                    <a:pt x="3" y="4"/>
                    <a:pt x="6" y="4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6" name="Freeform 248"/>
            <p:cNvSpPr/>
            <p:nvPr/>
          </p:nvSpPr>
          <p:spPr bwMode="auto">
            <a:xfrm>
              <a:off x="2544763" y="193675"/>
              <a:ext cx="11112" cy="7938"/>
            </a:xfrm>
            <a:custGeom>
              <a:avLst/>
              <a:gdLst>
                <a:gd name="T0" fmla="*/ 0 w 8"/>
                <a:gd name="T1" fmla="*/ 2 h 6"/>
                <a:gd name="T2" fmla="*/ 8 w 8"/>
                <a:gd name="T3" fmla="*/ 5 h 6"/>
                <a:gd name="T4" fmla="*/ 0 w 8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cubicBezTo>
                    <a:pt x="3" y="3"/>
                    <a:pt x="6" y="6"/>
                    <a:pt x="8" y="5"/>
                  </a:cubicBezTo>
                  <a:cubicBezTo>
                    <a:pt x="7" y="3"/>
                    <a:pt x="4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7" name="Freeform 249"/>
            <p:cNvSpPr/>
            <p:nvPr/>
          </p:nvSpPr>
          <p:spPr bwMode="auto">
            <a:xfrm>
              <a:off x="2590800" y="236538"/>
              <a:ext cx="7937" cy="6350"/>
            </a:xfrm>
            <a:custGeom>
              <a:avLst/>
              <a:gdLst>
                <a:gd name="T0" fmla="*/ 0 w 5"/>
                <a:gd name="T1" fmla="*/ 1 h 5"/>
                <a:gd name="T2" fmla="*/ 3 w 5"/>
                <a:gd name="T3" fmla="*/ 5 h 5"/>
                <a:gd name="T4" fmla="*/ 0 w 5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1"/>
                  </a:moveTo>
                  <a:cubicBezTo>
                    <a:pt x="0" y="3"/>
                    <a:pt x="2" y="3"/>
                    <a:pt x="3" y="5"/>
                  </a:cubicBezTo>
                  <a:cubicBezTo>
                    <a:pt x="5" y="4"/>
                    <a:pt x="3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8" name="Freeform 250"/>
            <p:cNvSpPr/>
            <p:nvPr/>
          </p:nvSpPr>
          <p:spPr bwMode="auto">
            <a:xfrm>
              <a:off x="2627313" y="287338"/>
              <a:ext cx="4762" cy="6350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1 h 4"/>
                <a:gd name="T4" fmla="*/ 2 w 4"/>
                <a:gd name="T5" fmla="*/ 0 h 4"/>
                <a:gd name="T6" fmla="*/ 0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1" y="3"/>
                    <a:pt x="3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9" name="Freeform 251"/>
            <p:cNvSpPr/>
            <p:nvPr/>
          </p:nvSpPr>
          <p:spPr bwMode="auto">
            <a:xfrm>
              <a:off x="2605088" y="684213"/>
              <a:ext cx="17462" cy="7938"/>
            </a:xfrm>
            <a:custGeom>
              <a:avLst/>
              <a:gdLst>
                <a:gd name="T0" fmla="*/ 0 w 13"/>
                <a:gd name="T1" fmla="*/ 0 h 6"/>
                <a:gd name="T2" fmla="*/ 12 w 13"/>
                <a:gd name="T3" fmla="*/ 6 h 6"/>
                <a:gd name="T4" fmla="*/ 0 w 13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6">
                  <a:moveTo>
                    <a:pt x="0" y="0"/>
                  </a:moveTo>
                  <a:cubicBezTo>
                    <a:pt x="2" y="4"/>
                    <a:pt x="10" y="2"/>
                    <a:pt x="12" y="6"/>
                  </a:cubicBezTo>
                  <a:cubicBezTo>
                    <a:pt x="13" y="1"/>
                    <a:pt x="5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0" name="Freeform 252"/>
            <p:cNvSpPr/>
            <p:nvPr/>
          </p:nvSpPr>
          <p:spPr bwMode="auto">
            <a:xfrm>
              <a:off x="2624138" y="690563"/>
              <a:ext cx="6350" cy="3175"/>
            </a:xfrm>
            <a:custGeom>
              <a:avLst/>
              <a:gdLst>
                <a:gd name="T0" fmla="*/ 0 w 5"/>
                <a:gd name="T1" fmla="*/ 0 h 3"/>
                <a:gd name="T2" fmla="*/ 5 w 5"/>
                <a:gd name="T3" fmla="*/ 2 h 3"/>
                <a:gd name="T4" fmla="*/ 0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0" y="2"/>
                    <a:pt x="2" y="3"/>
                    <a:pt x="5" y="2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1" name="Freeform 253"/>
            <p:cNvSpPr/>
            <p:nvPr/>
          </p:nvSpPr>
          <p:spPr bwMode="auto">
            <a:xfrm>
              <a:off x="2722563" y="350838"/>
              <a:ext cx="11112" cy="7938"/>
            </a:xfrm>
            <a:custGeom>
              <a:avLst/>
              <a:gdLst>
                <a:gd name="T0" fmla="*/ 0 w 8"/>
                <a:gd name="T1" fmla="*/ 5 h 6"/>
                <a:gd name="T2" fmla="*/ 2 w 8"/>
                <a:gd name="T3" fmla="*/ 2 h 6"/>
                <a:gd name="T4" fmla="*/ 8 w 8"/>
                <a:gd name="T5" fmla="*/ 6 h 6"/>
                <a:gd name="T6" fmla="*/ 2 w 8"/>
                <a:gd name="T7" fmla="*/ 0 h 6"/>
                <a:gd name="T8" fmla="*/ 0 w 8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0" y="5"/>
                  </a:moveTo>
                  <a:cubicBezTo>
                    <a:pt x="1" y="4"/>
                    <a:pt x="2" y="4"/>
                    <a:pt x="2" y="2"/>
                  </a:cubicBezTo>
                  <a:cubicBezTo>
                    <a:pt x="4" y="4"/>
                    <a:pt x="5" y="5"/>
                    <a:pt x="8" y="6"/>
                  </a:cubicBezTo>
                  <a:cubicBezTo>
                    <a:pt x="7" y="3"/>
                    <a:pt x="5" y="1"/>
                    <a:pt x="2" y="0"/>
                  </a:cubicBezTo>
                  <a:cubicBezTo>
                    <a:pt x="2" y="2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2" name="Freeform 254"/>
            <p:cNvSpPr/>
            <p:nvPr/>
          </p:nvSpPr>
          <p:spPr bwMode="auto">
            <a:xfrm>
              <a:off x="2728913" y="373063"/>
              <a:ext cx="6350" cy="7938"/>
            </a:xfrm>
            <a:custGeom>
              <a:avLst/>
              <a:gdLst>
                <a:gd name="T0" fmla="*/ 0 w 4"/>
                <a:gd name="T1" fmla="*/ 6 h 6"/>
                <a:gd name="T2" fmla="*/ 4 w 4"/>
                <a:gd name="T3" fmla="*/ 1 h 6"/>
                <a:gd name="T4" fmla="*/ 0 w 4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cubicBezTo>
                    <a:pt x="1" y="4"/>
                    <a:pt x="4" y="4"/>
                    <a:pt x="4" y="1"/>
                  </a:cubicBezTo>
                  <a:cubicBezTo>
                    <a:pt x="3" y="0"/>
                    <a:pt x="0" y="3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3" name="Freeform 255"/>
            <p:cNvSpPr/>
            <p:nvPr/>
          </p:nvSpPr>
          <p:spPr bwMode="auto">
            <a:xfrm>
              <a:off x="2735263" y="363538"/>
              <a:ext cx="4762" cy="4763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4 w 4"/>
                <a:gd name="T5" fmla="*/ 2 h 4"/>
                <a:gd name="T6" fmla="*/ 1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2" y="3"/>
                    <a:pt x="3" y="3"/>
                    <a:pt x="4" y="2"/>
                  </a:cubicBezTo>
                  <a:cubicBezTo>
                    <a:pt x="4" y="0"/>
                    <a:pt x="0" y="3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4" name="Freeform 256"/>
            <p:cNvSpPr/>
            <p:nvPr/>
          </p:nvSpPr>
          <p:spPr bwMode="auto">
            <a:xfrm>
              <a:off x="2859088" y="430213"/>
              <a:ext cx="6350" cy="4763"/>
            </a:xfrm>
            <a:custGeom>
              <a:avLst/>
              <a:gdLst>
                <a:gd name="T0" fmla="*/ 0 w 5"/>
                <a:gd name="T1" fmla="*/ 2 h 4"/>
                <a:gd name="T2" fmla="*/ 5 w 5"/>
                <a:gd name="T3" fmla="*/ 1 h 4"/>
                <a:gd name="T4" fmla="*/ 2 w 5"/>
                <a:gd name="T5" fmla="*/ 0 h 4"/>
                <a:gd name="T6" fmla="*/ 0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1" y="4"/>
                    <a:pt x="3" y="2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1"/>
                    <a:pt x="1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5" name="Freeform 257"/>
            <p:cNvSpPr/>
            <p:nvPr/>
          </p:nvSpPr>
          <p:spPr bwMode="auto">
            <a:xfrm>
              <a:off x="2871788" y="423863"/>
              <a:ext cx="6350" cy="6350"/>
            </a:xfrm>
            <a:custGeom>
              <a:avLst/>
              <a:gdLst>
                <a:gd name="T0" fmla="*/ 0 w 4"/>
                <a:gd name="T1" fmla="*/ 3 h 5"/>
                <a:gd name="T2" fmla="*/ 4 w 4"/>
                <a:gd name="T3" fmla="*/ 1 h 5"/>
                <a:gd name="T4" fmla="*/ 0 w 4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cubicBezTo>
                    <a:pt x="0" y="5"/>
                    <a:pt x="4" y="2"/>
                    <a:pt x="4" y="1"/>
                  </a:cubicBezTo>
                  <a:cubicBezTo>
                    <a:pt x="3" y="0"/>
                    <a:pt x="2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6" name="Freeform 258"/>
            <p:cNvSpPr/>
            <p:nvPr/>
          </p:nvSpPr>
          <p:spPr bwMode="auto">
            <a:xfrm>
              <a:off x="2878138" y="438150"/>
              <a:ext cx="20637" cy="6350"/>
            </a:xfrm>
            <a:custGeom>
              <a:avLst/>
              <a:gdLst>
                <a:gd name="T0" fmla="*/ 0 w 15"/>
                <a:gd name="T1" fmla="*/ 0 h 5"/>
                <a:gd name="T2" fmla="*/ 10 w 15"/>
                <a:gd name="T3" fmla="*/ 5 h 5"/>
                <a:gd name="T4" fmla="*/ 15 w 15"/>
                <a:gd name="T5" fmla="*/ 3 h 5"/>
                <a:gd name="T6" fmla="*/ 0 w 1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cubicBezTo>
                    <a:pt x="2" y="3"/>
                    <a:pt x="6" y="4"/>
                    <a:pt x="10" y="5"/>
                  </a:cubicBezTo>
                  <a:cubicBezTo>
                    <a:pt x="11" y="2"/>
                    <a:pt x="12" y="4"/>
                    <a:pt x="15" y="3"/>
                  </a:cubicBezTo>
                  <a:cubicBezTo>
                    <a:pt x="10" y="0"/>
                    <a:pt x="6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7" name="Freeform 259"/>
            <p:cNvSpPr/>
            <p:nvPr/>
          </p:nvSpPr>
          <p:spPr bwMode="auto">
            <a:xfrm>
              <a:off x="2894013" y="442913"/>
              <a:ext cx="6350" cy="4763"/>
            </a:xfrm>
            <a:custGeom>
              <a:avLst/>
              <a:gdLst>
                <a:gd name="T0" fmla="*/ 0 w 5"/>
                <a:gd name="T1" fmla="*/ 2 h 4"/>
                <a:gd name="T2" fmla="*/ 5 w 5"/>
                <a:gd name="T3" fmla="*/ 2 h 4"/>
                <a:gd name="T4" fmla="*/ 0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0" y="4"/>
                    <a:pt x="3" y="2"/>
                    <a:pt x="5" y="2"/>
                  </a:cubicBezTo>
                  <a:cubicBezTo>
                    <a:pt x="4" y="0"/>
                    <a:pt x="3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8" name="Freeform 260"/>
            <p:cNvSpPr/>
            <p:nvPr/>
          </p:nvSpPr>
          <p:spPr bwMode="auto">
            <a:xfrm>
              <a:off x="2901950" y="442913"/>
              <a:ext cx="7937" cy="7938"/>
            </a:xfrm>
            <a:custGeom>
              <a:avLst/>
              <a:gdLst>
                <a:gd name="T0" fmla="*/ 0 w 5"/>
                <a:gd name="T1" fmla="*/ 2 h 5"/>
                <a:gd name="T2" fmla="*/ 4 w 5"/>
                <a:gd name="T3" fmla="*/ 5 h 5"/>
                <a:gd name="T4" fmla="*/ 0 w 5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2" y="3"/>
                    <a:pt x="2" y="5"/>
                    <a:pt x="4" y="5"/>
                  </a:cubicBezTo>
                  <a:cubicBezTo>
                    <a:pt x="5" y="3"/>
                    <a:pt x="3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9" name="Freeform 261"/>
            <p:cNvSpPr/>
            <p:nvPr/>
          </p:nvSpPr>
          <p:spPr bwMode="auto">
            <a:xfrm>
              <a:off x="2905125" y="454025"/>
              <a:ext cx="7937" cy="7938"/>
            </a:xfrm>
            <a:custGeom>
              <a:avLst/>
              <a:gdLst>
                <a:gd name="T0" fmla="*/ 0 w 6"/>
                <a:gd name="T1" fmla="*/ 1 h 5"/>
                <a:gd name="T2" fmla="*/ 2 w 6"/>
                <a:gd name="T3" fmla="*/ 5 h 5"/>
                <a:gd name="T4" fmla="*/ 6 w 6"/>
                <a:gd name="T5" fmla="*/ 0 h 5"/>
                <a:gd name="T6" fmla="*/ 0 w 6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0" y="1"/>
                  </a:moveTo>
                  <a:cubicBezTo>
                    <a:pt x="1" y="2"/>
                    <a:pt x="1" y="4"/>
                    <a:pt x="2" y="5"/>
                  </a:cubicBezTo>
                  <a:cubicBezTo>
                    <a:pt x="4" y="4"/>
                    <a:pt x="5" y="4"/>
                    <a:pt x="6" y="0"/>
                  </a:cubicBezTo>
                  <a:cubicBezTo>
                    <a:pt x="3" y="4"/>
                    <a:pt x="2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0" name="Freeform 262"/>
            <p:cNvSpPr/>
            <p:nvPr/>
          </p:nvSpPr>
          <p:spPr bwMode="auto">
            <a:xfrm>
              <a:off x="2930525" y="411163"/>
              <a:ext cx="6350" cy="4763"/>
            </a:xfrm>
            <a:custGeom>
              <a:avLst/>
              <a:gdLst>
                <a:gd name="T0" fmla="*/ 2 w 4"/>
                <a:gd name="T1" fmla="*/ 1 h 4"/>
                <a:gd name="T2" fmla="*/ 4 w 4"/>
                <a:gd name="T3" fmla="*/ 3 h 4"/>
                <a:gd name="T4" fmla="*/ 4 w 4"/>
                <a:gd name="T5" fmla="*/ 0 h 4"/>
                <a:gd name="T6" fmla="*/ 2 w 4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0" y="4"/>
                    <a:pt x="3" y="4"/>
                    <a:pt x="4" y="3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2" y="1"/>
                    <a:pt x="2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1" name="Freeform 263"/>
            <p:cNvSpPr/>
            <p:nvPr/>
          </p:nvSpPr>
          <p:spPr bwMode="auto">
            <a:xfrm>
              <a:off x="2938463" y="449263"/>
              <a:ext cx="11112" cy="12700"/>
            </a:xfrm>
            <a:custGeom>
              <a:avLst/>
              <a:gdLst>
                <a:gd name="T0" fmla="*/ 0 w 9"/>
                <a:gd name="T1" fmla="*/ 5 h 10"/>
                <a:gd name="T2" fmla="*/ 0 w 9"/>
                <a:gd name="T3" fmla="*/ 7 h 10"/>
                <a:gd name="T4" fmla="*/ 0 w 9"/>
                <a:gd name="T5" fmla="*/ 8 h 10"/>
                <a:gd name="T6" fmla="*/ 8 w 9"/>
                <a:gd name="T7" fmla="*/ 8 h 10"/>
                <a:gd name="T8" fmla="*/ 9 w 9"/>
                <a:gd name="T9" fmla="*/ 6 h 10"/>
                <a:gd name="T10" fmla="*/ 2 w 9"/>
                <a:gd name="T11" fmla="*/ 7 h 10"/>
                <a:gd name="T12" fmla="*/ 6 w 9"/>
                <a:gd name="T13" fmla="*/ 2 h 10"/>
                <a:gd name="T14" fmla="*/ 2 w 9"/>
                <a:gd name="T15" fmla="*/ 3 h 10"/>
                <a:gd name="T16" fmla="*/ 0 w 9"/>
                <a:gd name="T1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0" y="5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2" y="6"/>
                    <a:pt x="4" y="10"/>
                    <a:pt x="8" y="8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7" y="6"/>
                    <a:pt x="5" y="5"/>
                    <a:pt x="2" y="7"/>
                  </a:cubicBezTo>
                  <a:cubicBezTo>
                    <a:pt x="2" y="3"/>
                    <a:pt x="4" y="5"/>
                    <a:pt x="6" y="2"/>
                  </a:cubicBezTo>
                  <a:cubicBezTo>
                    <a:pt x="6" y="0"/>
                    <a:pt x="2" y="5"/>
                    <a:pt x="2" y="3"/>
                  </a:cubicBezTo>
                  <a:cubicBezTo>
                    <a:pt x="1" y="3"/>
                    <a:pt x="1" y="8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2" name="Freeform 264"/>
            <p:cNvSpPr/>
            <p:nvPr/>
          </p:nvSpPr>
          <p:spPr bwMode="auto">
            <a:xfrm>
              <a:off x="2941638" y="414338"/>
              <a:ext cx="11112" cy="4763"/>
            </a:xfrm>
            <a:custGeom>
              <a:avLst/>
              <a:gdLst>
                <a:gd name="T0" fmla="*/ 0 w 8"/>
                <a:gd name="T1" fmla="*/ 1 h 3"/>
                <a:gd name="T2" fmla="*/ 8 w 8"/>
                <a:gd name="T3" fmla="*/ 2 h 3"/>
                <a:gd name="T4" fmla="*/ 0 w 8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0" y="1"/>
                  </a:moveTo>
                  <a:cubicBezTo>
                    <a:pt x="2" y="2"/>
                    <a:pt x="4" y="3"/>
                    <a:pt x="8" y="2"/>
                  </a:cubicBezTo>
                  <a:cubicBezTo>
                    <a:pt x="6" y="1"/>
                    <a:pt x="3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3" name="Freeform 265"/>
            <p:cNvSpPr/>
            <p:nvPr/>
          </p:nvSpPr>
          <p:spPr bwMode="auto">
            <a:xfrm>
              <a:off x="2951163" y="458788"/>
              <a:ext cx="6350" cy="7938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6 h 6"/>
                <a:gd name="T4" fmla="*/ 5 w 5"/>
                <a:gd name="T5" fmla="*/ 2 h 6"/>
                <a:gd name="T6" fmla="*/ 1 w 5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cubicBezTo>
                    <a:pt x="2" y="1"/>
                    <a:pt x="0" y="6"/>
                    <a:pt x="1" y="6"/>
                  </a:cubicBezTo>
                  <a:cubicBezTo>
                    <a:pt x="2" y="4"/>
                    <a:pt x="3" y="2"/>
                    <a:pt x="5" y="2"/>
                  </a:cubicBezTo>
                  <a:cubicBezTo>
                    <a:pt x="5" y="0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4" name="Freeform 266"/>
            <p:cNvSpPr/>
            <p:nvPr/>
          </p:nvSpPr>
          <p:spPr bwMode="auto">
            <a:xfrm>
              <a:off x="2957513" y="452438"/>
              <a:ext cx="9525" cy="6350"/>
            </a:xfrm>
            <a:custGeom>
              <a:avLst/>
              <a:gdLst>
                <a:gd name="T0" fmla="*/ 0 w 6"/>
                <a:gd name="T1" fmla="*/ 2 h 4"/>
                <a:gd name="T2" fmla="*/ 6 w 6"/>
                <a:gd name="T3" fmla="*/ 3 h 4"/>
                <a:gd name="T4" fmla="*/ 0 w 6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1" y="4"/>
                    <a:pt x="4" y="3"/>
                    <a:pt x="6" y="3"/>
                  </a:cubicBezTo>
                  <a:cubicBezTo>
                    <a:pt x="4" y="0"/>
                    <a:pt x="3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5" name="Freeform 267"/>
            <p:cNvSpPr/>
            <p:nvPr/>
          </p:nvSpPr>
          <p:spPr bwMode="auto">
            <a:xfrm>
              <a:off x="2967038" y="461963"/>
              <a:ext cx="14287" cy="7938"/>
            </a:xfrm>
            <a:custGeom>
              <a:avLst/>
              <a:gdLst>
                <a:gd name="T0" fmla="*/ 10 w 11"/>
                <a:gd name="T1" fmla="*/ 5 h 6"/>
                <a:gd name="T2" fmla="*/ 11 w 11"/>
                <a:gd name="T3" fmla="*/ 1 h 6"/>
                <a:gd name="T4" fmla="*/ 3 w 11"/>
                <a:gd name="T5" fmla="*/ 0 h 6"/>
                <a:gd name="T6" fmla="*/ 10 w 11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6">
                  <a:moveTo>
                    <a:pt x="10" y="5"/>
                  </a:moveTo>
                  <a:cubicBezTo>
                    <a:pt x="11" y="4"/>
                    <a:pt x="10" y="2"/>
                    <a:pt x="11" y="1"/>
                  </a:cubicBezTo>
                  <a:cubicBezTo>
                    <a:pt x="9" y="0"/>
                    <a:pt x="4" y="5"/>
                    <a:pt x="3" y="0"/>
                  </a:cubicBezTo>
                  <a:cubicBezTo>
                    <a:pt x="0" y="6"/>
                    <a:pt x="9" y="1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6" name="Freeform 268"/>
            <p:cNvSpPr/>
            <p:nvPr/>
          </p:nvSpPr>
          <p:spPr bwMode="auto">
            <a:xfrm>
              <a:off x="2970213" y="452438"/>
              <a:ext cx="14287" cy="9525"/>
            </a:xfrm>
            <a:custGeom>
              <a:avLst/>
              <a:gdLst>
                <a:gd name="T0" fmla="*/ 0 w 10"/>
                <a:gd name="T1" fmla="*/ 4 h 7"/>
                <a:gd name="T2" fmla="*/ 10 w 10"/>
                <a:gd name="T3" fmla="*/ 4 h 7"/>
                <a:gd name="T4" fmla="*/ 0 w 10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0" y="4"/>
                  </a:moveTo>
                  <a:cubicBezTo>
                    <a:pt x="2" y="7"/>
                    <a:pt x="6" y="4"/>
                    <a:pt x="10" y="4"/>
                  </a:cubicBezTo>
                  <a:cubicBezTo>
                    <a:pt x="8" y="0"/>
                    <a:pt x="4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7" name="Freeform 269"/>
            <p:cNvSpPr/>
            <p:nvPr/>
          </p:nvSpPr>
          <p:spPr bwMode="auto">
            <a:xfrm>
              <a:off x="2982913" y="446088"/>
              <a:ext cx="7937" cy="6350"/>
            </a:xfrm>
            <a:custGeom>
              <a:avLst/>
              <a:gdLst>
                <a:gd name="T0" fmla="*/ 2 w 6"/>
                <a:gd name="T1" fmla="*/ 1 h 4"/>
                <a:gd name="T2" fmla="*/ 6 w 6"/>
                <a:gd name="T3" fmla="*/ 2 h 4"/>
                <a:gd name="T4" fmla="*/ 2 w 6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2" y="1"/>
                  </a:moveTo>
                  <a:cubicBezTo>
                    <a:pt x="0" y="4"/>
                    <a:pt x="4" y="2"/>
                    <a:pt x="6" y="2"/>
                  </a:cubicBezTo>
                  <a:cubicBezTo>
                    <a:pt x="5" y="0"/>
                    <a:pt x="2" y="3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8" name="Freeform 270"/>
            <p:cNvSpPr/>
            <p:nvPr/>
          </p:nvSpPr>
          <p:spPr bwMode="auto">
            <a:xfrm>
              <a:off x="2984500" y="452438"/>
              <a:ext cx="9525" cy="9525"/>
            </a:xfrm>
            <a:custGeom>
              <a:avLst/>
              <a:gdLst>
                <a:gd name="T0" fmla="*/ 0 w 7"/>
                <a:gd name="T1" fmla="*/ 2 h 7"/>
                <a:gd name="T2" fmla="*/ 7 w 7"/>
                <a:gd name="T3" fmla="*/ 3 h 7"/>
                <a:gd name="T4" fmla="*/ 0 w 7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2" y="4"/>
                    <a:pt x="3" y="7"/>
                    <a:pt x="7" y="3"/>
                  </a:cubicBezTo>
                  <a:cubicBezTo>
                    <a:pt x="4" y="5"/>
                    <a:pt x="4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9" name="Freeform 271"/>
            <p:cNvSpPr/>
            <p:nvPr/>
          </p:nvSpPr>
          <p:spPr bwMode="auto">
            <a:xfrm>
              <a:off x="2986088" y="450850"/>
              <a:ext cx="33337" cy="20638"/>
            </a:xfrm>
            <a:custGeom>
              <a:avLst/>
              <a:gdLst>
                <a:gd name="T0" fmla="*/ 6 w 24"/>
                <a:gd name="T1" fmla="*/ 12 h 16"/>
                <a:gd name="T2" fmla="*/ 10 w 24"/>
                <a:gd name="T3" fmla="*/ 9 h 16"/>
                <a:gd name="T4" fmla="*/ 6 w 24"/>
                <a:gd name="T5" fmla="*/ 12 h 16"/>
                <a:gd name="T6" fmla="*/ 8 w 24"/>
                <a:gd name="T7" fmla="*/ 15 h 16"/>
                <a:gd name="T8" fmla="*/ 22 w 24"/>
                <a:gd name="T9" fmla="*/ 4 h 16"/>
                <a:gd name="T10" fmla="*/ 14 w 24"/>
                <a:gd name="T11" fmla="*/ 8 h 16"/>
                <a:gd name="T12" fmla="*/ 15 w 24"/>
                <a:gd name="T13" fmla="*/ 3 h 16"/>
                <a:gd name="T14" fmla="*/ 0 w 24"/>
                <a:gd name="T15" fmla="*/ 13 h 16"/>
                <a:gd name="T16" fmla="*/ 6 w 24"/>
                <a:gd name="T1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6">
                  <a:moveTo>
                    <a:pt x="6" y="12"/>
                  </a:moveTo>
                  <a:cubicBezTo>
                    <a:pt x="5" y="8"/>
                    <a:pt x="9" y="7"/>
                    <a:pt x="10" y="9"/>
                  </a:cubicBezTo>
                  <a:cubicBezTo>
                    <a:pt x="10" y="12"/>
                    <a:pt x="8" y="11"/>
                    <a:pt x="6" y="12"/>
                  </a:cubicBezTo>
                  <a:cubicBezTo>
                    <a:pt x="6" y="16"/>
                    <a:pt x="9" y="12"/>
                    <a:pt x="8" y="15"/>
                  </a:cubicBezTo>
                  <a:cubicBezTo>
                    <a:pt x="12" y="10"/>
                    <a:pt x="19" y="6"/>
                    <a:pt x="22" y="4"/>
                  </a:cubicBezTo>
                  <a:cubicBezTo>
                    <a:pt x="24" y="0"/>
                    <a:pt x="16" y="5"/>
                    <a:pt x="14" y="8"/>
                  </a:cubicBezTo>
                  <a:cubicBezTo>
                    <a:pt x="16" y="4"/>
                    <a:pt x="12" y="6"/>
                    <a:pt x="15" y="3"/>
                  </a:cubicBezTo>
                  <a:cubicBezTo>
                    <a:pt x="10" y="5"/>
                    <a:pt x="6" y="9"/>
                    <a:pt x="0" y="13"/>
                  </a:cubicBezTo>
                  <a:cubicBezTo>
                    <a:pt x="0" y="16"/>
                    <a:pt x="3" y="14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0" name="Freeform 272"/>
            <p:cNvSpPr/>
            <p:nvPr/>
          </p:nvSpPr>
          <p:spPr bwMode="auto">
            <a:xfrm>
              <a:off x="3011488" y="460375"/>
              <a:ext cx="7937" cy="9525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7 h 7"/>
                <a:gd name="T4" fmla="*/ 4 w 6"/>
                <a:gd name="T5" fmla="*/ 6 h 7"/>
                <a:gd name="T6" fmla="*/ 6 w 6"/>
                <a:gd name="T7" fmla="*/ 3 h 7"/>
                <a:gd name="T8" fmla="*/ 4 w 6"/>
                <a:gd name="T9" fmla="*/ 0 h 7"/>
                <a:gd name="T10" fmla="*/ 0 w 6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0" y="4"/>
                    <a:pt x="0" y="5"/>
                    <a:pt x="0" y="7"/>
                  </a:cubicBezTo>
                  <a:cubicBezTo>
                    <a:pt x="1" y="7"/>
                    <a:pt x="3" y="5"/>
                    <a:pt x="4" y="6"/>
                  </a:cubicBezTo>
                  <a:cubicBezTo>
                    <a:pt x="5" y="5"/>
                    <a:pt x="4" y="3"/>
                    <a:pt x="6" y="3"/>
                  </a:cubicBezTo>
                  <a:cubicBezTo>
                    <a:pt x="5" y="2"/>
                    <a:pt x="5" y="1"/>
                    <a:pt x="4" y="0"/>
                  </a:cubicBezTo>
                  <a:cubicBezTo>
                    <a:pt x="2" y="1"/>
                    <a:pt x="2" y="6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1" name="Freeform 273"/>
            <p:cNvSpPr/>
            <p:nvPr/>
          </p:nvSpPr>
          <p:spPr bwMode="auto">
            <a:xfrm>
              <a:off x="3014663" y="469900"/>
              <a:ext cx="6350" cy="3175"/>
            </a:xfrm>
            <a:custGeom>
              <a:avLst/>
              <a:gdLst>
                <a:gd name="T0" fmla="*/ 0 w 5"/>
                <a:gd name="T1" fmla="*/ 3 h 3"/>
                <a:gd name="T2" fmla="*/ 4 w 5"/>
                <a:gd name="T3" fmla="*/ 0 h 3"/>
                <a:gd name="T4" fmla="*/ 0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cubicBezTo>
                    <a:pt x="2" y="3"/>
                    <a:pt x="5" y="3"/>
                    <a:pt x="4" y="0"/>
                  </a:cubicBezTo>
                  <a:cubicBezTo>
                    <a:pt x="2" y="0"/>
                    <a:pt x="2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2" name="Freeform 274"/>
            <p:cNvSpPr/>
            <p:nvPr/>
          </p:nvSpPr>
          <p:spPr bwMode="auto">
            <a:xfrm>
              <a:off x="3019425" y="461963"/>
              <a:ext cx="7937" cy="7938"/>
            </a:xfrm>
            <a:custGeom>
              <a:avLst/>
              <a:gdLst>
                <a:gd name="T0" fmla="*/ 2 w 6"/>
                <a:gd name="T1" fmla="*/ 2 h 5"/>
                <a:gd name="T2" fmla="*/ 3 w 6"/>
                <a:gd name="T3" fmla="*/ 5 h 5"/>
                <a:gd name="T4" fmla="*/ 6 w 6"/>
                <a:gd name="T5" fmla="*/ 2 h 5"/>
                <a:gd name="T6" fmla="*/ 2 w 6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2" y="2"/>
                  </a:moveTo>
                  <a:cubicBezTo>
                    <a:pt x="0" y="4"/>
                    <a:pt x="3" y="3"/>
                    <a:pt x="3" y="5"/>
                  </a:cubicBezTo>
                  <a:cubicBezTo>
                    <a:pt x="4" y="3"/>
                    <a:pt x="4" y="3"/>
                    <a:pt x="6" y="2"/>
                  </a:cubicBezTo>
                  <a:cubicBezTo>
                    <a:pt x="5" y="0"/>
                    <a:pt x="3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3" name="Freeform 275"/>
            <p:cNvSpPr/>
            <p:nvPr/>
          </p:nvSpPr>
          <p:spPr bwMode="auto">
            <a:xfrm>
              <a:off x="1774825" y="-814388"/>
              <a:ext cx="26987" cy="31750"/>
            </a:xfrm>
            <a:custGeom>
              <a:avLst/>
              <a:gdLst>
                <a:gd name="T0" fmla="*/ 11 w 20"/>
                <a:gd name="T1" fmla="*/ 3 h 24"/>
                <a:gd name="T2" fmla="*/ 15 w 20"/>
                <a:gd name="T3" fmla="*/ 2 h 24"/>
                <a:gd name="T4" fmla="*/ 13 w 20"/>
                <a:gd name="T5" fmla="*/ 0 h 24"/>
                <a:gd name="T6" fmla="*/ 10 w 20"/>
                <a:gd name="T7" fmla="*/ 3 h 24"/>
                <a:gd name="T8" fmla="*/ 10 w 20"/>
                <a:gd name="T9" fmla="*/ 16 h 24"/>
                <a:gd name="T10" fmla="*/ 10 w 20"/>
                <a:gd name="T11" fmla="*/ 20 h 24"/>
                <a:gd name="T12" fmla="*/ 13 w 20"/>
                <a:gd name="T13" fmla="*/ 19 h 24"/>
                <a:gd name="T14" fmla="*/ 10 w 20"/>
                <a:gd name="T15" fmla="*/ 22 h 24"/>
                <a:gd name="T16" fmla="*/ 19 w 20"/>
                <a:gd name="T17" fmla="*/ 24 h 24"/>
                <a:gd name="T18" fmla="*/ 14 w 20"/>
                <a:gd name="T19" fmla="*/ 20 h 24"/>
                <a:gd name="T20" fmla="*/ 14 w 20"/>
                <a:gd name="T21" fmla="*/ 15 h 24"/>
                <a:gd name="T22" fmla="*/ 17 w 20"/>
                <a:gd name="T23" fmla="*/ 4 h 24"/>
                <a:gd name="T24" fmla="*/ 13 w 20"/>
                <a:gd name="T25" fmla="*/ 9 h 24"/>
                <a:gd name="T26" fmla="*/ 11 w 20"/>
                <a:gd name="T2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24">
                  <a:moveTo>
                    <a:pt x="11" y="3"/>
                  </a:moveTo>
                  <a:cubicBezTo>
                    <a:pt x="12" y="2"/>
                    <a:pt x="14" y="4"/>
                    <a:pt x="15" y="2"/>
                  </a:cubicBezTo>
                  <a:cubicBezTo>
                    <a:pt x="14" y="1"/>
                    <a:pt x="14" y="0"/>
                    <a:pt x="13" y="0"/>
                  </a:cubicBezTo>
                  <a:cubicBezTo>
                    <a:pt x="13" y="4"/>
                    <a:pt x="0" y="1"/>
                    <a:pt x="10" y="3"/>
                  </a:cubicBezTo>
                  <a:cubicBezTo>
                    <a:pt x="10" y="7"/>
                    <a:pt x="12" y="11"/>
                    <a:pt x="10" y="16"/>
                  </a:cubicBezTo>
                  <a:cubicBezTo>
                    <a:pt x="13" y="17"/>
                    <a:pt x="12" y="18"/>
                    <a:pt x="10" y="20"/>
                  </a:cubicBezTo>
                  <a:cubicBezTo>
                    <a:pt x="11" y="20"/>
                    <a:pt x="12" y="19"/>
                    <a:pt x="13" y="19"/>
                  </a:cubicBezTo>
                  <a:cubicBezTo>
                    <a:pt x="15" y="20"/>
                    <a:pt x="10" y="20"/>
                    <a:pt x="10" y="22"/>
                  </a:cubicBezTo>
                  <a:cubicBezTo>
                    <a:pt x="13" y="22"/>
                    <a:pt x="13" y="23"/>
                    <a:pt x="19" y="24"/>
                  </a:cubicBezTo>
                  <a:cubicBezTo>
                    <a:pt x="20" y="22"/>
                    <a:pt x="16" y="21"/>
                    <a:pt x="14" y="20"/>
                  </a:cubicBezTo>
                  <a:cubicBezTo>
                    <a:pt x="18" y="17"/>
                    <a:pt x="15" y="16"/>
                    <a:pt x="14" y="15"/>
                  </a:cubicBezTo>
                  <a:cubicBezTo>
                    <a:pt x="19" y="10"/>
                    <a:pt x="15" y="7"/>
                    <a:pt x="17" y="4"/>
                  </a:cubicBezTo>
                  <a:cubicBezTo>
                    <a:pt x="14" y="3"/>
                    <a:pt x="13" y="8"/>
                    <a:pt x="13" y="9"/>
                  </a:cubicBezTo>
                  <a:cubicBezTo>
                    <a:pt x="10" y="8"/>
                    <a:pt x="14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4" name="Freeform 276"/>
            <p:cNvSpPr/>
            <p:nvPr/>
          </p:nvSpPr>
          <p:spPr bwMode="auto">
            <a:xfrm>
              <a:off x="1768475" y="-746125"/>
              <a:ext cx="7937" cy="11113"/>
            </a:xfrm>
            <a:custGeom>
              <a:avLst/>
              <a:gdLst>
                <a:gd name="T0" fmla="*/ 1 w 6"/>
                <a:gd name="T1" fmla="*/ 0 h 8"/>
                <a:gd name="T2" fmla="*/ 3 w 6"/>
                <a:gd name="T3" fmla="*/ 8 h 8"/>
                <a:gd name="T4" fmla="*/ 6 w 6"/>
                <a:gd name="T5" fmla="*/ 5 h 8"/>
                <a:gd name="T6" fmla="*/ 1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1" y="0"/>
                  </a:moveTo>
                  <a:cubicBezTo>
                    <a:pt x="0" y="3"/>
                    <a:pt x="1" y="6"/>
                    <a:pt x="3" y="8"/>
                  </a:cubicBezTo>
                  <a:cubicBezTo>
                    <a:pt x="3" y="6"/>
                    <a:pt x="5" y="7"/>
                    <a:pt x="6" y="5"/>
                  </a:cubicBezTo>
                  <a:cubicBezTo>
                    <a:pt x="0" y="6"/>
                    <a:pt x="3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5" name="Freeform 277"/>
            <p:cNvSpPr>
              <a:spLocks noEditPoints="1"/>
            </p:cNvSpPr>
            <p:nvPr/>
          </p:nvSpPr>
          <p:spPr bwMode="auto">
            <a:xfrm>
              <a:off x="1717675" y="-755650"/>
              <a:ext cx="1501775" cy="1519238"/>
            </a:xfrm>
            <a:custGeom>
              <a:avLst/>
              <a:gdLst>
                <a:gd name="T0" fmla="*/ 51 w 1102"/>
                <a:gd name="T1" fmla="*/ 108 h 1114"/>
                <a:gd name="T2" fmla="*/ 362 w 1102"/>
                <a:gd name="T3" fmla="*/ 773 h 1114"/>
                <a:gd name="T4" fmla="*/ 132 w 1102"/>
                <a:gd name="T5" fmla="*/ 435 h 1114"/>
                <a:gd name="T6" fmla="*/ 44 w 1102"/>
                <a:gd name="T7" fmla="*/ 228 h 1114"/>
                <a:gd name="T8" fmla="*/ 1 w 1102"/>
                <a:gd name="T9" fmla="*/ 124 h 1114"/>
                <a:gd name="T10" fmla="*/ 34 w 1102"/>
                <a:gd name="T11" fmla="*/ 285 h 1114"/>
                <a:gd name="T12" fmla="*/ 443 w 1102"/>
                <a:gd name="T13" fmla="*/ 895 h 1114"/>
                <a:gd name="T14" fmla="*/ 690 w 1102"/>
                <a:gd name="T15" fmla="*/ 1073 h 1114"/>
                <a:gd name="T16" fmla="*/ 966 w 1102"/>
                <a:gd name="T17" fmla="*/ 1061 h 1114"/>
                <a:gd name="T18" fmla="*/ 1035 w 1102"/>
                <a:gd name="T19" fmla="*/ 995 h 1114"/>
                <a:gd name="T20" fmla="*/ 1021 w 1102"/>
                <a:gd name="T21" fmla="*/ 948 h 1114"/>
                <a:gd name="T22" fmla="*/ 953 w 1102"/>
                <a:gd name="T23" fmla="*/ 905 h 1114"/>
                <a:gd name="T24" fmla="*/ 850 w 1102"/>
                <a:gd name="T25" fmla="*/ 889 h 1114"/>
                <a:gd name="T26" fmla="*/ 734 w 1102"/>
                <a:gd name="T27" fmla="*/ 820 h 1114"/>
                <a:gd name="T28" fmla="*/ 649 w 1102"/>
                <a:gd name="T29" fmla="*/ 747 h 1114"/>
                <a:gd name="T30" fmla="*/ 578 w 1102"/>
                <a:gd name="T31" fmla="*/ 673 h 1114"/>
                <a:gd name="T32" fmla="*/ 507 w 1102"/>
                <a:gd name="T33" fmla="*/ 583 h 1114"/>
                <a:gd name="T34" fmla="*/ 480 w 1102"/>
                <a:gd name="T35" fmla="*/ 529 h 1114"/>
                <a:gd name="T36" fmla="*/ 445 w 1102"/>
                <a:gd name="T37" fmla="*/ 484 h 1114"/>
                <a:gd name="T38" fmla="*/ 388 w 1102"/>
                <a:gd name="T39" fmla="*/ 385 h 1114"/>
                <a:gd name="T40" fmla="*/ 357 w 1102"/>
                <a:gd name="T41" fmla="*/ 322 h 1114"/>
                <a:gd name="T42" fmla="*/ 305 w 1102"/>
                <a:gd name="T43" fmla="*/ 185 h 1114"/>
                <a:gd name="T44" fmla="*/ 272 w 1102"/>
                <a:gd name="T45" fmla="*/ 98 h 1114"/>
                <a:gd name="T46" fmla="*/ 280 w 1102"/>
                <a:gd name="T47" fmla="*/ 193 h 1114"/>
                <a:gd name="T48" fmla="*/ 295 w 1102"/>
                <a:gd name="T49" fmla="*/ 292 h 1114"/>
                <a:gd name="T50" fmla="*/ 269 w 1102"/>
                <a:gd name="T51" fmla="*/ 256 h 1114"/>
                <a:gd name="T52" fmla="*/ 253 w 1102"/>
                <a:gd name="T53" fmla="*/ 99 h 1114"/>
                <a:gd name="T54" fmla="*/ 209 w 1102"/>
                <a:gd name="T55" fmla="*/ 27 h 1114"/>
                <a:gd name="T56" fmla="*/ 196 w 1102"/>
                <a:gd name="T57" fmla="*/ 72 h 1114"/>
                <a:gd name="T58" fmla="*/ 165 w 1102"/>
                <a:gd name="T59" fmla="*/ 36 h 1114"/>
                <a:gd name="T60" fmla="*/ 190 w 1102"/>
                <a:gd name="T61" fmla="*/ 210 h 1114"/>
                <a:gd name="T62" fmla="*/ 227 w 1102"/>
                <a:gd name="T63" fmla="*/ 331 h 1114"/>
                <a:gd name="T64" fmla="*/ 241 w 1102"/>
                <a:gd name="T65" fmla="*/ 378 h 1114"/>
                <a:gd name="T66" fmla="*/ 193 w 1102"/>
                <a:gd name="T67" fmla="*/ 264 h 1114"/>
                <a:gd name="T68" fmla="*/ 136 w 1102"/>
                <a:gd name="T69" fmla="*/ 146 h 1114"/>
                <a:gd name="T70" fmla="*/ 104 w 1102"/>
                <a:gd name="T71" fmla="*/ 99 h 1114"/>
                <a:gd name="T72" fmla="*/ 72 w 1102"/>
                <a:gd name="T73" fmla="*/ 59 h 1114"/>
                <a:gd name="T74" fmla="*/ 1018 w 1102"/>
                <a:gd name="T75" fmla="*/ 936 h 1114"/>
                <a:gd name="T76" fmla="*/ 55 w 1102"/>
                <a:gd name="T77" fmla="*/ 102 h 1114"/>
                <a:gd name="T78" fmla="*/ 130 w 1102"/>
                <a:gd name="T79" fmla="*/ 152 h 1114"/>
                <a:gd name="T80" fmla="*/ 130 w 1102"/>
                <a:gd name="T81" fmla="*/ 181 h 1114"/>
                <a:gd name="T82" fmla="*/ 181 w 1102"/>
                <a:gd name="T83" fmla="*/ 119 h 1114"/>
                <a:gd name="T84" fmla="*/ 147 w 1102"/>
                <a:gd name="T85" fmla="*/ 212 h 1114"/>
                <a:gd name="T86" fmla="*/ 144 w 1102"/>
                <a:gd name="T87" fmla="*/ 214 h 1114"/>
                <a:gd name="T88" fmla="*/ 94 w 1102"/>
                <a:gd name="T89" fmla="*/ 355 h 1114"/>
                <a:gd name="T90" fmla="*/ 102 w 1102"/>
                <a:gd name="T91" fmla="*/ 387 h 1114"/>
                <a:gd name="T92" fmla="*/ 220 w 1102"/>
                <a:gd name="T93" fmla="*/ 280 h 1114"/>
                <a:gd name="T94" fmla="*/ 206 w 1102"/>
                <a:gd name="T95" fmla="*/ 327 h 1114"/>
                <a:gd name="T96" fmla="*/ 273 w 1102"/>
                <a:gd name="T97" fmla="*/ 259 h 1114"/>
                <a:gd name="T98" fmla="*/ 307 w 1102"/>
                <a:gd name="T99" fmla="*/ 253 h 1114"/>
                <a:gd name="T100" fmla="*/ 257 w 1102"/>
                <a:gd name="T101" fmla="*/ 408 h 1114"/>
                <a:gd name="T102" fmla="*/ 308 w 1102"/>
                <a:gd name="T103" fmla="*/ 358 h 1114"/>
                <a:gd name="T104" fmla="*/ 315 w 1102"/>
                <a:gd name="T105" fmla="*/ 378 h 1114"/>
                <a:gd name="T106" fmla="*/ 362 w 1102"/>
                <a:gd name="T107" fmla="*/ 341 h 1114"/>
                <a:gd name="T108" fmla="*/ 364 w 1102"/>
                <a:gd name="T109" fmla="*/ 364 h 1114"/>
                <a:gd name="T110" fmla="*/ 360 w 1102"/>
                <a:gd name="T111" fmla="*/ 475 h 1114"/>
                <a:gd name="T112" fmla="*/ 371 w 1102"/>
                <a:gd name="T113" fmla="*/ 517 h 1114"/>
                <a:gd name="T114" fmla="*/ 462 w 1102"/>
                <a:gd name="T115" fmla="*/ 529 h 1114"/>
                <a:gd name="T116" fmla="*/ 492 w 1102"/>
                <a:gd name="T117" fmla="*/ 567 h 1114"/>
                <a:gd name="T118" fmla="*/ 513 w 1102"/>
                <a:gd name="T119" fmla="*/ 601 h 1114"/>
                <a:gd name="T120" fmla="*/ 719 w 1102"/>
                <a:gd name="T121" fmla="*/ 818 h 1114"/>
                <a:gd name="T122" fmla="*/ 957 w 1102"/>
                <a:gd name="T123" fmla="*/ 905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02" h="1114">
                  <a:moveTo>
                    <a:pt x="40" y="20"/>
                  </a:moveTo>
                  <a:cubicBezTo>
                    <a:pt x="40" y="21"/>
                    <a:pt x="42" y="21"/>
                    <a:pt x="43" y="19"/>
                  </a:cubicBezTo>
                  <a:cubicBezTo>
                    <a:pt x="44" y="20"/>
                    <a:pt x="43" y="21"/>
                    <a:pt x="42" y="22"/>
                  </a:cubicBezTo>
                  <a:cubicBezTo>
                    <a:pt x="44" y="23"/>
                    <a:pt x="46" y="22"/>
                    <a:pt x="48" y="23"/>
                  </a:cubicBezTo>
                  <a:cubicBezTo>
                    <a:pt x="48" y="26"/>
                    <a:pt x="48" y="29"/>
                    <a:pt x="51" y="31"/>
                  </a:cubicBezTo>
                  <a:cubicBezTo>
                    <a:pt x="45" y="36"/>
                    <a:pt x="52" y="38"/>
                    <a:pt x="51" y="42"/>
                  </a:cubicBezTo>
                  <a:cubicBezTo>
                    <a:pt x="46" y="44"/>
                    <a:pt x="48" y="38"/>
                    <a:pt x="43" y="39"/>
                  </a:cubicBezTo>
                  <a:cubicBezTo>
                    <a:pt x="47" y="43"/>
                    <a:pt x="43" y="48"/>
                    <a:pt x="50" y="52"/>
                  </a:cubicBezTo>
                  <a:cubicBezTo>
                    <a:pt x="47" y="55"/>
                    <a:pt x="45" y="56"/>
                    <a:pt x="50" y="57"/>
                  </a:cubicBezTo>
                  <a:cubicBezTo>
                    <a:pt x="47" y="60"/>
                    <a:pt x="44" y="60"/>
                    <a:pt x="42" y="58"/>
                  </a:cubicBezTo>
                  <a:cubicBezTo>
                    <a:pt x="40" y="59"/>
                    <a:pt x="43" y="60"/>
                    <a:pt x="42" y="61"/>
                  </a:cubicBezTo>
                  <a:cubicBezTo>
                    <a:pt x="44" y="59"/>
                    <a:pt x="47" y="62"/>
                    <a:pt x="48" y="59"/>
                  </a:cubicBezTo>
                  <a:cubicBezTo>
                    <a:pt x="46" y="63"/>
                    <a:pt x="52" y="65"/>
                    <a:pt x="52" y="69"/>
                  </a:cubicBezTo>
                  <a:cubicBezTo>
                    <a:pt x="48" y="65"/>
                    <a:pt x="44" y="63"/>
                    <a:pt x="44" y="62"/>
                  </a:cubicBezTo>
                  <a:cubicBezTo>
                    <a:pt x="39" y="65"/>
                    <a:pt x="48" y="69"/>
                    <a:pt x="50" y="71"/>
                  </a:cubicBezTo>
                  <a:cubicBezTo>
                    <a:pt x="46" y="73"/>
                    <a:pt x="48" y="76"/>
                    <a:pt x="49" y="77"/>
                  </a:cubicBezTo>
                  <a:cubicBezTo>
                    <a:pt x="50" y="78"/>
                    <a:pt x="51" y="76"/>
                    <a:pt x="52" y="77"/>
                  </a:cubicBezTo>
                  <a:cubicBezTo>
                    <a:pt x="52" y="77"/>
                    <a:pt x="52" y="78"/>
                    <a:pt x="53" y="78"/>
                  </a:cubicBezTo>
                  <a:cubicBezTo>
                    <a:pt x="52" y="78"/>
                    <a:pt x="50" y="78"/>
                    <a:pt x="50" y="79"/>
                  </a:cubicBezTo>
                  <a:cubicBezTo>
                    <a:pt x="51" y="83"/>
                    <a:pt x="54" y="87"/>
                    <a:pt x="56" y="90"/>
                  </a:cubicBezTo>
                  <a:cubicBezTo>
                    <a:pt x="56" y="91"/>
                    <a:pt x="55" y="91"/>
                    <a:pt x="54" y="91"/>
                  </a:cubicBezTo>
                  <a:cubicBezTo>
                    <a:pt x="52" y="88"/>
                    <a:pt x="49" y="87"/>
                    <a:pt x="47" y="83"/>
                  </a:cubicBezTo>
                  <a:cubicBezTo>
                    <a:pt x="44" y="88"/>
                    <a:pt x="48" y="90"/>
                    <a:pt x="47" y="94"/>
                  </a:cubicBezTo>
                  <a:cubicBezTo>
                    <a:pt x="50" y="95"/>
                    <a:pt x="48" y="92"/>
                    <a:pt x="49" y="91"/>
                  </a:cubicBezTo>
                  <a:cubicBezTo>
                    <a:pt x="51" y="92"/>
                    <a:pt x="51" y="93"/>
                    <a:pt x="52" y="93"/>
                  </a:cubicBezTo>
                  <a:cubicBezTo>
                    <a:pt x="51" y="96"/>
                    <a:pt x="47" y="96"/>
                    <a:pt x="48" y="98"/>
                  </a:cubicBezTo>
                  <a:cubicBezTo>
                    <a:pt x="49" y="98"/>
                    <a:pt x="50" y="97"/>
                    <a:pt x="51" y="98"/>
                  </a:cubicBezTo>
                  <a:cubicBezTo>
                    <a:pt x="52" y="97"/>
                    <a:pt x="51" y="97"/>
                    <a:pt x="50" y="97"/>
                  </a:cubicBezTo>
                  <a:cubicBezTo>
                    <a:pt x="52" y="95"/>
                    <a:pt x="57" y="94"/>
                    <a:pt x="52" y="94"/>
                  </a:cubicBezTo>
                  <a:cubicBezTo>
                    <a:pt x="55" y="90"/>
                    <a:pt x="58" y="93"/>
                    <a:pt x="58" y="95"/>
                  </a:cubicBezTo>
                  <a:cubicBezTo>
                    <a:pt x="55" y="93"/>
                    <a:pt x="56" y="99"/>
                    <a:pt x="53" y="98"/>
                  </a:cubicBezTo>
                  <a:cubicBezTo>
                    <a:pt x="52" y="99"/>
                    <a:pt x="57" y="99"/>
                    <a:pt x="56" y="101"/>
                  </a:cubicBezTo>
                  <a:cubicBezTo>
                    <a:pt x="54" y="103"/>
                    <a:pt x="52" y="100"/>
                    <a:pt x="51" y="99"/>
                  </a:cubicBezTo>
                  <a:cubicBezTo>
                    <a:pt x="49" y="98"/>
                    <a:pt x="48" y="101"/>
                    <a:pt x="46" y="100"/>
                  </a:cubicBezTo>
                  <a:cubicBezTo>
                    <a:pt x="45" y="103"/>
                    <a:pt x="48" y="104"/>
                    <a:pt x="47" y="106"/>
                  </a:cubicBezTo>
                  <a:cubicBezTo>
                    <a:pt x="44" y="107"/>
                    <a:pt x="44" y="105"/>
                    <a:pt x="41" y="105"/>
                  </a:cubicBezTo>
                  <a:cubicBezTo>
                    <a:pt x="37" y="108"/>
                    <a:pt x="43" y="108"/>
                    <a:pt x="40" y="111"/>
                  </a:cubicBezTo>
                  <a:cubicBezTo>
                    <a:pt x="43" y="111"/>
                    <a:pt x="41" y="108"/>
                    <a:pt x="43" y="107"/>
                  </a:cubicBezTo>
                  <a:cubicBezTo>
                    <a:pt x="44" y="108"/>
                    <a:pt x="45" y="109"/>
                    <a:pt x="44" y="111"/>
                  </a:cubicBezTo>
                  <a:cubicBezTo>
                    <a:pt x="46" y="108"/>
                    <a:pt x="48" y="109"/>
                    <a:pt x="51" y="108"/>
                  </a:cubicBezTo>
                  <a:cubicBezTo>
                    <a:pt x="51" y="109"/>
                    <a:pt x="51" y="109"/>
                    <a:pt x="52" y="110"/>
                  </a:cubicBezTo>
                  <a:cubicBezTo>
                    <a:pt x="51" y="112"/>
                    <a:pt x="49" y="109"/>
                    <a:pt x="48" y="112"/>
                  </a:cubicBezTo>
                  <a:cubicBezTo>
                    <a:pt x="53" y="113"/>
                    <a:pt x="53" y="125"/>
                    <a:pt x="48" y="126"/>
                  </a:cubicBezTo>
                  <a:cubicBezTo>
                    <a:pt x="51" y="126"/>
                    <a:pt x="50" y="128"/>
                    <a:pt x="53" y="127"/>
                  </a:cubicBezTo>
                  <a:cubicBezTo>
                    <a:pt x="52" y="130"/>
                    <a:pt x="49" y="129"/>
                    <a:pt x="48" y="132"/>
                  </a:cubicBezTo>
                  <a:cubicBezTo>
                    <a:pt x="48" y="129"/>
                    <a:pt x="44" y="127"/>
                    <a:pt x="45" y="125"/>
                  </a:cubicBezTo>
                  <a:cubicBezTo>
                    <a:pt x="43" y="127"/>
                    <a:pt x="44" y="133"/>
                    <a:pt x="46" y="135"/>
                  </a:cubicBezTo>
                  <a:cubicBezTo>
                    <a:pt x="45" y="137"/>
                    <a:pt x="43" y="136"/>
                    <a:pt x="43" y="138"/>
                  </a:cubicBezTo>
                  <a:cubicBezTo>
                    <a:pt x="45" y="139"/>
                    <a:pt x="48" y="140"/>
                    <a:pt x="45" y="145"/>
                  </a:cubicBezTo>
                  <a:cubicBezTo>
                    <a:pt x="49" y="144"/>
                    <a:pt x="49" y="146"/>
                    <a:pt x="52" y="143"/>
                  </a:cubicBezTo>
                  <a:cubicBezTo>
                    <a:pt x="50" y="146"/>
                    <a:pt x="54" y="146"/>
                    <a:pt x="53" y="150"/>
                  </a:cubicBezTo>
                  <a:cubicBezTo>
                    <a:pt x="57" y="147"/>
                    <a:pt x="56" y="153"/>
                    <a:pt x="59" y="152"/>
                  </a:cubicBezTo>
                  <a:cubicBezTo>
                    <a:pt x="58" y="156"/>
                    <a:pt x="54" y="151"/>
                    <a:pt x="53" y="154"/>
                  </a:cubicBezTo>
                  <a:cubicBezTo>
                    <a:pt x="56" y="155"/>
                    <a:pt x="57" y="156"/>
                    <a:pt x="57" y="158"/>
                  </a:cubicBezTo>
                  <a:cubicBezTo>
                    <a:pt x="55" y="159"/>
                    <a:pt x="53" y="159"/>
                    <a:pt x="52" y="159"/>
                  </a:cubicBezTo>
                  <a:cubicBezTo>
                    <a:pt x="49" y="155"/>
                    <a:pt x="50" y="149"/>
                    <a:pt x="45" y="146"/>
                  </a:cubicBezTo>
                  <a:cubicBezTo>
                    <a:pt x="43" y="148"/>
                    <a:pt x="47" y="148"/>
                    <a:pt x="44" y="150"/>
                  </a:cubicBezTo>
                  <a:cubicBezTo>
                    <a:pt x="53" y="154"/>
                    <a:pt x="44" y="164"/>
                    <a:pt x="52" y="169"/>
                  </a:cubicBezTo>
                  <a:cubicBezTo>
                    <a:pt x="48" y="177"/>
                    <a:pt x="58" y="186"/>
                    <a:pt x="53" y="191"/>
                  </a:cubicBezTo>
                  <a:cubicBezTo>
                    <a:pt x="53" y="193"/>
                    <a:pt x="53" y="195"/>
                    <a:pt x="53" y="197"/>
                  </a:cubicBezTo>
                  <a:cubicBezTo>
                    <a:pt x="58" y="197"/>
                    <a:pt x="56" y="201"/>
                    <a:pt x="58" y="203"/>
                  </a:cubicBezTo>
                  <a:cubicBezTo>
                    <a:pt x="57" y="204"/>
                    <a:pt x="56" y="203"/>
                    <a:pt x="55" y="205"/>
                  </a:cubicBezTo>
                  <a:cubicBezTo>
                    <a:pt x="58" y="204"/>
                    <a:pt x="60" y="207"/>
                    <a:pt x="57" y="208"/>
                  </a:cubicBezTo>
                  <a:cubicBezTo>
                    <a:pt x="62" y="212"/>
                    <a:pt x="59" y="219"/>
                    <a:pt x="63" y="224"/>
                  </a:cubicBezTo>
                  <a:cubicBezTo>
                    <a:pt x="64" y="222"/>
                    <a:pt x="66" y="224"/>
                    <a:pt x="67" y="224"/>
                  </a:cubicBezTo>
                  <a:cubicBezTo>
                    <a:pt x="66" y="226"/>
                    <a:pt x="64" y="223"/>
                    <a:pt x="62" y="225"/>
                  </a:cubicBezTo>
                  <a:cubicBezTo>
                    <a:pt x="61" y="230"/>
                    <a:pt x="67" y="233"/>
                    <a:pt x="69" y="237"/>
                  </a:cubicBezTo>
                  <a:cubicBezTo>
                    <a:pt x="64" y="239"/>
                    <a:pt x="66" y="245"/>
                    <a:pt x="69" y="244"/>
                  </a:cubicBezTo>
                  <a:cubicBezTo>
                    <a:pt x="67" y="246"/>
                    <a:pt x="69" y="247"/>
                    <a:pt x="68" y="248"/>
                  </a:cubicBezTo>
                  <a:cubicBezTo>
                    <a:pt x="75" y="248"/>
                    <a:pt x="69" y="262"/>
                    <a:pt x="77" y="265"/>
                  </a:cubicBezTo>
                  <a:cubicBezTo>
                    <a:pt x="72" y="272"/>
                    <a:pt x="86" y="275"/>
                    <a:pt x="80" y="281"/>
                  </a:cubicBezTo>
                  <a:cubicBezTo>
                    <a:pt x="81" y="280"/>
                    <a:pt x="79" y="278"/>
                    <a:pt x="78" y="277"/>
                  </a:cubicBezTo>
                  <a:cubicBezTo>
                    <a:pt x="75" y="280"/>
                    <a:pt x="82" y="282"/>
                    <a:pt x="82" y="287"/>
                  </a:cubicBezTo>
                  <a:cubicBezTo>
                    <a:pt x="82" y="288"/>
                    <a:pt x="80" y="296"/>
                    <a:pt x="84" y="294"/>
                  </a:cubicBezTo>
                  <a:cubicBezTo>
                    <a:pt x="86" y="294"/>
                    <a:pt x="83" y="297"/>
                    <a:pt x="83" y="298"/>
                  </a:cubicBezTo>
                  <a:cubicBezTo>
                    <a:pt x="87" y="300"/>
                    <a:pt x="86" y="305"/>
                    <a:pt x="90" y="307"/>
                  </a:cubicBezTo>
                  <a:cubicBezTo>
                    <a:pt x="89" y="312"/>
                    <a:pt x="93" y="320"/>
                    <a:pt x="96" y="326"/>
                  </a:cubicBezTo>
                  <a:cubicBezTo>
                    <a:pt x="122" y="409"/>
                    <a:pt x="160" y="488"/>
                    <a:pt x="207" y="562"/>
                  </a:cubicBezTo>
                  <a:cubicBezTo>
                    <a:pt x="253" y="636"/>
                    <a:pt x="308" y="705"/>
                    <a:pt x="366" y="770"/>
                  </a:cubicBezTo>
                  <a:cubicBezTo>
                    <a:pt x="366" y="773"/>
                    <a:pt x="364" y="773"/>
                    <a:pt x="362" y="773"/>
                  </a:cubicBezTo>
                  <a:cubicBezTo>
                    <a:pt x="358" y="760"/>
                    <a:pt x="343" y="755"/>
                    <a:pt x="338" y="742"/>
                  </a:cubicBezTo>
                  <a:cubicBezTo>
                    <a:pt x="335" y="743"/>
                    <a:pt x="335" y="742"/>
                    <a:pt x="333" y="741"/>
                  </a:cubicBezTo>
                  <a:cubicBezTo>
                    <a:pt x="334" y="740"/>
                    <a:pt x="334" y="741"/>
                    <a:pt x="336" y="741"/>
                  </a:cubicBezTo>
                  <a:cubicBezTo>
                    <a:pt x="336" y="739"/>
                    <a:pt x="330" y="740"/>
                    <a:pt x="332" y="736"/>
                  </a:cubicBezTo>
                  <a:cubicBezTo>
                    <a:pt x="330" y="736"/>
                    <a:pt x="329" y="739"/>
                    <a:pt x="327" y="739"/>
                  </a:cubicBezTo>
                  <a:cubicBezTo>
                    <a:pt x="329" y="730"/>
                    <a:pt x="322" y="724"/>
                    <a:pt x="314" y="721"/>
                  </a:cubicBezTo>
                  <a:cubicBezTo>
                    <a:pt x="312" y="715"/>
                    <a:pt x="310" y="709"/>
                    <a:pt x="303" y="707"/>
                  </a:cubicBezTo>
                  <a:cubicBezTo>
                    <a:pt x="303" y="706"/>
                    <a:pt x="304" y="705"/>
                    <a:pt x="305" y="705"/>
                  </a:cubicBezTo>
                  <a:cubicBezTo>
                    <a:pt x="296" y="700"/>
                    <a:pt x="292" y="687"/>
                    <a:pt x="284" y="685"/>
                  </a:cubicBezTo>
                  <a:cubicBezTo>
                    <a:pt x="285" y="683"/>
                    <a:pt x="286" y="684"/>
                    <a:pt x="285" y="682"/>
                  </a:cubicBezTo>
                  <a:cubicBezTo>
                    <a:pt x="284" y="682"/>
                    <a:pt x="284" y="684"/>
                    <a:pt x="284" y="684"/>
                  </a:cubicBezTo>
                  <a:cubicBezTo>
                    <a:pt x="280" y="672"/>
                    <a:pt x="268" y="670"/>
                    <a:pt x="266" y="656"/>
                  </a:cubicBezTo>
                  <a:cubicBezTo>
                    <a:pt x="261" y="658"/>
                    <a:pt x="261" y="651"/>
                    <a:pt x="260" y="649"/>
                  </a:cubicBezTo>
                  <a:cubicBezTo>
                    <a:pt x="257" y="645"/>
                    <a:pt x="251" y="644"/>
                    <a:pt x="253" y="641"/>
                  </a:cubicBezTo>
                  <a:cubicBezTo>
                    <a:pt x="248" y="639"/>
                    <a:pt x="245" y="635"/>
                    <a:pt x="246" y="630"/>
                  </a:cubicBezTo>
                  <a:cubicBezTo>
                    <a:pt x="244" y="629"/>
                    <a:pt x="245" y="633"/>
                    <a:pt x="242" y="631"/>
                  </a:cubicBezTo>
                  <a:cubicBezTo>
                    <a:pt x="241" y="632"/>
                    <a:pt x="242" y="627"/>
                    <a:pt x="243" y="628"/>
                  </a:cubicBezTo>
                  <a:cubicBezTo>
                    <a:pt x="239" y="628"/>
                    <a:pt x="240" y="624"/>
                    <a:pt x="237" y="622"/>
                  </a:cubicBezTo>
                  <a:cubicBezTo>
                    <a:pt x="237" y="621"/>
                    <a:pt x="238" y="621"/>
                    <a:pt x="239" y="621"/>
                  </a:cubicBezTo>
                  <a:cubicBezTo>
                    <a:pt x="234" y="620"/>
                    <a:pt x="234" y="615"/>
                    <a:pt x="231" y="613"/>
                  </a:cubicBezTo>
                  <a:cubicBezTo>
                    <a:pt x="235" y="610"/>
                    <a:pt x="231" y="613"/>
                    <a:pt x="231" y="609"/>
                  </a:cubicBezTo>
                  <a:cubicBezTo>
                    <a:pt x="230" y="610"/>
                    <a:pt x="228" y="610"/>
                    <a:pt x="227" y="609"/>
                  </a:cubicBezTo>
                  <a:cubicBezTo>
                    <a:pt x="228" y="608"/>
                    <a:pt x="229" y="607"/>
                    <a:pt x="229" y="606"/>
                  </a:cubicBezTo>
                  <a:cubicBezTo>
                    <a:pt x="224" y="606"/>
                    <a:pt x="227" y="598"/>
                    <a:pt x="219" y="597"/>
                  </a:cubicBezTo>
                  <a:cubicBezTo>
                    <a:pt x="220" y="596"/>
                    <a:pt x="221" y="595"/>
                    <a:pt x="222" y="595"/>
                  </a:cubicBezTo>
                  <a:cubicBezTo>
                    <a:pt x="217" y="591"/>
                    <a:pt x="211" y="578"/>
                    <a:pt x="207" y="578"/>
                  </a:cubicBezTo>
                  <a:cubicBezTo>
                    <a:pt x="205" y="576"/>
                    <a:pt x="207" y="571"/>
                    <a:pt x="201" y="571"/>
                  </a:cubicBezTo>
                  <a:cubicBezTo>
                    <a:pt x="203" y="567"/>
                    <a:pt x="202" y="561"/>
                    <a:pt x="198" y="562"/>
                  </a:cubicBezTo>
                  <a:cubicBezTo>
                    <a:pt x="194" y="553"/>
                    <a:pt x="189" y="545"/>
                    <a:pt x="184" y="537"/>
                  </a:cubicBezTo>
                  <a:cubicBezTo>
                    <a:pt x="179" y="529"/>
                    <a:pt x="173" y="521"/>
                    <a:pt x="170" y="512"/>
                  </a:cubicBezTo>
                  <a:cubicBezTo>
                    <a:pt x="168" y="511"/>
                    <a:pt x="168" y="512"/>
                    <a:pt x="167" y="512"/>
                  </a:cubicBezTo>
                  <a:cubicBezTo>
                    <a:pt x="168" y="510"/>
                    <a:pt x="167" y="510"/>
                    <a:pt x="168" y="506"/>
                  </a:cubicBezTo>
                  <a:cubicBezTo>
                    <a:pt x="158" y="499"/>
                    <a:pt x="158" y="482"/>
                    <a:pt x="146" y="474"/>
                  </a:cubicBezTo>
                  <a:cubicBezTo>
                    <a:pt x="147" y="473"/>
                    <a:pt x="148" y="473"/>
                    <a:pt x="149" y="471"/>
                  </a:cubicBezTo>
                  <a:cubicBezTo>
                    <a:pt x="146" y="467"/>
                    <a:pt x="142" y="464"/>
                    <a:pt x="141" y="459"/>
                  </a:cubicBezTo>
                  <a:cubicBezTo>
                    <a:pt x="139" y="460"/>
                    <a:pt x="135" y="464"/>
                    <a:pt x="131" y="461"/>
                  </a:cubicBezTo>
                  <a:cubicBezTo>
                    <a:pt x="133" y="458"/>
                    <a:pt x="135" y="458"/>
                    <a:pt x="135" y="455"/>
                  </a:cubicBezTo>
                  <a:cubicBezTo>
                    <a:pt x="136" y="454"/>
                    <a:pt x="140" y="455"/>
                    <a:pt x="138" y="458"/>
                  </a:cubicBezTo>
                  <a:cubicBezTo>
                    <a:pt x="142" y="458"/>
                    <a:pt x="141" y="452"/>
                    <a:pt x="138" y="454"/>
                  </a:cubicBezTo>
                  <a:cubicBezTo>
                    <a:pt x="139" y="446"/>
                    <a:pt x="130" y="443"/>
                    <a:pt x="132" y="435"/>
                  </a:cubicBezTo>
                  <a:cubicBezTo>
                    <a:pt x="127" y="436"/>
                    <a:pt x="126" y="431"/>
                    <a:pt x="128" y="427"/>
                  </a:cubicBezTo>
                  <a:cubicBezTo>
                    <a:pt x="127" y="426"/>
                    <a:pt x="127" y="427"/>
                    <a:pt x="126" y="428"/>
                  </a:cubicBezTo>
                  <a:cubicBezTo>
                    <a:pt x="125" y="422"/>
                    <a:pt x="121" y="417"/>
                    <a:pt x="121" y="411"/>
                  </a:cubicBezTo>
                  <a:cubicBezTo>
                    <a:pt x="120" y="411"/>
                    <a:pt x="119" y="412"/>
                    <a:pt x="118" y="412"/>
                  </a:cubicBezTo>
                  <a:cubicBezTo>
                    <a:pt x="116" y="403"/>
                    <a:pt x="107" y="395"/>
                    <a:pt x="110" y="386"/>
                  </a:cubicBezTo>
                  <a:cubicBezTo>
                    <a:pt x="109" y="386"/>
                    <a:pt x="109" y="387"/>
                    <a:pt x="108" y="388"/>
                  </a:cubicBezTo>
                  <a:cubicBezTo>
                    <a:pt x="105" y="379"/>
                    <a:pt x="99" y="371"/>
                    <a:pt x="99" y="361"/>
                  </a:cubicBezTo>
                  <a:cubicBezTo>
                    <a:pt x="94" y="356"/>
                    <a:pt x="92" y="345"/>
                    <a:pt x="89" y="337"/>
                  </a:cubicBezTo>
                  <a:cubicBezTo>
                    <a:pt x="87" y="336"/>
                    <a:pt x="86" y="339"/>
                    <a:pt x="84" y="338"/>
                  </a:cubicBezTo>
                  <a:cubicBezTo>
                    <a:pt x="84" y="337"/>
                    <a:pt x="83" y="337"/>
                    <a:pt x="83" y="336"/>
                  </a:cubicBezTo>
                  <a:cubicBezTo>
                    <a:pt x="91" y="335"/>
                    <a:pt x="84" y="329"/>
                    <a:pt x="85" y="325"/>
                  </a:cubicBezTo>
                  <a:cubicBezTo>
                    <a:pt x="81" y="326"/>
                    <a:pt x="85" y="328"/>
                    <a:pt x="84" y="329"/>
                  </a:cubicBezTo>
                  <a:cubicBezTo>
                    <a:pt x="81" y="331"/>
                    <a:pt x="81" y="328"/>
                    <a:pt x="80" y="327"/>
                  </a:cubicBezTo>
                  <a:cubicBezTo>
                    <a:pt x="87" y="321"/>
                    <a:pt x="79" y="316"/>
                    <a:pt x="80" y="310"/>
                  </a:cubicBezTo>
                  <a:cubicBezTo>
                    <a:pt x="78" y="309"/>
                    <a:pt x="78" y="312"/>
                    <a:pt x="75" y="311"/>
                  </a:cubicBezTo>
                  <a:cubicBezTo>
                    <a:pt x="75" y="310"/>
                    <a:pt x="76" y="309"/>
                    <a:pt x="75" y="309"/>
                  </a:cubicBezTo>
                  <a:cubicBezTo>
                    <a:pt x="76" y="308"/>
                    <a:pt x="77" y="309"/>
                    <a:pt x="78" y="309"/>
                  </a:cubicBezTo>
                  <a:cubicBezTo>
                    <a:pt x="79" y="307"/>
                    <a:pt x="79" y="305"/>
                    <a:pt x="76" y="305"/>
                  </a:cubicBezTo>
                  <a:cubicBezTo>
                    <a:pt x="75" y="305"/>
                    <a:pt x="74" y="308"/>
                    <a:pt x="72" y="306"/>
                  </a:cubicBezTo>
                  <a:cubicBezTo>
                    <a:pt x="71" y="308"/>
                    <a:pt x="74" y="308"/>
                    <a:pt x="72" y="310"/>
                  </a:cubicBezTo>
                  <a:cubicBezTo>
                    <a:pt x="69" y="309"/>
                    <a:pt x="72" y="306"/>
                    <a:pt x="68" y="306"/>
                  </a:cubicBezTo>
                  <a:cubicBezTo>
                    <a:pt x="71" y="303"/>
                    <a:pt x="68" y="302"/>
                    <a:pt x="68" y="300"/>
                  </a:cubicBezTo>
                  <a:cubicBezTo>
                    <a:pt x="71" y="299"/>
                    <a:pt x="69" y="304"/>
                    <a:pt x="72" y="304"/>
                  </a:cubicBezTo>
                  <a:cubicBezTo>
                    <a:pt x="75" y="299"/>
                    <a:pt x="74" y="304"/>
                    <a:pt x="76" y="305"/>
                  </a:cubicBezTo>
                  <a:cubicBezTo>
                    <a:pt x="79" y="298"/>
                    <a:pt x="74" y="301"/>
                    <a:pt x="75" y="295"/>
                  </a:cubicBezTo>
                  <a:cubicBezTo>
                    <a:pt x="73" y="295"/>
                    <a:pt x="73" y="298"/>
                    <a:pt x="72" y="298"/>
                  </a:cubicBezTo>
                  <a:cubicBezTo>
                    <a:pt x="71" y="297"/>
                    <a:pt x="72" y="297"/>
                    <a:pt x="72" y="296"/>
                  </a:cubicBezTo>
                  <a:cubicBezTo>
                    <a:pt x="70" y="296"/>
                    <a:pt x="69" y="297"/>
                    <a:pt x="70" y="298"/>
                  </a:cubicBezTo>
                  <a:cubicBezTo>
                    <a:pt x="65" y="297"/>
                    <a:pt x="65" y="294"/>
                    <a:pt x="61" y="293"/>
                  </a:cubicBezTo>
                  <a:cubicBezTo>
                    <a:pt x="62" y="291"/>
                    <a:pt x="62" y="290"/>
                    <a:pt x="64" y="290"/>
                  </a:cubicBezTo>
                  <a:cubicBezTo>
                    <a:pt x="63" y="288"/>
                    <a:pt x="57" y="288"/>
                    <a:pt x="59" y="285"/>
                  </a:cubicBezTo>
                  <a:cubicBezTo>
                    <a:pt x="59" y="283"/>
                    <a:pt x="62" y="285"/>
                    <a:pt x="63" y="285"/>
                  </a:cubicBezTo>
                  <a:cubicBezTo>
                    <a:pt x="64" y="283"/>
                    <a:pt x="60" y="283"/>
                    <a:pt x="59" y="284"/>
                  </a:cubicBezTo>
                  <a:cubicBezTo>
                    <a:pt x="57" y="283"/>
                    <a:pt x="60" y="280"/>
                    <a:pt x="58" y="279"/>
                  </a:cubicBezTo>
                  <a:cubicBezTo>
                    <a:pt x="59" y="278"/>
                    <a:pt x="61" y="279"/>
                    <a:pt x="61" y="277"/>
                  </a:cubicBezTo>
                  <a:cubicBezTo>
                    <a:pt x="56" y="277"/>
                    <a:pt x="52" y="270"/>
                    <a:pt x="57" y="268"/>
                  </a:cubicBezTo>
                  <a:cubicBezTo>
                    <a:pt x="55" y="266"/>
                    <a:pt x="57" y="263"/>
                    <a:pt x="52" y="262"/>
                  </a:cubicBezTo>
                  <a:cubicBezTo>
                    <a:pt x="56" y="257"/>
                    <a:pt x="49" y="256"/>
                    <a:pt x="53" y="253"/>
                  </a:cubicBezTo>
                  <a:cubicBezTo>
                    <a:pt x="45" y="253"/>
                    <a:pt x="54" y="242"/>
                    <a:pt x="47" y="241"/>
                  </a:cubicBezTo>
                  <a:cubicBezTo>
                    <a:pt x="47" y="236"/>
                    <a:pt x="43" y="233"/>
                    <a:pt x="44" y="228"/>
                  </a:cubicBezTo>
                  <a:cubicBezTo>
                    <a:pt x="45" y="226"/>
                    <a:pt x="45" y="230"/>
                    <a:pt x="47" y="227"/>
                  </a:cubicBezTo>
                  <a:cubicBezTo>
                    <a:pt x="38" y="223"/>
                    <a:pt x="44" y="213"/>
                    <a:pt x="39" y="208"/>
                  </a:cubicBezTo>
                  <a:cubicBezTo>
                    <a:pt x="38" y="209"/>
                    <a:pt x="39" y="210"/>
                    <a:pt x="38" y="211"/>
                  </a:cubicBezTo>
                  <a:cubicBezTo>
                    <a:pt x="37" y="212"/>
                    <a:pt x="36" y="211"/>
                    <a:pt x="35" y="212"/>
                  </a:cubicBezTo>
                  <a:cubicBezTo>
                    <a:pt x="35" y="209"/>
                    <a:pt x="37" y="205"/>
                    <a:pt x="36" y="202"/>
                  </a:cubicBezTo>
                  <a:cubicBezTo>
                    <a:pt x="34" y="202"/>
                    <a:pt x="35" y="203"/>
                    <a:pt x="35" y="204"/>
                  </a:cubicBezTo>
                  <a:cubicBezTo>
                    <a:pt x="33" y="206"/>
                    <a:pt x="34" y="201"/>
                    <a:pt x="31" y="202"/>
                  </a:cubicBezTo>
                  <a:cubicBezTo>
                    <a:pt x="33" y="201"/>
                    <a:pt x="33" y="200"/>
                    <a:pt x="33" y="199"/>
                  </a:cubicBezTo>
                  <a:cubicBezTo>
                    <a:pt x="25" y="199"/>
                    <a:pt x="33" y="190"/>
                    <a:pt x="27" y="188"/>
                  </a:cubicBezTo>
                  <a:cubicBezTo>
                    <a:pt x="28" y="186"/>
                    <a:pt x="29" y="185"/>
                    <a:pt x="32" y="186"/>
                  </a:cubicBezTo>
                  <a:cubicBezTo>
                    <a:pt x="34" y="184"/>
                    <a:pt x="31" y="184"/>
                    <a:pt x="32" y="182"/>
                  </a:cubicBezTo>
                  <a:cubicBezTo>
                    <a:pt x="30" y="182"/>
                    <a:pt x="30" y="183"/>
                    <a:pt x="29" y="185"/>
                  </a:cubicBezTo>
                  <a:cubicBezTo>
                    <a:pt x="26" y="184"/>
                    <a:pt x="26" y="183"/>
                    <a:pt x="25" y="181"/>
                  </a:cubicBezTo>
                  <a:cubicBezTo>
                    <a:pt x="26" y="180"/>
                    <a:pt x="28" y="180"/>
                    <a:pt x="29" y="181"/>
                  </a:cubicBezTo>
                  <a:cubicBezTo>
                    <a:pt x="26" y="179"/>
                    <a:pt x="27" y="174"/>
                    <a:pt x="25" y="171"/>
                  </a:cubicBezTo>
                  <a:cubicBezTo>
                    <a:pt x="26" y="170"/>
                    <a:pt x="28" y="171"/>
                    <a:pt x="29" y="169"/>
                  </a:cubicBezTo>
                  <a:cubicBezTo>
                    <a:pt x="21" y="169"/>
                    <a:pt x="23" y="157"/>
                    <a:pt x="19" y="155"/>
                  </a:cubicBezTo>
                  <a:cubicBezTo>
                    <a:pt x="22" y="153"/>
                    <a:pt x="20" y="149"/>
                    <a:pt x="23" y="151"/>
                  </a:cubicBezTo>
                  <a:cubicBezTo>
                    <a:pt x="23" y="149"/>
                    <a:pt x="22" y="149"/>
                    <a:pt x="19" y="150"/>
                  </a:cubicBezTo>
                  <a:cubicBezTo>
                    <a:pt x="18" y="148"/>
                    <a:pt x="25" y="145"/>
                    <a:pt x="21" y="143"/>
                  </a:cubicBezTo>
                  <a:cubicBezTo>
                    <a:pt x="19" y="145"/>
                    <a:pt x="22" y="145"/>
                    <a:pt x="21" y="147"/>
                  </a:cubicBezTo>
                  <a:cubicBezTo>
                    <a:pt x="20" y="146"/>
                    <a:pt x="19" y="146"/>
                    <a:pt x="18" y="147"/>
                  </a:cubicBezTo>
                  <a:cubicBezTo>
                    <a:pt x="17" y="142"/>
                    <a:pt x="19" y="136"/>
                    <a:pt x="13" y="132"/>
                  </a:cubicBezTo>
                  <a:cubicBezTo>
                    <a:pt x="16" y="131"/>
                    <a:pt x="16" y="131"/>
                    <a:pt x="19" y="128"/>
                  </a:cubicBezTo>
                  <a:cubicBezTo>
                    <a:pt x="16" y="128"/>
                    <a:pt x="15" y="130"/>
                    <a:pt x="13" y="132"/>
                  </a:cubicBezTo>
                  <a:cubicBezTo>
                    <a:pt x="7" y="131"/>
                    <a:pt x="15" y="125"/>
                    <a:pt x="10" y="124"/>
                  </a:cubicBezTo>
                  <a:cubicBezTo>
                    <a:pt x="11" y="121"/>
                    <a:pt x="15" y="124"/>
                    <a:pt x="17" y="122"/>
                  </a:cubicBezTo>
                  <a:cubicBezTo>
                    <a:pt x="14" y="120"/>
                    <a:pt x="12" y="122"/>
                    <a:pt x="9" y="122"/>
                  </a:cubicBezTo>
                  <a:cubicBezTo>
                    <a:pt x="6" y="121"/>
                    <a:pt x="11" y="120"/>
                    <a:pt x="9" y="119"/>
                  </a:cubicBezTo>
                  <a:cubicBezTo>
                    <a:pt x="10" y="118"/>
                    <a:pt x="12" y="119"/>
                    <a:pt x="13" y="119"/>
                  </a:cubicBezTo>
                  <a:cubicBezTo>
                    <a:pt x="14" y="117"/>
                    <a:pt x="11" y="115"/>
                    <a:pt x="9" y="117"/>
                  </a:cubicBezTo>
                  <a:cubicBezTo>
                    <a:pt x="12" y="112"/>
                    <a:pt x="8" y="113"/>
                    <a:pt x="12" y="109"/>
                  </a:cubicBezTo>
                  <a:cubicBezTo>
                    <a:pt x="9" y="107"/>
                    <a:pt x="10" y="106"/>
                    <a:pt x="10" y="103"/>
                  </a:cubicBezTo>
                  <a:cubicBezTo>
                    <a:pt x="8" y="103"/>
                    <a:pt x="7" y="105"/>
                    <a:pt x="5" y="103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3" y="109"/>
                    <a:pt x="6" y="106"/>
                    <a:pt x="3" y="110"/>
                  </a:cubicBezTo>
                  <a:cubicBezTo>
                    <a:pt x="4" y="110"/>
                    <a:pt x="5" y="110"/>
                    <a:pt x="6" y="109"/>
                  </a:cubicBezTo>
                  <a:cubicBezTo>
                    <a:pt x="6" y="112"/>
                    <a:pt x="11" y="121"/>
                    <a:pt x="4" y="121"/>
                  </a:cubicBezTo>
                  <a:cubicBezTo>
                    <a:pt x="3" y="123"/>
                    <a:pt x="6" y="123"/>
                    <a:pt x="7" y="123"/>
                  </a:cubicBezTo>
                  <a:cubicBezTo>
                    <a:pt x="5" y="126"/>
                    <a:pt x="3" y="125"/>
                    <a:pt x="1" y="124"/>
                  </a:cubicBezTo>
                  <a:cubicBezTo>
                    <a:pt x="0" y="125"/>
                    <a:pt x="2" y="130"/>
                    <a:pt x="5" y="127"/>
                  </a:cubicBezTo>
                  <a:cubicBezTo>
                    <a:pt x="6" y="129"/>
                    <a:pt x="4" y="132"/>
                    <a:pt x="9" y="133"/>
                  </a:cubicBezTo>
                  <a:cubicBezTo>
                    <a:pt x="7" y="134"/>
                    <a:pt x="5" y="132"/>
                    <a:pt x="4" y="133"/>
                  </a:cubicBezTo>
                  <a:cubicBezTo>
                    <a:pt x="2" y="135"/>
                    <a:pt x="8" y="139"/>
                    <a:pt x="2" y="139"/>
                  </a:cubicBezTo>
                  <a:cubicBezTo>
                    <a:pt x="1" y="141"/>
                    <a:pt x="5" y="140"/>
                    <a:pt x="5" y="139"/>
                  </a:cubicBezTo>
                  <a:cubicBezTo>
                    <a:pt x="6" y="141"/>
                    <a:pt x="6" y="143"/>
                    <a:pt x="5" y="145"/>
                  </a:cubicBezTo>
                  <a:cubicBezTo>
                    <a:pt x="6" y="146"/>
                    <a:pt x="7" y="145"/>
                    <a:pt x="8" y="145"/>
                  </a:cubicBezTo>
                  <a:cubicBezTo>
                    <a:pt x="9" y="146"/>
                    <a:pt x="8" y="147"/>
                    <a:pt x="10" y="148"/>
                  </a:cubicBezTo>
                  <a:cubicBezTo>
                    <a:pt x="9" y="149"/>
                    <a:pt x="7" y="149"/>
                    <a:pt x="6" y="149"/>
                  </a:cubicBezTo>
                  <a:cubicBezTo>
                    <a:pt x="10" y="152"/>
                    <a:pt x="11" y="156"/>
                    <a:pt x="11" y="161"/>
                  </a:cubicBezTo>
                  <a:cubicBezTo>
                    <a:pt x="10" y="163"/>
                    <a:pt x="11" y="160"/>
                    <a:pt x="8" y="160"/>
                  </a:cubicBezTo>
                  <a:cubicBezTo>
                    <a:pt x="7" y="162"/>
                    <a:pt x="10" y="163"/>
                    <a:pt x="8" y="165"/>
                  </a:cubicBezTo>
                  <a:cubicBezTo>
                    <a:pt x="6" y="164"/>
                    <a:pt x="5" y="162"/>
                    <a:pt x="7" y="159"/>
                  </a:cubicBezTo>
                  <a:cubicBezTo>
                    <a:pt x="1" y="159"/>
                    <a:pt x="6" y="152"/>
                    <a:pt x="2" y="150"/>
                  </a:cubicBezTo>
                  <a:cubicBezTo>
                    <a:pt x="2" y="157"/>
                    <a:pt x="5" y="162"/>
                    <a:pt x="6" y="168"/>
                  </a:cubicBezTo>
                  <a:cubicBezTo>
                    <a:pt x="8" y="168"/>
                    <a:pt x="6" y="166"/>
                    <a:pt x="8" y="165"/>
                  </a:cubicBezTo>
                  <a:cubicBezTo>
                    <a:pt x="12" y="167"/>
                    <a:pt x="3" y="170"/>
                    <a:pt x="8" y="172"/>
                  </a:cubicBezTo>
                  <a:cubicBezTo>
                    <a:pt x="8" y="171"/>
                    <a:pt x="8" y="170"/>
                    <a:pt x="8" y="169"/>
                  </a:cubicBezTo>
                  <a:cubicBezTo>
                    <a:pt x="12" y="169"/>
                    <a:pt x="8" y="172"/>
                    <a:pt x="12" y="172"/>
                  </a:cubicBezTo>
                  <a:cubicBezTo>
                    <a:pt x="11" y="174"/>
                    <a:pt x="10" y="173"/>
                    <a:pt x="9" y="173"/>
                  </a:cubicBezTo>
                  <a:cubicBezTo>
                    <a:pt x="9" y="173"/>
                    <a:pt x="10" y="174"/>
                    <a:pt x="9" y="175"/>
                  </a:cubicBezTo>
                  <a:cubicBezTo>
                    <a:pt x="13" y="174"/>
                    <a:pt x="14" y="184"/>
                    <a:pt x="14" y="188"/>
                  </a:cubicBezTo>
                  <a:cubicBezTo>
                    <a:pt x="11" y="190"/>
                    <a:pt x="14" y="186"/>
                    <a:pt x="11" y="186"/>
                  </a:cubicBezTo>
                  <a:cubicBezTo>
                    <a:pt x="15" y="192"/>
                    <a:pt x="17" y="199"/>
                    <a:pt x="18" y="206"/>
                  </a:cubicBezTo>
                  <a:cubicBezTo>
                    <a:pt x="17" y="207"/>
                    <a:pt x="15" y="206"/>
                    <a:pt x="14" y="206"/>
                  </a:cubicBezTo>
                  <a:cubicBezTo>
                    <a:pt x="11" y="209"/>
                    <a:pt x="16" y="209"/>
                    <a:pt x="18" y="208"/>
                  </a:cubicBezTo>
                  <a:cubicBezTo>
                    <a:pt x="20" y="211"/>
                    <a:pt x="14" y="210"/>
                    <a:pt x="14" y="213"/>
                  </a:cubicBezTo>
                  <a:cubicBezTo>
                    <a:pt x="16" y="215"/>
                    <a:pt x="16" y="210"/>
                    <a:pt x="18" y="211"/>
                  </a:cubicBezTo>
                  <a:cubicBezTo>
                    <a:pt x="20" y="215"/>
                    <a:pt x="25" y="218"/>
                    <a:pt x="22" y="223"/>
                  </a:cubicBezTo>
                  <a:cubicBezTo>
                    <a:pt x="27" y="223"/>
                    <a:pt x="25" y="226"/>
                    <a:pt x="28" y="228"/>
                  </a:cubicBezTo>
                  <a:cubicBezTo>
                    <a:pt x="27" y="230"/>
                    <a:pt x="25" y="229"/>
                    <a:pt x="25" y="231"/>
                  </a:cubicBezTo>
                  <a:cubicBezTo>
                    <a:pt x="28" y="233"/>
                    <a:pt x="29" y="237"/>
                    <a:pt x="30" y="240"/>
                  </a:cubicBezTo>
                  <a:cubicBezTo>
                    <a:pt x="28" y="242"/>
                    <a:pt x="27" y="238"/>
                    <a:pt x="27" y="237"/>
                  </a:cubicBezTo>
                  <a:cubicBezTo>
                    <a:pt x="25" y="240"/>
                    <a:pt x="28" y="243"/>
                    <a:pt x="32" y="245"/>
                  </a:cubicBezTo>
                  <a:cubicBezTo>
                    <a:pt x="31" y="247"/>
                    <a:pt x="28" y="245"/>
                    <a:pt x="28" y="248"/>
                  </a:cubicBezTo>
                  <a:cubicBezTo>
                    <a:pt x="25" y="247"/>
                    <a:pt x="26" y="245"/>
                    <a:pt x="23" y="246"/>
                  </a:cubicBezTo>
                  <a:cubicBezTo>
                    <a:pt x="25" y="252"/>
                    <a:pt x="28" y="255"/>
                    <a:pt x="34" y="259"/>
                  </a:cubicBezTo>
                  <a:cubicBezTo>
                    <a:pt x="33" y="263"/>
                    <a:pt x="30" y="259"/>
                    <a:pt x="29" y="262"/>
                  </a:cubicBezTo>
                  <a:cubicBezTo>
                    <a:pt x="31" y="267"/>
                    <a:pt x="34" y="272"/>
                    <a:pt x="32" y="279"/>
                  </a:cubicBezTo>
                  <a:cubicBezTo>
                    <a:pt x="37" y="280"/>
                    <a:pt x="34" y="283"/>
                    <a:pt x="34" y="285"/>
                  </a:cubicBezTo>
                  <a:cubicBezTo>
                    <a:pt x="36" y="285"/>
                    <a:pt x="36" y="283"/>
                    <a:pt x="38" y="284"/>
                  </a:cubicBezTo>
                  <a:cubicBezTo>
                    <a:pt x="35" y="290"/>
                    <a:pt x="45" y="296"/>
                    <a:pt x="40" y="299"/>
                  </a:cubicBezTo>
                  <a:cubicBezTo>
                    <a:pt x="43" y="304"/>
                    <a:pt x="43" y="314"/>
                    <a:pt x="48" y="317"/>
                  </a:cubicBezTo>
                  <a:cubicBezTo>
                    <a:pt x="46" y="322"/>
                    <a:pt x="51" y="323"/>
                    <a:pt x="48" y="328"/>
                  </a:cubicBezTo>
                  <a:cubicBezTo>
                    <a:pt x="52" y="329"/>
                    <a:pt x="50" y="332"/>
                    <a:pt x="54" y="333"/>
                  </a:cubicBezTo>
                  <a:cubicBezTo>
                    <a:pt x="54" y="335"/>
                    <a:pt x="52" y="335"/>
                    <a:pt x="51" y="336"/>
                  </a:cubicBezTo>
                  <a:cubicBezTo>
                    <a:pt x="56" y="348"/>
                    <a:pt x="62" y="359"/>
                    <a:pt x="63" y="371"/>
                  </a:cubicBezTo>
                  <a:cubicBezTo>
                    <a:pt x="65" y="371"/>
                    <a:pt x="67" y="372"/>
                    <a:pt x="66" y="370"/>
                  </a:cubicBezTo>
                  <a:cubicBezTo>
                    <a:pt x="68" y="380"/>
                    <a:pt x="70" y="390"/>
                    <a:pt x="77" y="398"/>
                  </a:cubicBezTo>
                  <a:cubicBezTo>
                    <a:pt x="80" y="400"/>
                    <a:pt x="76" y="404"/>
                    <a:pt x="78" y="406"/>
                  </a:cubicBezTo>
                  <a:cubicBezTo>
                    <a:pt x="79" y="406"/>
                    <a:pt x="79" y="405"/>
                    <a:pt x="80" y="405"/>
                  </a:cubicBezTo>
                  <a:cubicBezTo>
                    <a:pt x="80" y="408"/>
                    <a:pt x="80" y="413"/>
                    <a:pt x="85" y="415"/>
                  </a:cubicBezTo>
                  <a:cubicBezTo>
                    <a:pt x="84" y="417"/>
                    <a:pt x="83" y="418"/>
                    <a:pt x="82" y="420"/>
                  </a:cubicBezTo>
                  <a:cubicBezTo>
                    <a:pt x="90" y="428"/>
                    <a:pt x="93" y="439"/>
                    <a:pt x="96" y="449"/>
                  </a:cubicBezTo>
                  <a:cubicBezTo>
                    <a:pt x="96" y="449"/>
                    <a:pt x="97" y="449"/>
                    <a:pt x="98" y="449"/>
                  </a:cubicBezTo>
                  <a:cubicBezTo>
                    <a:pt x="103" y="467"/>
                    <a:pt x="114" y="482"/>
                    <a:pt x="121" y="500"/>
                  </a:cubicBezTo>
                  <a:cubicBezTo>
                    <a:pt x="126" y="500"/>
                    <a:pt x="129" y="513"/>
                    <a:pt x="133" y="520"/>
                  </a:cubicBezTo>
                  <a:cubicBezTo>
                    <a:pt x="135" y="524"/>
                    <a:pt x="139" y="526"/>
                    <a:pt x="137" y="531"/>
                  </a:cubicBezTo>
                  <a:cubicBezTo>
                    <a:pt x="141" y="531"/>
                    <a:pt x="141" y="531"/>
                    <a:pt x="141" y="531"/>
                  </a:cubicBezTo>
                  <a:cubicBezTo>
                    <a:pt x="137" y="536"/>
                    <a:pt x="146" y="536"/>
                    <a:pt x="143" y="542"/>
                  </a:cubicBezTo>
                  <a:cubicBezTo>
                    <a:pt x="152" y="547"/>
                    <a:pt x="153" y="561"/>
                    <a:pt x="162" y="568"/>
                  </a:cubicBezTo>
                  <a:cubicBezTo>
                    <a:pt x="161" y="572"/>
                    <a:pt x="161" y="572"/>
                    <a:pt x="161" y="572"/>
                  </a:cubicBezTo>
                  <a:cubicBezTo>
                    <a:pt x="172" y="581"/>
                    <a:pt x="173" y="596"/>
                    <a:pt x="185" y="605"/>
                  </a:cubicBezTo>
                  <a:cubicBezTo>
                    <a:pt x="184" y="612"/>
                    <a:pt x="193" y="613"/>
                    <a:pt x="193" y="621"/>
                  </a:cubicBezTo>
                  <a:cubicBezTo>
                    <a:pt x="198" y="622"/>
                    <a:pt x="196" y="627"/>
                    <a:pt x="201" y="628"/>
                  </a:cubicBezTo>
                  <a:cubicBezTo>
                    <a:pt x="204" y="638"/>
                    <a:pt x="210" y="646"/>
                    <a:pt x="217" y="653"/>
                  </a:cubicBezTo>
                  <a:cubicBezTo>
                    <a:pt x="228" y="672"/>
                    <a:pt x="245" y="687"/>
                    <a:pt x="256" y="706"/>
                  </a:cubicBezTo>
                  <a:cubicBezTo>
                    <a:pt x="260" y="706"/>
                    <a:pt x="260" y="706"/>
                    <a:pt x="260" y="706"/>
                  </a:cubicBezTo>
                  <a:cubicBezTo>
                    <a:pt x="261" y="706"/>
                    <a:pt x="259" y="707"/>
                    <a:pt x="258" y="708"/>
                  </a:cubicBezTo>
                  <a:cubicBezTo>
                    <a:pt x="267" y="716"/>
                    <a:pt x="272" y="723"/>
                    <a:pt x="281" y="730"/>
                  </a:cubicBezTo>
                  <a:cubicBezTo>
                    <a:pt x="280" y="734"/>
                    <a:pt x="280" y="734"/>
                    <a:pt x="280" y="734"/>
                  </a:cubicBezTo>
                  <a:cubicBezTo>
                    <a:pt x="281" y="735"/>
                    <a:pt x="284" y="731"/>
                    <a:pt x="284" y="736"/>
                  </a:cubicBezTo>
                  <a:cubicBezTo>
                    <a:pt x="284" y="737"/>
                    <a:pt x="283" y="735"/>
                    <a:pt x="282" y="736"/>
                  </a:cubicBezTo>
                  <a:cubicBezTo>
                    <a:pt x="282" y="737"/>
                    <a:pt x="284" y="739"/>
                    <a:pt x="286" y="737"/>
                  </a:cubicBezTo>
                  <a:cubicBezTo>
                    <a:pt x="298" y="755"/>
                    <a:pt x="313" y="771"/>
                    <a:pt x="327" y="786"/>
                  </a:cubicBezTo>
                  <a:cubicBezTo>
                    <a:pt x="334" y="794"/>
                    <a:pt x="342" y="802"/>
                    <a:pt x="349" y="809"/>
                  </a:cubicBezTo>
                  <a:cubicBezTo>
                    <a:pt x="372" y="831"/>
                    <a:pt x="372" y="831"/>
                    <a:pt x="372" y="831"/>
                  </a:cubicBezTo>
                  <a:cubicBezTo>
                    <a:pt x="380" y="838"/>
                    <a:pt x="387" y="846"/>
                    <a:pt x="395" y="853"/>
                  </a:cubicBezTo>
                  <a:cubicBezTo>
                    <a:pt x="403" y="860"/>
                    <a:pt x="411" y="867"/>
                    <a:pt x="419" y="874"/>
                  </a:cubicBezTo>
                  <a:cubicBezTo>
                    <a:pt x="427" y="881"/>
                    <a:pt x="435" y="888"/>
                    <a:pt x="443" y="895"/>
                  </a:cubicBezTo>
                  <a:cubicBezTo>
                    <a:pt x="451" y="902"/>
                    <a:pt x="459" y="909"/>
                    <a:pt x="467" y="917"/>
                  </a:cubicBezTo>
                  <a:cubicBezTo>
                    <a:pt x="468" y="917"/>
                    <a:pt x="469" y="917"/>
                    <a:pt x="470" y="916"/>
                  </a:cubicBezTo>
                  <a:cubicBezTo>
                    <a:pt x="476" y="926"/>
                    <a:pt x="490" y="929"/>
                    <a:pt x="496" y="940"/>
                  </a:cubicBezTo>
                  <a:cubicBezTo>
                    <a:pt x="498" y="941"/>
                    <a:pt x="502" y="939"/>
                    <a:pt x="500" y="943"/>
                  </a:cubicBezTo>
                  <a:cubicBezTo>
                    <a:pt x="502" y="942"/>
                    <a:pt x="507" y="945"/>
                    <a:pt x="507" y="949"/>
                  </a:cubicBezTo>
                  <a:cubicBezTo>
                    <a:pt x="508" y="948"/>
                    <a:pt x="509" y="948"/>
                    <a:pt x="511" y="948"/>
                  </a:cubicBezTo>
                  <a:cubicBezTo>
                    <a:pt x="513" y="951"/>
                    <a:pt x="516" y="955"/>
                    <a:pt x="521" y="956"/>
                  </a:cubicBezTo>
                  <a:cubicBezTo>
                    <a:pt x="527" y="963"/>
                    <a:pt x="535" y="969"/>
                    <a:pt x="543" y="975"/>
                  </a:cubicBezTo>
                  <a:cubicBezTo>
                    <a:pt x="552" y="981"/>
                    <a:pt x="560" y="987"/>
                    <a:pt x="565" y="996"/>
                  </a:cubicBezTo>
                  <a:cubicBezTo>
                    <a:pt x="569" y="995"/>
                    <a:pt x="569" y="995"/>
                    <a:pt x="569" y="995"/>
                  </a:cubicBezTo>
                  <a:cubicBezTo>
                    <a:pt x="569" y="1000"/>
                    <a:pt x="574" y="1003"/>
                    <a:pt x="577" y="1002"/>
                  </a:cubicBezTo>
                  <a:cubicBezTo>
                    <a:pt x="577" y="1003"/>
                    <a:pt x="576" y="1004"/>
                    <a:pt x="576" y="1005"/>
                  </a:cubicBezTo>
                  <a:cubicBezTo>
                    <a:pt x="581" y="1002"/>
                    <a:pt x="580" y="1006"/>
                    <a:pt x="580" y="1008"/>
                  </a:cubicBezTo>
                  <a:cubicBezTo>
                    <a:pt x="587" y="1008"/>
                    <a:pt x="592" y="1013"/>
                    <a:pt x="597" y="1017"/>
                  </a:cubicBezTo>
                  <a:cubicBezTo>
                    <a:pt x="597" y="1019"/>
                    <a:pt x="596" y="1020"/>
                    <a:pt x="595" y="1020"/>
                  </a:cubicBezTo>
                  <a:cubicBezTo>
                    <a:pt x="596" y="1022"/>
                    <a:pt x="600" y="1018"/>
                    <a:pt x="600" y="1022"/>
                  </a:cubicBezTo>
                  <a:cubicBezTo>
                    <a:pt x="601" y="1022"/>
                    <a:pt x="601" y="1021"/>
                    <a:pt x="601" y="1020"/>
                  </a:cubicBezTo>
                  <a:cubicBezTo>
                    <a:pt x="603" y="1020"/>
                    <a:pt x="603" y="1023"/>
                    <a:pt x="606" y="1022"/>
                  </a:cubicBezTo>
                  <a:cubicBezTo>
                    <a:pt x="606" y="1023"/>
                    <a:pt x="606" y="1023"/>
                    <a:pt x="604" y="1024"/>
                  </a:cubicBezTo>
                  <a:cubicBezTo>
                    <a:pt x="607" y="1023"/>
                    <a:pt x="611" y="1024"/>
                    <a:pt x="614" y="1026"/>
                  </a:cubicBezTo>
                  <a:cubicBezTo>
                    <a:pt x="613" y="1030"/>
                    <a:pt x="611" y="1027"/>
                    <a:pt x="609" y="1027"/>
                  </a:cubicBezTo>
                  <a:cubicBezTo>
                    <a:pt x="616" y="1029"/>
                    <a:pt x="622" y="1032"/>
                    <a:pt x="629" y="1034"/>
                  </a:cubicBezTo>
                  <a:cubicBezTo>
                    <a:pt x="629" y="1038"/>
                    <a:pt x="629" y="1038"/>
                    <a:pt x="629" y="1038"/>
                  </a:cubicBezTo>
                  <a:cubicBezTo>
                    <a:pt x="627" y="1040"/>
                    <a:pt x="631" y="1038"/>
                    <a:pt x="630" y="1035"/>
                  </a:cubicBezTo>
                  <a:cubicBezTo>
                    <a:pt x="634" y="1034"/>
                    <a:pt x="636" y="1037"/>
                    <a:pt x="641" y="1037"/>
                  </a:cubicBezTo>
                  <a:cubicBezTo>
                    <a:pt x="640" y="1040"/>
                    <a:pt x="643" y="1041"/>
                    <a:pt x="640" y="1042"/>
                  </a:cubicBezTo>
                  <a:cubicBezTo>
                    <a:pt x="641" y="1044"/>
                    <a:pt x="644" y="1040"/>
                    <a:pt x="644" y="1045"/>
                  </a:cubicBezTo>
                  <a:cubicBezTo>
                    <a:pt x="648" y="1044"/>
                    <a:pt x="644" y="1043"/>
                    <a:pt x="644" y="1042"/>
                  </a:cubicBezTo>
                  <a:cubicBezTo>
                    <a:pt x="649" y="1041"/>
                    <a:pt x="650" y="1046"/>
                    <a:pt x="656" y="1045"/>
                  </a:cubicBezTo>
                  <a:cubicBezTo>
                    <a:pt x="656" y="1046"/>
                    <a:pt x="654" y="1046"/>
                    <a:pt x="653" y="1046"/>
                  </a:cubicBezTo>
                  <a:cubicBezTo>
                    <a:pt x="654" y="1048"/>
                    <a:pt x="656" y="1047"/>
                    <a:pt x="655" y="1050"/>
                  </a:cubicBezTo>
                  <a:cubicBezTo>
                    <a:pt x="657" y="1046"/>
                    <a:pt x="658" y="1050"/>
                    <a:pt x="661" y="1048"/>
                  </a:cubicBezTo>
                  <a:cubicBezTo>
                    <a:pt x="666" y="1058"/>
                    <a:pt x="683" y="1052"/>
                    <a:pt x="686" y="1063"/>
                  </a:cubicBezTo>
                  <a:cubicBezTo>
                    <a:pt x="690" y="1059"/>
                    <a:pt x="695" y="1063"/>
                    <a:pt x="698" y="1064"/>
                  </a:cubicBezTo>
                  <a:cubicBezTo>
                    <a:pt x="696" y="1068"/>
                    <a:pt x="694" y="1062"/>
                    <a:pt x="691" y="1064"/>
                  </a:cubicBezTo>
                  <a:cubicBezTo>
                    <a:pt x="691" y="1065"/>
                    <a:pt x="692" y="1065"/>
                    <a:pt x="692" y="1067"/>
                  </a:cubicBezTo>
                  <a:cubicBezTo>
                    <a:pt x="688" y="1067"/>
                    <a:pt x="683" y="1068"/>
                    <a:pt x="680" y="1067"/>
                  </a:cubicBezTo>
                  <a:cubicBezTo>
                    <a:pt x="684" y="1062"/>
                    <a:pt x="673" y="1063"/>
                    <a:pt x="671" y="1063"/>
                  </a:cubicBezTo>
                  <a:cubicBezTo>
                    <a:pt x="674" y="1069"/>
                    <a:pt x="685" y="1073"/>
                    <a:pt x="693" y="1071"/>
                  </a:cubicBezTo>
                  <a:cubicBezTo>
                    <a:pt x="693" y="1072"/>
                    <a:pt x="691" y="1072"/>
                    <a:pt x="690" y="1073"/>
                  </a:cubicBezTo>
                  <a:cubicBezTo>
                    <a:pt x="693" y="1074"/>
                    <a:pt x="699" y="1078"/>
                    <a:pt x="702" y="1073"/>
                  </a:cubicBezTo>
                  <a:cubicBezTo>
                    <a:pt x="705" y="1073"/>
                    <a:pt x="702" y="1076"/>
                    <a:pt x="703" y="1077"/>
                  </a:cubicBezTo>
                  <a:cubicBezTo>
                    <a:pt x="710" y="1077"/>
                    <a:pt x="714" y="1079"/>
                    <a:pt x="722" y="1078"/>
                  </a:cubicBezTo>
                  <a:cubicBezTo>
                    <a:pt x="730" y="1083"/>
                    <a:pt x="737" y="1087"/>
                    <a:pt x="748" y="1086"/>
                  </a:cubicBezTo>
                  <a:cubicBezTo>
                    <a:pt x="752" y="1089"/>
                    <a:pt x="760" y="1090"/>
                    <a:pt x="765" y="1088"/>
                  </a:cubicBezTo>
                  <a:cubicBezTo>
                    <a:pt x="774" y="1095"/>
                    <a:pt x="797" y="1089"/>
                    <a:pt x="806" y="1103"/>
                  </a:cubicBezTo>
                  <a:cubicBezTo>
                    <a:pt x="806" y="1094"/>
                    <a:pt x="815" y="1102"/>
                    <a:pt x="818" y="1095"/>
                  </a:cubicBezTo>
                  <a:cubicBezTo>
                    <a:pt x="820" y="1097"/>
                    <a:pt x="826" y="1091"/>
                    <a:pt x="827" y="1097"/>
                  </a:cubicBezTo>
                  <a:cubicBezTo>
                    <a:pt x="840" y="1095"/>
                    <a:pt x="851" y="1099"/>
                    <a:pt x="859" y="1109"/>
                  </a:cubicBezTo>
                  <a:cubicBezTo>
                    <a:pt x="861" y="1108"/>
                    <a:pt x="863" y="1106"/>
                    <a:pt x="864" y="1104"/>
                  </a:cubicBezTo>
                  <a:cubicBezTo>
                    <a:pt x="866" y="1104"/>
                    <a:pt x="867" y="1106"/>
                    <a:pt x="867" y="1109"/>
                  </a:cubicBezTo>
                  <a:cubicBezTo>
                    <a:pt x="870" y="1106"/>
                    <a:pt x="871" y="1108"/>
                    <a:pt x="873" y="1109"/>
                  </a:cubicBezTo>
                  <a:cubicBezTo>
                    <a:pt x="875" y="1106"/>
                    <a:pt x="876" y="1107"/>
                    <a:pt x="878" y="1104"/>
                  </a:cubicBezTo>
                  <a:cubicBezTo>
                    <a:pt x="878" y="1102"/>
                    <a:pt x="876" y="1104"/>
                    <a:pt x="875" y="1103"/>
                  </a:cubicBezTo>
                  <a:cubicBezTo>
                    <a:pt x="884" y="1101"/>
                    <a:pt x="894" y="1105"/>
                    <a:pt x="900" y="1114"/>
                  </a:cubicBezTo>
                  <a:cubicBezTo>
                    <a:pt x="903" y="1110"/>
                    <a:pt x="906" y="1110"/>
                    <a:pt x="909" y="1112"/>
                  </a:cubicBezTo>
                  <a:cubicBezTo>
                    <a:pt x="914" y="1108"/>
                    <a:pt x="919" y="1106"/>
                    <a:pt x="924" y="1104"/>
                  </a:cubicBezTo>
                  <a:cubicBezTo>
                    <a:pt x="926" y="1103"/>
                    <a:pt x="929" y="1103"/>
                    <a:pt x="931" y="1102"/>
                  </a:cubicBezTo>
                  <a:cubicBezTo>
                    <a:pt x="933" y="1102"/>
                    <a:pt x="936" y="1101"/>
                    <a:pt x="938" y="1101"/>
                  </a:cubicBezTo>
                  <a:cubicBezTo>
                    <a:pt x="940" y="1106"/>
                    <a:pt x="940" y="1106"/>
                    <a:pt x="940" y="1106"/>
                  </a:cubicBezTo>
                  <a:cubicBezTo>
                    <a:pt x="940" y="1101"/>
                    <a:pt x="945" y="1104"/>
                    <a:pt x="948" y="1102"/>
                  </a:cubicBezTo>
                  <a:cubicBezTo>
                    <a:pt x="948" y="1103"/>
                    <a:pt x="948" y="1104"/>
                    <a:pt x="947" y="1105"/>
                  </a:cubicBezTo>
                  <a:cubicBezTo>
                    <a:pt x="955" y="1105"/>
                    <a:pt x="962" y="1106"/>
                    <a:pt x="970" y="1102"/>
                  </a:cubicBezTo>
                  <a:cubicBezTo>
                    <a:pt x="973" y="1102"/>
                    <a:pt x="978" y="1102"/>
                    <a:pt x="983" y="1101"/>
                  </a:cubicBezTo>
                  <a:cubicBezTo>
                    <a:pt x="988" y="1100"/>
                    <a:pt x="992" y="1099"/>
                    <a:pt x="996" y="1096"/>
                  </a:cubicBezTo>
                  <a:cubicBezTo>
                    <a:pt x="1001" y="1097"/>
                    <a:pt x="1012" y="1091"/>
                    <a:pt x="1017" y="1089"/>
                  </a:cubicBezTo>
                  <a:cubicBezTo>
                    <a:pt x="1025" y="1085"/>
                    <a:pt x="1032" y="1082"/>
                    <a:pt x="1038" y="1075"/>
                  </a:cubicBezTo>
                  <a:cubicBezTo>
                    <a:pt x="1036" y="1075"/>
                    <a:pt x="1036" y="1073"/>
                    <a:pt x="1035" y="1071"/>
                  </a:cubicBezTo>
                  <a:cubicBezTo>
                    <a:pt x="1037" y="1069"/>
                    <a:pt x="1038" y="1071"/>
                    <a:pt x="1040" y="1069"/>
                  </a:cubicBezTo>
                  <a:cubicBezTo>
                    <a:pt x="1037" y="1067"/>
                    <a:pt x="1036" y="1069"/>
                    <a:pt x="1035" y="1066"/>
                  </a:cubicBezTo>
                  <a:cubicBezTo>
                    <a:pt x="1032" y="1071"/>
                    <a:pt x="1029" y="1064"/>
                    <a:pt x="1027" y="1068"/>
                  </a:cubicBezTo>
                  <a:cubicBezTo>
                    <a:pt x="1026" y="1070"/>
                    <a:pt x="1026" y="1065"/>
                    <a:pt x="1025" y="1064"/>
                  </a:cubicBezTo>
                  <a:cubicBezTo>
                    <a:pt x="1021" y="1065"/>
                    <a:pt x="1018" y="1065"/>
                    <a:pt x="1015" y="1064"/>
                  </a:cubicBezTo>
                  <a:cubicBezTo>
                    <a:pt x="1019" y="1061"/>
                    <a:pt x="1020" y="1062"/>
                    <a:pt x="1025" y="1057"/>
                  </a:cubicBezTo>
                  <a:cubicBezTo>
                    <a:pt x="1013" y="1056"/>
                    <a:pt x="998" y="1054"/>
                    <a:pt x="983" y="1060"/>
                  </a:cubicBezTo>
                  <a:cubicBezTo>
                    <a:pt x="981" y="1061"/>
                    <a:pt x="980" y="1059"/>
                    <a:pt x="980" y="1058"/>
                  </a:cubicBezTo>
                  <a:cubicBezTo>
                    <a:pt x="979" y="1059"/>
                    <a:pt x="979" y="1060"/>
                    <a:pt x="979" y="1061"/>
                  </a:cubicBezTo>
                  <a:cubicBezTo>
                    <a:pt x="978" y="1061"/>
                    <a:pt x="976" y="1061"/>
                    <a:pt x="974" y="1062"/>
                  </a:cubicBezTo>
                  <a:cubicBezTo>
                    <a:pt x="974" y="1055"/>
                    <a:pt x="966" y="1063"/>
                    <a:pt x="962" y="1067"/>
                  </a:cubicBezTo>
                  <a:cubicBezTo>
                    <a:pt x="961" y="1064"/>
                    <a:pt x="964" y="1063"/>
                    <a:pt x="966" y="1061"/>
                  </a:cubicBezTo>
                  <a:cubicBezTo>
                    <a:pt x="964" y="1061"/>
                    <a:pt x="963" y="1059"/>
                    <a:pt x="964" y="1057"/>
                  </a:cubicBezTo>
                  <a:cubicBezTo>
                    <a:pt x="967" y="1055"/>
                    <a:pt x="967" y="1057"/>
                    <a:pt x="969" y="1054"/>
                  </a:cubicBezTo>
                  <a:cubicBezTo>
                    <a:pt x="969" y="1051"/>
                    <a:pt x="966" y="1057"/>
                    <a:pt x="966" y="1053"/>
                  </a:cubicBezTo>
                  <a:cubicBezTo>
                    <a:pt x="964" y="1054"/>
                    <a:pt x="964" y="1056"/>
                    <a:pt x="963" y="1056"/>
                  </a:cubicBezTo>
                  <a:cubicBezTo>
                    <a:pt x="962" y="1056"/>
                    <a:pt x="961" y="1057"/>
                    <a:pt x="961" y="1056"/>
                  </a:cubicBezTo>
                  <a:cubicBezTo>
                    <a:pt x="962" y="1054"/>
                    <a:pt x="964" y="1052"/>
                    <a:pt x="965" y="1050"/>
                  </a:cubicBezTo>
                  <a:cubicBezTo>
                    <a:pt x="965" y="1050"/>
                    <a:pt x="966" y="1050"/>
                    <a:pt x="966" y="1050"/>
                  </a:cubicBezTo>
                  <a:cubicBezTo>
                    <a:pt x="964" y="1053"/>
                    <a:pt x="969" y="1051"/>
                    <a:pt x="971" y="1051"/>
                  </a:cubicBezTo>
                  <a:cubicBezTo>
                    <a:pt x="971" y="1053"/>
                    <a:pt x="971" y="1054"/>
                    <a:pt x="971" y="1055"/>
                  </a:cubicBezTo>
                  <a:cubicBezTo>
                    <a:pt x="976" y="1054"/>
                    <a:pt x="978" y="1048"/>
                    <a:pt x="982" y="1047"/>
                  </a:cubicBezTo>
                  <a:cubicBezTo>
                    <a:pt x="982" y="1050"/>
                    <a:pt x="978" y="1051"/>
                    <a:pt x="976" y="1053"/>
                  </a:cubicBezTo>
                  <a:cubicBezTo>
                    <a:pt x="978" y="1054"/>
                    <a:pt x="982" y="1053"/>
                    <a:pt x="982" y="1050"/>
                  </a:cubicBezTo>
                  <a:cubicBezTo>
                    <a:pt x="986" y="1054"/>
                    <a:pt x="992" y="1049"/>
                    <a:pt x="997" y="1047"/>
                  </a:cubicBezTo>
                  <a:cubicBezTo>
                    <a:pt x="995" y="1044"/>
                    <a:pt x="991" y="1048"/>
                    <a:pt x="987" y="1050"/>
                  </a:cubicBezTo>
                  <a:cubicBezTo>
                    <a:pt x="990" y="1044"/>
                    <a:pt x="996" y="1043"/>
                    <a:pt x="999" y="1047"/>
                  </a:cubicBezTo>
                  <a:cubicBezTo>
                    <a:pt x="1003" y="1044"/>
                    <a:pt x="1007" y="1042"/>
                    <a:pt x="1010" y="1045"/>
                  </a:cubicBezTo>
                  <a:cubicBezTo>
                    <a:pt x="1017" y="1042"/>
                    <a:pt x="1022" y="1042"/>
                    <a:pt x="1028" y="1041"/>
                  </a:cubicBezTo>
                  <a:cubicBezTo>
                    <a:pt x="1034" y="1041"/>
                    <a:pt x="1039" y="1040"/>
                    <a:pt x="1045" y="1037"/>
                  </a:cubicBezTo>
                  <a:cubicBezTo>
                    <a:pt x="1043" y="1034"/>
                    <a:pt x="1040" y="1036"/>
                    <a:pt x="1039" y="1030"/>
                  </a:cubicBezTo>
                  <a:cubicBezTo>
                    <a:pt x="1036" y="1031"/>
                    <a:pt x="1034" y="1031"/>
                    <a:pt x="1032" y="1027"/>
                  </a:cubicBezTo>
                  <a:cubicBezTo>
                    <a:pt x="1031" y="1028"/>
                    <a:pt x="1031" y="1029"/>
                    <a:pt x="1030" y="1030"/>
                  </a:cubicBezTo>
                  <a:cubicBezTo>
                    <a:pt x="1029" y="1025"/>
                    <a:pt x="1027" y="1029"/>
                    <a:pt x="1025" y="1026"/>
                  </a:cubicBezTo>
                  <a:cubicBezTo>
                    <a:pt x="1024" y="1024"/>
                    <a:pt x="1026" y="1023"/>
                    <a:pt x="1027" y="1022"/>
                  </a:cubicBezTo>
                  <a:cubicBezTo>
                    <a:pt x="1025" y="1019"/>
                    <a:pt x="1023" y="1021"/>
                    <a:pt x="1020" y="1020"/>
                  </a:cubicBezTo>
                  <a:cubicBezTo>
                    <a:pt x="1019" y="1018"/>
                    <a:pt x="1022" y="1017"/>
                    <a:pt x="1021" y="1015"/>
                  </a:cubicBezTo>
                  <a:cubicBezTo>
                    <a:pt x="1018" y="1012"/>
                    <a:pt x="1015" y="1017"/>
                    <a:pt x="1011" y="1017"/>
                  </a:cubicBezTo>
                  <a:cubicBezTo>
                    <a:pt x="1011" y="1013"/>
                    <a:pt x="1016" y="1012"/>
                    <a:pt x="1018" y="1010"/>
                  </a:cubicBezTo>
                  <a:cubicBezTo>
                    <a:pt x="1017" y="1010"/>
                    <a:pt x="1016" y="1009"/>
                    <a:pt x="1016" y="1007"/>
                  </a:cubicBezTo>
                  <a:cubicBezTo>
                    <a:pt x="1015" y="1008"/>
                    <a:pt x="1016" y="1009"/>
                    <a:pt x="1016" y="1010"/>
                  </a:cubicBezTo>
                  <a:cubicBezTo>
                    <a:pt x="1014" y="1011"/>
                    <a:pt x="1013" y="1008"/>
                    <a:pt x="1012" y="1011"/>
                  </a:cubicBezTo>
                  <a:cubicBezTo>
                    <a:pt x="1011" y="1010"/>
                    <a:pt x="1012" y="1009"/>
                    <a:pt x="1011" y="1008"/>
                  </a:cubicBezTo>
                  <a:cubicBezTo>
                    <a:pt x="1008" y="1009"/>
                    <a:pt x="1005" y="1008"/>
                    <a:pt x="1003" y="1007"/>
                  </a:cubicBezTo>
                  <a:cubicBezTo>
                    <a:pt x="1001" y="1008"/>
                    <a:pt x="1001" y="1010"/>
                    <a:pt x="1001" y="1012"/>
                  </a:cubicBezTo>
                  <a:cubicBezTo>
                    <a:pt x="1000" y="1013"/>
                    <a:pt x="999" y="1014"/>
                    <a:pt x="998" y="1014"/>
                  </a:cubicBezTo>
                  <a:cubicBezTo>
                    <a:pt x="998" y="1011"/>
                    <a:pt x="998" y="1008"/>
                    <a:pt x="998" y="1005"/>
                  </a:cubicBezTo>
                  <a:cubicBezTo>
                    <a:pt x="1002" y="1005"/>
                    <a:pt x="1008" y="1001"/>
                    <a:pt x="1010" y="996"/>
                  </a:cubicBezTo>
                  <a:cubicBezTo>
                    <a:pt x="1016" y="996"/>
                    <a:pt x="1022" y="995"/>
                    <a:pt x="1026" y="998"/>
                  </a:cubicBezTo>
                  <a:cubicBezTo>
                    <a:pt x="1026" y="993"/>
                    <a:pt x="1029" y="995"/>
                    <a:pt x="1031" y="996"/>
                  </a:cubicBezTo>
                  <a:cubicBezTo>
                    <a:pt x="1031" y="999"/>
                    <a:pt x="1029" y="996"/>
                    <a:pt x="1028" y="997"/>
                  </a:cubicBezTo>
                  <a:cubicBezTo>
                    <a:pt x="1030" y="1001"/>
                    <a:pt x="1033" y="996"/>
                    <a:pt x="1035" y="995"/>
                  </a:cubicBezTo>
                  <a:cubicBezTo>
                    <a:pt x="1037" y="997"/>
                    <a:pt x="1034" y="998"/>
                    <a:pt x="1036" y="999"/>
                  </a:cubicBezTo>
                  <a:cubicBezTo>
                    <a:pt x="1037" y="994"/>
                    <a:pt x="1043" y="995"/>
                    <a:pt x="1046" y="997"/>
                  </a:cubicBezTo>
                  <a:cubicBezTo>
                    <a:pt x="1049" y="993"/>
                    <a:pt x="1052" y="995"/>
                    <a:pt x="1055" y="994"/>
                  </a:cubicBezTo>
                  <a:cubicBezTo>
                    <a:pt x="1056" y="989"/>
                    <a:pt x="1052" y="992"/>
                    <a:pt x="1051" y="991"/>
                  </a:cubicBezTo>
                  <a:cubicBezTo>
                    <a:pt x="1055" y="989"/>
                    <a:pt x="1062" y="985"/>
                    <a:pt x="1066" y="990"/>
                  </a:cubicBezTo>
                  <a:cubicBezTo>
                    <a:pt x="1070" y="985"/>
                    <a:pt x="1082" y="992"/>
                    <a:pt x="1083" y="980"/>
                  </a:cubicBezTo>
                  <a:cubicBezTo>
                    <a:pt x="1086" y="982"/>
                    <a:pt x="1088" y="976"/>
                    <a:pt x="1090" y="978"/>
                  </a:cubicBezTo>
                  <a:cubicBezTo>
                    <a:pt x="1090" y="980"/>
                    <a:pt x="1088" y="979"/>
                    <a:pt x="1088" y="982"/>
                  </a:cubicBezTo>
                  <a:cubicBezTo>
                    <a:pt x="1095" y="978"/>
                    <a:pt x="1102" y="972"/>
                    <a:pt x="1102" y="963"/>
                  </a:cubicBezTo>
                  <a:cubicBezTo>
                    <a:pt x="1101" y="960"/>
                    <a:pt x="1098" y="958"/>
                    <a:pt x="1099" y="955"/>
                  </a:cubicBezTo>
                  <a:cubicBezTo>
                    <a:pt x="1096" y="951"/>
                    <a:pt x="1091" y="952"/>
                    <a:pt x="1090" y="943"/>
                  </a:cubicBezTo>
                  <a:cubicBezTo>
                    <a:pt x="1089" y="947"/>
                    <a:pt x="1086" y="945"/>
                    <a:pt x="1085" y="949"/>
                  </a:cubicBezTo>
                  <a:cubicBezTo>
                    <a:pt x="1086" y="950"/>
                    <a:pt x="1086" y="949"/>
                    <a:pt x="1087" y="948"/>
                  </a:cubicBezTo>
                  <a:cubicBezTo>
                    <a:pt x="1088" y="951"/>
                    <a:pt x="1087" y="950"/>
                    <a:pt x="1086" y="951"/>
                  </a:cubicBezTo>
                  <a:cubicBezTo>
                    <a:pt x="1085" y="949"/>
                    <a:pt x="1084" y="948"/>
                    <a:pt x="1083" y="948"/>
                  </a:cubicBezTo>
                  <a:cubicBezTo>
                    <a:pt x="1082" y="947"/>
                    <a:pt x="1083" y="945"/>
                    <a:pt x="1084" y="944"/>
                  </a:cubicBezTo>
                  <a:cubicBezTo>
                    <a:pt x="1083" y="943"/>
                    <a:pt x="1082" y="944"/>
                    <a:pt x="1082" y="945"/>
                  </a:cubicBezTo>
                  <a:cubicBezTo>
                    <a:pt x="1080" y="940"/>
                    <a:pt x="1074" y="944"/>
                    <a:pt x="1070" y="946"/>
                  </a:cubicBezTo>
                  <a:cubicBezTo>
                    <a:pt x="1067" y="940"/>
                    <a:pt x="1062" y="948"/>
                    <a:pt x="1057" y="952"/>
                  </a:cubicBezTo>
                  <a:cubicBezTo>
                    <a:pt x="1056" y="950"/>
                    <a:pt x="1056" y="950"/>
                    <a:pt x="1056" y="950"/>
                  </a:cubicBezTo>
                  <a:cubicBezTo>
                    <a:pt x="1059" y="943"/>
                    <a:pt x="1063" y="944"/>
                    <a:pt x="1066" y="939"/>
                  </a:cubicBezTo>
                  <a:cubicBezTo>
                    <a:pt x="1065" y="937"/>
                    <a:pt x="1064" y="939"/>
                    <a:pt x="1064" y="936"/>
                  </a:cubicBezTo>
                  <a:cubicBezTo>
                    <a:pt x="1057" y="943"/>
                    <a:pt x="1053" y="939"/>
                    <a:pt x="1046" y="943"/>
                  </a:cubicBezTo>
                  <a:cubicBezTo>
                    <a:pt x="1046" y="943"/>
                    <a:pt x="1047" y="942"/>
                    <a:pt x="1046" y="941"/>
                  </a:cubicBezTo>
                  <a:cubicBezTo>
                    <a:pt x="1049" y="941"/>
                    <a:pt x="1053" y="938"/>
                    <a:pt x="1054" y="935"/>
                  </a:cubicBezTo>
                  <a:cubicBezTo>
                    <a:pt x="1054" y="932"/>
                    <a:pt x="1052" y="935"/>
                    <a:pt x="1052" y="933"/>
                  </a:cubicBezTo>
                  <a:cubicBezTo>
                    <a:pt x="1052" y="936"/>
                    <a:pt x="1051" y="936"/>
                    <a:pt x="1049" y="934"/>
                  </a:cubicBezTo>
                  <a:cubicBezTo>
                    <a:pt x="1050" y="936"/>
                    <a:pt x="1049" y="938"/>
                    <a:pt x="1049" y="940"/>
                  </a:cubicBezTo>
                  <a:cubicBezTo>
                    <a:pt x="1047" y="938"/>
                    <a:pt x="1042" y="940"/>
                    <a:pt x="1042" y="945"/>
                  </a:cubicBezTo>
                  <a:cubicBezTo>
                    <a:pt x="1040" y="947"/>
                    <a:pt x="1042" y="941"/>
                    <a:pt x="1040" y="943"/>
                  </a:cubicBezTo>
                  <a:cubicBezTo>
                    <a:pt x="1040" y="941"/>
                    <a:pt x="1042" y="942"/>
                    <a:pt x="1042" y="939"/>
                  </a:cubicBezTo>
                  <a:cubicBezTo>
                    <a:pt x="1040" y="938"/>
                    <a:pt x="1038" y="943"/>
                    <a:pt x="1038" y="945"/>
                  </a:cubicBezTo>
                  <a:cubicBezTo>
                    <a:pt x="1037" y="946"/>
                    <a:pt x="1038" y="941"/>
                    <a:pt x="1037" y="940"/>
                  </a:cubicBezTo>
                  <a:cubicBezTo>
                    <a:pt x="1035" y="941"/>
                    <a:pt x="1036" y="943"/>
                    <a:pt x="1034" y="945"/>
                  </a:cubicBezTo>
                  <a:cubicBezTo>
                    <a:pt x="1033" y="946"/>
                    <a:pt x="1033" y="943"/>
                    <a:pt x="1034" y="942"/>
                  </a:cubicBezTo>
                  <a:cubicBezTo>
                    <a:pt x="1033" y="941"/>
                    <a:pt x="1032" y="945"/>
                    <a:pt x="1032" y="946"/>
                  </a:cubicBezTo>
                  <a:cubicBezTo>
                    <a:pt x="1031" y="945"/>
                    <a:pt x="1030" y="943"/>
                    <a:pt x="1030" y="941"/>
                  </a:cubicBezTo>
                  <a:cubicBezTo>
                    <a:pt x="1032" y="939"/>
                    <a:pt x="1032" y="940"/>
                    <a:pt x="1034" y="939"/>
                  </a:cubicBezTo>
                  <a:cubicBezTo>
                    <a:pt x="1032" y="936"/>
                    <a:pt x="1030" y="940"/>
                    <a:pt x="1030" y="943"/>
                  </a:cubicBezTo>
                  <a:cubicBezTo>
                    <a:pt x="1027" y="943"/>
                    <a:pt x="1024" y="943"/>
                    <a:pt x="1021" y="948"/>
                  </a:cubicBezTo>
                  <a:cubicBezTo>
                    <a:pt x="1020" y="946"/>
                    <a:pt x="1022" y="944"/>
                    <a:pt x="1022" y="942"/>
                  </a:cubicBezTo>
                  <a:cubicBezTo>
                    <a:pt x="1024" y="942"/>
                    <a:pt x="1025" y="941"/>
                    <a:pt x="1027" y="941"/>
                  </a:cubicBezTo>
                  <a:cubicBezTo>
                    <a:pt x="1026" y="938"/>
                    <a:pt x="1027" y="935"/>
                    <a:pt x="1029" y="933"/>
                  </a:cubicBezTo>
                  <a:cubicBezTo>
                    <a:pt x="1028" y="931"/>
                    <a:pt x="1027" y="933"/>
                    <a:pt x="1026" y="934"/>
                  </a:cubicBezTo>
                  <a:cubicBezTo>
                    <a:pt x="1027" y="931"/>
                    <a:pt x="1025" y="934"/>
                    <a:pt x="1025" y="930"/>
                  </a:cubicBezTo>
                  <a:cubicBezTo>
                    <a:pt x="1022" y="933"/>
                    <a:pt x="1021" y="932"/>
                    <a:pt x="1018" y="932"/>
                  </a:cubicBezTo>
                  <a:cubicBezTo>
                    <a:pt x="1018" y="930"/>
                    <a:pt x="1021" y="929"/>
                    <a:pt x="1021" y="932"/>
                  </a:cubicBezTo>
                  <a:cubicBezTo>
                    <a:pt x="1021" y="932"/>
                    <a:pt x="1021" y="931"/>
                    <a:pt x="1021" y="931"/>
                  </a:cubicBezTo>
                  <a:cubicBezTo>
                    <a:pt x="1022" y="930"/>
                    <a:pt x="1022" y="930"/>
                    <a:pt x="1022" y="930"/>
                  </a:cubicBezTo>
                  <a:cubicBezTo>
                    <a:pt x="1021" y="927"/>
                    <a:pt x="1019" y="929"/>
                    <a:pt x="1017" y="930"/>
                  </a:cubicBezTo>
                  <a:cubicBezTo>
                    <a:pt x="1017" y="927"/>
                    <a:pt x="1019" y="924"/>
                    <a:pt x="1019" y="922"/>
                  </a:cubicBezTo>
                  <a:cubicBezTo>
                    <a:pt x="1017" y="924"/>
                    <a:pt x="1017" y="923"/>
                    <a:pt x="1015" y="925"/>
                  </a:cubicBezTo>
                  <a:cubicBezTo>
                    <a:pt x="1014" y="923"/>
                    <a:pt x="1015" y="922"/>
                    <a:pt x="1015" y="920"/>
                  </a:cubicBezTo>
                  <a:cubicBezTo>
                    <a:pt x="1014" y="921"/>
                    <a:pt x="1014" y="922"/>
                    <a:pt x="1013" y="923"/>
                  </a:cubicBezTo>
                  <a:cubicBezTo>
                    <a:pt x="1012" y="921"/>
                    <a:pt x="1014" y="920"/>
                    <a:pt x="1013" y="918"/>
                  </a:cubicBezTo>
                  <a:cubicBezTo>
                    <a:pt x="1010" y="919"/>
                    <a:pt x="1008" y="918"/>
                    <a:pt x="1006" y="917"/>
                  </a:cubicBezTo>
                  <a:cubicBezTo>
                    <a:pt x="1006" y="914"/>
                    <a:pt x="1007" y="916"/>
                    <a:pt x="1009" y="913"/>
                  </a:cubicBezTo>
                  <a:cubicBezTo>
                    <a:pt x="1008" y="911"/>
                    <a:pt x="1006" y="915"/>
                    <a:pt x="1006" y="911"/>
                  </a:cubicBezTo>
                  <a:cubicBezTo>
                    <a:pt x="1006" y="913"/>
                    <a:pt x="1005" y="913"/>
                    <a:pt x="1005" y="915"/>
                  </a:cubicBezTo>
                  <a:cubicBezTo>
                    <a:pt x="1000" y="911"/>
                    <a:pt x="993" y="915"/>
                    <a:pt x="989" y="912"/>
                  </a:cubicBezTo>
                  <a:cubicBezTo>
                    <a:pt x="988" y="912"/>
                    <a:pt x="988" y="914"/>
                    <a:pt x="989" y="915"/>
                  </a:cubicBezTo>
                  <a:cubicBezTo>
                    <a:pt x="987" y="916"/>
                    <a:pt x="986" y="917"/>
                    <a:pt x="985" y="917"/>
                  </a:cubicBezTo>
                  <a:cubicBezTo>
                    <a:pt x="987" y="906"/>
                    <a:pt x="977" y="917"/>
                    <a:pt x="975" y="914"/>
                  </a:cubicBezTo>
                  <a:cubicBezTo>
                    <a:pt x="979" y="905"/>
                    <a:pt x="982" y="909"/>
                    <a:pt x="986" y="906"/>
                  </a:cubicBezTo>
                  <a:cubicBezTo>
                    <a:pt x="985" y="903"/>
                    <a:pt x="982" y="907"/>
                    <a:pt x="983" y="903"/>
                  </a:cubicBezTo>
                  <a:cubicBezTo>
                    <a:pt x="979" y="905"/>
                    <a:pt x="979" y="905"/>
                    <a:pt x="979" y="905"/>
                  </a:cubicBezTo>
                  <a:cubicBezTo>
                    <a:pt x="979" y="904"/>
                    <a:pt x="979" y="903"/>
                    <a:pt x="979" y="902"/>
                  </a:cubicBezTo>
                  <a:cubicBezTo>
                    <a:pt x="980" y="902"/>
                    <a:pt x="982" y="900"/>
                    <a:pt x="983" y="902"/>
                  </a:cubicBezTo>
                  <a:cubicBezTo>
                    <a:pt x="983" y="899"/>
                    <a:pt x="984" y="900"/>
                    <a:pt x="985" y="898"/>
                  </a:cubicBezTo>
                  <a:cubicBezTo>
                    <a:pt x="985" y="892"/>
                    <a:pt x="980" y="903"/>
                    <a:pt x="980" y="897"/>
                  </a:cubicBezTo>
                  <a:cubicBezTo>
                    <a:pt x="977" y="900"/>
                    <a:pt x="974" y="903"/>
                    <a:pt x="972" y="906"/>
                  </a:cubicBezTo>
                  <a:cubicBezTo>
                    <a:pt x="971" y="904"/>
                    <a:pt x="972" y="902"/>
                    <a:pt x="974" y="901"/>
                  </a:cubicBezTo>
                  <a:cubicBezTo>
                    <a:pt x="974" y="897"/>
                    <a:pt x="972" y="899"/>
                    <a:pt x="971" y="898"/>
                  </a:cubicBezTo>
                  <a:cubicBezTo>
                    <a:pt x="970" y="900"/>
                    <a:pt x="969" y="901"/>
                    <a:pt x="967" y="902"/>
                  </a:cubicBezTo>
                  <a:cubicBezTo>
                    <a:pt x="968" y="903"/>
                    <a:pt x="969" y="902"/>
                    <a:pt x="969" y="905"/>
                  </a:cubicBezTo>
                  <a:cubicBezTo>
                    <a:pt x="967" y="906"/>
                    <a:pt x="966" y="905"/>
                    <a:pt x="965" y="903"/>
                  </a:cubicBezTo>
                  <a:cubicBezTo>
                    <a:pt x="960" y="907"/>
                    <a:pt x="960" y="907"/>
                    <a:pt x="960" y="907"/>
                  </a:cubicBezTo>
                  <a:cubicBezTo>
                    <a:pt x="961" y="904"/>
                    <a:pt x="962" y="905"/>
                    <a:pt x="960" y="904"/>
                  </a:cubicBezTo>
                  <a:cubicBezTo>
                    <a:pt x="959" y="901"/>
                    <a:pt x="962" y="901"/>
                    <a:pt x="961" y="898"/>
                  </a:cubicBezTo>
                  <a:cubicBezTo>
                    <a:pt x="958" y="904"/>
                    <a:pt x="957" y="901"/>
                    <a:pt x="953" y="905"/>
                  </a:cubicBezTo>
                  <a:cubicBezTo>
                    <a:pt x="951" y="903"/>
                    <a:pt x="949" y="902"/>
                    <a:pt x="947" y="900"/>
                  </a:cubicBezTo>
                  <a:cubicBezTo>
                    <a:pt x="943" y="905"/>
                    <a:pt x="941" y="905"/>
                    <a:pt x="937" y="907"/>
                  </a:cubicBezTo>
                  <a:cubicBezTo>
                    <a:pt x="936" y="905"/>
                    <a:pt x="940" y="905"/>
                    <a:pt x="940" y="903"/>
                  </a:cubicBezTo>
                  <a:cubicBezTo>
                    <a:pt x="936" y="902"/>
                    <a:pt x="929" y="909"/>
                    <a:pt x="926" y="913"/>
                  </a:cubicBezTo>
                  <a:cubicBezTo>
                    <a:pt x="929" y="915"/>
                    <a:pt x="933" y="908"/>
                    <a:pt x="936" y="907"/>
                  </a:cubicBezTo>
                  <a:cubicBezTo>
                    <a:pt x="936" y="908"/>
                    <a:pt x="936" y="909"/>
                    <a:pt x="935" y="910"/>
                  </a:cubicBezTo>
                  <a:cubicBezTo>
                    <a:pt x="936" y="912"/>
                    <a:pt x="939" y="909"/>
                    <a:pt x="938" y="907"/>
                  </a:cubicBezTo>
                  <a:cubicBezTo>
                    <a:pt x="939" y="914"/>
                    <a:pt x="951" y="901"/>
                    <a:pt x="952" y="910"/>
                  </a:cubicBezTo>
                  <a:cubicBezTo>
                    <a:pt x="947" y="916"/>
                    <a:pt x="941" y="914"/>
                    <a:pt x="938" y="912"/>
                  </a:cubicBezTo>
                  <a:cubicBezTo>
                    <a:pt x="932" y="919"/>
                    <a:pt x="927" y="916"/>
                    <a:pt x="922" y="915"/>
                  </a:cubicBezTo>
                  <a:cubicBezTo>
                    <a:pt x="925" y="912"/>
                    <a:pt x="927" y="909"/>
                    <a:pt x="929" y="905"/>
                  </a:cubicBezTo>
                  <a:cubicBezTo>
                    <a:pt x="927" y="907"/>
                    <a:pt x="927" y="906"/>
                    <a:pt x="925" y="907"/>
                  </a:cubicBezTo>
                  <a:cubicBezTo>
                    <a:pt x="925" y="899"/>
                    <a:pt x="919" y="909"/>
                    <a:pt x="918" y="901"/>
                  </a:cubicBezTo>
                  <a:cubicBezTo>
                    <a:pt x="914" y="903"/>
                    <a:pt x="915" y="902"/>
                    <a:pt x="911" y="903"/>
                  </a:cubicBezTo>
                  <a:cubicBezTo>
                    <a:pt x="911" y="904"/>
                    <a:pt x="910" y="905"/>
                    <a:pt x="910" y="906"/>
                  </a:cubicBezTo>
                  <a:cubicBezTo>
                    <a:pt x="908" y="906"/>
                    <a:pt x="908" y="905"/>
                    <a:pt x="906" y="907"/>
                  </a:cubicBezTo>
                  <a:cubicBezTo>
                    <a:pt x="905" y="904"/>
                    <a:pt x="908" y="903"/>
                    <a:pt x="909" y="904"/>
                  </a:cubicBezTo>
                  <a:cubicBezTo>
                    <a:pt x="910" y="901"/>
                    <a:pt x="904" y="902"/>
                    <a:pt x="903" y="905"/>
                  </a:cubicBezTo>
                  <a:cubicBezTo>
                    <a:pt x="902" y="904"/>
                    <a:pt x="899" y="906"/>
                    <a:pt x="899" y="902"/>
                  </a:cubicBezTo>
                  <a:cubicBezTo>
                    <a:pt x="897" y="900"/>
                    <a:pt x="892" y="905"/>
                    <a:pt x="891" y="902"/>
                  </a:cubicBezTo>
                  <a:cubicBezTo>
                    <a:pt x="891" y="898"/>
                    <a:pt x="895" y="896"/>
                    <a:pt x="898" y="893"/>
                  </a:cubicBezTo>
                  <a:cubicBezTo>
                    <a:pt x="895" y="892"/>
                    <a:pt x="892" y="897"/>
                    <a:pt x="889" y="894"/>
                  </a:cubicBezTo>
                  <a:cubicBezTo>
                    <a:pt x="889" y="891"/>
                    <a:pt x="890" y="891"/>
                    <a:pt x="888" y="890"/>
                  </a:cubicBezTo>
                  <a:cubicBezTo>
                    <a:pt x="885" y="892"/>
                    <a:pt x="890" y="892"/>
                    <a:pt x="887" y="894"/>
                  </a:cubicBezTo>
                  <a:cubicBezTo>
                    <a:pt x="888" y="894"/>
                    <a:pt x="889" y="896"/>
                    <a:pt x="891" y="895"/>
                  </a:cubicBezTo>
                  <a:cubicBezTo>
                    <a:pt x="890" y="898"/>
                    <a:pt x="889" y="898"/>
                    <a:pt x="892" y="899"/>
                  </a:cubicBezTo>
                  <a:cubicBezTo>
                    <a:pt x="891" y="900"/>
                    <a:pt x="890" y="900"/>
                    <a:pt x="890" y="901"/>
                  </a:cubicBezTo>
                  <a:cubicBezTo>
                    <a:pt x="888" y="901"/>
                    <a:pt x="889" y="896"/>
                    <a:pt x="888" y="897"/>
                  </a:cubicBezTo>
                  <a:cubicBezTo>
                    <a:pt x="887" y="898"/>
                    <a:pt x="886" y="898"/>
                    <a:pt x="886" y="899"/>
                  </a:cubicBezTo>
                  <a:cubicBezTo>
                    <a:pt x="884" y="900"/>
                    <a:pt x="884" y="898"/>
                    <a:pt x="883" y="897"/>
                  </a:cubicBezTo>
                  <a:cubicBezTo>
                    <a:pt x="883" y="895"/>
                    <a:pt x="884" y="895"/>
                    <a:pt x="885" y="895"/>
                  </a:cubicBezTo>
                  <a:cubicBezTo>
                    <a:pt x="886" y="895"/>
                    <a:pt x="884" y="896"/>
                    <a:pt x="885" y="898"/>
                  </a:cubicBezTo>
                  <a:cubicBezTo>
                    <a:pt x="886" y="896"/>
                    <a:pt x="887" y="894"/>
                    <a:pt x="887" y="892"/>
                  </a:cubicBezTo>
                  <a:cubicBezTo>
                    <a:pt x="877" y="899"/>
                    <a:pt x="873" y="896"/>
                    <a:pt x="865" y="897"/>
                  </a:cubicBezTo>
                  <a:cubicBezTo>
                    <a:pt x="865" y="896"/>
                    <a:pt x="865" y="895"/>
                    <a:pt x="866" y="894"/>
                  </a:cubicBezTo>
                  <a:cubicBezTo>
                    <a:pt x="864" y="896"/>
                    <a:pt x="859" y="897"/>
                    <a:pt x="856" y="896"/>
                  </a:cubicBezTo>
                  <a:cubicBezTo>
                    <a:pt x="857" y="893"/>
                    <a:pt x="862" y="894"/>
                    <a:pt x="863" y="892"/>
                  </a:cubicBezTo>
                  <a:cubicBezTo>
                    <a:pt x="862" y="895"/>
                    <a:pt x="864" y="894"/>
                    <a:pt x="864" y="891"/>
                  </a:cubicBezTo>
                  <a:cubicBezTo>
                    <a:pt x="861" y="892"/>
                    <a:pt x="858" y="892"/>
                    <a:pt x="856" y="891"/>
                  </a:cubicBezTo>
                  <a:cubicBezTo>
                    <a:pt x="854" y="891"/>
                    <a:pt x="852" y="890"/>
                    <a:pt x="850" y="889"/>
                  </a:cubicBezTo>
                  <a:cubicBezTo>
                    <a:pt x="851" y="884"/>
                    <a:pt x="856" y="889"/>
                    <a:pt x="858" y="885"/>
                  </a:cubicBezTo>
                  <a:cubicBezTo>
                    <a:pt x="857" y="884"/>
                    <a:pt x="857" y="882"/>
                    <a:pt x="855" y="885"/>
                  </a:cubicBezTo>
                  <a:cubicBezTo>
                    <a:pt x="852" y="879"/>
                    <a:pt x="838" y="882"/>
                    <a:pt x="832" y="880"/>
                  </a:cubicBezTo>
                  <a:cubicBezTo>
                    <a:pt x="832" y="878"/>
                    <a:pt x="837" y="879"/>
                    <a:pt x="836" y="876"/>
                  </a:cubicBezTo>
                  <a:cubicBezTo>
                    <a:pt x="833" y="879"/>
                    <a:pt x="831" y="879"/>
                    <a:pt x="829" y="879"/>
                  </a:cubicBezTo>
                  <a:cubicBezTo>
                    <a:pt x="829" y="880"/>
                    <a:pt x="830" y="882"/>
                    <a:pt x="831" y="882"/>
                  </a:cubicBezTo>
                  <a:cubicBezTo>
                    <a:pt x="831" y="882"/>
                    <a:pt x="831" y="883"/>
                    <a:pt x="831" y="884"/>
                  </a:cubicBezTo>
                  <a:cubicBezTo>
                    <a:pt x="827" y="884"/>
                    <a:pt x="828" y="879"/>
                    <a:pt x="823" y="881"/>
                  </a:cubicBezTo>
                  <a:cubicBezTo>
                    <a:pt x="823" y="880"/>
                    <a:pt x="824" y="879"/>
                    <a:pt x="824" y="878"/>
                  </a:cubicBezTo>
                  <a:cubicBezTo>
                    <a:pt x="820" y="879"/>
                    <a:pt x="820" y="876"/>
                    <a:pt x="817" y="876"/>
                  </a:cubicBezTo>
                  <a:cubicBezTo>
                    <a:pt x="817" y="875"/>
                    <a:pt x="818" y="874"/>
                    <a:pt x="819" y="873"/>
                  </a:cubicBezTo>
                  <a:cubicBezTo>
                    <a:pt x="819" y="872"/>
                    <a:pt x="816" y="874"/>
                    <a:pt x="817" y="871"/>
                  </a:cubicBezTo>
                  <a:cubicBezTo>
                    <a:pt x="816" y="871"/>
                    <a:pt x="815" y="872"/>
                    <a:pt x="815" y="873"/>
                  </a:cubicBezTo>
                  <a:cubicBezTo>
                    <a:pt x="809" y="868"/>
                    <a:pt x="804" y="866"/>
                    <a:pt x="796" y="863"/>
                  </a:cubicBezTo>
                  <a:cubicBezTo>
                    <a:pt x="797" y="862"/>
                    <a:pt x="798" y="861"/>
                    <a:pt x="799" y="860"/>
                  </a:cubicBezTo>
                  <a:cubicBezTo>
                    <a:pt x="799" y="859"/>
                    <a:pt x="797" y="860"/>
                    <a:pt x="796" y="858"/>
                  </a:cubicBezTo>
                  <a:cubicBezTo>
                    <a:pt x="793" y="859"/>
                    <a:pt x="795" y="862"/>
                    <a:pt x="792" y="862"/>
                  </a:cubicBezTo>
                  <a:cubicBezTo>
                    <a:pt x="792" y="859"/>
                    <a:pt x="790" y="859"/>
                    <a:pt x="787" y="860"/>
                  </a:cubicBezTo>
                  <a:cubicBezTo>
                    <a:pt x="786" y="858"/>
                    <a:pt x="788" y="857"/>
                    <a:pt x="788" y="855"/>
                  </a:cubicBezTo>
                  <a:cubicBezTo>
                    <a:pt x="786" y="856"/>
                    <a:pt x="786" y="858"/>
                    <a:pt x="784" y="859"/>
                  </a:cubicBezTo>
                  <a:cubicBezTo>
                    <a:pt x="785" y="854"/>
                    <a:pt x="783" y="858"/>
                    <a:pt x="780" y="856"/>
                  </a:cubicBezTo>
                  <a:cubicBezTo>
                    <a:pt x="779" y="854"/>
                    <a:pt x="781" y="854"/>
                    <a:pt x="781" y="852"/>
                  </a:cubicBezTo>
                  <a:cubicBezTo>
                    <a:pt x="780" y="853"/>
                    <a:pt x="779" y="854"/>
                    <a:pt x="779" y="855"/>
                  </a:cubicBezTo>
                  <a:cubicBezTo>
                    <a:pt x="776" y="855"/>
                    <a:pt x="773" y="848"/>
                    <a:pt x="776" y="844"/>
                  </a:cubicBezTo>
                  <a:cubicBezTo>
                    <a:pt x="771" y="844"/>
                    <a:pt x="777" y="849"/>
                    <a:pt x="772" y="851"/>
                  </a:cubicBezTo>
                  <a:cubicBezTo>
                    <a:pt x="771" y="850"/>
                    <a:pt x="772" y="849"/>
                    <a:pt x="772" y="846"/>
                  </a:cubicBezTo>
                  <a:cubicBezTo>
                    <a:pt x="769" y="847"/>
                    <a:pt x="768" y="844"/>
                    <a:pt x="764" y="847"/>
                  </a:cubicBezTo>
                  <a:cubicBezTo>
                    <a:pt x="763" y="846"/>
                    <a:pt x="761" y="845"/>
                    <a:pt x="763" y="841"/>
                  </a:cubicBezTo>
                  <a:cubicBezTo>
                    <a:pt x="759" y="843"/>
                    <a:pt x="759" y="843"/>
                    <a:pt x="759" y="843"/>
                  </a:cubicBezTo>
                  <a:cubicBezTo>
                    <a:pt x="758" y="847"/>
                    <a:pt x="761" y="841"/>
                    <a:pt x="760" y="845"/>
                  </a:cubicBezTo>
                  <a:cubicBezTo>
                    <a:pt x="756" y="848"/>
                    <a:pt x="753" y="841"/>
                    <a:pt x="748" y="841"/>
                  </a:cubicBezTo>
                  <a:cubicBezTo>
                    <a:pt x="750" y="840"/>
                    <a:pt x="751" y="837"/>
                    <a:pt x="754" y="838"/>
                  </a:cubicBezTo>
                  <a:cubicBezTo>
                    <a:pt x="754" y="833"/>
                    <a:pt x="748" y="840"/>
                    <a:pt x="745" y="838"/>
                  </a:cubicBezTo>
                  <a:cubicBezTo>
                    <a:pt x="746" y="834"/>
                    <a:pt x="742" y="835"/>
                    <a:pt x="739" y="835"/>
                  </a:cubicBezTo>
                  <a:cubicBezTo>
                    <a:pt x="740" y="831"/>
                    <a:pt x="737" y="830"/>
                    <a:pt x="734" y="830"/>
                  </a:cubicBezTo>
                  <a:cubicBezTo>
                    <a:pt x="735" y="827"/>
                    <a:pt x="736" y="830"/>
                    <a:pt x="739" y="829"/>
                  </a:cubicBezTo>
                  <a:cubicBezTo>
                    <a:pt x="739" y="827"/>
                    <a:pt x="742" y="827"/>
                    <a:pt x="743" y="825"/>
                  </a:cubicBezTo>
                  <a:cubicBezTo>
                    <a:pt x="738" y="826"/>
                    <a:pt x="735" y="825"/>
                    <a:pt x="731" y="827"/>
                  </a:cubicBezTo>
                  <a:cubicBezTo>
                    <a:pt x="731" y="825"/>
                    <a:pt x="729" y="825"/>
                    <a:pt x="729" y="823"/>
                  </a:cubicBezTo>
                  <a:cubicBezTo>
                    <a:pt x="731" y="820"/>
                    <a:pt x="733" y="826"/>
                    <a:pt x="734" y="820"/>
                  </a:cubicBezTo>
                  <a:cubicBezTo>
                    <a:pt x="736" y="819"/>
                    <a:pt x="735" y="823"/>
                    <a:pt x="738" y="821"/>
                  </a:cubicBezTo>
                  <a:cubicBezTo>
                    <a:pt x="739" y="818"/>
                    <a:pt x="733" y="820"/>
                    <a:pt x="736" y="817"/>
                  </a:cubicBezTo>
                  <a:cubicBezTo>
                    <a:pt x="733" y="818"/>
                    <a:pt x="733" y="816"/>
                    <a:pt x="729" y="816"/>
                  </a:cubicBezTo>
                  <a:cubicBezTo>
                    <a:pt x="733" y="812"/>
                    <a:pt x="727" y="814"/>
                    <a:pt x="728" y="810"/>
                  </a:cubicBezTo>
                  <a:cubicBezTo>
                    <a:pt x="723" y="811"/>
                    <a:pt x="722" y="809"/>
                    <a:pt x="718" y="809"/>
                  </a:cubicBezTo>
                  <a:cubicBezTo>
                    <a:pt x="717" y="811"/>
                    <a:pt x="717" y="814"/>
                    <a:pt x="719" y="813"/>
                  </a:cubicBezTo>
                  <a:cubicBezTo>
                    <a:pt x="716" y="816"/>
                    <a:pt x="715" y="812"/>
                    <a:pt x="714" y="811"/>
                  </a:cubicBezTo>
                  <a:cubicBezTo>
                    <a:pt x="715" y="809"/>
                    <a:pt x="717" y="808"/>
                    <a:pt x="718" y="808"/>
                  </a:cubicBezTo>
                  <a:cubicBezTo>
                    <a:pt x="719" y="806"/>
                    <a:pt x="718" y="805"/>
                    <a:pt x="720" y="803"/>
                  </a:cubicBezTo>
                  <a:cubicBezTo>
                    <a:pt x="716" y="807"/>
                    <a:pt x="717" y="802"/>
                    <a:pt x="712" y="804"/>
                  </a:cubicBezTo>
                  <a:cubicBezTo>
                    <a:pt x="711" y="807"/>
                    <a:pt x="714" y="805"/>
                    <a:pt x="713" y="807"/>
                  </a:cubicBezTo>
                  <a:cubicBezTo>
                    <a:pt x="712" y="807"/>
                    <a:pt x="709" y="808"/>
                    <a:pt x="710" y="804"/>
                  </a:cubicBezTo>
                  <a:cubicBezTo>
                    <a:pt x="711" y="803"/>
                    <a:pt x="711" y="804"/>
                    <a:pt x="712" y="804"/>
                  </a:cubicBezTo>
                  <a:cubicBezTo>
                    <a:pt x="713" y="802"/>
                    <a:pt x="712" y="802"/>
                    <a:pt x="713" y="801"/>
                  </a:cubicBezTo>
                  <a:cubicBezTo>
                    <a:pt x="713" y="799"/>
                    <a:pt x="710" y="804"/>
                    <a:pt x="711" y="800"/>
                  </a:cubicBezTo>
                  <a:cubicBezTo>
                    <a:pt x="710" y="802"/>
                    <a:pt x="709" y="805"/>
                    <a:pt x="706" y="805"/>
                  </a:cubicBezTo>
                  <a:cubicBezTo>
                    <a:pt x="705" y="804"/>
                    <a:pt x="708" y="804"/>
                    <a:pt x="708" y="801"/>
                  </a:cubicBezTo>
                  <a:cubicBezTo>
                    <a:pt x="706" y="801"/>
                    <a:pt x="705" y="803"/>
                    <a:pt x="704" y="804"/>
                  </a:cubicBezTo>
                  <a:cubicBezTo>
                    <a:pt x="703" y="804"/>
                    <a:pt x="704" y="803"/>
                    <a:pt x="702" y="803"/>
                  </a:cubicBezTo>
                  <a:cubicBezTo>
                    <a:pt x="702" y="799"/>
                    <a:pt x="707" y="800"/>
                    <a:pt x="708" y="796"/>
                  </a:cubicBezTo>
                  <a:cubicBezTo>
                    <a:pt x="706" y="797"/>
                    <a:pt x="704" y="798"/>
                    <a:pt x="703" y="800"/>
                  </a:cubicBezTo>
                  <a:cubicBezTo>
                    <a:pt x="700" y="801"/>
                    <a:pt x="703" y="796"/>
                    <a:pt x="699" y="798"/>
                  </a:cubicBezTo>
                  <a:cubicBezTo>
                    <a:pt x="699" y="795"/>
                    <a:pt x="701" y="795"/>
                    <a:pt x="701" y="793"/>
                  </a:cubicBezTo>
                  <a:cubicBezTo>
                    <a:pt x="698" y="793"/>
                    <a:pt x="697" y="791"/>
                    <a:pt x="696" y="789"/>
                  </a:cubicBezTo>
                  <a:cubicBezTo>
                    <a:pt x="692" y="792"/>
                    <a:pt x="691" y="788"/>
                    <a:pt x="689" y="787"/>
                  </a:cubicBezTo>
                  <a:cubicBezTo>
                    <a:pt x="689" y="785"/>
                    <a:pt x="693" y="786"/>
                    <a:pt x="692" y="784"/>
                  </a:cubicBezTo>
                  <a:cubicBezTo>
                    <a:pt x="688" y="785"/>
                    <a:pt x="688" y="782"/>
                    <a:pt x="685" y="780"/>
                  </a:cubicBezTo>
                  <a:cubicBezTo>
                    <a:pt x="683" y="780"/>
                    <a:pt x="684" y="783"/>
                    <a:pt x="682" y="784"/>
                  </a:cubicBezTo>
                  <a:cubicBezTo>
                    <a:pt x="679" y="782"/>
                    <a:pt x="684" y="780"/>
                    <a:pt x="683" y="778"/>
                  </a:cubicBezTo>
                  <a:cubicBezTo>
                    <a:pt x="682" y="777"/>
                    <a:pt x="682" y="777"/>
                    <a:pt x="680" y="778"/>
                  </a:cubicBezTo>
                  <a:cubicBezTo>
                    <a:pt x="682" y="770"/>
                    <a:pt x="671" y="775"/>
                    <a:pt x="671" y="769"/>
                  </a:cubicBezTo>
                  <a:cubicBezTo>
                    <a:pt x="667" y="771"/>
                    <a:pt x="666" y="770"/>
                    <a:pt x="662" y="769"/>
                  </a:cubicBezTo>
                  <a:cubicBezTo>
                    <a:pt x="662" y="769"/>
                    <a:pt x="663" y="767"/>
                    <a:pt x="662" y="766"/>
                  </a:cubicBezTo>
                  <a:cubicBezTo>
                    <a:pt x="664" y="763"/>
                    <a:pt x="665" y="766"/>
                    <a:pt x="667" y="765"/>
                  </a:cubicBezTo>
                  <a:cubicBezTo>
                    <a:pt x="667" y="762"/>
                    <a:pt x="663" y="762"/>
                    <a:pt x="660" y="763"/>
                  </a:cubicBezTo>
                  <a:cubicBezTo>
                    <a:pt x="659" y="760"/>
                    <a:pt x="661" y="760"/>
                    <a:pt x="662" y="757"/>
                  </a:cubicBezTo>
                  <a:cubicBezTo>
                    <a:pt x="660" y="756"/>
                    <a:pt x="661" y="754"/>
                    <a:pt x="658" y="756"/>
                  </a:cubicBezTo>
                  <a:cubicBezTo>
                    <a:pt x="658" y="755"/>
                    <a:pt x="658" y="754"/>
                    <a:pt x="658" y="753"/>
                  </a:cubicBezTo>
                  <a:cubicBezTo>
                    <a:pt x="656" y="756"/>
                    <a:pt x="652" y="754"/>
                    <a:pt x="654" y="749"/>
                  </a:cubicBezTo>
                  <a:cubicBezTo>
                    <a:pt x="649" y="752"/>
                    <a:pt x="650" y="749"/>
                    <a:pt x="649" y="747"/>
                  </a:cubicBezTo>
                  <a:cubicBezTo>
                    <a:pt x="646" y="747"/>
                    <a:pt x="649" y="748"/>
                    <a:pt x="648" y="750"/>
                  </a:cubicBezTo>
                  <a:cubicBezTo>
                    <a:pt x="646" y="750"/>
                    <a:pt x="646" y="748"/>
                    <a:pt x="645" y="748"/>
                  </a:cubicBezTo>
                  <a:cubicBezTo>
                    <a:pt x="646" y="744"/>
                    <a:pt x="647" y="745"/>
                    <a:pt x="649" y="744"/>
                  </a:cubicBezTo>
                  <a:cubicBezTo>
                    <a:pt x="648" y="742"/>
                    <a:pt x="647" y="740"/>
                    <a:pt x="648" y="736"/>
                  </a:cubicBezTo>
                  <a:cubicBezTo>
                    <a:pt x="649" y="736"/>
                    <a:pt x="650" y="736"/>
                    <a:pt x="650" y="737"/>
                  </a:cubicBezTo>
                  <a:cubicBezTo>
                    <a:pt x="651" y="735"/>
                    <a:pt x="648" y="732"/>
                    <a:pt x="647" y="731"/>
                  </a:cubicBezTo>
                  <a:cubicBezTo>
                    <a:pt x="648" y="736"/>
                    <a:pt x="645" y="738"/>
                    <a:pt x="647" y="743"/>
                  </a:cubicBezTo>
                  <a:cubicBezTo>
                    <a:pt x="640" y="744"/>
                    <a:pt x="646" y="736"/>
                    <a:pt x="643" y="735"/>
                  </a:cubicBezTo>
                  <a:cubicBezTo>
                    <a:pt x="641" y="737"/>
                    <a:pt x="642" y="741"/>
                    <a:pt x="639" y="743"/>
                  </a:cubicBezTo>
                  <a:cubicBezTo>
                    <a:pt x="640" y="740"/>
                    <a:pt x="638" y="738"/>
                    <a:pt x="639" y="735"/>
                  </a:cubicBezTo>
                  <a:cubicBezTo>
                    <a:pt x="637" y="736"/>
                    <a:pt x="634" y="738"/>
                    <a:pt x="632" y="740"/>
                  </a:cubicBezTo>
                  <a:cubicBezTo>
                    <a:pt x="635" y="737"/>
                    <a:pt x="634" y="735"/>
                    <a:pt x="634" y="732"/>
                  </a:cubicBezTo>
                  <a:cubicBezTo>
                    <a:pt x="635" y="730"/>
                    <a:pt x="638" y="731"/>
                    <a:pt x="638" y="728"/>
                  </a:cubicBezTo>
                  <a:cubicBezTo>
                    <a:pt x="636" y="729"/>
                    <a:pt x="636" y="729"/>
                    <a:pt x="633" y="732"/>
                  </a:cubicBezTo>
                  <a:cubicBezTo>
                    <a:pt x="633" y="731"/>
                    <a:pt x="633" y="728"/>
                    <a:pt x="631" y="731"/>
                  </a:cubicBezTo>
                  <a:cubicBezTo>
                    <a:pt x="630" y="730"/>
                    <a:pt x="631" y="728"/>
                    <a:pt x="631" y="726"/>
                  </a:cubicBezTo>
                  <a:cubicBezTo>
                    <a:pt x="633" y="724"/>
                    <a:pt x="634" y="729"/>
                    <a:pt x="637" y="725"/>
                  </a:cubicBezTo>
                  <a:cubicBezTo>
                    <a:pt x="633" y="725"/>
                    <a:pt x="622" y="721"/>
                    <a:pt x="629" y="717"/>
                  </a:cubicBezTo>
                  <a:cubicBezTo>
                    <a:pt x="628" y="716"/>
                    <a:pt x="625" y="717"/>
                    <a:pt x="625" y="714"/>
                  </a:cubicBezTo>
                  <a:cubicBezTo>
                    <a:pt x="619" y="717"/>
                    <a:pt x="620" y="710"/>
                    <a:pt x="613" y="712"/>
                  </a:cubicBezTo>
                  <a:cubicBezTo>
                    <a:pt x="616" y="708"/>
                    <a:pt x="612" y="708"/>
                    <a:pt x="615" y="706"/>
                  </a:cubicBezTo>
                  <a:cubicBezTo>
                    <a:pt x="615" y="704"/>
                    <a:pt x="612" y="708"/>
                    <a:pt x="610" y="707"/>
                  </a:cubicBezTo>
                  <a:cubicBezTo>
                    <a:pt x="608" y="704"/>
                    <a:pt x="607" y="700"/>
                    <a:pt x="601" y="700"/>
                  </a:cubicBezTo>
                  <a:cubicBezTo>
                    <a:pt x="604" y="697"/>
                    <a:pt x="601" y="696"/>
                    <a:pt x="599" y="697"/>
                  </a:cubicBezTo>
                  <a:cubicBezTo>
                    <a:pt x="601" y="694"/>
                    <a:pt x="598" y="694"/>
                    <a:pt x="599" y="692"/>
                  </a:cubicBezTo>
                  <a:cubicBezTo>
                    <a:pt x="598" y="693"/>
                    <a:pt x="598" y="694"/>
                    <a:pt x="596" y="697"/>
                  </a:cubicBezTo>
                  <a:cubicBezTo>
                    <a:pt x="595" y="696"/>
                    <a:pt x="595" y="692"/>
                    <a:pt x="596" y="690"/>
                  </a:cubicBezTo>
                  <a:cubicBezTo>
                    <a:pt x="595" y="688"/>
                    <a:pt x="592" y="692"/>
                    <a:pt x="593" y="687"/>
                  </a:cubicBezTo>
                  <a:cubicBezTo>
                    <a:pt x="592" y="687"/>
                    <a:pt x="592" y="689"/>
                    <a:pt x="590" y="689"/>
                  </a:cubicBezTo>
                  <a:cubicBezTo>
                    <a:pt x="592" y="690"/>
                    <a:pt x="593" y="692"/>
                    <a:pt x="593" y="695"/>
                  </a:cubicBezTo>
                  <a:cubicBezTo>
                    <a:pt x="590" y="692"/>
                    <a:pt x="589" y="689"/>
                    <a:pt x="586" y="687"/>
                  </a:cubicBezTo>
                  <a:cubicBezTo>
                    <a:pt x="586" y="686"/>
                    <a:pt x="587" y="686"/>
                    <a:pt x="587" y="685"/>
                  </a:cubicBezTo>
                  <a:cubicBezTo>
                    <a:pt x="589" y="686"/>
                    <a:pt x="589" y="690"/>
                    <a:pt x="592" y="687"/>
                  </a:cubicBezTo>
                  <a:cubicBezTo>
                    <a:pt x="592" y="684"/>
                    <a:pt x="587" y="686"/>
                    <a:pt x="588" y="680"/>
                  </a:cubicBezTo>
                  <a:cubicBezTo>
                    <a:pt x="587" y="681"/>
                    <a:pt x="586" y="681"/>
                    <a:pt x="586" y="680"/>
                  </a:cubicBezTo>
                  <a:cubicBezTo>
                    <a:pt x="585" y="680"/>
                    <a:pt x="584" y="681"/>
                    <a:pt x="583" y="683"/>
                  </a:cubicBezTo>
                  <a:cubicBezTo>
                    <a:pt x="580" y="683"/>
                    <a:pt x="581" y="679"/>
                    <a:pt x="578" y="679"/>
                  </a:cubicBezTo>
                  <a:cubicBezTo>
                    <a:pt x="578" y="677"/>
                    <a:pt x="580" y="677"/>
                    <a:pt x="580" y="675"/>
                  </a:cubicBezTo>
                  <a:cubicBezTo>
                    <a:pt x="578" y="675"/>
                    <a:pt x="578" y="678"/>
                    <a:pt x="577" y="676"/>
                  </a:cubicBezTo>
                  <a:cubicBezTo>
                    <a:pt x="577" y="674"/>
                    <a:pt x="580" y="675"/>
                    <a:pt x="578" y="673"/>
                  </a:cubicBezTo>
                  <a:cubicBezTo>
                    <a:pt x="577" y="673"/>
                    <a:pt x="577" y="675"/>
                    <a:pt x="575" y="675"/>
                  </a:cubicBezTo>
                  <a:cubicBezTo>
                    <a:pt x="577" y="664"/>
                    <a:pt x="565" y="663"/>
                    <a:pt x="565" y="655"/>
                  </a:cubicBezTo>
                  <a:cubicBezTo>
                    <a:pt x="565" y="654"/>
                    <a:pt x="568" y="655"/>
                    <a:pt x="568" y="654"/>
                  </a:cubicBezTo>
                  <a:cubicBezTo>
                    <a:pt x="568" y="651"/>
                    <a:pt x="561" y="653"/>
                    <a:pt x="564" y="647"/>
                  </a:cubicBezTo>
                  <a:cubicBezTo>
                    <a:pt x="563" y="647"/>
                    <a:pt x="562" y="648"/>
                    <a:pt x="562" y="649"/>
                  </a:cubicBezTo>
                  <a:cubicBezTo>
                    <a:pt x="559" y="650"/>
                    <a:pt x="560" y="649"/>
                    <a:pt x="558" y="649"/>
                  </a:cubicBezTo>
                  <a:cubicBezTo>
                    <a:pt x="558" y="647"/>
                    <a:pt x="560" y="647"/>
                    <a:pt x="561" y="647"/>
                  </a:cubicBezTo>
                  <a:cubicBezTo>
                    <a:pt x="561" y="645"/>
                    <a:pt x="559" y="645"/>
                    <a:pt x="559" y="643"/>
                  </a:cubicBezTo>
                  <a:cubicBezTo>
                    <a:pt x="558" y="644"/>
                    <a:pt x="558" y="645"/>
                    <a:pt x="557" y="646"/>
                  </a:cubicBezTo>
                  <a:cubicBezTo>
                    <a:pt x="555" y="647"/>
                    <a:pt x="556" y="645"/>
                    <a:pt x="555" y="645"/>
                  </a:cubicBezTo>
                  <a:cubicBezTo>
                    <a:pt x="555" y="644"/>
                    <a:pt x="557" y="644"/>
                    <a:pt x="557" y="642"/>
                  </a:cubicBezTo>
                  <a:cubicBezTo>
                    <a:pt x="556" y="642"/>
                    <a:pt x="555" y="642"/>
                    <a:pt x="554" y="642"/>
                  </a:cubicBezTo>
                  <a:cubicBezTo>
                    <a:pt x="554" y="640"/>
                    <a:pt x="556" y="641"/>
                    <a:pt x="556" y="638"/>
                  </a:cubicBezTo>
                  <a:cubicBezTo>
                    <a:pt x="552" y="636"/>
                    <a:pt x="548" y="633"/>
                    <a:pt x="546" y="629"/>
                  </a:cubicBezTo>
                  <a:cubicBezTo>
                    <a:pt x="545" y="631"/>
                    <a:pt x="545" y="631"/>
                    <a:pt x="545" y="631"/>
                  </a:cubicBezTo>
                  <a:cubicBezTo>
                    <a:pt x="544" y="630"/>
                    <a:pt x="541" y="631"/>
                    <a:pt x="542" y="629"/>
                  </a:cubicBezTo>
                  <a:cubicBezTo>
                    <a:pt x="542" y="628"/>
                    <a:pt x="544" y="628"/>
                    <a:pt x="545" y="628"/>
                  </a:cubicBezTo>
                  <a:cubicBezTo>
                    <a:pt x="544" y="624"/>
                    <a:pt x="539" y="623"/>
                    <a:pt x="537" y="623"/>
                  </a:cubicBezTo>
                  <a:cubicBezTo>
                    <a:pt x="539" y="620"/>
                    <a:pt x="539" y="619"/>
                    <a:pt x="536" y="619"/>
                  </a:cubicBezTo>
                  <a:cubicBezTo>
                    <a:pt x="535" y="622"/>
                    <a:pt x="534" y="621"/>
                    <a:pt x="532" y="621"/>
                  </a:cubicBezTo>
                  <a:cubicBezTo>
                    <a:pt x="536" y="623"/>
                    <a:pt x="534" y="627"/>
                    <a:pt x="538" y="630"/>
                  </a:cubicBezTo>
                  <a:cubicBezTo>
                    <a:pt x="539" y="629"/>
                    <a:pt x="538" y="629"/>
                    <a:pt x="538" y="628"/>
                  </a:cubicBezTo>
                  <a:cubicBezTo>
                    <a:pt x="541" y="627"/>
                    <a:pt x="538" y="631"/>
                    <a:pt x="541" y="629"/>
                  </a:cubicBezTo>
                  <a:cubicBezTo>
                    <a:pt x="539" y="633"/>
                    <a:pt x="540" y="632"/>
                    <a:pt x="539" y="636"/>
                  </a:cubicBezTo>
                  <a:cubicBezTo>
                    <a:pt x="538" y="630"/>
                    <a:pt x="529" y="627"/>
                    <a:pt x="530" y="621"/>
                  </a:cubicBezTo>
                  <a:cubicBezTo>
                    <a:pt x="530" y="622"/>
                    <a:pt x="529" y="622"/>
                    <a:pt x="529" y="622"/>
                  </a:cubicBezTo>
                  <a:cubicBezTo>
                    <a:pt x="526" y="622"/>
                    <a:pt x="531" y="621"/>
                    <a:pt x="530" y="619"/>
                  </a:cubicBezTo>
                  <a:cubicBezTo>
                    <a:pt x="524" y="620"/>
                    <a:pt x="525" y="616"/>
                    <a:pt x="524" y="613"/>
                  </a:cubicBezTo>
                  <a:cubicBezTo>
                    <a:pt x="521" y="615"/>
                    <a:pt x="520" y="613"/>
                    <a:pt x="520" y="611"/>
                  </a:cubicBezTo>
                  <a:cubicBezTo>
                    <a:pt x="522" y="610"/>
                    <a:pt x="525" y="610"/>
                    <a:pt x="526" y="607"/>
                  </a:cubicBezTo>
                  <a:cubicBezTo>
                    <a:pt x="528" y="607"/>
                    <a:pt x="529" y="610"/>
                    <a:pt x="531" y="608"/>
                  </a:cubicBezTo>
                  <a:cubicBezTo>
                    <a:pt x="529" y="607"/>
                    <a:pt x="530" y="607"/>
                    <a:pt x="531" y="604"/>
                  </a:cubicBezTo>
                  <a:cubicBezTo>
                    <a:pt x="528" y="606"/>
                    <a:pt x="528" y="604"/>
                    <a:pt x="526" y="605"/>
                  </a:cubicBezTo>
                  <a:cubicBezTo>
                    <a:pt x="524" y="605"/>
                    <a:pt x="526" y="602"/>
                    <a:pt x="522" y="602"/>
                  </a:cubicBezTo>
                  <a:cubicBezTo>
                    <a:pt x="525" y="598"/>
                    <a:pt x="521" y="596"/>
                    <a:pt x="517" y="595"/>
                  </a:cubicBezTo>
                  <a:cubicBezTo>
                    <a:pt x="520" y="592"/>
                    <a:pt x="519" y="591"/>
                    <a:pt x="515" y="591"/>
                  </a:cubicBezTo>
                  <a:cubicBezTo>
                    <a:pt x="516" y="590"/>
                    <a:pt x="517" y="590"/>
                    <a:pt x="518" y="590"/>
                  </a:cubicBezTo>
                  <a:cubicBezTo>
                    <a:pt x="518" y="586"/>
                    <a:pt x="512" y="586"/>
                    <a:pt x="512" y="583"/>
                  </a:cubicBezTo>
                  <a:cubicBezTo>
                    <a:pt x="510" y="583"/>
                    <a:pt x="510" y="586"/>
                    <a:pt x="508" y="585"/>
                  </a:cubicBezTo>
                  <a:cubicBezTo>
                    <a:pt x="506" y="586"/>
                    <a:pt x="510" y="582"/>
                    <a:pt x="507" y="583"/>
                  </a:cubicBezTo>
                  <a:cubicBezTo>
                    <a:pt x="507" y="582"/>
                    <a:pt x="508" y="581"/>
                    <a:pt x="509" y="581"/>
                  </a:cubicBezTo>
                  <a:cubicBezTo>
                    <a:pt x="509" y="579"/>
                    <a:pt x="506" y="583"/>
                    <a:pt x="506" y="580"/>
                  </a:cubicBezTo>
                  <a:cubicBezTo>
                    <a:pt x="507" y="578"/>
                    <a:pt x="508" y="577"/>
                    <a:pt x="509" y="577"/>
                  </a:cubicBezTo>
                  <a:cubicBezTo>
                    <a:pt x="506" y="576"/>
                    <a:pt x="507" y="570"/>
                    <a:pt x="503" y="572"/>
                  </a:cubicBezTo>
                  <a:cubicBezTo>
                    <a:pt x="503" y="570"/>
                    <a:pt x="505" y="571"/>
                    <a:pt x="505" y="568"/>
                  </a:cubicBezTo>
                  <a:cubicBezTo>
                    <a:pt x="502" y="571"/>
                    <a:pt x="503" y="567"/>
                    <a:pt x="503" y="567"/>
                  </a:cubicBezTo>
                  <a:cubicBezTo>
                    <a:pt x="501" y="565"/>
                    <a:pt x="496" y="567"/>
                    <a:pt x="497" y="562"/>
                  </a:cubicBezTo>
                  <a:cubicBezTo>
                    <a:pt x="494" y="564"/>
                    <a:pt x="493" y="559"/>
                    <a:pt x="491" y="558"/>
                  </a:cubicBezTo>
                  <a:cubicBezTo>
                    <a:pt x="492" y="557"/>
                    <a:pt x="493" y="557"/>
                    <a:pt x="494" y="556"/>
                  </a:cubicBezTo>
                  <a:cubicBezTo>
                    <a:pt x="489" y="557"/>
                    <a:pt x="492" y="553"/>
                    <a:pt x="487" y="553"/>
                  </a:cubicBezTo>
                  <a:cubicBezTo>
                    <a:pt x="484" y="554"/>
                    <a:pt x="485" y="557"/>
                    <a:pt x="487" y="557"/>
                  </a:cubicBezTo>
                  <a:cubicBezTo>
                    <a:pt x="487" y="558"/>
                    <a:pt x="483" y="557"/>
                    <a:pt x="483" y="557"/>
                  </a:cubicBezTo>
                  <a:cubicBezTo>
                    <a:pt x="480" y="558"/>
                    <a:pt x="484" y="559"/>
                    <a:pt x="483" y="560"/>
                  </a:cubicBezTo>
                  <a:cubicBezTo>
                    <a:pt x="483" y="561"/>
                    <a:pt x="481" y="560"/>
                    <a:pt x="480" y="560"/>
                  </a:cubicBezTo>
                  <a:cubicBezTo>
                    <a:pt x="479" y="560"/>
                    <a:pt x="482" y="556"/>
                    <a:pt x="477" y="557"/>
                  </a:cubicBezTo>
                  <a:cubicBezTo>
                    <a:pt x="478" y="555"/>
                    <a:pt x="479" y="553"/>
                    <a:pt x="480" y="553"/>
                  </a:cubicBezTo>
                  <a:cubicBezTo>
                    <a:pt x="481" y="550"/>
                    <a:pt x="478" y="551"/>
                    <a:pt x="479" y="547"/>
                  </a:cubicBezTo>
                  <a:cubicBezTo>
                    <a:pt x="478" y="548"/>
                    <a:pt x="476" y="550"/>
                    <a:pt x="475" y="548"/>
                  </a:cubicBezTo>
                  <a:cubicBezTo>
                    <a:pt x="480" y="546"/>
                    <a:pt x="484" y="547"/>
                    <a:pt x="489" y="548"/>
                  </a:cubicBezTo>
                  <a:cubicBezTo>
                    <a:pt x="488" y="546"/>
                    <a:pt x="488" y="544"/>
                    <a:pt x="488" y="543"/>
                  </a:cubicBezTo>
                  <a:cubicBezTo>
                    <a:pt x="487" y="543"/>
                    <a:pt x="484" y="544"/>
                    <a:pt x="485" y="542"/>
                  </a:cubicBezTo>
                  <a:cubicBezTo>
                    <a:pt x="484" y="542"/>
                    <a:pt x="484" y="543"/>
                    <a:pt x="482" y="543"/>
                  </a:cubicBezTo>
                  <a:cubicBezTo>
                    <a:pt x="480" y="543"/>
                    <a:pt x="483" y="542"/>
                    <a:pt x="483" y="539"/>
                  </a:cubicBezTo>
                  <a:cubicBezTo>
                    <a:pt x="479" y="543"/>
                    <a:pt x="474" y="536"/>
                    <a:pt x="478" y="532"/>
                  </a:cubicBezTo>
                  <a:cubicBezTo>
                    <a:pt x="475" y="534"/>
                    <a:pt x="477" y="530"/>
                    <a:pt x="473" y="531"/>
                  </a:cubicBezTo>
                  <a:cubicBezTo>
                    <a:pt x="472" y="534"/>
                    <a:pt x="476" y="533"/>
                    <a:pt x="475" y="536"/>
                  </a:cubicBezTo>
                  <a:cubicBezTo>
                    <a:pt x="473" y="537"/>
                    <a:pt x="473" y="533"/>
                    <a:pt x="472" y="531"/>
                  </a:cubicBezTo>
                  <a:cubicBezTo>
                    <a:pt x="471" y="532"/>
                    <a:pt x="469" y="532"/>
                    <a:pt x="468" y="532"/>
                  </a:cubicBezTo>
                  <a:cubicBezTo>
                    <a:pt x="466" y="532"/>
                    <a:pt x="469" y="530"/>
                    <a:pt x="470" y="530"/>
                  </a:cubicBezTo>
                  <a:cubicBezTo>
                    <a:pt x="470" y="528"/>
                    <a:pt x="466" y="531"/>
                    <a:pt x="466" y="533"/>
                  </a:cubicBezTo>
                  <a:cubicBezTo>
                    <a:pt x="467" y="533"/>
                    <a:pt x="466" y="535"/>
                    <a:pt x="469" y="534"/>
                  </a:cubicBezTo>
                  <a:cubicBezTo>
                    <a:pt x="468" y="535"/>
                    <a:pt x="467" y="536"/>
                    <a:pt x="466" y="537"/>
                  </a:cubicBezTo>
                  <a:cubicBezTo>
                    <a:pt x="463" y="537"/>
                    <a:pt x="466" y="533"/>
                    <a:pt x="463" y="532"/>
                  </a:cubicBezTo>
                  <a:cubicBezTo>
                    <a:pt x="465" y="530"/>
                    <a:pt x="471" y="530"/>
                    <a:pt x="469" y="527"/>
                  </a:cubicBezTo>
                  <a:cubicBezTo>
                    <a:pt x="467" y="530"/>
                    <a:pt x="468" y="528"/>
                    <a:pt x="465" y="527"/>
                  </a:cubicBezTo>
                  <a:cubicBezTo>
                    <a:pt x="468" y="525"/>
                    <a:pt x="468" y="528"/>
                    <a:pt x="468" y="523"/>
                  </a:cubicBezTo>
                  <a:cubicBezTo>
                    <a:pt x="465" y="525"/>
                    <a:pt x="465" y="525"/>
                    <a:pt x="463" y="524"/>
                  </a:cubicBezTo>
                  <a:cubicBezTo>
                    <a:pt x="466" y="521"/>
                    <a:pt x="459" y="522"/>
                    <a:pt x="462" y="518"/>
                  </a:cubicBezTo>
                  <a:cubicBezTo>
                    <a:pt x="465" y="522"/>
                    <a:pt x="471" y="523"/>
                    <a:pt x="472" y="530"/>
                  </a:cubicBezTo>
                  <a:cubicBezTo>
                    <a:pt x="475" y="526"/>
                    <a:pt x="476" y="533"/>
                    <a:pt x="480" y="529"/>
                  </a:cubicBezTo>
                  <a:cubicBezTo>
                    <a:pt x="481" y="527"/>
                    <a:pt x="480" y="527"/>
                    <a:pt x="480" y="526"/>
                  </a:cubicBezTo>
                  <a:cubicBezTo>
                    <a:pt x="476" y="528"/>
                    <a:pt x="477" y="522"/>
                    <a:pt x="479" y="520"/>
                  </a:cubicBezTo>
                  <a:cubicBezTo>
                    <a:pt x="476" y="524"/>
                    <a:pt x="475" y="521"/>
                    <a:pt x="472" y="524"/>
                  </a:cubicBezTo>
                  <a:cubicBezTo>
                    <a:pt x="472" y="523"/>
                    <a:pt x="469" y="523"/>
                    <a:pt x="470" y="521"/>
                  </a:cubicBezTo>
                  <a:cubicBezTo>
                    <a:pt x="472" y="519"/>
                    <a:pt x="472" y="524"/>
                    <a:pt x="473" y="520"/>
                  </a:cubicBezTo>
                  <a:cubicBezTo>
                    <a:pt x="476" y="519"/>
                    <a:pt x="473" y="522"/>
                    <a:pt x="476" y="521"/>
                  </a:cubicBezTo>
                  <a:cubicBezTo>
                    <a:pt x="476" y="520"/>
                    <a:pt x="477" y="519"/>
                    <a:pt x="478" y="518"/>
                  </a:cubicBezTo>
                  <a:cubicBezTo>
                    <a:pt x="473" y="518"/>
                    <a:pt x="475" y="516"/>
                    <a:pt x="477" y="513"/>
                  </a:cubicBezTo>
                  <a:cubicBezTo>
                    <a:pt x="473" y="517"/>
                    <a:pt x="473" y="510"/>
                    <a:pt x="470" y="508"/>
                  </a:cubicBezTo>
                  <a:cubicBezTo>
                    <a:pt x="467" y="509"/>
                    <a:pt x="469" y="509"/>
                    <a:pt x="468" y="511"/>
                  </a:cubicBezTo>
                  <a:cubicBezTo>
                    <a:pt x="462" y="511"/>
                    <a:pt x="463" y="504"/>
                    <a:pt x="459" y="506"/>
                  </a:cubicBezTo>
                  <a:cubicBezTo>
                    <a:pt x="459" y="503"/>
                    <a:pt x="462" y="504"/>
                    <a:pt x="463" y="502"/>
                  </a:cubicBezTo>
                  <a:cubicBezTo>
                    <a:pt x="464" y="504"/>
                    <a:pt x="466" y="506"/>
                    <a:pt x="466" y="509"/>
                  </a:cubicBezTo>
                  <a:cubicBezTo>
                    <a:pt x="468" y="508"/>
                    <a:pt x="470" y="507"/>
                    <a:pt x="471" y="506"/>
                  </a:cubicBezTo>
                  <a:cubicBezTo>
                    <a:pt x="469" y="506"/>
                    <a:pt x="470" y="505"/>
                    <a:pt x="470" y="504"/>
                  </a:cubicBezTo>
                  <a:cubicBezTo>
                    <a:pt x="469" y="504"/>
                    <a:pt x="468" y="505"/>
                    <a:pt x="468" y="506"/>
                  </a:cubicBezTo>
                  <a:cubicBezTo>
                    <a:pt x="470" y="501"/>
                    <a:pt x="463" y="498"/>
                    <a:pt x="458" y="499"/>
                  </a:cubicBezTo>
                  <a:cubicBezTo>
                    <a:pt x="465" y="496"/>
                    <a:pt x="459" y="494"/>
                    <a:pt x="463" y="490"/>
                  </a:cubicBezTo>
                  <a:cubicBezTo>
                    <a:pt x="461" y="490"/>
                    <a:pt x="461" y="490"/>
                    <a:pt x="461" y="489"/>
                  </a:cubicBezTo>
                  <a:cubicBezTo>
                    <a:pt x="457" y="490"/>
                    <a:pt x="462" y="491"/>
                    <a:pt x="460" y="492"/>
                  </a:cubicBezTo>
                  <a:cubicBezTo>
                    <a:pt x="458" y="495"/>
                    <a:pt x="455" y="494"/>
                    <a:pt x="451" y="494"/>
                  </a:cubicBezTo>
                  <a:cubicBezTo>
                    <a:pt x="453" y="490"/>
                    <a:pt x="455" y="493"/>
                    <a:pt x="457" y="492"/>
                  </a:cubicBezTo>
                  <a:cubicBezTo>
                    <a:pt x="458" y="488"/>
                    <a:pt x="456" y="490"/>
                    <a:pt x="453" y="489"/>
                  </a:cubicBezTo>
                  <a:cubicBezTo>
                    <a:pt x="452" y="491"/>
                    <a:pt x="451" y="491"/>
                    <a:pt x="450" y="492"/>
                  </a:cubicBezTo>
                  <a:cubicBezTo>
                    <a:pt x="448" y="492"/>
                    <a:pt x="450" y="489"/>
                    <a:pt x="447" y="490"/>
                  </a:cubicBezTo>
                  <a:cubicBezTo>
                    <a:pt x="446" y="493"/>
                    <a:pt x="452" y="492"/>
                    <a:pt x="449" y="496"/>
                  </a:cubicBezTo>
                  <a:cubicBezTo>
                    <a:pt x="452" y="497"/>
                    <a:pt x="456" y="497"/>
                    <a:pt x="457" y="499"/>
                  </a:cubicBezTo>
                  <a:cubicBezTo>
                    <a:pt x="456" y="501"/>
                    <a:pt x="454" y="498"/>
                    <a:pt x="454" y="498"/>
                  </a:cubicBezTo>
                  <a:cubicBezTo>
                    <a:pt x="451" y="498"/>
                    <a:pt x="453" y="501"/>
                    <a:pt x="455" y="499"/>
                  </a:cubicBezTo>
                  <a:cubicBezTo>
                    <a:pt x="444" y="507"/>
                    <a:pt x="446" y="490"/>
                    <a:pt x="439" y="486"/>
                  </a:cubicBezTo>
                  <a:cubicBezTo>
                    <a:pt x="438" y="487"/>
                    <a:pt x="438" y="488"/>
                    <a:pt x="437" y="488"/>
                  </a:cubicBezTo>
                  <a:cubicBezTo>
                    <a:pt x="436" y="490"/>
                    <a:pt x="440" y="489"/>
                    <a:pt x="438" y="491"/>
                  </a:cubicBezTo>
                  <a:cubicBezTo>
                    <a:pt x="436" y="493"/>
                    <a:pt x="432" y="491"/>
                    <a:pt x="434" y="488"/>
                  </a:cubicBezTo>
                  <a:cubicBezTo>
                    <a:pt x="432" y="491"/>
                    <a:pt x="427" y="490"/>
                    <a:pt x="429" y="486"/>
                  </a:cubicBezTo>
                  <a:cubicBezTo>
                    <a:pt x="429" y="486"/>
                    <a:pt x="433" y="487"/>
                    <a:pt x="432" y="489"/>
                  </a:cubicBezTo>
                  <a:cubicBezTo>
                    <a:pt x="435" y="486"/>
                    <a:pt x="435" y="488"/>
                    <a:pt x="439" y="486"/>
                  </a:cubicBezTo>
                  <a:cubicBezTo>
                    <a:pt x="439" y="483"/>
                    <a:pt x="440" y="483"/>
                    <a:pt x="440" y="481"/>
                  </a:cubicBezTo>
                  <a:cubicBezTo>
                    <a:pt x="443" y="483"/>
                    <a:pt x="442" y="486"/>
                    <a:pt x="448" y="486"/>
                  </a:cubicBezTo>
                  <a:cubicBezTo>
                    <a:pt x="450" y="483"/>
                    <a:pt x="451" y="485"/>
                    <a:pt x="451" y="481"/>
                  </a:cubicBezTo>
                  <a:cubicBezTo>
                    <a:pt x="449" y="482"/>
                    <a:pt x="449" y="485"/>
                    <a:pt x="445" y="484"/>
                  </a:cubicBezTo>
                  <a:cubicBezTo>
                    <a:pt x="444" y="481"/>
                    <a:pt x="443" y="478"/>
                    <a:pt x="441" y="476"/>
                  </a:cubicBezTo>
                  <a:cubicBezTo>
                    <a:pt x="440" y="478"/>
                    <a:pt x="439" y="479"/>
                    <a:pt x="438" y="479"/>
                  </a:cubicBezTo>
                  <a:cubicBezTo>
                    <a:pt x="438" y="480"/>
                    <a:pt x="438" y="482"/>
                    <a:pt x="439" y="483"/>
                  </a:cubicBezTo>
                  <a:cubicBezTo>
                    <a:pt x="438" y="484"/>
                    <a:pt x="436" y="483"/>
                    <a:pt x="434" y="483"/>
                  </a:cubicBezTo>
                  <a:cubicBezTo>
                    <a:pt x="435" y="481"/>
                    <a:pt x="436" y="481"/>
                    <a:pt x="437" y="481"/>
                  </a:cubicBezTo>
                  <a:cubicBezTo>
                    <a:pt x="437" y="478"/>
                    <a:pt x="433" y="483"/>
                    <a:pt x="432" y="480"/>
                  </a:cubicBezTo>
                  <a:cubicBezTo>
                    <a:pt x="434" y="478"/>
                    <a:pt x="436" y="478"/>
                    <a:pt x="438" y="477"/>
                  </a:cubicBezTo>
                  <a:cubicBezTo>
                    <a:pt x="432" y="477"/>
                    <a:pt x="433" y="469"/>
                    <a:pt x="427" y="468"/>
                  </a:cubicBezTo>
                  <a:cubicBezTo>
                    <a:pt x="428" y="467"/>
                    <a:pt x="430" y="467"/>
                    <a:pt x="430" y="465"/>
                  </a:cubicBezTo>
                  <a:cubicBezTo>
                    <a:pt x="428" y="464"/>
                    <a:pt x="429" y="462"/>
                    <a:pt x="425" y="462"/>
                  </a:cubicBezTo>
                  <a:cubicBezTo>
                    <a:pt x="424" y="464"/>
                    <a:pt x="423" y="465"/>
                    <a:pt x="422" y="466"/>
                  </a:cubicBezTo>
                  <a:cubicBezTo>
                    <a:pt x="420" y="465"/>
                    <a:pt x="420" y="462"/>
                    <a:pt x="417" y="462"/>
                  </a:cubicBezTo>
                  <a:cubicBezTo>
                    <a:pt x="418" y="460"/>
                    <a:pt x="424" y="459"/>
                    <a:pt x="422" y="463"/>
                  </a:cubicBezTo>
                  <a:cubicBezTo>
                    <a:pt x="423" y="461"/>
                    <a:pt x="426" y="461"/>
                    <a:pt x="427" y="459"/>
                  </a:cubicBezTo>
                  <a:cubicBezTo>
                    <a:pt x="422" y="460"/>
                    <a:pt x="422" y="457"/>
                    <a:pt x="418" y="456"/>
                  </a:cubicBezTo>
                  <a:cubicBezTo>
                    <a:pt x="416" y="458"/>
                    <a:pt x="420" y="457"/>
                    <a:pt x="419" y="459"/>
                  </a:cubicBezTo>
                  <a:cubicBezTo>
                    <a:pt x="416" y="461"/>
                    <a:pt x="417" y="457"/>
                    <a:pt x="414" y="457"/>
                  </a:cubicBezTo>
                  <a:cubicBezTo>
                    <a:pt x="414" y="456"/>
                    <a:pt x="415" y="456"/>
                    <a:pt x="416" y="454"/>
                  </a:cubicBezTo>
                  <a:cubicBezTo>
                    <a:pt x="409" y="457"/>
                    <a:pt x="413" y="449"/>
                    <a:pt x="409" y="449"/>
                  </a:cubicBezTo>
                  <a:cubicBezTo>
                    <a:pt x="413" y="445"/>
                    <a:pt x="414" y="450"/>
                    <a:pt x="417" y="449"/>
                  </a:cubicBezTo>
                  <a:cubicBezTo>
                    <a:pt x="417" y="448"/>
                    <a:pt x="416" y="448"/>
                    <a:pt x="415" y="448"/>
                  </a:cubicBezTo>
                  <a:cubicBezTo>
                    <a:pt x="415" y="445"/>
                    <a:pt x="418" y="447"/>
                    <a:pt x="418" y="445"/>
                  </a:cubicBezTo>
                  <a:cubicBezTo>
                    <a:pt x="416" y="445"/>
                    <a:pt x="416" y="441"/>
                    <a:pt x="414" y="444"/>
                  </a:cubicBezTo>
                  <a:cubicBezTo>
                    <a:pt x="411" y="444"/>
                    <a:pt x="413" y="441"/>
                    <a:pt x="412" y="440"/>
                  </a:cubicBezTo>
                  <a:cubicBezTo>
                    <a:pt x="413" y="439"/>
                    <a:pt x="416" y="438"/>
                    <a:pt x="415" y="440"/>
                  </a:cubicBezTo>
                  <a:cubicBezTo>
                    <a:pt x="419" y="437"/>
                    <a:pt x="409" y="437"/>
                    <a:pt x="414" y="433"/>
                  </a:cubicBezTo>
                  <a:cubicBezTo>
                    <a:pt x="409" y="433"/>
                    <a:pt x="409" y="433"/>
                    <a:pt x="409" y="433"/>
                  </a:cubicBezTo>
                  <a:cubicBezTo>
                    <a:pt x="409" y="434"/>
                    <a:pt x="408" y="435"/>
                    <a:pt x="407" y="436"/>
                  </a:cubicBezTo>
                  <a:cubicBezTo>
                    <a:pt x="405" y="435"/>
                    <a:pt x="407" y="434"/>
                    <a:pt x="408" y="432"/>
                  </a:cubicBezTo>
                  <a:cubicBezTo>
                    <a:pt x="402" y="432"/>
                    <a:pt x="405" y="427"/>
                    <a:pt x="405" y="422"/>
                  </a:cubicBezTo>
                  <a:cubicBezTo>
                    <a:pt x="400" y="421"/>
                    <a:pt x="402" y="413"/>
                    <a:pt x="397" y="411"/>
                  </a:cubicBezTo>
                  <a:cubicBezTo>
                    <a:pt x="395" y="413"/>
                    <a:pt x="398" y="413"/>
                    <a:pt x="397" y="415"/>
                  </a:cubicBezTo>
                  <a:cubicBezTo>
                    <a:pt x="394" y="416"/>
                    <a:pt x="392" y="412"/>
                    <a:pt x="391" y="410"/>
                  </a:cubicBezTo>
                  <a:cubicBezTo>
                    <a:pt x="394" y="408"/>
                    <a:pt x="393" y="412"/>
                    <a:pt x="395" y="410"/>
                  </a:cubicBezTo>
                  <a:cubicBezTo>
                    <a:pt x="396" y="408"/>
                    <a:pt x="396" y="407"/>
                    <a:pt x="397" y="406"/>
                  </a:cubicBezTo>
                  <a:cubicBezTo>
                    <a:pt x="396" y="406"/>
                    <a:pt x="391" y="406"/>
                    <a:pt x="388" y="406"/>
                  </a:cubicBezTo>
                  <a:cubicBezTo>
                    <a:pt x="386" y="405"/>
                    <a:pt x="390" y="403"/>
                    <a:pt x="391" y="401"/>
                  </a:cubicBezTo>
                  <a:cubicBezTo>
                    <a:pt x="391" y="399"/>
                    <a:pt x="385" y="399"/>
                    <a:pt x="389" y="397"/>
                  </a:cubicBezTo>
                  <a:cubicBezTo>
                    <a:pt x="384" y="396"/>
                    <a:pt x="384" y="392"/>
                    <a:pt x="383" y="388"/>
                  </a:cubicBezTo>
                  <a:cubicBezTo>
                    <a:pt x="383" y="386"/>
                    <a:pt x="387" y="388"/>
                    <a:pt x="388" y="385"/>
                  </a:cubicBezTo>
                  <a:cubicBezTo>
                    <a:pt x="385" y="384"/>
                    <a:pt x="385" y="388"/>
                    <a:pt x="382" y="387"/>
                  </a:cubicBezTo>
                  <a:cubicBezTo>
                    <a:pt x="379" y="386"/>
                    <a:pt x="384" y="383"/>
                    <a:pt x="385" y="381"/>
                  </a:cubicBezTo>
                  <a:cubicBezTo>
                    <a:pt x="383" y="380"/>
                    <a:pt x="384" y="378"/>
                    <a:pt x="383" y="378"/>
                  </a:cubicBezTo>
                  <a:cubicBezTo>
                    <a:pt x="385" y="377"/>
                    <a:pt x="386" y="376"/>
                    <a:pt x="387" y="373"/>
                  </a:cubicBezTo>
                  <a:cubicBezTo>
                    <a:pt x="386" y="374"/>
                    <a:pt x="384" y="374"/>
                    <a:pt x="385" y="373"/>
                  </a:cubicBezTo>
                  <a:cubicBezTo>
                    <a:pt x="383" y="373"/>
                    <a:pt x="385" y="374"/>
                    <a:pt x="383" y="376"/>
                  </a:cubicBezTo>
                  <a:cubicBezTo>
                    <a:pt x="381" y="376"/>
                    <a:pt x="382" y="374"/>
                    <a:pt x="382" y="373"/>
                  </a:cubicBezTo>
                  <a:cubicBezTo>
                    <a:pt x="380" y="373"/>
                    <a:pt x="380" y="376"/>
                    <a:pt x="381" y="376"/>
                  </a:cubicBezTo>
                  <a:cubicBezTo>
                    <a:pt x="380" y="377"/>
                    <a:pt x="378" y="377"/>
                    <a:pt x="376" y="378"/>
                  </a:cubicBezTo>
                  <a:cubicBezTo>
                    <a:pt x="376" y="376"/>
                    <a:pt x="378" y="375"/>
                    <a:pt x="374" y="376"/>
                  </a:cubicBezTo>
                  <a:cubicBezTo>
                    <a:pt x="376" y="373"/>
                    <a:pt x="376" y="375"/>
                    <a:pt x="378" y="374"/>
                  </a:cubicBezTo>
                  <a:cubicBezTo>
                    <a:pt x="379" y="371"/>
                    <a:pt x="376" y="373"/>
                    <a:pt x="374" y="374"/>
                  </a:cubicBezTo>
                  <a:cubicBezTo>
                    <a:pt x="372" y="372"/>
                    <a:pt x="373" y="370"/>
                    <a:pt x="371" y="368"/>
                  </a:cubicBezTo>
                  <a:cubicBezTo>
                    <a:pt x="373" y="367"/>
                    <a:pt x="376" y="367"/>
                    <a:pt x="377" y="366"/>
                  </a:cubicBezTo>
                  <a:cubicBezTo>
                    <a:pt x="377" y="364"/>
                    <a:pt x="381" y="360"/>
                    <a:pt x="378" y="358"/>
                  </a:cubicBezTo>
                  <a:cubicBezTo>
                    <a:pt x="381" y="355"/>
                    <a:pt x="383" y="353"/>
                    <a:pt x="381" y="350"/>
                  </a:cubicBezTo>
                  <a:cubicBezTo>
                    <a:pt x="380" y="351"/>
                    <a:pt x="381" y="353"/>
                    <a:pt x="379" y="354"/>
                  </a:cubicBezTo>
                  <a:cubicBezTo>
                    <a:pt x="377" y="354"/>
                    <a:pt x="377" y="352"/>
                    <a:pt x="376" y="351"/>
                  </a:cubicBezTo>
                  <a:cubicBezTo>
                    <a:pt x="375" y="350"/>
                    <a:pt x="374" y="352"/>
                    <a:pt x="372" y="352"/>
                  </a:cubicBezTo>
                  <a:cubicBezTo>
                    <a:pt x="373" y="353"/>
                    <a:pt x="372" y="358"/>
                    <a:pt x="375" y="357"/>
                  </a:cubicBezTo>
                  <a:cubicBezTo>
                    <a:pt x="374" y="358"/>
                    <a:pt x="372" y="359"/>
                    <a:pt x="371" y="359"/>
                  </a:cubicBezTo>
                  <a:cubicBezTo>
                    <a:pt x="369" y="357"/>
                    <a:pt x="373" y="356"/>
                    <a:pt x="368" y="356"/>
                  </a:cubicBezTo>
                  <a:cubicBezTo>
                    <a:pt x="369" y="354"/>
                    <a:pt x="371" y="356"/>
                    <a:pt x="372" y="353"/>
                  </a:cubicBezTo>
                  <a:cubicBezTo>
                    <a:pt x="368" y="356"/>
                    <a:pt x="367" y="353"/>
                    <a:pt x="368" y="351"/>
                  </a:cubicBezTo>
                  <a:cubicBezTo>
                    <a:pt x="365" y="351"/>
                    <a:pt x="365" y="353"/>
                    <a:pt x="366" y="353"/>
                  </a:cubicBezTo>
                  <a:cubicBezTo>
                    <a:pt x="365" y="353"/>
                    <a:pt x="365" y="352"/>
                    <a:pt x="364" y="352"/>
                  </a:cubicBezTo>
                  <a:cubicBezTo>
                    <a:pt x="365" y="351"/>
                    <a:pt x="365" y="348"/>
                    <a:pt x="367" y="348"/>
                  </a:cubicBezTo>
                  <a:cubicBezTo>
                    <a:pt x="367" y="347"/>
                    <a:pt x="362" y="346"/>
                    <a:pt x="366" y="345"/>
                  </a:cubicBezTo>
                  <a:cubicBezTo>
                    <a:pt x="366" y="343"/>
                    <a:pt x="360" y="346"/>
                    <a:pt x="360" y="343"/>
                  </a:cubicBezTo>
                  <a:cubicBezTo>
                    <a:pt x="361" y="342"/>
                    <a:pt x="363" y="342"/>
                    <a:pt x="364" y="342"/>
                  </a:cubicBezTo>
                  <a:cubicBezTo>
                    <a:pt x="363" y="340"/>
                    <a:pt x="365" y="335"/>
                    <a:pt x="361" y="336"/>
                  </a:cubicBezTo>
                  <a:cubicBezTo>
                    <a:pt x="360" y="336"/>
                    <a:pt x="360" y="332"/>
                    <a:pt x="362" y="333"/>
                  </a:cubicBezTo>
                  <a:cubicBezTo>
                    <a:pt x="360" y="330"/>
                    <a:pt x="354" y="327"/>
                    <a:pt x="346" y="329"/>
                  </a:cubicBezTo>
                  <a:cubicBezTo>
                    <a:pt x="346" y="329"/>
                    <a:pt x="346" y="327"/>
                    <a:pt x="344" y="327"/>
                  </a:cubicBezTo>
                  <a:cubicBezTo>
                    <a:pt x="346" y="324"/>
                    <a:pt x="349" y="326"/>
                    <a:pt x="350" y="323"/>
                  </a:cubicBezTo>
                  <a:cubicBezTo>
                    <a:pt x="353" y="324"/>
                    <a:pt x="352" y="324"/>
                    <a:pt x="352" y="326"/>
                  </a:cubicBezTo>
                  <a:cubicBezTo>
                    <a:pt x="355" y="327"/>
                    <a:pt x="357" y="326"/>
                    <a:pt x="358" y="324"/>
                  </a:cubicBezTo>
                  <a:cubicBezTo>
                    <a:pt x="357" y="324"/>
                    <a:pt x="357" y="325"/>
                    <a:pt x="356" y="325"/>
                  </a:cubicBezTo>
                  <a:cubicBezTo>
                    <a:pt x="355" y="325"/>
                    <a:pt x="353" y="324"/>
                    <a:pt x="354" y="322"/>
                  </a:cubicBezTo>
                  <a:cubicBezTo>
                    <a:pt x="355" y="320"/>
                    <a:pt x="355" y="323"/>
                    <a:pt x="357" y="322"/>
                  </a:cubicBezTo>
                  <a:cubicBezTo>
                    <a:pt x="359" y="320"/>
                    <a:pt x="355" y="321"/>
                    <a:pt x="357" y="318"/>
                  </a:cubicBezTo>
                  <a:cubicBezTo>
                    <a:pt x="351" y="321"/>
                    <a:pt x="353" y="314"/>
                    <a:pt x="354" y="309"/>
                  </a:cubicBezTo>
                  <a:cubicBezTo>
                    <a:pt x="351" y="309"/>
                    <a:pt x="347" y="310"/>
                    <a:pt x="348" y="313"/>
                  </a:cubicBezTo>
                  <a:cubicBezTo>
                    <a:pt x="351" y="311"/>
                    <a:pt x="350" y="313"/>
                    <a:pt x="350" y="315"/>
                  </a:cubicBezTo>
                  <a:cubicBezTo>
                    <a:pt x="349" y="316"/>
                    <a:pt x="349" y="315"/>
                    <a:pt x="349" y="314"/>
                  </a:cubicBezTo>
                  <a:cubicBezTo>
                    <a:pt x="347" y="316"/>
                    <a:pt x="351" y="319"/>
                    <a:pt x="350" y="322"/>
                  </a:cubicBezTo>
                  <a:cubicBezTo>
                    <a:pt x="343" y="318"/>
                    <a:pt x="341" y="306"/>
                    <a:pt x="335" y="299"/>
                  </a:cubicBezTo>
                  <a:cubicBezTo>
                    <a:pt x="336" y="298"/>
                    <a:pt x="337" y="299"/>
                    <a:pt x="338" y="299"/>
                  </a:cubicBezTo>
                  <a:cubicBezTo>
                    <a:pt x="338" y="297"/>
                    <a:pt x="338" y="296"/>
                    <a:pt x="335" y="296"/>
                  </a:cubicBezTo>
                  <a:cubicBezTo>
                    <a:pt x="339" y="293"/>
                    <a:pt x="335" y="294"/>
                    <a:pt x="336" y="292"/>
                  </a:cubicBezTo>
                  <a:cubicBezTo>
                    <a:pt x="337" y="290"/>
                    <a:pt x="340" y="293"/>
                    <a:pt x="341" y="290"/>
                  </a:cubicBezTo>
                  <a:cubicBezTo>
                    <a:pt x="336" y="290"/>
                    <a:pt x="338" y="288"/>
                    <a:pt x="337" y="285"/>
                  </a:cubicBezTo>
                  <a:cubicBezTo>
                    <a:pt x="334" y="285"/>
                    <a:pt x="331" y="285"/>
                    <a:pt x="334" y="280"/>
                  </a:cubicBezTo>
                  <a:cubicBezTo>
                    <a:pt x="331" y="280"/>
                    <a:pt x="332" y="278"/>
                    <a:pt x="329" y="278"/>
                  </a:cubicBezTo>
                  <a:cubicBezTo>
                    <a:pt x="335" y="269"/>
                    <a:pt x="325" y="265"/>
                    <a:pt x="326" y="255"/>
                  </a:cubicBezTo>
                  <a:cubicBezTo>
                    <a:pt x="324" y="256"/>
                    <a:pt x="320" y="256"/>
                    <a:pt x="324" y="253"/>
                  </a:cubicBezTo>
                  <a:cubicBezTo>
                    <a:pt x="322" y="252"/>
                    <a:pt x="320" y="253"/>
                    <a:pt x="319" y="254"/>
                  </a:cubicBezTo>
                  <a:cubicBezTo>
                    <a:pt x="318" y="253"/>
                    <a:pt x="318" y="253"/>
                    <a:pt x="318" y="252"/>
                  </a:cubicBezTo>
                  <a:cubicBezTo>
                    <a:pt x="320" y="251"/>
                    <a:pt x="322" y="250"/>
                    <a:pt x="324" y="251"/>
                  </a:cubicBezTo>
                  <a:cubicBezTo>
                    <a:pt x="326" y="247"/>
                    <a:pt x="319" y="253"/>
                    <a:pt x="322" y="248"/>
                  </a:cubicBezTo>
                  <a:cubicBezTo>
                    <a:pt x="317" y="249"/>
                    <a:pt x="318" y="248"/>
                    <a:pt x="317" y="246"/>
                  </a:cubicBezTo>
                  <a:cubicBezTo>
                    <a:pt x="318" y="244"/>
                    <a:pt x="320" y="245"/>
                    <a:pt x="322" y="245"/>
                  </a:cubicBezTo>
                  <a:cubicBezTo>
                    <a:pt x="317" y="243"/>
                    <a:pt x="317" y="235"/>
                    <a:pt x="308" y="236"/>
                  </a:cubicBezTo>
                  <a:cubicBezTo>
                    <a:pt x="306" y="234"/>
                    <a:pt x="308" y="233"/>
                    <a:pt x="308" y="232"/>
                  </a:cubicBezTo>
                  <a:cubicBezTo>
                    <a:pt x="310" y="230"/>
                    <a:pt x="312" y="231"/>
                    <a:pt x="314" y="229"/>
                  </a:cubicBezTo>
                  <a:cubicBezTo>
                    <a:pt x="311" y="228"/>
                    <a:pt x="310" y="229"/>
                    <a:pt x="308" y="230"/>
                  </a:cubicBezTo>
                  <a:cubicBezTo>
                    <a:pt x="308" y="228"/>
                    <a:pt x="306" y="229"/>
                    <a:pt x="304" y="228"/>
                  </a:cubicBezTo>
                  <a:cubicBezTo>
                    <a:pt x="307" y="225"/>
                    <a:pt x="313" y="226"/>
                    <a:pt x="313" y="228"/>
                  </a:cubicBezTo>
                  <a:cubicBezTo>
                    <a:pt x="314" y="227"/>
                    <a:pt x="315" y="227"/>
                    <a:pt x="314" y="227"/>
                  </a:cubicBezTo>
                  <a:cubicBezTo>
                    <a:pt x="317" y="223"/>
                    <a:pt x="319" y="217"/>
                    <a:pt x="311" y="216"/>
                  </a:cubicBezTo>
                  <a:cubicBezTo>
                    <a:pt x="312" y="213"/>
                    <a:pt x="315" y="216"/>
                    <a:pt x="316" y="213"/>
                  </a:cubicBezTo>
                  <a:cubicBezTo>
                    <a:pt x="311" y="214"/>
                    <a:pt x="314" y="208"/>
                    <a:pt x="312" y="205"/>
                  </a:cubicBezTo>
                  <a:cubicBezTo>
                    <a:pt x="311" y="205"/>
                    <a:pt x="310" y="206"/>
                    <a:pt x="309" y="205"/>
                  </a:cubicBezTo>
                  <a:cubicBezTo>
                    <a:pt x="310" y="205"/>
                    <a:pt x="311" y="205"/>
                    <a:pt x="312" y="203"/>
                  </a:cubicBezTo>
                  <a:cubicBezTo>
                    <a:pt x="311" y="202"/>
                    <a:pt x="311" y="203"/>
                    <a:pt x="308" y="203"/>
                  </a:cubicBezTo>
                  <a:cubicBezTo>
                    <a:pt x="309" y="202"/>
                    <a:pt x="310" y="203"/>
                    <a:pt x="311" y="202"/>
                  </a:cubicBezTo>
                  <a:cubicBezTo>
                    <a:pt x="313" y="199"/>
                    <a:pt x="310" y="198"/>
                    <a:pt x="307" y="199"/>
                  </a:cubicBezTo>
                  <a:cubicBezTo>
                    <a:pt x="308" y="199"/>
                    <a:pt x="308" y="198"/>
                    <a:pt x="307" y="198"/>
                  </a:cubicBezTo>
                  <a:cubicBezTo>
                    <a:pt x="308" y="197"/>
                    <a:pt x="309" y="198"/>
                    <a:pt x="310" y="198"/>
                  </a:cubicBezTo>
                  <a:cubicBezTo>
                    <a:pt x="309" y="194"/>
                    <a:pt x="311" y="186"/>
                    <a:pt x="305" y="185"/>
                  </a:cubicBezTo>
                  <a:cubicBezTo>
                    <a:pt x="307" y="180"/>
                    <a:pt x="303" y="183"/>
                    <a:pt x="304" y="180"/>
                  </a:cubicBezTo>
                  <a:cubicBezTo>
                    <a:pt x="299" y="180"/>
                    <a:pt x="299" y="178"/>
                    <a:pt x="295" y="176"/>
                  </a:cubicBezTo>
                  <a:cubicBezTo>
                    <a:pt x="294" y="178"/>
                    <a:pt x="295" y="178"/>
                    <a:pt x="294" y="180"/>
                  </a:cubicBezTo>
                  <a:cubicBezTo>
                    <a:pt x="292" y="179"/>
                    <a:pt x="294" y="177"/>
                    <a:pt x="292" y="176"/>
                  </a:cubicBezTo>
                  <a:cubicBezTo>
                    <a:pt x="293" y="175"/>
                    <a:pt x="294" y="176"/>
                    <a:pt x="295" y="176"/>
                  </a:cubicBezTo>
                  <a:cubicBezTo>
                    <a:pt x="294" y="173"/>
                    <a:pt x="296" y="169"/>
                    <a:pt x="295" y="167"/>
                  </a:cubicBezTo>
                  <a:cubicBezTo>
                    <a:pt x="296" y="166"/>
                    <a:pt x="297" y="166"/>
                    <a:pt x="298" y="166"/>
                  </a:cubicBezTo>
                  <a:cubicBezTo>
                    <a:pt x="298" y="165"/>
                    <a:pt x="298" y="163"/>
                    <a:pt x="296" y="163"/>
                  </a:cubicBezTo>
                  <a:cubicBezTo>
                    <a:pt x="289" y="164"/>
                    <a:pt x="295" y="152"/>
                    <a:pt x="289" y="150"/>
                  </a:cubicBezTo>
                  <a:cubicBezTo>
                    <a:pt x="290" y="155"/>
                    <a:pt x="291" y="160"/>
                    <a:pt x="291" y="166"/>
                  </a:cubicBezTo>
                  <a:cubicBezTo>
                    <a:pt x="289" y="165"/>
                    <a:pt x="290" y="163"/>
                    <a:pt x="290" y="161"/>
                  </a:cubicBezTo>
                  <a:cubicBezTo>
                    <a:pt x="286" y="161"/>
                    <a:pt x="290" y="163"/>
                    <a:pt x="289" y="164"/>
                  </a:cubicBezTo>
                  <a:cubicBezTo>
                    <a:pt x="287" y="164"/>
                    <a:pt x="286" y="164"/>
                    <a:pt x="284" y="163"/>
                  </a:cubicBezTo>
                  <a:cubicBezTo>
                    <a:pt x="285" y="162"/>
                    <a:pt x="286" y="162"/>
                    <a:pt x="287" y="161"/>
                  </a:cubicBezTo>
                  <a:cubicBezTo>
                    <a:pt x="284" y="158"/>
                    <a:pt x="278" y="161"/>
                    <a:pt x="279" y="155"/>
                  </a:cubicBezTo>
                  <a:cubicBezTo>
                    <a:pt x="281" y="154"/>
                    <a:pt x="283" y="157"/>
                    <a:pt x="285" y="157"/>
                  </a:cubicBezTo>
                  <a:cubicBezTo>
                    <a:pt x="286" y="157"/>
                    <a:pt x="287" y="155"/>
                    <a:pt x="289" y="155"/>
                  </a:cubicBezTo>
                  <a:cubicBezTo>
                    <a:pt x="288" y="155"/>
                    <a:pt x="279" y="156"/>
                    <a:pt x="281" y="151"/>
                  </a:cubicBezTo>
                  <a:cubicBezTo>
                    <a:pt x="282" y="150"/>
                    <a:pt x="284" y="150"/>
                    <a:pt x="285" y="150"/>
                  </a:cubicBezTo>
                  <a:cubicBezTo>
                    <a:pt x="287" y="148"/>
                    <a:pt x="279" y="149"/>
                    <a:pt x="279" y="146"/>
                  </a:cubicBezTo>
                  <a:cubicBezTo>
                    <a:pt x="280" y="143"/>
                    <a:pt x="283" y="146"/>
                    <a:pt x="284" y="143"/>
                  </a:cubicBezTo>
                  <a:cubicBezTo>
                    <a:pt x="283" y="143"/>
                    <a:pt x="283" y="143"/>
                    <a:pt x="283" y="144"/>
                  </a:cubicBezTo>
                  <a:cubicBezTo>
                    <a:pt x="281" y="144"/>
                    <a:pt x="282" y="141"/>
                    <a:pt x="278" y="143"/>
                  </a:cubicBezTo>
                  <a:cubicBezTo>
                    <a:pt x="279" y="142"/>
                    <a:pt x="278" y="139"/>
                    <a:pt x="275" y="141"/>
                  </a:cubicBezTo>
                  <a:cubicBezTo>
                    <a:pt x="276" y="140"/>
                    <a:pt x="274" y="140"/>
                    <a:pt x="275" y="138"/>
                  </a:cubicBezTo>
                  <a:cubicBezTo>
                    <a:pt x="277" y="137"/>
                    <a:pt x="281" y="139"/>
                    <a:pt x="283" y="137"/>
                  </a:cubicBezTo>
                  <a:cubicBezTo>
                    <a:pt x="282" y="137"/>
                    <a:pt x="280" y="135"/>
                    <a:pt x="278" y="135"/>
                  </a:cubicBezTo>
                  <a:cubicBezTo>
                    <a:pt x="279" y="133"/>
                    <a:pt x="281" y="134"/>
                    <a:pt x="281" y="132"/>
                  </a:cubicBezTo>
                  <a:cubicBezTo>
                    <a:pt x="280" y="129"/>
                    <a:pt x="279" y="126"/>
                    <a:pt x="279" y="124"/>
                  </a:cubicBezTo>
                  <a:cubicBezTo>
                    <a:pt x="280" y="122"/>
                    <a:pt x="280" y="125"/>
                    <a:pt x="283" y="125"/>
                  </a:cubicBezTo>
                  <a:cubicBezTo>
                    <a:pt x="283" y="121"/>
                    <a:pt x="274" y="123"/>
                    <a:pt x="278" y="118"/>
                  </a:cubicBezTo>
                  <a:cubicBezTo>
                    <a:pt x="277" y="118"/>
                    <a:pt x="274" y="118"/>
                    <a:pt x="275" y="117"/>
                  </a:cubicBezTo>
                  <a:cubicBezTo>
                    <a:pt x="273" y="116"/>
                    <a:pt x="275" y="118"/>
                    <a:pt x="273" y="119"/>
                  </a:cubicBezTo>
                  <a:cubicBezTo>
                    <a:pt x="271" y="119"/>
                    <a:pt x="271" y="119"/>
                    <a:pt x="271" y="119"/>
                  </a:cubicBezTo>
                  <a:cubicBezTo>
                    <a:pt x="272" y="115"/>
                    <a:pt x="269" y="114"/>
                    <a:pt x="271" y="110"/>
                  </a:cubicBezTo>
                  <a:cubicBezTo>
                    <a:pt x="274" y="109"/>
                    <a:pt x="275" y="112"/>
                    <a:pt x="273" y="115"/>
                  </a:cubicBezTo>
                  <a:cubicBezTo>
                    <a:pt x="275" y="115"/>
                    <a:pt x="276" y="116"/>
                    <a:pt x="276" y="117"/>
                  </a:cubicBezTo>
                  <a:cubicBezTo>
                    <a:pt x="276" y="116"/>
                    <a:pt x="279" y="111"/>
                    <a:pt x="274" y="110"/>
                  </a:cubicBezTo>
                  <a:cubicBezTo>
                    <a:pt x="276" y="108"/>
                    <a:pt x="278" y="109"/>
                    <a:pt x="280" y="107"/>
                  </a:cubicBezTo>
                  <a:cubicBezTo>
                    <a:pt x="275" y="107"/>
                    <a:pt x="273" y="102"/>
                    <a:pt x="272" y="98"/>
                  </a:cubicBezTo>
                  <a:cubicBezTo>
                    <a:pt x="274" y="96"/>
                    <a:pt x="273" y="99"/>
                    <a:pt x="275" y="98"/>
                  </a:cubicBezTo>
                  <a:cubicBezTo>
                    <a:pt x="274" y="97"/>
                    <a:pt x="277" y="97"/>
                    <a:pt x="278" y="94"/>
                  </a:cubicBezTo>
                  <a:cubicBezTo>
                    <a:pt x="275" y="93"/>
                    <a:pt x="276" y="90"/>
                    <a:pt x="273" y="89"/>
                  </a:cubicBezTo>
                  <a:cubicBezTo>
                    <a:pt x="276" y="84"/>
                    <a:pt x="271" y="86"/>
                    <a:pt x="265" y="83"/>
                  </a:cubicBezTo>
                  <a:cubicBezTo>
                    <a:pt x="266" y="84"/>
                    <a:pt x="269" y="86"/>
                    <a:pt x="268" y="88"/>
                  </a:cubicBezTo>
                  <a:cubicBezTo>
                    <a:pt x="269" y="89"/>
                    <a:pt x="270" y="88"/>
                    <a:pt x="270" y="87"/>
                  </a:cubicBezTo>
                  <a:cubicBezTo>
                    <a:pt x="272" y="88"/>
                    <a:pt x="272" y="89"/>
                    <a:pt x="272" y="91"/>
                  </a:cubicBezTo>
                  <a:cubicBezTo>
                    <a:pt x="271" y="92"/>
                    <a:pt x="269" y="90"/>
                    <a:pt x="270" y="89"/>
                  </a:cubicBezTo>
                  <a:cubicBezTo>
                    <a:pt x="268" y="91"/>
                    <a:pt x="263" y="97"/>
                    <a:pt x="268" y="98"/>
                  </a:cubicBezTo>
                  <a:cubicBezTo>
                    <a:pt x="265" y="100"/>
                    <a:pt x="267" y="105"/>
                    <a:pt x="269" y="107"/>
                  </a:cubicBezTo>
                  <a:cubicBezTo>
                    <a:pt x="268" y="109"/>
                    <a:pt x="266" y="109"/>
                    <a:pt x="269" y="110"/>
                  </a:cubicBezTo>
                  <a:cubicBezTo>
                    <a:pt x="266" y="116"/>
                    <a:pt x="267" y="120"/>
                    <a:pt x="270" y="124"/>
                  </a:cubicBezTo>
                  <a:cubicBezTo>
                    <a:pt x="266" y="126"/>
                    <a:pt x="271" y="129"/>
                    <a:pt x="266" y="130"/>
                  </a:cubicBezTo>
                  <a:cubicBezTo>
                    <a:pt x="268" y="130"/>
                    <a:pt x="268" y="131"/>
                    <a:pt x="270" y="133"/>
                  </a:cubicBezTo>
                  <a:cubicBezTo>
                    <a:pt x="270" y="132"/>
                    <a:pt x="270" y="131"/>
                    <a:pt x="271" y="130"/>
                  </a:cubicBezTo>
                  <a:cubicBezTo>
                    <a:pt x="272" y="130"/>
                    <a:pt x="272" y="131"/>
                    <a:pt x="273" y="132"/>
                  </a:cubicBezTo>
                  <a:cubicBezTo>
                    <a:pt x="272" y="133"/>
                    <a:pt x="271" y="133"/>
                    <a:pt x="270" y="133"/>
                  </a:cubicBezTo>
                  <a:cubicBezTo>
                    <a:pt x="268" y="135"/>
                    <a:pt x="270" y="135"/>
                    <a:pt x="268" y="137"/>
                  </a:cubicBezTo>
                  <a:cubicBezTo>
                    <a:pt x="269" y="138"/>
                    <a:pt x="270" y="137"/>
                    <a:pt x="271" y="137"/>
                  </a:cubicBezTo>
                  <a:cubicBezTo>
                    <a:pt x="270" y="139"/>
                    <a:pt x="268" y="140"/>
                    <a:pt x="271" y="140"/>
                  </a:cubicBezTo>
                  <a:cubicBezTo>
                    <a:pt x="271" y="141"/>
                    <a:pt x="269" y="143"/>
                    <a:pt x="270" y="143"/>
                  </a:cubicBezTo>
                  <a:cubicBezTo>
                    <a:pt x="270" y="145"/>
                    <a:pt x="267" y="142"/>
                    <a:pt x="267" y="145"/>
                  </a:cubicBezTo>
                  <a:cubicBezTo>
                    <a:pt x="272" y="144"/>
                    <a:pt x="273" y="153"/>
                    <a:pt x="270" y="156"/>
                  </a:cubicBezTo>
                  <a:cubicBezTo>
                    <a:pt x="269" y="158"/>
                    <a:pt x="272" y="155"/>
                    <a:pt x="273" y="156"/>
                  </a:cubicBezTo>
                  <a:cubicBezTo>
                    <a:pt x="273" y="157"/>
                    <a:pt x="273" y="157"/>
                    <a:pt x="274" y="157"/>
                  </a:cubicBezTo>
                  <a:cubicBezTo>
                    <a:pt x="273" y="160"/>
                    <a:pt x="271" y="159"/>
                    <a:pt x="270" y="161"/>
                  </a:cubicBezTo>
                  <a:cubicBezTo>
                    <a:pt x="275" y="162"/>
                    <a:pt x="274" y="169"/>
                    <a:pt x="274" y="174"/>
                  </a:cubicBezTo>
                  <a:cubicBezTo>
                    <a:pt x="277" y="174"/>
                    <a:pt x="277" y="175"/>
                    <a:pt x="278" y="176"/>
                  </a:cubicBezTo>
                  <a:cubicBezTo>
                    <a:pt x="280" y="172"/>
                    <a:pt x="276" y="175"/>
                    <a:pt x="276" y="172"/>
                  </a:cubicBezTo>
                  <a:cubicBezTo>
                    <a:pt x="279" y="172"/>
                    <a:pt x="278" y="172"/>
                    <a:pt x="281" y="170"/>
                  </a:cubicBezTo>
                  <a:cubicBezTo>
                    <a:pt x="286" y="171"/>
                    <a:pt x="284" y="174"/>
                    <a:pt x="282" y="176"/>
                  </a:cubicBezTo>
                  <a:cubicBezTo>
                    <a:pt x="279" y="176"/>
                    <a:pt x="284" y="173"/>
                    <a:pt x="280" y="173"/>
                  </a:cubicBezTo>
                  <a:cubicBezTo>
                    <a:pt x="281" y="175"/>
                    <a:pt x="278" y="177"/>
                    <a:pt x="275" y="177"/>
                  </a:cubicBezTo>
                  <a:cubicBezTo>
                    <a:pt x="276" y="179"/>
                    <a:pt x="275" y="183"/>
                    <a:pt x="276" y="185"/>
                  </a:cubicBezTo>
                  <a:cubicBezTo>
                    <a:pt x="272" y="186"/>
                    <a:pt x="274" y="186"/>
                    <a:pt x="273" y="189"/>
                  </a:cubicBezTo>
                  <a:cubicBezTo>
                    <a:pt x="272" y="188"/>
                    <a:pt x="272" y="186"/>
                    <a:pt x="274" y="183"/>
                  </a:cubicBezTo>
                  <a:cubicBezTo>
                    <a:pt x="272" y="183"/>
                    <a:pt x="272" y="186"/>
                    <a:pt x="270" y="185"/>
                  </a:cubicBezTo>
                  <a:cubicBezTo>
                    <a:pt x="272" y="186"/>
                    <a:pt x="270" y="189"/>
                    <a:pt x="271" y="190"/>
                  </a:cubicBezTo>
                  <a:cubicBezTo>
                    <a:pt x="273" y="190"/>
                    <a:pt x="274" y="188"/>
                    <a:pt x="276" y="186"/>
                  </a:cubicBezTo>
                  <a:cubicBezTo>
                    <a:pt x="277" y="188"/>
                    <a:pt x="276" y="192"/>
                    <a:pt x="280" y="193"/>
                  </a:cubicBezTo>
                  <a:cubicBezTo>
                    <a:pt x="282" y="192"/>
                    <a:pt x="283" y="191"/>
                    <a:pt x="285" y="191"/>
                  </a:cubicBezTo>
                  <a:cubicBezTo>
                    <a:pt x="287" y="193"/>
                    <a:pt x="282" y="192"/>
                    <a:pt x="282" y="195"/>
                  </a:cubicBezTo>
                  <a:cubicBezTo>
                    <a:pt x="281" y="195"/>
                    <a:pt x="281" y="194"/>
                    <a:pt x="279" y="194"/>
                  </a:cubicBezTo>
                  <a:cubicBezTo>
                    <a:pt x="276" y="198"/>
                    <a:pt x="281" y="203"/>
                    <a:pt x="278" y="208"/>
                  </a:cubicBezTo>
                  <a:cubicBezTo>
                    <a:pt x="283" y="209"/>
                    <a:pt x="282" y="214"/>
                    <a:pt x="283" y="218"/>
                  </a:cubicBezTo>
                  <a:cubicBezTo>
                    <a:pt x="280" y="220"/>
                    <a:pt x="279" y="216"/>
                    <a:pt x="276" y="218"/>
                  </a:cubicBezTo>
                  <a:cubicBezTo>
                    <a:pt x="274" y="221"/>
                    <a:pt x="281" y="219"/>
                    <a:pt x="275" y="222"/>
                  </a:cubicBezTo>
                  <a:cubicBezTo>
                    <a:pt x="278" y="222"/>
                    <a:pt x="280" y="221"/>
                    <a:pt x="282" y="220"/>
                  </a:cubicBezTo>
                  <a:cubicBezTo>
                    <a:pt x="284" y="222"/>
                    <a:pt x="285" y="225"/>
                    <a:pt x="284" y="229"/>
                  </a:cubicBezTo>
                  <a:cubicBezTo>
                    <a:pt x="290" y="228"/>
                    <a:pt x="289" y="231"/>
                    <a:pt x="289" y="234"/>
                  </a:cubicBezTo>
                  <a:cubicBezTo>
                    <a:pt x="289" y="235"/>
                    <a:pt x="287" y="234"/>
                    <a:pt x="286" y="234"/>
                  </a:cubicBezTo>
                  <a:cubicBezTo>
                    <a:pt x="286" y="234"/>
                    <a:pt x="287" y="232"/>
                    <a:pt x="288" y="231"/>
                  </a:cubicBezTo>
                  <a:cubicBezTo>
                    <a:pt x="287" y="231"/>
                    <a:pt x="286" y="231"/>
                    <a:pt x="285" y="231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83" y="233"/>
                    <a:pt x="287" y="233"/>
                    <a:pt x="284" y="237"/>
                  </a:cubicBezTo>
                  <a:cubicBezTo>
                    <a:pt x="282" y="236"/>
                    <a:pt x="283" y="235"/>
                    <a:pt x="282" y="234"/>
                  </a:cubicBezTo>
                  <a:cubicBezTo>
                    <a:pt x="279" y="235"/>
                    <a:pt x="282" y="237"/>
                    <a:pt x="281" y="239"/>
                  </a:cubicBezTo>
                  <a:cubicBezTo>
                    <a:pt x="275" y="238"/>
                    <a:pt x="281" y="242"/>
                    <a:pt x="280" y="246"/>
                  </a:cubicBezTo>
                  <a:cubicBezTo>
                    <a:pt x="282" y="244"/>
                    <a:pt x="286" y="243"/>
                    <a:pt x="287" y="245"/>
                  </a:cubicBezTo>
                  <a:cubicBezTo>
                    <a:pt x="283" y="245"/>
                    <a:pt x="284" y="248"/>
                    <a:pt x="280" y="250"/>
                  </a:cubicBezTo>
                  <a:cubicBezTo>
                    <a:pt x="281" y="250"/>
                    <a:pt x="282" y="250"/>
                    <a:pt x="281" y="251"/>
                  </a:cubicBezTo>
                  <a:cubicBezTo>
                    <a:pt x="284" y="248"/>
                    <a:pt x="285" y="251"/>
                    <a:pt x="289" y="250"/>
                  </a:cubicBezTo>
                  <a:cubicBezTo>
                    <a:pt x="289" y="252"/>
                    <a:pt x="287" y="257"/>
                    <a:pt x="291" y="258"/>
                  </a:cubicBezTo>
                  <a:cubicBezTo>
                    <a:pt x="290" y="260"/>
                    <a:pt x="288" y="259"/>
                    <a:pt x="286" y="260"/>
                  </a:cubicBezTo>
                  <a:cubicBezTo>
                    <a:pt x="286" y="263"/>
                    <a:pt x="286" y="266"/>
                    <a:pt x="285" y="268"/>
                  </a:cubicBezTo>
                  <a:cubicBezTo>
                    <a:pt x="286" y="268"/>
                    <a:pt x="287" y="268"/>
                    <a:pt x="288" y="268"/>
                  </a:cubicBezTo>
                  <a:cubicBezTo>
                    <a:pt x="290" y="265"/>
                    <a:pt x="290" y="265"/>
                    <a:pt x="290" y="265"/>
                  </a:cubicBezTo>
                  <a:cubicBezTo>
                    <a:pt x="286" y="266"/>
                    <a:pt x="289" y="262"/>
                    <a:pt x="289" y="260"/>
                  </a:cubicBezTo>
                  <a:cubicBezTo>
                    <a:pt x="292" y="261"/>
                    <a:pt x="289" y="265"/>
                    <a:pt x="292" y="266"/>
                  </a:cubicBezTo>
                  <a:cubicBezTo>
                    <a:pt x="285" y="269"/>
                    <a:pt x="291" y="272"/>
                    <a:pt x="289" y="277"/>
                  </a:cubicBezTo>
                  <a:cubicBezTo>
                    <a:pt x="289" y="275"/>
                    <a:pt x="287" y="275"/>
                    <a:pt x="288" y="273"/>
                  </a:cubicBezTo>
                  <a:cubicBezTo>
                    <a:pt x="285" y="274"/>
                    <a:pt x="288" y="277"/>
                    <a:pt x="288" y="279"/>
                  </a:cubicBezTo>
                  <a:cubicBezTo>
                    <a:pt x="290" y="278"/>
                    <a:pt x="292" y="277"/>
                    <a:pt x="294" y="277"/>
                  </a:cubicBezTo>
                  <a:cubicBezTo>
                    <a:pt x="295" y="279"/>
                    <a:pt x="291" y="280"/>
                    <a:pt x="290" y="281"/>
                  </a:cubicBezTo>
                  <a:cubicBezTo>
                    <a:pt x="292" y="281"/>
                    <a:pt x="291" y="282"/>
                    <a:pt x="291" y="283"/>
                  </a:cubicBezTo>
                  <a:cubicBezTo>
                    <a:pt x="295" y="281"/>
                    <a:pt x="296" y="283"/>
                    <a:pt x="293" y="287"/>
                  </a:cubicBezTo>
                  <a:cubicBezTo>
                    <a:pt x="296" y="284"/>
                    <a:pt x="294" y="287"/>
                    <a:pt x="299" y="287"/>
                  </a:cubicBezTo>
                  <a:cubicBezTo>
                    <a:pt x="296" y="292"/>
                    <a:pt x="295" y="286"/>
                    <a:pt x="293" y="290"/>
                  </a:cubicBezTo>
                  <a:cubicBezTo>
                    <a:pt x="298" y="289"/>
                    <a:pt x="297" y="291"/>
                    <a:pt x="300" y="291"/>
                  </a:cubicBezTo>
                  <a:cubicBezTo>
                    <a:pt x="298" y="294"/>
                    <a:pt x="296" y="290"/>
                    <a:pt x="295" y="292"/>
                  </a:cubicBezTo>
                  <a:cubicBezTo>
                    <a:pt x="296" y="294"/>
                    <a:pt x="296" y="294"/>
                    <a:pt x="299" y="294"/>
                  </a:cubicBezTo>
                  <a:cubicBezTo>
                    <a:pt x="298" y="297"/>
                    <a:pt x="297" y="293"/>
                    <a:pt x="295" y="295"/>
                  </a:cubicBezTo>
                  <a:cubicBezTo>
                    <a:pt x="293" y="301"/>
                    <a:pt x="298" y="299"/>
                    <a:pt x="301" y="302"/>
                  </a:cubicBezTo>
                  <a:cubicBezTo>
                    <a:pt x="300" y="304"/>
                    <a:pt x="299" y="304"/>
                    <a:pt x="298" y="306"/>
                  </a:cubicBezTo>
                  <a:cubicBezTo>
                    <a:pt x="302" y="307"/>
                    <a:pt x="300" y="310"/>
                    <a:pt x="302" y="311"/>
                  </a:cubicBezTo>
                  <a:cubicBezTo>
                    <a:pt x="301" y="312"/>
                    <a:pt x="299" y="312"/>
                    <a:pt x="298" y="313"/>
                  </a:cubicBezTo>
                  <a:cubicBezTo>
                    <a:pt x="296" y="313"/>
                    <a:pt x="297" y="313"/>
                    <a:pt x="296" y="312"/>
                  </a:cubicBezTo>
                  <a:cubicBezTo>
                    <a:pt x="296" y="310"/>
                    <a:pt x="298" y="311"/>
                    <a:pt x="299" y="311"/>
                  </a:cubicBezTo>
                  <a:cubicBezTo>
                    <a:pt x="297" y="308"/>
                    <a:pt x="295" y="309"/>
                    <a:pt x="295" y="305"/>
                  </a:cubicBezTo>
                  <a:cubicBezTo>
                    <a:pt x="294" y="307"/>
                    <a:pt x="293" y="310"/>
                    <a:pt x="295" y="311"/>
                  </a:cubicBezTo>
                  <a:cubicBezTo>
                    <a:pt x="294" y="314"/>
                    <a:pt x="294" y="309"/>
                    <a:pt x="292" y="312"/>
                  </a:cubicBezTo>
                  <a:cubicBezTo>
                    <a:pt x="293" y="309"/>
                    <a:pt x="291" y="308"/>
                    <a:pt x="291" y="305"/>
                  </a:cubicBezTo>
                  <a:cubicBezTo>
                    <a:pt x="290" y="305"/>
                    <a:pt x="290" y="307"/>
                    <a:pt x="289" y="306"/>
                  </a:cubicBezTo>
                  <a:cubicBezTo>
                    <a:pt x="287" y="305"/>
                    <a:pt x="291" y="305"/>
                    <a:pt x="291" y="303"/>
                  </a:cubicBezTo>
                  <a:cubicBezTo>
                    <a:pt x="289" y="303"/>
                    <a:pt x="289" y="302"/>
                    <a:pt x="289" y="301"/>
                  </a:cubicBezTo>
                  <a:cubicBezTo>
                    <a:pt x="281" y="305"/>
                    <a:pt x="289" y="296"/>
                    <a:pt x="283" y="296"/>
                  </a:cubicBezTo>
                  <a:cubicBezTo>
                    <a:pt x="284" y="294"/>
                    <a:pt x="287" y="295"/>
                    <a:pt x="286" y="293"/>
                  </a:cubicBezTo>
                  <a:cubicBezTo>
                    <a:pt x="283" y="292"/>
                    <a:pt x="282" y="295"/>
                    <a:pt x="279" y="295"/>
                  </a:cubicBezTo>
                  <a:cubicBezTo>
                    <a:pt x="277" y="297"/>
                    <a:pt x="280" y="297"/>
                    <a:pt x="279" y="299"/>
                  </a:cubicBezTo>
                  <a:cubicBezTo>
                    <a:pt x="280" y="299"/>
                    <a:pt x="280" y="298"/>
                    <a:pt x="281" y="297"/>
                  </a:cubicBezTo>
                  <a:cubicBezTo>
                    <a:pt x="284" y="298"/>
                    <a:pt x="283" y="300"/>
                    <a:pt x="283" y="301"/>
                  </a:cubicBezTo>
                  <a:cubicBezTo>
                    <a:pt x="281" y="303"/>
                    <a:pt x="281" y="301"/>
                    <a:pt x="278" y="302"/>
                  </a:cubicBezTo>
                  <a:cubicBezTo>
                    <a:pt x="277" y="300"/>
                    <a:pt x="277" y="298"/>
                    <a:pt x="275" y="297"/>
                  </a:cubicBezTo>
                  <a:cubicBezTo>
                    <a:pt x="276" y="295"/>
                    <a:pt x="279" y="296"/>
                    <a:pt x="278" y="293"/>
                  </a:cubicBezTo>
                  <a:cubicBezTo>
                    <a:pt x="268" y="295"/>
                    <a:pt x="270" y="283"/>
                    <a:pt x="267" y="277"/>
                  </a:cubicBezTo>
                  <a:cubicBezTo>
                    <a:pt x="269" y="276"/>
                    <a:pt x="271" y="277"/>
                    <a:pt x="272" y="276"/>
                  </a:cubicBezTo>
                  <a:cubicBezTo>
                    <a:pt x="274" y="281"/>
                    <a:pt x="274" y="288"/>
                    <a:pt x="277" y="292"/>
                  </a:cubicBezTo>
                  <a:cubicBezTo>
                    <a:pt x="279" y="292"/>
                    <a:pt x="278" y="289"/>
                    <a:pt x="275" y="290"/>
                  </a:cubicBezTo>
                  <a:cubicBezTo>
                    <a:pt x="277" y="288"/>
                    <a:pt x="276" y="286"/>
                    <a:pt x="279" y="287"/>
                  </a:cubicBezTo>
                  <a:cubicBezTo>
                    <a:pt x="278" y="285"/>
                    <a:pt x="277" y="284"/>
                    <a:pt x="276" y="283"/>
                  </a:cubicBezTo>
                  <a:cubicBezTo>
                    <a:pt x="278" y="282"/>
                    <a:pt x="280" y="282"/>
                    <a:pt x="281" y="280"/>
                  </a:cubicBezTo>
                  <a:cubicBezTo>
                    <a:pt x="277" y="280"/>
                    <a:pt x="277" y="279"/>
                    <a:pt x="277" y="277"/>
                  </a:cubicBezTo>
                  <a:cubicBezTo>
                    <a:pt x="278" y="274"/>
                    <a:pt x="280" y="276"/>
                    <a:pt x="281" y="273"/>
                  </a:cubicBezTo>
                  <a:cubicBezTo>
                    <a:pt x="281" y="270"/>
                    <a:pt x="277" y="267"/>
                    <a:pt x="273" y="267"/>
                  </a:cubicBezTo>
                  <a:cubicBezTo>
                    <a:pt x="275" y="266"/>
                    <a:pt x="275" y="265"/>
                    <a:pt x="276" y="265"/>
                  </a:cubicBezTo>
                  <a:cubicBezTo>
                    <a:pt x="279" y="265"/>
                    <a:pt x="273" y="266"/>
                    <a:pt x="277" y="266"/>
                  </a:cubicBezTo>
                  <a:cubicBezTo>
                    <a:pt x="278" y="263"/>
                    <a:pt x="275" y="261"/>
                    <a:pt x="276" y="258"/>
                  </a:cubicBezTo>
                  <a:cubicBezTo>
                    <a:pt x="271" y="257"/>
                    <a:pt x="271" y="257"/>
                    <a:pt x="271" y="257"/>
                  </a:cubicBezTo>
                  <a:cubicBezTo>
                    <a:pt x="272" y="255"/>
                    <a:pt x="274" y="254"/>
                    <a:pt x="275" y="252"/>
                  </a:cubicBezTo>
                  <a:cubicBezTo>
                    <a:pt x="270" y="252"/>
                    <a:pt x="271" y="255"/>
                    <a:pt x="269" y="256"/>
                  </a:cubicBezTo>
                  <a:cubicBezTo>
                    <a:pt x="266" y="256"/>
                    <a:pt x="272" y="251"/>
                    <a:pt x="268" y="251"/>
                  </a:cubicBezTo>
                  <a:cubicBezTo>
                    <a:pt x="269" y="248"/>
                    <a:pt x="273" y="251"/>
                    <a:pt x="275" y="247"/>
                  </a:cubicBezTo>
                  <a:cubicBezTo>
                    <a:pt x="274" y="247"/>
                    <a:pt x="274" y="248"/>
                    <a:pt x="273" y="248"/>
                  </a:cubicBezTo>
                  <a:cubicBezTo>
                    <a:pt x="270" y="246"/>
                    <a:pt x="270" y="242"/>
                    <a:pt x="270" y="238"/>
                  </a:cubicBezTo>
                  <a:cubicBezTo>
                    <a:pt x="266" y="237"/>
                    <a:pt x="265" y="241"/>
                    <a:pt x="266" y="243"/>
                  </a:cubicBezTo>
                  <a:cubicBezTo>
                    <a:pt x="264" y="242"/>
                    <a:pt x="258" y="243"/>
                    <a:pt x="260" y="240"/>
                  </a:cubicBezTo>
                  <a:cubicBezTo>
                    <a:pt x="262" y="238"/>
                    <a:pt x="261" y="241"/>
                    <a:pt x="263" y="240"/>
                  </a:cubicBezTo>
                  <a:cubicBezTo>
                    <a:pt x="266" y="238"/>
                    <a:pt x="261" y="239"/>
                    <a:pt x="264" y="237"/>
                  </a:cubicBezTo>
                  <a:cubicBezTo>
                    <a:pt x="261" y="237"/>
                    <a:pt x="260" y="238"/>
                    <a:pt x="258" y="236"/>
                  </a:cubicBezTo>
                  <a:cubicBezTo>
                    <a:pt x="259" y="235"/>
                    <a:pt x="260" y="234"/>
                    <a:pt x="262" y="235"/>
                  </a:cubicBezTo>
                  <a:cubicBezTo>
                    <a:pt x="264" y="231"/>
                    <a:pt x="256" y="235"/>
                    <a:pt x="258" y="232"/>
                  </a:cubicBezTo>
                  <a:cubicBezTo>
                    <a:pt x="259" y="230"/>
                    <a:pt x="262" y="232"/>
                    <a:pt x="264" y="230"/>
                  </a:cubicBezTo>
                  <a:cubicBezTo>
                    <a:pt x="261" y="229"/>
                    <a:pt x="260" y="230"/>
                    <a:pt x="258" y="229"/>
                  </a:cubicBezTo>
                  <a:cubicBezTo>
                    <a:pt x="258" y="229"/>
                    <a:pt x="257" y="228"/>
                    <a:pt x="258" y="228"/>
                  </a:cubicBezTo>
                  <a:cubicBezTo>
                    <a:pt x="260" y="227"/>
                    <a:pt x="261" y="229"/>
                    <a:pt x="263" y="227"/>
                  </a:cubicBezTo>
                  <a:cubicBezTo>
                    <a:pt x="262" y="225"/>
                    <a:pt x="264" y="225"/>
                    <a:pt x="266" y="221"/>
                  </a:cubicBezTo>
                  <a:cubicBezTo>
                    <a:pt x="267" y="216"/>
                    <a:pt x="262" y="213"/>
                    <a:pt x="260" y="211"/>
                  </a:cubicBezTo>
                  <a:cubicBezTo>
                    <a:pt x="266" y="211"/>
                    <a:pt x="260" y="203"/>
                    <a:pt x="261" y="199"/>
                  </a:cubicBezTo>
                  <a:cubicBezTo>
                    <a:pt x="264" y="198"/>
                    <a:pt x="262" y="203"/>
                    <a:pt x="266" y="203"/>
                  </a:cubicBezTo>
                  <a:cubicBezTo>
                    <a:pt x="268" y="198"/>
                    <a:pt x="260" y="198"/>
                    <a:pt x="263" y="194"/>
                  </a:cubicBezTo>
                  <a:cubicBezTo>
                    <a:pt x="262" y="194"/>
                    <a:pt x="262" y="195"/>
                    <a:pt x="261" y="196"/>
                  </a:cubicBezTo>
                  <a:cubicBezTo>
                    <a:pt x="258" y="196"/>
                    <a:pt x="260" y="194"/>
                    <a:pt x="257" y="193"/>
                  </a:cubicBezTo>
                  <a:cubicBezTo>
                    <a:pt x="262" y="187"/>
                    <a:pt x="255" y="186"/>
                    <a:pt x="259" y="182"/>
                  </a:cubicBezTo>
                  <a:cubicBezTo>
                    <a:pt x="255" y="179"/>
                    <a:pt x="257" y="175"/>
                    <a:pt x="252" y="174"/>
                  </a:cubicBezTo>
                  <a:cubicBezTo>
                    <a:pt x="252" y="175"/>
                    <a:pt x="251" y="175"/>
                    <a:pt x="250" y="176"/>
                  </a:cubicBezTo>
                  <a:cubicBezTo>
                    <a:pt x="244" y="173"/>
                    <a:pt x="251" y="169"/>
                    <a:pt x="256" y="167"/>
                  </a:cubicBezTo>
                  <a:cubicBezTo>
                    <a:pt x="253" y="167"/>
                    <a:pt x="251" y="168"/>
                    <a:pt x="248" y="169"/>
                  </a:cubicBezTo>
                  <a:cubicBezTo>
                    <a:pt x="248" y="167"/>
                    <a:pt x="247" y="165"/>
                    <a:pt x="248" y="162"/>
                  </a:cubicBezTo>
                  <a:cubicBezTo>
                    <a:pt x="249" y="161"/>
                    <a:pt x="250" y="164"/>
                    <a:pt x="252" y="164"/>
                  </a:cubicBezTo>
                  <a:cubicBezTo>
                    <a:pt x="251" y="165"/>
                    <a:pt x="252" y="157"/>
                    <a:pt x="250" y="156"/>
                  </a:cubicBezTo>
                  <a:cubicBezTo>
                    <a:pt x="251" y="155"/>
                    <a:pt x="254" y="153"/>
                    <a:pt x="253" y="155"/>
                  </a:cubicBezTo>
                  <a:cubicBezTo>
                    <a:pt x="256" y="154"/>
                    <a:pt x="252" y="153"/>
                    <a:pt x="252" y="152"/>
                  </a:cubicBezTo>
                  <a:cubicBezTo>
                    <a:pt x="251" y="152"/>
                    <a:pt x="250" y="153"/>
                    <a:pt x="250" y="154"/>
                  </a:cubicBezTo>
                  <a:cubicBezTo>
                    <a:pt x="248" y="151"/>
                    <a:pt x="254" y="142"/>
                    <a:pt x="249" y="139"/>
                  </a:cubicBezTo>
                  <a:cubicBezTo>
                    <a:pt x="251" y="135"/>
                    <a:pt x="251" y="135"/>
                    <a:pt x="251" y="135"/>
                  </a:cubicBezTo>
                  <a:cubicBezTo>
                    <a:pt x="250" y="135"/>
                    <a:pt x="251" y="133"/>
                    <a:pt x="249" y="133"/>
                  </a:cubicBezTo>
                  <a:cubicBezTo>
                    <a:pt x="254" y="127"/>
                    <a:pt x="247" y="126"/>
                    <a:pt x="252" y="120"/>
                  </a:cubicBezTo>
                  <a:cubicBezTo>
                    <a:pt x="247" y="117"/>
                    <a:pt x="248" y="112"/>
                    <a:pt x="251" y="107"/>
                  </a:cubicBezTo>
                  <a:cubicBezTo>
                    <a:pt x="254" y="108"/>
                    <a:pt x="255" y="108"/>
                    <a:pt x="258" y="109"/>
                  </a:cubicBezTo>
                  <a:cubicBezTo>
                    <a:pt x="256" y="105"/>
                    <a:pt x="250" y="102"/>
                    <a:pt x="253" y="99"/>
                  </a:cubicBezTo>
                  <a:cubicBezTo>
                    <a:pt x="248" y="101"/>
                    <a:pt x="245" y="99"/>
                    <a:pt x="239" y="102"/>
                  </a:cubicBezTo>
                  <a:cubicBezTo>
                    <a:pt x="239" y="99"/>
                    <a:pt x="240" y="97"/>
                    <a:pt x="240" y="94"/>
                  </a:cubicBezTo>
                  <a:cubicBezTo>
                    <a:pt x="234" y="97"/>
                    <a:pt x="240" y="103"/>
                    <a:pt x="234" y="105"/>
                  </a:cubicBezTo>
                  <a:cubicBezTo>
                    <a:pt x="232" y="105"/>
                    <a:pt x="235" y="103"/>
                    <a:pt x="235" y="102"/>
                  </a:cubicBezTo>
                  <a:cubicBezTo>
                    <a:pt x="231" y="103"/>
                    <a:pt x="234" y="98"/>
                    <a:pt x="230" y="98"/>
                  </a:cubicBezTo>
                  <a:cubicBezTo>
                    <a:pt x="232" y="97"/>
                    <a:pt x="234" y="97"/>
                    <a:pt x="236" y="94"/>
                  </a:cubicBezTo>
                  <a:cubicBezTo>
                    <a:pt x="232" y="95"/>
                    <a:pt x="231" y="94"/>
                    <a:pt x="229" y="93"/>
                  </a:cubicBezTo>
                  <a:cubicBezTo>
                    <a:pt x="231" y="91"/>
                    <a:pt x="233" y="87"/>
                    <a:pt x="229" y="88"/>
                  </a:cubicBezTo>
                  <a:cubicBezTo>
                    <a:pt x="231" y="86"/>
                    <a:pt x="233" y="86"/>
                    <a:pt x="232" y="84"/>
                  </a:cubicBezTo>
                  <a:cubicBezTo>
                    <a:pt x="235" y="83"/>
                    <a:pt x="234" y="84"/>
                    <a:pt x="236" y="84"/>
                  </a:cubicBezTo>
                  <a:cubicBezTo>
                    <a:pt x="236" y="82"/>
                    <a:pt x="236" y="80"/>
                    <a:pt x="234" y="79"/>
                  </a:cubicBezTo>
                  <a:cubicBezTo>
                    <a:pt x="235" y="77"/>
                    <a:pt x="238" y="79"/>
                    <a:pt x="240" y="77"/>
                  </a:cubicBezTo>
                  <a:cubicBezTo>
                    <a:pt x="239" y="76"/>
                    <a:pt x="234" y="78"/>
                    <a:pt x="236" y="75"/>
                  </a:cubicBezTo>
                  <a:cubicBezTo>
                    <a:pt x="234" y="75"/>
                    <a:pt x="233" y="75"/>
                    <a:pt x="232" y="77"/>
                  </a:cubicBezTo>
                  <a:cubicBezTo>
                    <a:pt x="229" y="75"/>
                    <a:pt x="230" y="75"/>
                    <a:pt x="226" y="75"/>
                  </a:cubicBezTo>
                  <a:cubicBezTo>
                    <a:pt x="224" y="75"/>
                    <a:pt x="229" y="72"/>
                    <a:pt x="227" y="72"/>
                  </a:cubicBezTo>
                  <a:cubicBezTo>
                    <a:pt x="224" y="71"/>
                    <a:pt x="225" y="74"/>
                    <a:pt x="223" y="75"/>
                  </a:cubicBezTo>
                  <a:cubicBezTo>
                    <a:pt x="223" y="74"/>
                    <a:pt x="224" y="72"/>
                    <a:pt x="222" y="72"/>
                  </a:cubicBezTo>
                  <a:cubicBezTo>
                    <a:pt x="224" y="70"/>
                    <a:pt x="226" y="72"/>
                    <a:pt x="228" y="70"/>
                  </a:cubicBezTo>
                  <a:cubicBezTo>
                    <a:pt x="225" y="70"/>
                    <a:pt x="225" y="67"/>
                    <a:pt x="228" y="68"/>
                  </a:cubicBezTo>
                  <a:cubicBezTo>
                    <a:pt x="222" y="67"/>
                    <a:pt x="223" y="61"/>
                    <a:pt x="226" y="56"/>
                  </a:cubicBezTo>
                  <a:cubicBezTo>
                    <a:pt x="225" y="56"/>
                    <a:pt x="223" y="56"/>
                    <a:pt x="221" y="56"/>
                  </a:cubicBezTo>
                  <a:cubicBezTo>
                    <a:pt x="221" y="58"/>
                    <a:pt x="220" y="58"/>
                    <a:pt x="218" y="60"/>
                  </a:cubicBezTo>
                  <a:cubicBezTo>
                    <a:pt x="220" y="61"/>
                    <a:pt x="221" y="60"/>
                    <a:pt x="221" y="59"/>
                  </a:cubicBezTo>
                  <a:cubicBezTo>
                    <a:pt x="223" y="62"/>
                    <a:pt x="221" y="67"/>
                    <a:pt x="220" y="71"/>
                  </a:cubicBezTo>
                  <a:cubicBezTo>
                    <a:pt x="217" y="69"/>
                    <a:pt x="221" y="64"/>
                    <a:pt x="218" y="62"/>
                  </a:cubicBezTo>
                  <a:cubicBezTo>
                    <a:pt x="218" y="63"/>
                    <a:pt x="217" y="65"/>
                    <a:pt x="216" y="68"/>
                  </a:cubicBezTo>
                  <a:cubicBezTo>
                    <a:pt x="214" y="66"/>
                    <a:pt x="217" y="63"/>
                    <a:pt x="212" y="63"/>
                  </a:cubicBezTo>
                  <a:cubicBezTo>
                    <a:pt x="214" y="62"/>
                    <a:pt x="216" y="63"/>
                    <a:pt x="217" y="60"/>
                  </a:cubicBezTo>
                  <a:cubicBezTo>
                    <a:pt x="216" y="60"/>
                    <a:pt x="216" y="59"/>
                    <a:pt x="215" y="59"/>
                  </a:cubicBezTo>
                  <a:cubicBezTo>
                    <a:pt x="215" y="57"/>
                    <a:pt x="217" y="58"/>
                    <a:pt x="218" y="58"/>
                  </a:cubicBezTo>
                  <a:cubicBezTo>
                    <a:pt x="219" y="57"/>
                    <a:pt x="216" y="57"/>
                    <a:pt x="218" y="55"/>
                  </a:cubicBezTo>
                  <a:cubicBezTo>
                    <a:pt x="215" y="56"/>
                    <a:pt x="216" y="52"/>
                    <a:pt x="212" y="53"/>
                  </a:cubicBezTo>
                  <a:cubicBezTo>
                    <a:pt x="214" y="50"/>
                    <a:pt x="217" y="52"/>
                    <a:pt x="218" y="50"/>
                  </a:cubicBezTo>
                  <a:cubicBezTo>
                    <a:pt x="216" y="48"/>
                    <a:pt x="217" y="44"/>
                    <a:pt x="219" y="43"/>
                  </a:cubicBezTo>
                  <a:cubicBezTo>
                    <a:pt x="216" y="41"/>
                    <a:pt x="220" y="39"/>
                    <a:pt x="217" y="37"/>
                  </a:cubicBezTo>
                  <a:cubicBezTo>
                    <a:pt x="219" y="36"/>
                    <a:pt x="219" y="38"/>
                    <a:pt x="221" y="38"/>
                  </a:cubicBezTo>
                  <a:cubicBezTo>
                    <a:pt x="223" y="35"/>
                    <a:pt x="219" y="33"/>
                    <a:pt x="220" y="30"/>
                  </a:cubicBezTo>
                  <a:cubicBezTo>
                    <a:pt x="218" y="30"/>
                    <a:pt x="217" y="30"/>
                    <a:pt x="214" y="31"/>
                  </a:cubicBezTo>
                  <a:cubicBezTo>
                    <a:pt x="214" y="29"/>
                    <a:pt x="212" y="27"/>
                    <a:pt x="209" y="27"/>
                  </a:cubicBezTo>
                  <a:cubicBezTo>
                    <a:pt x="210" y="25"/>
                    <a:pt x="212" y="28"/>
                    <a:pt x="213" y="25"/>
                  </a:cubicBezTo>
                  <a:cubicBezTo>
                    <a:pt x="213" y="24"/>
                    <a:pt x="210" y="23"/>
                    <a:pt x="212" y="21"/>
                  </a:cubicBezTo>
                  <a:cubicBezTo>
                    <a:pt x="210" y="20"/>
                    <a:pt x="209" y="22"/>
                    <a:pt x="209" y="20"/>
                  </a:cubicBezTo>
                  <a:cubicBezTo>
                    <a:pt x="210" y="18"/>
                    <a:pt x="213" y="21"/>
                    <a:pt x="215" y="20"/>
                  </a:cubicBezTo>
                  <a:cubicBezTo>
                    <a:pt x="218" y="20"/>
                    <a:pt x="212" y="23"/>
                    <a:pt x="216" y="23"/>
                  </a:cubicBezTo>
                  <a:cubicBezTo>
                    <a:pt x="219" y="22"/>
                    <a:pt x="217" y="18"/>
                    <a:pt x="215" y="17"/>
                  </a:cubicBezTo>
                  <a:cubicBezTo>
                    <a:pt x="216" y="15"/>
                    <a:pt x="217" y="16"/>
                    <a:pt x="218" y="14"/>
                  </a:cubicBezTo>
                  <a:cubicBezTo>
                    <a:pt x="215" y="13"/>
                    <a:pt x="212" y="9"/>
                    <a:pt x="214" y="7"/>
                  </a:cubicBezTo>
                  <a:cubicBezTo>
                    <a:pt x="215" y="6"/>
                    <a:pt x="213" y="7"/>
                    <a:pt x="212" y="7"/>
                  </a:cubicBezTo>
                  <a:cubicBezTo>
                    <a:pt x="211" y="6"/>
                    <a:pt x="210" y="5"/>
                    <a:pt x="213" y="2"/>
                  </a:cubicBezTo>
                  <a:cubicBezTo>
                    <a:pt x="210" y="2"/>
                    <a:pt x="212" y="0"/>
                    <a:pt x="209" y="0"/>
                  </a:cubicBezTo>
                  <a:cubicBezTo>
                    <a:pt x="212" y="1"/>
                    <a:pt x="206" y="5"/>
                    <a:pt x="210" y="6"/>
                  </a:cubicBezTo>
                  <a:cubicBezTo>
                    <a:pt x="207" y="8"/>
                    <a:pt x="205" y="7"/>
                    <a:pt x="204" y="10"/>
                  </a:cubicBezTo>
                  <a:cubicBezTo>
                    <a:pt x="199" y="9"/>
                    <a:pt x="203" y="7"/>
                    <a:pt x="204" y="6"/>
                  </a:cubicBezTo>
                  <a:cubicBezTo>
                    <a:pt x="200" y="5"/>
                    <a:pt x="202" y="9"/>
                    <a:pt x="199" y="9"/>
                  </a:cubicBezTo>
                  <a:cubicBezTo>
                    <a:pt x="201" y="10"/>
                    <a:pt x="201" y="11"/>
                    <a:pt x="200" y="12"/>
                  </a:cubicBezTo>
                  <a:cubicBezTo>
                    <a:pt x="202" y="13"/>
                    <a:pt x="201" y="14"/>
                    <a:pt x="203" y="13"/>
                  </a:cubicBezTo>
                  <a:cubicBezTo>
                    <a:pt x="204" y="11"/>
                    <a:pt x="202" y="11"/>
                    <a:pt x="206" y="10"/>
                  </a:cubicBezTo>
                  <a:cubicBezTo>
                    <a:pt x="207" y="11"/>
                    <a:pt x="204" y="13"/>
                    <a:pt x="206" y="14"/>
                  </a:cubicBezTo>
                  <a:cubicBezTo>
                    <a:pt x="204" y="15"/>
                    <a:pt x="203" y="13"/>
                    <a:pt x="202" y="16"/>
                  </a:cubicBezTo>
                  <a:cubicBezTo>
                    <a:pt x="206" y="14"/>
                    <a:pt x="202" y="18"/>
                    <a:pt x="203" y="20"/>
                  </a:cubicBezTo>
                  <a:cubicBezTo>
                    <a:pt x="202" y="20"/>
                    <a:pt x="198" y="21"/>
                    <a:pt x="199" y="19"/>
                  </a:cubicBezTo>
                  <a:cubicBezTo>
                    <a:pt x="200" y="21"/>
                    <a:pt x="196" y="25"/>
                    <a:pt x="198" y="26"/>
                  </a:cubicBezTo>
                  <a:cubicBezTo>
                    <a:pt x="193" y="30"/>
                    <a:pt x="198" y="32"/>
                    <a:pt x="193" y="35"/>
                  </a:cubicBezTo>
                  <a:cubicBezTo>
                    <a:pt x="194" y="36"/>
                    <a:pt x="197" y="35"/>
                    <a:pt x="198" y="38"/>
                  </a:cubicBezTo>
                  <a:cubicBezTo>
                    <a:pt x="197" y="39"/>
                    <a:pt x="195" y="38"/>
                    <a:pt x="194" y="37"/>
                  </a:cubicBezTo>
                  <a:cubicBezTo>
                    <a:pt x="191" y="41"/>
                    <a:pt x="194" y="42"/>
                    <a:pt x="193" y="44"/>
                  </a:cubicBezTo>
                  <a:cubicBezTo>
                    <a:pt x="194" y="44"/>
                    <a:pt x="195" y="44"/>
                    <a:pt x="195" y="43"/>
                  </a:cubicBezTo>
                  <a:cubicBezTo>
                    <a:pt x="198" y="43"/>
                    <a:pt x="196" y="46"/>
                    <a:pt x="199" y="45"/>
                  </a:cubicBezTo>
                  <a:cubicBezTo>
                    <a:pt x="199" y="45"/>
                    <a:pt x="195" y="47"/>
                    <a:pt x="197" y="47"/>
                  </a:cubicBezTo>
                  <a:cubicBezTo>
                    <a:pt x="195" y="49"/>
                    <a:pt x="195" y="48"/>
                    <a:pt x="193" y="47"/>
                  </a:cubicBezTo>
                  <a:cubicBezTo>
                    <a:pt x="192" y="50"/>
                    <a:pt x="196" y="51"/>
                    <a:pt x="192" y="55"/>
                  </a:cubicBezTo>
                  <a:cubicBezTo>
                    <a:pt x="199" y="54"/>
                    <a:pt x="189" y="60"/>
                    <a:pt x="196" y="60"/>
                  </a:cubicBezTo>
                  <a:cubicBezTo>
                    <a:pt x="192" y="61"/>
                    <a:pt x="195" y="62"/>
                    <a:pt x="192" y="63"/>
                  </a:cubicBezTo>
                  <a:cubicBezTo>
                    <a:pt x="191" y="62"/>
                    <a:pt x="190" y="61"/>
                    <a:pt x="192" y="58"/>
                  </a:cubicBezTo>
                  <a:cubicBezTo>
                    <a:pt x="187" y="58"/>
                    <a:pt x="190" y="53"/>
                    <a:pt x="192" y="49"/>
                  </a:cubicBezTo>
                  <a:cubicBezTo>
                    <a:pt x="190" y="49"/>
                    <a:pt x="188" y="50"/>
                    <a:pt x="185" y="48"/>
                  </a:cubicBezTo>
                  <a:cubicBezTo>
                    <a:pt x="193" y="51"/>
                    <a:pt x="180" y="64"/>
                    <a:pt x="193" y="65"/>
                  </a:cubicBezTo>
                  <a:cubicBezTo>
                    <a:pt x="193" y="68"/>
                    <a:pt x="195" y="70"/>
                    <a:pt x="193" y="74"/>
                  </a:cubicBezTo>
                  <a:cubicBezTo>
                    <a:pt x="195" y="74"/>
                    <a:pt x="196" y="73"/>
                    <a:pt x="196" y="72"/>
                  </a:cubicBezTo>
                  <a:cubicBezTo>
                    <a:pt x="197" y="72"/>
                    <a:pt x="199" y="73"/>
                    <a:pt x="200" y="73"/>
                  </a:cubicBezTo>
                  <a:cubicBezTo>
                    <a:pt x="201" y="74"/>
                    <a:pt x="201" y="75"/>
                    <a:pt x="200" y="76"/>
                  </a:cubicBezTo>
                  <a:cubicBezTo>
                    <a:pt x="197" y="76"/>
                    <a:pt x="199" y="74"/>
                    <a:pt x="195" y="74"/>
                  </a:cubicBezTo>
                  <a:cubicBezTo>
                    <a:pt x="194" y="75"/>
                    <a:pt x="195" y="77"/>
                    <a:pt x="193" y="79"/>
                  </a:cubicBezTo>
                  <a:cubicBezTo>
                    <a:pt x="196" y="80"/>
                    <a:pt x="196" y="80"/>
                    <a:pt x="196" y="80"/>
                  </a:cubicBezTo>
                  <a:cubicBezTo>
                    <a:pt x="197" y="80"/>
                    <a:pt x="197" y="81"/>
                    <a:pt x="196" y="82"/>
                  </a:cubicBezTo>
                  <a:cubicBezTo>
                    <a:pt x="195" y="83"/>
                    <a:pt x="193" y="83"/>
                    <a:pt x="192" y="82"/>
                  </a:cubicBezTo>
                  <a:cubicBezTo>
                    <a:pt x="191" y="86"/>
                    <a:pt x="198" y="82"/>
                    <a:pt x="197" y="86"/>
                  </a:cubicBezTo>
                  <a:cubicBezTo>
                    <a:pt x="198" y="86"/>
                    <a:pt x="199" y="86"/>
                    <a:pt x="200" y="85"/>
                  </a:cubicBezTo>
                  <a:cubicBezTo>
                    <a:pt x="201" y="85"/>
                    <a:pt x="202" y="86"/>
                    <a:pt x="202" y="87"/>
                  </a:cubicBezTo>
                  <a:cubicBezTo>
                    <a:pt x="196" y="87"/>
                    <a:pt x="197" y="95"/>
                    <a:pt x="195" y="98"/>
                  </a:cubicBezTo>
                  <a:cubicBezTo>
                    <a:pt x="192" y="96"/>
                    <a:pt x="194" y="88"/>
                    <a:pt x="190" y="90"/>
                  </a:cubicBezTo>
                  <a:cubicBezTo>
                    <a:pt x="189" y="87"/>
                    <a:pt x="190" y="84"/>
                    <a:pt x="189" y="81"/>
                  </a:cubicBezTo>
                  <a:cubicBezTo>
                    <a:pt x="185" y="82"/>
                    <a:pt x="188" y="85"/>
                    <a:pt x="187" y="87"/>
                  </a:cubicBezTo>
                  <a:cubicBezTo>
                    <a:pt x="185" y="85"/>
                    <a:pt x="186" y="85"/>
                    <a:pt x="182" y="84"/>
                  </a:cubicBezTo>
                  <a:cubicBezTo>
                    <a:pt x="188" y="81"/>
                    <a:pt x="182" y="82"/>
                    <a:pt x="188" y="79"/>
                  </a:cubicBezTo>
                  <a:cubicBezTo>
                    <a:pt x="185" y="77"/>
                    <a:pt x="183" y="79"/>
                    <a:pt x="181" y="81"/>
                  </a:cubicBezTo>
                  <a:cubicBezTo>
                    <a:pt x="179" y="79"/>
                    <a:pt x="183" y="78"/>
                    <a:pt x="184" y="77"/>
                  </a:cubicBezTo>
                  <a:cubicBezTo>
                    <a:pt x="182" y="76"/>
                    <a:pt x="182" y="75"/>
                    <a:pt x="179" y="74"/>
                  </a:cubicBezTo>
                  <a:cubicBezTo>
                    <a:pt x="180" y="72"/>
                    <a:pt x="182" y="73"/>
                    <a:pt x="183" y="71"/>
                  </a:cubicBezTo>
                  <a:cubicBezTo>
                    <a:pt x="179" y="70"/>
                    <a:pt x="182" y="70"/>
                    <a:pt x="183" y="68"/>
                  </a:cubicBezTo>
                  <a:cubicBezTo>
                    <a:pt x="180" y="67"/>
                    <a:pt x="181" y="64"/>
                    <a:pt x="178" y="63"/>
                  </a:cubicBezTo>
                  <a:cubicBezTo>
                    <a:pt x="179" y="60"/>
                    <a:pt x="181" y="62"/>
                    <a:pt x="183" y="61"/>
                  </a:cubicBezTo>
                  <a:cubicBezTo>
                    <a:pt x="184" y="62"/>
                    <a:pt x="182" y="68"/>
                    <a:pt x="187" y="65"/>
                  </a:cubicBezTo>
                  <a:cubicBezTo>
                    <a:pt x="188" y="64"/>
                    <a:pt x="185" y="64"/>
                    <a:pt x="184" y="63"/>
                  </a:cubicBezTo>
                  <a:cubicBezTo>
                    <a:pt x="185" y="62"/>
                    <a:pt x="185" y="62"/>
                    <a:pt x="186" y="61"/>
                  </a:cubicBezTo>
                  <a:cubicBezTo>
                    <a:pt x="183" y="60"/>
                    <a:pt x="182" y="60"/>
                    <a:pt x="184" y="57"/>
                  </a:cubicBezTo>
                  <a:cubicBezTo>
                    <a:pt x="181" y="55"/>
                    <a:pt x="180" y="59"/>
                    <a:pt x="177" y="57"/>
                  </a:cubicBezTo>
                  <a:cubicBezTo>
                    <a:pt x="176" y="57"/>
                    <a:pt x="176" y="56"/>
                    <a:pt x="176" y="56"/>
                  </a:cubicBezTo>
                  <a:cubicBezTo>
                    <a:pt x="177" y="54"/>
                    <a:pt x="179" y="55"/>
                    <a:pt x="181" y="54"/>
                  </a:cubicBezTo>
                  <a:cubicBezTo>
                    <a:pt x="183" y="52"/>
                    <a:pt x="180" y="52"/>
                    <a:pt x="182" y="50"/>
                  </a:cubicBezTo>
                  <a:cubicBezTo>
                    <a:pt x="181" y="49"/>
                    <a:pt x="180" y="50"/>
                    <a:pt x="180" y="51"/>
                  </a:cubicBezTo>
                  <a:cubicBezTo>
                    <a:pt x="177" y="49"/>
                    <a:pt x="183" y="44"/>
                    <a:pt x="176" y="43"/>
                  </a:cubicBezTo>
                  <a:cubicBezTo>
                    <a:pt x="177" y="38"/>
                    <a:pt x="173" y="35"/>
                    <a:pt x="177" y="29"/>
                  </a:cubicBezTo>
                  <a:cubicBezTo>
                    <a:pt x="173" y="29"/>
                    <a:pt x="175" y="26"/>
                    <a:pt x="174" y="25"/>
                  </a:cubicBezTo>
                  <a:cubicBezTo>
                    <a:pt x="171" y="26"/>
                    <a:pt x="170" y="26"/>
                    <a:pt x="168" y="26"/>
                  </a:cubicBezTo>
                  <a:cubicBezTo>
                    <a:pt x="166" y="29"/>
                    <a:pt x="167" y="28"/>
                    <a:pt x="164" y="31"/>
                  </a:cubicBezTo>
                  <a:cubicBezTo>
                    <a:pt x="167" y="31"/>
                    <a:pt x="166" y="30"/>
                    <a:pt x="169" y="31"/>
                  </a:cubicBezTo>
                  <a:cubicBezTo>
                    <a:pt x="171" y="33"/>
                    <a:pt x="169" y="35"/>
                    <a:pt x="173" y="36"/>
                  </a:cubicBezTo>
                  <a:cubicBezTo>
                    <a:pt x="171" y="38"/>
                    <a:pt x="168" y="36"/>
                    <a:pt x="165" y="36"/>
                  </a:cubicBezTo>
                  <a:cubicBezTo>
                    <a:pt x="164" y="38"/>
                    <a:pt x="167" y="41"/>
                    <a:pt x="163" y="41"/>
                  </a:cubicBezTo>
                  <a:cubicBezTo>
                    <a:pt x="163" y="45"/>
                    <a:pt x="168" y="46"/>
                    <a:pt x="164" y="51"/>
                  </a:cubicBezTo>
                  <a:cubicBezTo>
                    <a:pt x="162" y="50"/>
                    <a:pt x="162" y="47"/>
                    <a:pt x="160" y="46"/>
                  </a:cubicBezTo>
                  <a:cubicBezTo>
                    <a:pt x="160" y="48"/>
                    <a:pt x="161" y="49"/>
                    <a:pt x="158" y="51"/>
                  </a:cubicBezTo>
                  <a:cubicBezTo>
                    <a:pt x="161" y="50"/>
                    <a:pt x="161" y="51"/>
                    <a:pt x="159" y="52"/>
                  </a:cubicBezTo>
                  <a:cubicBezTo>
                    <a:pt x="165" y="54"/>
                    <a:pt x="159" y="60"/>
                    <a:pt x="161" y="63"/>
                  </a:cubicBezTo>
                  <a:cubicBezTo>
                    <a:pt x="161" y="65"/>
                    <a:pt x="159" y="64"/>
                    <a:pt x="157" y="63"/>
                  </a:cubicBezTo>
                  <a:cubicBezTo>
                    <a:pt x="155" y="65"/>
                    <a:pt x="158" y="66"/>
                    <a:pt x="157" y="67"/>
                  </a:cubicBezTo>
                  <a:cubicBezTo>
                    <a:pt x="159" y="66"/>
                    <a:pt x="161" y="65"/>
                    <a:pt x="163" y="62"/>
                  </a:cubicBezTo>
                  <a:cubicBezTo>
                    <a:pt x="164" y="62"/>
                    <a:pt x="165" y="61"/>
                    <a:pt x="166" y="61"/>
                  </a:cubicBezTo>
                  <a:cubicBezTo>
                    <a:pt x="167" y="62"/>
                    <a:pt x="167" y="64"/>
                    <a:pt x="167" y="65"/>
                  </a:cubicBezTo>
                  <a:cubicBezTo>
                    <a:pt x="166" y="66"/>
                    <a:pt x="164" y="65"/>
                    <a:pt x="163" y="67"/>
                  </a:cubicBezTo>
                  <a:cubicBezTo>
                    <a:pt x="165" y="68"/>
                    <a:pt x="166" y="67"/>
                    <a:pt x="167" y="67"/>
                  </a:cubicBezTo>
                  <a:cubicBezTo>
                    <a:pt x="167" y="68"/>
                    <a:pt x="166" y="69"/>
                    <a:pt x="167" y="69"/>
                  </a:cubicBezTo>
                  <a:cubicBezTo>
                    <a:pt x="165" y="71"/>
                    <a:pt x="166" y="69"/>
                    <a:pt x="163" y="69"/>
                  </a:cubicBezTo>
                  <a:cubicBezTo>
                    <a:pt x="161" y="69"/>
                    <a:pt x="165" y="66"/>
                    <a:pt x="161" y="66"/>
                  </a:cubicBezTo>
                  <a:cubicBezTo>
                    <a:pt x="163" y="81"/>
                    <a:pt x="167" y="95"/>
                    <a:pt x="167" y="110"/>
                  </a:cubicBezTo>
                  <a:cubicBezTo>
                    <a:pt x="172" y="109"/>
                    <a:pt x="171" y="115"/>
                    <a:pt x="167" y="117"/>
                  </a:cubicBezTo>
                  <a:cubicBezTo>
                    <a:pt x="171" y="117"/>
                    <a:pt x="173" y="115"/>
                    <a:pt x="176" y="115"/>
                  </a:cubicBezTo>
                  <a:cubicBezTo>
                    <a:pt x="178" y="117"/>
                    <a:pt x="173" y="118"/>
                    <a:pt x="176" y="120"/>
                  </a:cubicBezTo>
                  <a:cubicBezTo>
                    <a:pt x="175" y="121"/>
                    <a:pt x="174" y="120"/>
                    <a:pt x="173" y="120"/>
                  </a:cubicBezTo>
                  <a:cubicBezTo>
                    <a:pt x="173" y="123"/>
                    <a:pt x="176" y="124"/>
                    <a:pt x="176" y="127"/>
                  </a:cubicBezTo>
                  <a:cubicBezTo>
                    <a:pt x="168" y="127"/>
                    <a:pt x="174" y="133"/>
                    <a:pt x="170" y="139"/>
                  </a:cubicBezTo>
                  <a:cubicBezTo>
                    <a:pt x="171" y="140"/>
                    <a:pt x="172" y="138"/>
                    <a:pt x="173" y="137"/>
                  </a:cubicBezTo>
                  <a:cubicBezTo>
                    <a:pt x="174" y="140"/>
                    <a:pt x="173" y="139"/>
                    <a:pt x="172" y="143"/>
                  </a:cubicBezTo>
                  <a:cubicBezTo>
                    <a:pt x="174" y="143"/>
                    <a:pt x="174" y="141"/>
                    <a:pt x="175" y="141"/>
                  </a:cubicBezTo>
                  <a:cubicBezTo>
                    <a:pt x="176" y="142"/>
                    <a:pt x="176" y="143"/>
                    <a:pt x="175" y="145"/>
                  </a:cubicBezTo>
                  <a:cubicBezTo>
                    <a:pt x="176" y="144"/>
                    <a:pt x="178" y="144"/>
                    <a:pt x="179" y="145"/>
                  </a:cubicBezTo>
                  <a:cubicBezTo>
                    <a:pt x="182" y="146"/>
                    <a:pt x="177" y="148"/>
                    <a:pt x="181" y="149"/>
                  </a:cubicBezTo>
                  <a:cubicBezTo>
                    <a:pt x="180" y="150"/>
                    <a:pt x="178" y="150"/>
                    <a:pt x="177" y="149"/>
                  </a:cubicBezTo>
                  <a:cubicBezTo>
                    <a:pt x="176" y="155"/>
                    <a:pt x="174" y="155"/>
                    <a:pt x="178" y="161"/>
                  </a:cubicBezTo>
                  <a:cubicBezTo>
                    <a:pt x="177" y="162"/>
                    <a:pt x="176" y="162"/>
                    <a:pt x="175" y="162"/>
                  </a:cubicBezTo>
                  <a:cubicBezTo>
                    <a:pt x="180" y="165"/>
                    <a:pt x="178" y="170"/>
                    <a:pt x="182" y="174"/>
                  </a:cubicBezTo>
                  <a:cubicBezTo>
                    <a:pt x="181" y="174"/>
                    <a:pt x="180" y="175"/>
                    <a:pt x="179" y="175"/>
                  </a:cubicBezTo>
                  <a:cubicBezTo>
                    <a:pt x="180" y="176"/>
                    <a:pt x="182" y="177"/>
                    <a:pt x="186" y="178"/>
                  </a:cubicBezTo>
                  <a:cubicBezTo>
                    <a:pt x="185" y="180"/>
                    <a:pt x="184" y="180"/>
                    <a:pt x="182" y="179"/>
                  </a:cubicBezTo>
                  <a:cubicBezTo>
                    <a:pt x="185" y="184"/>
                    <a:pt x="180" y="192"/>
                    <a:pt x="189" y="195"/>
                  </a:cubicBezTo>
                  <a:cubicBezTo>
                    <a:pt x="188" y="197"/>
                    <a:pt x="186" y="196"/>
                    <a:pt x="185" y="198"/>
                  </a:cubicBezTo>
                  <a:cubicBezTo>
                    <a:pt x="183" y="198"/>
                    <a:pt x="185" y="196"/>
                    <a:pt x="183" y="196"/>
                  </a:cubicBezTo>
                  <a:cubicBezTo>
                    <a:pt x="185" y="200"/>
                    <a:pt x="191" y="204"/>
                    <a:pt x="190" y="210"/>
                  </a:cubicBezTo>
                  <a:cubicBezTo>
                    <a:pt x="193" y="210"/>
                    <a:pt x="191" y="206"/>
                    <a:pt x="195" y="207"/>
                  </a:cubicBezTo>
                  <a:cubicBezTo>
                    <a:pt x="193" y="211"/>
                    <a:pt x="192" y="213"/>
                    <a:pt x="193" y="215"/>
                  </a:cubicBezTo>
                  <a:cubicBezTo>
                    <a:pt x="198" y="215"/>
                    <a:pt x="193" y="213"/>
                    <a:pt x="194" y="211"/>
                  </a:cubicBezTo>
                  <a:cubicBezTo>
                    <a:pt x="197" y="212"/>
                    <a:pt x="196" y="214"/>
                    <a:pt x="198" y="215"/>
                  </a:cubicBezTo>
                  <a:cubicBezTo>
                    <a:pt x="196" y="216"/>
                    <a:pt x="193" y="217"/>
                    <a:pt x="191" y="217"/>
                  </a:cubicBezTo>
                  <a:cubicBezTo>
                    <a:pt x="194" y="221"/>
                    <a:pt x="199" y="222"/>
                    <a:pt x="199" y="229"/>
                  </a:cubicBezTo>
                  <a:cubicBezTo>
                    <a:pt x="198" y="229"/>
                    <a:pt x="197" y="229"/>
                    <a:pt x="196" y="230"/>
                  </a:cubicBezTo>
                  <a:cubicBezTo>
                    <a:pt x="196" y="231"/>
                    <a:pt x="197" y="231"/>
                    <a:pt x="196" y="233"/>
                  </a:cubicBezTo>
                  <a:cubicBezTo>
                    <a:pt x="199" y="233"/>
                    <a:pt x="198" y="232"/>
                    <a:pt x="200" y="234"/>
                  </a:cubicBezTo>
                  <a:cubicBezTo>
                    <a:pt x="199" y="235"/>
                    <a:pt x="198" y="236"/>
                    <a:pt x="197" y="237"/>
                  </a:cubicBezTo>
                  <a:cubicBezTo>
                    <a:pt x="200" y="239"/>
                    <a:pt x="200" y="241"/>
                    <a:pt x="201" y="244"/>
                  </a:cubicBezTo>
                  <a:cubicBezTo>
                    <a:pt x="199" y="245"/>
                    <a:pt x="198" y="243"/>
                    <a:pt x="199" y="242"/>
                  </a:cubicBezTo>
                  <a:cubicBezTo>
                    <a:pt x="195" y="246"/>
                    <a:pt x="202" y="248"/>
                    <a:pt x="206" y="247"/>
                  </a:cubicBezTo>
                  <a:cubicBezTo>
                    <a:pt x="205" y="250"/>
                    <a:pt x="202" y="249"/>
                    <a:pt x="200" y="248"/>
                  </a:cubicBezTo>
                  <a:cubicBezTo>
                    <a:pt x="202" y="252"/>
                    <a:pt x="208" y="252"/>
                    <a:pt x="207" y="257"/>
                  </a:cubicBezTo>
                  <a:cubicBezTo>
                    <a:pt x="207" y="258"/>
                    <a:pt x="203" y="257"/>
                    <a:pt x="205" y="255"/>
                  </a:cubicBezTo>
                  <a:cubicBezTo>
                    <a:pt x="203" y="257"/>
                    <a:pt x="202" y="259"/>
                    <a:pt x="203" y="261"/>
                  </a:cubicBezTo>
                  <a:cubicBezTo>
                    <a:pt x="203" y="261"/>
                    <a:pt x="201" y="259"/>
                    <a:pt x="200" y="262"/>
                  </a:cubicBezTo>
                  <a:cubicBezTo>
                    <a:pt x="199" y="261"/>
                    <a:pt x="201" y="259"/>
                    <a:pt x="198" y="259"/>
                  </a:cubicBezTo>
                  <a:cubicBezTo>
                    <a:pt x="196" y="262"/>
                    <a:pt x="199" y="262"/>
                    <a:pt x="199" y="264"/>
                  </a:cubicBezTo>
                  <a:cubicBezTo>
                    <a:pt x="200" y="263"/>
                    <a:pt x="204" y="263"/>
                    <a:pt x="203" y="265"/>
                  </a:cubicBezTo>
                  <a:cubicBezTo>
                    <a:pt x="204" y="265"/>
                    <a:pt x="203" y="264"/>
                    <a:pt x="204" y="263"/>
                  </a:cubicBezTo>
                  <a:cubicBezTo>
                    <a:pt x="206" y="264"/>
                    <a:pt x="207" y="266"/>
                    <a:pt x="211" y="266"/>
                  </a:cubicBezTo>
                  <a:cubicBezTo>
                    <a:pt x="210" y="269"/>
                    <a:pt x="207" y="267"/>
                    <a:pt x="207" y="269"/>
                  </a:cubicBezTo>
                  <a:cubicBezTo>
                    <a:pt x="209" y="270"/>
                    <a:pt x="210" y="272"/>
                    <a:pt x="213" y="271"/>
                  </a:cubicBezTo>
                  <a:cubicBezTo>
                    <a:pt x="214" y="275"/>
                    <a:pt x="214" y="280"/>
                    <a:pt x="216" y="282"/>
                  </a:cubicBezTo>
                  <a:cubicBezTo>
                    <a:pt x="217" y="281"/>
                    <a:pt x="219" y="280"/>
                    <a:pt x="221" y="281"/>
                  </a:cubicBezTo>
                  <a:cubicBezTo>
                    <a:pt x="218" y="285"/>
                    <a:pt x="215" y="283"/>
                    <a:pt x="216" y="287"/>
                  </a:cubicBezTo>
                  <a:cubicBezTo>
                    <a:pt x="213" y="287"/>
                    <a:pt x="214" y="285"/>
                    <a:pt x="213" y="284"/>
                  </a:cubicBezTo>
                  <a:cubicBezTo>
                    <a:pt x="210" y="286"/>
                    <a:pt x="215" y="288"/>
                    <a:pt x="215" y="290"/>
                  </a:cubicBezTo>
                  <a:cubicBezTo>
                    <a:pt x="216" y="290"/>
                    <a:pt x="217" y="288"/>
                    <a:pt x="218" y="289"/>
                  </a:cubicBezTo>
                  <a:cubicBezTo>
                    <a:pt x="217" y="291"/>
                    <a:pt x="219" y="292"/>
                    <a:pt x="216" y="294"/>
                  </a:cubicBezTo>
                  <a:cubicBezTo>
                    <a:pt x="218" y="295"/>
                    <a:pt x="219" y="293"/>
                    <a:pt x="221" y="294"/>
                  </a:cubicBezTo>
                  <a:cubicBezTo>
                    <a:pt x="222" y="296"/>
                    <a:pt x="217" y="300"/>
                    <a:pt x="223" y="300"/>
                  </a:cubicBezTo>
                  <a:cubicBezTo>
                    <a:pt x="222" y="301"/>
                    <a:pt x="220" y="301"/>
                    <a:pt x="220" y="303"/>
                  </a:cubicBezTo>
                  <a:cubicBezTo>
                    <a:pt x="218" y="303"/>
                    <a:pt x="218" y="302"/>
                    <a:pt x="218" y="300"/>
                  </a:cubicBezTo>
                  <a:cubicBezTo>
                    <a:pt x="215" y="310"/>
                    <a:pt x="225" y="318"/>
                    <a:pt x="227" y="326"/>
                  </a:cubicBezTo>
                  <a:cubicBezTo>
                    <a:pt x="225" y="327"/>
                    <a:pt x="224" y="327"/>
                    <a:pt x="221" y="327"/>
                  </a:cubicBezTo>
                  <a:cubicBezTo>
                    <a:pt x="221" y="329"/>
                    <a:pt x="224" y="330"/>
                    <a:pt x="223" y="332"/>
                  </a:cubicBezTo>
                  <a:cubicBezTo>
                    <a:pt x="225" y="333"/>
                    <a:pt x="226" y="332"/>
                    <a:pt x="227" y="331"/>
                  </a:cubicBezTo>
                  <a:cubicBezTo>
                    <a:pt x="229" y="334"/>
                    <a:pt x="227" y="345"/>
                    <a:pt x="236" y="344"/>
                  </a:cubicBezTo>
                  <a:cubicBezTo>
                    <a:pt x="234" y="347"/>
                    <a:pt x="234" y="344"/>
                    <a:pt x="232" y="345"/>
                  </a:cubicBezTo>
                  <a:cubicBezTo>
                    <a:pt x="233" y="348"/>
                    <a:pt x="233" y="349"/>
                    <a:pt x="234" y="351"/>
                  </a:cubicBezTo>
                  <a:cubicBezTo>
                    <a:pt x="235" y="351"/>
                    <a:pt x="236" y="350"/>
                    <a:pt x="237" y="350"/>
                  </a:cubicBezTo>
                  <a:cubicBezTo>
                    <a:pt x="240" y="352"/>
                    <a:pt x="235" y="361"/>
                    <a:pt x="241" y="360"/>
                  </a:cubicBezTo>
                  <a:cubicBezTo>
                    <a:pt x="240" y="361"/>
                    <a:pt x="238" y="362"/>
                    <a:pt x="238" y="364"/>
                  </a:cubicBezTo>
                  <a:cubicBezTo>
                    <a:pt x="239" y="365"/>
                    <a:pt x="242" y="365"/>
                    <a:pt x="240" y="368"/>
                  </a:cubicBezTo>
                  <a:cubicBezTo>
                    <a:pt x="247" y="366"/>
                    <a:pt x="242" y="376"/>
                    <a:pt x="248" y="377"/>
                  </a:cubicBezTo>
                  <a:cubicBezTo>
                    <a:pt x="247" y="377"/>
                    <a:pt x="247" y="380"/>
                    <a:pt x="245" y="380"/>
                  </a:cubicBezTo>
                  <a:cubicBezTo>
                    <a:pt x="247" y="381"/>
                    <a:pt x="251" y="382"/>
                    <a:pt x="248" y="387"/>
                  </a:cubicBezTo>
                  <a:cubicBezTo>
                    <a:pt x="250" y="387"/>
                    <a:pt x="251" y="387"/>
                    <a:pt x="251" y="388"/>
                  </a:cubicBezTo>
                  <a:cubicBezTo>
                    <a:pt x="250" y="389"/>
                    <a:pt x="250" y="389"/>
                    <a:pt x="249" y="390"/>
                  </a:cubicBezTo>
                  <a:cubicBezTo>
                    <a:pt x="251" y="390"/>
                    <a:pt x="252" y="392"/>
                    <a:pt x="250" y="392"/>
                  </a:cubicBezTo>
                  <a:cubicBezTo>
                    <a:pt x="252" y="393"/>
                    <a:pt x="253" y="395"/>
                    <a:pt x="253" y="398"/>
                  </a:cubicBezTo>
                  <a:cubicBezTo>
                    <a:pt x="255" y="396"/>
                    <a:pt x="256" y="397"/>
                    <a:pt x="257" y="399"/>
                  </a:cubicBezTo>
                  <a:cubicBezTo>
                    <a:pt x="256" y="400"/>
                    <a:pt x="255" y="399"/>
                    <a:pt x="254" y="399"/>
                  </a:cubicBezTo>
                  <a:cubicBezTo>
                    <a:pt x="254" y="402"/>
                    <a:pt x="257" y="403"/>
                    <a:pt x="257" y="406"/>
                  </a:cubicBezTo>
                  <a:cubicBezTo>
                    <a:pt x="253" y="406"/>
                    <a:pt x="256" y="404"/>
                    <a:pt x="252" y="405"/>
                  </a:cubicBezTo>
                  <a:cubicBezTo>
                    <a:pt x="252" y="406"/>
                    <a:pt x="252" y="408"/>
                    <a:pt x="254" y="409"/>
                  </a:cubicBezTo>
                  <a:cubicBezTo>
                    <a:pt x="253" y="410"/>
                    <a:pt x="251" y="409"/>
                    <a:pt x="250" y="409"/>
                  </a:cubicBezTo>
                  <a:cubicBezTo>
                    <a:pt x="249" y="408"/>
                    <a:pt x="252" y="404"/>
                    <a:pt x="248" y="404"/>
                  </a:cubicBezTo>
                  <a:cubicBezTo>
                    <a:pt x="250" y="406"/>
                    <a:pt x="245" y="407"/>
                    <a:pt x="247" y="409"/>
                  </a:cubicBezTo>
                  <a:cubicBezTo>
                    <a:pt x="244" y="411"/>
                    <a:pt x="243" y="409"/>
                    <a:pt x="242" y="408"/>
                  </a:cubicBezTo>
                  <a:cubicBezTo>
                    <a:pt x="243" y="406"/>
                    <a:pt x="245" y="407"/>
                    <a:pt x="246" y="406"/>
                  </a:cubicBezTo>
                  <a:cubicBezTo>
                    <a:pt x="247" y="404"/>
                    <a:pt x="244" y="405"/>
                    <a:pt x="242" y="405"/>
                  </a:cubicBezTo>
                  <a:cubicBezTo>
                    <a:pt x="241" y="403"/>
                    <a:pt x="239" y="402"/>
                    <a:pt x="241" y="400"/>
                  </a:cubicBezTo>
                  <a:cubicBezTo>
                    <a:pt x="242" y="403"/>
                    <a:pt x="246" y="400"/>
                    <a:pt x="246" y="403"/>
                  </a:cubicBezTo>
                  <a:cubicBezTo>
                    <a:pt x="249" y="403"/>
                    <a:pt x="246" y="400"/>
                    <a:pt x="250" y="401"/>
                  </a:cubicBezTo>
                  <a:cubicBezTo>
                    <a:pt x="253" y="402"/>
                    <a:pt x="246" y="403"/>
                    <a:pt x="249" y="403"/>
                  </a:cubicBezTo>
                  <a:cubicBezTo>
                    <a:pt x="252" y="404"/>
                    <a:pt x="250" y="403"/>
                    <a:pt x="252" y="401"/>
                  </a:cubicBezTo>
                  <a:cubicBezTo>
                    <a:pt x="252" y="401"/>
                    <a:pt x="253" y="401"/>
                    <a:pt x="253" y="402"/>
                  </a:cubicBezTo>
                  <a:cubicBezTo>
                    <a:pt x="254" y="399"/>
                    <a:pt x="248" y="395"/>
                    <a:pt x="248" y="391"/>
                  </a:cubicBezTo>
                  <a:cubicBezTo>
                    <a:pt x="245" y="394"/>
                    <a:pt x="247" y="390"/>
                    <a:pt x="244" y="391"/>
                  </a:cubicBezTo>
                  <a:cubicBezTo>
                    <a:pt x="245" y="393"/>
                    <a:pt x="246" y="395"/>
                    <a:pt x="249" y="396"/>
                  </a:cubicBezTo>
                  <a:cubicBezTo>
                    <a:pt x="241" y="401"/>
                    <a:pt x="241" y="393"/>
                    <a:pt x="237" y="392"/>
                  </a:cubicBezTo>
                  <a:cubicBezTo>
                    <a:pt x="239" y="387"/>
                    <a:pt x="243" y="388"/>
                    <a:pt x="245" y="385"/>
                  </a:cubicBezTo>
                  <a:cubicBezTo>
                    <a:pt x="241" y="387"/>
                    <a:pt x="245" y="381"/>
                    <a:pt x="241" y="382"/>
                  </a:cubicBezTo>
                  <a:cubicBezTo>
                    <a:pt x="242" y="383"/>
                    <a:pt x="242" y="387"/>
                    <a:pt x="238" y="388"/>
                  </a:cubicBezTo>
                  <a:cubicBezTo>
                    <a:pt x="241" y="383"/>
                    <a:pt x="235" y="387"/>
                    <a:pt x="236" y="382"/>
                  </a:cubicBezTo>
                  <a:cubicBezTo>
                    <a:pt x="237" y="379"/>
                    <a:pt x="240" y="380"/>
                    <a:pt x="241" y="378"/>
                  </a:cubicBezTo>
                  <a:cubicBezTo>
                    <a:pt x="237" y="377"/>
                    <a:pt x="237" y="377"/>
                    <a:pt x="237" y="377"/>
                  </a:cubicBezTo>
                  <a:cubicBezTo>
                    <a:pt x="236" y="378"/>
                    <a:pt x="236" y="379"/>
                    <a:pt x="235" y="379"/>
                  </a:cubicBezTo>
                  <a:cubicBezTo>
                    <a:pt x="230" y="377"/>
                    <a:pt x="229" y="372"/>
                    <a:pt x="225" y="369"/>
                  </a:cubicBezTo>
                  <a:cubicBezTo>
                    <a:pt x="223" y="371"/>
                    <a:pt x="226" y="372"/>
                    <a:pt x="225" y="373"/>
                  </a:cubicBezTo>
                  <a:cubicBezTo>
                    <a:pt x="222" y="372"/>
                    <a:pt x="219" y="368"/>
                    <a:pt x="223" y="365"/>
                  </a:cubicBezTo>
                  <a:cubicBezTo>
                    <a:pt x="223" y="366"/>
                    <a:pt x="224" y="367"/>
                    <a:pt x="227" y="367"/>
                  </a:cubicBezTo>
                  <a:cubicBezTo>
                    <a:pt x="230" y="367"/>
                    <a:pt x="227" y="365"/>
                    <a:pt x="229" y="364"/>
                  </a:cubicBezTo>
                  <a:cubicBezTo>
                    <a:pt x="227" y="362"/>
                    <a:pt x="221" y="362"/>
                    <a:pt x="226" y="357"/>
                  </a:cubicBezTo>
                  <a:cubicBezTo>
                    <a:pt x="223" y="358"/>
                    <a:pt x="224" y="356"/>
                    <a:pt x="224" y="355"/>
                  </a:cubicBezTo>
                  <a:cubicBezTo>
                    <a:pt x="223" y="355"/>
                    <a:pt x="222" y="355"/>
                    <a:pt x="221" y="356"/>
                  </a:cubicBezTo>
                  <a:cubicBezTo>
                    <a:pt x="221" y="351"/>
                    <a:pt x="214" y="348"/>
                    <a:pt x="218" y="344"/>
                  </a:cubicBezTo>
                  <a:cubicBezTo>
                    <a:pt x="217" y="342"/>
                    <a:pt x="215" y="340"/>
                    <a:pt x="214" y="339"/>
                  </a:cubicBezTo>
                  <a:cubicBezTo>
                    <a:pt x="215" y="338"/>
                    <a:pt x="216" y="338"/>
                    <a:pt x="217" y="338"/>
                  </a:cubicBezTo>
                  <a:cubicBezTo>
                    <a:pt x="218" y="335"/>
                    <a:pt x="214" y="338"/>
                    <a:pt x="213" y="337"/>
                  </a:cubicBezTo>
                  <a:cubicBezTo>
                    <a:pt x="214" y="334"/>
                    <a:pt x="217" y="334"/>
                    <a:pt x="219" y="334"/>
                  </a:cubicBezTo>
                  <a:cubicBezTo>
                    <a:pt x="219" y="331"/>
                    <a:pt x="217" y="330"/>
                    <a:pt x="221" y="327"/>
                  </a:cubicBezTo>
                  <a:cubicBezTo>
                    <a:pt x="218" y="327"/>
                    <a:pt x="216" y="330"/>
                    <a:pt x="213" y="330"/>
                  </a:cubicBezTo>
                  <a:cubicBezTo>
                    <a:pt x="212" y="333"/>
                    <a:pt x="219" y="328"/>
                    <a:pt x="217" y="333"/>
                  </a:cubicBezTo>
                  <a:cubicBezTo>
                    <a:pt x="215" y="335"/>
                    <a:pt x="213" y="335"/>
                    <a:pt x="212" y="333"/>
                  </a:cubicBezTo>
                  <a:cubicBezTo>
                    <a:pt x="209" y="331"/>
                    <a:pt x="213" y="324"/>
                    <a:pt x="210" y="322"/>
                  </a:cubicBezTo>
                  <a:cubicBezTo>
                    <a:pt x="213" y="319"/>
                    <a:pt x="213" y="322"/>
                    <a:pt x="215" y="323"/>
                  </a:cubicBezTo>
                  <a:cubicBezTo>
                    <a:pt x="216" y="320"/>
                    <a:pt x="213" y="320"/>
                    <a:pt x="212" y="319"/>
                  </a:cubicBezTo>
                  <a:cubicBezTo>
                    <a:pt x="211" y="319"/>
                    <a:pt x="210" y="320"/>
                    <a:pt x="210" y="321"/>
                  </a:cubicBezTo>
                  <a:cubicBezTo>
                    <a:pt x="209" y="320"/>
                    <a:pt x="210" y="318"/>
                    <a:pt x="208" y="320"/>
                  </a:cubicBezTo>
                  <a:cubicBezTo>
                    <a:pt x="209" y="316"/>
                    <a:pt x="202" y="316"/>
                    <a:pt x="206" y="311"/>
                  </a:cubicBezTo>
                  <a:cubicBezTo>
                    <a:pt x="203" y="312"/>
                    <a:pt x="201" y="309"/>
                    <a:pt x="204" y="307"/>
                  </a:cubicBezTo>
                  <a:cubicBezTo>
                    <a:pt x="198" y="308"/>
                    <a:pt x="197" y="303"/>
                    <a:pt x="198" y="300"/>
                  </a:cubicBezTo>
                  <a:cubicBezTo>
                    <a:pt x="196" y="299"/>
                    <a:pt x="196" y="300"/>
                    <a:pt x="195" y="300"/>
                  </a:cubicBezTo>
                  <a:cubicBezTo>
                    <a:pt x="196" y="297"/>
                    <a:pt x="193" y="295"/>
                    <a:pt x="197" y="293"/>
                  </a:cubicBezTo>
                  <a:cubicBezTo>
                    <a:pt x="195" y="293"/>
                    <a:pt x="193" y="292"/>
                    <a:pt x="191" y="292"/>
                  </a:cubicBezTo>
                  <a:cubicBezTo>
                    <a:pt x="192" y="288"/>
                    <a:pt x="196" y="291"/>
                    <a:pt x="197" y="288"/>
                  </a:cubicBezTo>
                  <a:cubicBezTo>
                    <a:pt x="194" y="287"/>
                    <a:pt x="194" y="285"/>
                    <a:pt x="194" y="282"/>
                  </a:cubicBezTo>
                  <a:cubicBezTo>
                    <a:pt x="192" y="283"/>
                    <a:pt x="189" y="282"/>
                    <a:pt x="187" y="282"/>
                  </a:cubicBezTo>
                  <a:cubicBezTo>
                    <a:pt x="189" y="280"/>
                    <a:pt x="193" y="282"/>
                    <a:pt x="194" y="279"/>
                  </a:cubicBezTo>
                  <a:cubicBezTo>
                    <a:pt x="188" y="282"/>
                    <a:pt x="186" y="276"/>
                    <a:pt x="188" y="272"/>
                  </a:cubicBezTo>
                  <a:cubicBezTo>
                    <a:pt x="186" y="270"/>
                    <a:pt x="182" y="272"/>
                    <a:pt x="182" y="269"/>
                  </a:cubicBezTo>
                  <a:cubicBezTo>
                    <a:pt x="185" y="268"/>
                    <a:pt x="188" y="269"/>
                    <a:pt x="186" y="267"/>
                  </a:cubicBezTo>
                  <a:cubicBezTo>
                    <a:pt x="187" y="265"/>
                    <a:pt x="190" y="266"/>
                    <a:pt x="192" y="266"/>
                  </a:cubicBezTo>
                  <a:cubicBezTo>
                    <a:pt x="193" y="266"/>
                    <a:pt x="192" y="266"/>
                    <a:pt x="192" y="265"/>
                  </a:cubicBezTo>
                  <a:cubicBezTo>
                    <a:pt x="193" y="264"/>
                    <a:pt x="193" y="264"/>
                    <a:pt x="193" y="264"/>
                  </a:cubicBezTo>
                  <a:cubicBezTo>
                    <a:pt x="190" y="263"/>
                    <a:pt x="189" y="265"/>
                    <a:pt x="187" y="264"/>
                  </a:cubicBezTo>
                  <a:cubicBezTo>
                    <a:pt x="184" y="263"/>
                    <a:pt x="189" y="261"/>
                    <a:pt x="190" y="258"/>
                  </a:cubicBezTo>
                  <a:cubicBezTo>
                    <a:pt x="187" y="257"/>
                    <a:pt x="190" y="254"/>
                    <a:pt x="188" y="253"/>
                  </a:cubicBezTo>
                  <a:cubicBezTo>
                    <a:pt x="185" y="256"/>
                    <a:pt x="186" y="258"/>
                    <a:pt x="188" y="259"/>
                  </a:cubicBezTo>
                  <a:cubicBezTo>
                    <a:pt x="187" y="260"/>
                    <a:pt x="186" y="261"/>
                    <a:pt x="185" y="263"/>
                  </a:cubicBezTo>
                  <a:cubicBezTo>
                    <a:pt x="185" y="261"/>
                    <a:pt x="182" y="262"/>
                    <a:pt x="184" y="259"/>
                  </a:cubicBezTo>
                  <a:cubicBezTo>
                    <a:pt x="182" y="257"/>
                    <a:pt x="182" y="261"/>
                    <a:pt x="180" y="259"/>
                  </a:cubicBezTo>
                  <a:cubicBezTo>
                    <a:pt x="182" y="256"/>
                    <a:pt x="180" y="252"/>
                    <a:pt x="179" y="249"/>
                  </a:cubicBezTo>
                  <a:cubicBezTo>
                    <a:pt x="177" y="249"/>
                    <a:pt x="178" y="252"/>
                    <a:pt x="179" y="253"/>
                  </a:cubicBezTo>
                  <a:cubicBezTo>
                    <a:pt x="175" y="255"/>
                    <a:pt x="174" y="251"/>
                    <a:pt x="174" y="248"/>
                  </a:cubicBezTo>
                  <a:cubicBezTo>
                    <a:pt x="176" y="246"/>
                    <a:pt x="175" y="251"/>
                    <a:pt x="177" y="249"/>
                  </a:cubicBezTo>
                  <a:cubicBezTo>
                    <a:pt x="179" y="245"/>
                    <a:pt x="174" y="248"/>
                    <a:pt x="175" y="245"/>
                  </a:cubicBezTo>
                  <a:cubicBezTo>
                    <a:pt x="182" y="245"/>
                    <a:pt x="171" y="239"/>
                    <a:pt x="176" y="233"/>
                  </a:cubicBezTo>
                  <a:cubicBezTo>
                    <a:pt x="173" y="233"/>
                    <a:pt x="170" y="230"/>
                    <a:pt x="167" y="229"/>
                  </a:cubicBezTo>
                  <a:cubicBezTo>
                    <a:pt x="172" y="227"/>
                    <a:pt x="165" y="222"/>
                    <a:pt x="162" y="221"/>
                  </a:cubicBezTo>
                  <a:cubicBezTo>
                    <a:pt x="163" y="220"/>
                    <a:pt x="164" y="219"/>
                    <a:pt x="165" y="219"/>
                  </a:cubicBezTo>
                  <a:cubicBezTo>
                    <a:pt x="162" y="220"/>
                    <a:pt x="164" y="217"/>
                    <a:pt x="160" y="216"/>
                  </a:cubicBezTo>
                  <a:cubicBezTo>
                    <a:pt x="164" y="213"/>
                    <a:pt x="159" y="213"/>
                    <a:pt x="157" y="210"/>
                  </a:cubicBezTo>
                  <a:cubicBezTo>
                    <a:pt x="158" y="209"/>
                    <a:pt x="160" y="209"/>
                    <a:pt x="161" y="207"/>
                  </a:cubicBezTo>
                  <a:cubicBezTo>
                    <a:pt x="155" y="203"/>
                    <a:pt x="157" y="198"/>
                    <a:pt x="153" y="193"/>
                  </a:cubicBezTo>
                  <a:cubicBezTo>
                    <a:pt x="154" y="192"/>
                    <a:pt x="156" y="192"/>
                    <a:pt x="156" y="191"/>
                  </a:cubicBezTo>
                  <a:cubicBezTo>
                    <a:pt x="150" y="193"/>
                    <a:pt x="152" y="188"/>
                    <a:pt x="155" y="186"/>
                  </a:cubicBezTo>
                  <a:cubicBezTo>
                    <a:pt x="152" y="188"/>
                    <a:pt x="148" y="186"/>
                    <a:pt x="148" y="183"/>
                  </a:cubicBezTo>
                  <a:cubicBezTo>
                    <a:pt x="151" y="181"/>
                    <a:pt x="149" y="186"/>
                    <a:pt x="152" y="184"/>
                  </a:cubicBezTo>
                  <a:cubicBezTo>
                    <a:pt x="153" y="183"/>
                    <a:pt x="152" y="182"/>
                    <a:pt x="153" y="181"/>
                  </a:cubicBezTo>
                  <a:cubicBezTo>
                    <a:pt x="152" y="181"/>
                    <a:pt x="150" y="183"/>
                    <a:pt x="150" y="181"/>
                  </a:cubicBezTo>
                  <a:cubicBezTo>
                    <a:pt x="151" y="180"/>
                    <a:pt x="152" y="181"/>
                    <a:pt x="153" y="180"/>
                  </a:cubicBezTo>
                  <a:cubicBezTo>
                    <a:pt x="154" y="177"/>
                    <a:pt x="152" y="176"/>
                    <a:pt x="149" y="177"/>
                  </a:cubicBezTo>
                  <a:cubicBezTo>
                    <a:pt x="148" y="176"/>
                    <a:pt x="153" y="176"/>
                    <a:pt x="152" y="174"/>
                  </a:cubicBezTo>
                  <a:cubicBezTo>
                    <a:pt x="149" y="175"/>
                    <a:pt x="147" y="174"/>
                    <a:pt x="146" y="172"/>
                  </a:cubicBezTo>
                  <a:cubicBezTo>
                    <a:pt x="149" y="170"/>
                    <a:pt x="145" y="171"/>
                    <a:pt x="148" y="168"/>
                  </a:cubicBezTo>
                  <a:cubicBezTo>
                    <a:pt x="145" y="169"/>
                    <a:pt x="144" y="166"/>
                    <a:pt x="145" y="164"/>
                  </a:cubicBezTo>
                  <a:cubicBezTo>
                    <a:pt x="147" y="164"/>
                    <a:pt x="146" y="165"/>
                    <a:pt x="148" y="164"/>
                  </a:cubicBezTo>
                  <a:cubicBezTo>
                    <a:pt x="144" y="165"/>
                    <a:pt x="146" y="156"/>
                    <a:pt x="140" y="159"/>
                  </a:cubicBezTo>
                  <a:cubicBezTo>
                    <a:pt x="142" y="157"/>
                    <a:pt x="135" y="157"/>
                    <a:pt x="137" y="155"/>
                  </a:cubicBezTo>
                  <a:cubicBezTo>
                    <a:pt x="139" y="152"/>
                    <a:pt x="139" y="155"/>
                    <a:pt x="143" y="155"/>
                  </a:cubicBezTo>
                  <a:cubicBezTo>
                    <a:pt x="143" y="153"/>
                    <a:pt x="141" y="152"/>
                    <a:pt x="142" y="150"/>
                  </a:cubicBezTo>
                  <a:cubicBezTo>
                    <a:pt x="134" y="152"/>
                    <a:pt x="135" y="145"/>
                    <a:pt x="133" y="143"/>
                  </a:cubicBezTo>
                  <a:cubicBezTo>
                    <a:pt x="136" y="143"/>
                    <a:pt x="137" y="145"/>
                    <a:pt x="139" y="145"/>
                  </a:cubicBezTo>
                  <a:cubicBezTo>
                    <a:pt x="138" y="146"/>
                    <a:pt x="137" y="146"/>
                    <a:pt x="136" y="146"/>
                  </a:cubicBezTo>
                  <a:cubicBezTo>
                    <a:pt x="135" y="149"/>
                    <a:pt x="139" y="147"/>
                    <a:pt x="140" y="149"/>
                  </a:cubicBezTo>
                  <a:cubicBezTo>
                    <a:pt x="140" y="145"/>
                    <a:pt x="139" y="145"/>
                    <a:pt x="143" y="140"/>
                  </a:cubicBezTo>
                  <a:cubicBezTo>
                    <a:pt x="141" y="139"/>
                    <a:pt x="140" y="142"/>
                    <a:pt x="138" y="142"/>
                  </a:cubicBezTo>
                  <a:cubicBezTo>
                    <a:pt x="142" y="137"/>
                    <a:pt x="134" y="128"/>
                    <a:pt x="134" y="124"/>
                  </a:cubicBezTo>
                  <a:cubicBezTo>
                    <a:pt x="133" y="123"/>
                    <a:pt x="130" y="121"/>
                    <a:pt x="129" y="123"/>
                  </a:cubicBezTo>
                  <a:cubicBezTo>
                    <a:pt x="125" y="122"/>
                    <a:pt x="130" y="117"/>
                    <a:pt x="125" y="119"/>
                  </a:cubicBezTo>
                  <a:cubicBezTo>
                    <a:pt x="126" y="117"/>
                    <a:pt x="128" y="118"/>
                    <a:pt x="130" y="117"/>
                  </a:cubicBezTo>
                  <a:cubicBezTo>
                    <a:pt x="131" y="118"/>
                    <a:pt x="129" y="119"/>
                    <a:pt x="129" y="120"/>
                  </a:cubicBezTo>
                  <a:cubicBezTo>
                    <a:pt x="132" y="121"/>
                    <a:pt x="132" y="118"/>
                    <a:pt x="134" y="120"/>
                  </a:cubicBezTo>
                  <a:cubicBezTo>
                    <a:pt x="134" y="118"/>
                    <a:pt x="132" y="118"/>
                    <a:pt x="129" y="116"/>
                  </a:cubicBezTo>
                  <a:cubicBezTo>
                    <a:pt x="130" y="116"/>
                    <a:pt x="130" y="115"/>
                    <a:pt x="131" y="114"/>
                  </a:cubicBezTo>
                  <a:cubicBezTo>
                    <a:pt x="128" y="114"/>
                    <a:pt x="130" y="116"/>
                    <a:pt x="127" y="116"/>
                  </a:cubicBezTo>
                  <a:cubicBezTo>
                    <a:pt x="125" y="115"/>
                    <a:pt x="127" y="113"/>
                    <a:pt x="124" y="113"/>
                  </a:cubicBezTo>
                  <a:cubicBezTo>
                    <a:pt x="123" y="121"/>
                    <a:pt x="124" y="128"/>
                    <a:pt x="126" y="136"/>
                  </a:cubicBezTo>
                  <a:cubicBezTo>
                    <a:pt x="126" y="138"/>
                    <a:pt x="123" y="135"/>
                    <a:pt x="123" y="138"/>
                  </a:cubicBezTo>
                  <a:cubicBezTo>
                    <a:pt x="123" y="140"/>
                    <a:pt x="125" y="139"/>
                    <a:pt x="127" y="139"/>
                  </a:cubicBezTo>
                  <a:cubicBezTo>
                    <a:pt x="125" y="142"/>
                    <a:pt x="121" y="140"/>
                    <a:pt x="118" y="139"/>
                  </a:cubicBezTo>
                  <a:cubicBezTo>
                    <a:pt x="117" y="135"/>
                    <a:pt x="121" y="129"/>
                    <a:pt x="116" y="125"/>
                  </a:cubicBezTo>
                  <a:cubicBezTo>
                    <a:pt x="115" y="123"/>
                    <a:pt x="117" y="121"/>
                    <a:pt x="117" y="120"/>
                  </a:cubicBezTo>
                  <a:cubicBezTo>
                    <a:pt x="114" y="122"/>
                    <a:pt x="114" y="122"/>
                    <a:pt x="115" y="118"/>
                  </a:cubicBezTo>
                  <a:cubicBezTo>
                    <a:pt x="113" y="117"/>
                    <a:pt x="112" y="119"/>
                    <a:pt x="111" y="119"/>
                  </a:cubicBezTo>
                  <a:cubicBezTo>
                    <a:pt x="114" y="114"/>
                    <a:pt x="110" y="114"/>
                    <a:pt x="110" y="111"/>
                  </a:cubicBezTo>
                  <a:cubicBezTo>
                    <a:pt x="111" y="109"/>
                    <a:pt x="112" y="110"/>
                    <a:pt x="113" y="108"/>
                  </a:cubicBezTo>
                  <a:cubicBezTo>
                    <a:pt x="110" y="109"/>
                    <a:pt x="108" y="108"/>
                    <a:pt x="109" y="106"/>
                  </a:cubicBezTo>
                  <a:cubicBezTo>
                    <a:pt x="110" y="104"/>
                    <a:pt x="112" y="107"/>
                    <a:pt x="113" y="104"/>
                  </a:cubicBezTo>
                  <a:cubicBezTo>
                    <a:pt x="111" y="104"/>
                    <a:pt x="112" y="103"/>
                    <a:pt x="112" y="102"/>
                  </a:cubicBezTo>
                  <a:cubicBezTo>
                    <a:pt x="111" y="103"/>
                    <a:pt x="110" y="103"/>
                    <a:pt x="108" y="102"/>
                  </a:cubicBezTo>
                  <a:cubicBezTo>
                    <a:pt x="109" y="98"/>
                    <a:pt x="109" y="95"/>
                    <a:pt x="111" y="91"/>
                  </a:cubicBezTo>
                  <a:cubicBezTo>
                    <a:pt x="105" y="92"/>
                    <a:pt x="111" y="87"/>
                    <a:pt x="107" y="86"/>
                  </a:cubicBezTo>
                  <a:cubicBezTo>
                    <a:pt x="110" y="85"/>
                    <a:pt x="109" y="88"/>
                    <a:pt x="111" y="88"/>
                  </a:cubicBezTo>
                  <a:cubicBezTo>
                    <a:pt x="111" y="86"/>
                    <a:pt x="110" y="85"/>
                    <a:pt x="110" y="82"/>
                  </a:cubicBezTo>
                  <a:cubicBezTo>
                    <a:pt x="110" y="82"/>
                    <a:pt x="106" y="82"/>
                    <a:pt x="107" y="80"/>
                  </a:cubicBezTo>
                  <a:cubicBezTo>
                    <a:pt x="104" y="82"/>
                    <a:pt x="104" y="81"/>
                    <a:pt x="101" y="80"/>
                  </a:cubicBezTo>
                  <a:cubicBezTo>
                    <a:pt x="102" y="83"/>
                    <a:pt x="99" y="86"/>
                    <a:pt x="102" y="88"/>
                  </a:cubicBezTo>
                  <a:cubicBezTo>
                    <a:pt x="100" y="91"/>
                    <a:pt x="100" y="88"/>
                    <a:pt x="98" y="90"/>
                  </a:cubicBezTo>
                  <a:cubicBezTo>
                    <a:pt x="100" y="91"/>
                    <a:pt x="102" y="91"/>
                    <a:pt x="104" y="90"/>
                  </a:cubicBezTo>
                  <a:cubicBezTo>
                    <a:pt x="105" y="90"/>
                    <a:pt x="105" y="92"/>
                    <a:pt x="107" y="92"/>
                  </a:cubicBezTo>
                  <a:cubicBezTo>
                    <a:pt x="103" y="94"/>
                    <a:pt x="106" y="96"/>
                    <a:pt x="107" y="97"/>
                  </a:cubicBezTo>
                  <a:cubicBezTo>
                    <a:pt x="105" y="99"/>
                    <a:pt x="104" y="96"/>
                    <a:pt x="101" y="97"/>
                  </a:cubicBezTo>
                  <a:cubicBezTo>
                    <a:pt x="101" y="99"/>
                    <a:pt x="102" y="99"/>
                    <a:pt x="104" y="99"/>
                  </a:cubicBezTo>
                  <a:cubicBezTo>
                    <a:pt x="103" y="100"/>
                    <a:pt x="101" y="102"/>
                    <a:pt x="101" y="105"/>
                  </a:cubicBezTo>
                  <a:cubicBezTo>
                    <a:pt x="103" y="104"/>
                    <a:pt x="105" y="105"/>
                    <a:pt x="107" y="106"/>
                  </a:cubicBezTo>
                  <a:cubicBezTo>
                    <a:pt x="105" y="107"/>
                    <a:pt x="103" y="107"/>
                    <a:pt x="102" y="110"/>
                  </a:cubicBezTo>
                  <a:cubicBezTo>
                    <a:pt x="104" y="111"/>
                    <a:pt x="102" y="113"/>
                    <a:pt x="103" y="114"/>
                  </a:cubicBezTo>
                  <a:cubicBezTo>
                    <a:pt x="101" y="114"/>
                    <a:pt x="100" y="115"/>
                    <a:pt x="98" y="116"/>
                  </a:cubicBezTo>
                  <a:cubicBezTo>
                    <a:pt x="101" y="120"/>
                    <a:pt x="101" y="126"/>
                    <a:pt x="101" y="131"/>
                  </a:cubicBezTo>
                  <a:cubicBezTo>
                    <a:pt x="106" y="133"/>
                    <a:pt x="102" y="138"/>
                    <a:pt x="105" y="139"/>
                  </a:cubicBezTo>
                  <a:cubicBezTo>
                    <a:pt x="100" y="147"/>
                    <a:pt x="113" y="150"/>
                    <a:pt x="106" y="156"/>
                  </a:cubicBezTo>
                  <a:cubicBezTo>
                    <a:pt x="109" y="156"/>
                    <a:pt x="107" y="158"/>
                    <a:pt x="110" y="158"/>
                  </a:cubicBezTo>
                  <a:cubicBezTo>
                    <a:pt x="108" y="160"/>
                    <a:pt x="108" y="162"/>
                    <a:pt x="107" y="163"/>
                  </a:cubicBezTo>
                  <a:cubicBezTo>
                    <a:pt x="105" y="162"/>
                    <a:pt x="107" y="160"/>
                    <a:pt x="102" y="160"/>
                  </a:cubicBezTo>
                  <a:cubicBezTo>
                    <a:pt x="106" y="160"/>
                    <a:pt x="104" y="159"/>
                    <a:pt x="104" y="157"/>
                  </a:cubicBezTo>
                  <a:cubicBezTo>
                    <a:pt x="101" y="156"/>
                    <a:pt x="102" y="158"/>
                    <a:pt x="102" y="159"/>
                  </a:cubicBezTo>
                  <a:cubicBezTo>
                    <a:pt x="98" y="158"/>
                    <a:pt x="99" y="155"/>
                    <a:pt x="99" y="153"/>
                  </a:cubicBezTo>
                  <a:cubicBezTo>
                    <a:pt x="100" y="152"/>
                    <a:pt x="101" y="155"/>
                    <a:pt x="101" y="156"/>
                  </a:cubicBezTo>
                  <a:cubicBezTo>
                    <a:pt x="104" y="154"/>
                    <a:pt x="99" y="150"/>
                    <a:pt x="99" y="147"/>
                  </a:cubicBezTo>
                  <a:cubicBezTo>
                    <a:pt x="97" y="149"/>
                    <a:pt x="100" y="149"/>
                    <a:pt x="98" y="151"/>
                  </a:cubicBezTo>
                  <a:cubicBezTo>
                    <a:pt x="97" y="147"/>
                    <a:pt x="94" y="146"/>
                    <a:pt x="92" y="143"/>
                  </a:cubicBezTo>
                  <a:cubicBezTo>
                    <a:pt x="93" y="141"/>
                    <a:pt x="96" y="145"/>
                    <a:pt x="96" y="142"/>
                  </a:cubicBezTo>
                  <a:cubicBezTo>
                    <a:pt x="95" y="141"/>
                    <a:pt x="94" y="141"/>
                    <a:pt x="93" y="141"/>
                  </a:cubicBezTo>
                  <a:cubicBezTo>
                    <a:pt x="94" y="135"/>
                    <a:pt x="91" y="131"/>
                    <a:pt x="87" y="129"/>
                  </a:cubicBezTo>
                  <a:cubicBezTo>
                    <a:pt x="92" y="131"/>
                    <a:pt x="89" y="127"/>
                    <a:pt x="89" y="124"/>
                  </a:cubicBezTo>
                  <a:cubicBezTo>
                    <a:pt x="88" y="124"/>
                    <a:pt x="86" y="124"/>
                    <a:pt x="86" y="126"/>
                  </a:cubicBezTo>
                  <a:cubicBezTo>
                    <a:pt x="81" y="124"/>
                    <a:pt x="88" y="121"/>
                    <a:pt x="83" y="119"/>
                  </a:cubicBezTo>
                  <a:cubicBezTo>
                    <a:pt x="85" y="117"/>
                    <a:pt x="87" y="117"/>
                    <a:pt x="89" y="117"/>
                  </a:cubicBezTo>
                  <a:cubicBezTo>
                    <a:pt x="89" y="115"/>
                    <a:pt x="84" y="115"/>
                    <a:pt x="83" y="115"/>
                  </a:cubicBezTo>
                  <a:cubicBezTo>
                    <a:pt x="81" y="114"/>
                    <a:pt x="86" y="108"/>
                    <a:pt x="81" y="109"/>
                  </a:cubicBezTo>
                  <a:cubicBezTo>
                    <a:pt x="81" y="108"/>
                    <a:pt x="81" y="104"/>
                    <a:pt x="83" y="105"/>
                  </a:cubicBezTo>
                  <a:cubicBezTo>
                    <a:pt x="79" y="104"/>
                    <a:pt x="77" y="99"/>
                    <a:pt x="78" y="94"/>
                  </a:cubicBezTo>
                  <a:cubicBezTo>
                    <a:pt x="81" y="96"/>
                    <a:pt x="80" y="96"/>
                    <a:pt x="84" y="97"/>
                  </a:cubicBezTo>
                  <a:cubicBezTo>
                    <a:pt x="85" y="94"/>
                    <a:pt x="86" y="93"/>
                    <a:pt x="87" y="91"/>
                  </a:cubicBezTo>
                  <a:cubicBezTo>
                    <a:pt x="86" y="89"/>
                    <a:pt x="83" y="93"/>
                    <a:pt x="83" y="91"/>
                  </a:cubicBezTo>
                  <a:cubicBezTo>
                    <a:pt x="80" y="91"/>
                    <a:pt x="84" y="93"/>
                    <a:pt x="84" y="94"/>
                  </a:cubicBezTo>
                  <a:cubicBezTo>
                    <a:pt x="80" y="96"/>
                    <a:pt x="76" y="91"/>
                    <a:pt x="79" y="87"/>
                  </a:cubicBezTo>
                  <a:cubicBezTo>
                    <a:pt x="79" y="84"/>
                    <a:pt x="69" y="83"/>
                    <a:pt x="73" y="79"/>
                  </a:cubicBezTo>
                  <a:cubicBezTo>
                    <a:pt x="72" y="79"/>
                    <a:pt x="71" y="78"/>
                    <a:pt x="70" y="78"/>
                  </a:cubicBezTo>
                  <a:cubicBezTo>
                    <a:pt x="70" y="76"/>
                    <a:pt x="72" y="77"/>
                    <a:pt x="73" y="77"/>
                  </a:cubicBezTo>
                  <a:cubicBezTo>
                    <a:pt x="74" y="74"/>
                    <a:pt x="68" y="74"/>
                    <a:pt x="71" y="71"/>
                  </a:cubicBezTo>
                  <a:cubicBezTo>
                    <a:pt x="73" y="70"/>
                    <a:pt x="73" y="73"/>
                    <a:pt x="75" y="73"/>
                  </a:cubicBezTo>
                  <a:cubicBezTo>
                    <a:pt x="71" y="68"/>
                    <a:pt x="67" y="64"/>
                    <a:pt x="72" y="59"/>
                  </a:cubicBezTo>
                  <a:cubicBezTo>
                    <a:pt x="71" y="57"/>
                    <a:pt x="71" y="55"/>
                    <a:pt x="68" y="55"/>
                  </a:cubicBezTo>
                  <a:cubicBezTo>
                    <a:pt x="67" y="56"/>
                    <a:pt x="66" y="57"/>
                    <a:pt x="65" y="56"/>
                  </a:cubicBezTo>
                  <a:cubicBezTo>
                    <a:pt x="67" y="53"/>
                    <a:pt x="62" y="49"/>
                    <a:pt x="64" y="45"/>
                  </a:cubicBezTo>
                  <a:cubicBezTo>
                    <a:pt x="66" y="45"/>
                    <a:pt x="68" y="46"/>
                    <a:pt x="67" y="48"/>
                  </a:cubicBezTo>
                  <a:cubicBezTo>
                    <a:pt x="69" y="46"/>
                    <a:pt x="68" y="41"/>
                    <a:pt x="68" y="38"/>
                  </a:cubicBezTo>
                  <a:cubicBezTo>
                    <a:pt x="64" y="37"/>
                    <a:pt x="68" y="40"/>
                    <a:pt x="65" y="42"/>
                  </a:cubicBezTo>
                  <a:cubicBezTo>
                    <a:pt x="62" y="41"/>
                    <a:pt x="64" y="38"/>
                    <a:pt x="61" y="37"/>
                  </a:cubicBezTo>
                  <a:cubicBezTo>
                    <a:pt x="60" y="38"/>
                    <a:pt x="59" y="38"/>
                    <a:pt x="58" y="38"/>
                  </a:cubicBezTo>
                  <a:cubicBezTo>
                    <a:pt x="56" y="40"/>
                    <a:pt x="58" y="40"/>
                    <a:pt x="56" y="41"/>
                  </a:cubicBezTo>
                  <a:cubicBezTo>
                    <a:pt x="55" y="40"/>
                    <a:pt x="55" y="39"/>
                    <a:pt x="54" y="39"/>
                  </a:cubicBezTo>
                  <a:cubicBezTo>
                    <a:pt x="58" y="35"/>
                    <a:pt x="57" y="35"/>
                    <a:pt x="58" y="31"/>
                  </a:cubicBezTo>
                  <a:cubicBezTo>
                    <a:pt x="62" y="32"/>
                    <a:pt x="57" y="35"/>
                    <a:pt x="61" y="36"/>
                  </a:cubicBezTo>
                  <a:cubicBezTo>
                    <a:pt x="63" y="34"/>
                    <a:pt x="61" y="33"/>
                    <a:pt x="63" y="31"/>
                  </a:cubicBezTo>
                  <a:cubicBezTo>
                    <a:pt x="61" y="33"/>
                    <a:pt x="57" y="29"/>
                    <a:pt x="57" y="27"/>
                  </a:cubicBezTo>
                  <a:cubicBezTo>
                    <a:pt x="58" y="27"/>
                    <a:pt x="59" y="27"/>
                    <a:pt x="60" y="28"/>
                  </a:cubicBezTo>
                  <a:cubicBezTo>
                    <a:pt x="63" y="25"/>
                    <a:pt x="60" y="25"/>
                    <a:pt x="62" y="23"/>
                  </a:cubicBezTo>
                  <a:cubicBezTo>
                    <a:pt x="60" y="23"/>
                    <a:pt x="59" y="25"/>
                    <a:pt x="58" y="25"/>
                  </a:cubicBezTo>
                  <a:cubicBezTo>
                    <a:pt x="55" y="22"/>
                    <a:pt x="57" y="18"/>
                    <a:pt x="55" y="15"/>
                  </a:cubicBezTo>
                  <a:cubicBezTo>
                    <a:pt x="51" y="16"/>
                    <a:pt x="56" y="17"/>
                    <a:pt x="54" y="19"/>
                  </a:cubicBezTo>
                  <a:cubicBezTo>
                    <a:pt x="54" y="20"/>
                    <a:pt x="53" y="20"/>
                    <a:pt x="53" y="20"/>
                  </a:cubicBezTo>
                  <a:cubicBezTo>
                    <a:pt x="53" y="18"/>
                    <a:pt x="51" y="18"/>
                    <a:pt x="49" y="15"/>
                  </a:cubicBezTo>
                  <a:cubicBezTo>
                    <a:pt x="45" y="16"/>
                    <a:pt x="47" y="19"/>
                    <a:pt x="50" y="19"/>
                  </a:cubicBezTo>
                  <a:cubicBezTo>
                    <a:pt x="49" y="21"/>
                    <a:pt x="46" y="17"/>
                    <a:pt x="46" y="21"/>
                  </a:cubicBezTo>
                  <a:cubicBezTo>
                    <a:pt x="44" y="20"/>
                    <a:pt x="42" y="16"/>
                    <a:pt x="40" y="20"/>
                  </a:cubicBezTo>
                  <a:close/>
                  <a:moveTo>
                    <a:pt x="62" y="214"/>
                  </a:moveTo>
                  <a:cubicBezTo>
                    <a:pt x="66" y="215"/>
                    <a:pt x="63" y="218"/>
                    <a:pt x="64" y="220"/>
                  </a:cubicBezTo>
                  <a:cubicBezTo>
                    <a:pt x="61" y="219"/>
                    <a:pt x="61" y="217"/>
                    <a:pt x="62" y="214"/>
                  </a:cubicBezTo>
                  <a:close/>
                  <a:moveTo>
                    <a:pt x="97" y="370"/>
                  </a:moveTo>
                  <a:cubicBezTo>
                    <a:pt x="94" y="370"/>
                    <a:pt x="95" y="365"/>
                    <a:pt x="92" y="370"/>
                  </a:cubicBezTo>
                  <a:cubicBezTo>
                    <a:pt x="89" y="368"/>
                    <a:pt x="89" y="365"/>
                    <a:pt x="89" y="361"/>
                  </a:cubicBezTo>
                  <a:cubicBezTo>
                    <a:pt x="92" y="361"/>
                    <a:pt x="91" y="362"/>
                    <a:pt x="95" y="362"/>
                  </a:cubicBezTo>
                  <a:cubicBezTo>
                    <a:pt x="95" y="363"/>
                    <a:pt x="93" y="365"/>
                    <a:pt x="94" y="365"/>
                  </a:cubicBezTo>
                  <a:cubicBezTo>
                    <a:pt x="96" y="365"/>
                    <a:pt x="96" y="364"/>
                    <a:pt x="97" y="364"/>
                  </a:cubicBezTo>
                  <a:cubicBezTo>
                    <a:pt x="97" y="366"/>
                    <a:pt x="101" y="366"/>
                    <a:pt x="97" y="370"/>
                  </a:cubicBezTo>
                  <a:close/>
                  <a:moveTo>
                    <a:pt x="994" y="1013"/>
                  </a:moveTo>
                  <a:cubicBezTo>
                    <a:pt x="996" y="1012"/>
                    <a:pt x="996" y="1009"/>
                    <a:pt x="997" y="1012"/>
                  </a:cubicBezTo>
                  <a:cubicBezTo>
                    <a:pt x="997" y="1014"/>
                    <a:pt x="995" y="1016"/>
                    <a:pt x="994" y="1013"/>
                  </a:cubicBezTo>
                  <a:close/>
                  <a:moveTo>
                    <a:pt x="1010" y="942"/>
                  </a:moveTo>
                  <a:cubicBezTo>
                    <a:pt x="1012" y="941"/>
                    <a:pt x="1013" y="940"/>
                    <a:pt x="1016" y="936"/>
                  </a:cubicBezTo>
                  <a:cubicBezTo>
                    <a:pt x="1016" y="939"/>
                    <a:pt x="1017" y="938"/>
                    <a:pt x="1018" y="936"/>
                  </a:cubicBezTo>
                  <a:cubicBezTo>
                    <a:pt x="1019" y="939"/>
                    <a:pt x="1019" y="940"/>
                    <a:pt x="1019" y="944"/>
                  </a:cubicBezTo>
                  <a:cubicBezTo>
                    <a:pt x="1021" y="941"/>
                    <a:pt x="1021" y="938"/>
                    <a:pt x="1021" y="936"/>
                  </a:cubicBezTo>
                  <a:cubicBezTo>
                    <a:pt x="1023" y="938"/>
                    <a:pt x="1022" y="944"/>
                    <a:pt x="1019" y="947"/>
                  </a:cubicBezTo>
                  <a:cubicBezTo>
                    <a:pt x="1018" y="942"/>
                    <a:pt x="1013" y="950"/>
                    <a:pt x="1011" y="947"/>
                  </a:cubicBezTo>
                  <a:cubicBezTo>
                    <a:pt x="1010" y="944"/>
                    <a:pt x="1013" y="946"/>
                    <a:pt x="1013" y="943"/>
                  </a:cubicBezTo>
                  <a:cubicBezTo>
                    <a:pt x="1011" y="945"/>
                    <a:pt x="1009" y="944"/>
                    <a:pt x="1010" y="942"/>
                  </a:cubicBezTo>
                  <a:close/>
                  <a:moveTo>
                    <a:pt x="770" y="849"/>
                  </a:moveTo>
                  <a:cubicBezTo>
                    <a:pt x="767" y="850"/>
                    <a:pt x="768" y="847"/>
                    <a:pt x="766" y="847"/>
                  </a:cubicBezTo>
                  <a:cubicBezTo>
                    <a:pt x="769" y="846"/>
                    <a:pt x="770" y="847"/>
                    <a:pt x="770" y="849"/>
                  </a:cubicBezTo>
                  <a:close/>
                  <a:moveTo>
                    <a:pt x="657" y="764"/>
                  </a:moveTo>
                  <a:cubicBezTo>
                    <a:pt x="659" y="762"/>
                    <a:pt x="656" y="760"/>
                    <a:pt x="659" y="758"/>
                  </a:cubicBezTo>
                  <a:cubicBezTo>
                    <a:pt x="657" y="762"/>
                    <a:pt x="661" y="762"/>
                    <a:pt x="657" y="764"/>
                  </a:cubicBezTo>
                  <a:close/>
                  <a:moveTo>
                    <a:pt x="585" y="682"/>
                  </a:moveTo>
                  <a:cubicBezTo>
                    <a:pt x="585" y="684"/>
                    <a:pt x="588" y="683"/>
                    <a:pt x="586" y="686"/>
                  </a:cubicBezTo>
                  <a:cubicBezTo>
                    <a:pt x="584" y="687"/>
                    <a:pt x="583" y="684"/>
                    <a:pt x="585" y="682"/>
                  </a:cubicBezTo>
                  <a:close/>
                  <a:moveTo>
                    <a:pt x="276" y="128"/>
                  </a:moveTo>
                  <a:cubicBezTo>
                    <a:pt x="275" y="126"/>
                    <a:pt x="274" y="124"/>
                    <a:pt x="276" y="122"/>
                  </a:cubicBezTo>
                  <a:cubicBezTo>
                    <a:pt x="276" y="123"/>
                    <a:pt x="279" y="127"/>
                    <a:pt x="276" y="128"/>
                  </a:cubicBezTo>
                  <a:close/>
                  <a:moveTo>
                    <a:pt x="248" y="181"/>
                  </a:moveTo>
                  <a:cubicBezTo>
                    <a:pt x="245" y="182"/>
                    <a:pt x="243" y="174"/>
                    <a:pt x="247" y="173"/>
                  </a:cubicBezTo>
                  <a:cubicBezTo>
                    <a:pt x="245" y="177"/>
                    <a:pt x="251" y="177"/>
                    <a:pt x="248" y="181"/>
                  </a:cubicBezTo>
                  <a:close/>
                  <a:moveTo>
                    <a:pt x="208" y="23"/>
                  </a:moveTo>
                  <a:cubicBezTo>
                    <a:pt x="209" y="23"/>
                    <a:pt x="210" y="23"/>
                    <a:pt x="212" y="23"/>
                  </a:cubicBezTo>
                  <a:cubicBezTo>
                    <a:pt x="210" y="25"/>
                    <a:pt x="211" y="25"/>
                    <a:pt x="210" y="26"/>
                  </a:cubicBezTo>
                  <a:cubicBezTo>
                    <a:pt x="208" y="26"/>
                    <a:pt x="206" y="25"/>
                    <a:pt x="208" y="23"/>
                  </a:cubicBezTo>
                  <a:close/>
                  <a:moveTo>
                    <a:pt x="181" y="269"/>
                  </a:moveTo>
                  <a:cubicBezTo>
                    <a:pt x="179" y="265"/>
                    <a:pt x="178" y="263"/>
                    <a:pt x="177" y="259"/>
                  </a:cubicBezTo>
                  <a:cubicBezTo>
                    <a:pt x="181" y="261"/>
                    <a:pt x="182" y="265"/>
                    <a:pt x="181" y="269"/>
                  </a:cubicBezTo>
                  <a:close/>
                  <a:moveTo>
                    <a:pt x="147" y="181"/>
                  </a:moveTo>
                  <a:cubicBezTo>
                    <a:pt x="147" y="179"/>
                    <a:pt x="145" y="176"/>
                    <a:pt x="147" y="175"/>
                  </a:cubicBezTo>
                  <a:cubicBezTo>
                    <a:pt x="148" y="176"/>
                    <a:pt x="150" y="180"/>
                    <a:pt x="147" y="181"/>
                  </a:cubicBezTo>
                  <a:close/>
                  <a:moveTo>
                    <a:pt x="136" y="134"/>
                  </a:moveTo>
                  <a:cubicBezTo>
                    <a:pt x="136" y="134"/>
                    <a:pt x="130" y="134"/>
                    <a:pt x="133" y="132"/>
                  </a:cubicBezTo>
                  <a:cubicBezTo>
                    <a:pt x="134" y="130"/>
                    <a:pt x="138" y="132"/>
                    <a:pt x="136" y="134"/>
                  </a:cubicBezTo>
                  <a:close/>
                  <a:moveTo>
                    <a:pt x="54" y="33"/>
                  </a:moveTo>
                  <a:cubicBezTo>
                    <a:pt x="55" y="32"/>
                    <a:pt x="53" y="33"/>
                    <a:pt x="52" y="32"/>
                  </a:cubicBezTo>
                  <a:cubicBezTo>
                    <a:pt x="56" y="30"/>
                    <a:pt x="49" y="30"/>
                    <a:pt x="53" y="27"/>
                  </a:cubicBezTo>
                  <a:cubicBezTo>
                    <a:pt x="57" y="28"/>
                    <a:pt x="57" y="33"/>
                    <a:pt x="54" y="33"/>
                  </a:cubicBezTo>
                  <a:close/>
                  <a:moveTo>
                    <a:pt x="57" y="106"/>
                  </a:moveTo>
                  <a:cubicBezTo>
                    <a:pt x="56" y="105"/>
                    <a:pt x="53" y="104"/>
                    <a:pt x="55" y="102"/>
                  </a:cubicBezTo>
                  <a:cubicBezTo>
                    <a:pt x="59" y="103"/>
                    <a:pt x="57" y="106"/>
                    <a:pt x="57" y="106"/>
                  </a:cubicBezTo>
                  <a:close/>
                  <a:moveTo>
                    <a:pt x="57" y="179"/>
                  </a:moveTo>
                  <a:cubicBezTo>
                    <a:pt x="54" y="180"/>
                    <a:pt x="53" y="177"/>
                    <a:pt x="55" y="175"/>
                  </a:cubicBezTo>
                  <a:cubicBezTo>
                    <a:pt x="58" y="175"/>
                    <a:pt x="57" y="177"/>
                    <a:pt x="57" y="179"/>
                  </a:cubicBezTo>
                  <a:close/>
                  <a:moveTo>
                    <a:pt x="61" y="194"/>
                  </a:moveTo>
                  <a:cubicBezTo>
                    <a:pt x="58" y="193"/>
                    <a:pt x="58" y="188"/>
                    <a:pt x="61" y="187"/>
                  </a:cubicBezTo>
                  <a:cubicBezTo>
                    <a:pt x="60" y="190"/>
                    <a:pt x="63" y="191"/>
                    <a:pt x="61" y="194"/>
                  </a:cubicBezTo>
                  <a:close/>
                  <a:moveTo>
                    <a:pt x="164" y="51"/>
                  </a:moveTo>
                  <a:cubicBezTo>
                    <a:pt x="164" y="55"/>
                    <a:pt x="167" y="57"/>
                    <a:pt x="166" y="60"/>
                  </a:cubicBezTo>
                  <a:cubicBezTo>
                    <a:pt x="162" y="59"/>
                    <a:pt x="162" y="54"/>
                    <a:pt x="164" y="51"/>
                  </a:cubicBezTo>
                  <a:close/>
                  <a:moveTo>
                    <a:pt x="32" y="253"/>
                  </a:moveTo>
                  <a:cubicBezTo>
                    <a:pt x="29" y="254"/>
                    <a:pt x="28" y="250"/>
                    <a:pt x="30" y="248"/>
                  </a:cubicBezTo>
                  <a:cubicBezTo>
                    <a:pt x="34" y="248"/>
                    <a:pt x="33" y="250"/>
                    <a:pt x="32" y="253"/>
                  </a:cubicBezTo>
                  <a:close/>
                  <a:moveTo>
                    <a:pt x="96" y="156"/>
                  </a:moveTo>
                  <a:cubicBezTo>
                    <a:pt x="96" y="154"/>
                    <a:pt x="93" y="153"/>
                    <a:pt x="94" y="151"/>
                  </a:cubicBezTo>
                  <a:cubicBezTo>
                    <a:pt x="97" y="152"/>
                    <a:pt x="99" y="155"/>
                    <a:pt x="96" y="156"/>
                  </a:cubicBezTo>
                  <a:close/>
                  <a:moveTo>
                    <a:pt x="175" y="48"/>
                  </a:moveTo>
                  <a:cubicBezTo>
                    <a:pt x="177" y="47"/>
                    <a:pt x="173" y="45"/>
                    <a:pt x="177" y="44"/>
                  </a:cubicBezTo>
                  <a:cubicBezTo>
                    <a:pt x="177" y="46"/>
                    <a:pt x="179" y="48"/>
                    <a:pt x="175" y="48"/>
                  </a:cubicBezTo>
                  <a:close/>
                  <a:moveTo>
                    <a:pt x="178" y="50"/>
                  </a:moveTo>
                  <a:cubicBezTo>
                    <a:pt x="175" y="52"/>
                    <a:pt x="178" y="52"/>
                    <a:pt x="177" y="54"/>
                  </a:cubicBezTo>
                  <a:cubicBezTo>
                    <a:pt x="176" y="54"/>
                    <a:pt x="175" y="56"/>
                    <a:pt x="174" y="56"/>
                  </a:cubicBezTo>
                  <a:cubicBezTo>
                    <a:pt x="174" y="53"/>
                    <a:pt x="176" y="53"/>
                    <a:pt x="173" y="52"/>
                  </a:cubicBezTo>
                  <a:cubicBezTo>
                    <a:pt x="174" y="50"/>
                    <a:pt x="174" y="50"/>
                    <a:pt x="174" y="50"/>
                  </a:cubicBezTo>
                  <a:cubicBezTo>
                    <a:pt x="176" y="50"/>
                    <a:pt x="177" y="50"/>
                    <a:pt x="178" y="50"/>
                  </a:cubicBezTo>
                  <a:close/>
                  <a:moveTo>
                    <a:pt x="172" y="62"/>
                  </a:moveTo>
                  <a:cubicBezTo>
                    <a:pt x="171" y="60"/>
                    <a:pt x="169" y="59"/>
                    <a:pt x="171" y="57"/>
                  </a:cubicBezTo>
                  <a:cubicBezTo>
                    <a:pt x="175" y="58"/>
                    <a:pt x="174" y="59"/>
                    <a:pt x="172" y="62"/>
                  </a:cubicBezTo>
                  <a:close/>
                  <a:moveTo>
                    <a:pt x="126" y="142"/>
                  </a:moveTo>
                  <a:cubicBezTo>
                    <a:pt x="127" y="143"/>
                    <a:pt x="128" y="143"/>
                    <a:pt x="128" y="144"/>
                  </a:cubicBezTo>
                  <a:cubicBezTo>
                    <a:pt x="125" y="143"/>
                    <a:pt x="119" y="147"/>
                    <a:pt x="120" y="143"/>
                  </a:cubicBezTo>
                  <a:cubicBezTo>
                    <a:pt x="123" y="141"/>
                    <a:pt x="124" y="144"/>
                    <a:pt x="126" y="142"/>
                  </a:cubicBezTo>
                  <a:close/>
                  <a:moveTo>
                    <a:pt x="178" y="75"/>
                  </a:moveTo>
                  <a:cubicBezTo>
                    <a:pt x="177" y="75"/>
                    <a:pt x="176" y="74"/>
                    <a:pt x="175" y="74"/>
                  </a:cubicBezTo>
                  <a:cubicBezTo>
                    <a:pt x="176" y="73"/>
                    <a:pt x="176" y="73"/>
                    <a:pt x="177" y="72"/>
                  </a:cubicBezTo>
                  <a:cubicBezTo>
                    <a:pt x="180" y="72"/>
                    <a:pt x="178" y="74"/>
                    <a:pt x="178" y="75"/>
                  </a:cubicBezTo>
                  <a:close/>
                  <a:moveTo>
                    <a:pt x="210" y="35"/>
                  </a:moveTo>
                  <a:cubicBezTo>
                    <a:pt x="214" y="33"/>
                    <a:pt x="209" y="33"/>
                    <a:pt x="210" y="31"/>
                  </a:cubicBezTo>
                  <a:cubicBezTo>
                    <a:pt x="214" y="29"/>
                    <a:pt x="214" y="37"/>
                    <a:pt x="210" y="35"/>
                  </a:cubicBezTo>
                  <a:close/>
                  <a:moveTo>
                    <a:pt x="130" y="152"/>
                  </a:moveTo>
                  <a:cubicBezTo>
                    <a:pt x="129" y="156"/>
                    <a:pt x="136" y="157"/>
                    <a:pt x="130" y="161"/>
                  </a:cubicBezTo>
                  <a:cubicBezTo>
                    <a:pt x="134" y="160"/>
                    <a:pt x="135" y="163"/>
                    <a:pt x="134" y="165"/>
                  </a:cubicBezTo>
                  <a:cubicBezTo>
                    <a:pt x="132" y="161"/>
                    <a:pt x="127" y="164"/>
                    <a:pt x="123" y="161"/>
                  </a:cubicBezTo>
                  <a:cubicBezTo>
                    <a:pt x="128" y="157"/>
                    <a:pt x="122" y="159"/>
                    <a:pt x="126" y="156"/>
                  </a:cubicBezTo>
                  <a:cubicBezTo>
                    <a:pt x="124" y="154"/>
                    <a:pt x="120" y="151"/>
                    <a:pt x="123" y="149"/>
                  </a:cubicBezTo>
                  <a:cubicBezTo>
                    <a:pt x="123" y="149"/>
                    <a:pt x="124" y="152"/>
                    <a:pt x="125" y="150"/>
                  </a:cubicBezTo>
                  <a:cubicBezTo>
                    <a:pt x="123" y="149"/>
                    <a:pt x="123" y="147"/>
                    <a:pt x="124" y="145"/>
                  </a:cubicBezTo>
                  <a:cubicBezTo>
                    <a:pt x="127" y="145"/>
                    <a:pt x="126" y="147"/>
                    <a:pt x="124" y="149"/>
                  </a:cubicBezTo>
                  <a:cubicBezTo>
                    <a:pt x="127" y="150"/>
                    <a:pt x="127" y="153"/>
                    <a:pt x="130" y="152"/>
                  </a:cubicBezTo>
                  <a:close/>
                  <a:moveTo>
                    <a:pt x="72" y="232"/>
                  </a:moveTo>
                  <a:cubicBezTo>
                    <a:pt x="69" y="234"/>
                    <a:pt x="68" y="230"/>
                    <a:pt x="68" y="229"/>
                  </a:cubicBezTo>
                  <a:cubicBezTo>
                    <a:pt x="71" y="228"/>
                    <a:pt x="73" y="230"/>
                    <a:pt x="72" y="232"/>
                  </a:cubicBezTo>
                  <a:close/>
                  <a:moveTo>
                    <a:pt x="136" y="138"/>
                  </a:moveTo>
                  <a:cubicBezTo>
                    <a:pt x="135" y="139"/>
                    <a:pt x="135" y="140"/>
                    <a:pt x="134" y="141"/>
                  </a:cubicBezTo>
                  <a:cubicBezTo>
                    <a:pt x="132" y="141"/>
                    <a:pt x="131" y="140"/>
                    <a:pt x="132" y="139"/>
                  </a:cubicBezTo>
                  <a:cubicBezTo>
                    <a:pt x="134" y="140"/>
                    <a:pt x="134" y="137"/>
                    <a:pt x="136" y="138"/>
                  </a:cubicBezTo>
                  <a:close/>
                  <a:moveTo>
                    <a:pt x="208" y="52"/>
                  </a:moveTo>
                  <a:cubicBezTo>
                    <a:pt x="205" y="52"/>
                    <a:pt x="211" y="49"/>
                    <a:pt x="207" y="48"/>
                  </a:cubicBezTo>
                  <a:cubicBezTo>
                    <a:pt x="208" y="46"/>
                    <a:pt x="211" y="47"/>
                    <a:pt x="210" y="45"/>
                  </a:cubicBezTo>
                  <a:cubicBezTo>
                    <a:pt x="216" y="46"/>
                    <a:pt x="208" y="49"/>
                    <a:pt x="208" y="52"/>
                  </a:cubicBezTo>
                  <a:close/>
                  <a:moveTo>
                    <a:pt x="179" y="91"/>
                  </a:moveTo>
                  <a:cubicBezTo>
                    <a:pt x="177" y="90"/>
                    <a:pt x="174" y="90"/>
                    <a:pt x="176" y="87"/>
                  </a:cubicBezTo>
                  <a:cubicBezTo>
                    <a:pt x="177" y="89"/>
                    <a:pt x="181" y="89"/>
                    <a:pt x="179" y="91"/>
                  </a:cubicBezTo>
                  <a:close/>
                  <a:moveTo>
                    <a:pt x="199" y="65"/>
                  </a:moveTo>
                  <a:cubicBezTo>
                    <a:pt x="202" y="62"/>
                    <a:pt x="208" y="65"/>
                    <a:pt x="206" y="68"/>
                  </a:cubicBezTo>
                  <a:cubicBezTo>
                    <a:pt x="203" y="69"/>
                    <a:pt x="201" y="68"/>
                    <a:pt x="201" y="67"/>
                  </a:cubicBezTo>
                  <a:cubicBezTo>
                    <a:pt x="204" y="66"/>
                    <a:pt x="201" y="65"/>
                    <a:pt x="199" y="65"/>
                  </a:cubicBezTo>
                  <a:close/>
                  <a:moveTo>
                    <a:pt x="130" y="184"/>
                  </a:moveTo>
                  <a:cubicBezTo>
                    <a:pt x="133" y="183"/>
                    <a:pt x="130" y="182"/>
                    <a:pt x="127" y="182"/>
                  </a:cubicBezTo>
                  <a:cubicBezTo>
                    <a:pt x="127" y="181"/>
                    <a:pt x="128" y="180"/>
                    <a:pt x="129" y="179"/>
                  </a:cubicBezTo>
                  <a:cubicBezTo>
                    <a:pt x="125" y="177"/>
                    <a:pt x="129" y="172"/>
                    <a:pt x="124" y="170"/>
                  </a:cubicBezTo>
                  <a:cubicBezTo>
                    <a:pt x="125" y="168"/>
                    <a:pt x="130" y="168"/>
                    <a:pt x="125" y="167"/>
                  </a:cubicBezTo>
                  <a:cubicBezTo>
                    <a:pt x="127" y="165"/>
                    <a:pt x="132" y="163"/>
                    <a:pt x="131" y="166"/>
                  </a:cubicBezTo>
                  <a:cubicBezTo>
                    <a:pt x="130" y="166"/>
                    <a:pt x="129" y="166"/>
                    <a:pt x="128" y="167"/>
                  </a:cubicBezTo>
                  <a:cubicBezTo>
                    <a:pt x="136" y="165"/>
                    <a:pt x="135" y="171"/>
                    <a:pt x="138" y="173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79"/>
                    <a:pt x="141" y="179"/>
                    <a:pt x="139" y="182"/>
                  </a:cubicBezTo>
                  <a:cubicBezTo>
                    <a:pt x="134" y="183"/>
                    <a:pt x="132" y="179"/>
                    <a:pt x="133" y="176"/>
                  </a:cubicBezTo>
                  <a:cubicBezTo>
                    <a:pt x="132" y="177"/>
                    <a:pt x="131" y="176"/>
                    <a:pt x="131" y="175"/>
                  </a:cubicBezTo>
                  <a:cubicBezTo>
                    <a:pt x="131" y="177"/>
                    <a:pt x="129" y="180"/>
                    <a:pt x="130" y="181"/>
                  </a:cubicBezTo>
                  <a:cubicBezTo>
                    <a:pt x="134" y="182"/>
                    <a:pt x="138" y="183"/>
                    <a:pt x="135" y="187"/>
                  </a:cubicBezTo>
                  <a:cubicBezTo>
                    <a:pt x="134" y="183"/>
                    <a:pt x="132" y="185"/>
                    <a:pt x="130" y="184"/>
                  </a:cubicBezTo>
                  <a:close/>
                  <a:moveTo>
                    <a:pt x="182" y="93"/>
                  </a:moveTo>
                  <a:cubicBezTo>
                    <a:pt x="184" y="94"/>
                    <a:pt x="184" y="91"/>
                    <a:pt x="186" y="92"/>
                  </a:cubicBezTo>
                  <a:cubicBezTo>
                    <a:pt x="183" y="94"/>
                    <a:pt x="188" y="93"/>
                    <a:pt x="186" y="95"/>
                  </a:cubicBezTo>
                  <a:cubicBezTo>
                    <a:pt x="183" y="95"/>
                    <a:pt x="181" y="96"/>
                    <a:pt x="178" y="95"/>
                  </a:cubicBezTo>
                  <a:cubicBezTo>
                    <a:pt x="180" y="93"/>
                    <a:pt x="180" y="93"/>
                    <a:pt x="180" y="93"/>
                  </a:cubicBezTo>
                  <a:cubicBezTo>
                    <a:pt x="181" y="93"/>
                    <a:pt x="181" y="93"/>
                    <a:pt x="182" y="93"/>
                  </a:cubicBezTo>
                  <a:close/>
                  <a:moveTo>
                    <a:pt x="46" y="304"/>
                  </a:moveTo>
                  <a:cubicBezTo>
                    <a:pt x="45" y="305"/>
                    <a:pt x="41" y="303"/>
                    <a:pt x="43" y="301"/>
                  </a:cubicBezTo>
                  <a:cubicBezTo>
                    <a:pt x="44" y="302"/>
                    <a:pt x="49" y="302"/>
                    <a:pt x="46" y="304"/>
                  </a:cubicBezTo>
                  <a:close/>
                  <a:moveTo>
                    <a:pt x="79" y="264"/>
                  </a:moveTo>
                  <a:cubicBezTo>
                    <a:pt x="74" y="264"/>
                    <a:pt x="78" y="257"/>
                    <a:pt x="78" y="259"/>
                  </a:cubicBezTo>
                  <a:cubicBezTo>
                    <a:pt x="78" y="261"/>
                    <a:pt x="81" y="261"/>
                    <a:pt x="79" y="264"/>
                  </a:cubicBezTo>
                  <a:close/>
                  <a:moveTo>
                    <a:pt x="204" y="80"/>
                  </a:moveTo>
                  <a:cubicBezTo>
                    <a:pt x="201" y="79"/>
                    <a:pt x="201" y="79"/>
                    <a:pt x="201" y="79"/>
                  </a:cubicBezTo>
                  <a:cubicBezTo>
                    <a:pt x="202" y="79"/>
                    <a:pt x="203" y="77"/>
                    <a:pt x="204" y="78"/>
                  </a:cubicBezTo>
                  <a:cubicBezTo>
                    <a:pt x="203" y="79"/>
                    <a:pt x="207" y="78"/>
                    <a:pt x="204" y="80"/>
                  </a:cubicBezTo>
                  <a:close/>
                  <a:moveTo>
                    <a:pt x="195" y="102"/>
                  </a:moveTo>
                  <a:cubicBezTo>
                    <a:pt x="194" y="102"/>
                    <a:pt x="193" y="102"/>
                    <a:pt x="192" y="104"/>
                  </a:cubicBezTo>
                  <a:cubicBezTo>
                    <a:pt x="188" y="103"/>
                    <a:pt x="188" y="103"/>
                    <a:pt x="188" y="103"/>
                  </a:cubicBezTo>
                  <a:cubicBezTo>
                    <a:pt x="188" y="101"/>
                    <a:pt x="190" y="99"/>
                    <a:pt x="190" y="97"/>
                  </a:cubicBezTo>
                  <a:cubicBezTo>
                    <a:pt x="191" y="99"/>
                    <a:pt x="194" y="101"/>
                    <a:pt x="195" y="102"/>
                  </a:cubicBezTo>
                  <a:close/>
                  <a:moveTo>
                    <a:pt x="206" y="81"/>
                  </a:moveTo>
                  <a:cubicBezTo>
                    <a:pt x="208" y="81"/>
                    <a:pt x="210" y="80"/>
                    <a:pt x="212" y="79"/>
                  </a:cubicBezTo>
                  <a:cubicBezTo>
                    <a:pt x="211" y="81"/>
                    <a:pt x="213" y="81"/>
                    <a:pt x="211" y="82"/>
                  </a:cubicBezTo>
                  <a:cubicBezTo>
                    <a:pt x="206" y="80"/>
                    <a:pt x="210" y="86"/>
                    <a:pt x="206" y="87"/>
                  </a:cubicBezTo>
                  <a:cubicBezTo>
                    <a:pt x="208" y="84"/>
                    <a:pt x="202" y="81"/>
                    <a:pt x="207" y="79"/>
                  </a:cubicBezTo>
                  <a:lnTo>
                    <a:pt x="206" y="81"/>
                  </a:lnTo>
                  <a:close/>
                  <a:moveTo>
                    <a:pt x="189" y="113"/>
                  </a:moveTo>
                  <a:cubicBezTo>
                    <a:pt x="193" y="111"/>
                    <a:pt x="188" y="110"/>
                    <a:pt x="189" y="108"/>
                  </a:cubicBezTo>
                  <a:cubicBezTo>
                    <a:pt x="196" y="107"/>
                    <a:pt x="194" y="113"/>
                    <a:pt x="189" y="113"/>
                  </a:cubicBezTo>
                  <a:close/>
                  <a:moveTo>
                    <a:pt x="189" y="117"/>
                  </a:moveTo>
                  <a:cubicBezTo>
                    <a:pt x="189" y="119"/>
                    <a:pt x="185" y="119"/>
                    <a:pt x="187" y="120"/>
                  </a:cubicBezTo>
                  <a:cubicBezTo>
                    <a:pt x="189" y="120"/>
                    <a:pt x="190" y="119"/>
                    <a:pt x="192" y="119"/>
                  </a:cubicBezTo>
                  <a:cubicBezTo>
                    <a:pt x="191" y="120"/>
                    <a:pt x="190" y="121"/>
                    <a:pt x="190" y="122"/>
                  </a:cubicBezTo>
                  <a:cubicBezTo>
                    <a:pt x="188" y="121"/>
                    <a:pt x="187" y="121"/>
                    <a:pt x="186" y="122"/>
                  </a:cubicBezTo>
                  <a:cubicBezTo>
                    <a:pt x="184" y="122"/>
                    <a:pt x="182" y="121"/>
                    <a:pt x="183" y="120"/>
                  </a:cubicBezTo>
                  <a:cubicBezTo>
                    <a:pt x="184" y="120"/>
                    <a:pt x="185" y="120"/>
                    <a:pt x="186" y="119"/>
                  </a:cubicBezTo>
                  <a:cubicBezTo>
                    <a:pt x="184" y="118"/>
                    <a:pt x="183" y="119"/>
                    <a:pt x="181" y="119"/>
                  </a:cubicBezTo>
                  <a:cubicBezTo>
                    <a:pt x="183" y="116"/>
                    <a:pt x="186" y="118"/>
                    <a:pt x="189" y="117"/>
                  </a:cubicBezTo>
                  <a:close/>
                  <a:moveTo>
                    <a:pt x="176" y="136"/>
                  </a:moveTo>
                  <a:cubicBezTo>
                    <a:pt x="173" y="135"/>
                    <a:pt x="173" y="133"/>
                    <a:pt x="175" y="130"/>
                  </a:cubicBezTo>
                  <a:cubicBezTo>
                    <a:pt x="178" y="131"/>
                    <a:pt x="178" y="133"/>
                    <a:pt x="176" y="136"/>
                  </a:cubicBezTo>
                  <a:close/>
                  <a:moveTo>
                    <a:pt x="209" y="87"/>
                  </a:moveTo>
                  <a:cubicBezTo>
                    <a:pt x="211" y="89"/>
                    <a:pt x="207" y="93"/>
                    <a:pt x="210" y="94"/>
                  </a:cubicBezTo>
                  <a:cubicBezTo>
                    <a:pt x="207" y="93"/>
                    <a:pt x="207" y="92"/>
                    <a:pt x="206" y="89"/>
                  </a:cubicBezTo>
                  <a:cubicBezTo>
                    <a:pt x="207" y="89"/>
                    <a:pt x="208" y="88"/>
                    <a:pt x="209" y="87"/>
                  </a:cubicBezTo>
                  <a:close/>
                  <a:moveTo>
                    <a:pt x="141" y="193"/>
                  </a:moveTo>
                  <a:cubicBezTo>
                    <a:pt x="137" y="192"/>
                    <a:pt x="137" y="192"/>
                    <a:pt x="137" y="192"/>
                  </a:cubicBezTo>
                  <a:cubicBezTo>
                    <a:pt x="140" y="190"/>
                    <a:pt x="139" y="189"/>
                    <a:pt x="136" y="189"/>
                  </a:cubicBezTo>
                  <a:cubicBezTo>
                    <a:pt x="137" y="188"/>
                    <a:pt x="137" y="187"/>
                    <a:pt x="137" y="187"/>
                  </a:cubicBezTo>
                  <a:cubicBezTo>
                    <a:pt x="141" y="188"/>
                    <a:pt x="140" y="191"/>
                    <a:pt x="141" y="193"/>
                  </a:cubicBezTo>
                  <a:close/>
                  <a:moveTo>
                    <a:pt x="206" y="99"/>
                  </a:moveTo>
                  <a:cubicBezTo>
                    <a:pt x="207" y="97"/>
                    <a:pt x="206" y="96"/>
                    <a:pt x="207" y="94"/>
                  </a:cubicBezTo>
                  <a:cubicBezTo>
                    <a:pt x="210" y="94"/>
                    <a:pt x="209" y="98"/>
                    <a:pt x="206" y="99"/>
                  </a:cubicBezTo>
                  <a:close/>
                  <a:moveTo>
                    <a:pt x="84" y="289"/>
                  </a:moveTo>
                  <a:cubicBezTo>
                    <a:pt x="82" y="287"/>
                    <a:pt x="83" y="284"/>
                    <a:pt x="81" y="281"/>
                  </a:cubicBezTo>
                  <a:cubicBezTo>
                    <a:pt x="86" y="281"/>
                    <a:pt x="85" y="286"/>
                    <a:pt x="84" y="289"/>
                  </a:cubicBezTo>
                  <a:close/>
                  <a:moveTo>
                    <a:pt x="221" y="83"/>
                  </a:moveTo>
                  <a:cubicBezTo>
                    <a:pt x="223" y="82"/>
                    <a:pt x="225" y="83"/>
                    <a:pt x="226" y="83"/>
                  </a:cubicBezTo>
                  <a:cubicBezTo>
                    <a:pt x="227" y="84"/>
                    <a:pt x="227" y="85"/>
                    <a:pt x="227" y="86"/>
                  </a:cubicBezTo>
                  <a:cubicBezTo>
                    <a:pt x="226" y="87"/>
                    <a:pt x="223" y="87"/>
                    <a:pt x="221" y="88"/>
                  </a:cubicBezTo>
                  <a:cubicBezTo>
                    <a:pt x="227" y="88"/>
                    <a:pt x="226" y="91"/>
                    <a:pt x="227" y="92"/>
                  </a:cubicBezTo>
                  <a:cubicBezTo>
                    <a:pt x="223" y="96"/>
                    <a:pt x="225" y="97"/>
                    <a:pt x="224" y="101"/>
                  </a:cubicBezTo>
                  <a:cubicBezTo>
                    <a:pt x="220" y="101"/>
                    <a:pt x="221" y="95"/>
                    <a:pt x="221" y="92"/>
                  </a:cubicBezTo>
                  <a:cubicBezTo>
                    <a:pt x="220" y="93"/>
                    <a:pt x="219" y="94"/>
                    <a:pt x="218" y="94"/>
                  </a:cubicBezTo>
                  <a:cubicBezTo>
                    <a:pt x="217" y="91"/>
                    <a:pt x="218" y="90"/>
                    <a:pt x="220" y="91"/>
                  </a:cubicBezTo>
                  <a:cubicBezTo>
                    <a:pt x="219" y="89"/>
                    <a:pt x="215" y="83"/>
                    <a:pt x="220" y="79"/>
                  </a:cubicBezTo>
                  <a:cubicBezTo>
                    <a:pt x="219" y="82"/>
                    <a:pt x="221" y="81"/>
                    <a:pt x="221" y="83"/>
                  </a:cubicBezTo>
                  <a:close/>
                  <a:moveTo>
                    <a:pt x="199" y="117"/>
                  </a:moveTo>
                  <a:cubicBezTo>
                    <a:pt x="195" y="117"/>
                    <a:pt x="193" y="117"/>
                    <a:pt x="194" y="114"/>
                  </a:cubicBezTo>
                  <a:cubicBezTo>
                    <a:pt x="195" y="117"/>
                    <a:pt x="198" y="114"/>
                    <a:pt x="199" y="117"/>
                  </a:cubicBezTo>
                  <a:close/>
                  <a:moveTo>
                    <a:pt x="216" y="92"/>
                  </a:moveTo>
                  <a:cubicBezTo>
                    <a:pt x="215" y="93"/>
                    <a:pt x="216" y="94"/>
                    <a:pt x="215" y="95"/>
                  </a:cubicBezTo>
                  <a:cubicBezTo>
                    <a:pt x="212" y="95"/>
                    <a:pt x="212" y="91"/>
                    <a:pt x="216" y="92"/>
                  </a:cubicBezTo>
                  <a:close/>
                  <a:moveTo>
                    <a:pt x="143" y="200"/>
                  </a:moveTo>
                  <a:cubicBezTo>
                    <a:pt x="143" y="201"/>
                    <a:pt x="143" y="201"/>
                    <a:pt x="144" y="202"/>
                  </a:cubicBezTo>
                  <a:cubicBezTo>
                    <a:pt x="144" y="203"/>
                    <a:pt x="143" y="204"/>
                    <a:pt x="142" y="205"/>
                  </a:cubicBezTo>
                  <a:cubicBezTo>
                    <a:pt x="146" y="207"/>
                    <a:pt x="144" y="209"/>
                    <a:pt x="147" y="212"/>
                  </a:cubicBezTo>
                  <a:cubicBezTo>
                    <a:pt x="146" y="211"/>
                    <a:pt x="145" y="213"/>
                    <a:pt x="143" y="212"/>
                  </a:cubicBezTo>
                  <a:cubicBezTo>
                    <a:pt x="145" y="209"/>
                    <a:pt x="143" y="208"/>
                    <a:pt x="141" y="207"/>
                  </a:cubicBezTo>
                  <a:cubicBezTo>
                    <a:pt x="139" y="208"/>
                    <a:pt x="137" y="209"/>
                    <a:pt x="135" y="208"/>
                  </a:cubicBezTo>
                  <a:cubicBezTo>
                    <a:pt x="135" y="207"/>
                    <a:pt x="135" y="205"/>
                    <a:pt x="136" y="203"/>
                  </a:cubicBezTo>
                  <a:cubicBezTo>
                    <a:pt x="139" y="203"/>
                    <a:pt x="138" y="205"/>
                    <a:pt x="141" y="206"/>
                  </a:cubicBezTo>
                  <a:cubicBezTo>
                    <a:pt x="143" y="204"/>
                    <a:pt x="140" y="201"/>
                    <a:pt x="143" y="200"/>
                  </a:cubicBezTo>
                  <a:close/>
                  <a:moveTo>
                    <a:pt x="140" y="202"/>
                  </a:moveTo>
                  <a:cubicBezTo>
                    <a:pt x="138" y="202"/>
                    <a:pt x="138" y="200"/>
                    <a:pt x="140" y="197"/>
                  </a:cubicBezTo>
                  <a:cubicBezTo>
                    <a:pt x="142" y="198"/>
                    <a:pt x="140" y="201"/>
                    <a:pt x="140" y="202"/>
                  </a:cubicBezTo>
                  <a:close/>
                  <a:moveTo>
                    <a:pt x="214" y="105"/>
                  </a:moveTo>
                  <a:cubicBezTo>
                    <a:pt x="213" y="107"/>
                    <a:pt x="211" y="105"/>
                    <a:pt x="211" y="107"/>
                  </a:cubicBezTo>
                  <a:cubicBezTo>
                    <a:pt x="209" y="107"/>
                    <a:pt x="208" y="105"/>
                    <a:pt x="209" y="104"/>
                  </a:cubicBezTo>
                  <a:cubicBezTo>
                    <a:pt x="211" y="103"/>
                    <a:pt x="214" y="104"/>
                    <a:pt x="214" y="105"/>
                  </a:cubicBezTo>
                  <a:close/>
                  <a:moveTo>
                    <a:pt x="76" y="317"/>
                  </a:moveTo>
                  <a:cubicBezTo>
                    <a:pt x="74" y="316"/>
                    <a:pt x="72" y="316"/>
                    <a:pt x="73" y="313"/>
                  </a:cubicBezTo>
                  <a:cubicBezTo>
                    <a:pt x="76" y="314"/>
                    <a:pt x="76" y="315"/>
                    <a:pt x="76" y="317"/>
                  </a:cubicBezTo>
                  <a:close/>
                  <a:moveTo>
                    <a:pt x="218" y="100"/>
                  </a:moveTo>
                  <a:cubicBezTo>
                    <a:pt x="218" y="102"/>
                    <a:pt x="216" y="102"/>
                    <a:pt x="216" y="103"/>
                  </a:cubicBezTo>
                  <a:cubicBezTo>
                    <a:pt x="213" y="103"/>
                    <a:pt x="214" y="101"/>
                    <a:pt x="215" y="100"/>
                  </a:cubicBezTo>
                  <a:lnTo>
                    <a:pt x="218" y="100"/>
                  </a:lnTo>
                  <a:close/>
                  <a:moveTo>
                    <a:pt x="184" y="158"/>
                  </a:moveTo>
                  <a:cubicBezTo>
                    <a:pt x="183" y="159"/>
                    <a:pt x="182" y="160"/>
                    <a:pt x="181" y="160"/>
                  </a:cubicBezTo>
                  <a:cubicBezTo>
                    <a:pt x="180" y="159"/>
                    <a:pt x="177" y="157"/>
                    <a:pt x="180" y="154"/>
                  </a:cubicBezTo>
                  <a:cubicBezTo>
                    <a:pt x="183" y="155"/>
                    <a:pt x="180" y="157"/>
                    <a:pt x="184" y="158"/>
                  </a:cubicBezTo>
                  <a:close/>
                  <a:moveTo>
                    <a:pt x="215" y="110"/>
                  </a:moveTo>
                  <a:cubicBezTo>
                    <a:pt x="213" y="113"/>
                    <a:pt x="218" y="114"/>
                    <a:pt x="216" y="118"/>
                  </a:cubicBezTo>
                  <a:cubicBezTo>
                    <a:pt x="216" y="115"/>
                    <a:pt x="210" y="114"/>
                    <a:pt x="213" y="111"/>
                  </a:cubicBezTo>
                  <a:cubicBezTo>
                    <a:pt x="214" y="111"/>
                    <a:pt x="214" y="110"/>
                    <a:pt x="215" y="110"/>
                  </a:cubicBezTo>
                  <a:close/>
                  <a:moveTo>
                    <a:pt x="205" y="126"/>
                  </a:moveTo>
                  <a:cubicBezTo>
                    <a:pt x="208" y="127"/>
                    <a:pt x="208" y="127"/>
                    <a:pt x="208" y="127"/>
                  </a:cubicBezTo>
                  <a:cubicBezTo>
                    <a:pt x="206" y="128"/>
                    <a:pt x="205" y="129"/>
                    <a:pt x="204" y="130"/>
                  </a:cubicBezTo>
                  <a:cubicBezTo>
                    <a:pt x="206" y="128"/>
                    <a:pt x="202" y="128"/>
                    <a:pt x="205" y="126"/>
                  </a:cubicBezTo>
                  <a:close/>
                  <a:moveTo>
                    <a:pt x="221" y="105"/>
                  </a:moveTo>
                  <a:cubicBezTo>
                    <a:pt x="223" y="105"/>
                    <a:pt x="224" y="101"/>
                    <a:pt x="226" y="103"/>
                  </a:cubicBezTo>
                  <a:cubicBezTo>
                    <a:pt x="227" y="105"/>
                    <a:pt x="224" y="104"/>
                    <a:pt x="222" y="106"/>
                  </a:cubicBezTo>
                  <a:cubicBezTo>
                    <a:pt x="221" y="106"/>
                    <a:pt x="220" y="106"/>
                    <a:pt x="219" y="105"/>
                  </a:cubicBezTo>
                  <a:cubicBezTo>
                    <a:pt x="220" y="104"/>
                    <a:pt x="218" y="102"/>
                    <a:pt x="221" y="102"/>
                  </a:cubicBezTo>
                  <a:cubicBezTo>
                    <a:pt x="222" y="103"/>
                    <a:pt x="221" y="104"/>
                    <a:pt x="221" y="105"/>
                  </a:cubicBezTo>
                  <a:close/>
                  <a:moveTo>
                    <a:pt x="146" y="218"/>
                  </a:moveTo>
                  <a:cubicBezTo>
                    <a:pt x="147" y="215"/>
                    <a:pt x="143" y="217"/>
                    <a:pt x="144" y="214"/>
                  </a:cubicBezTo>
                  <a:cubicBezTo>
                    <a:pt x="147" y="214"/>
                    <a:pt x="150" y="217"/>
                    <a:pt x="146" y="218"/>
                  </a:cubicBezTo>
                  <a:close/>
                  <a:moveTo>
                    <a:pt x="207" y="138"/>
                  </a:moveTo>
                  <a:cubicBezTo>
                    <a:pt x="206" y="137"/>
                    <a:pt x="204" y="136"/>
                    <a:pt x="204" y="134"/>
                  </a:cubicBezTo>
                  <a:cubicBezTo>
                    <a:pt x="208" y="134"/>
                    <a:pt x="207" y="137"/>
                    <a:pt x="207" y="138"/>
                  </a:cubicBezTo>
                  <a:close/>
                  <a:moveTo>
                    <a:pt x="81" y="339"/>
                  </a:moveTo>
                  <a:cubicBezTo>
                    <a:pt x="80" y="338"/>
                    <a:pt x="78" y="338"/>
                    <a:pt x="79" y="336"/>
                  </a:cubicBezTo>
                  <a:cubicBezTo>
                    <a:pt x="81" y="335"/>
                    <a:pt x="83" y="336"/>
                    <a:pt x="81" y="339"/>
                  </a:cubicBezTo>
                  <a:close/>
                  <a:moveTo>
                    <a:pt x="198" y="157"/>
                  </a:moveTo>
                  <a:cubicBezTo>
                    <a:pt x="199" y="155"/>
                    <a:pt x="197" y="154"/>
                    <a:pt x="198" y="151"/>
                  </a:cubicBezTo>
                  <a:cubicBezTo>
                    <a:pt x="201" y="151"/>
                    <a:pt x="200" y="156"/>
                    <a:pt x="198" y="157"/>
                  </a:cubicBezTo>
                  <a:close/>
                  <a:moveTo>
                    <a:pt x="150" y="228"/>
                  </a:moveTo>
                  <a:cubicBezTo>
                    <a:pt x="151" y="230"/>
                    <a:pt x="151" y="233"/>
                    <a:pt x="151" y="235"/>
                  </a:cubicBezTo>
                  <a:cubicBezTo>
                    <a:pt x="147" y="234"/>
                    <a:pt x="145" y="229"/>
                    <a:pt x="150" y="228"/>
                  </a:cubicBezTo>
                  <a:close/>
                  <a:moveTo>
                    <a:pt x="243" y="117"/>
                  </a:moveTo>
                  <a:cubicBezTo>
                    <a:pt x="240" y="116"/>
                    <a:pt x="242" y="117"/>
                    <a:pt x="241" y="118"/>
                  </a:cubicBezTo>
                  <a:cubicBezTo>
                    <a:pt x="238" y="118"/>
                    <a:pt x="241" y="116"/>
                    <a:pt x="239" y="116"/>
                  </a:cubicBezTo>
                  <a:cubicBezTo>
                    <a:pt x="236" y="118"/>
                    <a:pt x="238" y="119"/>
                    <a:pt x="237" y="121"/>
                  </a:cubicBezTo>
                  <a:cubicBezTo>
                    <a:pt x="236" y="122"/>
                    <a:pt x="232" y="125"/>
                    <a:pt x="232" y="123"/>
                  </a:cubicBezTo>
                  <a:cubicBezTo>
                    <a:pt x="235" y="123"/>
                    <a:pt x="232" y="121"/>
                    <a:pt x="234" y="119"/>
                  </a:cubicBezTo>
                  <a:cubicBezTo>
                    <a:pt x="230" y="119"/>
                    <a:pt x="234" y="115"/>
                    <a:pt x="231" y="114"/>
                  </a:cubicBezTo>
                  <a:cubicBezTo>
                    <a:pt x="234" y="112"/>
                    <a:pt x="235" y="111"/>
                    <a:pt x="234" y="109"/>
                  </a:cubicBezTo>
                  <a:cubicBezTo>
                    <a:pt x="233" y="108"/>
                    <a:pt x="232" y="110"/>
                    <a:pt x="231" y="110"/>
                  </a:cubicBezTo>
                  <a:cubicBezTo>
                    <a:pt x="233" y="105"/>
                    <a:pt x="236" y="106"/>
                    <a:pt x="242" y="106"/>
                  </a:cubicBezTo>
                  <a:cubicBezTo>
                    <a:pt x="242" y="107"/>
                    <a:pt x="240" y="107"/>
                    <a:pt x="239" y="108"/>
                  </a:cubicBezTo>
                  <a:cubicBezTo>
                    <a:pt x="241" y="108"/>
                    <a:pt x="238" y="110"/>
                    <a:pt x="239" y="110"/>
                  </a:cubicBezTo>
                  <a:cubicBezTo>
                    <a:pt x="240" y="109"/>
                    <a:pt x="241" y="108"/>
                    <a:pt x="242" y="108"/>
                  </a:cubicBezTo>
                  <a:cubicBezTo>
                    <a:pt x="245" y="108"/>
                    <a:pt x="243" y="110"/>
                    <a:pt x="246" y="109"/>
                  </a:cubicBezTo>
                  <a:cubicBezTo>
                    <a:pt x="246" y="110"/>
                    <a:pt x="247" y="110"/>
                    <a:pt x="245" y="112"/>
                  </a:cubicBezTo>
                  <a:cubicBezTo>
                    <a:pt x="244" y="112"/>
                    <a:pt x="244" y="111"/>
                    <a:pt x="243" y="112"/>
                  </a:cubicBezTo>
                  <a:cubicBezTo>
                    <a:pt x="243" y="113"/>
                    <a:pt x="243" y="115"/>
                    <a:pt x="243" y="117"/>
                  </a:cubicBezTo>
                  <a:close/>
                  <a:moveTo>
                    <a:pt x="226" y="138"/>
                  </a:moveTo>
                  <a:cubicBezTo>
                    <a:pt x="228" y="137"/>
                    <a:pt x="228" y="139"/>
                    <a:pt x="229" y="139"/>
                  </a:cubicBezTo>
                  <a:cubicBezTo>
                    <a:pt x="225" y="142"/>
                    <a:pt x="229" y="143"/>
                    <a:pt x="228" y="146"/>
                  </a:cubicBezTo>
                  <a:cubicBezTo>
                    <a:pt x="224" y="145"/>
                    <a:pt x="229" y="148"/>
                    <a:pt x="225" y="150"/>
                  </a:cubicBezTo>
                  <a:cubicBezTo>
                    <a:pt x="223" y="148"/>
                    <a:pt x="225" y="145"/>
                    <a:pt x="224" y="144"/>
                  </a:cubicBezTo>
                  <a:cubicBezTo>
                    <a:pt x="219" y="142"/>
                    <a:pt x="212" y="146"/>
                    <a:pt x="213" y="141"/>
                  </a:cubicBezTo>
                  <a:cubicBezTo>
                    <a:pt x="216" y="143"/>
                    <a:pt x="225" y="143"/>
                    <a:pt x="226" y="138"/>
                  </a:cubicBezTo>
                  <a:close/>
                  <a:moveTo>
                    <a:pt x="91" y="353"/>
                  </a:moveTo>
                  <a:cubicBezTo>
                    <a:pt x="90" y="354"/>
                    <a:pt x="88" y="352"/>
                    <a:pt x="87" y="355"/>
                  </a:cubicBezTo>
                  <a:cubicBezTo>
                    <a:pt x="90" y="357"/>
                    <a:pt x="91" y="354"/>
                    <a:pt x="94" y="355"/>
                  </a:cubicBezTo>
                  <a:cubicBezTo>
                    <a:pt x="93" y="356"/>
                    <a:pt x="94" y="357"/>
                    <a:pt x="93" y="358"/>
                  </a:cubicBezTo>
                  <a:cubicBezTo>
                    <a:pt x="87" y="359"/>
                    <a:pt x="86" y="357"/>
                    <a:pt x="81" y="358"/>
                  </a:cubicBezTo>
                  <a:cubicBezTo>
                    <a:pt x="84" y="352"/>
                    <a:pt x="83" y="352"/>
                    <a:pt x="84" y="347"/>
                  </a:cubicBezTo>
                  <a:cubicBezTo>
                    <a:pt x="87" y="348"/>
                    <a:pt x="91" y="350"/>
                    <a:pt x="91" y="353"/>
                  </a:cubicBezTo>
                  <a:close/>
                  <a:moveTo>
                    <a:pt x="154" y="239"/>
                  </a:moveTo>
                  <a:cubicBezTo>
                    <a:pt x="151" y="240"/>
                    <a:pt x="150" y="238"/>
                    <a:pt x="150" y="236"/>
                  </a:cubicBezTo>
                  <a:cubicBezTo>
                    <a:pt x="152" y="237"/>
                    <a:pt x="153" y="238"/>
                    <a:pt x="154" y="239"/>
                  </a:cubicBezTo>
                  <a:close/>
                  <a:moveTo>
                    <a:pt x="247" y="104"/>
                  </a:moveTo>
                  <a:cubicBezTo>
                    <a:pt x="245" y="104"/>
                    <a:pt x="244" y="106"/>
                    <a:pt x="243" y="105"/>
                  </a:cubicBezTo>
                  <a:cubicBezTo>
                    <a:pt x="241" y="104"/>
                    <a:pt x="247" y="102"/>
                    <a:pt x="247" y="104"/>
                  </a:cubicBezTo>
                  <a:close/>
                  <a:moveTo>
                    <a:pt x="220" y="149"/>
                  </a:moveTo>
                  <a:cubicBezTo>
                    <a:pt x="214" y="148"/>
                    <a:pt x="214" y="148"/>
                    <a:pt x="214" y="148"/>
                  </a:cubicBezTo>
                  <a:cubicBezTo>
                    <a:pt x="214" y="147"/>
                    <a:pt x="213" y="147"/>
                    <a:pt x="214" y="145"/>
                  </a:cubicBezTo>
                  <a:cubicBezTo>
                    <a:pt x="217" y="144"/>
                    <a:pt x="221" y="147"/>
                    <a:pt x="220" y="149"/>
                  </a:cubicBezTo>
                  <a:close/>
                  <a:moveTo>
                    <a:pt x="154" y="243"/>
                  </a:moveTo>
                  <a:cubicBezTo>
                    <a:pt x="153" y="245"/>
                    <a:pt x="154" y="246"/>
                    <a:pt x="151" y="246"/>
                  </a:cubicBezTo>
                  <a:cubicBezTo>
                    <a:pt x="152" y="245"/>
                    <a:pt x="150" y="245"/>
                    <a:pt x="151" y="243"/>
                  </a:cubicBezTo>
                  <a:cubicBezTo>
                    <a:pt x="152" y="243"/>
                    <a:pt x="153" y="243"/>
                    <a:pt x="154" y="243"/>
                  </a:cubicBezTo>
                  <a:close/>
                  <a:moveTo>
                    <a:pt x="193" y="191"/>
                  </a:moveTo>
                  <a:cubicBezTo>
                    <a:pt x="191" y="195"/>
                    <a:pt x="188" y="191"/>
                    <a:pt x="189" y="189"/>
                  </a:cubicBezTo>
                  <a:cubicBezTo>
                    <a:pt x="192" y="189"/>
                    <a:pt x="190" y="191"/>
                    <a:pt x="193" y="191"/>
                  </a:cubicBezTo>
                  <a:close/>
                  <a:moveTo>
                    <a:pt x="239" y="122"/>
                  </a:moveTo>
                  <a:cubicBezTo>
                    <a:pt x="239" y="123"/>
                    <a:pt x="237" y="126"/>
                    <a:pt x="235" y="125"/>
                  </a:cubicBezTo>
                  <a:cubicBezTo>
                    <a:pt x="236" y="123"/>
                    <a:pt x="237" y="122"/>
                    <a:pt x="239" y="122"/>
                  </a:cubicBezTo>
                  <a:close/>
                  <a:moveTo>
                    <a:pt x="159" y="245"/>
                  </a:moveTo>
                  <a:cubicBezTo>
                    <a:pt x="158" y="245"/>
                    <a:pt x="158" y="245"/>
                    <a:pt x="157" y="245"/>
                  </a:cubicBezTo>
                  <a:cubicBezTo>
                    <a:pt x="159" y="245"/>
                    <a:pt x="159" y="246"/>
                    <a:pt x="159" y="247"/>
                  </a:cubicBezTo>
                  <a:cubicBezTo>
                    <a:pt x="156" y="247"/>
                    <a:pt x="155" y="245"/>
                    <a:pt x="156" y="243"/>
                  </a:cubicBezTo>
                  <a:cubicBezTo>
                    <a:pt x="157" y="244"/>
                    <a:pt x="159" y="244"/>
                    <a:pt x="159" y="245"/>
                  </a:cubicBezTo>
                  <a:close/>
                  <a:moveTo>
                    <a:pt x="170" y="238"/>
                  </a:moveTo>
                  <a:cubicBezTo>
                    <a:pt x="172" y="236"/>
                    <a:pt x="167" y="236"/>
                    <a:pt x="168" y="234"/>
                  </a:cubicBezTo>
                  <a:cubicBezTo>
                    <a:pt x="171" y="234"/>
                    <a:pt x="173" y="237"/>
                    <a:pt x="170" y="238"/>
                  </a:cubicBezTo>
                  <a:close/>
                  <a:moveTo>
                    <a:pt x="273" y="93"/>
                  </a:moveTo>
                  <a:cubicBezTo>
                    <a:pt x="270" y="94"/>
                    <a:pt x="272" y="96"/>
                    <a:pt x="274" y="94"/>
                  </a:cubicBezTo>
                  <a:cubicBezTo>
                    <a:pt x="273" y="96"/>
                    <a:pt x="271" y="96"/>
                    <a:pt x="270" y="96"/>
                  </a:cubicBezTo>
                  <a:cubicBezTo>
                    <a:pt x="270" y="94"/>
                    <a:pt x="268" y="95"/>
                    <a:pt x="268" y="92"/>
                  </a:cubicBezTo>
                  <a:cubicBezTo>
                    <a:pt x="271" y="92"/>
                    <a:pt x="272" y="92"/>
                    <a:pt x="273" y="93"/>
                  </a:cubicBezTo>
                  <a:close/>
                  <a:moveTo>
                    <a:pt x="102" y="387"/>
                  </a:moveTo>
                  <a:cubicBezTo>
                    <a:pt x="99" y="387"/>
                    <a:pt x="101" y="385"/>
                    <a:pt x="100" y="383"/>
                  </a:cubicBezTo>
                  <a:cubicBezTo>
                    <a:pt x="103" y="384"/>
                    <a:pt x="104" y="385"/>
                    <a:pt x="102" y="387"/>
                  </a:cubicBezTo>
                  <a:close/>
                  <a:moveTo>
                    <a:pt x="202" y="220"/>
                  </a:moveTo>
                  <a:cubicBezTo>
                    <a:pt x="200" y="219"/>
                    <a:pt x="200" y="218"/>
                    <a:pt x="202" y="216"/>
                  </a:cubicBezTo>
                  <a:cubicBezTo>
                    <a:pt x="204" y="216"/>
                    <a:pt x="204" y="218"/>
                    <a:pt x="202" y="220"/>
                  </a:cubicBezTo>
                  <a:close/>
                  <a:moveTo>
                    <a:pt x="164" y="283"/>
                  </a:moveTo>
                  <a:cubicBezTo>
                    <a:pt x="163" y="286"/>
                    <a:pt x="158" y="285"/>
                    <a:pt x="161" y="282"/>
                  </a:cubicBezTo>
                  <a:cubicBezTo>
                    <a:pt x="163" y="283"/>
                    <a:pt x="163" y="281"/>
                    <a:pt x="164" y="283"/>
                  </a:cubicBezTo>
                  <a:close/>
                  <a:moveTo>
                    <a:pt x="202" y="229"/>
                  </a:moveTo>
                  <a:cubicBezTo>
                    <a:pt x="205" y="229"/>
                    <a:pt x="206" y="234"/>
                    <a:pt x="203" y="236"/>
                  </a:cubicBezTo>
                  <a:cubicBezTo>
                    <a:pt x="205" y="233"/>
                    <a:pt x="201" y="232"/>
                    <a:pt x="200" y="230"/>
                  </a:cubicBezTo>
                  <a:cubicBezTo>
                    <a:pt x="202" y="230"/>
                    <a:pt x="199" y="229"/>
                    <a:pt x="202" y="229"/>
                  </a:cubicBezTo>
                  <a:close/>
                  <a:moveTo>
                    <a:pt x="110" y="413"/>
                  </a:moveTo>
                  <a:cubicBezTo>
                    <a:pt x="108" y="411"/>
                    <a:pt x="106" y="410"/>
                    <a:pt x="108" y="407"/>
                  </a:cubicBezTo>
                  <a:cubicBezTo>
                    <a:pt x="110" y="408"/>
                    <a:pt x="113" y="411"/>
                    <a:pt x="110" y="413"/>
                  </a:cubicBezTo>
                  <a:close/>
                  <a:moveTo>
                    <a:pt x="275" y="136"/>
                  </a:moveTo>
                  <a:cubicBezTo>
                    <a:pt x="275" y="134"/>
                    <a:pt x="275" y="131"/>
                    <a:pt x="277" y="131"/>
                  </a:cubicBezTo>
                  <a:cubicBezTo>
                    <a:pt x="279" y="131"/>
                    <a:pt x="277" y="135"/>
                    <a:pt x="275" y="136"/>
                  </a:cubicBezTo>
                  <a:close/>
                  <a:moveTo>
                    <a:pt x="253" y="186"/>
                  </a:moveTo>
                  <a:cubicBezTo>
                    <a:pt x="250" y="189"/>
                    <a:pt x="252" y="189"/>
                    <a:pt x="250" y="192"/>
                  </a:cubicBezTo>
                  <a:cubicBezTo>
                    <a:pt x="248" y="191"/>
                    <a:pt x="251" y="188"/>
                    <a:pt x="246" y="188"/>
                  </a:cubicBezTo>
                  <a:cubicBezTo>
                    <a:pt x="247" y="187"/>
                    <a:pt x="245" y="186"/>
                    <a:pt x="247" y="185"/>
                  </a:cubicBezTo>
                  <a:cubicBezTo>
                    <a:pt x="250" y="186"/>
                    <a:pt x="249" y="186"/>
                    <a:pt x="253" y="186"/>
                  </a:cubicBezTo>
                  <a:close/>
                  <a:moveTo>
                    <a:pt x="191" y="288"/>
                  </a:moveTo>
                  <a:cubicBezTo>
                    <a:pt x="190" y="290"/>
                    <a:pt x="188" y="292"/>
                    <a:pt x="186" y="290"/>
                  </a:cubicBezTo>
                  <a:cubicBezTo>
                    <a:pt x="186" y="289"/>
                    <a:pt x="189" y="287"/>
                    <a:pt x="187" y="285"/>
                  </a:cubicBezTo>
                  <a:cubicBezTo>
                    <a:pt x="191" y="285"/>
                    <a:pt x="188" y="287"/>
                    <a:pt x="191" y="288"/>
                  </a:cubicBezTo>
                  <a:close/>
                  <a:moveTo>
                    <a:pt x="281" y="168"/>
                  </a:moveTo>
                  <a:cubicBezTo>
                    <a:pt x="278" y="168"/>
                    <a:pt x="276" y="167"/>
                    <a:pt x="276" y="165"/>
                  </a:cubicBezTo>
                  <a:cubicBezTo>
                    <a:pt x="279" y="166"/>
                    <a:pt x="283" y="166"/>
                    <a:pt x="281" y="168"/>
                  </a:cubicBezTo>
                  <a:close/>
                  <a:moveTo>
                    <a:pt x="237" y="230"/>
                  </a:moveTo>
                  <a:cubicBezTo>
                    <a:pt x="235" y="230"/>
                    <a:pt x="235" y="228"/>
                    <a:pt x="237" y="226"/>
                  </a:cubicBezTo>
                  <a:cubicBezTo>
                    <a:pt x="239" y="227"/>
                    <a:pt x="239" y="228"/>
                    <a:pt x="237" y="230"/>
                  </a:cubicBezTo>
                  <a:close/>
                  <a:moveTo>
                    <a:pt x="256" y="207"/>
                  </a:moveTo>
                  <a:cubicBezTo>
                    <a:pt x="253" y="206"/>
                    <a:pt x="252" y="205"/>
                    <a:pt x="253" y="202"/>
                  </a:cubicBezTo>
                  <a:cubicBezTo>
                    <a:pt x="256" y="203"/>
                    <a:pt x="256" y="205"/>
                    <a:pt x="256" y="207"/>
                  </a:cubicBezTo>
                  <a:close/>
                  <a:moveTo>
                    <a:pt x="249" y="223"/>
                  </a:moveTo>
                  <a:cubicBezTo>
                    <a:pt x="248" y="226"/>
                    <a:pt x="252" y="227"/>
                    <a:pt x="252" y="230"/>
                  </a:cubicBezTo>
                  <a:cubicBezTo>
                    <a:pt x="247" y="230"/>
                    <a:pt x="248" y="227"/>
                    <a:pt x="246" y="224"/>
                  </a:cubicBezTo>
                  <a:cubicBezTo>
                    <a:pt x="245" y="224"/>
                    <a:pt x="244" y="224"/>
                    <a:pt x="245" y="223"/>
                  </a:cubicBezTo>
                  <a:cubicBezTo>
                    <a:pt x="246" y="222"/>
                    <a:pt x="247" y="222"/>
                    <a:pt x="249" y="223"/>
                  </a:cubicBezTo>
                  <a:close/>
                  <a:moveTo>
                    <a:pt x="220" y="280"/>
                  </a:moveTo>
                  <a:cubicBezTo>
                    <a:pt x="216" y="279"/>
                    <a:pt x="216" y="277"/>
                    <a:pt x="215" y="275"/>
                  </a:cubicBezTo>
                  <a:cubicBezTo>
                    <a:pt x="219" y="276"/>
                    <a:pt x="219" y="278"/>
                    <a:pt x="220" y="280"/>
                  </a:cubicBezTo>
                  <a:close/>
                  <a:moveTo>
                    <a:pt x="290" y="176"/>
                  </a:moveTo>
                  <a:cubicBezTo>
                    <a:pt x="288" y="175"/>
                    <a:pt x="288" y="174"/>
                    <a:pt x="288" y="173"/>
                  </a:cubicBezTo>
                  <a:cubicBezTo>
                    <a:pt x="290" y="173"/>
                    <a:pt x="292" y="171"/>
                    <a:pt x="294" y="171"/>
                  </a:cubicBezTo>
                  <a:cubicBezTo>
                    <a:pt x="293" y="174"/>
                    <a:pt x="291" y="174"/>
                    <a:pt x="290" y="176"/>
                  </a:cubicBezTo>
                  <a:close/>
                  <a:moveTo>
                    <a:pt x="285" y="170"/>
                  </a:moveTo>
                  <a:cubicBezTo>
                    <a:pt x="288" y="168"/>
                    <a:pt x="286" y="168"/>
                    <a:pt x="288" y="165"/>
                  </a:cubicBezTo>
                  <a:cubicBezTo>
                    <a:pt x="289" y="168"/>
                    <a:pt x="297" y="167"/>
                    <a:pt x="293" y="171"/>
                  </a:cubicBezTo>
                  <a:cubicBezTo>
                    <a:pt x="291" y="169"/>
                    <a:pt x="288" y="170"/>
                    <a:pt x="285" y="170"/>
                  </a:cubicBezTo>
                  <a:close/>
                  <a:moveTo>
                    <a:pt x="284" y="179"/>
                  </a:moveTo>
                  <a:cubicBezTo>
                    <a:pt x="287" y="177"/>
                    <a:pt x="282" y="175"/>
                    <a:pt x="286" y="174"/>
                  </a:cubicBezTo>
                  <a:cubicBezTo>
                    <a:pt x="286" y="176"/>
                    <a:pt x="288" y="177"/>
                    <a:pt x="286" y="180"/>
                  </a:cubicBezTo>
                  <a:cubicBezTo>
                    <a:pt x="284" y="179"/>
                    <a:pt x="283" y="180"/>
                    <a:pt x="283" y="181"/>
                  </a:cubicBezTo>
                  <a:cubicBezTo>
                    <a:pt x="280" y="181"/>
                    <a:pt x="280" y="179"/>
                    <a:pt x="280" y="178"/>
                  </a:cubicBezTo>
                  <a:cubicBezTo>
                    <a:pt x="281" y="178"/>
                    <a:pt x="282" y="180"/>
                    <a:pt x="284" y="179"/>
                  </a:cubicBezTo>
                  <a:close/>
                  <a:moveTo>
                    <a:pt x="260" y="224"/>
                  </a:moveTo>
                  <a:cubicBezTo>
                    <a:pt x="261" y="222"/>
                    <a:pt x="258" y="222"/>
                    <a:pt x="260" y="220"/>
                  </a:cubicBezTo>
                  <a:cubicBezTo>
                    <a:pt x="262" y="220"/>
                    <a:pt x="262" y="224"/>
                    <a:pt x="260" y="224"/>
                  </a:cubicBezTo>
                  <a:close/>
                  <a:moveTo>
                    <a:pt x="258" y="219"/>
                  </a:moveTo>
                  <a:cubicBezTo>
                    <a:pt x="260" y="220"/>
                    <a:pt x="260" y="216"/>
                    <a:pt x="262" y="217"/>
                  </a:cubicBezTo>
                  <a:cubicBezTo>
                    <a:pt x="262" y="220"/>
                    <a:pt x="258" y="221"/>
                    <a:pt x="258" y="219"/>
                  </a:cubicBezTo>
                  <a:close/>
                  <a:moveTo>
                    <a:pt x="250" y="234"/>
                  </a:moveTo>
                  <a:cubicBezTo>
                    <a:pt x="253" y="234"/>
                    <a:pt x="253" y="236"/>
                    <a:pt x="254" y="236"/>
                  </a:cubicBezTo>
                  <a:cubicBezTo>
                    <a:pt x="252" y="239"/>
                    <a:pt x="253" y="240"/>
                    <a:pt x="253" y="241"/>
                  </a:cubicBezTo>
                  <a:cubicBezTo>
                    <a:pt x="251" y="240"/>
                    <a:pt x="251" y="241"/>
                    <a:pt x="248" y="240"/>
                  </a:cubicBezTo>
                  <a:cubicBezTo>
                    <a:pt x="250" y="238"/>
                    <a:pt x="251" y="237"/>
                    <a:pt x="247" y="237"/>
                  </a:cubicBezTo>
                  <a:cubicBezTo>
                    <a:pt x="248" y="235"/>
                    <a:pt x="249" y="235"/>
                    <a:pt x="250" y="234"/>
                  </a:cubicBezTo>
                  <a:close/>
                  <a:moveTo>
                    <a:pt x="190" y="347"/>
                  </a:moveTo>
                  <a:cubicBezTo>
                    <a:pt x="187" y="347"/>
                    <a:pt x="187" y="344"/>
                    <a:pt x="184" y="345"/>
                  </a:cubicBezTo>
                  <a:cubicBezTo>
                    <a:pt x="185" y="344"/>
                    <a:pt x="185" y="344"/>
                    <a:pt x="185" y="344"/>
                  </a:cubicBezTo>
                  <a:cubicBezTo>
                    <a:pt x="185" y="344"/>
                    <a:pt x="184" y="344"/>
                    <a:pt x="185" y="343"/>
                  </a:cubicBezTo>
                  <a:cubicBezTo>
                    <a:pt x="188" y="342"/>
                    <a:pt x="191" y="344"/>
                    <a:pt x="190" y="347"/>
                  </a:cubicBezTo>
                  <a:close/>
                  <a:moveTo>
                    <a:pt x="132" y="450"/>
                  </a:moveTo>
                  <a:cubicBezTo>
                    <a:pt x="132" y="451"/>
                    <a:pt x="134" y="452"/>
                    <a:pt x="131" y="453"/>
                  </a:cubicBezTo>
                  <a:cubicBezTo>
                    <a:pt x="128" y="453"/>
                    <a:pt x="129" y="449"/>
                    <a:pt x="132" y="450"/>
                  </a:cubicBezTo>
                  <a:close/>
                  <a:moveTo>
                    <a:pt x="289" y="181"/>
                  </a:moveTo>
                  <a:cubicBezTo>
                    <a:pt x="288" y="180"/>
                    <a:pt x="288" y="178"/>
                    <a:pt x="289" y="176"/>
                  </a:cubicBezTo>
                  <a:cubicBezTo>
                    <a:pt x="293" y="176"/>
                    <a:pt x="290" y="181"/>
                    <a:pt x="289" y="181"/>
                  </a:cubicBezTo>
                  <a:close/>
                  <a:moveTo>
                    <a:pt x="206" y="327"/>
                  </a:moveTo>
                  <a:cubicBezTo>
                    <a:pt x="204" y="326"/>
                    <a:pt x="203" y="324"/>
                    <a:pt x="204" y="321"/>
                  </a:cubicBezTo>
                  <a:cubicBezTo>
                    <a:pt x="206" y="322"/>
                    <a:pt x="207" y="324"/>
                    <a:pt x="206" y="327"/>
                  </a:cubicBezTo>
                  <a:close/>
                  <a:moveTo>
                    <a:pt x="291" y="199"/>
                  </a:moveTo>
                  <a:cubicBezTo>
                    <a:pt x="292" y="198"/>
                    <a:pt x="290" y="199"/>
                    <a:pt x="289" y="199"/>
                  </a:cubicBezTo>
                  <a:cubicBezTo>
                    <a:pt x="289" y="197"/>
                    <a:pt x="292" y="195"/>
                    <a:pt x="288" y="194"/>
                  </a:cubicBezTo>
                  <a:cubicBezTo>
                    <a:pt x="286" y="195"/>
                    <a:pt x="288" y="197"/>
                    <a:pt x="284" y="197"/>
                  </a:cubicBezTo>
                  <a:cubicBezTo>
                    <a:pt x="284" y="196"/>
                    <a:pt x="284" y="194"/>
                    <a:pt x="287" y="192"/>
                  </a:cubicBezTo>
                  <a:cubicBezTo>
                    <a:pt x="291" y="193"/>
                    <a:pt x="295" y="197"/>
                    <a:pt x="291" y="199"/>
                  </a:cubicBezTo>
                  <a:close/>
                  <a:moveTo>
                    <a:pt x="223" y="303"/>
                  </a:moveTo>
                  <a:cubicBezTo>
                    <a:pt x="223" y="305"/>
                    <a:pt x="227" y="305"/>
                    <a:pt x="225" y="309"/>
                  </a:cubicBezTo>
                  <a:cubicBezTo>
                    <a:pt x="221" y="308"/>
                    <a:pt x="222" y="306"/>
                    <a:pt x="219" y="305"/>
                  </a:cubicBezTo>
                  <a:cubicBezTo>
                    <a:pt x="220" y="304"/>
                    <a:pt x="221" y="303"/>
                    <a:pt x="223" y="303"/>
                  </a:cubicBezTo>
                  <a:close/>
                  <a:moveTo>
                    <a:pt x="263" y="243"/>
                  </a:moveTo>
                  <a:cubicBezTo>
                    <a:pt x="263" y="244"/>
                    <a:pt x="263" y="245"/>
                    <a:pt x="262" y="247"/>
                  </a:cubicBezTo>
                  <a:cubicBezTo>
                    <a:pt x="258" y="247"/>
                    <a:pt x="261" y="243"/>
                    <a:pt x="263" y="243"/>
                  </a:cubicBezTo>
                  <a:close/>
                  <a:moveTo>
                    <a:pt x="293" y="206"/>
                  </a:moveTo>
                  <a:cubicBezTo>
                    <a:pt x="292" y="206"/>
                    <a:pt x="291" y="206"/>
                    <a:pt x="290" y="206"/>
                  </a:cubicBezTo>
                  <a:cubicBezTo>
                    <a:pt x="290" y="205"/>
                    <a:pt x="290" y="204"/>
                    <a:pt x="292" y="203"/>
                  </a:cubicBezTo>
                  <a:cubicBezTo>
                    <a:pt x="294" y="203"/>
                    <a:pt x="294" y="204"/>
                    <a:pt x="293" y="206"/>
                  </a:cubicBezTo>
                  <a:close/>
                  <a:moveTo>
                    <a:pt x="265" y="252"/>
                  </a:moveTo>
                  <a:cubicBezTo>
                    <a:pt x="265" y="251"/>
                    <a:pt x="260" y="252"/>
                    <a:pt x="262" y="249"/>
                  </a:cubicBezTo>
                  <a:cubicBezTo>
                    <a:pt x="264" y="250"/>
                    <a:pt x="266" y="251"/>
                    <a:pt x="265" y="252"/>
                  </a:cubicBezTo>
                  <a:close/>
                  <a:moveTo>
                    <a:pt x="260" y="270"/>
                  </a:moveTo>
                  <a:cubicBezTo>
                    <a:pt x="256" y="269"/>
                    <a:pt x="260" y="267"/>
                    <a:pt x="256" y="268"/>
                  </a:cubicBezTo>
                  <a:cubicBezTo>
                    <a:pt x="256" y="267"/>
                    <a:pt x="257" y="266"/>
                    <a:pt x="258" y="265"/>
                  </a:cubicBezTo>
                  <a:cubicBezTo>
                    <a:pt x="261" y="266"/>
                    <a:pt x="262" y="267"/>
                    <a:pt x="260" y="270"/>
                  </a:cubicBezTo>
                  <a:close/>
                  <a:moveTo>
                    <a:pt x="257" y="260"/>
                  </a:moveTo>
                  <a:cubicBezTo>
                    <a:pt x="255" y="262"/>
                    <a:pt x="261" y="262"/>
                    <a:pt x="258" y="265"/>
                  </a:cubicBezTo>
                  <a:cubicBezTo>
                    <a:pt x="254" y="266"/>
                    <a:pt x="254" y="261"/>
                    <a:pt x="257" y="260"/>
                  </a:cubicBezTo>
                  <a:close/>
                  <a:moveTo>
                    <a:pt x="288" y="215"/>
                  </a:moveTo>
                  <a:cubicBezTo>
                    <a:pt x="284" y="216"/>
                    <a:pt x="287" y="213"/>
                    <a:pt x="288" y="211"/>
                  </a:cubicBezTo>
                  <a:cubicBezTo>
                    <a:pt x="290" y="212"/>
                    <a:pt x="288" y="214"/>
                    <a:pt x="288" y="215"/>
                  </a:cubicBezTo>
                  <a:close/>
                  <a:moveTo>
                    <a:pt x="265" y="260"/>
                  </a:moveTo>
                  <a:cubicBezTo>
                    <a:pt x="262" y="259"/>
                    <a:pt x="264" y="258"/>
                    <a:pt x="263" y="257"/>
                  </a:cubicBezTo>
                  <a:cubicBezTo>
                    <a:pt x="265" y="255"/>
                    <a:pt x="267" y="257"/>
                    <a:pt x="265" y="260"/>
                  </a:cubicBezTo>
                  <a:close/>
                  <a:moveTo>
                    <a:pt x="272" y="262"/>
                  </a:moveTo>
                  <a:cubicBezTo>
                    <a:pt x="269" y="261"/>
                    <a:pt x="268" y="261"/>
                    <a:pt x="265" y="262"/>
                  </a:cubicBezTo>
                  <a:cubicBezTo>
                    <a:pt x="264" y="260"/>
                    <a:pt x="266" y="260"/>
                    <a:pt x="268" y="258"/>
                  </a:cubicBezTo>
                  <a:cubicBezTo>
                    <a:pt x="270" y="258"/>
                    <a:pt x="270" y="260"/>
                    <a:pt x="272" y="261"/>
                  </a:cubicBezTo>
                  <a:cubicBezTo>
                    <a:pt x="272" y="260"/>
                    <a:pt x="271" y="259"/>
                    <a:pt x="273" y="259"/>
                  </a:cubicBezTo>
                  <a:cubicBezTo>
                    <a:pt x="275" y="260"/>
                    <a:pt x="274" y="263"/>
                    <a:pt x="272" y="266"/>
                  </a:cubicBezTo>
                  <a:cubicBezTo>
                    <a:pt x="271" y="266"/>
                    <a:pt x="270" y="266"/>
                    <a:pt x="269" y="266"/>
                  </a:cubicBezTo>
                  <a:cubicBezTo>
                    <a:pt x="269" y="263"/>
                    <a:pt x="271" y="264"/>
                    <a:pt x="272" y="262"/>
                  </a:cubicBezTo>
                  <a:close/>
                  <a:moveTo>
                    <a:pt x="268" y="272"/>
                  </a:moveTo>
                  <a:cubicBezTo>
                    <a:pt x="265" y="270"/>
                    <a:pt x="264" y="267"/>
                    <a:pt x="263" y="264"/>
                  </a:cubicBezTo>
                  <a:cubicBezTo>
                    <a:pt x="269" y="262"/>
                    <a:pt x="269" y="268"/>
                    <a:pt x="268" y="272"/>
                  </a:cubicBezTo>
                  <a:close/>
                  <a:moveTo>
                    <a:pt x="307" y="206"/>
                  </a:moveTo>
                  <a:cubicBezTo>
                    <a:pt x="305" y="204"/>
                    <a:pt x="305" y="201"/>
                    <a:pt x="305" y="199"/>
                  </a:cubicBezTo>
                  <a:cubicBezTo>
                    <a:pt x="307" y="201"/>
                    <a:pt x="308" y="202"/>
                    <a:pt x="307" y="206"/>
                  </a:cubicBezTo>
                  <a:close/>
                  <a:moveTo>
                    <a:pt x="293" y="227"/>
                  </a:moveTo>
                  <a:cubicBezTo>
                    <a:pt x="291" y="227"/>
                    <a:pt x="288" y="228"/>
                    <a:pt x="289" y="226"/>
                  </a:cubicBezTo>
                  <a:cubicBezTo>
                    <a:pt x="290" y="226"/>
                    <a:pt x="294" y="225"/>
                    <a:pt x="293" y="227"/>
                  </a:cubicBezTo>
                  <a:close/>
                  <a:moveTo>
                    <a:pt x="306" y="217"/>
                  </a:moveTo>
                  <a:cubicBezTo>
                    <a:pt x="306" y="220"/>
                    <a:pt x="303" y="217"/>
                    <a:pt x="302" y="219"/>
                  </a:cubicBezTo>
                  <a:cubicBezTo>
                    <a:pt x="301" y="220"/>
                    <a:pt x="305" y="220"/>
                    <a:pt x="303" y="222"/>
                  </a:cubicBezTo>
                  <a:cubicBezTo>
                    <a:pt x="299" y="221"/>
                    <a:pt x="299" y="218"/>
                    <a:pt x="299" y="216"/>
                  </a:cubicBezTo>
                  <a:cubicBezTo>
                    <a:pt x="302" y="215"/>
                    <a:pt x="302" y="218"/>
                    <a:pt x="306" y="217"/>
                  </a:cubicBezTo>
                  <a:close/>
                  <a:moveTo>
                    <a:pt x="263" y="279"/>
                  </a:moveTo>
                  <a:cubicBezTo>
                    <a:pt x="268" y="280"/>
                    <a:pt x="263" y="286"/>
                    <a:pt x="259" y="286"/>
                  </a:cubicBezTo>
                  <a:cubicBezTo>
                    <a:pt x="261" y="284"/>
                    <a:pt x="262" y="283"/>
                    <a:pt x="263" y="279"/>
                  </a:cubicBezTo>
                  <a:close/>
                  <a:moveTo>
                    <a:pt x="271" y="276"/>
                  </a:moveTo>
                  <a:cubicBezTo>
                    <a:pt x="267" y="275"/>
                    <a:pt x="267" y="275"/>
                    <a:pt x="267" y="275"/>
                  </a:cubicBezTo>
                  <a:cubicBezTo>
                    <a:pt x="267" y="274"/>
                    <a:pt x="268" y="273"/>
                    <a:pt x="269" y="273"/>
                  </a:cubicBezTo>
                  <a:cubicBezTo>
                    <a:pt x="267" y="275"/>
                    <a:pt x="274" y="273"/>
                    <a:pt x="271" y="276"/>
                  </a:cubicBezTo>
                  <a:close/>
                  <a:moveTo>
                    <a:pt x="293" y="245"/>
                  </a:moveTo>
                  <a:cubicBezTo>
                    <a:pt x="292" y="247"/>
                    <a:pt x="290" y="246"/>
                    <a:pt x="288" y="246"/>
                  </a:cubicBezTo>
                  <a:cubicBezTo>
                    <a:pt x="289" y="245"/>
                    <a:pt x="288" y="245"/>
                    <a:pt x="289" y="244"/>
                  </a:cubicBezTo>
                  <a:cubicBezTo>
                    <a:pt x="290" y="244"/>
                    <a:pt x="292" y="245"/>
                    <a:pt x="293" y="245"/>
                  </a:cubicBezTo>
                  <a:close/>
                  <a:moveTo>
                    <a:pt x="304" y="231"/>
                  </a:moveTo>
                  <a:cubicBezTo>
                    <a:pt x="302" y="233"/>
                    <a:pt x="300" y="234"/>
                    <a:pt x="297" y="234"/>
                  </a:cubicBezTo>
                  <a:cubicBezTo>
                    <a:pt x="299" y="231"/>
                    <a:pt x="303" y="230"/>
                    <a:pt x="304" y="231"/>
                  </a:cubicBezTo>
                  <a:close/>
                  <a:moveTo>
                    <a:pt x="277" y="270"/>
                  </a:moveTo>
                  <a:cubicBezTo>
                    <a:pt x="280" y="270"/>
                    <a:pt x="277" y="274"/>
                    <a:pt x="276" y="275"/>
                  </a:cubicBezTo>
                  <a:cubicBezTo>
                    <a:pt x="272" y="274"/>
                    <a:pt x="275" y="273"/>
                    <a:pt x="277" y="270"/>
                  </a:cubicBezTo>
                  <a:close/>
                  <a:moveTo>
                    <a:pt x="308" y="238"/>
                  </a:moveTo>
                  <a:cubicBezTo>
                    <a:pt x="307" y="239"/>
                    <a:pt x="307" y="240"/>
                    <a:pt x="307" y="241"/>
                  </a:cubicBezTo>
                  <a:cubicBezTo>
                    <a:pt x="304" y="240"/>
                    <a:pt x="307" y="238"/>
                    <a:pt x="302" y="239"/>
                  </a:cubicBezTo>
                  <a:cubicBezTo>
                    <a:pt x="306" y="236"/>
                    <a:pt x="302" y="236"/>
                    <a:pt x="304" y="233"/>
                  </a:cubicBezTo>
                  <a:cubicBezTo>
                    <a:pt x="307" y="234"/>
                    <a:pt x="304" y="237"/>
                    <a:pt x="308" y="238"/>
                  </a:cubicBezTo>
                  <a:close/>
                  <a:moveTo>
                    <a:pt x="307" y="253"/>
                  </a:moveTo>
                  <a:cubicBezTo>
                    <a:pt x="310" y="248"/>
                    <a:pt x="302" y="246"/>
                    <a:pt x="306" y="242"/>
                  </a:cubicBezTo>
                  <a:cubicBezTo>
                    <a:pt x="307" y="245"/>
                    <a:pt x="313" y="250"/>
                    <a:pt x="307" y="253"/>
                  </a:cubicBezTo>
                  <a:close/>
                  <a:moveTo>
                    <a:pt x="306" y="250"/>
                  </a:moveTo>
                  <a:cubicBezTo>
                    <a:pt x="304" y="250"/>
                    <a:pt x="303" y="252"/>
                    <a:pt x="301" y="251"/>
                  </a:cubicBezTo>
                  <a:cubicBezTo>
                    <a:pt x="302" y="250"/>
                    <a:pt x="301" y="249"/>
                    <a:pt x="302" y="248"/>
                  </a:cubicBezTo>
                  <a:cubicBezTo>
                    <a:pt x="304" y="249"/>
                    <a:pt x="306" y="248"/>
                    <a:pt x="306" y="250"/>
                  </a:cubicBezTo>
                  <a:close/>
                  <a:moveTo>
                    <a:pt x="314" y="264"/>
                  </a:moveTo>
                  <a:cubicBezTo>
                    <a:pt x="312" y="266"/>
                    <a:pt x="315" y="266"/>
                    <a:pt x="313" y="268"/>
                  </a:cubicBezTo>
                  <a:cubicBezTo>
                    <a:pt x="311" y="267"/>
                    <a:pt x="310" y="266"/>
                    <a:pt x="310" y="265"/>
                  </a:cubicBezTo>
                  <a:cubicBezTo>
                    <a:pt x="312" y="265"/>
                    <a:pt x="313" y="264"/>
                    <a:pt x="314" y="264"/>
                  </a:cubicBezTo>
                  <a:close/>
                  <a:moveTo>
                    <a:pt x="290" y="322"/>
                  </a:moveTo>
                  <a:cubicBezTo>
                    <a:pt x="289" y="320"/>
                    <a:pt x="285" y="318"/>
                    <a:pt x="290" y="316"/>
                  </a:cubicBezTo>
                  <a:cubicBezTo>
                    <a:pt x="288" y="319"/>
                    <a:pt x="293" y="321"/>
                    <a:pt x="290" y="322"/>
                  </a:cubicBezTo>
                  <a:close/>
                  <a:moveTo>
                    <a:pt x="249" y="398"/>
                  </a:moveTo>
                  <a:cubicBezTo>
                    <a:pt x="248" y="401"/>
                    <a:pt x="243" y="401"/>
                    <a:pt x="244" y="399"/>
                  </a:cubicBezTo>
                  <a:cubicBezTo>
                    <a:pt x="246" y="399"/>
                    <a:pt x="247" y="397"/>
                    <a:pt x="249" y="398"/>
                  </a:cubicBezTo>
                  <a:close/>
                  <a:moveTo>
                    <a:pt x="293" y="319"/>
                  </a:moveTo>
                  <a:cubicBezTo>
                    <a:pt x="291" y="319"/>
                    <a:pt x="292" y="317"/>
                    <a:pt x="292" y="316"/>
                  </a:cubicBezTo>
                  <a:cubicBezTo>
                    <a:pt x="294" y="316"/>
                    <a:pt x="298" y="314"/>
                    <a:pt x="297" y="316"/>
                  </a:cubicBezTo>
                  <a:cubicBezTo>
                    <a:pt x="295" y="316"/>
                    <a:pt x="294" y="318"/>
                    <a:pt x="293" y="319"/>
                  </a:cubicBezTo>
                  <a:close/>
                  <a:moveTo>
                    <a:pt x="299" y="318"/>
                  </a:moveTo>
                  <a:cubicBezTo>
                    <a:pt x="298" y="321"/>
                    <a:pt x="293" y="321"/>
                    <a:pt x="294" y="318"/>
                  </a:cubicBezTo>
                  <a:cubicBezTo>
                    <a:pt x="295" y="318"/>
                    <a:pt x="297" y="317"/>
                    <a:pt x="299" y="318"/>
                  </a:cubicBezTo>
                  <a:close/>
                  <a:moveTo>
                    <a:pt x="320" y="286"/>
                  </a:moveTo>
                  <a:cubicBezTo>
                    <a:pt x="317" y="289"/>
                    <a:pt x="322" y="288"/>
                    <a:pt x="319" y="291"/>
                  </a:cubicBezTo>
                  <a:cubicBezTo>
                    <a:pt x="316" y="290"/>
                    <a:pt x="316" y="287"/>
                    <a:pt x="315" y="285"/>
                  </a:cubicBezTo>
                  <a:lnTo>
                    <a:pt x="320" y="286"/>
                  </a:lnTo>
                  <a:close/>
                  <a:moveTo>
                    <a:pt x="304" y="315"/>
                  </a:moveTo>
                  <a:cubicBezTo>
                    <a:pt x="300" y="315"/>
                    <a:pt x="300" y="315"/>
                    <a:pt x="300" y="315"/>
                  </a:cubicBezTo>
                  <a:cubicBezTo>
                    <a:pt x="302" y="312"/>
                    <a:pt x="302" y="312"/>
                    <a:pt x="302" y="312"/>
                  </a:cubicBezTo>
                  <a:cubicBezTo>
                    <a:pt x="305" y="312"/>
                    <a:pt x="304" y="314"/>
                    <a:pt x="304" y="315"/>
                  </a:cubicBezTo>
                  <a:close/>
                  <a:moveTo>
                    <a:pt x="295" y="329"/>
                  </a:moveTo>
                  <a:cubicBezTo>
                    <a:pt x="299" y="329"/>
                    <a:pt x="294" y="332"/>
                    <a:pt x="295" y="334"/>
                  </a:cubicBezTo>
                  <a:cubicBezTo>
                    <a:pt x="293" y="333"/>
                    <a:pt x="293" y="330"/>
                    <a:pt x="295" y="329"/>
                  </a:cubicBezTo>
                  <a:close/>
                  <a:moveTo>
                    <a:pt x="295" y="336"/>
                  </a:moveTo>
                  <a:cubicBezTo>
                    <a:pt x="293" y="339"/>
                    <a:pt x="293" y="339"/>
                    <a:pt x="293" y="339"/>
                  </a:cubicBezTo>
                  <a:cubicBezTo>
                    <a:pt x="291" y="339"/>
                    <a:pt x="288" y="336"/>
                    <a:pt x="292" y="335"/>
                  </a:cubicBezTo>
                  <a:cubicBezTo>
                    <a:pt x="291" y="337"/>
                    <a:pt x="294" y="336"/>
                    <a:pt x="295" y="336"/>
                  </a:cubicBezTo>
                  <a:close/>
                  <a:moveTo>
                    <a:pt x="257" y="412"/>
                  </a:moveTo>
                  <a:cubicBezTo>
                    <a:pt x="256" y="411"/>
                    <a:pt x="257" y="409"/>
                    <a:pt x="257" y="408"/>
                  </a:cubicBezTo>
                  <a:cubicBezTo>
                    <a:pt x="261" y="413"/>
                    <a:pt x="265" y="419"/>
                    <a:pt x="265" y="427"/>
                  </a:cubicBezTo>
                  <a:cubicBezTo>
                    <a:pt x="260" y="427"/>
                    <a:pt x="265" y="422"/>
                    <a:pt x="261" y="422"/>
                  </a:cubicBezTo>
                  <a:cubicBezTo>
                    <a:pt x="260" y="424"/>
                    <a:pt x="262" y="425"/>
                    <a:pt x="259" y="425"/>
                  </a:cubicBezTo>
                  <a:cubicBezTo>
                    <a:pt x="258" y="423"/>
                    <a:pt x="261" y="422"/>
                    <a:pt x="262" y="420"/>
                  </a:cubicBezTo>
                  <a:cubicBezTo>
                    <a:pt x="258" y="419"/>
                    <a:pt x="261" y="415"/>
                    <a:pt x="257" y="415"/>
                  </a:cubicBezTo>
                  <a:cubicBezTo>
                    <a:pt x="257" y="416"/>
                    <a:pt x="258" y="417"/>
                    <a:pt x="256" y="420"/>
                  </a:cubicBezTo>
                  <a:cubicBezTo>
                    <a:pt x="254" y="420"/>
                    <a:pt x="255" y="418"/>
                    <a:pt x="253" y="418"/>
                  </a:cubicBezTo>
                  <a:cubicBezTo>
                    <a:pt x="253" y="416"/>
                    <a:pt x="257" y="416"/>
                    <a:pt x="255" y="415"/>
                  </a:cubicBezTo>
                  <a:cubicBezTo>
                    <a:pt x="253" y="414"/>
                    <a:pt x="253" y="418"/>
                    <a:pt x="251" y="417"/>
                  </a:cubicBezTo>
                  <a:cubicBezTo>
                    <a:pt x="250" y="416"/>
                    <a:pt x="250" y="415"/>
                    <a:pt x="251" y="413"/>
                  </a:cubicBezTo>
                  <a:cubicBezTo>
                    <a:pt x="253" y="412"/>
                    <a:pt x="255" y="413"/>
                    <a:pt x="257" y="412"/>
                  </a:cubicBezTo>
                  <a:close/>
                  <a:moveTo>
                    <a:pt x="304" y="325"/>
                  </a:moveTo>
                  <a:cubicBezTo>
                    <a:pt x="301" y="328"/>
                    <a:pt x="305" y="329"/>
                    <a:pt x="304" y="332"/>
                  </a:cubicBezTo>
                  <a:cubicBezTo>
                    <a:pt x="301" y="332"/>
                    <a:pt x="300" y="334"/>
                    <a:pt x="298" y="332"/>
                  </a:cubicBezTo>
                  <a:cubicBezTo>
                    <a:pt x="298" y="329"/>
                    <a:pt x="301" y="330"/>
                    <a:pt x="302" y="329"/>
                  </a:cubicBezTo>
                  <a:cubicBezTo>
                    <a:pt x="301" y="328"/>
                    <a:pt x="301" y="326"/>
                    <a:pt x="298" y="326"/>
                  </a:cubicBezTo>
                  <a:cubicBezTo>
                    <a:pt x="299" y="324"/>
                    <a:pt x="301" y="324"/>
                    <a:pt x="304" y="325"/>
                  </a:cubicBezTo>
                  <a:close/>
                  <a:moveTo>
                    <a:pt x="322" y="297"/>
                  </a:moveTo>
                  <a:cubicBezTo>
                    <a:pt x="319" y="296"/>
                    <a:pt x="316" y="296"/>
                    <a:pt x="318" y="294"/>
                  </a:cubicBezTo>
                  <a:cubicBezTo>
                    <a:pt x="319" y="295"/>
                    <a:pt x="323" y="294"/>
                    <a:pt x="322" y="297"/>
                  </a:cubicBezTo>
                  <a:close/>
                  <a:moveTo>
                    <a:pt x="288" y="353"/>
                  </a:moveTo>
                  <a:cubicBezTo>
                    <a:pt x="285" y="353"/>
                    <a:pt x="285" y="353"/>
                    <a:pt x="285" y="353"/>
                  </a:cubicBezTo>
                  <a:cubicBezTo>
                    <a:pt x="286" y="351"/>
                    <a:pt x="286" y="351"/>
                    <a:pt x="286" y="351"/>
                  </a:cubicBezTo>
                  <a:cubicBezTo>
                    <a:pt x="288" y="351"/>
                    <a:pt x="289" y="351"/>
                    <a:pt x="288" y="353"/>
                  </a:cubicBezTo>
                  <a:close/>
                  <a:moveTo>
                    <a:pt x="308" y="358"/>
                  </a:moveTo>
                  <a:cubicBezTo>
                    <a:pt x="309" y="359"/>
                    <a:pt x="310" y="360"/>
                    <a:pt x="309" y="361"/>
                  </a:cubicBezTo>
                  <a:cubicBezTo>
                    <a:pt x="304" y="360"/>
                    <a:pt x="311" y="354"/>
                    <a:pt x="311" y="352"/>
                  </a:cubicBezTo>
                  <a:cubicBezTo>
                    <a:pt x="310" y="352"/>
                    <a:pt x="309" y="351"/>
                    <a:pt x="307" y="351"/>
                  </a:cubicBezTo>
                  <a:cubicBezTo>
                    <a:pt x="309" y="346"/>
                    <a:pt x="307" y="343"/>
                    <a:pt x="304" y="340"/>
                  </a:cubicBezTo>
                  <a:cubicBezTo>
                    <a:pt x="301" y="342"/>
                    <a:pt x="298" y="342"/>
                    <a:pt x="297" y="341"/>
                  </a:cubicBezTo>
                  <a:cubicBezTo>
                    <a:pt x="302" y="338"/>
                    <a:pt x="295" y="340"/>
                    <a:pt x="297" y="337"/>
                  </a:cubicBezTo>
                  <a:cubicBezTo>
                    <a:pt x="301" y="338"/>
                    <a:pt x="304" y="339"/>
                    <a:pt x="309" y="339"/>
                  </a:cubicBezTo>
                  <a:cubicBezTo>
                    <a:pt x="305" y="344"/>
                    <a:pt x="313" y="346"/>
                    <a:pt x="315" y="349"/>
                  </a:cubicBezTo>
                  <a:cubicBezTo>
                    <a:pt x="314" y="349"/>
                    <a:pt x="312" y="348"/>
                    <a:pt x="311" y="349"/>
                  </a:cubicBezTo>
                  <a:cubicBezTo>
                    <a:pt x="313" y="350"/>
                    <a:pt x="313" y="352"/>
                    <a:pt x="316" y="352"/>
                  </a:cubicBezTo>
                  <a:cubicBezTo>
                    <a:pt x="316" y="351"/>
                    <a:pt x="315" y="350"/>
                    <a:pt x="317" y="350"/>
                  </a:cubicBezTo>
                  <a:cubicBezTo>
                    <a:pt x="316" y="353"/>
                    <a:pt x="322" y="354"/>
                    <a:pt x="318" y="357"/>
                  </a:cubicBezTo>
                  <a:cubicBezTo>
                    <a:pt x="319" y="354"/>
                    <a:pt x="313" y="353"/>
                    <a:pt x="310" y="356"/>
                  </a:cubicBezTo>
                  <a:cubicBezTo>
                    <a:pt x="315" y="354"/>
                    <a:pt x="315" y="361"/>
                    <a:pt x="313" y="362"/>
                  </a:cubicBezTo>
                  <a:cubicBezTo>
                    <a:pt x="313" y="361"/>
                    <a:pt x="312" y="355"/>
                    <a:pt x="308" y="358"/>
                  </a:cubicBezTo>
                  <a:close/>
                  <a:moveTo>
                    <a:pt x="315" y="357"/>
                  </a:moveTo>
                  <a:cubicBezTo>
                    <a:pt x="316" y="356"/>
                    <a:pt x="319" y="357"/>
                    <a:pt x="320" y="358"/>
                  </a:cubicBezTo>
                  <a:cubicBezTo>
                    <a:pt x="317" y="359"/>
                    <a:pt x="320" y="361"/>
                    <a:pt x="318" y="362"/>
                  </a:cubicBezTo>
                  <a:cubicBezTo>
                    <a:pt x="315" y="361"/>
                    <a:pt x="316" y="359"/>
                    <a:pt x="315" y="357"/>
                  </a:cubicBezTo>
                  <a:close/>
                  <a:moveTo>
                    <a:pt x="321" y="297"/>
                  </a:moveTo>
                  <a:cubicBezTo>
                    <a:pt x="323" y="299"/>
                    <a:pt x="323" y="301"/>
                    <a:pt x="323" y="304"/>
                  </a:cubicBezTo>
                  <a:cubicBezTo>
                    <a:pt x="321" y="302"/>
                    <a:pt x="318" y="300"/>
                    <a:pt x="321" y="297"/>
                  </a:cubicBezTo>
                  <a:close/>
                  <a:moveTo>
                    <a:pt x="308" y="325"/>
                  </a:moveTo>
                  <a:cubicBezTo>
                    <a:pt x="308" y="324"/>
                    <a:pt x="305" y="324"/>
                    <a:pt x="308" y="322"/>
                  </a:cubicBezTo>
                  <a:cubicBezTo>
                    <a:pt x="311" y="321"/>
                    <a:pt x="310" y="325"/>
                    <a:pt x="308" y="325"/>
                  </a:cubicBezTo>
                  <a:close/>
                  <a:moveTo>
                    <a:pt x="310" y="334"/>
                  </a:moveTo>
                  <a:cubicBezTo>
                    <a:pt x="307" y="334"/>
                    <a:pt x="305" y="331"/>
                    <a:pt x="308" y="330"/>
                  </a:cubicBezTo>
                  <a:cubicBezTo>
                    <a:pt x="308" y="332"/>
                    <a:pt x="310" y="332"/>
                    <a:pt x="310" y="334"/>
                  </a:cubicBezTo>
                  <a:close/>
                  <a:moveTo>
                    <a:pt x="325" y="307"/>
                  </a:moveTo>
                  <a:cubicBezTo>
                    <a:pt x="324" y="308"/>
                    <a:pt x="321" y="307"/>
                    <a:pt x="323" y="304"/>
                  </a:cubicBezTo>
                  <a:cubicBezTo>
                    <a:pt x="325" y="304"/>
                    <a:pt x="325" y="306"/>
                    <a:pt x="325" y="307"/>
                  </a:cubicBezTo>
                  <a:close/>
                  <a:moveTo>
                    <a:pt x="266" y="432"/>
                  </a:moveTo>
                  <a:cubicBezTo>
                    <a:pt x="263" y="433"/>
                    <a:pt x="264" y="430"/>
                    <a:pt x="261" y="432"/>
                  </a:cubicBezTo>
                  <a:cubicBezTo>
                    <a:pt x="261" y="429"/>
                    <a:pt x="267" y="430"/>
                    <a:pt x="266" y="432"/>
                  </a:cubicBezTo>
                  <a:close/>
                  <a:moveTo>
                    <a:pt x="269" y="437"/>
                  </a:moveTo>
                  <a:cubicBezTo>
                    <a:pt x="266" y="438"/>
                    <a:pt x="266" y="436"/>
                    <a:pt x="262" y="436"/>
                  </a:cubicBezTo>
                  <a:cubicBezTo>
                    <a:pt x="263" y="434"/>
                    <a:pt x="263" y="434"/>
                    <a:pt x="263" y="434"/>
                  </a:cubicBezTo>
                  <a:cubicBezTo>
                    <a:pt x="266" y="434"/>
                    <a:pt x="270" y="434"/>
                    <a:pt x="269" y="437"/>
                  </a:cubicBezTo>
                  <a:close/>
                  <a:moveTo>
                    <a:pt x="314" y="346"/>
                  </a:moveTo>
                  <a:cubicBezTo>
                    <a:pt x="313" y="345"/>
                    <a:pt x="310" y="343"/>
                    <a:pt x="313" y="342"/>
                  </a:cubicBezTo>
                  <a:cubicBezTo>
                    <a:pt x="313" y="343"/>
                    <a:pt x="316" y="344"/>
                    <a:pt x="314" y="346"/>
                  </a:cubicBezTo>
                  <a:close/>
                  <a:moveTo>
                    <a:pt x="329" y="328"/>
                  </a:moveTo>
                  <a:cubicBezTo>
                    <a:pt x="327" y="328"/>
                    <a:pt x="326" y="327"/>
                    <a:pt x="327" y="325"/>
                  </a:cubicBezTo>
                  <a:cubicBezTo>
                    <a:pt x="329" y="325"/>
                    <a:pt x="331" y="326"/>
                    <a:pt x="329" y="328"/>
                  </a:cubicBezTo>
                  <a:close/>
                  <a:moveTo>
                    <a:pt x="316" y="367"/>
                  </a:moveTo>
                  <a:cubicBezTo>
                    <a:pt x="316" y="368"/>
                    <a:pt x="317" y="369"/>
                    <a:pt x="318" y="370"/>
                  </a:cubicBezTo>
                  <a:cubicBezTo>
                    <a:pt x="315" y="370"/>
                    <a:pt x="313" y="371"/>
                    <a:pt x="312" y="369"/>
                  </a:cubicBezTo>
                  <a:cubicBezTo>
                    <a:pt x="314" y="369"/>
                    <a:pt x="314" y="366"/>
                    <a:pt x="316" y="367"/>
                  </a:cubicBezTo>
                  <a:close/>
                  <a:moveTo>
                    <a:pt x="315" y="378"/>
                  </a:moveTo>
                  <a:cubicBezTo>
                    <a:pt x="314" y="380"/>
                    <a:pt x="314" y="381"/>
                    <a:pt x="314" y="381"/>
                  </a:cubicBezTo>
                  <a:cubicBezTo>
                    <a:pt x="314" y="381"/>
                    <a:pt x="313" y="381"/>
                    <a:pt x="313" y="381"/>
                  </a:cubicBezTo>
                  <a:cubicBezTo>
                    <a:pt x="313" y="382"/>
                    <a:pt x="312" y="382"/>
                    <a:pt x="312" y="382"/>
                  </a:cubicBezTo>
                  <a:cubicBezTo>
                    <a:pt x="313" y="378"/>
                    <a:pt x="309" y="383"/>
                    <a:pt x="307" y="382"/>
                  </a:cubicBezTo>
                  <a:cubicBezTo>
                    <a:pt x="308" y="381"/>
                    <a:pt x="306" y="381"/>
                    <a:pt x="307" y="378"/>
                  </a:cubicBezTo>
                  <a:cubicBezTo>
                    <a:pt x="310" y="379"/>
                    <a:pt x="312" y="378"/>
                    <a:pt x="315" y="378"/>
                  </a:cubicBezTo>
                  <a:close/>
                  <a:moveTo>
                    <a:pt x="323" y="368"/>
                  </a:moveTo>
                  <a:cubicBezTo>
                    <a:pt x="323" y="369"/>
                    <a:pt x="322" y="370"/>
                    <a:pt x="321" y="370"/>
                  </a:cubicBezTo>
                  <a:cubicBezTo>
                    <a:pt x="321" y="368"/>
                    <a:pt x="317" y="368"/>
                    <a:pt x="319" y="364"/>
                  </a:cubicBezTo>
                  <a:cubicBezTo>
                    <a:pt x="322" y="365"/>
                    <a:pt x="320" y="368"/>
                    <a:pt x="323" y="368"/>
                  </a:cubicBezTo>
                  <a:close/>
                  <a:moveTo>
                    <a:pt x="219" y="600"/>
                  </a:moveTo>
                  <a:cubicBezTo>
                    <a:pt x="219" y="602"/>
                    <a:pt x="216" y="602"/>
                    <a:pt x="214" y="602"/>
                  </a:cubicBezTo>
                  <a:cubicBezTo>
                    <a:pt x="215" y="601"/>
                    <a:pt x="214" y="600"/>
                    <a:pt x="214" y="599"/>
                  </a:cubicBezTo>
                  <a:cubicBezTo>
                    <a:pt x="216" y="598"/>
                    <a:pt x="219" y="599"/>
                    <a:pt x="219" y="600"/>
                  </a:cubicBezTo>
                  <a:close/>
                  <a:moveTo>
                    <a:pt x="281" y="455"/>
                  </a:moveTo>
                  <a:cubicBezTo>
                    <a:pt x="283" y="456"/>
                    <a:pt x="283" y="458"/>
                    <a:pt x="282" y="460"/>
                  </a:cubicBezTo>
                  <a:cubicBezTo>
                    <a:pt x="279" y="460"/>
                    <a:pt x="274" y="463"/>
                    <a:pt x="276" y="459"/>
                  </a:cubicBezTo>
                  <a:cubicBezTo>
                    <a:pt x="279" y="459"/>
                    <a:pt x="281" y="459"/>
                    <a:pt x="281" y="455"/>
                  </a:cubicBezTo>
                  <a:close/>
                  <a:moveTo>
                    <a:pt x="318" y="389"/>
                  </a:moveTo>
                  <a:cubicBezTo>
                    <a:pt x="317" y="387"/>
                    <a:pt x="319" y="386"/>
                    <a:pt x="321" y="385"/>
                  </a:cubicBezTo>
                  <a:cubicBezTo>
                    <a:pt x="317" y="384"/>
                    <a:pt x="315" y="378"/>
                    <a:pt x="319" y="374"/>
                  </a:cubicBezTo>
                  <a:cubicBezTo>
                    <a:pt x="318" y="379"/>
                    <a:pt x="322" y="382"/>
                    <a:pt x="325" y="383"/>
                  </a:cubicBezTo>
                  <a:cubicBezTo>
                    <a:pt x="324" y="384"/>
                    <a:pt x="322" y="385"/>
                    <a:pt x="321" y="387"/>
                  </a:cubicBezTo>
                  <a:cubicBezTo>
                    <a:pt x="324" y="386"/>
                    <a:pt x="324" y="386"/>
                    <a:pt x="325" y="387"/>
                  </a:cubicBezTo>
                  <a:cubicBezTo>
                    <a:pt x="325" y="389"/>
                    <a:pt x="323" y="389"/>
                    <a:pt x="322" y="389"/>
                  </a:cubicBezTo>
                  <a:cubicBezTo>
                    <a:pt x="326" y="389"/>
                    <a:pt x="324" y="390"/>
                    <a:pt x="325" y="391"/>
                  </a:cubicBezTo>
                  <a:cubicBezTo>
                    <a:pt x="327" y="389"/>
                    <a:pt x="329" y="391"/>
                    <a:pt x="327" y="393"/>
                  </a:cubicBezTo>
                  <a:cubicBezTo>
                    <a:pt x="325" y="394"/>
                    <a:pt x="325" y="392"/>
                    <a:pt x="322" y="393"/>
                  </a:cubicBezTo>
                  <a:cubicBezTo>
                    <a:pt x="321" y="389"/>
                    <a:pt x="322" y="388"/>
                    <a:pt x="318" y="389"/>
                  </a:cubicBezTo>
                  <a:close/>
                  <a:moveTo>
                    <a:pt x="354" y="330"/>
                  </a:moveTo>
                  <a:cubicBezTo>
                    <a:pt x="352" y="333"/>
                    <a:pt x="359" y="332"/>
                    <a:pt x="360" y="333"/>
                  </a:cubicBezTo>
                  <a:cubicBezTo>
                    <a:pt x="358" y="336"/>
                    <a:pt x="357" y="333"/>
                    <a:pt x="353" y="334"/>
                  </a:cubicBezTo>
                  <a:cubicBezTo>
                    <a:pt x="355" y="332"/>
                    <a:pt x="352" y="333"/>
                    <a:pt x="351" y="332"/>
                  </a:cubicBezTo>
                  <a:cubicBezTo>
                    <a:pt x="351" y="331"/>
                    <a:pt x="352" y="330"/>
                    <a:pt x="354" y="330"/>
                  </a:cubicBezTo>
                  <a:close/>
                  <a:moveTo>
                    <a:pt x="329" y="382"/>
                  </a:moveTo>
                  <a:cubicBezTo>
                    <a:pt x="328" y="385"/>
                    <a:pt x="329" y="386"/>
                    <a:pt x="330" y="389"/>
                  </a:cubicBezTo>
                  <a:cubicBezTo>
                    <a:pt x="328" y="388"/>
                    <a:pt x="326" y="387"/>
                    <a:pt x="326" y="386"/>
                  </a:cubicBezTo>
                  <a:cubicBezTo>
                    <a:pt x="327" y="386"/>
                    <a:pt x="325" y="382"/>
                    <a:pt x="329" y="382"/>
                  </a:cubicBezTo>
                  <a:close/>
                  <a:moveTo>
                    <a:pt x="352" y="350"/>
                  </a:moveTo>
                  <a:cubicBezTo>
                    <a:pt x="350" y="351"/>
                    <a:pt x="346" y="350"/>
                    <a:pt x="347" y="348"/>
                  </a:cubicBezTo>
                  <a:cubicBezTo>
                    <a:pt x="348" y="349"/>
                    <a:pt x="352" y="348"/>
                    <a:pt x="352" y="350"/>
                  </a:cubicBezTo>
                  <a:close/>
                  <a:moveTo>
                    <a:pt x="362" y="341"/>
                  </a:moveTo>
                  <a:cubicBezTo>
                    <a:pt x="359" y="341"/>
                    <a:pt x="361" y="339"/>
                    <a:pt x="358" y="339"/>
                  </a:cubicBezTo>
                  <a:cubicBezTo>
                    <a:pt x="357" y="341"/>
                    <a:pt x="358" y="342"/>
                    <a:pt x="355" y="342"/>
                  </a:cubicBezTo>
                  <a:cubicBezTo>
                    <a:pt x="356" y="341"/>
                    <a:pt x="353" y="338"/>
                    <a:pt x="356" y="336"/>
                  </a:cubicBezTo>
                  <a:cubicBezTo>
                    <a:pt x="359" y="337"/>
                    <a:pt x="363" y="337"/>
                    <a:pt x="362" y="341"/>
                  </a:cubicBezTo>
                  <a:close/>
                  <a:moveTo>
                    <a:pt x="328" y="396"/>
                  </a:moveTo>
                  <a:cubicBezTo>
                    <a:pt x="325" y="398"/>
                    <a:pt x="331" y="398"/>
                    <a:pt x="327" y="400"/>
                  </a:cubicBezTo>
                  <a:cubicBezTo>
                    <a:pt x="326" y="399"/>
                    <a:pt x="324" y="396"/>
                    <a:pt x="328" y="396"/>
                  </a:cubicBezTo>
                  <a:close/>
                  <a:moveTo>
                    <a:pt x="345" y="375"/>
                  </a:moveTo>
                  <a:cubicBezTo>
                    <a:pt x="344" y="373"/>
                    <a:pt x="343" y="372"/>
                    <a:pt x="342" y="370"/>
                  </a:cubicBezTo>
                  <a:cubicBezTo>
                    <a:pt x="343" y="370"/>
                    <a:pt x="348" y="373"/>
                    <a:pt x="345" y="375"/>
                  </a:cubicBezTo>
                  <a:close/>
                  <a:moveTo>
                    <a:pt x="360" y="347"/>
                  </a:moveTo>
                  <a:cubicBezTo>
                    <a:pt x="358" y="347"/>
                    <a:pt x="358" y="348"/>
                    <a:pt x="357" y="348"/>
                  </a:cubicBezTo>
                  <a:cubicBezTo>
                    <a:pt x="357" y="346"/>
                    <a:pt x="355" y="344"/>
                    <a:pt x="358" y="343"/>
                  </a:cubicBezTo>
                  <a:cubicBezTo>
                    <a:pt x="357" y="345"/>
                    <a:pt x="361" y="344"/>
                    <a:pt x="360" y="347"/>
                  </a:cubicBezTo>
                  <a:close/>
                  <a:moveTo>
                    <a:pt x="338" y="413"/>
                  </a:moveTo>
                  <a:cubicBezTo>
                    <a:pt x="335" y="411"/>
                    <a:pt x="333" y="407"/>
                    <a:pt x="330" y="404"/>
                  </a:cubicBezTo>
                  <a:cubicBezTo>
                    <a:pt x="329" y="405"/>
                    <a:pt x="329" y="407"/>
                    <a:pt x="327" y="407"/>
                  </a:cubicBezTo>
                  <a:cubicBezTo>
                    <a:pt x="331" y="403"/>
                    <a:pt x="327" y="404"/>
                    <a:pt x="328" y="400"/>
                  </a:cubicBezTo>
                  <a:cubicBezTo>
                    <a:pt x="331" y="401"/>
                    <a:pt x="332" y="402"/>
                    <a:pt x="335" y="399"/>
                  </a:cubicBezTo>
                  <a:cubicBezTo>
                    <a:pt x="330" y="405"/>
                    <a:pt x="338" y="407"/>
                    <a:pt x="338" y="413"/>
                  </a:cubicBezTo>
                  <a:close/>
                  <a:moveTo>
                    <a:pt x="237" y="628"/>
                  </a:moveTo>
                  <a:cubicBezTo>
                    <a:pt x="237" y="626"/>
                    <a:pt x="233" y="627"/>
                    <a:pt x="235" y="624"/>
                  </a:cubicBezTo>
                  <a:cubicBezTo>
                    <a:pt x="236" y="625"/>
                    <a:pt x="240" y="627"/>
                    <a:pt x="237" y="628"/>
                  </a:cubicBezTo>
                  <a:close/>
                  <a:moveTo>
                    <a:pt x="298" y="485"/>
                  </a:moveTo>
                  <a:cubicBezTo>
                    <a:pt x="297" y="487"/>
                    <a:pt x="297" y="488"/>
                    <a:pt x="300" y="488"/>
                  </a:cubicBezTo>
                  <a:cubicBezTo>
                    <a:pt x="297" y="492"/>
                    <a:pt x="290" y="490"/>
                    <a:pt x="291" y="486"/>
                  </a:cubicBezTo>
                  <a:cubicBezTo>
                    <a:pt x="295" y="487"/>
                    <a:pt x="295" y="487"/>
                    <a:pt x="298" y="485"/>
                  </a:cubicBezTo>
                  <a:close/>
                  <a:moveTo>
                    <a:pt x="362" y="356"/>
                  </a:moveTo>
                  <a:cubicBezTo>
                    <a:pt x="360" y="354"/>
                    <a:pt x="360" y="351"/>
                    <a:pt x="359" y="349"/>
                  </a:cubicBezTo>
                  <a:cubicBezTo>
                    <a:pt x="361" y="349"/>
                    <a:pt x="361" y="349"/>
                    <a:pt x="361" y="349"/>
                  </a:cubicBezTo>
                  <a:cubicBezTo>
                    <a:pt x="361" y="352"/>
                    <a:pt x="363" y="353"/>
                    <a:pt x="362" y="356"/>
                  </a:cubicBezTo>
                  <a:close/>
                  <a:moveTo>
                    <a:pt x="322" y="431"/>
                  </a:moveTo>
                  <a:cubicBezTo>
                    <a:pt x="322" y="429"/>
                    <a:pt x="318" y="426"/>
                    <a:pt x="322" y="424"/>
                  </a:cubicBezTo>
                  <a:cubicBezTo>
                    <a:pt x="321" y="426"/>
                    <a:pt x="326" y="428"/>
                    <a:pt x="322" y="431"/>
                  </a:cubicBezTo>
                  <a:close/>
                  <a:moveTo>
                    <a:pt x="332" y="420"/>
                  </a:moveTo>
                  <a:cubicBezTo>
                    <a:pt x="330" y="424"/>
                    <a:pt x="334" y="425"/>
                    <a:pt x="333" y="428"/>
                  </a:cubicBezTo>
                  <a:cubicBezTo>
                    <a:pt x="329" y="427"/>
                    <a:pt x="328" y="422"/>
                    <a:pt x="329" y="420"/>
                  </a:cubicBezTo>
                  <a:cubicBezTo>
                    <a:pt x="329" y="421"/>
                    <a:pt x="331" y="420"/>
                    <a:pt x="332" y="420"/>
                  </a:cubicBezTo>
                  <a:close/>
                  <a:moveTo>
                    <a:pt x="365" y="359"/>
                  </a:moveTo>
                  <a:cubicBezTo>
                    <a:pt x="364" y="359"/>
                    <a:pt x="364" y="361"/>
                    <a:pt x="363" y="361"/>
                  </a:cubicBezTo>
                  <a:cubicBezTo>
                    <a:pt x="363" y="359"/>
                    <a:pt x="360" y="359"/>
                    <a:pt x="362" y="357"/>
                  </a:cubicBezTo>
                  <a:cubicBezTo>
                    <a:pt x="364" y="357"/>
                    <a:pt x="366" y="357"/>
                    <a:pt x="365" y="359"/>
                  </a:cubicBezTo>
                  <a:close/>
                  <a:moveTo>
                    <a:pt x="367" y="368"/>
                  </a:moveTo>
                  <a:cubicBezTo>
                    <a:pt x="364" y="367"/>
                    <a:pt x="364" y="366"/>
                    <a:pt x="364" y="364"/>
                  </a:cubicBezTo>
                  <a:cubicBezTo>
                    <a:pt x="366" y="365"/>
                    <a:pt x="368" y="365"/>
                    <a:pt x="367" y="368"/>
                  </a:cubicBezTo>
                  <a:close/>
                  <a:moveTo>
                    <a:pt x="340" y="416"/>
                  </a:moveTo>
                  <a:cubicBezTo>
                    <a:pt x="344" y="417"/>
                    <a:pt x="341" y="419"/>
                    <a:pt x="339" y="422"/>
                  </a:cubicBezTo>
                  <a:cubicBezTo>
                    <a:pt x="338" y="422"/>
                    <a:pt x="336" y="422"/>
                    <a:pt x="336" y="423"/>
                  </a:cubicBezTo>
                  <a:cubicBezTo>
                    <a:pt x="336" y="422"/>
                    <a:pt x="336" y="422"/>
                    <a:pt x="336" y="421"/>
                  </a:cubicBezTo>
                  <a:cubicBezTo>
                    <a:pt x="340" y="420"/>
                    <a:pt x="340" y="418"/>
                    <a:pt x="340" y="416"/>
                  </a:cubicBezTo>
                  <a:close/>
                  <a:moveTo>
                    <a:pt x="374" y="359"/>
                  </a:moveTo>
                  <a:cubicBezTo>
                    <a:pt x="374" y="361"/>
                    <a:pt x="378" y="362"/>
                    <a:pt x="376" y="366"/>
                  </a:cubicBezTo>
                  <a:cubicBezTo>
                    <a:pt x="374" y="364"/>
                    <a:pt x="371" y="367"/>
                    <a:pt x="369" y="365"/>
                  </a:cubicBezTo>
                  <a:cubicBezTo>
                    <a:pt x="370" y="362"/>
                    <a:pt x="375" y="362"/>
                    <a:pt x="373" y="361"/>
                  </a:cubicBezTo>
                  <a:cubicBezTo>
                    <a:pt x="372" y="361"/>
                    <a:pt x="371" y="363"/>
                    <a:pt x="369" y="362"/>
                  </a:cubicBezTo>
                  <a:cubicBezTo>
                    <a:pt x="370" y="360"/>
                    <a:pt x="372" y="360"/>
                    <a:pt x="374" y="359"/>
                  </a:cubicBezTo>
                  <a:close/>
                  <a:moveTo>
                    <a:pt x="370" y="373"/>
                  </a:moveTo>
                  <a:cubicBezTo>
                    <a:pt x="369" y="374"/>
                    <a:pt x="368" y="374"/>
                    <a:pt x="366" y="374"/>
                  </a:cubicBezTo>
                  <a:cubicBezTo>
                    <a:pt x="368" y="371"/>
                    <a:pt x="365" y="371"/>
                    <a:pt x="367" y="369"/>
                  </a:cubicBezTo>
                  <a:cubicBezTo>
                    <a:pt x="367" y="369"/>
                    <a:pt x="368" y="369"/>
                    <a:pt x="368" y="369"/>
                  </a:cubicBezTo>
                  <a:cubicBezTo>
                    <a:pt x="367" y="372"/>
                    <a:pt x="370" y="371"/>
                    <a:pt x="370" y="373"/>
                  </a:cubicBezTo>
                  <a:close/>
                  <a:moveTo>
                    <a:pt x="346" y="431"/>
                  </a:moveTo>
                  <a:cubicBezTo>
                    <a:pt x="345" y="429"/>
                    <a:pt x="337" y="427"/>
                    <a:pt x="342" y="424"/>
                  </a:cubicBezTo>
                  <a:cubicBezTo>
                    <a:pt x="341" y="428"/>
                    <a:pt x="348" y="427"/>
                    <a:pt x="346" y="431"/>
                  </a:cubicBezTo>
                  <a:close/>
                  <a:moveTo>
                    <a:pt x="344" y="449"/>
                  </a:moveTo>
                  <a:cubicBezTo>
                    <a:pt x="342" y="448"/>
                    <a:pt x="340" y="448"/>
                    <a:pt x="341" y="446"/>
                  </a:cubicBezTo>
                  <a:cubicBezTo>
                    <a:pt x="342" y="445"/>
                    <a:pt x="345" y="446"/>
                    <a:pt x="344" y="449"/>
                  </a:cubicBezTo>
                  <a:close/>
                  <a:moveTo>
                    <a:pt x="350" y="445"/>
                  </a:moveTo>
                  <a:cubicBezTo>
                    <a:pt x="350" y="442"/>
                    <a:pt x="342" y="438"/>
                    <a:pt x="348" y="435"/>
                  </a:cubicBezTo>
                  <a:cubicBezTo>
                    <a:pt x="347" y="439"/>
                    <a:pt x="353" y="442"/>
                    <a:pt x="350" y="445"/>
                  </a:cubicBezTo>
                  <a:close/>
                  <a:moveTo>
                    <a:pt x="344" y="469"/>
                  </a:moveTo>
                  <a:cubicBezTo>
                    <a:pt x="341" y="469"/>
                    <a:pt x="341" y="467"/>
                    <a:pt x="341" y="466"/>
                  </a:cubicBezTo>
                  <a:cubicBezTo>
                    <a:pt x="343" y="465"/>
                    <a:pt x="344" y="467"/>
                    <a:pt x="344" y="469"/>
                  </a:cubicBezTo>
                  <a:close/>
                  <a:moveTo>
                    <a:pt x="351" y="460"/>
                  </a:moveTo>
                  <a:cubicBezTo>
                    <a:pt x="347" y="466"/>
                    <a:pt x="353" y="466"/>
                    <a:pt x="352" y="469"/>
                  </a:cubicBezTo>
                  <a:cubicBezTo>
                    <a:pt x="348" y="470"/>
                    <a:pt x="348" y="464"/>
                    <a:pt x="346" y="461"/>
                  </a:cubicBezTo>
                  <a:cubicBezTo>
                    <a:pt x="348" y="461"/>
                    <a:pt x="349" y="459"/>
                    <a:pt x="351" y="460"/>
                  </a:cubicBezTo>
                  <a:close/>
                  <a:moveTo>
                    <a:pt x="354" y="460"/>
                  </a:moveTo>
                  <a:cubicBezTo>
                    <a:pt x="352" y="464"/>
                    <a:pt x="359" y="460"/>
                    <a:pt x="358" y="464"/>
                  </a:cubicBezTo>
                  <a:cubicBezTo>
                    <a:pt x="355" y="463"/>
                    <a:pt x="356" y="464"/>
                    <a:pt x="353" y="464"/>
                  </a:cubicBezTo>
                  <a:cubicBezTo>
                    <a:pt x="352" y="463"/>
                    <a:pt x="350" y="460"/>
                    <a:pt x="354" y="460"/>
                  </a:cubicBezTo>
                  <a:close/>
                  <a:moveTo>
                    <a:pt x="360" y="475"/>
                  </a:moveTo>
                  <a:cubicBezTo>
                    <a:pt x="357" y="475"/>
                    <a:pt x="356" y="474"/>
                    <a:pt x="356" y="472"/>
                  </a:cubicBezTo>
                  <a:cubicBezTo>
                    <a:pt x="359" y="471"/>
                    <a:pt x="363" y="471"/>
                    <a:pt x="360" y="475"/>
                  </a:cubicBezTo>
                  <a:close/>
                  <a:moveTo>
                    <a:pt x="389" y="421"/>
                  </a:moveTo>
                  <a:cubicBezTo>
                    <a:pt x="385" y="421"/>
                    <a:pt x="386" y="419"/>
                    <a:pt x="385" y="417"/>
                  </a:cubicBezTo>
                  <a:cubicBezTo>
                    <a:pt x="387" y="418"/>
                    <a:pt x="389" y="418"/>
                    <a:pt x="389" y="421"/>
                  </a:cubicBezTo>
                  <a:close/>
                  <a:moveTo>
                    <a:pt x="390" y="418"/>
                  </a:moveTo>
                  <a:cubicBezTo>
                    <a:pt x="388" y="419"/>
                    <a:pt x="387" y="415"/>
                    <a:pt x="390" y="415"/>
                  </a:cubicBezTo>
                  <a:cubicBezTo>
                    <a:pt x="389" y="416"/>
                    <a:pt x="393" y="416"/>
                    <a:pt x="390" y="418"/>
                  </a:cubicBezTo>
                  <a:close/>
                  <a:moveTo>
                    <a:pt x="387" y="428"/>
                  </a:moveTo>
                  <a:cubicBezTo>
                    <a:pt x="386" y="428"/>
                    <a:pt x="386" y="431"/>
                    <a:pt x="384" y="431"/>
                  </a:cubicBezTo>
                  <a:cubicBezTo>
                    <a:pt x="382" y="431"/>
                    <a:pt x="381" y="431"/>
                    <a:pt x="382" y="429"/>
                  </a:cubicBezTo>
                  <a:cubicBezTo>
                    <a:pt x="384" y="429"/>
                    <a:pt x="387" y="426"/>
                    <a:pt x="387" y="428"/>
                  </a:cubicBezTo>
                  <a:close/>
                  <a:moveTo>
                    <a:pt x="399" y="421"/>
                  </a:moveTo>
                  <a:cubicBezTo>
                    <a:pt x="398" y="421"/>
                    <a:pt x="396" y="421"/>
                    <a:pt x="393" y="423"/>
                  </a:cubicBezTo>
                  <a:cubicBezTo>
                    <a:pt x="395" y="423"/>
                    <a:pt x="394" y="425"/>
                    <a:pt x="393" y="426"/>
                  </a:cubicBezTo>
                  <a:cubicBezTo>
                    <a:pt x="391" y="425"/>
                    <a:pt x="386" y="425"/>
                    <a:pt x="387" y="422"/>
                  </a:cubicBezTo>
                  <a:cubicBezTo>
                    <a:pt x="392" y="423"/>
                    <a:pt x="400" y="415"/>
                    <a:pt x="399" y="421"/>
                  </a:cubicBezTo>
                  <a:close/>
                  <a:moveTo>
                    <a:pt x="359" y="496"/>
                  </a:moveTo>
                  <a:cubicBezTo>
                    <a:pt x="356" y="497"/>
                    <a:pt x="356" y="493"/>
                    <a:pt x="358" y="493"/>
                  </a:cubicBezTo>
                  <a:cubicBezTo>
                    <a:pt x="358" y="494"/>
                    <a:pt x="361" y="493"/>
                    <a:pt x="359" y="496"/>
                  </a:cubicBezTo>
                  <a:close/>
                  <a:moveTo>
                    <a:pt x="394" y="432"/>
                  </a:moveTo>
                  <a:cubicBezTo>
                    <a:pt x="392" y="432"/>
                    <a:pt x="391" y="431"/>
                    <a:pt x="392" y="429"/>
                  </a:cubicBezTo>
                  <a:cubicBezTo>
                    <a:pt x="394" y="429"/>
                    <a:pt x="395" y="430"/>
                    <a:pt x="394" y="432"/>
                  </a:cubicBezTo>
                  <a:close/>
                  <a:moveTo>
                    <a:pt x="369" y="483"/>
                  </a:moveTo>
                  <a:cubicBezTo>
                    <a:pt x="371" y="485"/>
                    <a:pt x="374" y="488"/>
                    <a:pt x="371" y="490"/>
                  </a:cubicBezTo>
                  <a:cubicBezTo>
                    <a:pt x="374" y="490"/>
                    <a:pt x="372" y="495"/>
                    <a:pt x="377" y="493"/>
                  </a:cubicBezTo>
                  <a:cubicBezTo>
                    <a:pt x="375" y="496"/>
                    <a:pt x="375" y="496"/>
                    <a:pt x="375" y="496"/>
                  </a:cubicBezTo>
                  <a:cubicBezTo>
                    <a:pt x="372" y="496"/>
                    <a:pt x="373" y="494"/>
                    <a:pt x="371" y="496"/>
                  </a:cubicBezTo>
                  <a:cubicBezTo>
                    <a:pt x="371" y="492"/>
                    <a:pt x="371" y="491"/>
                    <a:pt x="366" y="493"/>
                  </a:cubicBezTo>
                  <a:cubicBezTo>
                    <a:pt x="367" y="491"/>
                    <a:pt x="369" y="491"/>
                    <a:pt x="369" y="490"/>
                  </a:cubicBezTo>
                  <a:cubicBezTo>
                    <a:pt x="365" y="490"/>
                    <a:pt x="365" y="490"/>
                    <a:pt x="365" y="490"/>
                  </a:cubicBezTo>
                  <a:cubicBezTo>
                    <a:pt x="367" y="486"/>
                    <a:pt x="370" y="487"/>
                    <a:pt x="369" y="483"/>
                  </a:cubicBezTo>
                  <a:close/>
                  <a:moveTo>
                    <a:pt x="374" y="500"/>
                  </a:moveTo>
                  <a:cubicBezTo>
                    <a:pt x="372" y="504"/>
                    <a:pt x="367" y="501"/>
                    <a:pt x="369" y="498"/>
                  </a:cubicBezTo>
                  <a:cubicBezTo>
                    <a:pt x="370" y="498"/>
                    <a:pt x="370" y="497"/>
                    <a:pt x="372" y="497"/>
                  </a:cubicBezTo>
                  <a:cubicBezTo>
                    <a:pt x="374" y="499"/>
                    <a:pt x="369" y="501"/>
                    <a:pt x="374" y="500"/>
                  </a:cubicBezTo>
                  <a:close/>
                  <a:moveTo>
                    <a:pt x="381" y="502"/>
                  </a:moveTo>
                  <a:cubicBezTo>
                    <a:pt x="380" y="505"/>
                    <a:pt x="377" y="504"/>
                    <a:pt x="374" y="505"/>
                  </a:cubicBezTo>
                  <a:cubicBezTo>
                    <a:pt x="375" y="503"/>
                    <a:pt x="372" y="504"/>
                    <a:pt x="373" y="502"/>
                  </a:cubicBezTo>
                  <a:cubicBezTo>
                    <a:pt x="378" y="501"/>
                    <a:pt x="376" y="504"/>
                    <a:pt x="381" y="502"/>
                  </a:cubicBezTo>
                  <a:close/>
                  <a:moveTo>
                    <a:pt x="374" y="521"/>
                  </a:moveTo>
                  <a:cubicBezTo>
                    <a:pt x="372" y="520"/>
                    <a:pt x="370" y="520"/>
                    <a:pt x="371" y="517"/>
                  </a:cubicBezTo>
                  <a:cubicBezTo>
                    <a:pt x="374" y="517"/>
                    <a:pt x="375" y="518"/>
                    <a:pt x="374" y="521"/>
                  </a:cubicBezTo>
                  <a:close/>
                  <a:moveTo>
                    <a:pt x="322" y="733"/>
                  </a:moveTo>
                  <a:cubicBezTo>
                    <a:pt x="323" y="734"/>
                    <a:pt x="327" y="736"/>
                    <a:pt x="324" y="738"/>
                  </a:cubicBezTo>
                  <a:cubicBezTo>
                    <a:pt x="324" y="736"/>
                    <a:pt x="321" y="736"/>
                    <a:pt x="320" y="737"/>
                  </a:cubicBezTo>
                  <a:cubicBezTo>
                    <a:pt x="320" y="735"/>
                    <a:pt x="321" y="734"/>
                    <a:pt x="322" y="733"/>
                  </a:cubicBezTo>
                  <a:close/>
                  <a:moveTo>
                    <a:pt x="397" y="537"/>
                  </a:moveTo>
                  <a:cubicBezTo>
                    <a:pt x="395" y="541"/>
                    <a:pt x="387" y="538"/>
                    <a:pt x="391" y="535"/>
                  </a:cubicBezTo>
                  <a:cubicBezTo>
                    <a:pt x="391" y="538"/>
                    <a:pt x="395" y="535"/>
                    <a:pt x="397" y="537"/>
                  </a:cubicBezTo>
                  <a:close/>
                  <a:moveTo>
                    <a:pt x="328" y="739"/>
                  </a:moveTo>
                  <a:cubicBezTo>
                    <a:pt x="330" y="741"/>
                    <a:pt x="336" y="744"/>
                    <a:pt x="332" y="748"/>
                  </a:cubicBezTo>
                  <a:cubicBezTo>
                    <a:pt x="331" y="744"/>
                    <a:pt x="328" y="749"/>
                    <a:pt x="326" y="749"/>
                  </a:cubicBezTo>
                  <a:cubicBezTo>
                    <a:pt x="327" y="745"/>
                    <a:pt x="329" y="745"/>
                    <a:pt x="331" y="743"/>
                  </a:cubicBezTo>
                  <a:cubicBezTo>
                    <a:pt x="327" y="743"/>
                    <a:pt x="325" y="742"/>
                    <a:pt x="328" y="739"/>
                  </a:cubicBezTo>
                  <a:close/>
                  <a:moveTo>
                    <a:pt x="338" y="752"/>
                  </a:moveTo>
                  <a:cubicBezTo>
                    <a:pt x="337" y="751"/>
                    <a:pt x="335" y="751"/>
                    <a:pt x="335" y="749"/>
                  </a:cubicBezTo>
                  <a:cubicBezTo>
                    <a:pt x="338" y="746"/>
                    <a:pt x="341" y="751"/>
                    <a:pt x="338" y="752"/>
                  </a:cubicBezTo>
                  <a:close/>
                  <a:moveTo>
                    <a:pt x="441" y="505"/>
                  </a:moveTo>
                  <a:cubicBezTo>
                    <a:pt x="439" y="504"/>
                    <a:pt x="438" y="503"/>
                    <a:pt x="439" y="501"/>
                  </a:cubicBezTo>
                  <a:cubicBezTo>
                    <a:pt x="442" y="500"/>
                    <a:pt x="442" y="502"/>
                    <a:pt x="441" y="505"/>
                  </a:cubicBezTo>
                  <a:close/>
                  <a:moveTo>
                    <a:pt x="449" y="509"/>
                  </a:moveTo>
                  <a:cubicBezTo>
                    <a:pt x="454" y="507"/>
                    <a:pt x="450" y="511"/>
                    <a:pt x="451" y="512"/>
                  </a:cubicBezTo>
                  <a:cubicBezTo>
                    <a:pt x="453" y="509"/>
                    <a:pt x="457" y="510"/>
                    <a:pt x="459" y="509"/>
                  </a:cubicBezTo>
                  <a:cubicBezTo>
                    <a:pt x="458" y="513"/>
                    <a:pt x="453" y="510"/>
                    <a:pt x="451" y="514"/>
                  </a:cubicBezTo>
                  <a:cubicBezTo>
                    <a:pt x="453" y="514"/>
                    <a:pt x="453" y="513"/>
                    <a:pt x="455" y="513"/>
                  </a:cubicBezTo>
                  <a:cubicBezTo>
                    <a:pt x="455" y="514"/>
                    <a:pt x="455" y="518"/>
                    <a:pt x="453" y="518"/>
                  </a:cubicBezTo>
                  <a:cubicBezTo>
                    <a:pt x="454" y="514"/>
                    <a:pt x="438" y="513"/>
                    <a:pt x="448" y="509"/>
                  </a:cubicBezTo>
                  <a:cubicBezTo>
                    <a:pt x="447" y="508"/>
                    <a:pt x="442" y="506"/>
                    <a:pt x="445" y="503"/>
                  </a:cubicBezTo>
                  <a:cubicBezTo>
                    <a:pt x="448" y="503"/>
                    <a:pt x="451" y="507"/>
                    <a:pt x="449" y="509"/>
                  </a:cubicBezTo>
                  <a:close/>
                  <a:moveTo>
                    <a:pt x="456" y="508"/>
                  </a:moveTo>
                  <a:cubicBezTo>
                    <a:pt x="453" y="507"/>
                    <a:pt x="452" y="505"/>
                    <a:pt x="451" y="503"/>
                  </a:cubicBezTo>
                  <a:cubicBezTo>
                    <a:pt x="454" y="504"/>
                    <a:pt x="457" y="505"/>
                    <a:pt x="456" y="508"/>
                  </a:cubicBezTo>
                  <a:close/>
                  <a:moveTo>
                    <a:pt x="367" y="773"/>
                  </a:moveTo>
                  <a:cubicBezTo>
                    <a:pt x="367" y="776"/>
                    <a:pt x="374" y="776"/>
                    <a:pt x="371" y="780"/>
                  </a:cubicBezTo>
                  <a:cubicBezTo>
                    <a:pt x="370" y="777"/>
                    <a:pt x="363" y="777"/>
                    <a:pt x="367" y="773"/>
                  </a:cubicBezTo>
                  <a:close/>
                  <a:moveTo>
                    <a:pt x="463" y="513"/>
                  </a:moveTo>
                  <a:cubicBezTo>
                    <a:pt x="462" y="514"/>
                    <a:pt x="462" y="516"/>
                    <a:pt x="461" y="516"/>
                  </a:cubicBezTo>
                  <a:cubicBezTo>
                    <a:pt x="461" y="513"/>
                    <a:pt x="460" y="513"/>
                    <a:pt x="457" y="514"/>
                  </a:cubicBezTo>
                  <a:cubicBezTo>
                    <a:pt x="459" y="511"/>
                    <a:pt x="461" y="513"/>
                    <a:pt x="463" y="513"/>
                  </a:cubicBezTo>
                  <a:close/>
                  <a:moveTo>
                    <a:pt x="461" y="525"/>
                  </a:moveTo>
                  <a:cubicBezTo>
                    <a:pt x="460" y="527"/>
                    <a:pt x="464" y="526"/>
                    <a:pt x="462" y="529"/>
                  </a:cubicBezTo>
                  <a:cubicBezTo>
                    <a:pt x="460" y="529"/>
                    <a:pt x="458" y="525"/>
                    <a:pt x="461" y="525"/>
                  </a:cubicBezTo>
                  <a:close/>
                  <a:moveTo>
                    <a:pt x="472" y="513"/>
                  </a:moveTo>
                  <a:cubicBezTo>
                    <a:pt x="471" y="515"/>
                    <a:pt x="470" y="516"/>
                    <a:pt x="469" y="516"/>
                  </a:cubicBezTo>
                  <a:cubicBezTo>
                    <a:pt x="469" y="515"/>
                    <a:pt x="470" y="514"/>
                    <a:pt x="469" y="514"/>
                  </a:cubicBezTo>
                  <a:cubicBezTo>
                    <a:pt x="468" y="514"/>
                    <a:pt x="467" y="514"/>
                    <a:pt x="468" y="513"/>
                  </a:cubicBezTo>
                  <a:cubicBezTo>
                    <a:pt x="469" y="513"/>
                    <a:pt x="470" y="513"/>
                    <a:pt x="472" y="513"/>
                  </a:cubicBezTo>
                  <a:close/>
                  <a:moveTo>
                    <a:pt x="383" y="793"/>
                  </a:moveTo>
                  <a:cubicBezTo>
                    <a:pt x="382" y="793"/>
                    <a:pt x="382" y="794"/>
                    <a:pt x="380" y="794"/>
                  </a:cubicBezTo>
                  <a:cubicBezTo>
                    <a:pt x="381" y="791"/>
                    <a:pt x="379" y="791"/>
                    <a:pt x="379" y="789"/>
                  </a:cubicBezTo>
                  <a:cubicBezTo>
                    <a:pt x="382" y="789"/>
                    <a:pt x="384" y="790"/>
                    <a:pt x="383" y="793"/>
                  </a:cubicBezTo>
                  <a:close/>
                  <a:moveTo>
                    <a:pt x="471" y="538"/>
                  </a:moveTo>
                  <a:cubicBezTo>
                    <a:pt x="470" y="539"/>
                    <a:pt x="471" y="541"/>
                    <a:pt x="471" y="541"/>
                  </a:cubicBezTo>
                  <a:cubicBezTo>
                    <a:pt x="472" y="541"/>
                    <a:pt x="473" y="540"/>
                    <a:pt x="474" y="540"/>
                  </a:cubicBezTo>
                  <a:cubicBezTo>
                    <a:pt x="476" y="541"/>
                    <a:pt x="473" y="544"/>
                    <a:pt x="470" y="544"/>
                  </a:cubicBezTo>
                  <a:cubicBezTo>
                    <a:pt x="469" y="542"/>
                    <a:pt x="467" y="540"/>
                    <a:pt x="467" y="537"/>
                  </a:cubicBezTo>
                  <a:cubicBezTo>
                    <a:pt x="469" y="538"/>
                    <a:pt x="471" y="538"/>
                    <a:pt x="471" y="538"/>
                  </a:cubicBezTo>
                  <a:close/>
                  <a:moveTo>
                    <a:pt x="385" y="803"/>
                  </a:moveTo>
                  <a:cubicBezTo>
                    <a:pt x="385" y="802"/>
                    <a:pt x="386" y="801"/>
                    <a:pt x="386" y="800"/>
                  </a:cubicBezTo>
                  <a:cubicBezTo>
                    <a:pt x="389" y="799"/>
                    <a:pt x="388" y="804"/>
                    <a:pt x="385" y="803"/>
                  </a:cubicBezTo>
                  <a:close/>
                  <a:moveTo>
                    <a:pt x="476" y="550"/>
                  </a:moveTo>
                  <a:cubicBezTo>
                    <a:pt x="478" y="550"/>
                    <a:pt x="479" y="551"/>
                    <a:pt x="478" y="554"/>
                  </a:cubicBezTo>
                  <a:cubicBezTo>
                    <a:pt x="475" y="554"/>
                    <a:pt x="475" y="552"/>
                    <a:pt x="475" y="551"/>
                  </a:cubicBezTo>
                  <a:cubicBezTo>
                    <a:pt x="475" y="550"/>
                    <a:pt x="476" y="550"/>
                    <a:pt x="476" y="550"/>
                  </a:cubicBezTo>
                  <a:close/>
                  <a:moveTo>
                    <a:pt x="408" y="814"/>
                  </a:moveTo>
                  <a:cubicBezTo>
                    <a:pt x="408" y="816"/>
                    <a:pt x="409" y="816"/>
                    <a:pt x="408" y="819"/>
                  </a:cubicBezTo>
                  <a:cubicBezTo>
                    <a:pt x="407" y="818"/>
                    <a:pt x="405" y="822"/>
                    <a:pt x="405" y="820"/>
                  </a:cubicBezTo>
                  <a:cubicBezTo>
                    <a:pt x="407" y="819"/>
                    <a:pt x="407" y="817"/>
                    <a:pt x="405" y="817"/>
                  </a:cubicBezTo>
                  <a:cubicBezTo>
                    <a:pt x="405" y="818"/>
                    <a:pt x="404" y="819"/>
                    <a:pt x="402" y="820"/>
                  </a:cubicBezTo>
                  <a:cubicBezTo>
                    <a:pt x="403" y="818"/>
                    <a:pt x="400" y="819"/>
                    <a:pt x="401" y="816"/>
                  </a:cubicBezTo>
                  <a:cubicBezTo>
                    <a:pt x="404" y="817"/>
                    <a:pt x="404" y="814"/>
                    <a:pt x="408" y="814"/>
                  </a:cubicBezTo>
                  <a:close/>
                  <a:moveTo>
                    <a:pt x="489" y="557"/>
                  </a:moveTo>
                  <a:cubicBezTo>
                    <a:pt x="489" y="560"/>
                    <a:pt x="494" y="562"/>
                    <a:pt x="491" y="564"/>
                  </a:cubicBezTo>
                  <a:cubicBezTo>
                    <a:pt x="491" y="562"/>
                    <a:pt x="489" y="562"/>
                    <a:pt x="489" y="561"/>
                  </a:cubicBezTo>
                  <a:cubicBezTo>
                    <a:pt x="488" y="563"/>
                    <a:pt x="489" y="563"/>
                    <a:pt x="488" y="564"/>
                  </a:cubicBezTo>
                  <a:cubicBezTo>
                    <a:pt x="487" y="564"/>
                    <a:pt x="485" y="563"/>
                    <a:pt x="483" y="564"/>
                  </a:cubicBezTo>
                  <a:cubicBezTo>
                    <a:pt x="485" y="562"/>
                    <a:pt x="487" y="559"/>
                    <a:pt x="489" y="557"/>
                  </a:cubicBezTo>
                  <a:close/>
                  <a:moveTo>
                    <a:pt x="414" y="823"/>
                  </a:moveTo>
                  <a:cubicBezTo>
                    <a:pt x="412" y="823"/>
                    <a:pt x="412" y="824"/>
                    <a:pt x="409" y="824"/>
                  </a:cubicBezTo>
                  <a:cubicBezTo>
                    <a:pt x="410" y="822"/>
                    <a:pt x="414" y="819"/>
                    <a:pt x="414" y="823"/>
                  </a:cubicBezTo>
                  <a:close/>
                  <a:moveTo>
                    <a:pt x="492" y="567"/>
                  </a:moveTo>
                  <a:cubicBezTo>
                    <a:pt x="491" y="571"/>
                    <a:pt x="488" y="572"/>
                    <a:pt x="486" y="574"/>
                  </a:cubicBezTo>
                  <a:cubicBezTo>
                    <a:pt x="486" y="573"/>
                    <a:pt x="486" y="572"/>
                    <a:pt x="486" y="571"/>
                  </a:cubicBezTo>
                  <a:cubicBezTo>
                    <a:pt x="488" y="571"/>
                    <a:pt x="489" y="567"/>
                    <a:pt x="492" y="567"/>
                  </a:cubicBezTo>
                  <a:close/>
                  <a:moveTo>
                    <a:pt x="414" y="828"/>
                  </a:moveTo>
                  <a:cubicBezTo>
                    <a:pt x="412" y="829"/>
                    <a:pt x="411" y="828"/>
                    <a:pt x="412" y="826"/>
                  </a:cubicBezTo>
                  <a:cubicBezTo>
                    <a:pt x="414" y="826"/>
                    <a:pt x="415" y="826"/>
                    <a:pt x="414" y="828"/>
                  </a:cubicBezTo>
                  <a:close/>
                  <a:moveTo>
                    <a:pt x="497" y="571"/>
                  </a:moveTo>
                  <a:cubicBezTo>
                    <a:pt x="495" y="569"/>
                    <a:pt x="493" y="568"/>
                    <a:pt x="493" y="565"/>
                  </a:cubicBezTo>
                  <a:cubicBezTo>
                    <a:pt x="495" y="567"/>
                    <a:pt x="496" y="566"/>
                    <a:pt x="497" y="568"/>
                  </a:cubicBezTo>
                  <a:cubicBezTo>
                    <a:pt x="497" y="568"/>
                    <a:pt x="496" y="569"/>
                    <a:pt x="496" y="569"/>
                  </a:cubicBezTo>
                  <a:cubicBezTo>
                    <a:pt x="497" y="569"/>
                    <a:pt x="498" y="570"/>
                    <a:pt x="497" y="571"/>
                  </a:cubicBezTo>
                  <a:close/>
                  <a:moveTo>
                    <a:pt x="497" y="576"/>
                  </a:moveTo>
                  <a:cubicBezTo>
                    <a:pt x="496" y="576"/>
                    <a:pt x="495" y="577"/>
                    <a:pt x="494" y="578"/>
                  </a:cubicBezTo>
                  <a:cubicBezTo>
                    <a:pt x="491" y="578"/>
                    <a:pt x="490" y="575"/>
                    <a:pt x="489" y="572"/>
                  </a:cubicBezTo>
                  <a:cubicBezTo>
                    <a:pt x="492" y="572"/>
                    <a:pt x="493" y="570"/>
                    <a:pt x="495" y="570"/>
                  </a:cubicBezTo>
                  <a:cubicBezTo>
                    <a:pt x="495" y="572"/>
                    <a:pt x="497" y="573"/>
                    <a:pt x="497" y="576"/>
                  </a:cubicBezTo>
                  <a:close/>
                  <a:moveTo>
                    <a:pt x="426" y="835"/>
                  </a:moveTo>
                  <a:cubicBezTo>
                    <a:pt x="423" y="835"/>
                    <a:pt x="421" y="835"/>
                    <a:pt x="420" y="837"/>
                  </a:cubicBezTo>
                  <a:cubicBezTo>
                    <a:pt x="420" y="835"/>
                    <a:pt x="418" y="835"/>
                    <a:pt x="417" y="833"/>
                  </a:cubicBezTo>
                  <a:cubicBezTo>
                    <a:pt x="423" y="833"/>
                    <a:pt x="418" y="830"/>
                    <a:pt x="422" y="830"/>
                  </a:cubicBezTo>
                  <a:cubicBezTo>
                    <a:pt x="421" y="833"/>
                    <a:pt x="426" y="833"/>
                    <a:pt x="426" y="835"/>
                  </a:cubicBezTo>
                  <a:close/>
                  <a:moveTo>
                    <a:pt x="505" y="574"/>
                  </a:moveTo>
                  <a:cubicBezTo>
                    <a:pt x="504" y="575"/>
                    <a:pt x="503" y="576"/>
                    <a:pt x="503" y="577"/>
                  </a:cubicBezTo>
                  <a:cubicBezTo>
                    <a:pt x="503" y="577"/>
                    <a:pt x="504" y="576"/>
                    <a:pt x="505" y="576"/>
                  </a:cubicBezTo>
                  <a:cubicBezTo>
                    <a:pt x="504" y="579"/>
                    <a:pt x="503" y="579"/>
                    <a:pt x="500" y="579"/>
                  </a:cubicBezTo>
                  <a:cubicBezTo>
                    <a:pt x="501" y="578"/>
                    <a:pt x="501" y="576"/>
                    <a:pt x="501" y="576"/>
                  </a:cubicBezTo>
                  <a:cubicBezTo>
                    <a:pt x="500" y="577"/>
                    <a:pt x="499" y="577"/>
                    <a:pt x="498" y="577"/>
                  </a:cubicBezTo>
                  <a:cubicBezTo>
                    <a:pt x="498" y="576"/>
                    <a:pt x="498" y="576"/>
                    <a:pt x="499" y="575"/>
                  </a:cubicBezTo>
                  <a:cubicBezTo>
                    <a:pt x="502" y="575"/>
                    <a:pt x="502" y="575"/>
                    <a:pt x="505" y="574"/>
                  </a:cubicBezTo>
                  <a:close/>
                  <a:moveTo>
                    <a:pt x="501" y="585"/>
                  </a:moveTo>
                  <a:cubicBezTo>
                    <a:pt x="503" y="585"/>
                    <a:pt x="502" y="588"/>
                    <a:pt x="503" y="589"/>
                  </a:cubicBezTo>
                  <a:cubicBezTo>
                    <a:pt x="500" y="589"/>
                    <a:pt x="498" y="587"/>
                    <a:pt x="501" y="585"/>
                  </a:cubicBezTo>
                  <a:close/>
                  <a:moveTo>
                    <a:pt x="511" y="590"/>
                  </a:moveTo>
                  <a:cubicBezTo>
                    <a:pt x="512" y="591"/>
                    <a:pt x="514" y="591"/>
                    <a:pt x="514" y="593"/>
                  </a:cubicBezTo>
                  <a:cubicBezTo>
                    <a:pt x="510" y="594"/>
                    <a:pt x="512" y="591"/>
                    <a:pt x="511" y="591"/>
                  </a:cubicBezTo>
                  <a:cubicBezTo>
                    <a:pt x="510" y="591"/>
                    <a:pt x="510" y="592"/>
                    <a:pt x="509" y="592"/>
                  </a:cubicBezTo>
                  <a:cubicBezTo>
                    <a:pt x="509" y="591"/>
                    <a:pt x="510" y="591"/>
                    <a:pt x="511" y="590"/>
                  </a:cubicBezTo>
                  <a:close/>
                  <a:moveTo>
                    <a:pt x="513" y="601"/>
                  </a:moveTo>
                  <a:cubicBezTo>
                    <a:pt x="513" y="599"/>
                    <a:pt x="511" y="600"/>
                    <a:pt x="512" y="597"/>
                  </a:cubicBezTo>
                  <a:cubicBezTo>
                    <a:pt x="514" y="597"/>
                    <a:pt x="516" y="600"/>
                    <a:pt x="513" y="601"/>
                  </a:cubicBezTo>
                  <a:close/>
                  <a:moveTo>
                    <a:pt x="512" y="601"/>
                  </a:moveTo>
                  <a:cubicBezTo>
                    <a:pt x="512" y="602"/>
                    <a:pt x="512" y="602"/>
                    <a:pt x="513" y="602"/>
                  </a:cubicBezTo>
                  <a:cubicBezTo>
                    <a:pt x="513" y="604"/>
                    <a:pt x="512" y="605"/>
                    <a:pt x="510" y="605"/>
                  </a:cubicBezTo>
                  <a:cubicBezTo>
                    <a:pt x="510" y="604"/>
                    <a:pt x="509" y="604"/>
                    <a:pt x="510" y="603"/>
                  </a:cubicBezTo>
                  <a:cubicBezTo>
                    <a:pt x="511" y="603"/>
                    <a:pt x="511" y="602"/>
                    <a:pt x="512" y="601"/>
                  </a:cubicBezTo>
                  <a:close/>
                  <a:moveTo>
                    <a:pt x="517" y="611"/>
                  </a:moveTo>
                  <a:cubicBezTo>
                    <a:pt x="513" y="611"/>
                    <a:pt x="512" y="608"/>
                    <a:pt x="512" y="605"/>
                  </a:cubicBezTo>
                  <a:cubicBezTo>
                    <a:pt x="516" y="605"/>
                    <a:pt x="515" y="609"/>
                    <a:pt x="517" y="611"/>
                  </a:cubicBezTo>
                  <a:close/>
                  <a:moveTo>
                    <a:pt x="524" y="607"/>
                  </a:moveTo>
                  <a:cubicBezTo>
                    <a:pt x="520" y="609"/>
                    <a:pt x="519" y="606"/>
                    <a:pt x="518" y="604"/>
                  </a:cubicBezTo>
                  <a:cubicBezTo>
                    <a:pt x="521" y="604"/>
                    <a:pt x="524" y="604"/>
                    <a:pt x="524" y="607"/>
                  </a:cubicBezTo>
                  <a:close/>
                  <a:moveTo>
                    <a:pt x="524" y="622"/>
                  </a:moveTo>
                  <a:cubicBezTo>
                    <a:pt x="523" y="623"/>
                    <a:pt x="522" y="623"/>
                    <a:pt x="522" y="625"/>
                  </a:cubicBezTo>
                  <a:cubicBezTo>
                    <a:pt x="519" y="625"/>
                    <a:pt x="517" y="624"/>
                    <a:pt x="518" y="621"/>
                  </a:cubicBezTo>
                  <a:cubicBezTo>
                    <a:pt x="520" y="622"/>
                    <a:pt x="522" y="623"/>
                    <a:pt x="524" y="622"/>
                  </a:cubicBezTo>
                  <a:close/>
                  <a:moveTo>
                    <a:pt x="548" y="637"/>
                  </a:moveTo>
                  <a:cubicBezTo>
                    <a:pt x="546" y="638"/>
                    <a:pt x="549" y="639"/>
                    <a:pt x="547" y="641"/>
                  </a:cubicBezTo>
                  <a:cubicBezTo>
                    <a:pt x="545" y="641"/>
                    <a:pt x="545" y="637"/>
                    <a:pt x="547" y="637"/>
                  </a:cubicBezTo>
                  <a:cubicBezTo>
                    <a:pt x="546" y="638"/>
                    <a:pt x="548" y="636"/>
                    <a:pt x="548" y="637"/>
                  </a:cubicBezTo>
                  <a:close/>
                  <a:moveTo>
                    <a:pt x="677" y="775"/>
                  </a:moveTo>
                  <a:cubicBezTo>
                    <a:pt x="677" y="777"/>
                    <a:pt x="679" y="777"/>
                    <a:pt x="678" y="780"/>
                  </a:cubicBezTo>
                  <a:cubicBezTo>
                    <a:pt x="674" y="781"/>
                    <a:pt x="673" y="780"/>
                    <a:pt x="671" y="779"/>
                  </a:cubicBezTo>
                  <a:cubicBezTo>
                    <a:pt x="672" y="776"/>
                    <a:pt x="672" y="776"/>
                    <a:pt x="672" y="776"/>
                  </a:cubicBezTo>
                  <a:cubicBezTo>
                    <a:pt x="674" y="777"/>
                    <a:pt x="674" y="777"/>
                    <a:pt x="677" y="775"/>
                  </a:cubicBezTo>
                  <a:close/>
                  <a:moveTo>
                    <a:pt x="685" y="788"/>
                  </a:moveTo>
                  <a:cubicBezTo>
                    <a:pt x="686" y="784"/>
                    <a:pt x="680" y="787"/>
                    <a:pt x="685" y="783"/>
                  </a:cubicBezTo>
                  <a:cubicBezTo>
                    <a:pt x="684" y="785"/>
                    <a:pt x="688" y="786"/>
                    <a:pt x="685" y="788"/>
                  </a:cubicBezTo>
                  <a:close/>
                  <a:moveTo>
                    <a:pt x="712" y="1066"/>
                  </a:moveTo>
                  <a:cubicBezTo>
                    <a:pt x="705" y="1068"/>
                    <a:pt x="716" y="1070"/>
                    <a:pt x="707" y="1073"/>
                  </a:cubicBezTo>
                  <a:cubicBezTo>
                    <a:pt x="707" y="1070"/>
                    <a:pt x="708" y="1070"/>
                    <a:pt x="706" y="1068"/>
                  </a:cubicBezTo>
                  <a:cubicBezTo>
                    <a:pt x="707" y="1067"/>
                    <a:pt x="711" y="1063"/>
                    <a:pt x="712" y="1066"/>
                  </a:cubicBezTo>
                  <a:close/>
                  <a:moveTo>
                    <a:pt x="703" y="1070"/>
                  </a:moveTo>
                  <a:cubicBezTo>
                    <a:pt x="703" y="1069"/>
                    <a:pt x="703" y="1067"/>
                    <a:pt x="702" y="1068"/>
                  </a:cubicBezTo>
                  <a:cubicBezTo>
                    <a:pt x="700" y="1068"/>
                    <a:pt x="699" y="1073"/>
                    <a:pt x="697" y="1071"/>
                  </a:cubicBezTo>
                  <a:cubicBezTo>
                    <a:pt x="698" y="1069"/>
                    <a:pt x="700" y="1069"/>
                    <a:pt x="699" y="1066"/>
                  </a:cubicBezTo>
                  <a:cubicBezTo>
                    <a:pt x="702" y="1068"/>
                    <a:pt x="705" y="1063"/>
                    <a:pt x="707" y="1064"/>
                  </a:cubicBezTo>
                  <a:cubicBezTo>
                    <a:pt x="707" y="1067"/>
                    <a:pt x="706" y="1069"/>
                    <a:pt x="703" y="1070"/>
                  </a:cubicBezTo>
                  <a:close/>
                  <a:moveTo>
                    <a:pt x="721" y="814"/>
                  </a:moveTo>
                  <a:cubicBezTo>
                    <a:pt x="724" y="814"/>
                    <a:pt x="724" y="815"/>
                    <a:pt x="725" y="816"/>
                  </a:cubicBezTo>
                  <a:cubicBezTo>
                    <a:pt x="723" y="818"/>
                    <a:pt x="722" y="816"/>
                    <a:pt x="719" y="818"/>
                  </a:cubicBezTo>
                  <a:cubicBezTo>
                    <a:pt x="719" y="816"/>
                    <a:pt x="721" y="816"/>
                    <a:pt x="721" y="814"/>
                  </a:cubicBezTo>
                  <a:close/>
                  <a:moveTo>
                    <a:pt x="719" y="1070"/>
                  </a:moveTo>
                  <a:cubicBezTo>
                    <a:pt x="719" y="1073"/>
                    <a:pt x="717" y="1075"/>
                    <a:pt x="716" y="1077"/>
                  </a:cubicBezTo>
                  <a:cubicBezTo>
                    <a:pt x="716" y="1075"/>
                    <a:pt x="712" y="1077"/>
                    <a:pt x="713" y="1074"/>
                  </a:cubicBezTo>
                  <a:cubicBezTo>
                    <a:pt x="716" y="1072"/>
                    <a:pt x="716" y="1073"/>
                    <a:pt x="719" y="1070"/>
                  </a:cubicBezTo>
                  <a:close/>
                  <a:moveTo>
                    <a:pt x="727" y="822"/>
                  </a:moveTo>
                  <a:cubicBezTo>
                    <a:pt x="726" y="820"/>
                    <a:pt x="724" y="823"/>
                    <a:pt x="723" y="821"/>
                  </a:cubicBezTo>
                  <a:cubicBezTo>
                    <a:pt x="724" y="819"/>
                    <a:pt x="730" y="819"/>
                    <a:pt x="727" y="822"/>
                  </a:cubicBezTo>
                  <a:close/>
                  <a:moveTo>
                    <a:pt x="720" y="1072"/>
                  </a:moveTo>
                  <a:cubicBezTo>
                    <a:pt x="722" y="1071"/>
                    <a:pt x="723" y="1072"/>
                    <a:pt x="723" y="1074"/>
                  </a:cubicBezTo>
                  <a:cubicBezTo>
                    <a:pt x="721" y="1075"/>
                    <a:pt x="720" y="1076"/>
                    <a:pt x="720" y="1075"/>
                  </a:cubicBezTo>
                  <a:cubicBezTo>
                    <a:pt x="720" y="1074"/>
                    <a:pt x="720" y="1073"/>
                    <a:pt x="720" y="1072"/>
                  </a:cubicBezTo>
                  <a:close/>
                  <a:moveTo>
                    <a:pt x="839" y="886"/>
                  </a:moveTo>
                  <a:cubicBezTo>
                    <a:pt x="839" y="883"/>
                    <a:pt x="835" y="886"/>
                    <a:pt x="835" y="884"/>
                  </a:cubicBezTo>
                  <a:cubicBezTo>
                    <a:pt x="838" y="882"/>
                    <a:pt x="841" y="883"/>
                    <a:pt x="839" y="886"/>
                  </a:cubicBezTo>
                  <a:close/>
                  <a:moveTo>
                    <a:pt x="845" y="889"/>
                  </a:moveTo>
                  <a:cubicBezTo>
                    <a:pt x="844" y="888"/>
                    <a:pt x="841" y="888"/>
                    <a:pt x="841" y="885"/>
                  </a:cubicBezTo>
                  <a:cubicBezTo>
                    <a:pt x="844" y="884"/>
                    <a:pt x="846" y="885"/>
                    <a:pt x="845" y="889"/>
                  </a:cubicBezTo>
                  <a:close/>
                  <a:moveTo>
                    <a:pt x="850" y="888"/>
                  </a:moveTo>
                  <a:cubicBezTo>
                    <a:pt x="847" y="889"/>
                    <a:pt x="847" y="889"/>
                    <a:pt x="847" y="889"/>
                  </a:cubicBezTo>
                  <a:cubicBezTo>
                    <a:pt x="847" y="888"/>
                    <a:pt x="847" y="888"/>
                    <a:pt x="847" y="887"/>
                  </a:cubicBezTo>
                  <a:cubicBezTo>
                    <a:pt x="849" y="885"/>
                    <a:pt x="849" y="887"/>
                    <a:pt x="850" y="888"/>
                  </a:cubicBezTo>
                  <a:close/>
                  <a:moveTo>
                    <a:pt x="933" y="1051"/>
                  </a:moveTo>
                  <a:cubicBezTo>
                    <a:pt x="934" y="1053"/>
                    <a:pt x="932" y="1055"/>
                    <a:pt x="930" y="1057"/>
                  </a:cubicBezTo>
                  <a:cubicBezTo>
                    <a:pt x="927" y="1057"/>
                    <a:pt x="924" y="1056"/>
                    <a:pt x="920" y="1057"/>
                  </a:cubicBezTo>
                  <a:cubicBezTo>
                    <a:pt x="920" y="1056"/>
                    <a:pt x="919" y="1055"/>
                    <a:pt x="920" y="1055"/>
                  </a:cubicBezTo>
                  <a:cubicBezTo>
                    <a:pt x="923" y="1052"/>
                    <a:pt x="929" y="1051"/>
                    <a:pt x="933" y="1051"/>
                  </a:cubicBezTo>
                  <a:close/>
                  <a:moveTo>
                    <a:pt x="946" y="1055"/>
                  </a:moveTo>
                  <a:cubicBezTo>
                    <a:pt x="946" y="1056"/>
                    <a:pt x="946" y="1058"/>
                    <a:pt x="945" y="1059"/>
                  </a:cubicBezTo>
                  <a:cubicBezTo>
                    <a:pt x="942" y="1059"/>
                    <a:pt x="938" y="1060"/>
                    <a:pt x="935" y="1058"/>
                  </a:cubicBezTo>
                  <a:cubicBezTo>
                    <a:pt x="939" y="1057"/>
                    <a:pt x="942" y="1056"/>
                    <a:pt x="946" y="1055"/>
                  </a:cubicBezTo>
                  <a:close/>
                  <a:moveTo>
                    <a:pt x="921" y="914"/>
                  </a:moveTo>
                  <a:cubicBezTo>
                    <a:pt x="920" y="916"/>
                    <a:pt x="916" y="917"/>
                    <a:pt x="915" y="915"/>
                  </a:cubicBezTo>
                  <a:cubicBezTo>
                    <a:pt x="918" y="913"/>
                    <a:pt x="919" y="914"/>
                    <a:pt x="921" y="914"/>
                  </a:cubicBezTo>
                  <a:close/>
                  <a:moveTo>
                    <a:pt x="962" y="1053"/>
                  </a:moveTo>
                  <a:cubicBezTo>
                    <a:pt x="957" y="1055"/>
                    <a:pt x="953" y="1056"/>
                    <a:pt x="949" y="1060"/>
                  </a:cubicBezTo>
                  <a:cubicBezTo>
                    <a:pt x="948" y="1057"/>
                    <a:pt x="948" y="1057"/>
                    <a:pt x="948" y="1057"/>
                  </a:cubicBezTo>
                  <a:cubicBezTo>
                    <a:pt x="951" y="1057"/>
                    <a:pt x="957" y="1049"/>
                    <a:pt x="962" y="1053"/>
                  </a:cubicBezTo>
                  <a:close/>
                  <a:moveTo>
                    <a:pt x="955" y="906"/>
                  </a:moveTo>
                  <a:cubicBezTo>
                    <a:pt x="956" y="906"/>
                    <a:pt x="957" y="905"/>
                    <a:pt x="957" y="905"/>
                  </a:cubicBezTo>
                  <a:cubicBezTo>
                    <a:pt x="958" y="909"/>
                    <a:pt x="954" y="911"/>
                    <a:pt x="955" y="915"/>
                  </a:cubicBezTo>
                  <a:cubicBezTo>
                    <a:pt x="954" y="915"/>
                    <a:pt x="951" y="917"/>
                    <a:pt x="951" y="914"/>
                  </a:cubicBezTo>
                  <a:cubicBezTo>
                    <a:pt x="953" y="915"/>
                    <a:pt x="956" y="911"/>
                    <a:pt x="955" y="906"/>
                  </a:cubicBezTo>
                  <a:close/>
                  <a:moveTo>
                    <a:pt x="996" y="1065"/>
                  </a:moveTo>
                  <a:cubicBezTo>
                    <a:pt x="997" y="1067"/>
                    <a:pt x="995" y="1069"/>
                    <a:pt x="994" y="1070"/>
                  </a:cubicBezTo>
                  <a:cubicBezTo>
                    <a:pt x="994" y="1069"/>
                    <a:pt x="992" y="1071"/>
                    <a:pt x="992" y="1068"/>
                  </a:cubicBezTo>
                  <a:cubicBezTo>
                    <a:pt x="993" y="1066"/>
                    <a:pt x="994" y="1067"/>
                    <a:pt x="996" y="1065"/>
                  </a:cubicBezTo>
                  <a:close/>
                  <a:moveTo>
                    <a:pt x="991" y="1007"/>
                  </a:moveTo>
                  <a:cubicBezTo>
                    <a:pt x="992" y="1008"/>
                    <a:pt x="994" y="1004"/>
                    <a:pt x="995" y="1002"/>
                  </a:cubicBezTo>
                  <a:cubicBezTo>
                    <a:pt x="997" y="1004"/>
                    <a:pt x="995" y="1005"/>
                    <a:pt x="995" y="1007"/>
                  </a:cubicBezTo>
                  <a:cubicBezTo>
                    <a:pt x="995" y="1006"/>
                    <a:pt x="996" y="1007"/>
                    <a:pt x="996" y="1008"/>
                  </a:cubicBezTo>
                  <a:cubicBezTo>
                    <a:pt x="994" y="1008"/>
                    <a:pt x="992" y="1006"/>
                    <a:pt x="992" y="1011"/>
                  </a:cubicBezTo>
                  <a:cubicBezTo>
                    <a:pt x="991" y="1011"/>
                    <a:pt x="991" y="1008"/>
                    <a:pt x="991" y="1007"/>
                  </a:cubicBezTo>
                  <a:close/>
                  <a:moveTo>
                    <a:pt x="993" y="939"/>
                  </a:moveTo>
                  <a:cubicBezTo>
                    <a:pt x="993" y="937"/>
                    <a:pt x="991" y="940"/>
                    <a:pt x="990" y="938"/>
                  </a:cubicBezTo>
                  <a:cubicBezTo>
                    <a:pt x="992" y="935"/>
                    <a:pt x="994" y="937"/>
                    <a:pt x="993" y="939"/>
                  </a:cubicBezTo>
                  <a:close/>
                  <a:moveTo>
                    <a:pt x="1003" y="943"/>
                  </a:moveTo>
                  <a:cubicBezTo>
                    <a:pt x="1001" y="944"/>
                    <a:pt x="998" y="945"/>
                    <a:pt x="997" y="943"/>
                  </a:cubicBezTo>
                  <a:cubicBezTo>
                    <a:pt x="999" y="943"/>
                    <a:pt x="1002" y="940"/>
                    <a:pt x="1003" y="943"/>
                  </a:cubicBezTo>
                  <a:close/>
                  <a:moveTo>
                    <a:pt x="1010" y="947"/>
                  </a:moveTo>
                  <a:cubicBezTo>
                    <a:pt x="1009" y="948"/>
                    <a:pt x="1007" y="949"/>
                    <a:pt x="1007" y="946"/>
                  </a:cubicBezTo>
                  <a:cubicBezTo>
                    <a:pt x="1009" y="944"/>
                    <a:pt x="1010" y="945"/>
                    <a:pt x="1010" y="947"/>
                  </a:cubicBezTo>
                  <a:close/>
                  <a:moveTo>
                    <a:pt x="1013" y="933"/>
                  </a:moveTo>
                  <a:cubicBezTo>
                    <a:pt x="1013" y="936"/>
                    <a:pt x="1014" y="936"/>
                    <a:pt x="1014" y="934"/>
                  </a:cubicBezTo>
                  <a:cubicBezTo>
                    <a:pt x="1015" y="936"/>
                    <a:pt x="1011" y="938"/>
                    <a:pt x="1011" y="936"/>
                  </a:cubicBezTo>
                  <a:cubicBezTo>
                    <a:pt x="1012" y="935"/>
                    <a:pt x="1013" y="934"/>
                    <a:pt x="1013" y="933"/>
                  </a:cubicBezTo>
                  <a:close/>
                  <a:moveTo>
                    <a:pt x="1076" y="973"/>
                  </a:moveTo>
                  <a:cubicBezTo>
                    <a:pt x="1075" y="975"/>
                    <a:pt x="1073" y="977"/>
                    <a:pt x="1072" y="976"/>
                  </a:cubicBezTo>
                  <a:cubicBezTo>
                    <a:pt x="1072" y="974"/>
                    <a:pt x="1075" y="971"/>
                    <a:pt x="1076" y="9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6" name="Freeform 278"/>
            <p:cNvSpPr/>
            <p:nvPr/>
          </p:nvSpPr>
          <p:spPr bwMode="auto">
            <a:xfrm>
              <a:off x="2179638" y="-349250"/>
              <a:ext cx="15875" cy="17463"/>
            </a:xfrm>
            <a:custGeom>
              <a:avLst/>
              <a:gdLst>
                <a:gd name="T0" fmla="*/ 2 w 11"/>
                <a:gd name="T1" fmla="*/ 0 h 13"/>
                <a:gd name="T2" fmla="*/ 0 w 11"/>
                <a:gd name="T3" fmla="*/ 1 h 13"/>
                <a:gd name="T4" fmla="*/ 11 w 11"/>
                <a:gd name="T5" fmla="*/ 13 h 13"/>
                <a:gd name="T6" fmla="*/ 7 w 11"/>
                <a:gd name="T7" fmla="*/ 0 h 13"/>
                <a:gd name="T8" fmla="*/ 5 w 11"/>
                <a:gd name="T9" fmla="*/ 3 h 13"/>
                <a:gd name="T10" fmla="*/ 2 w 11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3">
                  <a:moveTo>
                    <a:pt x="2" y="0"/>
                  </a:moveTo>
                  <a:cubicBezTo>
                    <a:pt x="0" y="0"/>
                    <a:pt x="2" y="1"/>
                    <a:pt x="0" y="1"/>
                  </a:cubicBezTo>
                  <a:cubicBezTo>
                    <a:pt x="8" y="3"/>
                    <a:pt x="6" y="10"/>
                    <a:pt x="11" y="13"/>
                  </a:cubicBezTo>
                  <a:cubicBezTo>
                    <a:pt x="11" y="8"/>
                    <a:pt x="9" y="4"/>
                    <a:pt x="7" y="0"/>
                  </a:cubicBezTo>
                  <a:cubicBezTo>
                    <a:pt x="6" y="0"/>
                    <a:pt x="5" y="2"/>
                    <a:pt x="5" y="3"/>
                  </a:cubicBezTo>
                  <a:cubicBezTo>
                    <a:pt x="4" y="2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7" name="Freeform 279"/>
            <p:cNvSpPr/>
            <p:nvPr/>
          </p:nvSpPr>
          <p:spPr bwMode="auto">
            <a:xfrm>
              <a:off x="1719263" y="-642938"/>
              <a:ext cx="6350" cy="4763"/>
            </a:xfrm>
            <a:custGeom>
              <a:avLst/>
              <a:gdLst>
                <a:gd name="T0" fmla="*/ 2 w 5"/>
                <a:gd name="T1" fmla="*/ 0 h 4"/>
                <a:gd name="T2" fmla="*/ 4 w 5"/>
                <a:gd name="T3" fmla="*/ 4 h 4"/>
                <a:gd name="T4" fmla="*/ 2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0" y="2"/>
                    <a:pt x="4" y="3"/>
                    <a:pt x="4" y="4"/>
                  </a:cubicBezTo>
                  <a:cubicBezTo>
                    <a:pt x="4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8" name="Freeform 280"/>
            <p:cNvSpPr/>
            <p:nvPr/>
          </p:nvSpPr>
          <p:spPr bwMode="auto">
            <a:xfrm>
              <a:off x="1771650" y="-531813"/>
              <a:ext cx="6350" cy="7938"/>
            </a:xfrm>
            <a:custGeom>
              <a:avLst/>
              <a:gdLst>
                <a:gd name="T0" fmla="*/ 4 w 4"/>
                <a:gd name="T1" fmla="*/ 1 h 5"/>
                <a:gd name="T2" fmla="*/ 0 w 4"/>
                <a:gd name="T3" fmla="*/ 1 h 5"/>
                <a:gd name="T4" fmla="*/ 3 w 4"/>
                <a:gd name="T5" fmla="*/ 3 h 5"/>
                <a:gd name="T6" fmla="*/ 1 w 4"/>
                <a:gd name="T7" fmla="*/ 4 h 5"/>
                <a:gd name="T8" fmla="*/ 4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2" y="2"/>
                    <a:pt x="3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4" y="5"/>
                    <a:pt x="3" y="3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9" name="Freeform 281"/>
            <p:cNvSpPr/>
            <p:nvPr/>
          </p:nvSpPr>
          <p:spPr bwMode="auto">
            <a:xfrm>
              <a:off x="1873250" y="-673100"/>
              <a:ext cx="7937" cy="7938"/>
            </a:xfrm>
            <a:custGeom>
              <a:avLst/>
              <a:gdLst>
                <a:gd name="T0" fmla="*/ 3 w 6"/>
                <a:gd name="T1" fmla="*/ 2 h 6"/>
                <a:gd name="T2" fmla="*/ 0 w 6"/>
                <a:gd name="T3" fmla="*/ 6 h 6"/>
                <a:gd name="T4" fmla="*/ 5 w 6"/>
                <a:gd name="T5" fmla="*/ 5 h 6"/>
                <a:gd name="T6" fmla="*/ 3 w 6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3" y="2"/>
                  </a:moveTo>
                  <a:cubicBezTo>
                    <a:pt x="2" y="0"/>
                    <a:pt x="4" y="5"/>
                    <a:pt x="0" y="6"/>
                  </a:cubicBezTo>
                  <a:cubicBezTo>
                    <a:pt x="2" y="6"/>
                    <a:pt x="3" y="5"/>
                    <a:pt x="5" y="5"/>
                  </a:cubicBezTo>
                  <a:cubicBezTo>
                    <a:pt x="6" y="2"/>
                    <a:pt x="2" y="5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0" name="Freeform 282"/>
            <p:cNvSpPr/>
            <p:nvPr/>
          </p:nvSpPr>
          <p:spPr bwMode="auto">
            <a:xfrm>
              <a:off x="1831975" y="-611188"/>
              <a:ext cx="6350" cy="4763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2 h 4"/>
                <a:gd name="T4" fmla="*/ 2 w 4"/>
                <a:gd name="T5" fmla="*/ 3 h 4"/>
                <a:gd name="T6" fmla="*/ 3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4" y="4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1" name="Freeform 283"/>
            <p:cNvSpPr/>
            <p:nvPr/>
          </p:nvSpPr>
          <p:spPr bwMode="auto">
            <a:xfrm>
              <a:off x="1852613" y="-630238"/>
              <a:ext cx="6350" cy="4763"/>
            </a:xfrm>
            <a:custGeom>
              <a:avLst/>
              <a:gdLst>
                <a:gd name="T0" fmla="*/ 2 w 5"/>
                <a:gd name="T1" fmla="*/ 3 h 3"/>
                <a:gd name="T2" fmla="*/ 5 w 5"/>
                <a:gd name="T3" fmla="*/ 1 h 3"/>
                <a:gd name="T4" fmla="*/ 1 w 5"/>
                <a:gd name="T5" fmla="*/ 0 h 3"/>
                <a:gd name="T6" fmla="*/ 2 w 5"/>
                <a:gd name="T7" fmla="*/ 3 h 3"/>
                <a:gd name="T8" fmla="*/ 2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cubicBezTo>
                    <a:pt x="3" y="2"/>
                    <a:pt x="5" y="3"/>
                    <a:pt x="5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2"/>
                    <a:pt x="3" y="2"/>
                    <a:pt x="2" y="3"/>
                  </a:cubicBezTo>
                  <a:cubicBezTo>
                    <a:pt x="3" y="3"/>
                    <a:pt x="3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2" name="Freeform 284"/>
            <p:cNvSpPr/>
            <p:nvPr/>
          </p:nvSpPr>
          <p:spPr bwMode="auto">
            <a:xfrm>
              <a:off x="1758950" y="-490538"/>
              <a:ext cx="15875" cy="15875"/>
            </a:xfrm>
            <a:custGeom>
              <a:avLst/>
              <a:gdLst>
                <a:gd name="T0" fmla="*/ 2 w 12"/>
                <a:gd name="T1" fmla="*/ 1 h 12"/>
                <a:gd name="T2" fmla="*/ 6 w 12"/>
                <a:gd name="T3" fmla="*/ 2 h 12"/>
                <a:gd name="T4" fmla="*/ 4 w 12"/>
                <a:gd name="T5" fmla="*/ 5 h 12"/>
                <a:gd name="T6" fmla="*/ 8 w 12"/>
                <a:gd name="T7" fmla="*/ 12 h 12"/>
                <a:gd name="T8" fmla="*/ 12 w 12"/>
                <a:gd name="T9" fmla="*/ 12 h 12"/>
                <a:gd name="T10" fmla="*/ 8 w 12"/>
                <a:gd name="T11" fmla="*/ 2 h 12"/>
                <a:gd name="T12" fmla="*/ 2 w 12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2" y="1"/>
                  </a:moveTo>
                  <a:cubicBezTo>
                    <a:pt x="0" y="4"/>
                    <a:pt x="5" y="2"/>
                    <a:pt x="6" y="2"/>
                  </a:cubicBezTo>
                  <a:cubicBezTo>
                    <a:pt x="8" y="3"/>
                    <a:pt x="4" y="3"/>
                    <a:pt x="4" y="5"/>
                  </a:cubicBezTo>
                  <a:cubicBezTo>
                    <a:pt x="8" y="6"/>
                    <a:pt x="8" y="9"/>
                    <a:pt x="8" y="12"/>
                  </a:cubicBezTo>
                  <a:cubicBezTo>
                    <a:pt x="9" y="12"/>
                    <a:pt x="10" y="12"/>
                    <a:pt x="12" y="12"/>
                  </a:cubicBezTo>
                  <a:cubicBezTo>
                    <a:pt x="9" y="11"/>
                    <a:pt x="7" y="6"/>
                    <a:pt x="8" y="2"/>
                  </a:cubicBezTo>
                  <a:cubicBezTo>
                    <a:pt x="5" y="2"/>
                    <a:pt x="5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3" name="Freeform 285"/>
            <p:cNvSpPr/>
            <p:nvPr/>
          </p:nvSpPr>
          <p:spPr bwMode="auto">
            <a:xfrm>
              <a:off x="1874838" y="-639763"/>
              <a:ext cx="14287" cy="19050"/>
            </a:xfrm>
            <a:custGeom>
              <a:avLst/>
              <a:gdLst>
                <a:gd name="T0" fmla="*/ 0 w 11"/>
                <a:gd name="T1" fmla="*/ 0 h 14"/>
                <a:gd name="T2" fmla="*/ 9 w 11"/>
                <a:gd name="T3" fmla="*/ 14 h 14"/>
                <a:gd name="T4" fmla="*/ 10 w 11"/>
                <a:gd name="T5" fmla="*/ 11 h 14"/>
                <a:gd name="T6" fmla="*/ 7 w 11"/>
                <a:gd name="T7" fmla="*/ 9 h 14"/>
                <a:gd name="T8" fmla="*/ 9 w 11"/>
                <a:gd name="T9" fmla="*/ 3 h 14"/>
                <a:gd name="T10" fmla="*/ 0 w 1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4">
                  <a:moveTo>
                    <a:pt x="0" y="0"/>
                  </a:moveTo>
                  <a:cubicBezTo>
                    <a:pt x="3" y="5"/>
                    <a:pt x="3" y="9"/>
                    <a:pt x="9" y="14"/>
                  </a:cubicBezTo>
                  <a:cubicBezTo>
                    <a:pt x="10" y="12"/>
                    <a:pt x="9" y="11"/>
                    <a:pt x="10" y="11"/>
                  </a:cubicBezTo>
                  <a:cubicBezTo>
                    <a:pt x="11" y="9"/>
                    <a:pt x="9" y="11"/>
                    <a:pt x="7" y="9"/>
                  </a:cubicBezTo>
                  <a:cubicBezTo>
                    <a:pt x="11" y="8"/>
                    <a:pt x="6" y="2"/>
                    <a:pt x="9" y="3"/>
                  </a:cubicBezTo>
                  <a:cubicBezTo>
                    <a:pt x="11" y="1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4" name="Freeform 286"/>
            <p:cNvSpPr/>
            <p:nvPr/>
          </p:nvSpPr>
          <p:spPr bwMode="auto">
            <a:xfrm>
              <a:off x="1741488" y="-442913"/>
              <a:ext cx="7937" cy="15875"/>
            </a:xfrm>
            <a:custGeom>
              <a:avLst/>
              <a:gdLst>
                <a:gd name="T0" fmla="*/ 2 w 5"/>
                <a:gd name="T1" fmla="*/ 0 h 11"/>
                <a:gd name="T2" fmla="*/ 5 w 5"/>
                <a:gd name="T3" fmla="*/ 11 h 11"/>
                <a:gd name="T4" fmla="*/ 2 w 5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1">
                  <a:moveTo>
                    <a:pt x="2" y="0"/>
                  </a:moveTo>
                  <a:cubicBezTo>
                    <a:pt x="0" y="2"/>
                    <a:pt x="2" y="8"/>
                    <a:pt x="5" y="11"/>
                  </a:cubicBezTo>
                  <a:cubicBezTo>
                    <a:pt x="4" y="7"/>
                    <a:pt x="3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5" name="Freeform 287"/>
            <p:cNvSpPr/>
            <p:nvPr/>
          </p:nvSpPr>
          <p:spPr bwMode="auto">
            <a:xfrm>
              <a:off x="1992313" y="-769938"/>
              <a:ext cx="7937" cy="4763"/>
            </a:xfrm>
            <a:custGeom>
              <a:avLst/>
              <a:gdLst>
                <a:gd name="T0" fmla="*/ 5 w 5"/>
                <a:gd name="T1" fmla="*/ 1 h 3"/>
                <a:gd name="T2" fmla="*/ 1 w 5"/>
                <a:gd name="T3" fmla="*/ 0 h 3"/>
                <a:gd name="T4" fmla="*/ 4 w 5"/>
                <a:gd name="T5" fmla="*/ 3 h 3"/>
                <a:gd name="T6" fmla="*/ 5 w 5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3" y="2"/>
                    <a:pt x="4" y="0"/>
                    <a:pt x="1" y="0"/>
                  </a:cubicBezTo>
                  <a:cubicBezTo>
                    <a:pt x="0" y="3"/>
                    <a:pt x="2" y="2"/>
                    <a:pt x="4" y="3"/>
                  </a:cubicBezTo>
                  <a:cubicBezTo>
                    <a:pt x="5" y="3"/>
                    <a:pt x="4" y="2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6" name="Freeform 288"/>
            <p:cNvSpPr/>
            <p:nvPr/>
          </p:nvSpPr>
          <p:spPr bwMode="auto">
            <a:xfrm>
              <a:off x="1879600" y="-622300"/>
              <a:ext cx="7937" cy="4763"/>
            </a:xfrm>
            <a:custGeom>
              <a:avLst/>
              <a:gdLst>
                <a:gd name="T0" fmla="*/ 0 w 6"/>
                <a:gd name="T1" fmla="*/ 0 h 4"/>
                <a:gd name="T2" fmla="*/ 3 w 6"/>
                <a:gd name="T3" fmla="*/ 4 h 4"/>
                <a:gd name="T4" fmla="*/ 0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1" y="1"/>
                    <a:pt x="0" y="4"/>
                    <a:pt x="3" y="4"/>
                  </a:cubicBezTo>
                  <a:cubicBezTo>
                    <a:pt x="6" y="2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7" name="Freeform 289"/>
            <p:cNvSpPr/>
            <p:nvPr/>
          </p:nvSpPr>
          <p:spPr bwMode="auto">
            <a:xfrm>
              <a:off x="1782763" y="-469900"/>
              <a:ext cx="6350" cy="6350"/>
            </a:xfrm>
            <a:custGeom>
              <a:avLst/>
              <a:gdLst>
                <a:gd name="T0" fmla="*/ 4 w 4"/>
                <a:gd name="T1" fmla="*/ 1 h 5"/>
                <a:gd name="T2" fmla="*/ 0 w 4"/>
                <a:gd name="T3" fmla="*/ 2 h 5"/>
                <a:gd name="T4" fmla="*/ 2 w 4"/>
                <a:gd name="T5" fmla="*/ 5 h 5"/>
                <a:gd name="T6" fmla="*/ 4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2" y="0"/>
                    <a:pt x="2" y="2"/>
                    <a:pt x="0" y="2"/>
                  </a:cubicBezTo>
                  <a:cubicBezTo>
                    <a:pt x="0" y="3"/>
                    <a:pt x="2" y="4"/>
                    <a:pt x="2" y="5"/>
                  </a:cubicBezTo>
                  <a:cubicBezTo>
                    <a:pt x="4" y="5"/>
                    <a:pt x="1" y="3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8" name="Freeform 290"/>
            <p:cNvSpPr/>
            <p:nvPr/>
          </p:nvSpPr>
          <p:spPr bwMode="auto">
            <a:xfrm>
              <a:off x="1970088" y="-696913"/>
              <a:ext cx="7937" cy="6350"/>
            </a:xfrm>
            <a:custGeom>
              <a:avLst/>
              <a:gdLst>
                <a:gd name="T0" fmla="*/ 0 w 6"/>
                <a:gd name="T1" fmla="*/ 4 h 4"/>
                <a:gd name="T2" fmla="*/ 2 w 6"/>
                <a:gd name="T3" fmla="*/ 3 h 4"/>
                <a:gd name="T4" fmla="*/ 5 w 6"/>
                <a:gd name="T5" fmla="*/ 4 h 4"/>
                <a:gd name="T6" fmla="*/ 2 w 6"/>
                <a:gd name="T7" fmla="*/ 0 h 4"/>
                <a:gd name="T8" fmla="*/ 0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cubicBezTo>
                    <a:pt x="1" y="4"/>
                    <a:pt x="1" y="3"/>
                    <a:pt x="2" y="3"/>
                  </a:cubicBezTo>
                  <a:cubicBezTo>
                    <a:pt x="4" y="3"/>
                    <a:pt x="2" y="4"/>
                    <a:pt x="5" y="4"/>
                  </a:cubicBezTo>
                  <a:cubicBezTo>
                    <a:pt x="5" y="2"/>
                    <a:pt x="6" y="0"/>
                    <a:pt x="2" y="0"/>
                  </a:cubicBezTo>
                  <a:cubicBezTo>
                    <a:pt x="1" y="2"/>
                    <a:pt x="3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9" name="Freeform 291"/>
            <p:cNvSpPr/>
            <p:nvPr/>
          </p:nvSpPr>
          <p:spPr bwMode="auto">
            <a:xfrm>
              <a:off x="1936750" y="-604838"/>
              <a:ext cx="9525" cy="6350"/>
            </a:xfrm>
            <a:custGeom>
              <a:avLst/>
              <a:gdLst>
                <a:gd name="T0" fmla="*/ 1 w 7"/>
                <a:gd name="T1" fmla="*/ 0 h 5"/>
                <a:gd name="T2" fmla="*/ 1 w 7"/>
                <a:gd name="T3" fmla="*/ 5 h 5"/>
                <a:gd name="T4" fmla="*/ 7 w 7"/>
                <a:gd name="T5" fmla="*/ 5 h 5"/>
                <a:gd name="T6" fmla="*/ 1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cubicBezTo>
                    <a:pt x="4" y="1"/>
                    <a:pt x="0" y="2"/>
                    <a:pt x="1" y="5"/>
                  </a:cubicBezTo>
                  <a:cubicBezTo>
                    <a:pt x="5" y="5"/>
                    <a:pt x="5" y="5"/>
                    <a:pt x="7" y="5"/>
                  </a:cubicBezTo>
                  <a:cubicBezTo>
                    <a:pt x="5" y="3"/>
                    <a:pt x="4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0" name="Freeform 292"/>
            <p:cNvSpPr/>
            <p:nvPr/>
          </p:nvSpPr>
          <p:spPr bwMode="auto">
            <a:xfrm>
              <a:off x="1797050" y="-395288"/>
              <a:ext cx="12700" cy="11113"/>
            </a:xfrm>
            <a:custGeom>
              <a:avLst/>
              <a:gdLst>
                <a:gd name="T0" fmla="*/ 4 w 10"/>
                <a:gd name="T1" fmla="*/ 4 h 8"/>
                <a:gd name="T2" fmla="*/ 8 w 10"/>
                <a:gd name="T3" fmla="*/ 5 h 8"/>
                <a:gd name="T4" fmla="*/ 8 w 10"/>
                <a:gd name="T5" fmla="*/ 1 h 8"/>
                <a:gd name="T6" fmla="*/ 0 w 10"/>
                <a:gd name="T7" fmla="*/ 4 h 8"/>
                <a:gd name="T8" fmla="*/ 3 w 10"/>
                <a:gd name="T9" fmla="*/ 7 h 8"/>
                <a:gd name="T10" fmla="*/ 4 w 10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">
                  <a:moveTo>
                    <a:pt x="4" y="4"/>
                  </a:moveTo>
                  <a:cubicBezTo>
                    <a:pt x="6" y="2"/>
                    <a:pt x="6" y="6"/>
                    <a:pt x="8" y="5"/>
                  </a:cubicBezTo>
                  <a:cubicBezTo>
                    <a:pt x="10" y="3"/>
                    <a:pt x="6" y="3"/>
                    <a:pt x="8" y="1"/>
                  </a:cubicBezTo>
                  <a:cubicBezTo>
                    <a:pt x="5" y="3"/>
                    <a:pt x="3" y="0"/>
                    <a:pt x="0" y="4"/>
                  </a:cubicBezTo>
                  <a:cubicBezTo>
                    <a:pt x="2" y="5"/>
                    <a:pt x="3" y="6"/>
                    <a:pt x="3" y="7"/>
                  </a:cubicBezTo>
                  <a:cubicBezTo>
                    <a:pt x="5" y="8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1" name="Freeform 293"/>
            <p:cNvSpPr/>
            <p:nvPr/>
          </p:nvSpPr>
          <p:spPr bwMode="auto">
            <a:xfrm>
              <a:off x="1800225" y="-376238"/>
              <a:ext cx="9525" cy="11113"/>
            </a:xfrm>
            <a:custGeom>
              <a:avLst/>
              <a:gdLst>
                <a:gd name="T0" fmla="*/ 2 w 6"/>
                <a:gd name="T1" fmla="*/ 0 h 8"/>
                <a:gd name="T2" fmla="*/ 3 w 6"/>
                <a:gd name="T3" fmla="*/ 7 h 8"/>
                <a:gd name="T4" fmla="*/ 6 w 6"/>
                <a:gd name="T5" fmla="*/ 6 h 8"/>
                <a:gd name="T6" fmla="*/ 2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cubicBezTo>
                    <a:pt x="0" y="3"/>
                    <a:pt x="6" y="3"/>
                    <a:pt x="3" y="7"/>
                  </a:cubicBezTo>
                  <a:cubicBezTo>
                    <a:pt x="6" y="8"/>
                    <a:pt x="4" y="5"/>
                    <a:pt x="6" y="6"/>
                  </a:cubicBezTo>
                  <a:cubicBezTo>
                    <a:pt x="4" y="4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2" name="Freeform 294"/>
            <p:cNvSpPr/>
            <p:nvPr/>
          </p:nvSpPr>
          <p:spPr bwMode="auto">
            <a:xfrm>
              <a:off x="1806575" y="-379413"/>
              <a:ext cx="12700" cy="25400"/>
            </a:xfrm>
            <a:custGeom>
              <a:avLst/>
              <a:gdLst>
                <a:gd name="T0" fmla="*/ 5 w 9"/>
                <a:gd name="T1" fmla="*/ 11 h 18"/>
                <a:gd name="T2" fmla="*/ 7 w 9"/>
                <a:gd name="T3" fmla="*/ 8 h 18"/>
                <a:gd name="T4" fmla="*/ 5 w 9"/>
                <a:gd name="T5" fmla="*/ 0 h 18"/>
                <a:gd name="T6" fmla="*/ 2 w 9"/>
                <a:gd name="T7" fmla="*/ 9 h 18"/>
                <a:gd name="T8" fmla="*/ 2 w 9"/>
                <a:gd name="T9" fmla="*/ 15 h 18"/>
                <a:gd name="T10" fmla="*/ 9 w 9"/>
                <a:gd name="T11" fmla="*/ 18 h 18"/>
                <a:gd name="T12" fmla="*/ 9 w 9"/>
                <a:gd name="T13" fmla="*/ 15 h 18"/>
                <a:gd name="T14" fmla="*/ 6 w 9"/>
                <a:gd name="T15" fmla="*/ 15 h 18"/>
                <a:gd name="T16" fmla="*/ 4 w 9"/>
                <a:gd name="T17" fmla="*/ 14 h 18"/>
                <a:gd name="T18" fmla="*/ 8 w 9"/>
                <a:gd name="T19" fmla="*/ 12 h 18"/>
                <a:gd name="T20" fmla="*/ 5 w 9"/>
                <a:gd name="T2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8">
                  <a:moveTo>
                    <a:pt x="5" y="11"/>
                  </a:moveTo>
                  <a:cubicBezTo>
                    <a:pt x="5" y="10"/>
                    <a:pt x="6" y="10"/>
                    <a:pt x="7" y="8"/>
                  </a:cubicBezTo>
                  <a:cubicBezTo>
                    <a:pt x="4" y="6"/>
                    <a:pt x="4" y="3"/>
                    <a:pt x="5" y="0"/>
                  </a:cubicBezTo>
                  <a:cubicBezTo>
                    <a:pt x="0" y="2"/>
                    <a:pt x="6" y="5"/>
                    <a:pt x="2" y="9"/>
                  </a:cubicBezTo>
                  <a:cubicBezTo>
                    <a:pt x="6" y="10"/>
                    <a:pt x="4" y="12"/>
                    <a:pt x="2" y="15"/>
                  </a:cubicBezTo>
                  <a:cubicBezTo>
                    <a:pt x="4" y="17"/>
                    <a:pt x="6" y="16"/>
                    <a:pt x="9" y="18"/>
                  </a:cubicBezTo>
                  <a:cubicBezTo>
                    <a:pt x="9" y="17"/>
                    <a:pt x="9" y="16"/>
                    <a:pt x="9" y="15"/>
                  </a:cubicBezTo>
                  <a:cubicBezTo>
                    <a:pt x="7" y="14"/>
                    <a:pt x="7" y="16"/>
                    <a:pt x="6" y="15"/>
                  </a:cubicBezTo>
                  <a:cubicBezTo>
                    <a:pt x="5" y="15"/>
                    <a:pt x="5" y="14"/>
                    <a:pt x="4" y="14"/>
                  </a:cubicBezTo>
                  <a:cubicBezTo>
                    <a:pt x="5" y="13"/>
                    <a:pt x="7" y="14"/>
                    <a:pt x="8" y="12"/>
                  </a:cubicBezTo>
                  <a:cubicBezTo>
                    <a:pt x="7" y="11"/>
                    <a:pt x="6" y="10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3" name="Freeform 295"/>
            <p:cNvSpPr/>
            <p:nvPr/>
          </p:nvSpPr>
          <p:spPr bwMode="auto">
            <a:xfrm>
              <a:off x="2078038" y="-663575"/>
              <a:ext cx="4762" cy="4763"/>
            </a:xfrm>
            <a:custGeom>
              <a:avLst/>
              <a:gdLst>
                <a:gd name="T0" fmla="*/ 4 w 4"/>
                <a:gd name="T1" fmla="*/ 0 h 4"/>
                <a:gd name="T2" fmla="*/ 3 w 4"/>
                <a:gd name="T3" fmla="*/ 0 h 4"/>
                <a:gd name="T4" fmla="*/ 1 w 4"/>
                <a:gd name="T5" fmla="*/ 2 h 4"/>
                <a:gd name="T6" fmla="*/ 3 w 4"/>
                <a:gd name="T7" fmla="*/ 4 h 4"/>
                <a:gd name="T8" fmla="*/ 4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3"/>
                    <a:pt x="2" y="3"/>
                    <a:pt x="3" y="4"/>
                  </a:cubicBezTo>
                  <a:cubicBezTo>
                    <a:pt x="4" y="2"/>
                    <a:pt x="3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4" name="Freeform 296"/>
            <p:cNvSpPr/>
            <p:nvPr/>
          </p:nvSpPr>
          <p:spPr bwMode="auto">
            <a:xfrm>
              <a:off x="2073275" y="-598488"/>
              <a:ext cx="6350" cy="11113"/>
            </a:xfrm>
            <a:custGeom>
              <a:avLst/>
              <a:gdLst>
                <a:gd name="T0" fmla="*/ 3 w 5"/>
                <a:gd name="T1" fmla="*/ 0 h 8"/>
                <a:gd name="T2" fmla="*/ 4 w 5"/>
                <a:gd name="T3" fmla="*/ 8 h 8"/>
                <a:gd name="T4" fmla="*/ 4 w 5"/>
                <a:gd name="T5" fmla="*/ 5 h 8"/>
                <a:gd name="T6" fmla="*/ 3 w 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cubicBezTo>
                    <a:pt x="1" y="0"/>
                    <a:pt x="0" y="7"/>
                    <a:pt x="4" y="8"/>
                  </a:cubicBezTo>
                  <a:cubicBezTo>
                    <a:pt x="4" y="7"/>
                    <a:pt x="1" y="5"/>
                    <a:pt x="4" y="5"/>
                  </a:cubicBezTo>
                  <a:cubicBezTo>
                    <a:pt x="5" y="3"/>
                    <a:pt x="0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5" name="Freeform 297"/>
            <p:cNvSpPr/>
            <p:nvPr/>
          </p:nvSpPr>
          <p:spPr bwMode="auto">
            <a:xfrm>
              <a:off x="2068513" y="-566738"/>
              <a:ext cx="11112" cy="11113"/>
            </a:xfrm>
            <a:custGeom>
              <a:avLst/>
              <a:gdLst>
                <a:gd name="T0" fmla="*/ 4 w 9"/>
                <a:gd name="T1" fmla="*/ 2 h 8"/>
                <a:gd name="T2" fmla="*/ 4 w 9"/>
                <a:gd name="T3" fmla="*/ 8 h 8"/>
                <a:gd name="T4" fmla="*/ 8 w 9"/>
                <a:gd name="T5" fmla="*/ 2 h 8"/>
                <a:gd name="T6" fmla="*/ 4 w 9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4" y="2"/>
                  </a:moveTo>
                  <a:cubicBezTo>
                    <a:pt x="4" y="4"/>
                    <a:pt x="0" y="7"/>
                    <a:pt x="4" y="8"/>
                  </a:cubicBezTo>
                  <a:cubicBezTo>
                    <a:pt x="9" y="6"/>
                    <a:pt x="3" y="3"/>
                    <a:pt x="8" y="2"/>
                  </a:cubicBezTo>
                  <a:cubicBezTo>
                    <a:pt x="7" y="0"/>
                    <a:pt x="6" y="4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6" name="Freeform 298"/>
            <p:cNvSpPr/>
            <p:nvPr/>
          </p:nvSpPr>
          <p:spPr bwMode="auto">
            <a:xfrm>
              <a:off x="1987550" y="-392113"/>
              <a:ext cx="7937" cy="4763"/>
            </a:xfrm>
            <a:custGeom>
              <a:avLst/>
              <a:gdLst>
                <a:gd name="T0" fmla="*/ 3 w 6"/>
                <a:gd name="T1" fmla="*/ 0 h 4"/>
                <a:gd name="T2" fmla="*/ 2 w 6"/>
                <a:gd name="T3" fmla="*/ 3 h 4"/>
                <a:gd name="T4" fmla="*/ 4 w 6"/>
                <a:gd name="T5" fmla="*/ 3 h 4"/>
                <a:gd name="T6" fmla="*/ 5 w 6"/>
                <a:gd name="T7" fmla="*/ 3 h 4"/>
                <a:gd name="T8" fmla="*/ 6 w 6"/>
                <a:gd name="T9" fmla="*/ 1 h 4"/>
                <a:gd name="T10" fmla="*/ 4 w 6"/>
                <a:gd name="T11" fmla="*/ 1 h 4"/>
                <a:gd name="T12" fmla="*/ 3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0" y="0"/>
                    <a:pt x="2" y="2"/>
                    <a:pt x="2" y="3"/>
                  </a:cubicBezTo>
                  <a:cubicBezTo>
                    <a:pt x="3" y="3"/>
                    <a:pt x="4" y="2"/>
                    <a:pt x="4" y="3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1" y="1"/>
                    <a:pt x="4" y="1"/>
                  </a:cubicBezTo>
                  <a:cubicBezTo>
                    <a:pt x="4" y="0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7" name="Freeform 299"/>
            <p:cNvSpPr/>
            <p:nvPr/>
          </p:nvSpPr>
          <p:spPr bwMode="auto">
            <a:xfrm>
              <a:off x="2081213" y="-495300"/>
              <a:ext cx="14287" cy="20638"/>
            </a:xfrm>
            <a:custGeom>
              <a:avLst/>
              <a:gdLst>
                <a:gd name="T0" fmla="*/ 6 w 10"/>
                <a:gd name="T1" fmla="*/ 0 h 14"/>
                <a:gd name="T2" fmla="*/ 6 w 10"/>
                <a:gd name="T3" fmla="*/ 6 h 14"/>
                <a:gd name="T4" fmla="*/ 0 w 10"/>
                <a:gd name="T5" fmla="*/ 14 h 14"/>
                <a:gd name="T6" fmla="*/ 10 w 10"/>
                <a:gd name="T7" fmla="*/ 7 h 14"/>
                <a:gd name="T8" fmla="*/ 8 w 10"/>
                <a:gd name="T9" fmla="*/ 1 h 14"/>
                <a:gd name="T10" fmla="*/ 6 w 1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4">
                  <a:moveTo>
                    <a:pt x="6" y="0"/>
                  </a:moveTo>
                  <a:cubicBezTo>
                    <a:pt x="4" y="1"/>
                    <a:pt x="6" y="5"/>
                    <a:pt x="6" y="6"/>
                  </a:cubicBezTo>
                  <a:cubicBezTo>
                    <a:pt x="2" y="8"/>
                    <a:pt x="1" y="12"/>
                    <a:pt x="0" y="14"/>
                  </a:cubicBezTo>
                  <a:cubicBezTo>
                    <a:pt x="3" y="12"/>
                    <a:pt x="6" y="10"/>
                    <a:pt x="10" y="7"/>
                  </a:cubicBezTo>
                  <a:cubicBezTo>
                    <a:pt x="3" y="10"/>
                    <a:pt x="10" y="4"/>
                    <a:pt x="8" y="1"/>
                  </a:cubicBezTo>
                  <a:cubicBezTo>
                    <a:pt x="6" y="2"/>
                    <a:pt x="6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8" name="Freeform 300"/>
            <p:cNvSpPr/>
            <p:nvPr/>
          </p:nvSpPr>
          <p:spPr bwMode="auto">
            <a:xfrm>
              <a:off x="2079625" y="-468313"/>
              <a:ext cx="6350" cy="12700"/>
            </a:xfrm>
            <a:custGeom>
              <a:avLst/>
              <a:gdLst>
                <a:gd name="T0" fmla="*/ 2 w 5"/>
                <a:gd name="T1" fmla="*/ 0 h 9"/>
                <a:gd name="T2" fmla="*/ 2 w 5"/>
                <a:gd name="T3" fmla="*/ 8 h 9"/>
                <a:gd name="T4" fmla="*/ 5 w 5"/>
                <a:gd name="T5" fmla="*/ 5 h 9"/>
                <a:gd name="T6" fmla="*/ 2 w 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9">
                  <a:moveTo>
                    <a:pt x="2" y="0"/>
                  </a:moveTo>
                  <a:cubicBezTo>
                    <a:pt x="0" y="2"/>
                    <a:pt x="2" y="6"/>
                    <a:pt x="2" y="8"/>
                  </a:cubicBezTo>
                  <a:cubicBezTo>
                    <a:pt x="5" y="9"/>
                    <a:pt x="2" y="5"/>
                    <a:pt x="5" y="5"/>
                  </a:cubicBezTo>
                  <a:cubicBezTo>
                    <a:pt x="4" y="5"/>
                    <a:pt x="1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9" name="Freeform 301"/>
            <p:cNvSpPr/>
            <p:nvPr/>
          </p:nvSpPr>
          <p:spPr bwMode="auto">
            <a:xfrm>
              <a:off x="2087563" y="-481013"/>
              <a:ext cx="7937" cy="9525"/>
            </a:xfrm>
            <a:custGeom>
              <a:avLst/>
              <a:gdLst>
                <a:gd name="T0" fmla="*/ 4 w 6"/>
                <a:gd name="T1" fmla="*/ 1 h 7"/>
                <a:gd name="T2" fmla="*/ 3 w 6"/>
                <a:gd name="T3" fmla="*/ 2 h 7"/>
                <a:gd name="T4" fmla="*/ 0 w 6"/>
                <a:gd name="T5" fmla="*/ 4 h 7"/>
                <a:gd name="T6" fmla="*/ 1 w 6"/>
                <a:gd name="T7" fmla="*/ 6 h 7"/>
                <a:gd name="T8" fmla="*/ 3 w 6"/>
                <a:gd name="T9" fmla="*/ 7 h 7"/>
                <a:gd name="T10" fmla="*/ 6 w 6"/>
                <a:gd name="T11" fmla="*/ 4 h 7"/>
                <a:gd name="T12" fmla="*/ 4 w 6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4" y="1"/>
                  </a:moveTo>
                  <a:cubicBezTo>
                    <a:pt x="2" y="0"/>
                    <a:pt x="2" y="2"/>
                    <a:pt x="3" y="2"/>
                  </a:cubicBezTo>
                  <a:cubicBezTo>
                    <a:pt x="3" y="3"/>
                    <a:pt x="2" y="4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5"/>
                    <a:pt x="5" y="3"/>
                    <a:pt x="3" y="7"/>
                  </a:cubicBezTo>
                  <a:cubicBezTo>
                    <a:pt x="4" y="7"/>
                    <a:pt x="5" y="5"/>
                    <a:pt x="6" y="4"/>
                  </a:cubicBezTo>
                  <a:cubicBezTo>
                    <a:pt x="4" y="4"/>
                    <a:pt x="3" y="3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0" name="Freeform 302"/>
            <p:cNvSpPr/>
            <p:nvPr/>
          </p:nvSpPr>
          <p:spPr bwMode="auto">
            <a:xfrm>
              <a:off x="2093913" y="-452438"/>
              <a:ext cx="6350" cy="4763"/>
            </a:xfrm>
            <a:custGeom>
              <a:avLst/>
              <a:gdLst>
                <a:gd name="T0" fmla="*/ 5 w 5"/>
                <a:gd name="T1" fmla="*/ 3 h 3"/>
                <a:gd name="T2" fmla="*/ 5 w 5"/>
                <a:gd name="T3" fmla="*/ 1 h 3"/>
                <a:gd name="T4" fmla="*/ 0 w 5"/>
                <a:gd name="T5" fmla="*/ 1 h 3"/>
                <a:gd name="T6" fmla="*/ 5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cubicBezTo>
                    <a:pt x="5" y="2"/>
                    <a:pt x="4" y="2"/>
                    <a:pt x="5" y="1"/>
                  </a:cubicBezTo>
                  <a:cubicBezTo>
                    <a:pt x="2" y="0"/>
                    <a:pt x="2" y="2"/>
                    <a:pt x="0" y="1"/>
                  </a:cubicBezTo>
                  <a:cubicBezTo>
                    <a:pt x="0" y="3"/>
                    <a:pt x="2" y="2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1" name="Freeform 303"/>
            <p:cNvSpPr/>
            <p:nvPr/>
          </p:nvSpPr>
          <p:spPr bwMode="auto">
            <a:xfrm>
              <a:off x="2136775" y="-439738"/>
              <a:ext cx="11112" cy="4763"/>
            </a:xfrm>
            <a:custGeom>
              <a:avLst/>
              <a:gdLst>
                <a:gd name="T0" fmla="*/ 7 w 8"/>
                <a:gd name="T1" fmla="*/ 0 h 4"/>
                <a:gd name="T2" fmla="*/ 4 w 8"/>
                <a:gd name="T3" fmla="*/ 0 h 4"/>
                <a:gd name="T4" fmla="*/ 0 w 8"/>
                <a:gd name="T5" fmla="*/ 3 h 4"/>
                <a:gd name="T6" fmla="*/ 3 w 8"/>
                <a:gd name="T7" fmla="*/ 4 h 4"/>
                <a:gd name="T8" fmla="*/ 6 w 8"/>
                <a:gd name="T9" fmla="*/ 3 h 4"/>
                <a:gd name="T10" fmla="*/ 7 w 8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5" y="1"/>
                    <a:pt x="6" y="0"/>
                    <a:pt x="4" y="0"/>
                  </a:cubicBezTo>
                  <a:cubicBezTo>
                    <a:pt x="3" y="2"/>
                    <a:pt x="1" y="0"/>
                    <a:pt x="0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2"/>
                    <a:pt x="6" y="0"/>
                    <a:pt x="6" y="3"/>
                  </a:cubicBezTo>
                  <a:cubicBezTo>
                    <a:pt x="8" y="3"/>
                    <a:pt x="5" y="2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2" name="Freeform 304"/>
            <p:cNvSpPr/>
            <p:nvPr/>
          </p:nvSpPr>
          <p:spPr bwMode="auto">
            <a:xfrm>
              <a:off x="2100263" y="-371475"/>
              <a:ext cx="7937" cy="6350"/>
            </a:xfrm>
            <a:custGeom>
              <a:avLst/>
              <a:gdLst>
                <a:gd name="T0" fmla="*/ 5 w 6"/>
                <a:gd name="T1" fmla="*/ 2 h 5"/>
                <a:gd name="T2" fmla="*/ 4 w 6"/>
                <a:gd name="T3" fmla="*/ 3 h 5"/>
                <a:gd name="T4" fmla="*/ 0 w 6"/>
                <a:gd name="T5" fmla="*/ 4 h 5"/>
                <a:gd name="T6" fmla="*/ 6 w 6"/>
                <a:gd name="T7" fmla="*/ 3 h 5"/>
                <a:gd name="T8" fmla="*/ 5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5" y="0"/>
                    <a:pt x="3" y="2"/>
                    <a:pt x="4" y="3"/>
                  </a:cubicBezTo>
                  <a:cubicBezTo>
                    <a:pt x="3" y="3"/>
                    <a:pt x="2" y="4"/>
                    <a:pt x="0" y="4"/>
                  </a:cubicBezTo>
                  <a:cubicBezTo>
                    <a:pt x="0" y="5"/>
                    <a:pt x="5" y="5"/>
                    <a:pt x="6" y="3"/>
                  </a:cubicBezTo>
                  <a:cubicBezTo>
                    <a:pt x="5" y="3"/>
                    <a:pt x="5" y="2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3" name="Freeform 305"/>
            <p:cNvSpPr/>
            <p:nvPr/>
          </p:nvSpPr>
          <p:spPr bwMode="auto">
            <a:xfrm>
              <a:off x="2033588" y="-252413"/>
              <a:ext cx="9525" cy="9525"/>
            </a:xfrm>
            <a:custGeom>
              <a:avLst/>
              <a:gdLst>
                <a:gd name="T0" fmla="*/ 1 w 7"/>
                <a:gd name="T1" fmla="*/ 2 h 6"/>
                <a:gd name="T2" fmla="*/ 2 w 7"/>
                <a:gd name="T3" fmla="*/ 2 h 6"/>
                <a:gd name="T4" fmla="*/ 4 w 7"/>
                <a:gd name="T5" fmla="*/ 5 h 6"/>
                <a:gd name="T6" fmla="*/ 4 w 7"/>
                <a:gd name="T7" fmla="*/ 0 h 6"/>
                <a:gd name="T8" fmla="*/ 1 w 7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1" y="2"/>
                  </a:moveTo>
                  <a:cubicBezTo>
                    <a:pt x="1" y="3"/>
                    <a:pt x="2" y="2"/>
                    <a:pt x="2" y="2"/>
                  </a:cubicBezTo>
                  <a:cubicBezTo>
                    <a:pt x="5" y="2"/>
                    <a:pt x="0" y="6"/>
                    <a:pt x="4" y="5"/>
                  </a:cubicBezTo>
                  <a:cubicBezTo>
                    <a:pt x="7" y="2"/>
                    <a:pt x="4" y="2"/>
                    <a:pt x="4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4" name="Freeform 306"/>
            <p:cNvSpPr/>
            <p:nvPr/>
          </p:nvSpPr>
          <p:spPr bwMode="auto">
            <a:xfrm>
              <a:off x="2174875" y="-388938"/>
              <a:ext cx="9525" cy="17463"/>
            </a:xfrm>
            <a:custGeom>
              <a:avLst/>
              <a:gdLst>
                <a:gd name="T0" fmla="*/ 4 w 7"/>
                <a:gd name="T1" fmla="*/ 6 h 13"/>
                <a:gd name="T2" fmla="*/ 3 w 7"/>
                <a:gd name="T3" fmla="*/ 0 h 13"/>
                <a:gd name="T4" fmla="*/ 0 w 7"/>
                <a:gd name="T5" fmla="*/ 9 h 13"/>
                <a:gd name="T6" fmla="*/ 7 w 7"/>
                <a:gd name="T7" fmla="*/ 13 h 13"/>
                <a:gd name="T8" fmla="*/ 4 w 7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4" y="6"/>
                  </a:moveTo>
                  <a:cubicBezTo>
                    <a:pt x="6" y="3"/>
                    <a:pt x="5" y="2"/>
                    <a:pt x="3" y="0"/>
                  </a:cubicBezTo>
                  <a:cubicBezTo>
                    <a:pt x="0" y="4"/>
                    <a:pt x="2" y="5"/>
                    <a:pt x="0" y="9"/>
                  </a:cubicBezTo>
                  <a:cubicBezTo>
                    <a:pt x="5" y="7"/>
                    <a:pt x="4" y="11"/>
                    <a:pt x="7" y="13"/>
                  </a:cubicBezTo>
                  <a:cubicBezTo>
                    <a:pt x="6" y="12"/>
                    <a:pt x="7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5" name="Freeform 307"/>
            <p:cNvSpPr/>
            <p:nvPr/>
          </p:nvSpPr>
          <p:spPr bwMode="auto">
            <a:xfrm>
              <a:off x="2176463" y="-371475"/>
              <a:ext cx="17462" cy="22225"/>
            </a:xfrm>
            <a:custGeom>
              <a:avLst/>
              <a:gdLst>
                <a:gd name="T0" fmla="*/ 0 w 12"/>
                <a:gd name="T1" fmla="*/ 1 h 16"/>
                <a:gd name="T2" fmla="*/ 3 w 12"/>
                <a:gd name="T3" fmla="*/ 7 h 16"/>
                <a:gd name="T4" fmla="*/ 9 w 12"/>
                <a:gd name="T5" fmla="*/ 16 h 16"/>
                <a:gd name="T6" fmla="*/ 12 w 12"/>
                <a:gd name="T7" fmla="*/ 14 h 16"/>
                <a:gd name="T8" fmla="*/ 10 w 12"/>
                <a:gd name="T9" fmla="*/ 8 h 16"/>
                <a:gd name="T10" fmla="*/ 6 w 12"/>
                <a:gd name="T11" fmla="*/ 1 h 16"/>
                <a:gd name="T12" fmla="*/ 3 w 12"/>
                <a:gd name="T13" fmla="*/ 3 h 16"/>
                <a:gd name="T14" fmla="*/ 0 w 12"/>
                <a:gd name="T1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0" y="1"/>
                  </a:moveTo>
                  <a:cubicBezTo>
                    <a:pt x="0" y="3"/>
                    <a:pt x="4" y="4"/>
                    <a:pt x="3" y="7"/>
                  </a:cubicBezTo>
                  <a:cubicBezTo>
                    <a:pt x="10" y="4"/>
                    <a:pt x="4" y="14"/>
                    <a:pt x="9" y="16"/>
                  </a:cubicBezTo>
                  <a:cubicBezTo>
                    <a:pt x="10" y="15"/>
                    <a:pt x="11" y="14"/>
                    <a:pt x="12" y="14"/>
                  </a:cubicBezTo>
                  <a:cubicBezTo>
                    <a:pt x="10" y="12"/>
                    <a:pt x="7" y="12"/>
                    <a:pt x="10" y="8"/>
                  </a:cubicBezTo>
                  <a:cubicBezTo>
                    <a:pt x="6" y="7"/>
                    <a:pt x="7" y="3"/>
                    <a:pt x="6" y="1"/>
                  </a:cubicBezTo>
                  <a:cubicBezTo>
                    <a:pt x="5" y="1"/>
                    <a:pt x="4" y="2"/>
                    <a:pt x="3" y="3"/>
                  </a:cubicBezTo>
                  <a:cubicBezTo>
                    <a:pt x="2" y="3"/>
                    <a:pt x="3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6" name="Freeform 308"/>
            <p:cNvSpPr/>
            <p:nvPr/>
          </p:nvSpPr>
          <p:spPr bwMode="auto">
            <a:xfrm>
              <a:off x="2185988" y="-387350"/>
              <a:ext cx="9525" cy="19050"/>
            </a:xfrm>
            <a:custGeom>
              <a:avLst/>
              <a:gdLst>
                <a:gd name="T0" fmla="*/ 6 w 8"/>
                <a:gd name="T1" fmla="*/ 0 h 14"/>
                <a:gd name="T2" fmla="*/ 8 w 8"/>
                <a:gd name="T3" fmla="*/ 14 h 14"/>
                <a:gd name="T4" fmla="*/ 6 w 8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4">
                  <a:moveTo>
                    <a:pt x="6" y="0"/>
                  </a:moveTo>
                  <a:cubicBezTo>
                    <a:pt x="0" y="4"/>
                    <a:pt x="4" y="13"/>
                    <a:pt x="8" y="14"/>
                  </a:cubicBezTo>
                  <a:cubicBezTo>
                    <a:pt x="7" y="10"/>
                    <a:pt x="1" y="5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7" name="Freeform 309"/>
            <p:cNvSpPr/>
            <p:nvPr/>
          </p:nvSpPr>
          <p:spPr bwMode="auto">
            <a:xfrm>
              <a:off x="2203450" y="-339725"/>
              <a:ext cx="4762" cy="7938"/>
            </a:xfrm>
            <a:custGeom>
              <a:avLst/>
              <a:gdLst>
                <a:gd name="T0" fmla="*/ 0 w 4"/>
                <a:gd name="T1" fmla="*/ 0 h 6"/>
                <a:gd name="T2" fmla="*/ 1 w 4"/>
                <a:gd name="T3" fmla="*/ 6 h 6"/>
                <a:gd name="T4" fmla="*/ 0 w 4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0" y="2"/>
                    <a:pt x="1" y="4"/>
                    <a:pt x="1" y="6"/>
                  </a:cubicBezTo>
                  <a:cubicBezTo>
                    <a:pt x="4" y="4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8" name="Freeform 310"/>
            <p:cNvSpPr/>
            <p:nvPr/>
          </p:nvSpPr>
          <p:spPr bwMode="auto">
            <a:xfrm>
              <a:off x="2212975" y="-307975"/>
              <a:ext cx="11112" cy="17463"/>
            </a:xfrm>
            <a:custGeom>
              <a:avLst/>
              <a:gdLst>
                <a:gd name="T0" fmla="*/ 1 w 8"/>
                <a:gd name="T1" fmla="*/ 0 h 13"/>
                <a:gd name="T2" fmla="*/ 6 w 8"/>
                <a:gd name="T3" fmla="*/ 13 h 13"/>
                <a:gd name="T4" fmla="*/ 7 w 8"/>
                <a:gd name="T5" fmla="*/ 7 h 13"/>
                <a:gd name="T6" fmla="*/ 2 w 8"/>
                <a:gd name="T7" fmla="*/ 4 h 13"/>
                <a:gd name="T8" fmla="*/ 6 w 8"/>
                <a:gd name="T9" fmla="*/ 0 h 13"/>
                <a:gd name="T10" fmla="*/ 1 w 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1" y="0"/>
                  </a:moveTo>
                  <a:cubicBezTo>
                    <a:pt x="0" y="4"/>
                    <a:pt x="3" y="10"/>
                    <a:pt x="6" y="13"/>
                  </a:cubicBezTo>
                  <a:cubicBezTo>
                    <a:pt x="8" y="10"/>
                    <a:pt x="3" y="10"/>
                    <a:pt x="7" y="7"/>
                  </a:cubicBezTo>
                  <a:cubicBezTo>
                    <a:pt x="3" y="9"/>
                    <a:pt x="6" y="4"/>
                    <a:pt x="2" y="4"/>
                  </a:cubicBezTo>
                  <a:cubicBezTo>
                    <a:pt x="3" y="1"/>
                    <a:pt x="7" y="3"/>
                    <a:pt x="6" y="0"/>
                  </a:cubicBezTo>
                  <a:cubicBezTo>
                    <a:pt x="3" y="3"/>
                    <a:pt x="2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9" name="Freeform 311"/>
            <p:cNvSpPr/>
            <p:nvPr/>
          </p:nvSpPr>
          <p:spPr bwMode="auto">
            <a:xfrm>
              <a:off x="2217738" y="-312738"/>
              <a:ext cx="9525" cy="6350"/>
            </a:xfrm>
            <a:custGeom>
              <a:avLst/>
              <a:gdLst>
                <a:gd name="T0" fmla="*/ 3 w 7"/>
                <a:gd name="T1" fmla="*/ 0 h 5"/>
                <a:gd name="T2" fmla="*/ 4 w 7"/>
                <a:gd name="T3" fmla="*/ 5 h 5"/>
                <a:gd name="T4" fmla="*/ 6 w 7"/>
                <a:gd name="T5" fmla="*/ 2 h 5"/>
                <a:gd name="T6" fmla="*/ 3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3" y="0"/>
                  </a:moveTo>
                  <a:cubicBezTo>
                    <a:pt x="0" y="1"/>
                    <a:pt x="4" y="4"/>
                    <a:pt x="4" y="5"/>
                  </a:cubicBezTo>
                  <a:cubicBezTo>
                    <a:pt x="7" y="5"/>
                    <a:pt x="4" y="3"/>
                    <a:pt x="6" y="2"/>
                  </a:cubicBezTo>
                  <a:cubicBezTo>
                    <a:pt x="3" y="2"/>
                    <a:pt x="2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0" name="Freeform 312"/>
            <p:cNvSpPr/>
            <p:nvPr/>
          </p:nvSpPr>
          <p:spPr bwMode="auto">
            <a:xfrm>
              <a:off x="2220913" y="-288925"/>
              <a:ext cx="12700" cy="14288"/>
            </a:xfrm>
            <a:custGeom>
              <a:avLst/>
              <a:gdLst>
                <a:gd name="T0" fmla="*/ 0 w 9"/>
                <a:gd name="T1" fmla="*/ 0 h 10"/>
                <a:gd name="T2" fmla="*/ 3 w 9"/>
                <a:gd name="T3" fmla="*/ 10 h 10"/>
                <a:gd name="T4" fmla="*/ 0 w 9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0" y="0"/>
                  </a:moveTo>
                  <a:cubicBezTo>
                    <a:pt x="0" y="4"/>
                    <a:pt x="1" y="7"/>
                    <a:pt x="3" y="10"/>
                  </a:cubicBezTo>
                  <a:cubicBezTo>
                    <a:pt x="9" y="4"/>
                    <a:pt x="3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1" name="Freeform 313"/>
            <p:cNvSpPr/>
            <p:nvPr/>
          </p:nvSpPr>
          <p:spPr bwMode="auto">
            <a:xfrm>
              <a:off x="2244725" y="-223838"/>
              <a:ext cx="6350" cy="4763"/>
            </a:xfrm>
            <a:custGeom>
              <a:avLst/>
              <a:gdLst>
                <a:gd name="T0" fmla="*/ 0 w 4"/>
                <a:gd name="T1" fmla="*/ 0 h 4"/>
                <a:gd name="T2" fmla="*/ 3 w 4"/>
                <a:gd name="T3" fmla="*/ 4 h 4"/>
                <a:gd name="T4" fmla="*/ 4 w 4"/>
                <a:gd name="T5" fmla="*/ 2 h 4"/>
                <a:gd name="T6" fmla="*/ 0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1"/>
                    <a:pt x="1" y="2"/>
                    <a:pt x="3" y="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0" y="2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2" name="Freeform 314"/>
            <p:cNvSpPr/>
            <p:nvPr/>
          </p:nvSpPr>
          <p:spPr bwMode="auto">
            <a:xfrm>
              <a:off x="2266950" y="-201613"/>
              <a:ext cx="7937" cy="4763"/>
            </a:xfrm>
            <a:custGeom>
              <a:avLst/>
              <a:gdLst>
                <a:gd name="T0" fmla="*/ 5 w 6"/>
                <a:gd name="T1" fmla="*/ 0 h 3"/>
                <a:gd name="T2" fmla="*/ 0 w 6"/>
                <a:gd name="T3" fmla="*/ 0 h 3"/>
                <a:gd name="T4" fmla="*/ 4 w 6"/>
                <a:gd name="T5" fmla="*/ 3 h 3"/>
                <a:gd name="T6" fmla="*/ 5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5" y="0"/>
                    <a:pt x="4" y="3"/>
                  </a:cubicBezTo>
                  <a:cubicBezTo>
                    <a:pt x="6" y="3"/>
                    <a:pt x="4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3" name="Freeform 315"/>
            <p:cNvSpPr/>
            <p:nvPr/>
          </p:nvSpPr>
          <p:spPr bwMode="auto">
            <a:xfrm>
              <a:off x="2281238" y="-166688"/>
              <a:ext cx="11112" cy="7938"/>
            </a:xfrm>
            <a:custGeom>
              <a:avLst/>
              <a:gdLst>
                <a:gd name="T0" fmla="*/ 5 w 9"/>
                <a:gd name="T1" fmla="*/ 0 h 6"/>
                <a:gd name="T2" fmla="*/ 5 w 9"/>
                <a:gd name="T3" fmla="*/ 6 h 6"/>
                <a:gd name="T4" fmla="*/ 8 w 9"/>
                <a:gd name="T5" fmla="*/ 6 h 6"/>
                <a:gd name="T6" fmla="*/ 5 w 9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5" y="0"/>
                  </a:moveTo>
                  <a:cubicBezTo>
                    <a:pt x="0" y="4"/>
                    <a:pt x="9" y="1"/>
                    <a:pt x="5" y="6"/>
                  </a:cubicBezTo>
                  <a:cubicBezTo>
                    <a:pt x="6" y="6"/>
                    <a:pt x="6" y="6"/>
                    <a:pt x="8" y="6"/>
                  </a:cubicBezTo>
                  <a:cubicBezTo>
                    <a:pt x="9" y="2"/>
                    <a:pt x="6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4" name="Freeform 316"/>
            <p:cNvSpPr/>
            <p:nvPr/>
          </p:nvSpPr>
          <p:spPr bwMode="auto">
            <a:xfrm>
              <a:off x="2312988" y="-119063"/>
              <a:ext cx="17462" cy="17463"/>
            </a:xfrm>
            <a:custGeom>
              <a:avLst/>
              <a:gdLst>
                <a:gd name="T0" fmla="*/ 5 w 13"/>
                <a:gd name="T1" fmla="*/ 1 h 13"/>
                <a:gd name="T2" fmla="*/ 5 w 13"/>
                <a:gd name="T3" fmla="*/ 2 h 13"/>
                <a:gd name="T4" fmla="*/ 0 w 13"/>
                <a:gd name="T5" fmla="*/ 4 h 13"/>
                <a:gd name="T6" fmla="*/ 3 w 13"/>
                <a:gd name="T7" fmla="*/ 8 h 13"/>
                <a:gd name="T8" fmla="*/ 9 w 13"/>
                <a:gd name="T9" fmla="*/ 12 h 13"/>
                <a:gd name="T10" fmla="*/ 13 w 13"/>
                <a:gd name="T11" fmla="*/ 11 h 13"/>
                <a:gd name="T12" fmla="*/ 7 w 13"/>
                <a:gd name="T13" fmla="*/ 5 h 13"/>
                <a:gd name="T14" fmla="*/ 9 w 13"/>
                <a:gd name="T15" fmla="*/ 2 h 13"/>
                <a:gd name="T16" fmla="*/ 5 w 13"/>
                <a:gd name="T1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5" y="1"/>
                  </a:moveTo>
                  <a:cubicBezTo>
                    <a:pt x="5" y="0"/>
                    <a:pt x="3" y="2"/>
                    <a:pt x="5" y="2"/>
                  </a:cubicBezTo>
                  <a:cubicBezTo>
                    <a:pt x="4" y="4"/>
                    <a:pt x="2" y="4"/>
                    <a:pt x="0" y="4"/>
                  </a:cubicBezTo>
                  <a:cubicBezTo>
                    <a:pt x="1" y="6"/>
                    <a:pt x="4" y="5"/>
                    <a:pt x="3" y="8"/>
                  </a:cubicBezTo>
                  <a:cubicBezTo>
                    <a:pt x="9" y="6"/>
                    <a:pt x="7" y="11"/>
                    <a:pt x="9" y="12"/>
                  </a:cubicBezTo>
                  <a:cubicBezTo>
                    <a:pt x="11" y="13"/>
                    <a:pt x="11" y="10"/>
                    <a:pt x="13" y="11"/>
                  </a:cubicBezTo>
                  <a:cubicBezTo>
                    <a:pt x="10" y="10"/>
                    <a:pt x="11" y="6"/>
                    <a:pt x="7" y="5"/>
                  </a:cubicBezTo>
                  <a:cubicBezTo>
                    <a:pt x="8" y="4"/>
                    <a:pt x="9" y="4"/>
                    <a:pt x="9" y="2"/>
                  </a:cubicBezTo>
                  <a:cubicBezTo>
                    <a:pt x="8" y="4"/>
                    <a:pt x="5" y="3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5" name="Freeform 317"/>
            <p:cNvSpPr/>
            <p:nvPr/>
          </p:nvSpPr>
          <p:spPr bwMode="auto">
            <a:xfrm>
              <a:off x="2368550" y="-30163"/>
              <a:ext cx="11112" cy="9525"/>
            </a:xfrm>
            <a:custGeom>
              <a:avLst/>
              <a:gdLst>
                <a:gd name="T0" fmla="*/ 2 w 8"/>
                <a:gd name="T1" fmla="*/ 1 h 7"/>
                <a:gd name="T2" fmla="*/ 6 w 8"/>
                <a:gd name="T3" fmla="*/ 7 h 7"/>
                <a:gd name="T4" fmla="*/ 8 w 8"/>
                <a:gd name="T5" fmla="*/ 4 h 7"/>
                <a:gd name="T6" fmla="*/ 2 w 8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2" y="1"/>
                  </a:moveTo>
                  <a:cubicBezTo>
                    <a:pt x="0" y="5"/>
                    <a:pt x="7" y="3"/>
                    <a:pt x="6" y="7"/>
                  </a:cubicBezTo>
                  <a:cubicBezTo>
                    <a:pt x="7" y="7"/>
                    <a:pt x="7" y="5"/>
                    <a:pt x="8" y="4"/>
                  </a:cubicBezTo>
                  <a:cubicBezTo>
                    <a:pt x="3" y="5"/>
                    <a:pt x="6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6" name="Freeform 318"/>
            <p:cNvSpPr/>
            <p:nvPr/>
          </p:nvSpPr>
          <p:spPr bwMode="auto">
            <a:xfrm>
              <a:off x="2409825" y="20638"/>
              <a:ext cx="7937" cy="7938"/>
            </a:xfrm>
            <a:custGeom>
              <a:avLst/>
              <a:gdLst>
                <a:gd name="T0" fmla="*/ 2 w 5"/>
                <a:gd name="T1" fmla="*/ 0 h 6"/>
                <a:gd name="T2" fmla="*/ 5 w 5"/>
                <a:gd name="T3" fmla="*/ 5 h 6"/>
                <a:gd name="T4" fmla="*/ 2 w 5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0" y="2"/>
                    <a:pt x="3" y="6"/>
                    <a:pt x="5" y="5"/>
                  </a:cubicBezTo>
                  <a:cubicBezTo>
                    <a:pt x="4" y="3"/>
                    <a:pt x="2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7" name="Freeform 319"/>
            <p:cNvSpPr/>
            <p:nvPr/>
          </p:nvSpPr>
          <p:spPr bwMode="auto">
            <a:xfrm>
              <a:off x="2435225" y="76200"/>
              <a:ext cx="6350" cy="7938"/>
            </a:xfrm>
            <a:custGeom>
              <a:avLst/>
              <a:gdLst>
                <a:gd name="T0" fmla="*/ 0 w 5"/>
                <a:gd name="T1" fmla="*/ 5 h 5"/>
                <a:gd name="T2" fmla="*/ 5 w 5"/>
                <a:gd name="T3" fmla="*/ 2 h 5"/>
                <a:gd name="T4" fmla="*/ 2 w 5"/>
                <a:gd name="T5" fmla="*/ 0 h 5"/>
                <a:gd name="T6" fmla="*/ 3 w 5"/>
                <a:gd name="T7" fmla="*/ 2 h 5"/>
                <a:gd name="T8" fmla="*/ 0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2" y="4"/>
                    <a:pt x="3" y="3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2"/>
                    <a:pt x="3" y="1"/>
                    <a:pt x="3" y="2"/>
                  </a:cubicBezTo>
                  <a:cubicBezTo>
                    <a:pt x="3" y="4"/>
                    <a:pt x="1" y="1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8" name="Freeform 320"/>
            <p:cNvSpPr/>
            <p:nvPr/>
          </p:nvSpPr>
          <p:spPr bwMode="auto">
            <a:xfrm>
              <a:off x="2601913" y="252413"/>
              <a:ext cx="7937" cy="7938"/>
            </a:xfrm>
            <a:custGeom>
              <a:avLst/>
              <a:gdLst>
                <a:gd name="T0" fmla="*/ 3 w 6"/>
                <a:gd name="T1" fmla="*/ 0 h 6"/>
                <a:gd name="T2" fmla="*/ 4 w 6"/>
                <a:gd name="T3" fmla="*/ 6 h 6"/>
                <a:gd name="T4" fmla="*/ 5 w 6"/>
                <a:gd name="T5" fmla="*/ 5 h 6"/>
                <a:gd name="T6" fmla="*/ 6 w 6"/>
                <a:gd name="T7" fmla="*/ 3 h 6"/>
                <a:gd name="T8" fmla="*/ 3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0" y="3"/>
                    <a:pt x="5" y="3"/>
                    <a:pt x="4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4"/>
                    <a:pt x="5" y="4"/>
                    <a:pt x="6" y="3"/>
                  </a:cubicBezTo>
                  <a:cubicBezTo>
                    <a:pt x="3" y="4"/>
                    <a:pt x="4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9" name="Freeform 321"/>
            <p:cNvSpPr/>
            <p:nvPr/>
          </p:nvSpPr>
          <p:spPr bwMode="auto">
            <a:xfrm>
              <a:off x="2562225" y="660400"/>
              <a:ext cx="23812" cy="14288"/>
            </a:xfrm>
            <a:custGeom>
              <a:avLst/>
              <a:gdLst>
                <a:gd name="T0" fmla="*/ 0 w 17"/>
                <a:gd name="T1" fmla="*/ 0 h 10"/>
                <a:gd name="T2" fmla="*/ 7 w 17"/>
                <a:gd name="T3" fmla="*/ 7 h 10"/>
                <a:gd name="T4" fmla="*/ 15 w 17"/>
                <a:gd name="T5" fmla="*/ 10 h 10"/>
                <a:gd name="T6" fmla="*/ 17 w 17"/>
                <a:gd name="T7" fmla="*/ 9 h 10"/>
                <a:gd name="T8" fmla="*/ 17 w 17"/>
                <a:gd name="T9" fmla="*/ 8 h 10"/>
                <a:gd name="T10" fmla="*/ 0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cubicBezTo>
                    <a:pt x="2" y="2"/>
                    <a:pt x="6" y="4"/>
                    <a:pt x="7" y="7"/>
                  </a:cubicBezTo>
                  <a:cubicBezTo>
                    <a:pt x="11" y="4"/>
                    <a:pt x="13" y="8"/>
                    <a:pt x="15" y="10"/>
                  </a:cubicBezTo>
                  <a:cubicBezTo>
                    <a:pt x="16" y="10"/>
                    <a:pt x="16" y="9"/>
                    <a:pt x="17" y="9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1" y="6"/>
                    <a:pt x="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0" name="Freeform 322"/>
            <p:cNvSpPr/>
            <p:nvPr/>
          </p:nvSpPr>
          <p:spPr bwMode="auto">
            <a:xfrm>
              <a:off x="2897188" y="433388"/>
              <a:ext cx="7937" cy="6350"/>
            </a:xfrm>
            <a:custGeom>
              <a:avLst/>
              <a:gdLst>
                <a:gd name="T0" fmla="*/ 1 w 6"/>
                <a:gd name="T1" fmla="*/ 5 h 5"/>
                <a:gd name="T2" fmla="*/ 6 w 6"/>
                <a:gd name="T3" fmla="*/ 1 h 5"/>
                <a:gd name="T4" fmla="*/ 5 w 6"/>
                <a:gd name="T5" fmla="*/ 0 h 5"/>
                <a:gd name="T6" fmla="*/ 3 w 6"/>
                <a:gd name="T7" fmla="*/ 0 h 5"/>
                <a:gd name="T8" fmla="*/ 1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cubicBezTo>
                    <a:pt x="4" y="4"/>
                    <a:pt x="3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3"/>
                    <a:pt x="0" y="2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1" name="Freeform 323"/>
            <p:cNvSpPr/>
            <p:nvPr/>
          </p:nvSpPr>
          <p:spPr bwMode="auto">
            <a:xfrm>
              <a:off x="2917825" y="449263"/>
              <a:ext cx="6350" cy="12700"/>
            </a:xfrm>
            <a:custGeom>
              <a:avLst/>
              <a:gdLst>
                <a:gd name="T0" fmla="*/ 0 w 5"/>
                <a:gd name="T1" fmla="*/ 5 h 10"/>
                <a:gd name="T2" fmla="*/ 4 w 5"/>
                <a:gd name="T3" fmla="*/ 4 h 10"/>
                <a:gd name="T4" fmla="*/ 2 w 5"/>
                <a:gd name="T5" fmla="*/ 2 h 10"/>
                <a:gd name="T6" fmla="*/ 0 w 5"/>
                <a:gd name="T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0" y="5"/>
                  </a:moveTo>
                  <a:cubicBezTo>
                    <a:pt x="0" y="10"/>
                    <a:pt x="3" y="1"/>
                    <a:pt x="4" y="4"/>
                  </a:cubicBezTo>
                  <a:cubicBezTo>
                    <a:pt x="5" y="2"/>
                    <a:pt x="3" y="0"/>
                    <a:pt x="2" y="2"/>
                  </a:cubicBezTo>
                  <a:cubicBezTo>
                    <a:pt x="2" y="4"/>
                    <a:pt x="1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93" name="Group 592"/>
          <p:cNvGrpSpPr/>
          <p:nvPr/>
        </p:nvGrpSpPr>
        <p:grpSpPr>
          <a:xfrm rot="602770">
            <a:off x="-419323" y="23901"/>
            <a:ext cx="2049662" cy="1367210"/>
            <a:chOff x="176213" y="120650"/>
            <a:chExt cx="1749425" cy="1428750"/>
          </a:xfrm>
          <a:solidFill>
            <a:srgbClr val="002060"/>
          </a:solidFill>
        </p:grpSpPr>
        <p:sp>
          <p:nvSpPr>
            <p:cNvPr id="594" name="Freeform 5"/>
            <p:cNvSpPr/>
            <p:nvPr/>
          </p:nvSpPr>
          <p:spPr bwMode="auto">
            <a:xfrm>
              <a:off x="209550" y="287338"/>
              <a:ext cx="6350" cy="7937"/>
            </a:xfrm>
            <a:custGeom>
              <a:avLst/>
              <a:gdLst>
                <a:gd name="T0" fmla="*/ 1 w 5"/>
                <a:gd name="T1" fmla="*/ 2 h 6"/>
                <a:gd name="T2" fmla="*/ 4 w 5"/>
                <a:gd name="T3" fmla="*/ 6 h 6"/>
                <a:gd name="T4" fmla="*/ 1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0" y="5"/>
                    <a:pt x="1" y="6"/>
                    <a:pt x="4" y="6"/>
                  </a:cubicBezTo>
                  <a:cubicBezTo>
                    <a:pt x="2" y="5"/>
                    <a:pt x="5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5" name="Freeform 6"/>
            <p:cNvSpPr/>
            <p:nvPr/>
          </p:nvSpPr>
          <p:spPr bwMode="auto">
            <a:xfrm>
              <a:off x="222250" y="279400"/>
              <a:ext cx="6350" cy="9525"/>
            </a:xfrm>
            <a:custGeom>
              <a:avLst/>
              <a:gdLst>
                <a:gd name="T0" fmla="*/ 1 w 5"/>
                <a:gd name="T1" fmla="*/ 3 h 8"/>
                <a:gd name="T2" fmla="*/ 3 w 5"/>
                <a:gd name="T3" fmla="*/ 7 h 8"/>
                <a:gd name="T4" fmla="*/ 1 w 5"/>
                <a:gd name="T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1" y="3"/>
                  </a:moveTo>
                  <a:cubicBezTo>
                    <a:pt x="3" y="3"/>
                    <a:pt x="0" y="8"/>
                    <a:pt x="3" y="7"/>
                  </a:cubicBezTo>
                  <a:cubicBezTo>
                    <a:pt x="3" y="5"/>
                    <a:pt x="5" y="0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6" name="Freeform 7"/>
            <p:cNvSpPr/>
            <p:nvPr/>
          </p:nvSpPr>
          <p:spPr bwMode="auto">
            <a:xfrm>
              <a:off x="217488" y="307975"/>
              <a:ext cx="6350" cy="7937"/>
            </a:xfrm>
            <a:custGeom>
              <a:avLst/>
              <a:gdLst>
                <a:gd name="T0" fmla="*/ 0 w 5"/>
                <a:gd name="T1" fmla="*/ 3 h 6"/>
                <a:gd name="T2" fmla="*/ 4 w 5"/>
                <a:gd name="T3" fmla="*/ 4 h 6"/>
                <a:gd name="T4" fmla="*/ 5 w 5"/>
                <a:gd name="T5" fmla="*/ 0 h 6"/>
                <a:gd name="T6" fmla="*/ 0 w 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3"/>
                  </a:moveTo>
                  <a:cubicBezTo>
                    <a:pt x="0" y="6"/>
                    <a:pt x="2" y="3"/>
                    <a:pt x="4" y="4"/>
                  </a:cubicBezTo>
                  <a:cubicBezTo>
                    <a:pt x="5" y="2"/>
                    <a:pt x="4" y="2"/>
                    <a:pt x="5" y="0"/>
                  </a:cubicBezTo>
                  <a:cubicBezTo>
                    <a:pt x="3" y="1"/>
                    <a:pt x="2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7" name="Freeform 8"/>
            <p:cNvSpPr/>
            <p:nvPr/>
          </p:nvSpPr>
          <p:spPr bwMode="auto">
            <a:xfrm>
              <a:off x="176213" y="433388"/>
              <a:ext cx="7937" cy="9525"/>
            </a:xfrm>
            <a:custGeom>
              <a:avLst/>
              <a:gdLst>
                <a:gd name="T0" fmla="*/ 2 w 6"/>
                <a:gd name="T1" fmla="*/ 2 h 7"/>
                <a:gd name="T2" fmla="*/ 0 w 6"/>
                <a:gd name="T3" fmla="*/ 6 h 7"/>
                <a:gd name="T4" fmla="*/ 5 w 6"/>
                <a:gd name="T5" fmla="*/ 5 h 7"/>
                <a:gd name="T6" fmla="*/ 2 w 6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2" y="2"/>
                  </a:moveTo>
                  <a:cubicBezTo>
                    <a:pt x="1" y="3"/>
                    <a:pt x="1" y="5"/>
                    <a:pt x="0" y="6"/>
                  </a:cubicBezTo>
                  <a:cubicBezTo>
                    <a:pt x="3" y="4"/>
                    <a:pt x="2" y="7"/>
                    <a:pt x="5" y="5"/>
                  </a:cubicBezTo>
                  <a:cubicBezTo>
                    <a:pt x="6" y="1"/>
                    <a:pt x="5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8" name="Freeform 9"/>
            <p:cNvSpPr/>
            <p:nvPr/>
          </p:nvSpPr>
          <p:spPr bwMode="auto">
            <a:xfrm>
              <a:off x="225425" y="290513"/>
              <a:ext cx="6350" cy="9525"/>
            </a:xfrm>
            <a:custGeom>
              <a:avLst/>
              <a:gdLst>
                <a:gd name="T0" fmla="*/ 3 w 5"/>
                <a:gd name="T1" fmla="*/ 1 h 7"/>
                <a:gd name="T2" fmla="*/ 3 w 5"/>
                <a:gd name="T3" fmla="*/ 6 h 7"/>
                <a:gd name="T4" fmla="*/ 5 w 5"/>
                <a:gd name="T5" fmla="*/ 0 h 7"/>
                <a:gd name="T6" fmla="*/ 3 w 5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3" y="1"/>
                  </a:moveTo>
                  <a:cubicBezTo>
                    <a:pt x="0" y="2"/>
                    <a:pt x="0" y="7"/>
                    <a:pt x="3" y="6"/>
                  </a:cubicBezTo>
                  <a:cubicBezTo>
                    <a:pt x="5" y="3"/>
                    <a:pt x="3" y="4"/>
                    <a:pt x="5" y="0"/>
                  </a:cubicBezTo>
                  <a:cubicBezTo>
                    <a:pt x="4" y="1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9" name="Freeform 10"/>
            <p:cNvSpPr/>
            <p:nvPr/>
          </p:nvSpPr>
          <p:spPr bwMode="auto">
            <a:xfrm>
              <a:off x="180975" y="442913"/>
              <a:ext cx="7937" cy="9525"/>
            </a:xfrm>
            <a:custGeom>
              <a:avLst/>
              <a:gdLst>
                <a:gd name="T0" fmla="*/ 2 w 6"/>
                <a:gd name="T1" fmla="*/ 1 h 8"/>
                <a:gd name="T2" fmla="*/ 0 w 6"/>
                <a:gd name="T3" fmla="*/ 8 h 8"/>
                <a:gd name="T4" fmla="*/ 6 w 6"/>
                <a:gd name="T5" fmla="*/ 0 h 8"/>
                <a:gd name="T6" fmla="*/ 2 w 6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2" y="1"/>
                  </a:moveTo>
                  <a:cubicBezTo>
                    <a:pt x="3" y="3"/>
                    <a:pt x="1" y="5"/>
                    <a:pt x="0" y="8"/>
                  </a:cubicBezTo>
                  <a:cubicBezTo>
                    <a:pt x="2" y="6"/>
                    <a:pt x="4" y="3"/>
                    <a:pt x="6" y="0"/>
                  </a:cubicBezTo>
                  <a:cubicBezTo>
                    <a:pt x="4" y="0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0" name="Freeform 11"/>
            <p:cNvSpPr/>
            <p:nvPr/>
          </p:nvSpPr>
          <p:spPr bwMode="auto">
            <a:xfrm>
              <a:off x="227013" y="342900"/>
              <a:ext cx="11112" cy="7937"/>
            </a:xfrm>
            <a:custGeom>
              <a:avLst/>
              <a:gdLst>
                <a:gd name="T0" fmla="*/ 3 w 8"/>
                <a:gd name="T1" fmla="*/ 2 h 7"/>
                <a:gd name="T2" fmla="*/ 6 w 8"/>
                <a:gd name="T3" fmla="*/ 4 h 7"/>
                <a:gd name="T4" fmla="*/ 3 w 8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3" y="2"/>
                  </a:moveTo>
                  <a:cubicBezTo>
                    <a:pt x="0" y="4"/>
                    <a:pt x="2" y="7"/>
                    <a:pt x="6" y="4"/>
                  </a:cubicBezTo>
                  <a:cubicBezTo>
                    <a:pt x="8" y="0"/>
                    <a:pt x="2" y="5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1" name="Freeform 12"/>
            <p:cNvSpPr/>
            <p:nvPr/>
          </p:nvSpPr>
          <p:spPr bwMode="auto">
            <a:xfrm>
              <a:off x="190500" y="465138"/>
              <a:ext cx="20637" cy="15875"/>
            </a:xfrm>
            <a:custGeom>
              <a:avLst/>
              <a:gdLst>
                <a:gd name="T0" fmla="*/ 1 w 15"/>
                <a:gd name="T1" fmla="*/ 4 h 13"/>
                <a:gd name="T2" fmla="*/ 1 w 15"/>
                <a:gd name="T3" fmla="*/ 6 h 13"/>
                <a:gd name="T4" fmla="*/ 6 w 15"/>
                <a:gd name="T5" fmla="*/ 5 h 13"/>
                <a:gd name="T6" fmla="*/ 4 w 15"/>
                <a:gd name="T7" fmla="*/ 13 h 13"/>
                <a:gd name="T8" fmla="*/ 15 w 15"/>
                <a:gd name="T9" fmla="*/ 10 h 13"/>
                <a:gd name="T10" fmla="*/ 14 w 15"/>
                <a:gd name="T11" fmla="*/ 5 h 13"/>
                <a:gd name="T12" fmla="*/ 8 w 15"/>
                <a:gd name="T13" fmla="*/ 7 h 13"/>
                <a:gd name="T14" fmla="*/ 10 w 15"/>
                <a:gd name="T15" fmla="*/ 3 h 13"/>
                <a:gd name="T16" fmla="*/ 7 w 15"/>
                <a:gd name="T17" fmla="*/ 0 h 13"/>
                <a:gd name="T18" fmla="*/ 1 w 15"/>
                <a:gd name="T1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3">
                  <a:moveTo>
                    <a:pt x="1" y="4"/>
                  </a:moveTo>
                  <a:cubicBezTo>
                    <a:pt x="1" y="5"/>
                    <a:pt x="3" y="5"/>
                    <a:pt x="1" y="6"/>
                  </a:cubicBezTo>
                  <a:cubicBezTo>
                    <a:pt x="0" y="8"/>
                    <a:pt x="4" y="5"/>
                    <a:pt x="6" y="5"/>
                  </a:cubicBezTo>
                  <a:cubicBezTo>
                    <a:pt x="4" y="8"/>
                    <a:pt x="4" y="11"/>
                    <a:pt x="4" y="13"/>
                  </a:cubicBezTo>
                  <a:cubicBezTo>
                    <a:pt x="9" y="7"/>
                    <a:pt x="11" y="10"/>
                    <a:pt x="15" y="10"/>
                  </a:cubicBezTo>
                  <a:cubicBezTo>
                    <a:pt x="14" y="9"/>
                    <a:pt x="12" y="9"/>
                    <a:pt x="14" y="5"/>
                  </a:cubicBezTo>
                  <a:cubicBezTo>
                    <a:pt x="10" y="9"/>
                    <a:pt x="11" y="7"/>
                    <a:pt x="8" y="7"/>
                  </a:cubicBezTo>
                  <a:cubicBezTo>
                    <a:pt x="9" y="6"/>
                    <a:pt x="9" y="5"/>
                    <a:pt x="10" y="3"/>
                  </a:cubicBezTo>
                  <a:cubicBezTo>
                    <a:pt x="7" y="4"/>
                    <a:pt x="6" y="3"/>
                    <a:pt x="7" y="0"/>
                  </a:cubicBezTo>
                  <a:cubicBezTo>
                    <a:pt x="5" y="1"/>
                    <a:pt x="2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2" name="Freeform 13"/>
            <p:cNvSpPr/>
            <p:nvPr/>
          </p:nvSpPr>
          <p:spPr bwMode="auto">
            <a:xfrm>
              <a:off x="231775" y="349250"/>
              <a:ext cx="6350" cy="9525"/>
            </a:xfrm>
            <a:custGeom>
              <a:avLst/>
              <a:gdLst>
                <a:gd name="T0" fmla="*/ 1 w 5"/>
                <a:gd name="T1" fmla="*/ 2 h 7"/>
                <a:gd name="T2" fmla="*/ 0 w 5"/>
                <a:gd name="T3" fmla="*/ 7 h 7"/>
                <a:gd name="T4" fmla="*/ 3 w 5"/>
                <a:gd name="T5" fmla="*/ 6 h 7"/>
                <a:gd name="T6" fmla="*/ 1 w 5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1" y="2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3" y="4"/>
                    <a:pt x="3" y="6"/>
                  </a:cubicBezTo>
                  <a:cubicBezTo>
                    <a:pt x="5" y="4"/>
                    <a:pt x="5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3" name="Freeform 14"/>
            <p:cNvSpPr/>
            <p:nvPr/>
          </p:nvSpPr>
          <p:spPr bwMode="auto">
            <a:xfrm>
              <a:off x="265113" y="327025"/>
              <a:ext cx="6350" cy="7937"/>
            </a:xfrm>
            <a:custGeom>
              <a:avLst/>
              <a:gdLst>
                <a:gd name="T0" fmla="*/ 0 w 5"/>
                <a:gd name="T1" fmla="*/ 4 h 6"/>
                <a:gd name="T2" fmla="*/ 5 w 5"/>
                <a:gd name="T3" fmla="*/ 5 h 6"/>
                <a:gd name="T4" fmla="*/ 0 w 5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6"/>
                    <a:pt x="2" y="6"/>
                    <a:pt x="5" y="5"/>
                  </a:cubicBezTo>
                  <a:cubicBezTo>
                    <a:pt x="4" y="3"/>
                    <a:pt x="3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4" name="Freeform 15"/>
            <p:cNvSpPr/>
            <p:nvPr/>
          </p:nvSpPr>
          <p:spPr bwMode="auto">
            <a:xfrm>
              <a:off x="206375" y="528638"/>
              <a:ext cx="6350" cy="7937"/>
            </a:xfrm>
            <a:custGeom>
              <a:avLst/>
              <a:gdLst>
                <a:gd name="T0" fmla="*/ 1 w 5"/>
                <a:gd name="T1" fmla="*/ 1 h 6"/>
                <a:gd name="T2" fmla="*/ 5 w 5"/>
                <a:gd name="T3" fmla="*/ 3 h 6"/>
                <a:gd name="T4" fmla="*/ 1 w 5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cubicBezTo>
                    <a:pt x="0" y="5"/>
                    <a:pt x="2" y="6"/>
                    <a:pt x="5" y="3"/>
                  </a:cubicBezTo>
                  <a:cubicBezTo>
                    <a:pt x="4" y="2"/>
                    <a:pt x="4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5" name="Freeform 16"/>
            <p:cNvSpPr/>
            <p:nvPr/>
          </p:nvSpPr>
          <p:spPr bwMode="auto">
            <a:xfrm>
              <a:off x="273050" y="346075"/>
              <a:ext cx="6350" cy="11112"/>
            </a:xfrm>
            <a:custGeom>
              <a:avLst/>
              <a:gdLst>
                <a:gd name="T0" fmla="*/ 2 w 5"/>
                <a:gd name="T1" fmla="*/ 1 h 8"/>
                <a:gd name="T2" fmla="*/ 5 w 5"/>
                <a:gd name="T3" fmla="*/ 5 h 8"/>
                <a:gd name="T4" fmla="*/ 2 w 5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2" y="1"/>
                  </a:moveTo>
                  <a:cubicBezTo>
                    <a:pt x="3" y="3"/>
                    <a:pt x="0" y="8"/>
                    <a:pt x="5" y="5"/>
                  </a:cubicBezTo>
                  <a:cubicBezTo>
                    <a:pt x="5" y="3"/>
                    <a:pt x="5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6" name="Freeform 17"/>
            <p:cNvSpPr/>
            <p:nvPr/>
          </p:nvSpPr>
          <p:spPr bwMode="auto">
            <a:xfrm>
              <a:off x="261938" y="452438"/>
              <a:ext cx="7937" cy="9525"/>
            </a:xfrm>
            <a:custGeom>
              <a:avLst/>
              <a:gdLst>
                <a:gd name="T0" fmla="*/ 0 w 6"/>
                <a:gd name="T1" fmla="*/ 5 h 8"/>
                <a:gd name="T2" fmla="*/ 6 w 6"/>
                <a:gd name="T3" fmla="*/ 5 h 8"/>
                <a:gd name="T4" fmla="*/ 6 w 6"/>
                <a:gd name="T5" fmla="*/ 2 h 8"/>
                <a:gd name="T6" fmla="*/ 0 w 6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0" y="5"/>
                  </a:moveTo>
                  <a:cubicBezTo>
                    <a:pt x="0" y="8"/>
                    <a:pt x="3" y="4"/>
                    <a:pt x="6" y="5"/>
                  </a:cubicBezTo>
                  <a:cubicBezTo>
                    <a:pt x="6" y="4"/>
                    <a:pt x="5" y="3"/>
                    <a:pt x="6" y="2"/>
                  </a:cubicBezTo>
                  <a:cubicBezTo>
                    <a:pt x="1" y="6"/>
                    <a:pt x="3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7" name="Freeform 18"/>
            <p:cNvSpPr/>
            <p:nvPr/>
          </p:nvSpPr>
          <p:spPr bwMode="auto">
            <a:xfrm>
              <a:off x="300038" y="338138"/>
              <a:ext cx="6350" cy="11112"/>
            </a:xfrm>
            <a:custGeom>
              <a:avLst/>
              <a:gdLst>
                <a:gd name="T0" fmla="*/ 1 w 4"/>
                <a:gd name="T1" fmla="*/ 9 h 9"/>
                <a:gd name="T2" fmla="*/ 4 w 4"/>
                <a:gd name="T3" fmla="*/ 0 h 9"/>
                <a:gd name="T4" fmla="*/ 1 w 4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9">
                  <a:moveTo>
                    <a:pt x="1" y="9"/>
                  </a:moveTo>
                  <a:cubicBezTo>
                    <a:pt x="4" y="7"/>
                    <a:pt x="1" y="4"/>
                    <a:pt x="4" y="0"/>
                  </a:cubicBezTo>
                  <a:cubicBezTo>
                    <a:pt x="0" y="2"/>
                    <a:pt x="1" y="6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8" name="Freeform 19"/>
            <p:cNvSpPr/>
            <p:nvPr/>
          </p:nvSpPr>
          <p:spPr bwMode="auto">
            <a:xfrm>
              <a:off x="311150" y="365125"/>
              <a:ext cx="4762" cy="12700"/>
            </a:xfrm>
            <a:custGeom>
              <a:avLst/>
              <a:gdLst>
                <a:gd name="T0" fmla="*/ 0 w 4"/>
                <a:gd name="T1" fmla="*/ 6 h 9"/>
                <a:gd name="T2" fmla="*/ 4 w 4"/>
                <a:gd name="T3" fmla="*/ 8 h 9"/>
                <a:gd name="T4" fmla="*/ 3 w 4"/>
                <a:gd name="T5" fmla="*/ 0 h 9"/>
                <a:gd name="T6" fmla="*/ 0 w 4"/>
                <a:gd name="T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6"/>
                  </a:moveTo>
                  <a:cubicBezTo>
                    <a:pt x="1" y="6"/>
                    <a:pt x="1" y="9"/>
                    <a:pt x="4" y="8"/>
                  </a:cubicBezTo>
                  <a:cubicBezTo>
                    <a:pt x="4" y="5"/>
                    <a:pt x="3" y="4"/>
                    <a:pt x="3" y="0"/>
                  </a:cubicBezTo>
                  <a:cubicBezTo>
                    <a:pt x="1" y="1"/>
                    <a:pt x="2" y="5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9" name="Freeform 20"/>
            <p:cNvSpPr/>
            <p:nvPr/>
          </p:nvSpPr>
          <p:spPr bwMode="auto">
            <a:xfrm>
              <a:off x="252413" y="533400"/>
              <a:ext cx="12700" cy="4762"/>
            </a:xfrm>
            <a:custGeom>
              <a:avLst/>
              <a:gdLst>
                <a:gd name="T0" fmla="*/ 4 w 10"/>
                <a:gd name="T1" fmla="*/ 0 h 4"/>
                <a:gd name="T2" fmla="*/ 6 w 10"/>
                <a:gd name="T3" fmla="*/ 4 h 4"/>
                <a:gd name="T4" fmla="*/ 4 w 1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4" y="0"/>
                  </a:moveTo>
                  <a:cubicBezTo>
                    <a:pt x="0" y="4"/>
                    <a:pt x="6" y="3"/>
                    <a:pt x="6" y="4"/>
                  </a:cubicBezTo>
                  <a:cubicBezTo>
                    <a:pt x="10" y="1"/>
                    <a:pt x="5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0" name="Freeform 21"/>
            <p:cNvSpPr/>
            <p:nvPr/>
          </p:nvSpPr>
          <p:spPr bwMode="auto">
            <a:xfrm>
              <a:off x="273050" y="509588"/>
              <a:ext cx="9525" cy="11112"/>
            </a:xfrm>
            <a:custGeom>
              <a:avLst/>
              <a:gdLst>
                <a:gd name="T0" fmla="*/ 5 w 7"/>
                <a:gd name="T1" fmla="*/ 5 h 8"/>
                <a:gd name="T2" fmla="*/ 5 w 7"/>
                <a:gd name="T3" fmla="*/ 0 h 8"/>
                <a:gd name="T4" fmla="*/ 0 w 7"/>
                <a:gd name="T5" fmla="*/ 6 h 8"/>
                <a:gd name="T6" fmla="*/ 5 w 7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5" y="5"/>
                  </a:moveTo>
                  <a:cubicBezTo>
                    <a:pt x="7" y="1"/>
                    <a:pt x="2" y="5"/>
                    <a:pt x="5" y="0"/>
                  </a:cubicBezTo>
                  <a:cubicBezTo>
                    <a:pt x="3" y="1"/>
                    <a:pt x="1" y="3"/>
                    <a:pt x="0" y="6"/>
                  </a:cubicBezTo>
                  <a:cubicBezTo>
                    <a:pt x="4" y="3"/>
                    <a:pt x="2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1" name="Freeform 22"/>
            <p:cNvSpPr/>
            <p:nvPr/>
          </p:nvSpPr>
          <p:spPr bwMode="auto">
            <a:xfrm>
              <a:off x="252413" y="598488"/>
              <a:ext cx="4762" cy="6350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4 h 5"/>
                <a:gd name="T4" fmla="*/ 0 w 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3"/>
                    <a:pt x="0" y="5"/>
                    <a:pt x="3" y="4"/>
                  </a:cubicBezTo>
                  <a:cubicBezTo>
                    <a:pt x="2" y="2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2" name="Freeform 23"/>
            <p:cNvSpPr/>
            <p:nvPr/>
          </p:nvSpPr>
          <p:spPr bwMode="auto">
            <a:xfrm>
              <a:off x="347663" y="304800"/>
              <a:ext cx="7937" cy="7937"/>
            </a:xfrm>
            <a:custGeom>
              <a:avLst/>
              <a:gdLst>
                <a:gd name="T0" fmla="*/ 2 w 6"/>
                <a:gd name="T1" fmla="*/ 1 h 6"/>
                <a:gd name="T2" fmla="*/ 1 w 6"/>
                <a:gd name="T3" fmla="*/ 6 h 6"/>
                <a:gd name="T4" fmla="*/ 6 w 6"/>
                <a:gd name="T5" fmla="*/ 0 h 6"/>
                <a:gd name="T6" fmla="*/ 2 w 6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cubicBezTo>
                    <a:pt x="0" y="5"/>
                    <a:pt x="2" y="3"/>
                    <a:pt x="1" y="6"/>
                  </a:cubicBezTo>
                  <a:cubicBezTo>
                    <a:pt x="4" y="6"/>
                    <a:pt x="5" y="3"/>
                    <a:pt x="6" y="0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3" name="Freeform 24"/>
            <p:cNvSpPr/>
            <p:nvPr/>
          </p:nvSpPr>
          <p:spPr bwMode="auto">
            <a:xfrm>
              <a:off x="336550" y="339725"/>
              <a:ext cx="7937" cy="9525"/>
            </a:xfrm>
            <a:custGeom>
              <a:avLst/>
              <a:gdLst>
                <a:gd name="T0" fmla="*/ 2 w 6"/>
                <a:gd name="T1" fmla="*/ 2 h 8"/>
                <a:gd name="T2" fmla="*/ 2 w 6"/>
                <a:gd name="T3" fmla="*/ 8 h 8"/>
                <a:gd name="T4" fmla="*/ 2 w 6"/>
                <a:gd name="T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2" y="2"/>
                  </a:moveTo>
                  <a:cubicBezTo>
                    <a:pt x="0" y="7"/>
                    <a:pt x="2" y="7"/>
                    <a:pt x="2" y="8"/>
                  </a:cubicBezTo>
                  <a:cubicBezTo>
                    <a:pt x="5" y="6"/>
                    <a:pt x="6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4" name="Freeform 25"/>
            <p:cNvSpPr/>
            <p:nvPr/>
          </p:nvSpPr>
          <p:spPr bwMode="auto">
            <a:xfrm>
              <a:off x="355600" y="314325"/>
              <a:ext cx="19050" cy="20637"/>
            </a:xfrm>
            <a:custGeom>
              <a:avLst/>
              <a:gdLst>
                <a:gd name="T0" fmla="*/ 1 w 15"/>
                <a:gd name="T1" fmla="*/ 4 h 16"/>
                <a:gd name="T2" fmla="*/ 1 w 15"/>
                <a:gd name="T3" fmla="*/ 5 h 16"/>
                <a:gd name="T4" fmla="*/ 6 w 15"/>
                <a:gd name="T5" fmla="*/ 16 h 16"/>
                <a:gd name="T6" fmla="*/ 15 w 15"/>
                <a:gd name="T7" fmla="*/ 10 h 16"/>
                <a:gd name="T8" fmla="*/ 10 w 15"/>
                <a:gd name="T9" fmla="*/ 10 h 16"/>
                <a:gd name="T10" fmla="*/ 12 w 15"/>
                <a:gd name="T11" fmla="*/ 4 h 16"/>
                <a:gd name="T12" fmla="*/ 4 w 15"/>
                <a:gd name="T13" fmla="*/ 6 h 16"/>
                <a:gd name="T14" fmla="*/ 6 w 15"/>
                <a:gd name="T15" fmla="*/ 0 h 16"/>
                <a:gd name="T16" fmla="*/ 1 w 15"/>
                <a:gd name="T17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1" y="4"/>
                  </a:moveTo>
                  <a:cubicBezTo>
                    <a:pt x="0" y="5"/>
                    <a:pt x="1" y="5"/>
                    <a:pt x="1" y="5"/>
                  </a:cubicBezTo>
                  <a:cubicBezTo>
                    <a:pt x="0" y="11"/>
                    <a:pt x="7" y="10"/>
                    <a:pt x="6" y="16"/>
                  </a:cubicBezTo>
                  <a:cubicBezTo>
                    <a:pt x="10" y="15"/>
                    <a:pt x="12" y="12"/>
                    <a:pt x="15" y="10"/>
                  </a:cubicBezTo>
                  <a:cubicBezTo>
                    <a:pt x="15" y="6"/>
                    <a:pt x="11" y="11"/>
                    <a:pt x="10" y="10"/>
                  </a:cubicBezTo>
                  <a:cubicBezTo>
                    <a:pt x="11" y="7"/>
                    <a:pt x="13" y="6"/>
                    <a:pt x="12" y="4"/>
                  </a:cubicBezTo>
                  <a:cubicBezTo>
                    <a:pt x="8" y="8"/>
                    <a:pt x="7" y="5"/>
                    <a:pt x="4" y="6"/>
                  </a:cubicBezTo>
                  <a:cubicBezTo>
                    <a:pt x="6" y="3"/>
                    <a:pt x="5" y="3"/>
                    <a:pt x="6" y="0"/>
                  </a:cubicBezTo>
                  <a:cubicBezTo>
                    <a:pt x="3" y="0"/>
                    <a:pt x="4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5" name="Freeform 26"/>
            <p:cNvSpPr/>
            <p:nvPr/>
          </p:nvSpPr>
          <p:spPr bwMode="auto">
            <a:xfrm>
              <a:off x="290513" y="539750"/>
              <a:ext cx="14287" cy="12700"/>
            </a:xfrm>
            <a:custGeom>
              <a:avLst/>
              <a:gdLst>
                <a:gd name="T0" fmla="*/ 3 w 11"/>
                <a:gd name="T1" fmla="*/ 5 h 10"/>
                <a:gd name="T2" fmla="*/ 6 w 11"/>
                <a:gd name="T3" fmla="*/ 4 h 10"/>
                <a:gd name="T4" fmla="*/ 7 w 11"/>
                <a:gd name="T5" fmla="*/ 0 h 10"/>
                <a:gd name="T6" fmla="*/ 1 w 11"/>
                <a:gd name="T7" fmla="*/ 4 h 10"/>
                <a:gd name="T8" fmla="*/ 1 w 11"/>
                <a:gd name="T9" fmla="*/ 10 h 10"/>
                <a:gd name="T10" fmla="*/ 3 w 11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3" y="5"/>
                  </a:moveTo>
                  <a:cubicBezTo>
                    <a:pt x="3" y="3"/>
                    <a:pt x="6" y="3"/>
                    <a:pt x="6" y="4"/>
                  </a:cubicBezTo>
                  <a:cubicBezTo>
                    <a:pt x="11" y="1"/>
                    <a:pt x="4" y="3"/>
                    <a:pt x="7" y="0"/>
                  </a:cubicBezTo>
                  <a:cubicBezTo>
                    <a:pt x="4" y="1"/>
                    <a:pt x="3" y="3"/>
                    <a:pt x="1" y="4"/>
                  </a:cubicBezTo>
                  <a:cubicBezTo>
                    <a:pt x="0" y="7"/>
                    <a:pt x="1" y="8"/>
                    <a:pt x="1" y="10"/>
                  </a:cubicBezTo>
                  <a:cubicBezTo>
                    <a:pt x="4" y="9"/>
                    <a:pt x="3" y="6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6" name="Freeform 27"/>
            <p:cNvSpPr/>
            <p:nvPr/>
          </p:nvSpPr>
          <p:spPr bwMode="auto">
            <a:xfrm>
              <a:off x="404813" y="198438"/>
              <a:ext cx="6350" cy="11112"/>
            </a:xfrm>
            <a:custGeom>
              <a:avLst/>
              <a:gdLst>
                <a:gd name="T0" fmla="*/ 2 w 5"/>
                <a:gd name="T1" fmla="*/ 1 h 8"/>
                <a:gd name="T2" fmla="*/ 4 w 5"/>
                <a:gd name="T3" fmla="*/ 6 h 8"/>
                <a:gd name="T4" fmla="*/ 2 w 5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2" y="1"/>
                  </a:moveTo>
                  <a:cubicBezTo>
                    <a:pt x="2" y="4"/>
                    <a:pt x="0" y="8"/>
                    <a:pt x="4" y="6"/>
                  </a:cubicBezTo>
                  <a:cubicBezTo>
                    <a:pt x="4" y="4"/>
                    <a:pt x="5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7" name="Freeform 28"/>
            <p:cNvSpPr/>
            <p:nvPr/>
          </p:nvSpPr>
          <p:spPr bwMode="auto">
            <a:xfrm>
              <a:off x="409575" y="192088"/>
              <a:ext cx="9525" cy="6350"/>
            </a:xfrm>
            <a:custGeom>
              <a:avLst/>
              <a:gdLst>
                <a:gd name="T0" fmla="*/ 3 w 7"/>
                <a:gd name="T1" fmla="*/ 1 h 6"/>
                <a:gd name="T2" fmla="*/ 4 w 7"/>
                <a:gd name="T3" fmla="*/ 5 h 6"/>
                <a:gd name="T4" fmla="*/ 3 w 7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3" y="1"/>
                  </a:moveTo>
                  <a:cubicBezTo>
                    <a:pt x="0" y="3"/>
                    <a:pt x="2" y="6"/>
                    <a:pt x="4" y="5"/>
                  </a:cubicBezTo>
                  <a:cubicBezTo>
                    <a:pt x="7" y="0"/>
                    <a:pt x="2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8" name="Freeform 29"/>
            <p:cNvSpPr/>
            <p:nvPr/>
          </p:nvSpPr>
          <p:spPr bwMode="auto">
            <a:xfrm>
              <a:off x="412750" y="198438"/>
              <a:ext cx="7937" cy="7937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2 h 6"/>
                <a:gd name="T4" fmla="*/ 5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cubicBezTo>
                    <a:pt x="2" y="6"/>
                    <a:pt x="3" y="3"/>
                    <a:pt x="6" y="2"/>
                  </a:cubicBezTo>
                  <a:cubicBezTo>
                    <a:pt x="6" y="1"/>
                    <a:pt x="4" y="1"/>
                    <a:pt x="5" y="0"/>
                  </a:cubicBezTo>
                  <a:cubicBezTo>
                    <a:pt x="2" y="1"/>
                    <a:pt x="1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9" name="Freeform 30"/>
            <p:cNvSpPr/>
            <p:nvPr/>
          </p:nvSpPr>
          <p:spPr bwMode="auto">
            <a:xfrm>
              <a:off x="293688" y="549275"/>
              <a:ext cx="14287" cy="9525"/>
            </a:xfrm>
            <a:custGeom>
              <a:avLst/>
              <a:gdLst>
                <a:gd name="T0" fmla="*/ 5 w 11"/>
                <a:gd name="T1" fmla="*/ 0 h 8"/>
                <a:gd name="T2" fmla="*/ 5 w 11"/>
                <a:gd name="T3" fmla="*/ 8 h 8"/>
                <a:gd name="T4" fmla="*/ 5 w 11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5" y="0"/>
                  </a:moveTo>
                  <a:cubicBezTo>
                    <a:pt x="0" y="5"/>
                    <a:pt x="6" y="5"/>
                    <a:pt x="5" y="8"/>
                  </a:cubicBezTo>
                  <a:cubicBezTo>
                    <a:pt x="11" y="4"/>
                    <a:pt x="6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0" name="Freeform 31"/>
            <p:cNvSpPr/>
            <p:nvPr/>
          </p:nvSpPr>
          <p:spPr bwMode="auto">
            <a:xfrm>
              <a:off x="455613" y="123825"/>
              <a:ext cx="11112" cy="6350"/>
            </a:xfrm>
            <a:custGeom>
              <a:avLst/>
              <a:gdLst>
                <a:gd name="T0" fmla="*/ 0 w 9"/>
                <a:gd name="T1" fmla="*/ 3 h 5"/>
                <a:gd name="T2" fmla="*/ 9 w 9"/>
                <a:gd name="T3" fmla="*/ 2 h 5"/>
                <a:gd name="T4" fmla="*/ 0 w 9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cubicBezTo>
                    <a:pt x="0" y="5"/>
                    <a:pt x="3" y="4"/>
                    <a:pt x="9" y="2"/>
                  </a:cubicBezTo>
                  <a:cubicBezTo>
                    <a:pt x="6" y="2"/>
                    <a:pt x="5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1" name="Freeform 32"/>
            <p:cNvSpPr/>
            <p:nvPr/>
          </p:nvSpPr>
          <p:spPr bwMode="auto">
            <a:xfrm>
              <a:off x="306388" y="563563"/>
              <a:ext cx="9525" cy="12700"/>
            </a:xfrm>
            <a:custGeom>
              <a:avLst/>
              <a:gdLst>
                <a:gd name="T0" fmla="*/ 4 w 8"/>
                <a:gd name="T1" fmla="*/ 7 h 10"/>
                <a:gd name="T2" fmla="*/ 4 w 8"/>
                <a:gd name="T3" fmla="*/ 2 h 10"/>
                <a:gd name="T4" fmla="*/ 4 w 8"/>
                <a:gd name="T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4" y="7"/>
                  </a:moveTo>
                  <a:cubicBezTo>
                    <a:pt x="6" y="5"/>
                    <a:pt x="8" y="0"/>
                    <a:pt x="4" y="2"/>
                  </a:cubicBezTo>
                  <a:cubicBezTo>
                    <a:pt x="2" y="4"/>
                    <a:pt x="0" y="10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2" name="Freeform 33"/>
            <p:cNvSpPr/>
            <p:nvPr/>
          </p:nvSpPr>
          <p:spPr bwMode="auto">
            <a:xfrm>
              <a:off x="409575" y="261938"/>
              <a:ext cx="11112" cy="7937"/>
            </a:xfrm>
            <a:custGeom>
              <a:avLst/>
              <a:gdLst>
                <a:gd name="T0" fmla="*/ 2 w 8"/>
                <a:gd name="T1" fmla="*/ 1 h 6"/>
                <a:gd name="T2" fmla="*/ 8 w 8"/>
                <a:gd name="T3" fmla="*/ 0 h 6"/>
                <a:gd name="T4" fmla="*/ 2 w 8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2" y="1"/>
                  </a:moveTo>
                  <a:cubicBezTo>
                    <a:pt x="0" y="5"/>
                    <a:pt x="6" y="6"/>
                    <a:pt x="8" y="0"/>
                  </a:cubicBezTo>
                  <a:cubicBezTo>
                    <a:pt x="3" y="3"/>
                    <a:pt x="4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3" name="Freeform 34"/>
            <p:cNvSpPr/>
            <p:nvPr/>
          </p:nvSpPr>
          <p:spPr bwMode="auto">
            <a:xfrm>
              <a:off x="381000" y="352425"/>
              <a:ext cx="14287" cy="14287"/>
            </a:xfrm>
            <a:custGeom>
              <a:avLst/>
              <a:gdLst>
                <a:gd name="T0" fmla="*/ 3 w 12"/>
                <a:gd name="T1" fmla="*/ 3 h 11"/>
                <a:gd name="T2" fmla="*/ 8 w 12"/>
                <a:gd name="T3" fmla="*/ 8 h 11"/>
                <a:gd name="T4" fmla="*/ 10 w 12"/>
                <a:gd name="T5" fmla="*/ 5 h 11"/>
                <a:gd name="T6" fmla="*/ 3 w 12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3" y="3"/>
                  </a:moveTo>
                  <a:cubicBezTo>
                    <a:pt x="0" y="7"/>
                    <a:pt x="3" y="11"/>
                    <a:pt x="8" y="8"/>
                  </a:cubicBezTo>
                  <a:cubicBezTo>
                    <a:pt x="8" y="6"/>
                    <a:pt x="9" y="6"/>
                    <a:pt x="10" y="5"/>
                  </a:cubicBezTo>
                  <a:cubicBezTo>
                    <a:pt x="12" y="0"/>
                    <a:pt x="3" y="7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4" name="Freeform 35"/>
            <p:cNvSpPr/>
            <p:nvPr/>
          </p:nvSpPr>
          <p:spPr bwMode="auto">
            <a:xfrm>
              <a:off x="446088" y="180975"/>
              <a:ext cx="7937" cy="11112"/>
            </a:xfrm>
            <a:custGeom>
              <a:avLst/>
              <a:gdLst>
                <a:gd name="T0" fmla="*/ 2 w 6"/>
                <a:gd name="T1" fmla="*/ 2 h 8"/>
                <a:gd name="T2" fmla="*/ 5 w 6"/>
                <a:gd name="T3" fmla="*/ 8 h 8"/>
                <a:gd name="T4" fmla="*/ 2 w 6"/>
                <a:gd name="T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2" y="2"/>
                  </a:moveTo>
                  <a:cubicBezTo>
                    <a:pt x="0" y="7"/>
                    <a:pt x="2" y="8"/>
                    <a:pt x="5" y="8"/>
                  </a:cubicBezTo>
                  <a:cubicBezTo>
                    <a:pt x="3" y="7"/>
                    <a:pt x="6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5" name="Freeform 36"/>
            <p:cNvSpPr/>
            <p:nvPr/>
          </p:nvSpPr>
          <p:spPr bwMode="auto">
            <a:xfrm>
              <a:off x="315913" y="576263"/>
              <a:ext cx="14287" cy="19050"/>
            </a:xfrm>
            <a:custGeom>
              <a:avLst/>
              <a:gdLst>
                <a:gd name="T0" fmla="*/ 0 w 11"/>
                <a:gd name="T1" fmla="*/ 7 h 15"/>
                <a:gd name="T2" fmla="*/ 0 w 11"/>
                <a:gd name="T3" fmla="*/ 9 h 15"/>
                <a:gd name="T4" fmla="*/ 8 w 11"/>
                <a:gd name="T5" fmla="*/ 13 h 15"/>
                <a:gd name="T6" fmla="*/ 0 w 11"/>
                <a:gd name="T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5">
                  <a:moveTo>
                    <a:pt x="0" y="7"/>
                  </a:moveTo>
                  <a:cubicBezTo>
                    <a:pt x="1" y="7"/>
                    <a:pt x="1" y="8"/>
                    <a:pt x="0" y="9"/>
                  </a:cubicBezTo>
                  <a:cubicBezTo>
                    <a:pt x="5" y="8"/>
                    <a:pt x="3" y="15"/>
                    <a:pt x="8" y="13"/>
                  </a:cubicBezTo>
                  <a:cubicBezTo>
                    <a:pt x="5" y="10"/>
                    <a:pt x="11" y="0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6" name="Freeform 37"/>
            <p:cNvSpPr/>
            <p:nvPr/>
          </p:nvSpPr>
          <p:spPr bwMode="auto">
            <a:xfrm>
              <a:off x="423863" y="284163"/>
              <a:ext cx="9525" cy="7937"/>
            </a:xfrm>
            <a:custGeom>
              <a:avLst/>
              <a:gdLst>
                <a:gd name="T0" fmla="*/ 2 w 7"/>
                <a:gd name="T1" fmla="*/ 2 h 6"/>
                <a:gd name="T2" fmla="*/ 7 w 7"/>
                <a:gd name="T3" fmla="*/ 2 h 6"/>
                <a:gd name="T4" fmla="*/ 7 w 7"/>
                <a:gd name="T5" fmla="*/ 0 h 6"/>
                <a:gd name="T6" fmla="*/ 2 w 7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2" y="2"/>
                  </a:moveTo>
                  <a:cubicBezTo>
                    <a:pt x="0" y="6"/>
                    <a:pt x="5" y="3"/>
                    <a:pt x="7" y="2"/>
                  </a:cubicBezTo>
                  <a:cubicBezTo>
                    <a:pt x="6" y="2"/>
                    <a:pt x="6" y="1"/>
                    <a:pt x="7" y="0"/>
                  </a:cubicBezTo>
                  <a:cubicBezTo>
                    <a:pt x="5" y="1"/>
                    <a:pt x="4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7" name="Freeform 38"/>
            <p:cNvSpPr/>
            <p:nvPr/>
          </p:nvSpPr>
          <p:spPr bwMode="auto">
            <a:xfrm>
              <a:off x="322263" y="590550"/>
              <a:ext cx="14287" cy="9525"/>
            </a:xfrm>
            <a:custGeom>
              <a:avLst/>
              <a:gdLst>
                <a:gd name="T0" fmla="*/ 4 w 11"/>
                <a:gd name="T1" fmla="*/ 2 h 7"/>
                <a:gd name="T2" fmla="*/ 2 w 11"/>
                <a:gd name="T3" fmla="*/ 6 h 7"/>
                <a:gd name="T4" fmla="*/ 8 w 11"/>
                <a:gd name="T5" fmla="*/ 5 h 7"/>
                <a:gd name="T6" fmla="*/ 6 w 11"/>
                <a:gd name="T7" fmla="*/ 2 h 7"/>
                <a:gd name="T8" fmla="*/ 4 w 11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4" y="2"/>
                  </a:moveTo>
                  <a:cubicBezTo>
                    <a:pt x="0" y="4"/>
                    <a:pt x="4" y="4"/>
                    <a:pt x="2" y="6"/>
                  </a:cubicBezTo>
                  <a:cubicBezTo>
                    <a:pt x="6" y="1"/>
                    <a:pt x="4" y="7"/>
                    <a:pt x="8" y="5"/>
                  </a:cubicBezTo>
                  <a:cubicBezTo>
                    <a:pt x="11" y="0"/>
                    <a:pt x="4" y="7"/>
                    <a:pt x="6" y="2"/>
                  </a:cubicBezTo>
                  <a:cubicBezTo>
                    <a:pt x="5" y="3"/>
                    <a:pt x="3" y="3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8" name="Freeform 39"/>
            <p:cNvSpPr/>
            <p:nvPr/>
          </p:nvSpPr>
          <p:spPr bwMode="auto">
            <a:xfrm>
              <a:off x="325438" y="598488"/>
              <a:ext cx="14287" cy="15875"/>
            </a:xfrm>
            <a:custGeom>
              <a:avLst/>
              <a:gdLst>
                <a:gd name="T0" fmla="*/ 4 w 11"/>
                <a:gd name="T1" fmla="*/ 2 h 12"/>
                <a:gd name="T2" fmla="*/ 5 w 11"/>
                <a:gd name="T3" fmla="*/ 10 h 12"/>
                <a:gd name="T4" fmla="*/ 11 w 11"/>
                <a:gd name="T5" fmla="*/ 1 h 12"/>
                <a:gd name="T6" fmla="*/ 4 w 11"/>
                <a:gd name="T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4" y="2"/>
                  </a:moveTo>
                  <a:cubicBezTo>
                    <a:pt x="5" y="5"/>
                    <a:pt x="0" y="12"/>
                    <a:pt x="5" y="10"/>
                  </a:cubicBezTo>
                  <a:cubicBezTo>
                    <a:pt x="5" y="5"/>
                    <a:pt x="10" y="6"/>
                    <a:pt x="11" y="1"/>
                  </a:cubicBezTo>
                  <a:cubicBezTo>
                    <a:pt x="6" y="6"/>
                    <a:pt x="8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9" name="Freeform 40"/>
            <p:cNvSpPr/>
            <p:nvPr/>
          </p:nvSpPr>
          <p:spPr bwMode="auto">
            <a:xfrm>
              <a:off x="466725" y="242888"/>
              <a:ext cx="9525" cy="7937"/>
            </a:xfrm>
            <a:custGeom>
              <a:avLst/>
              <a:gdLst>
                <a:gd name="T0" fmla="*/ 0 w 7"/>
                <a:gd name="T1" fmla="*/ 3 h 6"/>
                <a:gd name="T2" fmla="*/ 7 w 7"/>
                <a:gd name="T3" fmla="*/ 1 h 6"/>
                <a:gd name="T4" fmla="*/ 0 w 7"/>
                <a:gd name="T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0" y="3"/>
                  </a:moveTo>
                  <a:cubicBezTo>
                    <a:pt x="1" y="6"/>
                    <a:pt x="5" y="6"/>
                    <a:pt x="7" y="1"/>
                  </a:cubicBezTo>
                  <a:cubicBezTo>
                    <a:pt x="4" y="2"/>
                    <a:pt x="4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0" name="Freeform 41"/>
            <p:cNvSpPr/>
            <p:nvPr/>
          </p:nvSpPr>
          <p:spPr bwMode="auto">
            <a:xfrm>
              <a:off x="341313" y="617538"/>
              <a:ext cx="14287" cy="17462"/>
            </a:xfrm>
            <a:custGeom>
              <a:avLst/>
              <a:gdLst>
                <a:gd name="T0" fmla="*/ 3 w 12"/>
                <a:gd name="T1" fmla="*/ 0 h 14"/>
                <a:gd name="T2" fmla="*/ 6 w 12"/>
                <a:gd name="T3" fmla="*/ 6 h 14"/>
                <a:gd name="T4" fmla="*/ 0 w 12"/>
                <a:gd name="T5" fmla="*/ 10 h 14"/>
                <a:gd name="T6" fmla="*/ 10 w 12"/>
                <a:gd name="T7" fmla="*/ 11 h 14"/>
                <a:gd name="T8" fmla="*/ 12 w 12"/>
                <a:gd name="T9" fmla="*/ 4 h 14"/>
                <a:gd name="T10" fmla="*/ 9 w 12"/>
                <a:gd name="T11" fmla="*/ 9 h 14"/>
                <a:gd name="T12" fmla="*/ 3 w 1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3" y="0"/>
                  </a:moveTo>
                  <a:cubicBezTo>
                    <a:pt x="2" y="5"/>
                    <a:pt x="6" y="3"/>
                    <a:pt x="6" y="6"/>
                  </a:cubicBezTo>
                  <a:cubicBezTo>
                    <a:pt x="5" y="8"/>
                    <a:pt x="3" y="9"/>
                    <a:pt x="0" y="10"/>
                  </a:cubicBezTo>
                  <a:cubicBezTo>
                    <a:pt x="1" y="14"/>
                    <a:pt x="7" y="7"/>
                    <a:pt x="10" y="11"/>
                  </a:cubicBezTo>
                  <a:cubicBezTo>
                    <a:pt x="12" y="7"/>
                    <a:pt x="11" y="8"/>
                    <a:pt x="12" y="4"/>
                  </a:cubicBezTo>
                  <a:cubicBezTo>
                    <a:pt x="8" y="6"/>
                    <a:pt x="12" y="6"/>
                    <a:pt x="9" y="9"/>
                  </a:cubicBezTo>
                  <a:cubicBezTo>
                    <a:pt x="7" y="7"/>
                    <a:pt x="9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1" name="Freeform 42"/>
            <p:cNvSpPr/>
            <p:nvPr/>
          </p:nvSpPr>
          <p:spPr bwMode="auto">
            <a:xfrm>
              <a:off x="423863" y="431800"/>
              <a:ext cx="9525" cy="9525"/>
            </a:xfrm>
            <a:custGeom>
              <a:avLst/>
              <a:gdLst>
                <a:gd name="T0" fmla="*/ 0 w 7"/>
                <a:gd name="T1" fmla="*/ 3 h 7"/>
                <a:gd name="T2" fmla="*/ 7 w 7"/>
                <a:gd name="T3" fmla="*/ 4 h 7"/>
                <a:gd name="T4" fmla="*/ 0 w 7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0" y="7"/>
                    <a:pt x="4" y="6"/>
                    <a:pt x="7" y="4"/>
                  </a:cubicBezTo>
                  <a:cubicBezTo>
                    <a:pt x="6" y="2"/>
                    <a:pt x="5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2" name="Freeform 43"/>
            <p:cNvSpPr/>
            <p:nvPr/>
          </p:nvSpPr>
          <p:spPr bwMode="auto">
            <a:xfrm>
              <a:off x="458788" y="336550"/>
              <a:ext cx="6350" cy="7937"/>
            </a:xfrm>
            <a:custGeom>
              <a:avLst/>
              <a:gdLst>
                <a:gd name="T0" fmla="*/ 1 w 5"/>
                <a:gd name="T1" fmla="*/ 1 h 6"/>
                <a:gd name="T2" fmla="*/ 0 w 5"/>
                <a:gd name="T3" fmla="*/ 6 h 6"/>
                <a:gd name="T4" fmla="*/ 5 w 5"/>
                <a:gd name="T5" fmla="*/ 1 h 6"/>
                <a:gd name="T6" fmla="*/ 1 w 5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cubicBezTo>
                    <a:pt x="2" y="3"/>
                    <a:pt x="0" y="3"/>
                    <a:pt x="0" y="6"/>
                  </a:cubicBezTo>
                  <a:cubicBezTo>
                    <a:pt x="2" y="5"/>
                    <a:pt x="3" y="2"/>
                    <a:pt x="5" y="1"/>
                  </a:cubicBezTo>
                  <a:cubicBezTo>
                    <a:pt x="5" y="0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3" name="Freeform 44"/>
            <p:cNvSpPr/>
            <p:nvPr/>
          </p:nvSpPr>
          <p:spPr bwMode="auto">
            <a:xfrm>
              <a:off x="488950" y="387350"/>
              <a:ext cx="7937" cy="11112"/>
            </a:xfrm>
            <a:custGeom>
              <a:avLst/>
              <a:gdLst>
                <a:gd name="T0" fmla="*/ 0 w 6"/>
                <a:gd name="T1" fmla="*/ 4 h 8"/>
                <a:gd name="T2" fmla="*/ 6 w 6"/>
                <a:gd name="T3" fmla="*/ 6 h 8"/>
                <a:gd name="T4" fmla="*/ 0 w 6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0" y="4"/>
                  </a:moveTo>
                  <a:cubicBezTo>
                    <a:pt x="1" y="6"/>
                    <a:pt x="2" y="8"/>
                    <a:pt x="6" y="6"/>
                  </a:cubicBezTo>
                  <a:cubicBezTo>
                    <a:pt x="4" y="6"/>
                    <a:pt x="4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4" name="Freeform 45"/>
            <p:cNvSpPr/>
            <p:nvPr/>
          </p:nvSpPr>
          <p:spPr bwMode="auto">
            <a:xfrm>
              <a:off x="565150" y="247650"/>
              <a:ext cx="6350" cy="9525"/>
            </a:xfrm>
            <a:custGeom>
              <a:avLst/>
              <a:gdLst>
                <a:gd name="T0" fmla="*/ 1 w 5"/>
                <a:gd name="T1" fmla="*/ 2 h 7"/>
                <a:gd name="T2" fmla="*/ 1 w 5"/>
                <a:gd name="T3" fmla="*/ 7 h 7"/>
                <a:gd name="T4" fmla="*/ 5 w 5"/>
                <a:gd name="T5" fmla="*/ 2 h 7"/>
                <a:gd name="T6" fmla="*/ 1 w 5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1" y="2"/>
                  </a:moveTo>
                  <a:cubicBezTo>
                    <a:pt x="0" y="5"/>
                    <a:pt x="1" y="5"/>
                    <a:pt x="1" y="7"/>
                  </a:cubicBezTo>
                  <a:cubicBezTo>
                    <a:pt x="4" y="7"/>
                    <a:pt x="2" y="2"/>
                    <a:pt x="5" y="2"/>
                  </a:cubicBezTo>
                  <a:cubicBezTo>
                    <a:pt x="5" y="0"/>
                    <a:pt x="2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5" name="Freeform 46"/>
            <p:cNvSpPr/>
            <p:nvPr/>
          </p:nvSpPr>
          <p:spPr bwMode="auto">
            <a:xfrm>
              <a:off x="592138" y="171450"/>
              <a:ext cx="9525" cy="7937"/>
            </a:xfrm>
            <a:custGeom>
              <a:avLst/>
              <a:gdLst>
                <a:gd name="T0" fmla="*/ 0 w 7"/>
                <a:gd name="T1" fmla="*/ 3 h 6"/>
                <a:gd name="T2" fmla="*/ 7 w 7"/>
                <a:gd name="T3" fmla="*/ 4 h 6"/>
                <a:gd name="T4" fmla="*/ 0 w 7"/>
                <a:gd name="T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0" y="3"/>
                  </a:moveTo>
                  <a:cubicBezTo>
                    <a:pt x="0" y="6"/>
                    <a:pt x="3" y="5"/>
                    <a:pt x="7" y="4"/>
                  </a:cubicBezTo>
                  <a:cubicBezTo>
                    <a:pt x="5" y="3"/>
                    <a:pt x="4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6" name="Freeform 47"/>
            <p:cNvSpPr/>
            <p:nvPr/>
          </p:nvSpPr>
          <p:spPr bwMode="auto">
            <a:xfrm>
              <a:off x="504825" y="466725"/>
              <a:ext cx="4762" cy="7937"/>
            </a:xfrm>
            <a:custGeom>
              <a:avLst/>
              <a:gdLst>
                <a:gd name="T0" fmla="*/ 1 w 4"/>
                <a:gd name="T1" fmla="*/ 2 h 7"/>
                <a:gd name="T2" fmla="*/ 0 w 4"/>
                <a:gd name="T3" fmla="*/ 7 h 7"/>
                <a:gd name="T4" fmla="*/ 2 w 4"/>
                <a:gd name="T5" fmla="*/ 6 h 7"/>
                <a:gd name="T6" fmla="*/ 1 w 4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2"/>
                  </a:moveTo>
                  <a:cubicBezTo>
                    <a:pt x="1" y="4"/>
                    <a:pt x="0" y="5"/>
                    <a:pt x="0" y="7"/>
                  </a:cubicBezTo>
                  <a:cubicBezTo>
                    <a:pt x="1" y="6"/>
                    <a:pt x="2" y="5"/>
                    <a:pt x="2" y="6"/>
                  </a:cubicBezTo>
                  <a:cubicBezTo>
                    <a:pt x="4" y="4"/>
                    <a:pt x="4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7" name="Freeform 48"/>
            <p:cNvSpPr/>
            <p:nvPr/>
          </p:nvSpPr>
          <p:spPr bwMode="auto">
            <a:xfrm>
              <a:off x="595313" y="238125"/>
              <a:ext cx="12700" cy="14287"/>
            </a:xfrm>
            <a:custGeom>
              <a:avLst/>
              <a:gdLst>
                <a:gd name="T0" fmla="*/ 1 w 11"/>
                <a:gd name="T1" fmla="*/ 2 h 11"/>
                <a:gd name="T2" fmla="*/ 2 w 11"/>
                <a:gd name="T3" fmla="*/ 11 h 11"/>
                <a:gd name="T4" fmla="*/ 6 w 11"/>
                <a:gd name="T5" fmla="*/ 5 h 11"/>
                <a:gd name="T6" fmla="*/ 11 w 11"/>
                <a:gd name="T7" fmla="*/ 5 h 11"/>
                <a:gd name="T8" fmla="*/ 9 w 11"/>
                <a:gd name="T9" fmla="*/ 2 h 11"/>
                <a:gd name="T10" fmla="*/ 1 w 11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1" y="2"/>
                  </a:moveTo>
                  <a:cubicBezTo>
                    <a:pt x="0" y="6"/>
                    <a:pt x="4" y="5"/>
                    <a:pt x="2" y="11"/>
                  </a:cubicBezTo>
                  <a:cubicBezTo>
                    <a:pt x="4" y="10"/>
                    <a:pt x="5" y="7"/>
                    <a:pt x="6" y="5"/>
                  </a:cubicBezTo>
                  <a:cubicBezTo>
                    <a:pt x="9" y="5"/>
                    <a:pt x="7" y="9"/>
                    <a:pt x="11" y="5"/>
                  </a:cubicBezTo>
                  <a:cubicBezTo>
                    <a:pt x="11" y="3"/>
                    <a:pt x="7" y="6"/>
                    <a:pt x="9" y="2"/>
                  </a:cubicBezTo>
                  <a:cubicBezTo>
                    <a:pt x="4" y="7"/>
                    <a:pt x="6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8" name="Freeform 49"/>
            <p:cNvSpPr/>
            <p:nvPr/>
          </p:nvSpPr>
          <p:spPr bwMode="auto">
            <a:xfrm>
              <a:off x="533400" y="450850"/>
              <a:ext cx="7937" cy="9525"/>
            </a:xfrm>
            <a:custGeom>
              <a:avLst/>
              <a:gdLst>
                <a:gd name="T0" fmla="*/ 0 w 6"/>
                <a:gd name="T1" fmla="*/ 4 h 7"/>
                <a:gd name="T2" fmla="*/ 1 w 6"/>
                <a:gd name="T3" fmla="*/ 6 h 7"/>
                <a:gd name="T4" fmla="*/ 5 w 6"/>
                <a:gd name="T5" fmla="*/ 0 h 7"/>
                <a:gd name="T6" fmla="*/ 0 w 6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4"/>
                  </a:moveTo>
                  <a:cubicBezTo>
                    <a:pt x="1" y="4"/>
                    <a:pt x="0" y="7"/>
                    <a:pt x="1" y="6"/>
                  </a:cubicBezTo>
                  <a:cubicBezTo>
                    <a:pt x="4" y="5"/>
                    <a:pt x="6" y="1"/>
                    <a:pt x="5" y="0"/>
                  </a:cubicBezTo>
                  <a:cubicBezTo>
                    <a:pt x="2" y="0"/>
                    <a:pt x="3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9" name="Freeform 50"/>
            <p:cNvSpPr/>
            <p:nvPr/>
          </p:nvSpPr>
          <p:spPr bwMode="auto">
            <a:xfrm>
              <a:off x="619125" y="263525"/>
              <a:ext cx="9525" cy="11112"/>
            </a:xfrm>
            <a:custGeom>
              <a:avLst/>
              <a:gdLst>
                <a:gd name="T0" fmla="*/ 4 w 8"/>
                <a:gd name="T1" fmla="*/ 0 h 9"/>
                <a:gd name="T2" fmla="*/ 8 w 8"/>
                <a:gd name="T3" fmla="*/ 5 h 9"/>
                <a:gd name="T4" fmla="*/ 4 w 8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cubicBezTo>
                    <a:pt x="0" y="4"/>
                    <a:pt x="4" y="9"/>
                    <a:pt x="8" y="5"/>
                  </a:cubicBezTo>
                  <a:cubicBezTo>
                    <a:pt x="6" y="4"/>
                    <a:pt x="3" y="4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0" name="Freeform 51"/>
            <p:cNvSpPr/>
            <p:nvPr/>
          </p:nvSpPr>
          <p:spPr bwMode="auto">
            <a:xfrm>
              <a:off x="649288" y="225425"/>
              <a:ext cx="7937" cy="4762"/>
            </a:xfrm>
            <a:custGeom>
              <a:avLst/>
              <a:gdLst>
                <a:gd name="T0" fmla="*/ 1 w 6"/>
                <a:gd name="T1" fmla="*/ 0 h 4"/>
                <a:gd name="T2" fmla="*/ 6 w 6"/>
                <a:gd name="T3" fmla="*/ 3 h 4"/>
                <a:gd name="T4" fmla="*/ 1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1" y="0"/>
                  </a:moveTo>
                  <a:cubicBezTo>
                    <a:pt x="0" y="4"/>
                    <a:pt x="2" y="4"/>
                    <a:pt x="6" y="3"/>
                  </a:cubicBezTo>
                  <a:cubicBezTo>
                    <a:pt x="4" y="2"/>
                    <a:pt x="4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1" name="Freeform 52"/>
            <p:cNvSpPr/>
            <p:nvPr/>
          </p:nvSpPr>
          <p:spPr bwMode="auto">
            <a:xfrm>
              <a:off x="630238" y="301625"/>
              <a:ext cx="4762" cy="6350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4 h 5"/>
                <a:gd name="T4" fmla="*/ 0 w 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1" y="2"/>
                    <a:pt x="0" y="5"/>
                    <a:pt x="3" y="4"/>
                  </a:cubicBezTo>
                  <a:cubicBezTo>
                    <a:pt x="3" y="2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2" name="Freeform 53"/>
            <p:cNvSpPr/>
            <p:nvPr/>
          </p:nvSpPr>
          <p:spPr bwMode="auto">
            <a:xfrm>
              <a:off x="638175" y="323850"/>
              <a:ext cx="4762" cy="4762"/>
            </a:xfrm>
            <a:custGeom>
              <a:avLst/>
              <a:gdLst>
                <a:gd name="T0" fmla="*/ 0 w 4"/>
                <a:gd name="T1" fmla="*/ 1 h 4"/>
                <a:gd name="T2" fmla="*/ 2 w 4"/>
                <a:gd name="T3" fmla="*/ 4 h 4"/>
                <a:gd name="T4" fmla="*/ 4 w 4"/>
                <a:gd name="T5" fmla="*/ 0 h 4"/>
                <a:gd name="T6" fmla="*/ 0 w 4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3"/>
                    <a:pt x="2" y="2"/>
                    <a:pt x="2" y="4"/>
                  </a:cubicBezTo>
                  <a:cubicBezTo>
                    <a:pt x="3" y="4"/>
                    <a:pt x="4" y="1"/>
                    <a:pt x="4" y="0"/>
                  </a:cubicBezTo>
                  <a:cubicBezTo>
                    <a:pt x="3" y="0"/>
                    <a:pt x="2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3" name="Freeform 54"/>
            <p:cNvSpPr/>
            <p:nvPr/>
          </p:nvSpPr>
          <p:spPr bwMode="auto">
            <a:xfrm>
              <a:off x="646113" y="325438"/>
              <a:ext cx="6350" cy="11112"/>
            </a:xfrm>
            <a:custGeom>
              <a:avLst/>
              <a:gdLst>
                <a:gd name="T0" fmla="*/ 1 w 5"/>
                <a:gd name="T1" fmla="*/ 3 h 8"/>
                <a:gd name="T2" fmla="*/ 2 w 5"/>
                <a:gd name="T3" fmla="*/ 8 h 8"/>
                <a:gd name="T4" fmla="*/ 1 w 5"/>
                <a:gd name="T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1" y="3"/>
                  </a:moveTo>
                  <a:cubicBezTo>
                    <a:pt x="0" y="7"/>
                    <a:pt x="3" y="5"/>
                    <a:pt x="2" y="8"/>
                  </a:cubicBezTo>
                  <a:cubicBezTo>
                    <a:pt x="4" y="6"/>
                    <a:pt x="5" y="0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4" name="Freeform 55"/>
            <p:cNvSpPr/>
            <p:nvPr/>
          </p:nvSpPr>
          <p:spPr bwMode="auto">
            <a:xfrm>
              <a:off x="587375" y="522288"/>
              <a:ext cx="12700" cy="9525"/>
            </a:xfrm>
            <a:custGeom>
              <a:avLst/>
              <a:gdLst>
                <a:gd name="T0" fmla="*/ 0 w 10"/>
                <a:gd name="T1" fmla="*/ 5 h 7"/>
                <a:gd name="T2" fmla="*/ 2 w 10"/>
                <a:gd name="T3" fmla="*/ 4 h 7"/>
                <a:gd name="T4" fmla="*/ 1 w 10"/>
                <a:gd name="T5" fmla="*/ 7 h 7"/>
                <a:gd name="T6" fmla="*/ 7 w 10"/>
                <a:gd name="T7" fmla="*/ 5 h 7"/>
                <a:gd name="T8" fmla="*/ 9 w 10"/>
                <a:gd name="T9" fmla="*/ 1 h 7"/>
                <a:gd name="T10" fmla="*/ 0 w 10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">
                  <a:moveTo>
                    <a:pt x="0" y="5"/>
                  </a:moveTo>
                  <a:cubicBezTo>
                    <a:pt x="1" y="5"/>
                    <a:pt x="1" y="4"/>
                    <a:pt x="2" y="4"/>
                  </a:cubicBezTo>
                  <a:cubicBezTo>
                    <a:pt x="3" y="3"/>
                    <a:pt x="2" y="5"/>
                    <a:pt x="1" y="7"/>
                  </a:cubicBezTo>
                  <a:cubicBezTo>
                    <a:pt x="3" y="7"/>
                    <a:pt x="7" y="2"/>
                    <a:pt x="7" y="5"/>
                  </a:cubicBezTo>
                  <a:cubicBezTo>
                    <a:pt x="10" y="3"/>
                    <a:pt x="6" y="2"/>
                    <a:pt x="9" y="1"/>
                  </a:cubicBezTo>
                  <a:cubicBezTo>
                    <a:pt x="7" y="0"/>
                    <a:pt x="2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5" name="Freeform 56"/>
            <p:cNvSpPr/>
            <p:nvPr/>
          </p:nvSpPr>
          <p:spPr bwMode="auto">
            <a:xfrm>
              <a:off x="596900" y="525463"/>
              <a:ext cx="6350" cy="11112"/>
            </a:xfrm>
            <a:custGeom>
              <a:avLst/>
              <a:gdLst>
                <a:gd name="T0" fmla="*/ 1 w 5"/>
                <a:gd name="T1" fmla="*/ 2 h 8"/>
                <a:gd name="T2" fmla="*/ 2 w 5"/>
                <a:gd name="T3" fmla="*/ 3 h 8"/>
                <a:gd name="T4" fmla="*/ 0 w 5"/>
                <a:gd name="T5" fmla="*/ 7 h 8"/>
                <a:gd name="T6" fmla="*/ 3 w 5"/>
                <a:gd name="T7" fmla="*/ 7 h 8"/>
                <a:gd name="T8" fmla="*/ 5 w 5"/>
                <a:gd name="T9" fmla="*/ 1 h 8"/>
                <a:gd name="T10" fmla="*/ 1 w 5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2"/>
                  </a:moveTo>
                  <a:cubicBezTo>
                    <a:pt x="0" y="4"/>
                    <a:pt x="1" y="4"/>
                    <a:pt x="2" y="3"/>
                  </a:cubicBezTo>
                  <a:cubicBezTo>
                    <a:pt x="1" y="5"/>
                    <a:pt x="1" y="6"/>
                    <a:pt x="0" y="7"/>
                  </a:cubicBezTo>
                  <a:cubicBezTo>
                    <a:pt x="0" y="8"/>
                    <a:pt x="2" y="7"/>
                    <a:pt x="3" y="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3"/>
                    <a:pt x="3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6" name="Freeform 57"/>
            <p:cNvSpPr/>
            <p:nvPr/>
          </p:nvSpPr>
          <p:spPr bwMode="auto">
            <a:xfrm>
              <a:off x="590550" y="554038"/>
              <a:ext cx="7937" cy="4762"/>
            </a:xfrm>
            <a:custGeom>
              <a:avLst/>
              <a:gdLst>
                <a:gd name="T0" fmla="*/ 0 w 6"/>
                <a:gd name="T1" fmla="*/ 2 h 4"/>
                <a:gd name="T2" fmla="*/ 4 w 6"/>
                <a:gd name="T3" fmla="*/ 4 h 4"/>
                <a:gd name="T4" fmla="*/ 0 w 6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0" y="4"/>
                    <a:pt x="2" y="4"/>
                    <a:pt x="4" y="4"/>
                  </a:cubicBezTo>
                  <a:cubicBezTo>
                    <a:pt x="6" y="0"/>
                    <a:pt x="3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7" name="Freeform 58"/>
            <p:cNvSpPr/>
            <p:nvPr/>
          </p:nvSpPr>
          <p:spPr bwMode="auto">
            <a:xfrm>
              <a:off x="658813" y="357188"/>
              <a:ext cx="7937" cy="12700"/>
            </a:xfrm>
            <a:custGeom>
              <a:avLst/>
              <a:gdLst>
                <a:gd name="T0" fmla="*/ 0 w 6"/>
                <a:gd name="T1" fmla="*/ 7 h 10"/>
                <a:gd name="T2" fmla="*/ 6 w 6"/>
                <a:gd name="T3" fmla="*/ 2 h 10"/>
                <a:gd name="T4" fmla="*/ 0 w 6"/>
                <a:gd name="T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0" y="7"/>
                  </a:moveTo>
                  <a:cubicBezTo>
                    <a:pt x="1" y="10"/>
                    <a:pt x="6" y="4"/>
                    <a:pt x="6" y="2"/>
                  </a:cubicBezTo>
                  <a:cubicBezTo>
                    <a:pt x="5" y="0"/>
                    <a:pt x="3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8" name="Freeform 59"/>
            <p:cNvSpPr/>
            <p:nvPr/>
          </p:nvSpPr>
          <p:spPr bwMode="auto">
            <a:xfrm>
              <a:off x="666750" y="347663"/>
              <a:ext cx="9525" cy="14287"/>
            </a:xfrm>
            <a:custGeom>
              <a:avLst/>
              <a:gdLst>
                <a:gd name="T0" fmla="*/ 0 w 7"/>
                <a:gd name="T1" fmla="*/ 4 h 11"/>
                <a:gd name="T2" fmla="*/ 7 w 7"/>
                <a:gd name="T3" fmla="*/ 7 h 11"/>
                <a:gd name="T4" fmla="*/ 0 w 7"/>
                <a:gd name="T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1">
                  <a:moveTo>
                    <a:pt x="0" y="4"/>
                  </a:moveTo>
                  <a:cubicBezTo>
                    <a:pt x="0" y="7"/>
                    <a:pt x="1" y="11"/>
                    <a:pt x="7" y="7"/>
                  </a:cubicBezTo>
                  <a:cubicBezTo>
                    <a:pt x="4" y="6"/>
                    <a:pt x="7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9" name="Freeform 60"/>
            <p:cNvSpPr/>
            <p:nvPr/>
          </p:nvSpPr>
          <p:spPr bwMode="auto">
            <a:xfrm>
              <a:off x="663575" y="365125"/>
              <a:ext cx="6350" cy="7937"/>
            </a:xfrm>
            <a:custGeom>
              <a:avLst/>
              <a:gdLst>
                <a:gd name="T0" fmla="*/ 0 w 5"/>
                <a:gd name="T1" fmla="*/ 3 h 6"/>
                <a:gd name="T2" fmla="*/ 5 w 5"/>
                <a:gd name="T3" fmla="*/ 5 h 6"/>
                <a:gd name="T4" fmla="*/ 3 w 5"/>
                <a:gd name="T5" fmla="*/ 0 h 6"/>
                <a:gd name="T6" fmla="*/ 0 w 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3"/>
                  </a:moveTo>
                  <a:cubicBezTo>
                    <a:pt x="2" y="4"/>
                    <a:pt x="2" y="6"/>
                    <a:pt x="5" y="5"/>
                  </a:cubicBezTo>
                  <a:cubicBezTo>
                    <a:pt x="5" y="3"/>
                    <a:pt x="3" y="3"/>
                    <a:pt x="3" y="0"/>
                  </a:cubicBezTo>
                  <a:cubicBezTo>
                    <a:pt x="2" y="1"/>
                    <a:pt x="2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0" name="Freeform 61"/>
            <p:cNvSpPr/>
            <p:nvPr/>
          </p:nvSpPr>
          <p:spPr bwMode="auto">
            <a:xfrm>
              <a:off x="655638" y="387350"/>
              <a:ext cx="9525" cy="12700"/>
            </a:xfrm>
            <a:custGeom>
              <a:avLst/>
              <a:gdLst>
                <a:gd name="T0" fmla="*/ 0 w 8"/>
                <a:gd name="T1" fmla="*/ 5 h 10"/>
                <a:gd name="T2" fmla="*/ 8 w 8"/>
                <a:gd name="T3" fmla="*/ 0 h 10"/>
                <a:gd name="T4" fmla="*/ 0 w 8"/>
                <a:gd name="T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5"/>
                  </a:moveTo>
                  <a:cubicBezTo>
                    <a:pt x="4" y="6"/>
                    <a:pt x="3" y="10"/>
                    <a:pt x="8" y="0"/>
                  </a:cubicBezTo>
                  <a:cubicBezTo>
                    <a:pt x="5" y="1"/>
                    <a:pt x="3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1" name="Freeform 62"/>
            <p:cNvSpPr/>
            <p:nvPr/>
          </p:nvSpPr>
          <p:spPr bwMode="auto">
            <a:xfrm>
              <a:off x="603250" y="566738"/>
              <a:ext cx="6350" cy="7937"/>
            </a:xfrm>
            <a:custGeom>
              <a:avLst/>
              <a:gdLst>
                <a:gd name="T0" fmla="*/ 1 w 5"/>
                <a:gd name="T1" fmla="*/ 1 h 6"/>
                <a:gd name="T2" fmla="*/ 5 w 5"/>
                <a:gd name="T3" fmla="*/ 5 h 6"/>
                <a:gd name="T4" fmla="*/ 1 w 5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cubicBezTo>
                    <a:pt x="0" y="5"/>
                    <a:pt x="1" y="6"/>
                    <a:pt x="5" y="5"/>
                  </a:cubicBezTo>
                  <a:cubicBezTo>
                    <a:pt x="4" y="3"/>
                    <a:pt x="5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2" name="Freeform 63"/>
            <p:cNvSpPr/>
            <p:nvPr/>
          </p:nvSpPr>
          <p:spPr bwMode="auto">
            <a:xfrm>
              <a:off x="617538" y="585788"/>
              <a:ext cx="17462" cy="20637"/>
            </a:xfrm>
            <a:custGeom>
              <a:avLst/>
              <a:gdLst>
                <a:gd name="T0" fmla="*/ 0 w 14"/>
                <a:gd name="T1" fmla="*/ 10 h 16"/>
                <a:gd name="T2" fmla="*/ 14 w 14"/>
                <a:gd name="T3" fmla="*/ 12 h 16"/>
                <a:gd name="T4" fmla="*/ 4 w 14"/>
                <a:gd name="T5" fmla="*/ 7 h 16"/>
                <a:gd name="T6" fmla="*/ 7 w 14"/>
                <a:gd name="T7" fmla="*/ 5 h 16"/>
                <a:gd name="T8" fmla="*/ 0 w 14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0" y="10"/>
                  </a:moveTo>
                  <a:cubicBezTo>
                    <a:pt x="7" y="10"/>
                    <a:pt x="7" y="16"/>
                    <a:pt x="14" y="12"/>
                  </a:cubicBezTo>
                  <a:cubicBezTo>
                    <a:pt x="11" y="9"/>
                    <a:pt x="9" y="7"/>
                    <a:pt x="4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8" y="0"/>
                    <a:pt x="2" y="6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3" name="Freeform 64"/>
            <p:cNvSpPr/>
            <p:nvPr/>
          </p:nvSpPr>
          <p:spPr bwMode="auto">
            <a:xfrm>
              <a:off x="690563" y="403225"/>
              <a:ext cx="11112" cy="12700"/>
            </a:xfrm>
            <a:custGeom>
              <a:avLst/>
              <a:gdLst>
                <a:gd name="T0" fmla="*/ 0 w 9"/>
                <a:gd name="T1" fmla="*/ 7 h 10"/>
                <a:gd name="T2" fmla="*/ 5 w 9"/>
                <a:gd name="T3" fmla="*/ 5 h 10"/>
                <a:gd name="T4" fmla="*/ 0 w 9"/>
                <a:gd name="T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0" y="10"/>
                    <a:pt x="6" y="1"/>
                    <a:pt x="5" y="5"/>
                  </a:cubicBezTo>
                  <a:cubicBezTo>
                    <a:pt x="9" y="0"/>
                    <a:pt x="1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4" name="Freeform 65"/>
            <p:cNvSpPr/>
            <p:nvPr/>
          </p:nvSpPr>
          <p:spPr bwMode="auto">
            <a:xfrm>
              <a:off x="693738" y="409575"/>
              <a:ext cx="6350" cy="4762"/>
            </a:xfrm>
            <a:custGeom>
              <a:avLst/>
              <a:gdLst>
                <a:gd name="T0" fmla="*/ 0 w 5"/>
                <a:gd name="T1" fmla="*/ 1 h 4"/>
                <a:gd name="T2" fmla="*/ 5 w 5"/>
                <a:gd name="T3" fmla="*/ 2 h 4"/>
                <a:gd name="T4" fmla="*/ 0 w 5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cubicBezTo>
                    <a:pt x="0" y="3"/>
                    <a:pt x="2" y="4"/>
                    <a:pt x="5" y="2"/>
                  </a:cubicBezTo>
                  <a:cubicBezTo>
                    <a:pt x="5" y="0"/>
                    <a:pt x="3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5" name="Freeform 66"/>
            <p:cNvSpPr/>
            <p:nvPr/>
          </p:nvSpPr>
          <p:spPr bwMode="auto">
            <a:xfrm>
              <a:off x="642938" y="611188"/>
              <a:ext cx="6350" cy="7937"/>
            </a:xfrm>
            <a:custGeom>
              <a:avLst/>
              <a:gdLst>
                <a:gd name="T0" fmla="*/ 1 w 4"/>
                <a:gd name="T1" fmla="*/ 1 h 5"/>
                <a:gd name="T2" fmla="*/ 0 w 4"/>
                <a:gd name="T3" fmla="*/ 5 h 5"/>
                <a:gd name="T4" fmla="*/ 4 w 4"/>
                <a:gd name="T5" fmla="*/ 2 h 5"/>
                <a:gd name="T6" fmla="*/ 1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1" y="5"/>
                    <a:pt x="2" y="3"/>
                    <a:pt x="4" y="2"/>
                  </a:cubicBezTo>
                  <a:cubicBezTo>
                    <a:pt x="3" y="2"/>
                    <a:pt x="4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6" name="Freeform 67"/>
            <p:cNvSpPr/>
            <p:nvPr/>
          </p:nvSpPr>
          <p:spPr bwMode="auto">
            <a:xfrm>
              <a:off x="696913" y="457200"/>
              <a:ext cx="11112" cy="7937"/>
            </a:xfrm>
            <a:custGeom>
              <a:avLst/>
              <a:gdLst>
                <a:gd name="T0" fmla="*/ 2 w 8"/>
                <a:gd name="T1" fmla="*/ 6 h 6"/>
                <a:gd name="T2" fmla="*/ 8 w 8"/>
                <a:gd name="T3" fmla="*/ 2 h 6"/>
                <a:gd name="T4" fmla="*/ 2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2" y="6"/>
                  </a:moveTo>
                  <a:cubicBezTo>
                    <a:pt x="4" y="5"/>
                    <a:pt x="5" y="3"/>
                    <a:pt x="8" y="2"/>
                  </a:cubicBezTo>
                  <a:cubicBezTo>
                    <a:pt x="7" y="0"/>
                    <a:pt x="0" y="3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7" name="Freeform 68"/>
            <p:cNvSpPr/>
            <p:nvPr/>
          </p:nvSpPr>
          <p:spPr bwMode="auto">
            <a:xfrm>
              <a:off x="835025" y="439738"/>
              <a:ext cx="12700" cy="9525"/>
            </a:xfrm>
            <a:custGeom>
              <a:avLst/>
              <a:gdLst>
                <a:gd name="T0" fmla="*/ 2 w 9"/>
                <a:gd name="T1" fmla="*/ 1 h 8"/>
                <a:gd name="T2" fmla="*/ 9 w 9"/>
                <a:gd name="T3" fmla="*/ 1 h 8"/>
                <a:gd name="T4" fmla="*/ 2 w 9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2" y="1"/>
                  </a:moveTo>
                  <a:cubicBezTo>
                    <a:pt x="0" y="8"/>
                    <a:pt x="6" y="4"/>
                    <a:pt x="9" y="1"/>
                  </a:cubicBezTo>
                  <a:cubicBezTo>
                    <a:pt x="8" y="0"/>
                    <a:pt x="5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8" name="Freeform 69"/>
            <p:cNvSpPr/>
            <p:nvPr/>
          </p:nvSpPr>
          <p:spPr bwMode="auto">
            <a:xfrm>
              <a:off x="876300" y="479425"/>
              <a:ext cx="19050" cy="20637"/>
            </a:xfrm>
            <a:custGeom>
              <a:avLst/>
              <a:gdLst>
                <a:gd name="T0" fmla="*/ 1 w 14"/>
                <a:gd name="T1" fmla="*/ 8 h 16"/>
                <a:gd name="T2" fmla="*/ 5 w 14"/>
                <a:gd name="T3" fmla="*/ 11 h 16"/>
                <a:gd name="T4" fmla="*/ 0 w 14"/>
                <a:gd name="T5" fmla="*/ 13 h 16"/>
                <a:gd name="T6" fmla="*/ 6 w 14"/>
                <a:gd name="T7" fmla="*/ 12 h 16"/>
                <a:gd name="T8" fmla="*/ 8 w 14"/>
                <a:gd name="T9" fmla="*/ 8 h 16"/>
                <a:gd name="T10" fmla="*/ 14 w 14"/>
                <a:gd name="T11" fmla="*/ 10 h 16"/>
                <a:gd name="T12" fmla="*/ 14 w 14"/>
                <a:gd name="T13" fmla="*/ 5 h 16"/>
                <a:gd name="T14" fmla="*/ 9 w 14"/>
                <a:gd name="T15" fmla="*/ 0 h 16"/>
                <a:gd name="T16" fmla="*/ 1 w 14"/>
                <a:gd name="T1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6">
                  <a:moveTo>
                    <a:pt x="1" y="8"/>
                  </a:moveTo>
                  <a:cubicBezTo>
                    <a:pt x="0" y="13"/>
                    <a:pt x="6" y="6"/>
                    <a:pt x="5" y="11"/>
                  </a:cubicBezTo>
                  <a:cubicBezTo>
                    <a:pt x="3" y="14"/>
                    <a:pt x="2" y="11"/>
                    <a:pt x="0" y="13"/>
                  </a:cubicBezTo>
                  <a:cubicBezTo>
                    <a:pt x="0" y="16"/>
                    <a:pt x="3" y="15"/>
                    <a:pt x="6" y="12"/>
                  </a:cubicBezTo>
                  <a:cubicBezTo>
                    <a:pt x="6" y="11"/>
                    <a:pt x="6" y="10"/>
                    <a:pt x="8" y="8"/>
                  </a:cubicBezTo>
                  <a:cubicBezTo>
                    <a:pt x="13" y="5"/>
                    <a:pt x="9" y="13"/>
                    <a:pt x="14" y="10"/>
                  </a:cubicBezTo>
                  <a:cubicBezTo>
                    <a:pt x="13" y="9"/>
                    <a:pt x="12" y="9"/>
                    <a:pt x="14" y="5"/>
                  </a:cubicBezTo>
                  <a:cubicBezTo>
                    <a:pt x="9" y="7"/>
                    <a:pt x="8" y="4"/>
                    <a:pt x="9" y="0"/>
                  </a:cubicBezTo>
                  <a:cubicBezTo>
                    <a:pt x="7" y="3"/>
                    <a:pt x="6" y="7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9" name="Freeform 70"/>
            <p:cNvSpPr/>
            <p:nvPr/>
          </p:nvSpPr>
          <p:spPr bwMode="auto">
            <a:xfrm>
              <a:off x="893763" y="500063"/>
              <a:ext cx="9525" cy="11112"/>
            </a:xfrm>
            <a:custGeom>
              <a:avLst/>
              <a:gdLst>
                <a:gd name="T0" fmla="*/ 2 w 8"/>
                <a:gd name="T1" fmla="*/ 4 h 9"/>
                <a:gd name="T2" fmla="*/ 1 w 8"/>
                <a:gd name="T3" fmla="*/ 8 h 9"/>
                <a:gd name="T4" fmla="*/ 7 w 8"/>
                <a:gd name="T5" fmla="*/ 6 h 9"/>
                <a:gd name="T6" fmla="*/ 6 w 8"/>
                <a:gd name="T7" fmla="*/ 2 h 9"/>
                <a:gd name="T8" fmla="*/ 2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2" y="4"/>
                  </a:moveTo>
                  <a:cubicBezTo>
                    <a:pt x="2" y="6"/>
                    <a:pt x="1" y="7"/>
                    <a:pt x="1" y="8"/>
                  </a:cubicBezTo>
                  <a:cubicBezTo>
                    <a:pt x="5" y="7"/>
                    <a:pt x="3" y="9"/>
                    <a:pt x="7" y="6"/>
                  </a:cubicBezTo>
                  <a:cubicBezTo>
                    <a:pt x="8" y="2"/>
                    <a:pt x="0" y="7"/>
                    <a:pt x="6" y="2"/>
                  </a:cubicBezTo>
                  <a:cubicBezTo>
                    <a:pt x="7" y="0"/>
                    <a:pt x="3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0" name="Freeform 71"/>
            <p:cNvSpPr/>
            <p:nvPr/>
          </p:nvSpPr>
          <p:spPr bwMode="auto">
            <a:xfrm>
              <a:off x="898525" y="508000"/>
              <a:ext cx="11112" cy="7937"/>
            </a:xfrm>
            <a:custGeom>
              <a:avLst/>
              <a:gdLst>
                <a:gd name="T0" fmla="*/ 0 w 8"/>
                <a:gd name="T1" fmla="*/ 7 h 7"/>
                <a:gd name="T2" fmla="*/ 7 w 8"/>
                <a:gd name="T3" fmla="*/ 3 h 7"/>
                <a:gd name="T4" fmla="*/ 8 w 8"/>
                <a:gd name="T5" fmla="*/ 0 h 7"/>
                <a:gd name="T6" fmla="*/ 7 w 8"/>
                <a:gd name="T7" fmla="*/ 0 h 7"/>
                <a:gd name="T8" fmla="*/ 2 w 8"/>
                <a:gd name="T9" fmla="*/ 2 h 7"/>
                <a:gd name="T10" fmla="*/ 0 w 8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cubicBezTo>
                    <a:pt x="2" y="5"/>
                    <a:pt x="5" y="4"/>
                    <a:pt x="7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2"/>
                    <a:pt x="5" y="2"/>
                    <a:pt x="2" y="2"/>
                  </a:cubicBezTo>
                  <a:cubicBezTo>
                    <a:pt x="2" y="4"/>
                    <a:pt x="0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1" name="Freeform 72"/>
            <p:cNvSpPr/>
            <p:nvPr/>
          </p:nvSpPr>
          <p:spPr bwMode="auto">
            <a:xfrm>
              <a:off x="901700" y="519113"/>
              <a:ext cx="7937" cy="11112"/>
            </a:xfrm>
            <a:custGeom>
              <a:avLst/>
              <a:gdLst>
                <a:gd name="T0" fmla="*/ 0 w 7"/>
                <a:gd name="T1" fmla="*/ 7 h 9"/>
                <a:gd name="T2" fmla="*/ 6 w 7"/>
                <a:gd name="T3" fmla="*/ 7 h 9"/>
                <a:gd name="T4" fmla="*/ 4 w 7"/>
                <a:gd name="T5" fmla="*/ 0 h 9"/>
                <a:gd name="T6" fmla="*/ 0 w 7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0" y="7"/>
                  </a:moveTo>
                  <a:cubicBezTo>
                    <a:pt x="4" y="5"/>
                    <a:pt x="3" y="9"/>
                    <a:pt x="6" y="7"/>
                  </a:cubicBezTo>
                  <a:cubicBezTo>
                    <a:pt x="7" y="4"/>
                    <a:pt x="2" y="6"/>
                    <a:pt x="4" y="0"/>
                  </a:cubicBezTo>
                  <a:cubicBezTo>
                    <a:pt x="0" y="3"/>
                    <a:pt x="3" y="3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2" name="Freeform 73"/>
            <p:cNvSpPr/>
            <p:nvPr/>
          </p:nvSpPr>
          <p:spPr bwMode="auto">
            <a:xfrm>
              <a:off x="909638" y="525463"/>
              <a:ext cx="6350" cy="6350"/>
            </a:xfrm>
            <a:custGeom>
              <a:avLst/>
              <a:gdLst>
                <a:gd name="T0" fmla="*/ 5 w 5"/>
                <a:gd name="T1" fmla="*/ 0 h 5"/>
                <a:gd name="T2" fmla="*/ 0 w 5"/>
                <a:gd name="T3" fmla="*/ 5 h 5"/>
                <a:gd name="T4" fmla="*/ 3 w 5"/>
                <a:gd name="T5" fmla="*/ 5 h 5"/>
                <a:gd name="T6" fmla="*/ 5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3" y="1"/>
                    <a:pt x="1" y="2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3"/>
                    <a:pt x="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3" name="Freeform 74"/>
            <p:cNvSpPr/>
            <p:nvPr/>
          </p:nvSpPr>
          <p:spPr bwMode="auto">
            <a:xfrm>
              <a:off x="912813" y="528638"/>
              <a:ext cx="6350" cy="7937"/>
            </a:xfrm>
            <a:custGeom>
              <a:avLst/>
              <a:gdLst>
                <a:gd name="T0" fmla="*/ 2 w 5"/>
                <a:gd name="T1" fmla="*/ 1 h 6"/>
                <a:gd name="T2" fmla="*/ 0 w 5"/>
                <a:gd name="T3" fmla="*/ 6 h 6"/>
                <a:gd name="T4" fmla="*/ 3 w 5"/>
                <a:gd name="T5" fmla="*/ 5 h 6"/>
                <a:gd name="T6" fmla="*/ 5 w 5"/>
                <a:gd name="T7" fmla="*/ 0 h 6"/>
                <a:gd name="T8" fmla="*/ 2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1"/>
                  </a:moveTo>
                  <a:cubicBezTo>
                    <a:pt x="2" y="3"/>
                    <a:pt x="0" y="4"/>
                    <a:pt x="0" y="6"/>
                  </a:cubicBezTo>
                  <a:cubicBezTo>
                    <a:pt x="2" y="5"/>
                    <a:pt x="3" y="3"/>
                    <a:pt x="3" y="5"/>
                  </a:cubicBezTo>
                  <a:cubicBezTo>
                    <a:pt x="4" y="4"/>
                    <a:pt x="5" y="2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4" name="Freeform 75"/>
            <p:cNvSpPr/>
            <p:nvPr/>
          </p:nvSpPr>
          <p:spPr bwMode="auto">
            <a:xfrm>
              <a:off x="922338" y="523875"/>
              <a:ext cx="6350" cy="12700"/>
            </a:xfrm>
            <a:custGeom>
              <a:avLst/>
              <a:gdLst>
                <a:gd name="T0" fmla="*/ 3 w 5"/>
                <a:gd name="T1" fmla="*/ 0 h 9"/>
                <a:gd name="T2" fmla="*/ 3 w 5"/>
                <a:gd name="T3" fmla="*/ 7 h 9"/>
                <a:gd name="T4" fmla="*/ 3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3" y="0"/>
                  </a:moveTo>
                  <a:cubicBezTo>
                    <a:pt x="1" y="2"/>
                    <a:pt x="0" y="9"/>
                    <a:pt x="3" y="7"/>
                  </a:cubicBezTo>
                  <a:cubicBezTo>
                    <a:pt x="4" y="4"/>
                    <a:pt x="5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5" name="Freeform 76"/>
            <p:cNvSpPr/>
            <p:nvPr/>
          </p:nvSpPr>
          <p:spPr bwMode="auto">
            <a:xfrm>
              <a:off x="941388" y="552450"/>
              <a:ext cx="9525" cy="7937"/>
            </a:xfrm>
            <a:custGeom>
              <a:avLst/>
              <a:gdLst>
                <a:gd name="T0" fmla="*/ 0 w 8"/>
                <a:gd name="T1" fmla="*/ 6 h 6"/>
                <a:gd name="T2" fmla="*/ 6 w 8"/>
                <a:gd name="T3" fmla="*/ 5 h 6"/>
                <a:gd name="T4" fmla="*/ 6 w 8"/>
                <a:gd name="T5" fmla="*/ 0 h 6"/>
                <a:gd name="T6" fmla="*/ 0 w 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cubicBezTo>
                    <a:pt x="3" y="4"/>
                    <a:pt x="3" y="6"/>
                    <a:pt x="6" y="5"/>
                  </a:cubicBezTo>
                  <a:cubicBezTo>
                    <a:pt x="8" y="1"/>
                    <a:pt x="4" y="4"/>
                    <a:pt x="6" y="0"/>
                  </a:cubicBezTo>
                  <a:cubicBezTo>
                    <a:pt x="3" y="1"/>
                    <a:pt x="1" y="3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6" name="Freeform 77"/>
            <p:cNvSpPr/>
            <p:nvPr/>
          </p:nvSpPr>
          <p:spPr bwMode="auto">
            <a:xfrm>
              <a:off x="957263" y="569913"/>
              <a:ext cx="4762" cy="6350"/>
            </a:xfrm>
            <a:custGeom>
              <a:avLst/>
              <a:gdLst>
                <a:gd name="T0" fmla="*/ 0 w 4"/>
                <a:gd name="T1" fmla="*/ 2 h 5"/>
                <a:gd name="T2" fmla="*/ 3 w 4"/>
                <a:gd name="T3" fmla="*/ 4 h 5"/>
                <a:gd name="T4" fmla="*/ 4 w 4"/>
                <a:gd name="T5" fmla="*/ 0 h 5"/>
                <a:gd name="T6" fmla="*/ 0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0" y="4"/>
                    <a:pt x="0" y="5"/>
                    <a:pt x="3" y="4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7" name="Freeform 78"/>
            <p:cNvSpPr/>
            <p:nvPr/>
          </p:nvSpPr>
          <p:spPr bwMode="auto">
            <a:xfrm>
              <a:off x="965200" y="577850"/>
              <a:ext cx="6350" cy="11112"/>
            </a:xfrm>
            <a:custGeom>
              <a:avLst/>
              <a:gdLst>
                <a:gd name="T0" fmla="*/ 0 w 6"/>
                <a:gd name="T1" fmla="*/ 2 h 8"/>
                <a:gd name="T2" fmla="*/ 3 w 6"/>
                <a:gd name="T3" fmla="*/ 8 h 8"/>
                <a:gd name="T4" fmla="*/ 6 w 6"/>
                <a:gd name="T5" fmla="*/ 1 h 8"/>
                <a:gd name="T6" fmla="*/ 3 w 6"/>
                <a:gd name="T7" fmla="*/ 3 h 8"/>
                <a:gd name="T8" fmla="*/ 0 w 6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cubicBezTo>
                    <a:pt x="0" y="4"/>
                    <a:pt x="2" y="6"/>
                    <a:pt x="3" y="8"/>
                  </a:cubicBezTo>
                  <a:cubicBezTo>
                    <a:pt x="5" y="7"/>
                    <a:pt x="4" y="2"/>
                    <a:pt x="6" y="1"/>
                  </a:cubicBezTo>
                  <a:cubicBezTo>
                    <a:pt x="6" y="0"/>
                    <a:pt x="5" y="2"/>
                    <a:pt x="3" y="3"/>
                  </a:cubicBezTo>
                  <a:cubicBezTo>
                    <a:pt x="2" y="3"/>
                    <a:pt x="4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8" name="Freeform 79"/>
            <p:cNvSpPr/>
            <p:nvPr/>
          </p:nvSpPr>
          <p:spPr bwMode="auto">
            <a:xfrm>
              <a:off x="977900" y="569913"/>
              <a:ext cx="7937" cy="7937"/>
            </a:xfrm>
            <a:custGeom>
              <a:avLst/>
              <a:gdLst>
                <a:gd name="T0" fmla="*/ 1 w 6"/>
                <a:gd name="T1" fmla="*/ 4 h 6"/>
                <a:gd name="T2" fmla="*/ 4 w 6"/>
                <a:gd name="T3" fmla="*/ 6 h 6"/>
                <a:gd name="T4" fmla="*/ 5 w 6"/>
                <a:gd name="T5" fmla="*/ 0 h 6"/>
                <a:gd name="T6" fmla="*/ 1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0" y="6"/>
                    <a:pt x="4" y="4"/>
                    <a:pt x="4" y="6"/>
                  </a:cubicBezTo>
                  <a:cubicBezTo>
                    <a:pt x="6" y="3"/>
                    <a:pt x="6" y="2"/>
                    <a:pt x="5" y="0"/>
                  </a:cubicBezTo>
                  <a:cubicBezTo>
                    <a:pt x="3" y="1"/>
                    <a:pt x="3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9" name="Freeform 80"/>
            <p:cNvSpPr/>
            <p:nvPr/>
          </p:nvSpPr>
          <p:spPr bwMode="auto">
            <a:xfrm>
              <a:off x="976313" y="587375"/>
              <a:ext cx="15875" cy="22225"/>
            </a:xfrm>
            <a:custGeom>
              <a:avLst/>
              <a:gdLst>
                <a:gd name="T0" fmla="*/ 0 w 12"/>
                <a:gd name="T1" fmla="*/ 11 h 17"/>
                <a:gd name="T2" fmla="*/ 6 w 12"/>
                <a:gd name="T3" fmla="*/ 17 h 17"/>
                <a:gd name="T4" fmla="*/ 11 w 12"/>
                <a:gd name="T5" fmla="*/ 4 h 17"/>
                <a:gd name="T6" fmla="*/ 3 w 12"/>
                <a:gd name="T7" fmla="*/ 8 h 17"/>
                <a:gd name="T8" fmla="*/ 5 w 12"/>
                <a:gd name="T9" fmla="*/ 0 h 17"/>
                <a:gd name="T10" fmla="*/ 0 w 12"/>
                <a:gd name="T11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0" y="11"/>
                  </a:moveTo>
                  <a:cubicBezTo>
                    <a:pt x="6" y="8"/>
                    <a:pt x="4" y="15"/>
                    <a:pt x="6" y="17"/>
                  </a:cubicBezTo>
                  <a:cubicBezTo>
                    <a:pt x="12" y="14"/>
                    <a:pt x="8" y="9"/>
                    <a:pt x="11" y="4"/>
                  </a:cubicBezTo>
                  <a:cubicBezTo>
                    <a:pt x="7" y="8"/>
                    <a:pt x="7" y="9"/>
                    <a:pt x="3" y="8"/>
                  </a:cubicBezTo>
                  <a:cubicBezTo>
                    <a:pt x="5" y="4"/>
                    <a:pt x="7" y="1"/>
                    <a:pt x="5" y="0"/>
                  </a:cubicBezTo>
                  <a:cubicBezTo>
                    <a:pt x="1" y="4"/>
                    <a:pt x="1" y="6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0" name="Freeform 81"/>
            <p:cNvSpPr/>
            <p:nvPr/>
          </p:nvSpPr>
          <p:spPr bwMode="auto">
            <a:xfrm>
              <a:off x="987425" y="584200"/>
              <a:ext cx="7937" cy="12700"/>
            </a:xfrm>
            <a:custGeom>
              <a:avLst/>
              <a:gdLst>
                <a:gd name="T0" fmla="*/ 0 w 6"/>
                <a:gd name="T1" fmla="*/ 3 h 9"/>
                <a:gd name="T2" fmla="*/ 4 w 6"/>
                <a:gd name="T3" fmla="*/ 9 h 9"/>
                <a:gd name="T4" fmla="*/ 0 w 6"/>
                <a:gd name="T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0" y="3"/>
                  </a:moveTo>
                  <a:cubicBezTo>
                    <a:pt x="1" y="6"/>
                    <a:pt x="4" y="5"/>
                    <a:pt x="4" y="9"/>
                  </a:cubicBezTo>
                  <a:cubicBezTo>
                    <a:pt x="6" y="6"/>
                    <a:pt x="6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1" name="Freeform 82"/>
            <p:cNvSpPr/>
            <p:nvPr/>
          </p:nvSpPr>
          <p:spPr bwMode="auto">
            <a:xfrm>
              <a:off x="1000125" y="588963"/>
              <a:ext cx="9525" cy="9525"/>
            </a:xfrm>
            <a:custGeom>
              <a:avLst/>
              <a:gdLst>
                <a:gd name="T0" fmla="*/ 1 w 7"/>
                <a:gd name="T1" fmla="*/ 4 h 8"/>
                <a:gd name="T2" fmla="*/ 0 w 7"/>
                <a:gd name="T3" fmla="*/ 8 h 8"/>
                <a:gd name="T4" fmla="*/ 7 w 7"/>
                <a:gd name="T5" fmla="*/ 1 h 8"/>
                <a:gd name="T6" fmla="*/ 3 w 7"/>
                <a:gd name="T7" fmla="*/ 1 h 8"/>
                <a:gd name="T8" fmla="*/ 1 w 7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1" y="4"/>
                  </a:moveTo>
                  <a:cubicBezTo>
                    <a:pt x="0" y="6"/>
                    <a:pt x="1" y="6"/>
                    <a:pt x="0" y="8"/>
                  </a:cubicBezTo>
                  <a:cubicBezTo>
                    <a:pt x="3" y="7"/>
                    <a:pt x="3" y="2"/>
                    <a:pt x="7" y="1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3" y="5"/>
                    <a:pt x="4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2" name="Freeform 83"/>
            <p:cNvSpPr/>
            <p:nvPr/>
          </p:nvSpPr>
          <p:spPr bwMode="auto">
            <a:xfrm>
              <a:off x="1012825" y="604838"/>
              <a:ext cx="6350" cy="6350"/>
            </a:xfrm>
            <a:custGeom>
              <a:avLst/>
              <a:gdLst>
                <a:gd name="T0" fmla="*/ 1 w 5"/>
                <a:gd name="T1" fmla="*/ 1 h 5"/>
                <a:gd name="T2" fmla="*/ 0 w 5"/>
                <a:gd name="T3" fmla="*/ 5 h 5"/>
                <a:gd name="T4" fmla="*/ 5 w 5"/>
                <a:gd name="T5" fmla="*/ 0 h 5"/>
                <a:gd name="T6" fmla="*/ 1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4"/>
                    <a:pt x="1" y="4"/>
                    <a:pt x="0" y="5"/>
                  </a:cubicBezTo>
                  <a:cubicBezTo>
                    <a:pt x="2" y="3"/>
                    <a:pt x="4" y="2"/>
                    <a:pt x="5" y="0"/>
                  </a:cubicBezTo>
                  <a:cubicBezTo>
                    <a:pt x="2" y="2"/>
                    <a:pt x="4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3" name="Freeform 84"/>
            <p:cNvSpPr/>
            <p:nvPr/>
          </p:nvSpPr>
          <p:spPr bwMode="auto">
            <a:xfrm>
              <a:off x="1143000" y="774700"/>
              <a:ext cx="11112" cy="11112"/>
            </a:xfrm>
            <a:custGeom>
              <a:avLst/>
              <a:gdLst>
                <a:gd name="T0" fmla="*/ 1 w 8"/>
                <a:gd name="T1" fmla="*/ 5 h 9"/>
                <a:gd name="T2" fmla="*/ 8 w 8"/>
                <a:gd name="T3" fmla="*/ 8 h 9"/>
                <a:gd name="T4" fmla="*/ 7 w 8"/>
                <a:gd name="T5" fmla="*/ 0 h 9"/>
                <a:gd name="T6" fmla="*/ 1 w 8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1" y="5"/>
                  </a:moveTo>
                  <a:cubicBezTo>
                    <a:pt x="0" y="9"/>
                    <a:pt x="4" y="9"/>
                    <a:pt x="8" y="8"/>
                  </a:cubicBezTo>
                  <a:cubicBezTo>
                    <a:pt x="8" y="5"/>
                    <a:pt x="8" y="2"/>
                    <a:pt x="7" y="0"/>
                  </a:cubicBezTo>
                  <a:cubicBezTo>
                    <a:pt x="5" y="1"/>
                    <a:pt x="3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4" name="Freeform 85"/>
            <p:cNvSpPr/>
            <p:nvPr/>
          </p:nvSpPr>
          <p:spPr bwMode="auto">
            <a:xfrm>
              <a:off x="1200150" y="803275"/>
              <a:ext cx="7937" cy="7937"/>
            </a:xfrm>
            <a:custGeom>
              <a:avLst/>
              <a:gdLst>
                <a:gd name="T0" fmla="*/ 2 w 6"/>
                <a:gd name="T1" fmla="*/ 3 h 6"/>
                <a:gd name="T2" fmla="*/ 4 w 6"/>
                <a:gd name="T3" fmla="*/ 6 h 6"/>
                <a:gd name="T4" fmla="*/ 2 w 6"/>
                <a:gd name="T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2" y="3"/>
                  </a:moveTo>
                  <a:cubicBezTo>
                    <a:pt x="0" y="6"/>
                    <a:pt x="4" y="4"/>
                    <a:pt x="4" y="6"/>
                  </a:cubicBezTo>
                  <a:cubicBezTo>
                    <a:pt x="6" y="4"/>
                    <a:pt x="6" y="0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5" name="Freeform 86"/>
            <p:cNvSpPr/>
            <p:nvPr/>
          </p:nvSpPr>
          <p:spPr bwMode="auto">
            <a:xfrm>
              <a:off x="1239838" y="855663"/>
              <a:ext cx="7937" cy="7937"/>
            </a:xfrm>
            <a:custGeom>
              <a:avLst/>
              <a:gdLst>
                <a:gd name="T0" fmla="*/ 2 w 6"/>
                <a:gd name="T1" fmla="*/ 0 h 6"/>
                <a:gd name="T2" fmla="*/ 6 w 6"/>
                <a:gd name="T3" fmla="*/ 4 h 6"/>
                <a:gd name="T4" fmla="*/ 2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cubicBezTo>
                    <a:pt x="0" y="3"/>
                    <a:pt x="2" y="6"/>
                    <a:pt x="6" y="4"/>
                  </a:cubicBezTo>
                  <a:cubicBezTo>
                    <a:pt x="6" y="2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6" name="Freeform 87"/>
            <p:cNvSpPr/>
            <p:nvPr/>
          </p:nvSpPr>
          <p:spPr bwMode="auto">
            <a:xfrm>
              <a:off x="1263650" y="873125"/>
              <a:ext cx="12700" cy="7937"/>
            </a:xfrm>
            <a:custGeom>
              <a:avLst/>
              <a:gdLst>
                <a:gd name="T0" fmla="*/ 0 w 10"/>
                <a:gd name="T1" fmla="*/ 4 h 6"/>
                <a:gd name="T2" fmla="*/ 10 w 10"/>
                <a:gd name="T3" fmla="*/ 4 h 6"/>
                <a:gd name="T4" fmla="*/ 0 w 10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6">
                  <a:moveTo>
                    <a:pt x="0" y="4"/>
                  </a:moveTo>
                  <a:cubicBezTo>
                    <a:pt x="3" y="3"/>
                    <a:pt x="6" y="6"/>
                    <a:pt x="10" y="4"/>
                  </a:cubicBezTo>
                  <a:cubicBezTo>
                    <a:pt x="8" y="2"/>
                    <a:pt x="4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7" name="Freeform 88"/>
            <p:cNvSpPr/>
            <p:nvPr/>
          </p:nvSpPr>
          <p:spPr bwMode="auto">
            <a:xfrm>
              <a:off x="1314450" y="909638"/>
              <a:ext cx="6350" cy="9525"/>
            </a:xfrm>
            <a:custGeom>
              <a:avLst/>
              <a:gdLst>
                <a:gd name="T0" fmla="*/ 0 w 6"/>
                <a:gd name="T1" fmla="*/ 2 h 7"/>
                <a:gd name="T2" fmla="*/ 3 w 6"/>
                <a:gd name="T3" fmla="*/ 7 h 7"/>
                <a:gd name="T4" fmla="*/ 0 w 6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0" y="2"/>
                  </a:moveTo>
                  <a:cubicBezTo>
                    <a:pt x="0" y="5"/>
                    <a:pt x="3" y="5"/>
                    <a:pt x="3" y="7"/>
                  </a:cubicBezTo>
                  <a:cubicBezTo>
                    <a:pt x="6" y="5"/>
                    <a:pt x="4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8" name="Freeform 89"/>
            <p:cNvSpPr/>
            <p:nvPr/>
          </p:nvSpPr>
          <p:spPr bwMode="auto">
            <a:xfrm>
              <a:off x="1347788" y="963613"/>
              <a:ext cx="7937" cy="7937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1 h 6"/>
                <a:gd name="T4" fmla="*/ 2 w 6"/>
                <a:gd name="T5" fmla="*/ 1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cubicBezTo>
                    <a:pt x="2" y="4"/>
                    <a:pt x="4" y="3"/>
                    <a:pt x="6" y="1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2" y="3"/>
                    <a:pt x="0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9" name="Freeform 90"/>
            <p:cNvSpPr/>
            <p:nvPr/>
          </p:nvSpPr>
          <p:spPr bwMode="auto">
            <a:xfrm>
              <a:off x="1217613" y="1450975"/>
              <a:ext cx="19050" cy="9525"/>
            </a:xfrm>
            <a:custGeom>
              <a:avLst/>
              <a:gdLst>
                <a:gd name="T0" fmla="*/ 0 w 15"/>
                <a:gd name="T1" fmla="*/ 1 h 7"/>
                <a:gd name="T2" fmla="*/ 11 w 15"/>
                <a:gd name="T3" fmla="*/ 7 h 7"/>
                <a:gd name="T4" fmla="*/ 0 w 15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7">
                  <a:moveTo>
                    <a:pt x="0" y="1"/>
                  </a:moveTo>
                  <a:cubicBezTo>
                    <a:pt x="1" y="6"/>
                    <a:pt x="10" y="2"/>
                    <a:pt x="11" y="7"/>
                  </a:cubicBezTo>
                  <a:cubicBezTo>
                    <a:pt x="15" y="0"/>
                    <a:pt x="5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0" name="Freeform 91"/>
            <p:cNvSpPr/>
            <p:nvPr/>
          </p:nvSpPr>
          <p:spPr bwMode="auto">
            <a:xfrm>
              <a:off x="1231900" y="1455738"/>
              <a:ext cx="7937" cy="6350"/>
            </a:xfrm>
            <a:custGeom>
              <a:avLst/>
              <a:gdLst>
                <a:gd name="T0" fmla="*/ 1 w 6"/>
                <a:gd name="T1" fmla="*/ 1 h 5"/>
                <a:gd name="T2" fmla="*/ 6 w 6"/>
                <a:gd name="T3" fmla="*/ 3 h 5"/>
                <a:gd name="T4" fmla="*/ 1 w 6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cubicBezTo>
                    <a:pt x="0" y="4"/>
                    <a:pt x="2" y="5"/>
                    <a:pt x="6" y="3"/>
                  </a:cubicBezTo>
                  <a:cubicBezTo>
                    <a:pt x="5" y="1"/>
                    <a:pt x="4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1" name="Freeform 92"/>
            <p:cNvSpPr/>
            <p:nvPr/>
          </p:nvSpPr>
          <p:spPr bwMode="auto">
            <a:xfrm>
              <a:off x="1449388" y="1023938"/>
              <a:ext cx="12700" cy="7937"/>
            </a:xfrm>
            <a:custGeom>
              <a:avLst/>
              <a:gdLst>
                <a:gd name="T0" fmla="*/ 0 w 10"/>
                <a:gd name="T1" fmla="*/ 7 h 7"/>
                <a:gd name="T2" fmla="*/ 3 w 10"/>
                <a:gd name="T3" fmla="*/ 3 h 7"/>
                <a:gd name="T4" fmla="*/ 10 w 10"/>
                <a:gd name="T5" fmla="*/ 7 h 7"/>
                <a:gd name="T6" fmla="*/ 3 w 10"/>
                <a:gd name="T7" fmla="*/ 0 h 7"/>
                <a:gd name="T8" fmla="*/ 0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cubicBezTo>
                    <a:pt x="1" y="6"/>
                    <a:pt x="3" y="4"/>
                    <a:pt x="3" y="3"/>
                  </a:cubicBezTo>
                  <a:cubicBezTo>
                    <a:pt x="5" y="5"/>
                    <a:pt x="6" y="6"/>
                    <a:pt x="10" y="7"/>
                  </a:cubicBezTo>
                  <a:cubicBezTo>
                    <a:pt x="9" y="2"/>
                    <a:pt x="7" y="0"/>
                    <a:pt x="3" y="0"/>
                  </a:cubicBezTo>
                  <a:cubicBezTo>
                    <a:pt x="3" y="3"/>
                    <a:pt x="1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2" name="Freeform 93"/>
            <p:cNvSpPr/>
            <p:nvPr/>
          </p:nvSpPr>
          <p:spPr bwMode="auto">
            <a:xfrm>
              <a:off x="1450975" y="1050925"/>
              <a:ext cx="7937" cy="9525"/>
            </a:xfrm>
            <a:custGeom>
              <a:avLst/>
              <a:gdLst>
                <a:gd name="T0" fmla="*/ 0 w 7"/>
                <a:gd name="T1" fmla="*/ 7 h 7"/>
                <a:gd name="T2" fmla="*/ 7 w 7"/>
                <a:gd name="T3" fmla="*/ 1 h 7"/>
                <a:gd name="T4" fmla="*/ 0 w 7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cubicBezTo>
                    <a:pt x="2" y="5"/>
                    <a:pt x="6" y="4"/>
                    <a:pt x="7" y="1"/>
                  </a:cubicBezTo>
                  <a:cubicBezTo>
                    <a:pt x="5" y="0"/>
                    <a:pt x="1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3" name="Freeform 94"/>
            <p:cNvSpPr/>
            <p:nvPr/>
          </p:nvSpPr>
          <p:spPr bwMode="auto">
            <a:xfrm>
              <a:off x="1460500" y="1036638"/>
              <a:ext cx="7937" cy="7937"/>
            </a:xfrm>
            <a:custGeom>
              <a:avLst/>
              <a:gdLst>
                <a:gd name="T0" fmla="*/ 2 w 6"/>
                <a:gd name="T1" fmla="*/ 1 h 6"/>
                <a:gd name="T2" fmla="*/ 0 w 6"/>
                <a:gd name="T3" fmla="*/ 6 h 6"/>
                <a:gd name="T4" fmla="*/ 5 w 6"/>
                <a:gd name="T5" fmla="*/ 2 h 6"/>
                <a:gd name="T6" fmla="*/ 2 w 6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2" y="5"/>
                    <a:pt x="4" y="4"/>
                    <a:pt x="5" y="2"/>
                  </a:cubicBezTo>
                  <a:cubicBezTo>
                    <a:pt x="6" y="0"/>
                    <a:pt x="1" y="4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4" name="Freeform 95"/>
            <p:cNvSpPr/>
            <p:nvPr/>
          </p:nvSpPr>
          <p:spPr bwMode="auto">
            <a:xfrm>
              <a:off x="1587500" y="1114425"/>
              <a:ext cx="7937" cy="7937"/>
            </a:xfrm>
            <a:custGeom>
              <a:avLst/>
              <a:gdLst>
                <a:gd name="T0" fmla="*/ 0 w 6"/>
                <a:gd name="T1" fmla="*/ 3 h 6"/>
                <a:gd name="T2" fmla="*/ 6 w 6"/>
                <a:gd name="T3" fmla="*/ 2 h 6"/>
                <a:gd name="T4" fmla="*/ 3 w 6"/>
                <a:gd name="T5" fmla="*/ 1 h 6"/>
                <a:gd name="T6" fmla="*/ 0 w 6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cubicBezTo>
                    <a:pt x="1" y="6"/>
                    <a:pt x="4" y="3"/>
                    <a:pt x="6" y="2"/>
                  </a:cubicBezTo>
                  <a:cubicBezTo>
                    <a:pt x="6" y="0"/>
                    <a:pt x="5" y="0"/>
                    <a:pt x="3" y="1"/>
                  </a:cubicBezTo>
                  <a:cubicBezTo>
                    <a:pt x="2" y="2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5" name="Freeform 96"/>
            <p:cNvSpPr/>
            <p:nvPr/>
          </p:nvSpPr>
          <p:spPr bwMode="auto">
            <a:xfrm>
              <a:off x="1606550" y="1106488"/>
              <a:ext cx="7937" cy="7937"/>
            </a:xfrm>
            <a:custGeom>
              <a:avLst/>
              <a:gdLst>
                <a:gd name="T0" fmla="*/ 0 w 6"/>
                <a:gd name="T1" fmla="*/ 4 h 7"/>
                <a:gd name="T2" fmla="*/ 6 w 6"/>
                <a:gd name="T3" fmla="*/ 2 h 7"/>
                <a:gd name="T4" fmla="*/ 0 w 6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0" y="4"/>
                  </a:moveTo>
                  <a:cubicBezTo>
                    <a:pt x="0" y="7"/>
                    <a:pt x="5" y="3"/>
                    <a:pt x="6" y="2"/>
                  </a:cubicBezTo>
                  <a:cubicBezTo>
                    <a:pt x="5" y="0"/>
                    <a:pt x="3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6" name="Freeform 97"/>
            <p:cNvSpPr/>
            <p:nvPr/>
          </p:nvSpPr>
          <p:spPr bwMode="auto">
            <a:xfrm>
              <a:off x="1608138" y="1125538"/>
              <a:ext cx="22225" cy="9525"/>
            </a:xfrm>
            <a:custGeom>
              <a:avLst/>
              <a:gdLst>
                <a:gd name="T0" fmla="*/ 0 w 17"/>
                <a:gd name="T1" fmla="*/ 0 h 7"/>
                <a:gd name="T2" fmla="*/ 10 w 17"/>
                <a:gd name="T3" fmla="*/ 7 h 7"/>
                <a:gd name="T4" fmla="*/ 17 w 17"/>
                <a:gd name="T5" fmla="*/ 5 h 7"/>
                <a:gd name="T6" fmla="*/ 0 w 1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7">
                  <a:moveTo>
                    <a:pt x="0" y="0"/>
                  </a:moveTo>
                  <a:cubicBezTo>
                    <a:pt x="2" y="5"/>
                    <a:pt x="7" y="5"/>
                    <a:pt x="10" y="7"/>
                  </a:cubicBezTo>
                  <a:cubicBezTo>
                    <a:pt x="13" y="3"/>
                    <a:pt x="14" y="6"/>
                    <a:pt x="17" y="5"/>
                  </a:cubicBezTo>
                  <a:cubicBezTo>
                    <a:pt x="13" y="1"/>
                    <a:pt x="6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7" name="Freeform 98"/>
            <p:cNvSpPr/>
            <p:nvPr/>
          </p:nvSpPr>
          <p:spPr bwMode="auto">
            <a:xfrm>
              <a:off x="1624013" y="1131888"/>
              <a:ext cx="9525" cy="7937"/>
            </a:xfrm>
            <a:custGeom>
              <a:avLst/>
              <a:gdLst>
                <a:gd name="T0" fmla="*/ 1 w 7"/>
                <a:gd name="T1" fmla="*/ 2 h 6"/>
                <a:gd name="T2" fmla="*/ 7 w 7"/>
                <a:gd name="T3" fmla="*/ 4 h 6"/>
                <a:gd name="T4" fmla="*/ 1 w 7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1" y="2"/>
                  </a:moveTo>
                  <a:cubicBezTo>
                    <a:pt x="0" y="6"/>
                    <a:pt x="5" y="3"/>
                    <a:pt x="7" y="4"/>
                  </a:cubicBezTo>
                  <a:cubicBezTo>
                    <a:pt x="7" y="1"/>
                    <a:pt x="5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8" name="Freeform 99"/>
            <p:cNvSpPr/>
            <p:nvPr/>
          </p:nvSpPr>
          <p:spPr bwMode="auto">
            <a:xfrm>
              <a:off x="1635125" y="1135063"/>
              <a:ext cx="6350" cy="9525"/>
            </a:xfrm>
            <a:custGeom>
              <a:avLst/>
              <a:gdLst>
                <a:gd name="T0" fmla="*/ 0 w 6"/>
                <a:gd name="T1" fmla="*/ 2 h 7"/>
                <a:gd name="T2" fmla="*/ 4 w 6"/>
                <a:gd name="T3" fmla="*/ 6 h 7"/>
                <a:gd name="T4" fmla="*/ 0 w 6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0" y="2"/>
                  </a:moveTo>
                  <a:cubicBezTo>
                    <a:pt x="1" y="4"/>
                    <a:pt x="1" y="7"/>
                    <a:pt x="4" y="6"/>
                  </a:cubicBezTo>
                  <a:cubicBezTo>
                    <a:pt x="6" y="3"/>
                    <a:pt x="5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9" name="Freeform 100"/>
            <p:cNvSpPr/>
            <p:nvPr/>
          </p:nvSpPr>
          <p:spPr bwMode="auto">
            <a:xfrm>
              <a:off x="1633538" y="1149350"/>
              <a:ext cx="9525" cy="9525"/>
            </a:xfrm>
            <a:custGeom>
              <a:avLst/>
              <a:gdLst>
                <a:gd name="T0" fmla="*/ 0 w 8"/>
                <a:gd name="T1" fmla="*/ 1 h 8"/>
                <a:gd name="T2" fmla="*/ 1 w 8"/>
                <a:gd name="T3" fmla="*/ 8 h 8"/>
                <a:gd name="T4" fmla="*/ 8 w 8"/>
                <a:gd name="T5" fmla="*/ 1 h 8"/>
                <a:gd name="T6" fmla="*/ 0 w 8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1"/>
                  </a:moveTo>
                  <a:cubicBezTo>
                    <a:pt x="2" y="3"/>
                    <a:pt x="1" y="5"/>
                    <a:pt x="1" y="8"/>
                  </a:cubicBezTo>
                  <a:cubicBezTo>
                    <a:pt x="5" y="6"/>
                    <a:pt x="5" y="6"/>
                    <a:pt x="8" y="1"/>
                  </a:cubicBezTo>
                  <a:cubicBezTo>
                    <a:pt x="3" y="6"/>
                    <a:pt x="4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0" name="Freeform 101"/>
            <p:cNvSpPr/>
            <p:nvPr/>
          </p:nvSpPr>
          <p:spPr bwMode="auto">
            <a:xfrm>
              <a:off x="1679575" y="1095375"/>
              <a:ext cx="9525" cy="6350"/>
            </a:xfrm>
            <a:custGeom>
              <a:avLst/>
              <a:gdLst>
                <a:gd name="T0" fmla="*/ 3 w 7"/>
                <a:gd name="T1" fmla="*/ 1 h 5"/>
                <a:gd name="T2" fmla="*/ 6 w 7"/>
                <a:gd name="T3" fmla="*/ 4 h 5"/>
                <a:gd name="T4" fmla="*/ 6 w 7"/>
                <a:gd name="T5" fmla="*/ 0 h 5"/>
                <a:gd name="T6" fmla="*/ 3 w 7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3" y="1"/>
                  </a:moveTo>
                  <a:cubicBezTo>
                    <a:pt x="0" y="5"/>
                    <a:pt x="4" y="5"/>
                    <a:pt x="6" y="4"/>
                  </a:cubicBezTo>
                  <a:cubicBezTo>
                    <a:pt x="7" y="2"/>
                    <a:pt x="6" y="2"/>
                    <a:pt x="6" y="0"/>
                  </a:cubicBezTo>
                  <a:cubicBezTo>
                    <a:pt x="5" y="1"/>
                    <a:pt x="3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1" name="Freeform 102"/>
            <p:cNvSpPr/>
            <p:nvPr/>
          </p:nvSpPr>
          <p:spPr bwMode="auto">
            <a:xfrm>
              <a:off x="1670050" y="1146175"/>
              <a:ext cx="15875" cy="19050"/>
            </a:xfrm>
            <a:custGeom>
              <a:avLst/>
              <a:gdLst>
                <a:gd name="T0" fmla="*/ 2 w 12"/>
                <a:gd name="T1" fmla="*/ 7 h 15"/>
                <a:gd name="T2" fmla="*/ 0 w 12"/>
                <a:gd name="T3" fmla="*/ 9 h 15"/>
                <a:gd name="T4" fmla="*/ 0 w 12"/>
                <a:gd name="T5" fmla="*/ 11 h 15"/>
                <a:gd name="T6" fmla="*/ 11 w 12"/>
                <a:gd name="T7" fmla="*/ 12 h 15"/>
                <a:gd name="T8" fmla="*/ 12 w 12"/>
                <a:gd name="T9" fmla="*/ 9 h 15"/>
                <a:gd name="T10" fmla="*/ 4 w 12"/>
                <a:gd name="T11" fmla="*/ 9 h 15"/>
                <a:gd name="T12" fmla="*/ 10 w 12"/>
                <a:gd name="T13" fmla="*/ 4 h 15"/>
                <a:gd name="T14" fmla="*/ 5 w 12"/>
                <a:gd name="T15" fmla="*/ 3 h 15"/>
                <a:gd name="T16" fmla="*/ 2 w 12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2" y="7"/>
                  </a:move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4" y="8"/>
                    <a:pt x="5" y="15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9" y="10"/>
                    <a:pt x="8" y="8"/>
                    <a:pt x="4" y="9"/>
                  </a:cubicBezTo>
                  <a:cubicBezTo>
                    <a:pt x="5" y="4"/>
                    <a:pt x="7" y="7"/>
                    <a:pt x="10" y="4"/>
                  </a:cubicBezTo>
                  <a:cubicBezTo>
                    <a:pt x="11" y="0"/>
                    <a:pt x="4" y="7"/>
                    <a:pt x="5" y="3"/>
                  </a:cubicBezTo>
                  <a:cubicBezTo>
                    <a:pt x="4" y="4"/>
                    <a:pt x="2" y="10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2" name="Freeform 103"/>
            <p:cNvSpPr/>
            <p:nvPr/>
          </p:nvSpPr>
          <p:spPr bwMode="auto">
            <a:xfrm>
              <a:off x="1693863" y="1103313"/>
              <a:ext cx="12700" cy="4762"/>
            </a:xfrm>
            <a:custGeom>
              <a:avLst/>
              <a:gdLst>
                <a:gd name="T0" fmla="*/ 0 w 10"/>
                <a:gd name="T1" fmla="*/ 0 h 4"/>
                <a:gd name="T2" fmla="*/ 10 w 10"/>
                <a:gd name="T3" fmla="*/ 3 h 4"/>
                <a:gd name="T4" fmla="*/ 0 w 1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cubicBezTo>
                    <a:pt x="2" y="3"/>
                    <a:pt x="4" y="4"/>
                    <a:pt x="10" y="3"/>
                  </a:cubicBezTo>
                  <a:cubicBezTo>
                    <a:pt x="7" y="1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3" name="Freeform 104"/>
            <p:cNvSpPr/>
            <p:nvPr/>
          </p:nvSpPr>
          <p:spPr bwMode="auto">
            <a:xfrm>
              <a:off x="1682750" y="1162050"/>
              <a:ext cx="12700" cy="9525"/>
            </a:xfrm>
            <a:custGeom>
              <a:avLst/>
              <a:gdLst>
                <a:gd name="T0" fmla="*/ 3 w 9"/>
                <a:gd name="T1" fmla="*/ 1 h 8"/>
                <a:gd name="T2" fmla="*/ 2 w 9"/>
                <a:gd name="T3" fmla="*/ 8 h 8"/>
                <a:gd name="T4" fmla="*/ 8 w 9"/>
                <a:gd name="T5" fmla="*/ 3 h 8"/>
                <a:gd name="T6" fmla="*/ 3 w 9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3" y="1"/>
                  </a:moveTo>
                  <a:cubicBezTo>
                    <a:pt x="4" y="2"/>
                    <a:pt x="0" y="7"/>
                    <a:pt x="2" y="8"/>
                  </a:cubicBezTo>
                  <a:cubicBezTo>
                    <a:pt x="4" y="5"/>
                    <a:pt x="6" y="3"/>
                    <a:pt x="8" y="3"/>
                  </a:cubicBezTo>
                  <a:cubicBezTo>
                    <a:pt x="9" y="0"/>
                    <a:pt x="6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4" name="Freeform 105"/>
            <p:cNvSpPr/>
            <p:nvPr/>
          </p:nvSpPr>
          <p:spPr bwMode="auto">
            <a:xfrm>
              <a:off x="1697038" y="1157288"/>
              <a:ext cx="7937" cy="6350"/>
            </a:xfrm>
            <a:custGeom>
              <a:avLst/>
              <a:gdLst>
                <a:gd name="T0" fmla="*/ 0 w 7"/>
                <a:gd name="T1" fmla="*/ 2 h 5"/>
                <a:gd name="T2" fmla="*/ 7 w 7"/>
                <a:gd name="T3" fmla="*/ 4 h 5"/>
                <a:gd name="T4" fmla="*/ 0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cubicBezTo>
                    <a:pt x="0" y="5"/>
                    <a:pt x="4" y="4"/>
                    <a:pt x="7" y="4"/>
                  </a:cubicBezTo>
                  <a:cubicBezTo>
                    <a:pt x="6" y="0"/>
                    <a:pt x="4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5" name="Freeform 106"/>
            <p:cNvSpPr/>
            <p:nvPr/>
          </p:nvSpPr>
          <p:spPr bwMode="auto">
            <a:xfrm>
              <a:off x="1698625" y="1168400"/>
              <a:ext cx="22225" cy="9525"/>
            </a:xfrm>
            <a:custGeom>
              <a:avLst/>
              <a:gdLst>
                <a:gd name="T0" fmla="*/ 14 w 17"/>
                <a:gd name="T1" fmla="*/ 8 h 8"/>
                <a:gd name="T2" fmla="*/ 17 w 17"/>
                <a:gd name="T3" fmla="*/ 3 h 8"/>
                <a:gd name="T4" fmla="*/ 7 w 17"/>
                <a:gd name="T5" fmla="*/ 0 h 8"/>
                <a:gd name="T6" fmla="*/ 14 w 17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">
                  <a:moveTo>
                    <a:pt x="14" y="8"/>
                  </a:moveTo>
                  <a:cubicBezTo>
                    <a:pt x="15" y="7"/>
                    <a:pt x="15" y="4"/>
                    <a:pt x="17" y="3"/>
                  </a:cubicBezTo>
                  <a:cubicBezTo>
                    <a:pt x="15" y="1"/>
                    <a:pt x="6" y="6"/>
                    <a:pt x="7" y="0"/>
                  </a:cubicBezTo>
                  <a:cubicBezTo>
                    <a:pt x="0" y="8"/>
                    <a:pt x="14" y="3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6" name="Freeform 107"/>
            <p:cNvSpPr/>
            <p:nvPr/>
          </p:nvSpPr>
          <p:spPr bwMode="auto">
            <a:xfrm>
              <a:off x="1711325" y="1158875"/>
              <a:ext cx="14287" cy="9525"/>
            </a:xfrm>
            <a:custGeom>
              <a:avLst/>
              <a:gdLst>
                <a:gd name="T0" fmla="*/ 0 w 12"/>
                <a:gd name="T1" fmla="*/ 3 h 7"/>
                <a:gd name="T2" fmla="*/ 12 w 12"/>
                <a:gd name="T3" fmla="*/ 5 h 7"/>
                <a:gd name="T4" fmla="*/ 0 w 12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7">
                  <a:moveTo>
                    <a:pt x="0" y="3"/>
                  </a:moveTo>
                  <a:cubicBezTo>
                    <a:pt x="1" y="7"/>
                    <a:pt x="8" y="5"/>
                    <a:pt x="12" y="5"/>
                  </a:cubicBezTo>
                  <a:cubicBezTo>
                    <a:pt x="12" y="0"/>
                    <a:pt x="5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7" name="Freeform 108"/>
            <p:cNvSpPr/>
            <p:nvPr/>
          </p:nvSpPr>
          <p:spPr bwMode="auto">
            <a:xfrm>
              <a:off x="1727200" y="1152525"/>
              <a:ext cx="11112" cy="6350"/>
            </a:xfrm>
            <a:custGeom>
              <a:avLst/>
              <a:gdLst>
                <a:gd name="T0" fmla="*/ 4 w 9"/>
                <a:gd name="T1" fmla="*/ 1 h 5"/>
                <a:gd name="T2" fmla="*/ 8 w 9"/>
                <a:gd name="T3" fmla="*/ 3 h 5"/>
                <a:gd name="T4" fmla="*/ 4 w 9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4" y="1"/>
                  </a:moveTo>
                  <a:cubicBezTo>
                    <a:pt x="0" y="5"/>
                    <a:pt x="6" y="3"/>
                    <a:pt x="8" y="3"/>
                  </a:cubicBezTo>
                  <a:cubicBezTo>
                    <a:pt x="9" y="0"/>
                    <a:pt x="3" y="4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8" name="Freeform 109"/>
            <p:cNvSpPr/>
            <p:nvPr/>
          </p:nvSpPr>
          <p:spPr bwMode="auto">
            <a:xfrm>
              <a:off x="1728788" y="1158875"/>
              <a:ext cx="9525" cy="11112"/>
            </a:xfrm>
            <a:custGeom>
              <a:avLst/>
              <a:gdLst>
                <a:gd name="T0" fmla="*/ 0 w 8"/>
                <a:gd name="T1" fmla="*/ 2 h 9"/>
                <a:gd name="T2" fmla="*/ 8 w 8"/>
                <a:gd name="T3" fmla="*/ 6 h 9"/>
                <a:gd name="T4" fmla="*/ 0 w 8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9">
                  <a:moveTo>
                    <a:pt x="0" y="2"/>
                  </a:moveTo>
                  <a:cubicBezTo>
                    <a:pt x="1" y="5"/>
                    <a:pt x="1" y="9"/>
                    <a:pt x="8" y="6"/>
                  </a:cubicBezTo>
                  <a:cubicBezTo>
                    <a:pt x="3" y="7"/>
                    <a:pt x="5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9" name="Freeform 110"/>
            <p:cNvSpPr/>
            <p:nvPr/>
          </p:nvSpPr>
          <p:spPr bwMode="auto">
            <a:xfrm>
              <a:off x="1724025" y="1166813"/>
              <a:ext cx="47625" cy="20637"/>
            </a:xfrm>
            <a:custGeom>
              <a:avLst/>
              <a:gdLst>
                <a:gd name="T0" fmla="*/ 9 w 37"/>
                <a:gd name="T1" fmla="*/ 11 h 16"/>
                <a:gd name="T2" fmla="*/ 15 w 37"/>
                <a:gd name="T3" fmla="*/ 8 h 16"/>
                <a:gd name="T4" fmla="*/ 9 w 37"/>
                <a:gd name="T5" fmla="*/ 11 h 16"/>
                <a:gd name="T6" fmla="*/ 10 w 37"/>
                <a:gd name="T7" fmla="*/ 16 h 16"/>
                <a:gd name="T8" fmla="*/ 33 w 37"/>
                <a:gd name="T9" fmla="*/ 5 h 16"/>
                <a:gd name="T10" fmla="*/ 21 w 37"/>
                <a:gd name="T11" fmla="*/ 8 h 16"/>
                <a:gd name="T12" fmla="*/ 24 w 37"/>
                <a:gd name="T13" fmla="*/ 1 h 16"/>
                <a:gd name="T14" fmla="*/ 0 w 37"/>
                <a:gd name="T15" fmla="*/ 11 h 16"/>
                <a:gd name="T16" fmla="*/ 9 w 37"/>
                <a:gd name="T17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6">
                  <a:moveTo>
                    <a:pt x="9" y="11"/>
                  </a:moveTo>
                  <a:cubicBezTo>
                    <a:pt x="10" y="6"/>
                    <a:pt x="15" y="5"/>
                    <a:pt x="15" y="8"/>
                  </a:cubicBezTo>
                  <a:cubicBezTo>
                    <a:pt x="14" y="12"/>
                    <a:pt x="11" y="11"/>
                    <a:pt x="9" y="11"/>
                  </a:cubicBezTo>
                  <a:cubicBezTo>
                    <a:pt x="7" y="16"/>
                    <a:pt x="12" y="11"/>
                    <a:pt x="10" y="16"/>
                  </a:cubicBezTo>
                  <a:cubicBezTo>
                    <a:pt x="17" y="9"/>
                    <a:pt x="28" y="6"/>
                    <a:pt x="33" y="5"/>
                  </a:cubicBezTo>
                  <a:cubicBezTo>
                    <a:pt x="37" y="0"/>
                    <a:pt x="24" y="5"/>
                    <a:pt x="21" y="8"/>
                  </a:cubicBezTo>
                  <a:cubicBezTo>
                    <a:pt x="25" y="3"/>
                    <a:pt x="20" y="5"/>
                    <a:pt x="24" y="1"/>
                  </a:cubicBezTo>
                  <a:cubicBezTo>
                    <a:pt x="18" y="3"/>
                    <a:pt x="10" y="7"/>
                    <a:pt x="0" y="11"/>
                  </a:cubicBezTo>
                  <a:cubicBezTo>
                    <a:pt x="0" y="15"/>
                    <a:pt x="4" y="14"/>
                    <a:pt x="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0" name="Freeform 111"/>
            <p:cNvSpPr/>
            <p:nvPr/>
          </p:nvSpPr>
          <p:spPr bwMode="auto">
            <a:xfrm>
              <a:off x="1752600" y="1179513"/>
              <a:ext cx="12700" cy="9525"/>
            </a:xfrm>
            <a:custGeom>
              <a:avLst/>
              <a:gdLst>
                <a:gd name="T0" fmla="*/ 2 w 9"/>
                <a:gd name="T1" fmla="*/ 2 h 7"/>
                <a:gd name="T2" fmla="*/ 0 w 9"/>
                <a:gd name="T3" fmla="*/ 7 h 7"/>
                <a:gd name="T4" fmla="*/ 5 w 9"/>
                <a:gd name="T5" fmla="*/ 7 h 7"/>
                <a:gd name="T6" fmla="*/ 9 w 9"/>
                <a:gd name="T7" fmla="*/ 3 h 7"/>
                <a:gd name="T8" fmla="*/ 8 w 9"/>
                <a:gd name="T9" fmla="*/ 0 h 7"/>
                <a:gd name="T10" fmla="*/ 2 w 9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2" y="2"/>
                  </a:moveTo>
                  <a:cubicBezTo>
                    <a:pt x="1" y="3"/>
                    <a:pt x="1" y="5"/>
                    <a:pt x="0" y="7"/>
                  </a:cubicBezTo>
                  <a:cubicBezTo>
                    <a:pt x="2" y="7"/>
                    <a:pt x="5" y="5"/>
                    <a:pt x="5" y="7"/>
                  </a:cubicBezTo>
                  <a:cubicBezTo>
                    <a:pt x="7" y="6"/>
                    <a:pt x="7" y="4"/>
                    <a:pt x="9" y="3"/>
                  </a:cubicBezTo>
                  <a:cubicBezTo>
                    <a:pt x="9" y="2"/>
                    <a:pt x="8" y="1"/>
                    <a:pt x="8" y="0"/>
                  </a:cubicBezTo>
                  <a:cubicBezTo>
                    <a:pt x="6" y="1"/>
                    <a:pt x="2" y="6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1" name="Freeform 112"/>
            <p:cNvSpPr/>
            <p:nvPr/>
          </p:nvSpPr>
          <p:spPr bwMode="auto">
            <a:xfrm>
              <a:off x="1754188" y="1190625"/>
              <a:ext cx="7937" cy="6350"/>
            </a:xfrm>
            <a:custGeom>
              <a:avLst/>
              <a:gdLst>
                <a:gd name="T0" fmla="*/ 0 w 6"/>
                <a:gd name="T1" fmla="*/ 3 h 4"/>
                <a:gd name="T2" fmla="*/ 6 w 6"/>
                <a:gd name="T3" fmla="*/ 0 h 4"/>
                <a:gd name="T4" fmla="*/ 0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1" y="4"/>
                    <a:pt x="6" y="4"/>
                    <a:pt x="6" y="0"/>
                  </a:cubicBezTo>
                  <a:cubicBezTo>
                    <a:pt x="4" y="0"/>
                    <a:pt x="2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2" name="Freeform 113"/>
            <p:cNvSpPr/>
            <p:nvPr/>
          </p:nvSpPr>
          <p:spPr bwMode="auto">
            <a:xfrm>
              <a:off x="1762125" y="1184275"/>
              <a:ext cx="12700" cy="7937"/>
            </a:xfrm>
            <a:custGeom>
              <a:avLst/>
              <a:gdLst>
                <a:gd name="T0" fmla="*/ 4 w 10"/>
                <a:gd name="T1" fmla="*/ 1 h 6"/>
                <a:gd name="T2" fmla="*/ 3 w 10"/>
                <a:gd name="T3" fmla="*/ 6 h 6"/>
                <a:gd name="T4" fmla="*/ 9 w 10"/>
                <a:gd name="T5" fmla="*/ 3 h 6"/>
                <a:gd name="T6" fmla="*/ 4 w 10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4" y="1"/>
                  </a:moveTo>
                  <a:cubicBezTo>
                    <a:pt x="0" y="4"/>
                    <a:pt x="5" y="3"/>
                    <a:pt x="3" y="6"/>
                  </a:cubicBezTo>
                  <a:cubicBezTo>
                    <a:pt x="6" y="4"/>
                    <a:pt x="6" y="3"/>
                    <a:pt x="9" y="3"/>
                  </a:cubicBezTo>
                  <a:cubicBezTo>
                    <a:pt x="10" y="0"/>
                    <a:pt x="5" y="3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3" name="Freeform 114"/>
            <p:cNvSpPr/>
            <p:nvPr/>
          </p:nvSpPr>
          <p:spPr bwMode="auto">
            <a:xfrm>
              <a:off x="188913" y="246063"/>
              <a:ext cx="39687" cy="33337"/>
            </a:xfrm>
            <a:custGeom>
              <a:avLst/>
              <a:gdLst>
                <a:gd name="T0" fmla="*/ 13 w 31"/>
                <a:gd name="T1" fmla="*/ 6 h 25"/>
                <a:gd name="T2" fmla="*/ 17 w 31"/>
                <a:gd name="T3" fmla="*/ 1 h 25"/>
                <a:gd name="T4" fmla="*/ 13 w 31"/>
                <a:gd name="T5" fmla="*/ 1 h 25"/>
                <a:gd name="T6" fmla="*/ 12 w 31"/>
                <a:gd name="T7" fmla="*/ 7 h 25"/>
                <a:gd name="T8" fmla="*/ 17 w 31"/>
                <a:gd name="T9" fmla="*/ 19 h 25"/>
                <a:gd name="T10" fmla="*/ 19 w 31"/>
                <a:gd name="T11" fmla="*/ 22 h 25"/>
                <a:gd name="T12" fmla="*/ 22 w 31"/>
                <a:gd name="T13" fmla="*/ 19 h 25"/>
                <a:gd name="T14" fmla="*/ 20 w 31"/>
                <a:gd name="T15" fmla="*/ 25 h 25"/>
                <a:gd name="T16" fmla="*/ 31 w 31"/>
                <a:gd name="T17" fmla="*/ 19 h 25"/>
                <a:gd name="T18" fmla="*/ 24 w 31"/>
                <a:gd name="T19" fmla="*/ 19 h 25"/>
                <a:gd name="T20" fmla="*/ 21 w 31"/>
                <a:gd name="T21" fmla="*/ 15 h 25"/>
                <a:gd name="T22" fmla="*/ 21 w 31"/>
                <a:gd name="T23" fmla="*/ 2 h 25"/>
                <a:gd name="T24" fmla="*/ 18 w 31"/>
                <a:gd name="T25" fmla="*/ 9 h 25"/>
                <a:gd name="T26" fmla="*/ 13 w 31"/>
                <a:gd name="T27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25">
                  <a:moveTo>
                    <a:pt x="13" y="6"/>
                  </a:moveTo>
                  <a:cubicBezTo>
                    <a:pt x="14" y="4"/>
                    <a:pt x="17" y="4"/>
                    <a:pt x="17" y="1"/>
                  </a:cubicBezTo>
                  <a:cubicBezTo>
                    <a:pt x="15" y="2"/>
                    <a:pt x="15" y="0"/>
                    <a:pt x="13" y="1"/>
                  </a:cubicBezTo>
                  <a:cubicBezTo>
                    <a:pt x="16" y="5"/>
                    <a:pt x="0" y="13"/>
                    <a:pt x="12" y="7"/>
                  </a:cubicBezTo>
                  <a:cubicBezTo>
                    <a:pt x="14" y="11"/>
                    <a:pt x="18" y="12"/>
                    <a:pt x="17" y="19"/>
                  </a:cubicBezTo>
                  <a:cubicBezTo>
                    <a:pt x="22" y="17"/>
                    <a:pt x="21" y="19"/>
                    <a:pt x="19" y="22"/>
                  </a:cubicBezTo>
                  <a:cubicBezTo>
                    <a:pt x="20" y="22"/>
                    <a:pt x="20" y="20"/>
                    <a:pt x="22" y="19"/>
                  </a:cubicBezTo>
                  <a:cubicBezTo>
                    <a:pt x="24" y="19"/>
                    <a:pt x="19" y="23"/>
                    <a:pt x="20" y="25"/>
                  </a:cubicBezTo>
                  <a:cubicBezTo>
                    <a:pt x="23" y="22"/>
                    <a:pt x="24" y="23"/>
                    <a:pt x="31" y="19"/>
                  </a:cubicBezTo>
                  <a:cubicBezTo>
                    <a:pt x="31" y="16"/>
                    <a:pt x="26" y="18"/>
                    <a:pt x="24" y="19"/>
                  </a:cubicBezTo>
                  <a:cubicBezTo>
                    <a:pt x="27" y="13"/>
                    <a:pt x="23" y="15"/>
                    <a:pt x="21" y="15"/>
                  </a:cubicBezTo>
                  <a:cubicBezTo>
                    <a:pt x="26" y="6"/>
                    <a:pt x="19" y="6"/>
                    <a:pt x="21" y="2"/>
                  </a:cubicBezTo>
                  <a:cubicBezTo>
                    <a:pt x="16" y="3"/>
                    <a:pt x="17" y="9"/>
                    <a:pt x="18" y="9"/>
                  </a:cubicBezTo>
                  <a:cubicBezTo>
                    <a:pt x="13" y="11"/>
                    <a:pt x="17" y="4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4" name="Freeform 115"/>
            <p:cNvSpPr/>
            <p:nvPr/>
          </p:nvSpPr>
          <p:spPr bwMode="auto">
            <a:xfrm>
              <a:off x="207963" y="328613"/>
              <a:ext cx="9525" cy="9525"/>
            </a:xfrm>
            <a:custGeom>
              <a:avLst/>
              <a:gdLst>
                <a:gd name="T0" fmla="*/ 0 w 8"/>
                <a:gd name="T1" fmla="*/ 1 h 7"/>
                <a:gd name="T2" fmla="*/ 6 w 8"/>
                <a:gd name="T3" fmla="*/ 7 h 7"/>
                <a:gd name="T4" fmla="*/ 8 w 8"/>
                <a:gd name="T5" fmla="*/ 1 h 7"/>
                <a:gd name="T6" fmla="*/ 0 w 8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0" y="1"/>
                  </a:moveTo>
                  <a:cubicBezTo>
                    <a:pt x="0" y="5"/>
                    <a:pt x="3" y="6"/>
                    <a:pt x="6" y="7"/>
                  </a:cubicBezTo>
                  <a:cubicBezTo>
                    <a:pt x="6" y="4"/>
                    <a:pt x="8" y="3"/>
                    <a:pt x="8" y="1"/>
                  </a:cubicBezTo>
                  <a:cubicBezTo>
                    <a:pt x="2" y="7"/>
                    <a:pt x="4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5" name="Freeform 116"/>
            <p:cNvSpPr>
              <a:spLocks noEditPoints="1"/>
            </p:cNvSpPr>
            <p:nvPr/>
          </p:nvSpPr>
          <p:spPr bwMode="auto">
            <a:xfrm>
              <a:off x="201613" y="128588"/>
              <a:ext cx="1724025" cy="1420812"/>
            </a:xfrm>
            <a:custGeom>
              <a:avLst/>
              <a:gdLst>
                <a:gd name="T0" fmla="*/ 51 w 1338"/>
                <a:gd name="T1" fmla="*/ 252 h 1102"/>
                <a:gd name="T2" fmla="*/ 522 w 1338"/>
                <a:gd name="T3" fmla="*/ 771 h 1102"/>
                <a:gd name="T4" fmla="*/ 241 w 1338"/>
                <a:gd name="T5" fmla="*/ 538 h 1102"/>
                <a:gd name="T6" fmla="*/ 103 w 1338"/>
                <a:gd name="T7" fmla="*/ 386 h 1102"/>
                <a:gd name="T8" fmla="*/ 5 w 1338"/>
                <a:gd name="T9" fmla="*/ 281 h 1102"/>
                <a:gd name="T10" fmla="*/ 65 w 1338"/>
                <a:gd name="T11" fmla="*/ 402 h 1102"/>
                <a:gd name="T12" fmla="*/ 620 w 1338"/>
                <a:gd name="T13" fmla="*/ 907 h 1102"/>
                <a:gd name="T14" fmla="*/ 836 w 1338"/>
                <a:gd name="T15" fmla="*/ 1041 h 1102"/>
                <a:gd name="T16" fmla="*/ 1123 w 1338"/>
                <a:gd name="T17" fmla="*/ 1033 h 1102"/>
                <a:gd name="T18" fmla="*/ 1258 w 1338"/>
                <a:gd name="T19" fmla="*/ 998 h 1102"/>
                <a:gd name="T20" fmla="*/ 1270 w 1338"/>
                <a:gd name="T21" fmla="*/ 915 h 1102"/>
                <a:gd name="T22" fmla="*/ 1201 w 1338"/>
                <a:gd name="T23" fmla="*/ 824 h 1102"/>
                <a:gd name="T24" fmla="*/ 1097 w 1338"/>
                <a:gd name="T25" fmla="*/ 787 h 1102"/>
                <a:gd name="T26" fmla="*/ 963 w 1338"/>
                <a:gd name="T27" fmla="*/ 707 h 1102"/>
                <a:gd name="T28" fmla="*/ 876 w 1338"/>
                <a:gd name="T29" fmla="*/ 632 h 1102"/>
                <a:gd name="T30" fmla="*/ 792 w 1338"/>
                <a:gd name="T31" fmla="*/ 562 h 1102"/>
                <a:gd name="T32" fmla="*/ 718 w 1338"/>
                <a:gd name="T33" fmla="*/ 480 h 1102"/>
                <a:gd name="T34" fmla="*/ 653 w 1338"/>
                <a:gd name="T35" fmla="*/ 422 h 1102"/>
                <a:gd name="T36" fmla="*/ 606 w 1338"/>
                <a:gd name="T37" fmla="*/ 398 h 1102"/>
                <a:gd name="T38" fmla="*/ 552 w 1338"/>
                <a:gd name="T39" fmla="*/ 325 h 1102"/>
                <a:gd name="T40" fmla="*/ 477 w 1338"/>
                <a:gd name="T41" fmla="*/ 260 h 1102"/>
                <a:gd name="T42" fmla="*/ 404 w 1338"/>
                <a:gd name="T43" fmla="*/ 141 h 1102"/>
                <a:gd name="T44" fmla="*/ 335 w 1338"/>
                <a:gd name="T45" fmla="*/ 70 h 1102"/>
                <a:gd name="T46" fmla="*/ 355 w 1338"/>
                <a:gd name="T47" fmla="*/ 125 h 1102"/>
                <a:gd name="T48" fmla="*/ 396 w 1338"/>
                <a:gd name="T49" fmla="*/ 223 h 1102"/>
                <a:gd name="T50" fmla="*/ 381 w 1338"/>
                <a:gd name="T51" fmla="*/ 262 h 1102"/>
                <a:gd name="T52" fmla="*/ 314 w 1338"/>
                <a:gd name="T53" fmla="*/ 148 h 1102"/>
                <a:gd name="T54" fmla="*/ 240 w 1338"/>
                <a:gd name="T55" fmla="*/ 58 h 1102"/>
                <a:gd name="T56" fmla="*/ 207 w 1338"/>
                <a:gd name="T57" fmla="*/ 50 h 1102"/>
                <a:gd name="T58" fmla="*/ 205 w 1338"/>
                <a:gd name="T59" fmla="*/ 87 h 1102"/>
                <a:gd name="T60" fmla="*/ 210 w 1338"/>
                <a:gd name="T61" fmla="*/ 177 h 1102"/>
                <a:gd name="T62" fmla="*/ 287 w 1338"/>
                <a:gd name="T63" fmla="*/ 283 h 1102"/>
                <a:gd name="T64" fmla="*/ 369 w 1338"/>
                <a:gd name="T65" fmla="*/ 408 h 1102"/>
                <a:gd name="T66" fmla="*/ 308 w 1338"/>
                <a:gd name="T67" fmla="*/ 343 h 1102"/>
                <a:gd name="T68" fmla="*/ 220 w 1338"/>
                <a:gd name="T69" fmla="*/ 255 h 1102"/>
                <a:gd name="T70" fmla="*/ 141 w 1338"/>
                <a:gd name="T71" fmla="*/ 206 h 1102"/>
                <a:gd name="T72" fmla="*/ 128 w 1338"/>
                <a:gd name="T73" fmla="*/ 247 h 1102"/>
                <a:gd name="T74" fmla="*/ 40 w 1338"/>
                <a:gd name="T75" fmla="*/ 151 h 1102"/>
                <a:gd name="T76" fmla="*/ 798 w 1338"/>
                <a:gd name="T77" fmla="*/ 569 h 1102"/>
                <a:gd name="T78" fmla="*/ 127 w 1338"/>
                <a:gd name="T79" fmla="*/ 253 h 1102"/>
                <a:gd name="T80" fmla="*/ 169 w 1338"/>
                <a:gd name="T81" fmla="*/ 204 h 1102"/>
                <a:gd name="T82" fmla="*/ 136 w 1338"/>
                <a:gd name="T83" fmla="*/ 377 h 1102"/>
                <a:gd name="T84" fmla="*/ 185 w 1338"/>
                <a:gd name="T85" fmla="*/ 255 h 1102"/>
                <a:gd name="T86" fmla="*/ 252 w 1338"/>
                <a:gd name="T87" fmla="*/ 106 h 1102"/>
                <a:gd name="T88" fmla="*/ 249 w 1338"/>
                <a:gd name="T89" fmla="*/ 167 h 1102"/>
                <a:gd name="T90" fmla="*/ 291 w 1338"/>
                <a:gd name="T91" fmla="*/ 80 h 1102"/>
                <a:gd name="T92" fmla="*/ 276 w 1338"/>
                <a:gd name="T93" fmla="*/ 247 h 1102"/>
                <a:gd name="T94" fmla="*/ 368 w 1338"/>
                <a:gd name="T95" fmla="*/ 125 h 1102"/>
                <a:gd name="T96" fmla="*/ 372 w 1338"/>
                <a:gd name="T97" fmla="*/ 146 h 1102"/>
                <a:gd name="T98" fmla="*/ 368 w 1338"/>
                <a:gd name="T99" fmla="*/ 247 h 1102"/>
                <a:gd name="T100" fmla="*/ 408 w 1338"/>
                <a:gd name="T101" fmla="*/ 196 h 1102"/>
                <a:gd name="T102" fmla="*/ 387 w 1338"/>
                <a:gd name="T103" fmla="*/ 421 h 1102"/>
                <a:gd name="T104" fmla="*/ 444 w 1338"/>
                <a:gd name="T105" fmla="*/ 312 h 1102"/>
                <a:gd name="T106" fmla="*/ 447 w 1338"/>
                <a:gd name="T107" fmla="*/ 336 h 1102"/>
                <a:gd name="T108" fmla="*/ 491 w 1338"/>
                <a:gd name="T109" fmla="*/ 261 h 1102"/>
                <a:gd name="T110" fmla="*/ 506 w 1338"/>
                <a:gd name="T111" fmla="*/ 282 h 1102"/>
                <a:gd name="T112" fmla="*/ 506 w 1338"/>
                <a:gd name="T113" fmla="*/ 408 h 1102"/>
                <a:gd name="T114" fmla="*/ 535 w 1338"/>
                <a:gd name="T115" fmla="*/ 449 h 1102"/>
                <a:gd name="T116" fmla="*/ 647 w 1338"/>
                <a:gd name="T117" fmla="*/ 412 h 1102"/>
                <a:gd name="T118" fmla="*/ 680 w 1338"/>
                <a:gd name="T119" fmla="*/ 462 h 1102"/>
                <a:gd name="T120" fmla="*/ 709 w 1338"/>
                <a:gd name="T121" fmla="*/ 484 h 1102"/>
                <a:gd name="T122" fmla="*/ 838 w 1338"/>
                <a:gd name="T123" fmla="*/ 1037 h 1102"/>
                <a:gd name="T124" fmla="*/ 1102 w 1338"/>
                <a:gd name="T125" fmla="*/ 1029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38" h="1102">
                  <a:moveTo>
                    <a:pt x="13" y="167"/>
                  </a:moveTo>
                  <a:cubicBezTo>
                    <a:pt x="14" y="168"/>
                    <a:pt x="16" y="166"/>
                    <a:pt x="17" y="163"/>
                  </a:cubicBezTo>
                  <a:cubicBezTo>
                    <a:pt x="18" y="163"/>
                    <a:pt x="17" y="165"/>
                    <a:pt x="17" y="166"/>
                  </a:cubicBezTo>
                  <a:cubicBezTo>
                    <a:pt x="19" y="166"/>
                    <a:pt x="21" y="164"/>
                    <a:pt x="23" y="163"/>
                  </a:cubicBezTo>
                  <a:cubicBezTo>
                    <a:pt x="25" y="165"/>
                    <a:pt x="26" y="169"/>
                    <a:pt x="30" y="168"/>
                  </a:cubicBezTo>
                  <a:cubicBezTo>
                    <a:pt x="26" y="178"/>
                    <a:pt x="34" y="174"/>
                    <a:pt x="35" y="179"/>
                  </a:cubicBezTo>
                  <a:cubicBezTo>
                    <a:pt x="29" y="184"/>
                    <a:pt x="29" y="177"/>
                    <a:pt x="24" y="182"/>
                  </a:cubicBezTo>
                  <a:cubicBezTo>
                    <a:pt x="30" y="183"/>
                    <a:pt x="27" y="191"/>
                    <a:pt x="36" y="190"/>
                  </a:cubicBezTo>
                  <a:cubicBezTo>
                    <a:pt x="34" y="194"/>
                    <a:pt x="32" y="197"/>
                    <a:pt x="38" y="195"/>
                  </a:cubicBezTo>
                  <a:cubicBezTo>
                    <a:pt x="36" y="199"/>
                    <a:pt x="32" y="202"/>
                    <a:pt x="30" y="202"/>
                  </a:cubicBezTo>
                  <a:cubicBezTo>
                    <a:pt x="28" y="204"/>
                    <a:pt x="31" y="203"/>
                    <a:pt x="31" y="204"/>
                  </a:cubicBezTo>
                  <a:cubicBezTo>
                    <a:pt x="32" y="201"/>
                    <a:pt x="37" y="201"/>
                    <a:pt x="38" y="197"/>
                  </a:cubicBezTo>
                  <a:cubicBezTo>
                    <a:pt x="36" y="203"/>
                    <a:pt x="44" y="200"/>
                    <a:pt x="45" y="204"/>
                  </a:cubicBezTo>
                  <a:cubicBezTo>
                    <a:pt x="39" y="204"/>
                    <a:pt x="34" y="205"/>
                    <a:pt x="33" y="204"/>
                  </a:cubicBezTo>
                  <a:cubicBezTo>
                    <a:pt x="29" y="211"/>
                    <a:pt x="40" y="207"/>
                    <a:pt x="44" y="208"/>
                  </a:cubicBezTo>
                  <a:cubicBezTo>
                    <a:pt x="40" y="212"/>
                    <a:pt x="44" y="213"/>
                    <a:pt x="45" y="214"/>
                  </a:cubicBezTo>
                  <a:cubicBezTo>
                    <a:pt x="46" y="213"/>
                    <a:pt x="47" y="212"/>
                    <a:pt x="48" y="211"/>
                  </a:cubicBezTo>
                  <a:cubicBezTo>
                    <a:pt x="49" y="211"/>
                    <a:pt x="49" y="212"/>
                    <a:pt x="50" y="211"/>
                  </a:cubicBezTo>
                  <a:cubicBezTo>
                    <a:pt x="49" y="213"/>
                    <a:pt x="47" y="214"/>
                    <a:pt x="47" y="216"/>
                  </a:cubicBezTo>
                  <a:cubicBezTo>
                    <a:pt x="49" y="219"/>
                    <a:pt x="55" y="219"/>
                    <a:pt x="58" y="221"/>
                  </a:cubicBezTo>
                  <a:cubicBezTo>
                    <a:pt x="58" y="222"/>
                    <a:pt x="57" y="222"/>
                    <a:pt x="56" y="223"/>
                  </a:cubicBezTo>
                  <a:cubicBezTo>
                    <a:pt x="52" y="222"/>
                    <a:pt x="49" y="223"/>
                    <a:pt x="44" y="222"/>
                  </a:cubicBezTo>
                  <a:cubicBezTo>
                    <a:pt x="43" y="228"/>
                    <a:pt x="49" y="228"/>
                    <a:pt x="49" y="232"/>
                  </a:cubicBezTo>
                  <a:cubicBezTo>
                    <a:pt x="52" y="230"/>
                    <a:pt x="49" y="230"/>
                    <a:pt x="51" y="228"/>
                  </a:cubicBezTo>
                  <a:cubicBezTo>
                    <a:pt x="53" y="226"/>
                    <a:pt x="53" y="227"/>
                    <a:pt x="54" y="227"/>
                  </a:cubicBezTo>
                  <a:cubicBezTo>
                    <a:pt x="54" y="231"/>
                    <a:pt x="49" y="234"/>
                    <a:pt x="51" y="235"/>
                  </a:cubicBezTo>
                  <a:cubicBezTo>
                    <a:pt x="53" y="235"/>
                    <a:pt x="53" y="233"/>
                    <a:pt x="55" y="233"/>
                  </a:cubicBezTo>
                  <a:cubicBezTo>
                    <a:pt x="56" y="231"/>
                    <a:pt x="54" y="232"/>
                    <a:pt x="54" y="232"/>
                  </a:cubicBezTo>
                  <a:cubicBezTo>
                    <a:pt x="54" y="230"/>
                    <a:pt x="60" y="224"/>
                    <a:pt x="55" y="228"/>
                  </a:cubicBezTo>
                  <a:cubicBezTo>
                    <a:pt x="57" y="222"/>
                    <a:pt x="61" y="222"/>
                    <a:pt x="61" y="224"/>
                  </a:cubicBezTo>
                  <a:cubicBezTo>
                    <a:pt x="58" y="225"/>
                    <a:pt x="61" y="229"/>
                    <a:pt x="57" y="231"/>
                  </a:cubicBezTo>
                  <a:cubicBezTo>
                    <a:pt x="56" y="233"/>
                    <a:pt x="62" y="229"/>
                    <a:pt x="62" y="231"/>
                  </a:cubicBezTo>
                  <a:cubicBezTo>
                    <a:pt x="60" y="235"/>
                    <a:pt x="56" y="234"/>
                    <a:pt x="55" y="234"/>
                  </a:cubicBezTo>
                  <a:cubicBezTo>
                    <a:pt x="52" y="235"/>
                    <a:pt x="52" y="238"/>
                    <a:pt x="49" y="240"/>
                  </a:cubicBezTo>
                  <a:cubicBezTo>
                    <a:pt x="49" y="243"/>
                    <a:pt x="53" y="241"/>
                    <a:pt x="52" y="244"/>
                  </a:cubicBezTo>
                  <a:cubicBezTo>
                    <a:pt x="49" y="247"/>
                    <a:pt x="49" y="245"/>
                    <a:pt x="45" y="248"/>
                  </a:cubicBezTo>
                  <a:cubicBezTo>
                    <a:pt x="42" y="254"/>
                    <a:pt x="48" y="249"/>
                    <a:pt x="46" y="254"/>
                  </a:cubicBezTo>
                  <a:cubicBezTo>
                    <a:pt x="49" y="252"/>
                    <a:pt x="46" y="251"/>
                    <a:pt x="48" y="248"/>
                  </a:cubicBezTo>
                  <a:cubicBezTo>
                    <a:pt x="49" y="249"/>
                    <a:pt x="51" y="249"/>
                    <a:pt x="51" y="252"/>
                  </a:cubicBezTo>
                  <a:cubicBezTo>
                    <a:pt x="52" y="247"/>
                    <a:pt x="54" y="246"/>
                    <a:pt x="58" y="243"/>
                  </a:cubicBezTo>
                  <a:cubicBezTo>
                    <a:pt x="59" y="243"/>
                    <a:pt x="59" y="244"/>
                    <a:pt x="60" y="243"/>
                  </a:cubicBezTo>
                  <a:cubicBezTo>
                    <a:pt x="60" y="246"/>
                    <a:pt x="56" y="245"/>
                    <a:pt x="56" y="249"/>
                  </a:cubicBezTo>
                  <a:cubicBezTo>
                    <a:pt x="62" y="245"/>
                    <a:pt x="66" y="257"/>
                    <a:pt x="61" y="262"/>
                  </a:cubicBezTo>
                  <a:cubicBezTo>
                    <a:pt x="64" y="261"/>
                    <a:pt x="64" y="263"/>
                    <a:pt x="67" y="260"/>
                  </a:cubicBezTo>
                  <a:cubicBezTo>
                    <a:pt x="66" y="264"/>
                    <a:pt x="63" y="265"/>
                    <a:pt x="62" y="268"/>
                  </a:cubicBezTo>
                  <a:cubicBezTo>
                    <a:pt x="61" y="266"/>
                    <a:pt x="57" y="267"/>
                    <a:pt x="56" y="264"/>
                  </a:cubicBezTo>
                  <a:cubicBezTo>
                    <a:pt x="54" y="268"/>
                    <a:pt x="58" y="273"/>
                    <a:pt x="61" y="274"/>
                  </a:cubicBezTo>
                  <a:cubicBezTo>
                    <a:pt x="61" y="276"/>
                    <a:pt x="58" y="276"/>
                    <a:pt x="58" y="279"/>
                  </a:cubicBezTo>
                  <a:cubicBezTo>
                    <a:pt x="61" y="278"/>
                    <a:pt x="65" y="277"/>
                    <a:pt x="63" y="283"/>
                  </a:cubicBezTo>
                  <a:cubicBezTo>
                    <a:pt x="67" y="280"/>
                    <a:pt x="68" y="282"/>
                    <a:pt x="71" y="277"/>
                  </a:cubicBezTo>
                  <a:cubicBezTo>
                    <a:pt x="69" y="281"/>
                    <a:pt x="75" y="277"/>
                    <a:pt x="74" y="282"/>
                  </a:cubicBezTo>
                  <a:cubicBezTo>
                    <a:pt x="78" y="276"/>
                    <a:pt x="78" y="283"/>
                    <a:pt x="82" y="279"/>
                  </a:cubicBezTo>
                  <a:cubicBezTo>
                    <a:pt x="82" y="284"/>
                    <a:pt x="76" y="282"/>
                    <a:pt x="76" y="286"/>
                  </a:cubicBezTo>
                  <a:cubicBezTo>
                    <a:pt x="80" y="284"/>
                    <a:pt x="81" y="285"/>
                    <a:pt x="81" y="287"/>
                  </a:cubicBezTo>
                  <a:cubicBezTo>
                    <a:pt x="79" y="289"/>
                    <a:pt x="77" y="291"/>
                    <a:pt x="76" y="292"/>
                  </a:cubicBezTo>
                  <a:cubicBezTo>
                    <a:pt x="70" y="290"/>
                    <a:pt x="70" y="284"/>
                    <a:pt x="64" y="285"/>
                  </a:cubicBezTo>
                  <a:cubicBezTo>
                    <a:pt x="62" y="289"/>
                    <a:pt x="67" y="285"/>
                    <a:pt x="64" y="290"/>
                  </a:cubicBezTo>
                  <a:cubicBezTo>
                    <a:pt x="76" y="286"/>
                    <a:pt x="68" y="304"/>
                    <a:pt x="79" y="302"/>
                  </a:cubicBezTo>
                  <a:cubicBezTo>
                    <a:pt x="76" y="314"/>
                    <a:pt x="91" y="314"/>
                    <a:pt x="86" y="324"/>
                  </a:cubicBezTo>
                  <a:cubicBezTo>
                    <a:pt x="86" y="326"/>
                    <a:pt x="88" y="328"/>
                    <a:pt x="88" y="330"/>
                  </a:cubicBezTo>
                  <a:cubicBezTo>
                    <a:pt x="94" y="325"/>
                    <a:pt x="93" y="331"/>
                    <a:pt x="96" y="332"/>
                  </a:cubicBezTo>
                  <a:cubicBezTo>
                    <a:pt x="95" y="333"/>
                    <a:pt x="93" y="334"/>
                    <a:pt x="93" y="336"/>
                  </a:cubicBezTo>
                  <a:cubicBezTo>
                    <a:pt x="96" y="332"/>
                    <a:pt x="99" y="335"/>
                    <a:pt x="96" y="338"/>
                  </a:cubicBezTo>
                  <a:cubicBezTo>
                    <a:pt x="103" y="337"/>
                    <a:pt x="101" y="348"/>
                    <a:pt x="107" y="349"/>
                  </a:cubicBezTo>
                  <a:cubicBezTo>
                    <a:pt x="108" y="345"/>
                    <a:pt x="111" y="346"/>
                    <a:pt x="113" y="346"/>
                  </a:cubicBezTo>
                  <a:cubicBezTo>
                    <a:pt x="112" y="348"/>
                    <a:pt x="108" y="348"/>
                    <a:pt x="107" y="350"/>
                  </a:cubicBezTo>
                  <a:cubicBezTo>
                    <a:pt x="106" y="357"/>
                    <a:pt x="114" y="355"/>
                    <a:pt x="117" y="358"/>
                  </a:cubicBezTo>
                  <a:cubicBezTo>
                    <a:pt x="112" y="364"/>
                    <a:pt x="115" y="368"/>
                    <a:pt x="120" y="365"/>
                  </a:cubicBezTo>
                  <a:cubicBezTo>
                    <a:pt x="118" y="369"/>
                    <a:pt x="120" y="367"/>
                    <a:pt x="119" y="370"/>
                  </a:cubicBezTo>
                  <a:cubicBezTo>
                    <a:pt x="128" y="364"/>
                    <a:pt x="124" y="383"/>
                    <a:pt x="134" y="380"/>
                  </a:cubicBezTo>
                  <a:cubicBezTo>
                    <a:pt x="130" y="391"/>
                    <a:pt x="148" y="383"/>
                    <a:pt x="142" y="394"/>
                  </a:cubicBezTo>
                  <a:cubicBezTo>
                    <a:pt x="142" y="392"/>
                    <a:pt x="140" y="392"/>
                    <a:pt x="139" y="392"/>
                  </a:cubicBezTo>
                  <a:cubicBezTo>
                    <a:pt x="135" y="397"/>
                    <a:pt x="144" y="394"/>
                    <a:pt x="145" y="399"/>
                  </a:cubicBezTo>
                  <a:cubicBezTo>
                    <a:pt x="146" y="401"/>
                    <a:pt x="145" y="409"/>
                    <a:pt x="149" y="405"/>
                  </a:cubicBezTo>
                  <a:cubicBezTo>
                    <a:pt x="152" y="404"/>
                    <a:pt x="149" y="409"/>
                    <a:pt x="149" y="410"/>
                  </a:cubicBezTo>
                  <a:cubicBezTo>
                    <a:pt x="154" y="410"/>
                    <a:pt x="154" y="415"/>
                    <a:pt x="159" y="414"/>
                  </a:cubicBezTo>
                  <a:cubicBezTo>
                    <a:pt x="159" y="420"/>
                    <a:pt x="166" y="425"/>
                    <a:pt x="170" y="430"/>
                  </a:cubicBezTo>
                  <a:cubicBezTo>
                    <a:pt x="266" y="567"/>
                    <a:pt x="394" y="670"/>
                    <a:pt x="522" y="771"/>
                  </a:cubicBezTo>
                  <a:cubicBezTo>
                    <a:pt x="522" y="774"/>
                    <a:pt x="519" y="775"/>
                    <a:pt x="517" y="776"/>
                  </a:cubicBezTo>
                  <a:cubicBezTo>
                    <a:pt x="513" y="763"/>
                    <a:pt x="495" y="764"/>
                    <a:pt x="490" y="751"/>
                  </a:cubicBezTo>
                  <a:cubicBezTo>
                    <a:pt x="487" y="753"/>
                    <a:pt x="487" y="753"/>
                    <a:pt x="484" y="752"/>
                  </a:cubicBezTo>
                  <a:cubicBezTo>
                    <a:pt x="485" y="750"/>
                    <a:pt x="486" y="752"/>
                    <a:pt x="487" y="751"/>
                  </a:cubicBezTo>
                  <a:cubicBezTo>
                    <a:pt x="488" y="748"/>
                    <a:pt x="481" y="752"/>
                    <a:pt x="483" y="747"/>
                  </a:cubicBezTo>
                  <a:cubicBezTo>
                    <a:pt x="481" y="748"/>
                    <a:pt x="480" y="751"/>
                    <a:pt x="477" y="752"/>
                  </a:cubicBezTo>
                  <a:cubicBezTo>
                    <a:pt x="480" y="741"/>
                    <a:pt x="472" y="738"/>
                    <a:pt x="463" y="737"/>
                  </a:cubicBezTo>
                  <a:cubicBezTo>
                    <a:pt x="460" y="732"/>
                    <a:pt x="458" y="726"/>
                    <a:pt x="451" y="727"/>
                  </a:cubicBezTo>
                  <a:cubicBezTo>
                    <a:pt x="451" y="726"/>
                    <a:pt x="451" y="725"/>
                    <a:pt x="452" y="724"/>
                  </a:cubicBezTo>
                  <a:cubicBezTo>
                    <a:pt x="442" y="723"/>
                    <a:pt x="438" y="709"/>
                    <a:pt x="429" y="711"/>
                  </a:cubicBezTo>
                  <a:cubicBezTo>
                    <a:pt x="430" y="708"/>
                    <a:pt x="431" y="708"/>
                    <a:pt x="430" y="707"/>
                  </a:cubicBezTo>
                  <a:cubicBezTo>
                    <a:pt x="429" y="707"/>
                    <a:pt x="429" y="709"/>
                    <a:pt x="428" y="711"/>
                  </a:cubicBezTo>
                  <a:cubicBezTo>
                    <a:pt x="424" y="698"/>
                    <a:pt x="409" y="702"/>
                    <a:pt x="407" y="688"/>
                  </a:cubicBezTo>
                  <a:cubicBezTo>
                    <a:pt x="401" y="692"/>
                    <a:pt x="402" y="684"/>
                    <a:pt x="400" y="682"/>
                  </a:cubicBezTo>
                  <a:cubicBezTo>
                    <a:pt x="396" y="679"/>
                    <a:pt x="389" y="682"/>
                    <a:pt x="392" y="676"/>
                  </a:cubicBezTo>
                  <a:cubicBezTo>
                    <a:pt x="386" y="677"/>
                    <a:pt x="383" y="675"/>
                    <a:pt x="383" y="668"/>
                  </a:cubicBezTo>
                  <a:cubicBezTo>
                    <a:pt x="381" y="668"/>
                    <a:pt x="382" y="672"/>
                    <a:pt x="379" y="672"/>
                  </a:cubicBezTo>
                  <a:cubicBezTo>
                    <a:pt x="377" y="673"/>
                    <a:pt x="379" y="667"/>
                    <a:pt x="380" y="667"/>
                  </a:cubicBezTo>
                  <a:cubicBezTo>
                    <a:pt x="375" y="670"/>
                    <a:pt x="376" y="664"/>
                    <a:pt x="372" y="665"/>
                  </a:cubicBezTo>
                  <a:cubicBezTo>
                    <a:pt x="372" y="663"/>
                    <a:pt x="374" y="662"/>
                    <a:pt x="375" y="662"/>
                  </a:cubicBezTo>
                  <a:cubicBezTo>
                    <a:pt x="369" y="663"/>
                    <a:pt x="369" y="658"/>
                    <a:pt x="364" y="658"/>
                  </a:cubicBezTo>
                  <a:cubicBezTo>
                    <a:pt x="369" y="652"/>
                    <a:pt x="365" y="657"/>
                    <a:pt x="365" y="653"/>
                  </a:cubicBezTo>
                  <a:cubicBezTo>
                    <a:pt x="363" y="655"/>
                    <a:pt x="361" y="656"/>
                    <a:pt x="360" y="655"/>
                  </a:cubicBezTo>
                  <a:cubicBezTo>
                    <a:pt x="361" y="654"/>
                    <a:pt x="362" y="652"/>
                    <a:pt x="362" y="650"/>
                  </a:cubicBezTo>
                  <a:cubicBezTo>
                    <a:pt x="356" y="654"/>
                    <a:pt x="359" y="643"/>
                    <a:pt x="350" y="646"/>
                  </a:cubicBezTo>
                  <a:cubicBezTo>
                    <a:pt x="351" y="644"/>
                    <a:pt x="352" y="643"/>
                    <a:pt x="353" y="642"/>
                  </a:cubicBezTo>
                  <a:cubicBezTo>
                    <a:pt x="348" y="640"/>
                    <a:pt x="339" y="629"/>
                    <a:pt x="335" y="632"/>
                  </a:cubicBezTo>
                  <a:cubicBezTo>
                    <a:pt x="332" y="631"/>
                    <a:pt x="335" y="624"/>
                    <a:pt x="328" y="627"/>
                  </a:cubicBezTo>
                  <a:cubicBezTo>
                    <a:pt x="329" y="621"/>
                    <a:pt x="328" y="616"/>
                    <a:pt x="323" y="619"/>
                  </a:cubicBezTo>
                  <a:cubicBezTo>
                    <a:pt x="313" y="604"/>
                    <a:pt x="297" y="596"/>
                    <a:pt x="286" y="580"/>
                  </a:cubicBezTo>
                  <a:cubicBezTo>
                    <a:pt x="284" y="581"/>
                    <a:pt x="284" y="582"/>
                    <a:pt x="282" y="583"/>
                  </a:cubicBezTo>
                  <a:cubicBezTo>
                    <a:pt x="283" y="579"/>
                    <a:pt x="282" y="580"/>
                    <a:pt x="283" y="576"/>
                  </a:cubicBezTo>
                  <a:cubicBezTo>
                    <a:pt x="271" y="574"/>
                    <a:pt x="269" y="555"/>
                    <a:pt x="254" y="554"/>
                  </a:cubicBezTo>
                  <a:cubicBezTo>
                    <a:pt x="254" y="552"/>
                    <a:pt x="256" y="551"/>
                    <a:pt x="256" y="549"/>
                  </a:cubicBezTo>
                  <a:cubicBezTo>
                    <a:pt x="252" y="547"/>
                    <a:pt x="247" y="546"/>
                    <a:pt x="246" y="541"/>
                  </a:cubicBezTo>
                  <a:cubicBezTo>
                    <a:pt x="244" y="543"/>
                    <a:pt x="239" y="550"/>
                    <a:pt x="234" y="549"/>
                  </a:cubicBezTo>
                  <a:cubicBezTo>
                    <a:pt x="236" y="545"/>
                    <a:pt x="238" y="544"/>
                    <a:pt x="238" y="541"/>
                  </a:cubicBezTo>
                  <a:cubicBezTo>
                    <a:pt x="239" y="538"/>
                    <a:pt x="244" y="538"/>
                    <a:pt x="242" y="541"/>
                  </a:cubicBezTo>
                  <a:cubicBezTo>
                    <a:pt x="246" y="539"/>
                    <a:pt x="244" y="534"/>
                    <a:pt x="241" y="538"/>
                  </a:cubicBezTo>
                  <a:cubicBezTo>
                    <a:pt x="242" y="528"/>
                    <a:pt x="230" y="531"/>
                    <a:pt x="231" y="521"/>
                  </a:cubicBezTo>
                  <a:cubicBezTo>
                    <a:pt x="226" y="525"/>
                    <a:pt x="224" y="521"/>
                    <a:pt x="226" y="514"/>
                  </a:cubicBezTo>
                  <a:cubicBezTo>
                    <a:pt x="225" y="515"/>
                    <a:pt x="224" y="516"/>
                    <a:pt x="224" y="517"/>
                  </a:cubicBezTo>
                  <a:cubicBezTo>
                    <a:pt x="222" y="511"/>
                    <a:pt x="217" y="509"/>
                    <a:pt x="215" y="502"/>
                  </a:cubicBezTo>
                  <a:cubicBezTo>
                    <a:pt x="214" y="503"/>
                    <a:pt x="213" y="505"/>
                    <a:pt x="211" y="506"/>
                  </a:cubicBezTo>
                  <a:cubicBezTo>
                    <a:pt x="208" y="497"/>
                    <a:pt x="196" y="495"/>
                    <a:pt x="198" y="484"/>
                  </a:cubicBezTo>
                  <a:cubicBezTo>
                    <a:pt x="197" y="484"/>
                    <a:pt x="197" y="485"/>
                    <a:pt x="196" y="486"/>
                  </a:cubicBezTo>
                  <a:cubicBezTo>
                    <a:pt x="191" y="479"/>
                    <a:pt x="183" y="475"/>
                    <a:pt x="181" y="464"/>
                  </a:cubicBezTo>
                  <a:cubicBezTo>
                    <a:pt x="174" y="463"/>
                    <a:pt x="169" y="453"/>
                    <a:pt x="164" y="446"/>
                  </a:cubicBezTo>
                  <a:cubicBezTo>
                    <a:pt x="162" y="447"/>
                    <a:pt x="162" y="450"/>
                    <a:pt x="159" y="451"/>
                  </a:cubicBezTo>
                  <a:cubicBezTo>
                    <a:pt x="158" y="450"/>
                    <a:pt x="157" y="450"/>
                    <a:pt x="157" y="449"/>
                  </a:cubicBezTo>
                  <a:cubicBezTo>
                    <a:pt x="166" y="442"/>
                    <a:pt x="157" y="441"/>
                    <a:pt x="157" y="437"/>
                  </a:cubicBezTo>
                  <a:cubicBezTo>
                    <a:pt x="153" y="440"/>
                    <a:pt x="158" y="439"/>
                    <a:pt x="156" y="442"/>
                  </a:cubicBezTo>
                  <a:cubicBezTo>
                    <a:pt x="154" y="446"/>
                    <a:pt x="153" y="443"/>
                    <a:pt x="151" y="443"/>
                  </a:cubicBezTo>
                  <a:cubicBezTo>
                    <a:pt x="158" y="431"/>
                    <a:pt x="148" y="432"/>
                    <a:pt x="148" y="425"/>
                  </a:cubicBezTo>
                  <a:cubicBezTo>
                    <a:pt x="146" y="425"/>
                    <a:pt x="145" y="428"/>
                    <a:pt x="143" y="429"/>
                  </a:cubicBezTo>
                  <a:cubicBezTo>
                    <a:pt x="142" y="429"/>
                    <a:pt x="143" y="427"/>
                    <a:pt x="141" y="427"/>
                  </a:cubicBezTo>
                  <a:cubicBezTo>
                    <a:pt x="142" y="426"/>
                    <a:pt x="144" y="425"/>
                    <a:pt x="146" y="425"/>
                  </a:cubicBezTo>
                  <a:cubicBezTo>
                    <a:pt x="146" y="422"/>
                    <a:pt x="145" y="421"/>
                    <a:pt x="142" y="422"/>
                  </a:cubicBezTo>
                  <a:cubicBezTo>
                    <a:pt x="141" y="424"/>
                    <a:pt x="140" y="426"/>
                    <a:pt x="138" y="427"/>
                  </a:cubicBezTo>
                  <a:cubicBezTo>
                    <a:pt x="137" y="429"/>
                    <a:pt x="140" y="427"/>
                    <a:pt x="138" y="430"/>
                  </a:cubicBezTo>
                  <a:cubicBezTo>
                    <a:pt x="135" y="432"/>
                    <a:pt x="137" y="427"/>
                    <a:pt x="132" y="430"/>
                  </a:cubicBezTo>
                  <a:cubicBezTo>
                    <a:pt x="135" y="424"/>
                    <a:pt x="132" y="425"/>
                    <a:pt x="132" y="423"/>
                  </a:cubicBezTo>
                  <a:cubicBezTo>
                    <a:pt x="135" y="419"/>
                    <a:pt x="133" y="426"/>
                    <a:pt x="137" y="424"/>
                  </a:cubicBezTo>
                  <a:cubicBezTo>
                    <a:pt x="139" y="417"/>
                    <a:pt x="140" y="423"/>
                    <a:pt x="142" y="422"/>
                  </a:cubicBezTo>
                  <a:cubicBezTo>
                    <a:pt x="144" y="413"/>
                    <a:pt x="138" y="420"/>
                    <a:pt x="139" y="413"/>
                  </a:cubicBezTo>
                  <a:cubicBezTo>
                    <a:pt x="137" y="414"/>
                    <a:pt x="137" y="417"/>
                    <a:pt x="135" y="418"/>
                  </a:cubicBezTo>
                  <a:cubicBezTo>
                    <a:pt x="134" y="418"/>
                    <a:pt x="135" y="417"/>
                    <a:pt x="135" y="416"/>
                  </a:cubicBezTo>
                  <a:cubicBezTo>
                    <a:pt x="133" y="418"/>
                    <a:pt x="132" y="419"/>
                    <a:pt x="133" y="420"/>
                  </a:cubicBezTo>
                  <a:cubicBezTo>
                    <a:pt x="127" y="422"/>
                    <a:pt x="127" y="419"/>
                    <a:pt x="122" y="421"/>
                  </a:cubicBezTo>
                  <a:cubicBezTo>
                    <a:pt x="122" y="419"/>
                    <a:pt x="122" y="418"/>
                    <a:pt x="125" y="415"/>
                  </a:cubicBezTo>
                  <a:cubicBezTo>
                    <a:pt x="123" y="414"/>
                    <a:pt x="116" y="419"/>
                    <a:pt x="117" y="415"/>
                  </a:cubicBezTo>
                  <a:cubicBezTo>
                    <a:pt x="117" y="412"/>
                    <a:pt x="121" y="413"/>
                    <a:pt x="122" y="411"/>
                  </a:cubicBezTo>
                  <a:cubicBezTo>
                    <a:pt x="123" y="408"/>
                    <a:pt x="119" y="411"/>
                    <a:pt x="117" y="413"/>
                  </a:cubicBezTo>
                  <a:cubicBezTo>
                    <a:pt x="114" y="415"/>
                    <a:pt x="118" y="408"/>
                    <a:pt x="115" y="409"/>
                  </a:cubicBezTo>
                  <a:cubicBezTo>
                    <a:pt x="116" y="408"/>
                    <a:pt x="118" y="407"/>
                    <a:pt x="118" y="404"/>
                  </a:cubicBezTo>
                  <a:cubicBezTo>
                    <a:pt x="112" y="408"/>
                    <a:pt x="105" y="404"/>
                    <a:pt x="110" y="399"/>
                  </a:cubicBezTo>
                  <a:cubicBezTo>
                    <a:pt x="109" y="398"/>
                    <a:pt x="110" y="393"/>
                    <a:pt x="104" y="396"/>
                  </a:cubicBezTo>
                  <a:cubicBezTo>
                    <a:pt x="108" y="388"/>
                    <a:pt x="99" y="392"/>
                    <a:pt x="103" y="386"/>
                  </a:cubicBezTo>
                  <a:cubicBezTo>
                    <a:pt x="93" y="393"/>
                    <a:pt x="101" y="375"/>
                    <a:pt x="92" y="379"/>
                  </a:cubicBezTo>
                  <a:cubicBezTo>
                    <a:pt x="91" y="374"/>
                    <a:pt x="86" y="373"/>
                    <a:pt x="86" y="367"/>
                  </a:cubicBezTo>
                  <a:cubicBezTo>
                    <a:pt x="87" y="364"/>
                    <a:pt x="88" y="369"/>
                    <a:pt x="89" y="364"/>
                  </a:cubicBezTo>
                  <a:cubicBezTo>
                    <a:pt x="78" y="367"/>
                    <a:pt x="82" y="352"/>
                    <a:pt x="74" y="352"/>
                  </a:cubicBezTo>
                  <a:cubicBezTo>
                    <a:pt x="73" y="354"/>
                    <a:pt x="74" y="354"/>
                    <a:pt x="74" y="356"/>
                  </a:cubicBezTo>
                  <a:cubicBezTo>
                    <a:pt x="73" y="357"/>
                    <a:pt x="71" y="357"/>
                    <a:pt x="71" y="359"/>
                  </a:cubicBezTo>
                  <a:cubicBezTo>
                    <a:pt x="69" y="356"/>
                    <a:pt x="71" y="350"/>
                    <a:pt x="69" y="348"/>
                  </a:cubicBezTo>
                  <a:cubicBezTo>
                    <a:pt x="67" y="349"/>
                    <a:pt x="68" y="350"/>
                    <a:pt x="68" y="351"/>
                  </a:cubicBezTo>
                  <a:cubicBezTo>
                    <a:pt x="66" y="354"/>
                    <a:pt x="67" y="349"/>
                    <a:pt x="63" y="352"/>
                  </a:cubicBezTo>
                  <a:cubicBezTo>
                    <a:pt x="65" y="350"/>
                    <a:pt x="65" y="349"/>
                    <a:pt x="65" y="348"/>
                  </a:cubicBezTo>
                  <a:cubicBezTo>
                    <a:pt x="55" y="354"/>
                    <a:pt x="62" y="339"/>
                    <a:pt x="54" y="342"/>
                  </a:cubicBezTo>
                  <a:cubicBezTo>
                    <a:pt x="55" y="339"/>
                    <a:pt x="56" y="337"/>
                    <a:pt x="59" y="336"/>
                  </a:cubicBezTo>
                  <a:cubicBezTo>
                    <a:pt x="61" y="332"/>
                    <a:pt x="58" y="334"/>
                    <a:pt x="58" y="332"/>
                  </a:cubicBezTo>
                  <a:cubicBezTo>
                    <a:pt x="57" y="333"/>
                    <a:pt x="56" y="335"/>
                    <a:pt x="56" y="336"/>
                  </a:cubicBezTo>
                  <a:cubicBezTo>
                    <a:pt x="52" y="339"/>
                    <a:pt x="52" y="337"/>
                    <a:pt x="50" y="337"/>
                  </a:cubicBezTo>
                  <a:cubicBezTo>
                    <a:pt x="51" y="335"/>
                    <a:pt x="53" y="333"/>
                    <a:pt x="55" y="333"/>
                  </a:cubicBezTo>
                  <a:cubicBezTo>
                    <a:pt x="50" y="333"/>
                    <a:pt x="50" y="328"/>
                    <a:pt x="48" y="326"/>
                  </a:cubicBezTo>
                  <a:cubicBezTo>
                    <a:pt x="49" y="324"/>
                    <a:pt x="51" y="324"/>
                    <a:pt x="51" y="321"/>
                  </a:cubicBezTo>
                  <a:cubicBezTo>
                    <a:pt x="43" y="327"/>
                    <a:pt x="40" y="314"/>
                    <a:pt x="35" y="315"/>
                  </a:cubicBezTo>
                  <a:cubicBezTo>
                    <a:pt x="38" y="311"/>
                    <a:pt x="34" y="309"/>
                    <a:pt x="39" y="308"/>
                  </a:cubicBezTo>
                  <a:cubicBezTo>
                    <a:pt x="39" y="306"/>
                    <a:pt x="37" y="308"/>
                    <a:pt x="34" y="310"/>
                  </a:cubicBezTo>
                  <a:cubicBezTo>
                    <a:pt x="32" y="309"/>
                    <a:pt x="39" y="301"/>
                    <a:pt x="34" y="302"/>
                  </a:cubicBezTo>
                  <a:cubicBezTo>
                    <a:pt x="32" y="306"/>
                    <a:pt x="35" y="304"/>
                    <a:pt x="35" y="306"/>
                  </a:cubicBezTo>
                  <a:cubicBezTo>
                    <a:pt x="33" y="306"/>
                    <a:pt x="33" y="307"/>
                    <a:pt x="32" y="308"/>
                  </a:cubicBezTo>
                  <a:cubicBezTo>
                    <a:pt x="29" y="304"/>
                    <a:pt x="30" y="296"/>
                    <a:pt x="21" y="299"/>
                  </a:cubicBezTo>
                  <a:cubicBezTo>
                    <a:pt x="25" y="295"/>
                    <a:pt x="24" y="295"/>
                    <a:pt x="26" y="290"/>
                  </a:cubicBezTo>
                  <a:cubicBezTo>
                    <a:pt x="23" y="291"/>
                    <a:pt x="23" y="295"/>
                    <a:pt x="21" y="297"/>
                  </a:cubicBezTo>
                  <a:cubicBezTo>
                    <a:pt x="14" y="302"/>
                    <a:pt x="21" y="290"/>
                    <a:pt x="15" y="293"/>
                  </a:cubicBezTo>
                  <a:cubicBezTo>
                    <a:pt x="15" y="288"/>
                    <a:pt x="20" y="289"/>
                    <a:pt x="22" y="285"/>
                  </a:cubicBezTo>
                  <a:cubicBezTo>
                    <a:pt x="18" y="286"/>
                    <a:pt x="16" y="290"/>
                    <a:pt x="13" y="292"/>
                  </a:cubicBezTo>
                  <a:cubicBezTo>
                    <a:pt x="10" y="293"/>
                    <a:pt x="15" y="288"/>
                    <a:pt x="13" y="288"/>
                  </a:cubicBezTo>
                  <a:cubicBezTo>
                    <a:pt x="14" y="287"/>
                    <a:pt x="16" y="286"/>
                    <a:pt x="17" y="286"/>
                  </a:cubicBezTo>
                  <a:cubicBezTo>
                    <a:pt x="17" y="283"/>
                    <a:pt x="13" y="283"/>
                    <a:pt x="11" y="287"/>
                  </a:cubicBezTo>
                  <a:cubicBezTo>
                    <a:pt x="14" y="279"/>
                    <a:pt x="10" y="284"/>
                    <a:pt x="13" y="276"/>
                  </a:cubicBezTo>
                  <a:cubicBezTo>
                    <a:pt x="8" y="277"/>
                    <a:pt x="9" y="276"/>
                    <a:pt x="8" y="271"/>
                  </a:cubicBezTo>
                  <a:cubicBezTo>
                    <a:pt x="6" y="273"/>
                    <a:pt x="6" y="276"/>
                    <a:pt x="2" y="27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4"/>
                    <a:pt x="5" y="279"/>
                    <a:pt x="2" y="284"/>
                  </a:cubicBezTo>
                  <a:cubicBezTo>
                    <a:pt x="4" y="284"/>
                    <a:pt x="5" y="283"/>
                    <a:pt x="5" y="281"/>
                  </a:cubicBezTo>
                  <a:cubicBezTo>
                    <a:pt x="7" y="284"/>
                    <a:pt x="15" y="289"/>
                    <a:pt x="7" y="295"/>
                  </a:cubicBezTo>
                  <a:cubicBezTo>
                    <a:pt x="6" y="298"/>
                    <a:pt x="10" y="294"/>
                    <a:pt x="12" y="294"/>
                  </a:cubicBezTo>
                  <a:cubicBezTo>
                    <a:pt x="10" y="299"/>
                    <a:pt x="7" y="300"/>
                    <a:pt x="4" y="300"/>
                  </a:cubicBezTo>
                  <a:cubicBezTo>
                    <a:pt x="4" y="302"/>
                    <a:pt x="8" y="305"/>
                    <a:pt x="10" y="300"/>
                  </a:cubicBezTo>
                  <a:cubicBezTo>
                    <a:pt x="12" y="300"/>
                    <a:pt x="11" y="305"/>
                    <a:pt x="16" y="302"/>
                  </a:cubicBezTo>
                  <a:cubicBezTo>
                    <a:pt x="15" y="305"/>
                    <a:pt x="11" y="304"/>
                    <a:pt x="10" y="306"/>
                  </a:cubicBezTo>
                  <a:cubicBezTo>
                    <a:pt x="9" y="311"/>
                    <a:pt x="17" y="309"/>
                    <a:pt x="10" y="314"/>
                  </a:cubicBezTo>
                  <a:cubicBezTo>
                    <a:pt x="10" y="317"/>
                    <a:pt x="14" y="313"/>
                    <a:pt x="14" y="312"/>
                  </a:cubicBezTo>
                  <a:cubicBezTo>
                    <a:pt x="15" y="313"/>
                    <a:pt x="16" y="315"/>
                    <a:pt x="15" y="318"/>
                  </a:cubicBezTo>
                  <a:cubicBezTo>
                    <a:pt x="17" y="317"/>
                    <a:pt x="18" y="315"/>
                    <a:pt x="19" y="315"/>
                  </a:cubicBezTo>
                  <a:cubicBezTo>
                    <a:pt x="21" y="314"/>
                    <a:pt x="20" y="317"/>
                    <a:pt x="22" y="316"/>
                  </a:cubicBezTo>
                  <a:cubicBezTo>
                    <a:pt x="21" y="318"/>
                    <a:pt x="20" y="319"/>
                    <a:pt x="18" y="320"/>
                  </a:cubicBezTo>
                  <a:cubicBezTo>
                    <a:pt x="24" y="320"/>
                    <a:pt x="27" y="323"/>
                    <a:pt x="28" y="328"/>
                  </a:cubicBezTo>
                  <a:cubicBezTo>
                    <a:pt x="27" y="331"/>
                    <a:pt x="27" y="327"/>
                    <a:pt x="24" y="329"/>
                  </a:cubicBezTo>
                  <a:cubicBezTo>
                    <a:pt x="23" y="332"/>
                    <a:pt x="27" y="330"/>
                    <a:pt x="25" y="335"/>
                  </a:cubicBezTo>
                  <a:cubicBezTo>
                    <a:pt x="22" y="335"/>
                    <a:pt x="21" y="334"/>
                    <a:pt x="23" y="329"/>
                  </a:cubicBezTo>
                  <a:cubicBezTo>
                    <a:pt x="16" y="334"/>
                    <a:pt x="19" y="323"/>
                    <a:pt x="13" y="325"/>
                  </a:cubicBezTo>
                  <a:cubicBezTo>
                    <a:pt x="16" y="331"/>
                    <a:pt x="21" y="334"/>
                    <a:pt x="24" y="339"/>
                  </a:cubicBezTo>
                  <a:cubicBezTo>
                    <a:pt x="27" y="337"/>
                    <a:pt x="23" y="337"/>
                    <a:pt x="25" y="335"/>
                  </a:cubicBezTo>
                  <a:cubicBezTo>
                    <a:pt x="31" y="333"/>
                    <a:pt x="21" y="343"/>
                    <a:pt x="27" y="342"/>
                  </a:cubicBezTo>
                  <a:cubicBezTo>
                    <a:pt x="27" y="340"/>
                    <a:pt x="27" y="339"/>
                    <a:pt x="27" y="338"/>
                  </a:cubicBezTo>
                  <a:cubicBezTo>
                    <a:pt x="31" y="335"/>
                    <a:pt x="28" y="341"/>
                    <a:pt x="32" y="338"/>
                  </a:cubicBezTo>
                  <a:cubicBezTo>
                    <a:pt x="32" y="340"/>
                    <a:pt x="30" y="340"/>
                    <a:pt x="28" y="341"/>
                  </a:cubicBezTo>
                  <a:cubicBezTo>
                    <a:pt x="29" y="342"/>
                    <a:pt x="30" y="341"/>
                    <a:pt x="29" y="344"/>
                  </a:cubicBezTo>
                  <a:cubicBezTo>
                    <a:pt x="35" y="339"/>
                    <a:pt x="37" y="348"/>
                    <a:pt x="39" y="353"/>
                  </a:cubicBezTo>
                  <a:cubicBezTo>
                    <a:pt x="36" y="357"/>
                    <a:pt x="39" y="349"/>
                    <a:pt x="35" y="352"/>
                  </a:cubicBezTo>
                  <a:cubicBezTo>
                    <a:pt x="41" y="356"/>
                    <a:pt x="46" y="360"/>
                    <a:pt x="48" y="367"/>
                  </a:cubicBezTo>
                  <a:cubicBezTo>
                    <a:pt x="48" y="369"/>
                    <a:pt x="45" y="369"/>
                    <a:pt x="44" y="370"/>
                  </a:cubicBezTo>
                  <a:cubicBezTo>
                    <a:pt x="42" y="375"/>
                    <a:pt x="48" y="371"/>
                    <a:pt x="50" y="369"/>
                  </a:cubicBezTo>
                  <a:cubicBezTo>
                    <a:pt x="52" y="370"/>
                    <a:pt x="46" y="373"/>
                    <a:pt x="46" y="377"/>
                  </a:cubicBezTo>
                  <a:cubicBezTo>
                    <a:pt x="50" y="377"/>
                    <a:pt x="48" y="372"/>
                    <a:pt x="51" y="371"/>
                  </a:cubicBezTo>
                  <a:cubicBezTo>
                    <a:pt x="53" y="374"/>
                    <a:pt x="60" y="373"/>
                    <a:pt x="58" y="381"/>
                  </a:cubicBezTo>
                  <a:cubicBezTo>
                    <a:pt x="64" y="377"/>
                    <a:pt x="63" y="380"/>
                    <a:pt x="66" y="381"/>
                  </a:cubicBezTo>
                  <a:cubicBezTo>
                    <a:pt x="66" y="384"/>
                    <a:pt x="64" y="384"/>
                    <a:pt x="63" y="387"/>
                  </a:cubicBezTo>
                  <a:cubicBezTo>
                    <a:pt x="68" y="386"/>
                    <a:pt x="70" y="389"/>
                    <a:pt x="72" y="391"/>
                  </a:cubicBezTo>
                  <a:cubicBezTo>
                    <a:pt x="70" y="395"/>
                    <a:pt x="68" y="391"/>
                    <a:pt x="67" y="391"/>
                  </a:cubicBezTo>
                  <a:cubicBezTo>
                    <a:pt x="66" y="395"/>
                    <a:pt x="70" y="396"/>
                    <a:pt x="75" y="395"/>
                  </a:cubicBezTo>
                  <a:cubicBezTo>
                    <a:pt x="75" y="398"/>
                    <a:pt x="72" y="398"/>
                    <a:pt x="71" y="401"/>
                  </a:cubicBezTo>
                  <a:cubicBezTo>
                    <a:pt x="68" y="403"/>
                    <a:pt x="68" y="399"/>
                    <a:pt x="65" y="402"/>
                  </a:cubicBezTo>
                  <a:cubicBezTo>
                    <a:pt x="69" y="407"/>
                    <a:pt x="74" y="408"/>
                    <a:pt x="82" y="408"/>
                  </a:cubicBezTo>
                  <a:cubicBezTo>
                    <a:pt x="81" y="412"/>
                    <a:pt x="76" y="411"/>
                    <a:pt x="76" y="415"/>
                  </a:cubicBezTo>
                  <a:cubicBezTo>
                    <a:pt x="80" y="418"/>
                    <a:pt x="84" y="421"/>
                    <a:pt x="84" y="429"/>
                  </a:cubicBezTo>
                  <a:cubicBezTo>
                    <a:pt x="90" y="426"/>
                    <a:pt x="87" y="432"/>
                    <a:pt x="87" y="434"/>
                  </a:cubicBezTo>
                  <a:cubicBezTo>
                    <a:pt x="89" y="433"/>
                    <a:pt x="90" y="430"/>
                    <a:pt x="92" y="430"/>
                  </a:cubicBezTo>
                  <a:cubicBezTo>
                    <a:pt x="90" y="437"/>
                    <a:pt x="104" y="436"/>
                    <a:pt x="98" y="443"/>
                  </a:cubicBezTo>
                  <a:cubicBezTo>
                    <a:pt x="103" y="447"/>
                    <a:pt x="104" y="457"/>
                    <a:pt x="111" y="456"/>
                  </a:cubicBezTo>
                  <a:cubicBezTo>
                    <a:pt x="110" y="463"/>
                    <a:pt x="116" y="460"/>
                    <a:pt x="113" y="468"/>
                  </a:cubicBezTo>
                  <a:cubicBezTo>
                    <a:pt x="118" y="466"/>
                    <a:pt x="116" y="471"/>
                    <a:pt x="122" y="468"/>
                  </a:cubicBezTo>
                  <a:cubicBezTo>
                    <a:pt x="122" y="470"/>
                    <a:pt x="120" y="471"/>
                    <a:pt x="119" y="474"/>
                  </a:cubicBezTo>
                  <a:cubicBezTo>
                    <a:pt x="127" y="482"/>
                    <a:pt x="136" y="488"/>
                    <a:pt x="140" y="502"/>
                  </a:cubicBezTo>
                  <a:cubicBezTo>
                    <a:pt x="142" y="500"/>
                    <a:pt x="144" y="499"/>
                    <a:pt x="143" y="497"/>
                  </a:cubicBezTo>
                  <a:cubicBezTo>
                    <a:pt x="147" y="507"/>
                    <a:pt x="151" y="516"/>
                    <a:pt x="161" y="520"/>
                  </a:cubicBezTo>
                  <a:cubicBezTo>
                    <a:pt x="164" y="519"/>
                    <a:pt x="160" y="527"/>
                    <a:pt x="162" y="528"/>
                  </a:cubicBezTo>
                  <a:cubicBezTo>
                    <a:pt x="164" y="527"/>
                    <a:pt x="164" y="525"/>
                    <a:pt x="165" y="525"/>
                  </a:cubicBezTo>
                  <a:cubicBezTo>
                    <a:pt x="166" y="528"/>
                    <a:pt x="167" y="533"/>
                    <a:pt x="173" y="532"/>
                  </a:cubicBezTo>
                  <a:cubicBezTo>
                    <a:pt x="172" y="535"/>
                    <a:pt x="171" y="537"/>
                    <a:pt x="170" y="539"/>
                  </a:cubicBezTo>
                  <a:cubicBezTo>
                    <a:pt x="181" y="542"/>
                    <a:pt x="185" y="552"/>
                    <a:pt x="190" y="561"/>
                  </a:cubicBezTo>
                  <a:cubicBezTo>
                    <a:pt x="191" y="561"/>
                    <a:pt x="191" y="560"/>
                    <a:pt x="192" y="560"/>
                  </a:cubicBezTo>
                  <a:cubicBezTo>
                    <a:pt x="201" y="575"/>
                    <a:pt x="216" y="584"/>
                    <a:pt x="226" y="599"/>
                  </a:cubicBezTo>
                  <a:cubicBezTo>
                    <a:pt x="232" y="596"/>
                    <a:pt x="237" y="609"/>
                    <a:pt x="242" y="614"/>
                  </a:cubicBezTo>
                  <a:cubicBezTo>
                    <a:pt x="245" y="617"/>
                    <a:pt x="250" y="616"/>
                    <a:pt x="248" y="622"/>
                  </a:cubicBezTo>
                  <a:cubicBezTo>
                    <a:pt x="252" y="621"/>
                    <a:pt x="252" y="621"/>
                    <a:pt x="252" y="621"/>
                  </a:cubicBezTo>
                  <a:cubicBezTo>
                    <a:pt x="249" y="628"/>
                    <a:pt x="259" y="623"/>
                    <a:pt x="256" y="631"/>
                  </a:cubicBezTo>
                  <a:cubicBezTo>
                    <a:pt x="267" y="631"/>
                    <a:pt x="269" y="646"/>
                    <a:pt x="280" y="649"/>
                  </a:cubicBezTo>
                  <a:cubicBezTo>
                    <a:pt x="279" y="653"/>
                    <a:pt x="279" y="653"/>
                    <a:pt x="279" y="653"/>
                  </a:cubicBezTo>
                  <a:cubicBezTo>
                    <a:pt x="292" y="657"/>
                    <a:pt x="295" y="672"/>
                    <a:pt x="309" y="675"/>
                  </a:cubicBezTo>
                  <a:cubicBezTo>
                    <a:pt x="309" y="684"/>
                    <a:pt x="319" y="680"/>
                    <a:pt x="319" y="689"/>
                  </a:cubicBezTo>
                  <a:cubicBezTo>
                    <a:pt x="325" y="686"/>
                    <a:pt x="323" y="694"/>
                    <a:pt x="329" y="693"/>
                  </a:cubicBezTo>
                  <a:cubicBezTo>
                    <a:pt x="332" y="702"/>
                    <a:pt x="340" y="707"/>
                    <a:pt x="349" y="711"/>
                  </a:cubicBezTo>
                  <a:cubicBezTo>
                    <a:pt x="362" y="726"/>
                    <a:pt x="381" y="735"/>
                    <a:pt x="394" y="750"/>
                  </a:cubicBezTo>
                  <a:cubicBezTo>
                    <a:pt x="398" y="749"/>
                    <a:pt x="398" y="749"/>
                    <a:pt x="398" y="749"/>
                  </a:cubicBezTo>
                  <a:cubicBezTo>
                    <a:pt x="400" y="748"/>
                    <a:pt x="398" y="750"/>
                    <a:pt x="397" y="751"/>
                  </a:cubicBezTo>
                  <a:cubicBezTo>
                    <a:pt x="407" y="756"/>
                    <a:pt x="412" y="762"/>
                    <a:pt x="422" y="766"/>
                  </a:cubicBezTo>
                  <a:cubicBezTo>
                    <a:pt x="422" y="768"/>
                    <a:pt x="421" y="769"/>
                    <a:pt x="421" y="771"/>
                  </a:cubicBezTo>
                  <a:cubicBezTo>
                    <a:pt x="423" y="772"/>
                    <a:pt x="426" y="766"/>
                    <a:pt x="426" y="771"/>
                  </a:cubicBezTo>
                  <a:cubicBezTo>
                    <a:pt x="425" y="772"/>
                    <a:pt x="425" y="771"/>
                    <a:pt x="423" y="772"/>
                  </a:cubicBezTo>
                  <a:cubicBezTo>
                    <a:pt x="423" y="774"/>
                    <a:pt x="426" y="774"/>
                    <a:pt x="428" y="772"/>
                  </a:cubicBezTo>
                  <a:cubicBezTo>
                    <a:pt x="486" y="825"/>
                    <a:pt x="556" y="861"/>
                    <a:pt x="620" y="907"/>
                  </a:cubicBezTo>
                  <a:cubicBezTo>
                    <a:pt x="621" y="906"/>
                    <a:pt x="622" y="906"/>
                    <a:pt x="623" y="906"/>
                  </a:cubicBezTo>
                  <a:cubicBezTo>
                    <a:pt x="629" y="915"/>
                    <a:pt x="644" y="914"/>
                    <a:pt x="648" y="926"/>
                  </a:cubicBezTo>
                  <a:cubicBezTo>
                    <a:pt x="650" y="926"/>
                    <a:pt x="656" y="922"/>
                    <a:pt x="652" y="927"/>
                  </a:cubicBezTo>
                  <a:cubicBezTo>
                    <a:pt x="655" y="926"/>
                    <a:pt x="660" y="927"/>
                    <a:pt x="660" y="932"/>
                  </a:cubicBezTo>
                  <a:cubicBezTo>
                    <a:pt x="661" y="931"/>
                    <a:pt x="662" y="931"/>
                    <a:pt x="664" y="930"/>
                  </a:cubicBezTo>
                  <a:cubicBezTo>
                    <a:pt x="666" y="933"/>
                    <a:pt x="668" y="936"/>
                    <a:pt x="673" y="936"/>
                  </a:cubicBezTo>
                  <a:cubicBezTo>
                    <a:pt x="684" y="951"/>
                    <a:pt x="706" y="953"/>
                    <a:pt x="713" y="972"/>
                  </a:cubicBezTo>
                  <a:cubicBezTo>
                    <a:pt x="714" y="972"/>
                    <a:pt x="716" y="971"/>
                    <a:pt x="717" y="971"/>
                  </a:cubicBezTo>
                  <a:cubicBezTo>
                    <a:pt x="716" y="976"/>
                    <a:pt x="721" y="979"/>
                    <a:pt x="725" y="976"/>
                  </a:cubicBezTo>
                  <a:cubicBezTo>
                    <a:pt x="725" y="978"/>
                    <a:pt x="723" y="979"/>
                    <a:pt x="723" y="981"/>
                  </a:cubicBezTo>
                  <a:cubicBezTo>
                    <a:pt x="729" y="976"/>
                    <a:pt x="727" y="981"/>
                    <a:pt x="727" y="983"/>
                  </a:cubicBezTo>
                  <a:cubicBezTo>
                    <a:pt x="734" y="982"/>
                    <a:pt x="737" y="987"/>
                    <a:pt x="742" y="991"/>
                  </a:cubicBezTo>
                  <a:cubicBezTo>
                    <a:pt x="742" y="993"/>
                    <a:pt x="741" y="994"/>
                    <a:pt x="739" y="995"/>
                  </a:cubicBezTo>
                  <a:cubicBezTo>
                    <a:pt x="740" y="997"/>
                    <a:pt x="745" y="990"/>
                    <a:pt x="744" y="996"/>
                  </a:cubicBezTo>
                  <a:cubicBezTo>
                    <a:pt x="745" y="995"/>
                    <a:pt x="745" y="994"/>
                    <a:pt x="746" y="993"/>
                  </a:cubicBezTo>
                  <a:cubicBezTo>
                    <a:pt x="748" y="993"/>
                    <a:pt x="747" y="996"/>
                    <a:pt x="751" y="994"/>
                  </a:cubicBezTo>
                  <a:cubicBezTo>
                    <a:pt x="751" y="996"/>
                    <a:pt x="750" y="996"/>
                    <a:pt x="748" y="997"/>
                  </a:cubicBezTo>
                  <a:cubicBezTo>
                    <a:pt x="751" y="996"/>
                    <a:pt x="756" y="996"/>
                    <a:pt x="758" y="998"/>
                  </a:cubicBezTo>
                  <a:cubicBezTo>
                    <a:pt x="755" y="1003"/>
                    <a:pt x="755" y="999"/>
                    <a:pt x="752" y="1000"/>
                  </a:cubicBezTo>
                  <a:cubicBezTo>
                    <a:pt x="759" y="1001"/>
                    <a:pt x="765" y="1003"/>
                    <a:pt x="772" y="1004"/>
                  </a:cubicBezTo>
                  <a:cubicBezTo>
                    <a:pt x="771" y="1006"/>
                    <a:pt x="771" y="1008"/>
                    <a:pt x="770" y="1009"/>
                  </a:cubicBezTo>
                  <a:cubicBezTo>
                    <a:pt x="767" y="1013"/>
                    <a:pt x="773" y="1008"/>
                    <a:pt x="772" y="1006"/>
                  </a:cubicBezTo>
                  <a:cubicBezTo>
                    <a:pt x="778" y="1003"/>
                    <a:pt x="779" y="1006"/>
                    <a:pt x="784" y="1006"/>
                  </a:cubicBezTo>
                  <a:cubicBezTo>
                    <a:pt x="781" y="1010"/>
                    <a:pt x="785" y="1011"/>
                    <a:pt x="781" y="1012"/>
                  </a:cubicBezTo>
                  <a:cubicBezTo>
                    <a:pt x="781" y="1014"/>
                    <a:pt x="786" y="1008"/>
                    <a:pt x="784" y="1015"/>
                  </a:cubicBezTo>
                  <a:cubicBezTo>
                    <a:pt x="789" y="1014"/>
                    <a:pt x="786" y="1012"/>
                    <a:pt x="786" y="1011"/>
                  </a:cubicBezTo>
                  <a:cubicBezTo>
                    <a:pt x="792" y="1009"/>
                    <a:pt x="791" y="1015"/>
                    <a:pt x="798" y="1013"/>
                  </a:cubicBezTo>
                  <a:cubicBezTo>
                    <a:pt x="797" y="1014"/>
                    <a:pt x="795" y="1014"/>
                    <a:pt x="794" y="1015"/>
                  </a:cubicBezTo>
                  <a:cubicBezTo>
                    <a:pt x="794" y="1017"/>
                    <a:pt x="797" y="1015"/>
                    <a:pt x="795" y="1019"/>
                  </a:cubicBezTo>
                  <a:cubicBezTo>
                    <a:pt x="798" y="1014"/>
                    <a:pt x="798" y="1018"/>
                    <a:pt x="802" y="1016"/>
                  </a:cubicBezTo>
                  <a:cubicBezTo>
                    <a:pt x="803" y="1027"/>
                    <a:pt x="824" y="1017"/>
                    <a:pt x="822" y="1031"/>
                  </a:cubicBezTo>
                  <a:cubicBezTo>
                    <a:pt x="829" y="1025"/>
                    <a:pt x="832" y="1030"/>
                    <a:pt x="836" y="1030"/>
                  </a:cubicBezTo>
                  <a:cubicBezTo>
                    <a:pt x="832" y="1035"/>
                    <a:pt x="832" y="1029"/>
                    <a:pt x="828" y="1031"/>
                  </a:cubicBezTo>
                  <a:cubicBezTo>
                    <a:pt x="827" y="1033"/>
                    <a:pt x="828" y="1032"/>
                    <a:pt x="827" y="1035"/>
                  </a:cubicBezTo>
                  <a:cubicBezTo>
                    <a:pt x="824" y="1035"/>
                    <a:pt x="818" y="1037"/>
                    <a:pt x="814" y="1037"/>
                  </a:cubicBezTo>
                  <a:cubicBezTo>
                    <a:pt x="821" y="1029"/>
                    <a:pt x="809" y="1032"/>
                    <a:pt x="807" y="1032"/>
                  </a:cubicBezTo>
                  <a:cubicBezTo>
                    <a:pt x="808" y="1040"/>
                    <a:pt x="817" y="1043"/>
                    <a:pt x="827" y="1040"/>
                  </a:cubicBezTo>
                  <a:cubicBezTo>
                    <a:pt x="826" y="1041"/>
                    <a:pt x="824" y="1042"/>
                    <a:pt x="822" y="1043"/>
                  </a:cubicBezTo>
                  <a:cubicBezTo>
                    <a:pt x="826" y="1043"/>
                    <a:pt x="830" y="1048"/>
                    <a:pt x="836" y="1041"/>
                  </a:cubicBezTo>
                  <a:cubicBezTo>
                    <a:pt x="839" y="1040"/>
                    <a:pt x="835" y="1045"/>
                    <a:pt x="835" y="1046"/>
                  </a:cubicBezTo>
                  <a:cubicBezTo>
                    <a:pt x="843" y="1045"/>
                    <a:pt x="846" y="1047"/>
                    <a:pt x="855" y="1046"/>
                  </a:cubicBezTo>
                  <a:cubicBezTo>
                    <a:pt x="861" y="1050"/>
                    <a:pt x="866" y="1055"/>
                    <a:pt x="879" y="1052"/>
                  </a:cubicBezTo>
                  <a:cubicBezTo>
                    <a:pt x="881" y="1056"/>
                    <a:pt x="890" y="1057"/>
                    <a:pt x="896" y="1054"/>
                  </a:cubicBezTo>
                  <a:cubicBezTo>
                    <a:pt x="900" y="1063"/>
                    <a:pt x="929" y="1054"/>
                    <a:pt x="929" y="1073"/>
                  </a:cubicBezTo>
                  <a:cubicBezTo>
                    <a:pt x="935" y="1061"/>
                    <a:pt x="939" y="1072"/>
                    <a:pt x="946" y="1063"/>
                  </a:cubicBezTo>
                  <a:cubicBezTo>
                    <a:pt x="948" y="1066"/>
                    <a:pt x="957" y="1058"/>
                    <a:pt x="954" y="1066"/>
                  </a:cubicBezTo>
                  <a:cubicBezTo>
                    <a:pt x="970" y="1064"/>
                    <a:pt x="978" y="1070"/>
                    <a:pt x="979" y="1084"/>
                  </a:cubicBezTo>
                  <a:cubicBezTo>
                    <a:pt x="982" y="1082"/>
                    <a:pt x="986" y="1080"/>
                    <a:pt x="987" y="1077"/>
                  </a:cubicBezTo>
                  <a:cubicBezTo>
                    <a:pt x="989" y="1077"/>
                    <a:pt x="989" y="1080"/>
                    <a:pt x="988" y="1084"/>
                  </a:cubicBezTo>
                  <a:cubicBezTo>
                    <a:pt x="992" y="1081"/>
                    <a:pt x="992" y="1084"/>
                    <a:pt x="993" y="1085"/>
                  </a:cubicBezTo>
                  <a:cubicBezTo>
                    <a:pt x="997" y="1081"/>
                    <a:pt x="998" y="1082"/>
                    <a:pt x="1002" y="1079"/>
                  </a:cubicBezTo>
                  <a:cubicBezTo>
                    <a:pt x="1003" y="1076"/>
                    <a:pt x="999" y="1079"/>
                    <a:pt x="1000" y="1077"/>
                  </a:cubicBezTo>
                  <a:cubicBezTo>
                    <a:pt x="1009" y="1076"/>
                    <a:pt x="1017" y="1083"/>
                    <a:pt x="1016" y="1095"/>
                  </a:cubicBezTo>
                  <a:cubicBezTo>
                    <a:pt x="1022" y="1090"/>
                    <a:pt x="1025" y="1091"/>
                    <a:pt x="1027" y="1094"/>
                  </a:cubicBezTo>
                  <a:cubicBezTo>
                    <a:pt x="1041" y="1086"/>
                    <a:pt x="1052" y="1085"/>
                    <a:pt x="1062" y="1086"/>
                  </a:cubicBezTo>
                  <a:cubicBezTo>
                    <a:pt x="1060" y="1093"/>
                    <a:pt x="1060" y="1093"/>
                    <a:pt x="1060" y="1093"/>
                  </a:cubicBezTo>
                  <a:cubicBezTo>
                    <a:pt x="1063" y="1087"/>
                    <a:pt x="1066" y="1092"/>
                    <a:pt x="1070" y="1090"/>
                  </a:cubicBezTo>
                  <a:cubicBezTo>
                    <a:pt x="1069" y="1092"/>
                    <a:pt x="1069" y="1093"/>
                    <a:pt x="1067" y="1093"/>
                  </a:cubicBezTo>
                  <a:cubicBezTo>
                    <a:pt x="1074" y="1096"/>
                    <a:pt x="1080" y="1099"/>
                    <a:pt x="1091" y="1095"/>
                  </a:cubicBezTo>
                  <a:cubicBezTo>
                    <a:pt x="1098" y="1098"/>
                    <a:pt x="1107" y="1102"/>
                    <a:pt x="1119" y="1097"/>
                  </a:cubicBezTo>
                  <a:cubicBezTo>
                    <a:pt x="1122" y="1101"/>
                    <a:pt x="1137" y="1098"/>
                    <a:pt x="1143" y="1097"/>
                  </a:cubicBezTo>
                  <a:cubicBezTo>
                    <a:pt x="1153" y="1095"/>
                    <a:pt x="1162" y="1094"/>
                    <a:pt x="1173" y="1089"/>
                  </a:cubicBezTo>
                  <a:cubicBezTo>
                    <a:pt x="1171" y="1088"/>
                    <a:pt x="1173" y="1085"/>
                    <a:pt x="1175" y="1082"/>
                  </a:cubicBezTo>
                  <a:cubicBezTo>
                    <a:pt x="1178" y="1081"/>
                    <a:pt x="1177" y="1083"/>
                    <a:pt x="1180" y="1082"/>
                  </a:cubicBezTo>
                  <a:cubicBezTo>
                    <a:pt x="1179" y="1079"/>
                    <a:pt x="1176" y="1081"/>
                    <a:pt x="1178" y="1077"/>
                  </a:cubicBezTo>
                  <a:cubicBezTo>
                    <a:pt x="1172" y="1081"/>
                    <a:pt x="1175" y="1070"/>
                    <a:pt x="1169" y="1076"/>
                  </a:cubicBezTo>
                  <a:cubicBezTo>
                    <a:pt x="1167" y="1076"/>
                    <a:pt x="1170" y="1071"/>
                    <a:pt x="1170" y="1069"/>
                  </a:cubicBezTo>
                  <a:cubicBezTo>
                    <a:pt x="1167" y="1068"/>
                    <a:pt x="1164" y="1067"/>
                    <a:pt x="1162" y="1065"/>
                  </a:cubicBezTo>
                  <a:cubicBezTo>
                    <a:pt x="1167" y="1063"/>
                    <a:pt x="1168" y="1064"/>
                    <a:pt x="1177" y="1060"/>
                  </a:cubicBezTo>
                  <a:cubicBezTo>
                    <a:pt x="1166" y="1054"/>
                    <a:pt x="1153" y="1046"/>
                    <a:pt x="1134" y="1047"/>
                  </a:cubicBezTo>
                  <a:cubicBezTo>
                    <a:pt x="1133" y="1047"/>
                    <a:pt x="1133" y="1046"/>
                    <a:pt x="1133" y="1043"/>
                  </a:cubicBezTo>
                  <a:cubicBezTo>
                    <a:pt x="1132" y="1044"/>
                    <a:pt x="1131" y="1046"/>
                    <a:pt x="1130" y="1047"/>
                  </a:cubicBezTo>
                  <a:cubicBezTo>
                    <a:pt x="1129" y="1046"/>
                    <a:pt x="1127" y="1047"/>
                    <a:pt x="1125" y="1047"/>
                  </a:cubicBezTo>
                  <a:cubicBezTo>
                    <a:pt x="1129" y="1038"/>
                    <a:pt x="1116" y="1046"/>
                    <a:pt x="1109" y="1049"/>
                  </a:cubicBezTo>
                  <a:cubicBezTo>
                    <a:pt x="1110" y="1046"/>
                    <a:pt x="1114" y="1045"/>
                    <a:pt x="1117" y="1043"/>
                  </a:cubicBezTo>
                  <a:cubicBezTo>
                    <a:pt x="1115" y="1043"/>
                    <a:pt x="1116" y="1040"/>
                    <a:pt x="1118" y="1037"/>
                  </a:cubicBezTo>
                  <a:cubicBezTo>
                    <a:pt x="1123" y="1035"/>
                    <a:pt x="1121" y="1038"/>
                    <a:pt x="1126" y="1034"/>
                  </a:cubicBezTo>
                  <a:cubicBezTo>
                    <a:pt x="1127" y="1031"/>
                    <a:pt x="1120" y="1038"/>
                    <a:pt x="1123" y="1033"/>
                  </a:cubicBezTo>
                  <a:cubicBezTo>
                    <a:pt x="1120" y="1033"/>
                    <a:pt x="1120" y="1035"/>
                    <a:pt x="1117" y="1036"/>
                  </a:cubicBezTo>
                  <a:cubicBezTo>
                    <a:pt x="1117" y="1036"/>
                    <a:pt x="1116" y="1036"/>
                    <a:pt x="1116" y="1035"/>
                  </a:cubicBezTo>
                  <a:cubicBezTo>
                    <a:pt x="1118" y="1032"/>
                    <a:pt x="1122" y="1031"/>
                    <a:pt x="1124" y="1028"/>
                  </a:cubicBezTo>
                  <a:cubicBezTo>
                    <a:pt x="1125" y="1028"/>
                    <a:pt x="1125" y="1029"/>
                    <a:pt x="1126" y="1029"/>
                  </a:cubicBezTo>
                  <a:cubicBezTo>
                    <a:pt x="1121" y="1033"/>
                    <a:pt x="1127" y="1032"/>
                    <a:pt x="1129" y="1032"/>
                  </a:cubicBezTo>
                  <a:cubicBezTo>
                    <a:pt x="1129" y="1034"/>
                    <a:pt x="1127" y="1035"/>
                    <a:pt x="1127" y="1037"/>
                  </a:cubicBezTo>
                  <a:cubicBezTo>
                    <a:pt x="1132" y="1037"/>
                    <a:pt x="1139" y="1030"/>
                    <a:pt x="1144" y="1031"/>
                  </a:cubicBezTo>
                  <a:cubicBezTo>
                    <a:pt x="1142" y="1034"/>
                    <a:pt x="1137" y="1034"/>
                    <a:pt x="1133" y="1036"/>
                  </a:cubicBezTo>
                  <a:cubicBezTo>
                    <a:pt x="1135" y="1037"/>
                    <a:pt x="1139" y="1038"/>
                    <a:pt x="1141" y="1034"/>
                  </a:cubicBezTo>
                  <a:cubicBezTo>
                    <a:pt x="1142" y="1040"/>
                    <a:pt x="1151" y="1036"/>
                    <a:pt x="1158" y="1035"/>
                  </a:cubicBezTo>
                  <a:cubicBezTo>
                    <a:pt x="1158" y="1031"/>
                    <a:pt x="1151" y="1035"/>
                    <a:pt x="1147" y="1035"/>
                  </a:cubicBezTo>
                  <a:cubicBezTo>
                    <a:pt x="1154" y="1029"/>
                    <a:pt x="1161" y="1031"/>
                    <a:pt x="1160" y="1037"/>
                  </a:cubicBezTo>
                  <a:cubicBezTo>
                    <a:pt x="1166" y="1035"/>
                    <a:pt x="1172" y="1034"/>
                    <a:pt x="1172" y="1039"/>
                  </a:cubicBezTo>
                  <a:cubicBezTo>
                    <a:pt x="1190" y="1036"/>
                    <a:pt x="1196" y="1047"/>
                    <a:pt x="1211" y="1046"/>
                  </a:cubicBezTo>
                  <a:cubicBezTo>
                    <a:pt x="1213" y="1040"/>
                    <a:pt x="1208" y="1041"/>
                    <a:pt x="1211" y="1034"/>
                  </a:cubicBezTo>
                  <a:cubicBezTo>
                    <a:pt x="1208" y="1034"/>
                    <a:pt x="1206" y="1032"/>
                    <a:pt x="1207" y="1026"/>
                  </a:cubicBezTo>
                  <a:cubicBezTo>
                    <a:pt x="1206" y="1026"/>
                    <a:pt x="1205" y="1028"/>
                    <a:pt x="1204" y="1028"/>
                  </a:cubicBezTo>
                  <a:cubicBezTo>
                    <a:pt x="1207" y="1022"/>
                    <a:pt x="1201" y="1025"/>
                    <a:pt x="1202" y="1022"/>
                  </a:cubicBezTo>
                  <a:cubicBezTo>
                    <a:pt x="1203" y="1019"/>
                    <a:pt x="1205" y="1018"/>
                    <a:pt x="1207" y="1017"/>
                  </a:cubicBezTo>
                  <a:cubicBezTo>
                    <a:pt x="1208" y="1012"/>
                    <a:pt x="1203" y="1015"/>
                    <a:pt x="1202" y="1012"/>
                  </a:cubicBezTo>
                  <a:cubicBezTo>
                    <a:pt x="1202" y="1009"/>
                    <a:pt x="1206" y="1009"/>
                    <a:pt x="1206" y="1006"/>
                  </a:cubicBezTo>
                  <a:cubicBezTo>
                    <a:pt x="1205" y="1001"/>
                    <a:pt x="1199" y="1006"/>
                    <a:pt x="1194" y="1004"/>
                  </a:cubicBezTo>
                  <a:cubicBezTo>
                    <a:pt x="1197" y="999"/>
                    <a:pt x="1204" y="999"/>
                    <a:pt x="1207" y="998"/>
                  </a:cubicBezTo>
                  <a:cubicBezTo>
                    <a:pt x="1206" y="997"/>
                    <a:pt x="1206" y="996"/>
                    <a:pt x="1207" y="994"/>
                  </a:cubicBezTo>
                  <a:cubicBezTo>
                    <a:pt x="1206" y="994"/>
                    <a:pt x="1206" y="996"/>
                    <a:pt x="1205" y="997"/>
                  </a:cubicBezTo>
                  <a:cubicBezTo>
                    <a:pt x="1202" y="997"/>
                    <a:pt x="1204" y="993"/>
                    <a:pt x="1200" y="997"/>
                  </a:cubicBezTo>
                  <a:cubicBezTo>
                    <a:pt x="1201" y="995"/>
                    <a:pt x="1202" y="994"/>
                    <a:pt x="1202" y="992"/>
                  </a:cubicBezTo>
                  <a:cubicBezTo>
                    <a:pt x="1198" y="993"/>
                    <a:pt x="1196" y="990"/>
                    <a:pt x="1194" y="987"/>
                  </a:cubicBezTo>
                  <a:cubicBezTo>
                    <a:pt x="1192" y="988"/>
                    <a:pt x="1190" y="990"/>
                    <a:pt x="1189" y="993"/>
                  </a:cubicBezTo>
                  <a:cubicBezTo>
                    <a:pt x="1187" y="994"/>
                    <a:pt x="1185" y="994"/>
                    <a:pt x="1184" y="994"/>
                  </a:cubicBezTo>
                  <a:cubicBezTo>
                    <a:pt x="1186" y="990"/>
                    <a:pt x="1189" y="987"/>
                    <a:pt x="1191" y="983"/>
                  </a:cubicBezTo>
                  <a:cubicBezTo>
                    <a:pt x="1195" y="985"/>
                    <a:pt x="1204" y="983"/>
                    <a:pt x="1210" y="977"/>
                  </a:cubicBezTo>
                  <a:cubicBezTo>
                    <a:pt x="1216" y="979"/>
                    <a:pt x="1223" y="981"/>
                    <a:pt x="1225" y="987"/>
                  </a:cubicBezTo>
                  <a:cubicBezTo>
                    <a:pt x="1229" y="980"/>
                    <a:pt x="1231" y="985"/>
                    <a:pt x="1232" y="987"/>
                  </a:cubicBezTo>
                  <a:cubicBezTo>
                    <a:pt x="1230" y="991"/>
                    <a:pt x="1230" y="985"/>
                    <a:pt x="1228" y="987"/>
                  </a:cubicBezTo>
                  <a:cubicBezTo>
                    <a:pt x="1227" y="992"/>
                    <a:pt x="1234" y="987"/>
                    <a:pt x="1237" y="988"/>
                  </a:cubicBezTo>
                  <a:cubicBezTo>
                    <a:pt x="1237" y="991"/>
                    <a:pt x="1233" y="991"/>
                    <a:pt x="1235" y="993"/>
                  </a:cubicBezTo>
                  <a:cubicBezTo>
                    <a:pt x="1240" y="988"/>
                    <a:pt x="1245" y="992"/>
                    <a:pt x="1246" y="996"/>
                  </a:cubicBezTo>
                  <a:cubicBezTo>
                    <a:pt x="1252" y="993"/>
                    <a:pt x="1253" y="997"/>
                    <a:pt x="1258" y="998"/>
                  </a:cubicBezTo>
                  <a:cubicBezTo>
                    <a:pt x="1263" y="993"/>
                    <a:pt x="1256" y="994"/>
                    <a:pt x="1256" y="993"/>
                  </a:cubicBezTo>
                  <a:cubicBezTo>
                    <a:pt x="1261" y="992"/>
                    <a:pt x="1272" y="991"/>
                    <a:pt x="1272" y="1000"/>
                  </a:cubicBezTo>
                  <a:cubicBezTo>
                    <a:pt x="1280" y="997"/>
                    <a:pt x="1286" y="1012"/>
                    <a:pt x="1298" y="999"/>
                  </a:cubicBezTo>
                  <a:cubicBezTo>
                    <a:pt x="1299" y="1003"/>
                    <a:pt x="1306" y="997"/>
                    <a:pt x="1306" y="1001"/>
                  </a:cubicBezTo>
                  <a:cubicBezTo>
                    <a:pt x="1304" y="1004"/>
                    <a:pt x="1303" y="1002"/>
                    <a:pt x="1300" y="1006"/>
                  </a:cubicBezTo>
                  <a:cubicBezTo>
                    <a:pt x="1311" y="1005"/>
                    <a:pt x="1323" y="1002"/>
                    <a:pt x="1332" y="992"/>
                  </a:cubicBezTo>
                  <a:cubicBezTo>
                    <a:pt x="1333" y="988"/>
                    <a:pt x="1333" y="984"/>
                    <a:pt x="1337" y="980"/>
                  </a:cubicBezTo>
                  <a:cubicBezTo>
                    <a:pt x="1336" y="974"/>
                    <a:pt x="1331" y="971"/>
                    <a:pt x="1338" y="960"/>
                  </a:cubicBezTo>
                  <a:cubicBezTo>
                    <a:pt x="1333" y="963"/>
                    <a:pt x="1332" y="959"/>
                    <a:pt x="1327" y="964"/>
                  </a:cubicBezTo>
                  <a:cubicBezTo>
                    <a:pt x="1327" y="965"/>
                    <a:pt x="1329" y="964"/>
                    <a:pt x="1330" y="964"/>
                  </a:cubicBezTo>
                  <a:cubicBezTo>
                    <a:pt x="1328" y="967"/>
                    <a:pt x="1328" y="966"/>
                    <a:pt x="1326" y="967"/>
                  </a:cubicBezTo>
                  <a:cubicBezTo>
                    <a:pt x="1327" y="963"/>
                    <a:pt x="1327" y="961"/>
                    <a:pt x="1326" y="961"/>
                  </a:cubicBezTo>
                  <a:cubicBezTo>
                    <a:pt x="1326" y="958"/>
                    <a:pt x="1328" y="957"/>
                    <a:pt x="1331" y="956"/>
                  </a:cubicBezTo>
                  <a:cubicBezTo>
                    <a:pt x="1330" y="954"/>
                    <a:pt x="1329" y="954"/>
                    <a:pt x="1327" y="956"/>
                  </a:cubicBezTo>
                  <a:cubicBezTo>
                    <a:pt x="1329" y="949"/>
                    <a:pt x="1320" y="949"/>
                    <a:pt x="1314" y="949"/>
                  </a:cubicBezTo>
                  <a:cubicBezTo>
                    <a:pt x="1316" y="939"/>
                    <a:pt x="1303" y="945"/>
                    <a:pt x="1295" y="947"/>
                  </a:cubicBezTo>
                  <a:cubicBezTo>
                    <a:pt x="1295" y="946"/>
                    <a:pt x="1295" y="945"/>
                    <a:pt x="1295" y="945"/>
                  </a:cubicBezTo>
                  <a:cubicBezTo>
                    <a:pt x="1304" y="938"/>
                    <a:pt x="1308" y="941"/>
                    <a:pt x="1315" y="937"/>
                  </a:cubicBezTo>
                  <a:cubicBezTo>
                    <a:pt x="1316" y="934"/>
                    <a:pt x="1314" y="935"/>
                    <a:pt x="1316" y="932"/>
                  </a:cubicBezTo>
                  <a:cubicBezTo>
                    <a:pt x="1302" y="935"/>
                    <a:pt x="1301" y="929"/>
                    <a:pt x="1290" y="929"/>
                  </a:cubicBezTo>
                  <a:cubicBezTo>
                    <a:pt x="1291" y="928"/>
                    <a:pt x="1291" y="928"/>
                    <a:pt x="1292" y="927"/>
                  </a:cubicBezTo>
                  <a:cubicBezTo>
                    <a:pt x="1295" y="928"/>
                    <a:pt x="1301" y="927"/>
                    <a:pt x="1306" y="924"/>
                  </a:cubicBezTo>
                  <a:cubicBezTo>
                    <a:pt x="1307" y="920"/>
                    <a:pt x="1304" y="922"/>
                    <a:pt x="1304" y="919"/>
                  </a:cubicBezTo>
                  <a:cubicBezTo>
                    <a:pt x="1302" y="923"/>
                    <a:pt x="1300" y="923"/>
                    <a:pt x="1301" y="920"/>
                  </a:cubicBezTo>
                  <a:cubicBezTo>
                    <a:pt x="1299" y="922"/>
                    <a:pt x="1297" y="924"/>
                    <a:pt x="1295" y="926"/>
                  </a:cubicBezTo>
                  <a:cubicBezTo>
                    <a:pt x="1295" y="922"/>
                    <a:pt x="1288" y="921"/>
                    <a:pt x="1283" y="928"/>
                  </a:cubicBezTo>
                  <a:cubicBezTo>
                    <a:pt x="1280" y="930"/>
                    <a:pt x="1287" y="923"/>
                    <a:pt x="1284" y="924"/>
                  </a:cubicBezTo>
                  <a:cubicBezTo>
                    <a:pt x="1285" y="922"/>
                    <a:pt x="1286" y="924"/>
                    <a:pt x="1288" y="920"/>
                  </a:cubicBezTo>
                  <a:cubicBezTo>
                    <a:pt x="1287" y="918"/>
                    <a:pt x="1281" y="923"/>
                    <a:pt x="1280" y="926"/>
                  </a:cubicBezTo>
                  <a:cubicBezTo>
                    <a:pt x="1278" y="926"/>
                    <a:pt x="1282" y="921"/>
                    <a:pt x="1283" y="919"/>
                  </a:cubicBezTo>
                  <a:cubicBezTo>
                    <a:pt x="1279" y="919"/>
                    <a:pt x="1278" y="923"/>
                    <a:pt x="1275" y="924"/>
                  </a:cubicBezTo>
                  <a:cubicBezTo>
                    <a:pt x="1272" y="925"/>
                    <a:pt x="1276" y="921"/>
                    <a:pt x="1277" y="920"/>
                  </a:cubicBezTo>
                  <a:cubicBezTo>
                    <a:pt x="1277" y="918"/>
                    <a:pt x="1273" y="923"/>
                    <a:pt x="1272" y="924"/>
                  </a:cubicBezTo>
                  <a:cubicBezTo>
                    <a:pt x="1271" y="923"/>
                    <a:pt x="1272" y="920"/>
                    <a:pt x="1273" y="917"/>
                  </a:cubicBezTo>
                  <a:cubicBezTo>
                    <a:pt x="1277" y="915"/>
                    <a:pt x="1277" y="917"/>
                    <a:pt x="1279" y="915"/>
                  </a:cubicBezTo>
                  <a:cubicBezTo>
                    <a:pt x="1279" y="911"/>
                    <a:pt x="1274" y="916"/>
                    <a:pt x="1271" y="919"/>
                  </a:cubicBezTo>
                  <a:cubicBezTo>
                    <a:pt x="1268" y="917"/>
                    <a:pt x="1265" y="916"/>
                    <a:pt x="1258" y="920"/>
                  </a:cubicBezTo>
                  <a:cubicBezTo>
                    <a:pt x="1258" y="917"/>
                    <a:pt x="1262" y="917"/>
                    <a:pt x="1263" y="914"/>
                  </a:cubicBezTo>
                  <a:cubicBezTo>
                    <a:pt x="1266" y="914"/>
                    <a:pt x="1267" y="914"/>
                    <a:pt x="1270" y="915"/>
                  </a:cubicBezTo>
                  <a:cubicBezTo>
                    <a:pt x="1271" y="910"/>
                    <a:pt x="1274" y="907"/>
                    <a:pt x="1278" y="905"/>
                  </a:cubicBezTo>
                  <a:cubicBezTo>
                    <a:pt x="1278" y="903"/>
                    <a:pt x="1276" y="904"/>
                    <a:pt x="1274" y="906"/>
                  </a:cubicBezTo>
                  <a:cubicBezTo>
                    <a:pt x="1277" y="902"/>
                    <a:pt x="1273" y="904"/>
                    <a:pt x="1276" y="899"/>
                  </a:cubicBezTo>
                  <a:cubicBezTo>
                    <a:pt x="1271" y="902"/>
                    <a:pt x="1269" y="900"/>
                    <a:pt x="1266" y="898"/>
                  </a:cubicBezTo>
                  <a:cubicBezTo>
                    <a:pt x="1267" y="895"/>
                    <a:pt x="1271" y="895"/>
                    <a:pt x="1269" y="899"/>
                  </a:cubicBezTo>
                  <a:cubicBezTo>
                    <a:pt x="1270" y="899"/>
                    <a:pt x="1270" y="899"/>
                    <a:pt x="1270" y="898"/>
                  </a:cubicBezTo>
                  <a:cubicBezTo>
                    <a:pt x="1271" y="898"/>
                    <a:pt x="1272" y="897"/>
                    <a:pt x="1272" y="897"/>
                  </a:cubicBezTo>
                  <a:cubicBezTo>
                    <a:pt x="1273" y="893"/>
                    <a:pt x="1269" y="894"/>
                    <a:pt x="1267" y="894"/>
                  </a:cubicBezTo>
                  <a:cubicBezTo>
                    <a:pt x="1269" y="891"/>
                    <a:pt x="1272" y="888"/>
                    <a:pt x="1274" y="884"/>
                  </a:cubicBezTo>
                  <a:cubicBezTo>
                    <a:pt x="1271" y="887"/>
                    <a:pt x="1272" y="886"/>
                    <a:pt x="1268" y="887"/>
                  </a:cubicBezTo>
                  <a:cubicBezTo>
                    <a:pt x="1268" y="884"/>
                    <a:pt x="1270" y="883"/>
                    <a:pt x="1271" y="880"/>
                  </a:cubicBezTo>
                  <a:cubicBezTo>
                    <a:pt x="1269" y="880"/>
                    <a:pt x="1268" y="882"/>
                    <a:pt x="1267" y="883"/>
                  </a:cubicBezTo>
                  <a:cubicBezTo>
                    <a:pt x="1267" y="880"/>
                    <a:pt x="1269" y="880"/>
                    <a:pt x="1269" y="877"/>
                  </a:cubicBezTo>
                  <a:cubicBezTo>
                    <a:pt x="1266" y="877"/>
                    <a:pt x="1264" y="874"/>
                    <a:pt x="1262" y="872"/>
                  </a:cubicBezTo>
                  <a:cubicBezTo>
                    <a:pt x="1264" y="868"/>
                    <a:pt x="1265" y="871"/>
                    <a:pt x="1268" y="868"/>
                  </a:cubicBezTo>
                  <a:cubicBezTo>
                    <a:pt x="1269" y="865"/>
                    <a:pt x="1264" y="869"/>
                    <a:pt x="1266" y="865"/>
                  </a:cubicBezTo>
                  <a:cubicBezTo>
                    <a:pt x="1265" y="866"/>
                    <a:pt x="1263" y="866"/>
                    <a:pt x="1262" y="868"/>
                  </a:cubicBezTo>
                  <a:cubicBezTo>
                    <a:pt x="1260" y="860"/>
                    <a:pt x="1248" y="863"/>
                    <a:pt x="1245" y="856"/>
                  </a:cubicBezTo>
                  <a:cubicBezTo>
                    <a:pt x="1244" y="857"/>
                    <a:pt x="1243" y="859"/>
                    <a:pt x="1243" y="860"/>
                  </a:cubicBezTo>
                  <a:cubicBezTo>
                    <a:pt x="1240" y="861"/>
                    <a:pt x="1238" y="862"/>
                    <a:pt x="1237" y="861"/>
                  </a:cubicBezTo>
                  <a:cubicBezTo>
                    <a:pt x="1246" y="848"/>
                    <a:pt x="1227" y="858"/>
                    <a:pt x="1226" y="853"/>
                  </a:cubicBezTo>
                  <a:cubicBezTo>
                    <a:pt x="1237" y="843"/>
                    <a:pt x="1238" y="850"/>
                    <a:pt x="1245" y="847"/>
                  </a:cubicBezTo>
                  <a:cubicBezTo>
                    <a:pt x="1245" y="844"/>
                    <a:pt x="1239" y="847"/>
                    <a:pt x="1243" y="841"/>
                  </a:cubicBezTo>
                  <a:cubicBezTo>
                    <a:pt x="1237" y="844"/>
                    <a:pt x="1237" y="844"/>
                    <a:pt x="1237" y="844"/>
                  </a:cubicBezTo>
                  <a:cubicBezTo>
                    <a:pt x="1237" y="842"/>
                    <a:pt x="1239" y="841"/>
                    <a:pt x="1239" y="839"/>
                  </a:cubicBezTo>
                  <a:cubicBezTo>
                    <a:pt x="1240" y="840"/>
                    <a:pt x="1244" y="837"/>
                    <a:pt x="1243" y="840"/>
                  </a:cubicBezTo>
                  <a:cubicBezTo>
                    <a:pt x="1246" y="836"/>
                    <a:pt x="1246" y="839"/>
                    <a:pt x="1249" y="836"/>
                  </a:cubicBezTo>
                  <a:cubicBezTo>
                    <a:pt x="1253" y="828"/>
                    <a:pt x="1239" y="841"/>
                    <a:pt x="1243" y="833"/>
                  </a:cubicBezTo>
                  <a:cubicBezTo>
                    <a:pt x="1238" y="835"/>
                    <a:pt x="1232" y="838"/>
                    <a:pt x="1227" y="841"/>
                  </a:cubicBezTo>
                  <a:cubicBezTo>
                    <a:pt x="1228" y="838"/>
                    <a:pt x="1230" y="836"/>
                    <a:pt x="1233" y="835"/>
                  </a:cubicBezTo>
                  <a:cubicBezTo>
                    <a:pt x="1235" y="830"/>
                    <a:pt x="1231" y="832"/>
                    <a:pt x="1231" y="830"/>
                  </a:cubicBezTo>
                  <a:cubicBezTo>
                    <a:pt x="1229" y="832"/>
                    <a:pt x="1227" y="834"/>
                    <a:pt x="1224" y="835"/>
                  </a:cubicBezTo>
                  <a:cubicBezTo>
                    <a:pt x="1224" y="837"/>
                    <a:pt x="1227" y="835"/>
                    <a:pt x="1225" y="839"/>
                  </a:cubicBezTo>
                  <a:cubicBezTo>
                    <a:pt x="1222" y="839"/>
                    <a:pt x="1221" y="838"/>
                    <a:pt x="1221" y="835"/>
                  </a:cubicBezTo>
                  <a:cubicBezTo>
                    <a:pt x="1212" y="839"/>
                    <a:pt x="1212" y="839"/>
                    <a:pt x="1212" y="839"/>
                  </a:cubicBezTo>
                  <a:cubicBezTo>
                    <a:pt x="1216" y="834"/>
                    <a:pt x="1216" y="836"/>
                    <a:pt x="1214" y="833"/>
                  </a:cubicBezTo>
                  <a:cubicBezTo>
                    <a:pt x="1214" y="830"/>
                    <a:pt x="1218" y="830"/>
                    <a:pt x="1219" y="827"/>
                  </a:cubicBezTo>
                  <a:cubicBezTo>
                    <a:pt x="1212" y="834"/>
                    <a:pt x="1212" y="830"/>
                    <a:pt x="1204" y="834"/>
                  </a:cubicBezTo>
                  <a:cubicBezTo>
                    <a:pt x="1203" y="830"/>
                    <a:pt x="1201" y="828"/>
                    <a:pt x="1201" y="824"/>
                  </a:cubicBezTo>
                  <a:cubicBezTo>
                    <a:pt x="1193" y="830"/>
                    <a:pt x="1190" y="830"/>
                    <a:pt x="1184" y="832"/>
                  </a:cubicBezTo>
                  <a:cubicBezTo>
                    <a:pt x="1184" y="828"/>
                    <a:pt x="1188" y="829"/>
                    <a:pt x="1190" y="826"/>
                  </a:cubicBezTo>
                  <a:cubicBezTo>
                    <a:pt x="1186" y="824"/>
                    <a:pt x="1174" y="831"/>
                    <a:pt x="1168" y="836"/>
                  </a:cubicBezTo>
                  <a:cubicBezTo>
                    <a:pt x="1169" y="840"/>
                    <a:pt x="1179" y="831"/>
                    <a:pt x="1183" y="831"/>
                  </a:cubicBezTo>
                  <a:cubicBezTo>
                    <a:pt x="1182" y="833"/>
                    <a:pt x="1181" y="834"/>
                    <a:pt x="1180" y="835"/>
                  </a:cubicBezTo>
                  <a:cubicBezTo>
                    <a:pt x="1180" y="837"/>
                    <a:pt x="1185" y="834"/>
                    <a:pt x="1185" y="832"/>
                  </a:cubicBezTo>
                  <a:cubicBezTo>
                    <a:pt x="1183" y="841"/>
                    <a:pt x="1205" y="827"/>
                    <a:pt x="1201" y="840"/>
                  </a:cubicBezTo>
                  <a:cubicBezTo>
                    <a:pt x="1191" y="846"/>
                    <a:pt x="1185" y="842"/>
                    <a:pt x="1183" y="838"/>
                  </a:cubicBezTo>
                  <a:cubicBezTo>
                    <a:pt x="1171" y="847"/>
                    <a:pt x="1167" y="841"/>
                    <a:pt x="1162" y="838"/>
                  </a:cubicBezTo>
                  <a:cubicBezTo>
                    <a:pt x="1167" y="835"/>
                    <a:pt x="1171" y="832"/>
                    <a:pt x="1176" y="826"/>
                  </a:cubicBezTo>
                  <a:cubicBezTo>
                    <a:pt x="1172" y="829"/>
                    <a:pt x="1172" y="826"/>
                    <a:pt x="1169" y="828"/>
                  </a:cubicBezTo>
                  <a:cubicBezTo>
                    <a:pt x="1173" y="817"/>
                    <a:pt x="1161" y="829"/>
                    <a:pt x="1164" y="819"/>
                  </a:cubicBezTo>
                  <a:cubicBezTo>
                    <a:pt x="1157" y="819"/>
                    <a:pt x="1159" y="819"/>
                    <a:pt x="1154" y="819"/>
                  </a:cubicBezTo>
                  <a:cubicBezTo>
                    <a:pt x="1154" y="821"/>
                    <a:pt x="1152" y="821"/>
                    <a:pt x="1151" y="823"/>
                  </a:cubicBezTo>
                  <a:cubicBezTo>
                    <a:pt x="1149" y="823"/>
                    <a:pt x="1149" y="822"/>
                    <a:pt x="1146" y="823"/>
                  </a:cubicBezTo>
                  <a:cubicBezTo>
                    <a:pt x="1147" y="819"/>
                    <a:pt x="1150" y="819"/>
                    <a:pt x="1151" y="820"/>
                  </a:cubicBezTo>
                  <a:cubicBezTo>
                    <a:pt x="1154" y="816"/>
                    <a:pt x="1146" y="817"/>
                    <a:pt x="1143" y="821"/>
                  </a:cubicBezTo>
                  <a:cubicBezTo>
                    <a:pt x="1142" y="819"/>
                    <a:pt x="1138" y="821"/>
                    <a:pt x="1140" y="815"/>
                  </a:cubicBezTo>
                  <a:cubicBezTo>
                    <a:pt x="1139" y="813"/>
                    <a:pt x="1130" y="819"/>
                    <a:pt x="1130" y="815"/>
                  </a:cubicBezTo>
                  <a:cubicBezTo>
                    <a:pt x="1132" y="809"/>
                    <a:pt x="1138" y="807"/>
                    <a:pt x="1143" y="803"/>
                  </a:cubicBezTo>
                  <a:cubicBezTo>
                    <a:pt x="1140" y="801"/>
                    <a:pt x="1133" y="807"/>
                    <a:pt x="1131" y="802"/>
                  </a:cubicBezTo>
                  <a:cubicBezTo>
                    <a:pt x="1132" y="798"/>
                    <a:pt x="1133" y="798"/>
                    <a:pt x="1132" y="797"/>
                  </a:cubicBezTo>
                  <a:cubicBezTo>
                    <a:pt x="1128" y="799"/>
                    <a:pt x="1133" y="800"/>
                    <a:pt x="1129" y="802"/>
                  </a:cubicBezTo>
                  <a:cubicBezTo>
                    <a:pt x="1130" y="803"/>
                    <a:pt x="1131" y="805"/>
                    <a:pt x="1133" y="805"/>
                  </a:cubicBezTo>
                  <a:cubicBezTo>
                    <a:pt x="1130" y="809"/>
                    <a:pt x="1130" y="808"/>
                    <a:pt x="1132" y="810"/>
                  </a:cubicBezTo>
                  <a:cubicBezTo>
                    <a:pt x="1132" y="811"/>
                    <a:pt x="1130" y="811"/>
                    <a:pt x="1129" y="812"/>
                  </a:cubicBezTo>
                  <a:cubicBezTo>
                    <a:pt x="1127" y="813"/>
                    <a:pt x="1131" y="806"/>
                    <a:pt x="1129" y="806"/>
                  </a:cubicBezTo>
                  <a:cubicBezTo>
                    <a:pt x="1128" y="808"/>
                    <a:pt x="1126" y="808"/>
                    <a:pt x="1125" y="810"/>
                  </a:cubicBezTo>
                  <a:cubicBezTo>
                    <a:pt x="1123" y="810"/>
                    <a:pt x="1123" y="807"/>
                    <a:pt x="1122" y="806"/>
                  </a:cubicBezTo>
                  <a:cubicBezTo>
                    <a:pt x="1123" y="804"/>
                    <a:pt x="1124" y="803"/>
                    <a:pt x="1125" y="804"/>
                  </a:cubicBezTo>
                  <a:cubicBezTo>
                    <a:pt x="1127" y="804"/>
                    <a:pt x="1124" y="805"/>
                    <a:pt x="1124" y="807"/>
                  </a:cubicBezTo>
                  <a:cubicBezTo>
                    <a:pt x="1126" y="805"/>
                    <a:pt x="1129" y="803"/>
                    <a:pt x="1130" y="800"/>
                  </a:cubicBezTo>
                  <a:cubicBezTo>
                    <a:pt x="1115" y="808"/>
                    <a:pt x="1110" y="803"/>
                    <a:pt x="1100" y="805"/>
                  </a:cubicBezTo>
                  <a:cubicBezTo>
                    <a:pt x="1101" y="803"/>
                    <a:pt x="1101" y="802"/>
                    <a:pt x="1102" y="801"/>
                  </a:cubicBezTo>
                  <a:cubicBezTo>
                    <a:pt x="1100" y="803"/>
                    <a:pt x="1092" y="804"/>
                    <a:pt x="1090" y="802"/>
                  </a:cubicBezTo>
                  <a:cubicBezTo>
                    <a:pt x="1093" y="798"/>
                    <a:pt x="1098" y="800"/>
                    <a:pt x="1100" y="797"/>
                  </a:cubicBezTo>
                  <a:cubicBezTo>
                    <a:pt x="1098" y="801"/>
                    <a:pt x="1101" y="800"/>
                    <a:pt x="1101" y="797"/>
                  </a:cubicBezTo>
                  <a:cubicBezTo>
                    <a:pt x="1094" y="797"/>
                    <a:pt x="1089" y="795"/>
                    <a:pt x="1086" y="792"/>
                  </a:cubicBezTo>
                  <a:cubicBezTo>
                    <a:pt x="1089" y="786"/>
                    <a:pt x="1092" y="792"/>
                    <a:pt x="1097" y="787"/>
                  </a:cubicBezTo>
                  <a:cubicBezTo>
                    <a:pt x="1095" y="786"/>
                    <a:pt x="1096" y="784"/>
                    <a:pt x="1093" y="786"/>
                  </a:cubicBezTo>
                  <a:cubicBezTo>
                    <a:pt x="1091" y="778"/>
                    <a:pt x="1073" y="783"/>
                    <a:pt x="1066" y="780"/>
                  </a:cubicBezTo>
                  <a:cubicBezTo>
                    <a:pt x="1067" y="777"/>
                    <a:pt x="1073" y="779"/>
                    <a:pt x="1072" y="775"/>
                  </a:cubicBezTo>
                  <a:cubicBezTo>
                    <a:pt x="1068" y="778"/>
                    <a:pt x="1065" y="778"/>
                    <a:pt x="1063" y="778"/>
                  </a:cubicBezTo>
                  <a:cubicBezTo>
                    <a:pt x="1063" y="779"/>
                    <a:pt x="1063" y="782"/>
                    <a:pt x="1065" y="782"/>
                  </a:cubicBezTo>
                  <a:cubicBezTo>
                    <a:pt x="1065" y="783"/>
                    <a:pt x="1064" y="783"/>
                    <a:pt x="1063" y="784"/>
                  </a:cubicBezTo>
                  <a:cubicBezTo>
                    <a:pt x="1059" y="785"/>
                    <a:pt x="1062" y="777"/>
                    <a:pt x="1055" y="781"/>
                  </a:cubicBezTo>
                  <a:cubicBezTo>
                    <a:pt x="1055" y="779"/>
                    <a:pt x="1057" y="778"/>
                    <a:pt x="1057" y="776"/>
                  </a:cubicBezTo>
                  <a:cubicBezTo>
                    <a:pt x="1052" y="778"/>
                    <a:pt x="1053" y="774"/>
                    <a:pt x="1050" y="774"/>
                  </a:cubicBezTo>
                  <a:cubicBezTo>
                    <a:pt x="1050" y="773"/>
                    <a:pt x="1051" y="771"/>
                    <a:pt x="1053" y="770"/>
                  </a:cubicBezTo>
                  <a:cubicBezTo>
                    <a:pt x="1053" y="768"/>
                    <a:pt x="1049" y="771"/>
                    <a:pt x="1051" y="767"/>
                  </a:cubicBezTo>
                  <a:cubicBezTo>
                    <a:pt x="1049" y="767"/>
                    <a:pt x="1049" y="769"/>
                    <a:pt x="1048" y="770"/>
                  </a:cubicBezTo>
                  <a:cubicBezTo>
                    <a:pt x="1042" y="763"/>
                    <a:pt x="1037" y="761"/>
                    <a:pt x="1028" y="757"/>
                  </a:cubicBezTo>
                  <a:cubicBezTo>
                    <a:pt x="1029" y="755"/>
                    <a:pt x="1031" y="754"/>
                    <a:pt x="1033" y="753"/>
                  </a:cubicBezTo>
                  <a:cubicBezTo>
                    <a:pt x="1032" y="752"/>
                    <a:pt x="1030" y="753"/>
                    <a:pt x="1029" y="751"/>
                  </a:cubicBezTo>
                  <a:cubicBezTo>
                    <a:pt x="1026" y="751"/>
                    <a:pt x="1027" y="756"/>
                    <a:pt x="1023" y="756"/>
                  </a:cubicBezTo>
                  <a:cubicBezTo>
                    <a:pt x="1025" y="752"/>
                    <a:pt x="1022" y="751"/>
                    <a:pt x="1017" y="753"/>
                  </a:cubicBezTo>
                  <a:cubicBezTo>
                    <a:pt x="1018" y="750"/>
                    <a:pt x="1020" y="750"/>
                    <a:pt x="1020" y="747"/>
                  </a:cubicBezTo>
                  <a:cubicBezTo>
                    <a:pt x="1018" y="748"/>
                    <a:pt x="1017" y="751"/>
                    <a:pt x="1015" y="752"/>
                  </a:cubicBezTo>
                  <a:cubicBezTo>
                    <a:pt x="1017" y="746"/>
                    <a:pt x="1013" y="751"/>
                    <a:pt x="1010" y="749"/>
                  </a:cubicBezTo>
                  <a:cubicBezTo>
                    <a:pt x="1010" y="747"/>
                    <a:pt x="1012" y="746"/>
                    <a:pt x="1012" y="743"/>
                  </a:cubicBezTo>
                  <a:cubicBezTo>
                    <a:pt x="1011" y="744"/>
                    <a:pt x="1010" y="746"/>
                    <a:pt x="1009" y="748"/>
                  </a:cubicBezTo>
                  <a:cubicBezTo>
                    <a:pt x="1005" y="748"/>
                    <a:pt x="1005" y="738"/>
                    <a:pt x="1009" y="733"/>
                  </a:cubicBezTo>
                  <a:cubicBezTo>
                    <a:pt x="1004" y="733"/>
                    <a:pt x="1008" y="740"/>
                    <a:pt x="1002" y="743"/>
                  </a:cubicBezTo>
                  <a:cubicBezTo>
                    <a:pt x="1001" y="742"/>
                    <a:pt x="1003" y="740"/>
                    <a:pt x="1003" y="737"/>
                  </a:cubicBezTo>
                  <a:cubicBezTo>
                    <a:pt x="999" y="738"/>
                    <a:pt x="999" y="733"/>
                    <a:pt x="994" y="739"/>
                  </a:cubicBezTo>
                  <a:cubicBezTo>
                    <a:pt x="992" y="737"/>
                    <a:pt x="990" y="736"/>
                    <a:pt x="993" y="731"/>
                  </a:cubicBezTo>
                  <a:cubicBezTo>
                    <a:pt x="992" y="732"/>
                    <a:pt x="990" y="732"/>
                    <a:pt x="988" y="733"/>
                  </a:cubicBezTo>
                  <a:cubicBezTo>
                    <a:pt x="986" y="738"/>
                    <a:pt x="991" y="730"/>
                    <a:pt x="989" y="736"/>
                  </a:cubicBezTo>
                  <a:cubicBezTo>
                    <a:pt x="983" y="740"/>
                    <a:pt x="982" y="732"/>
                    <a:pt x="975" y="733"/>
                  </a:cubicBezTo>
                  <a:cubicBezTo>
                    <a:pt x="978" y="730"/>
                    <a:pt x="980" y="727"/>
                    <a:pt x="983" y="728"/>
                  </a:cubicBezTo>
                  <a:cubicBezTo>
                    <a:pt x="984" y="721"/>
                    <a:pt x="975" y="731"/>
                    <a:pt x="972" y="729"/>
                  </a:cubicBezTo>
                  <a:cubicBezTo>
                    <a:pt x="974" y="723"/>
                    <a:pt x="969" y="726"/>
                    <a:pt x="966" y="726"/>
                  </a:cubicBezTo>
                  <a:cubicBezTo>
                    <a:pt x="968" y="720"/>
                    <a:pt x="964" y="720"/>
                    <a:pt x="961" y="719"/>
                  </a:cubicBezTo>
                  <a:cubicBezTo>
                    <a:pt x="963" y="716"/>
                    <a:pt x="964" y="720"/>
                    <a:pt x="966" y="718"/>
                  </a:cubicBezTo>
                  <a:cubicBezTo>
                    <a:pt x="968" y="715"/>
                    <a:pt x="971" y="714"/>
                    <a:pt x="973" y="711"/>
                  </a:cubicBezTo>
                  <a:cubicBezTo>
                    <a:pt x="967" y="714"/>
                    <a:pt x="963" y="712"/>
                    <a:pt x="957" y="716"/>
                  </a:cubicBezTo>
                  <a:cubicBezTo>
                    <a:pt x="958" y="714"/>
                    <a:pt x="956" y="714"/>
                    <a:pt x="956" y="712"/>
                  </a:cubicBezTo>
                  <a:cubicBezTo>
                    <a:pt x="959" y="706"/>
                    <a:pt x="961" y="715"/>
                    <a:pt x="963" y="707"/>
                  </a:cubicBezTo>
                  <a:cubicBezTo>
                    <a:pt x="966" y="705"/>
                    <a:pt x="964" y="710"/>
                    <a:pt x="968" y="708"/>
                  </a:cubicBezTo>
                  <a:cubicBezTo>
                    <a:pt x="970" y="703"/>
                    <a:pt x="961" y="707"/>
                    <a:pt x="966" y="702"/>
                  </a:cubicBezTo>
                  <a:cubicBezTo>
                    <a:pt x="963" y="703"/>
                    <a:pt x="962" y="701"/>
                    <a:pt x="958" y="702"/>
                  </a:cubicBezTo>
                  <a:cubicBezTo>
                    <a:pt x="964" y="696"/>
                    <a:pt x="956" y="700"/>
                    <a:pt x="958" y="694"/>
                  </a:cubicBezTo>
                  <a:cubicBezTo>
                    <a:pt x="952" y="697"/>
                    <a:pt x="951" y="694"/>
                    <a:pt x="946" y="694"/>
                  </a:cubicBezTo>
                  <a:cubicBezTo>
                    <a:pt x="944" y="697"/>
                    <a:pt x="943" y="701"/>
                    <a:pt x="946" y="700"/>
                  </a:cubicBezTo>
                  <a:cubicBezTo>
                    <a:pt x="941" y="705"/>
                    <a:pt x="941" y="699"/>
                    <a:pt x="940" y="698"/>
                  </a:cubicBezTo>
                  <a:cubicBezTo>
                    <a:pt x="942" y="695"/>
                    <a:pt x="945" y="694"/>
                    <a:pt x="946" y="694"/>
                  </a:cubicBezTo>
                  <a:cubicBezTo>
                    <a:pt x="948" y="691"/>
                    <a:pt x="947" y="690"/>
                    <a:pt x="950" y="686"/>
                  </a:cubicBezTo>
                  <a:cubicBezTo>
                    <a:pt x="944" y="693"/>
                    <a:pt x="946" y="686"/>
                    <a:pt x="940" y="689"/>
                  </a:cubicBezTo>
                  <a:cubicBezTo>
                    <a:pt x="937" y="694"/>
                    <a:pt x="942" y="690"/>
                    <a:pt x="940" y="694"/>
                  </a:cubicBezTo>
                  <a:cubicBezTo>
                    <a:pt x="939" y="693"/>
                    <a:pt x="935" y="695"/>
                    <a:pt x="937" y="690"/>
                  </a:cubicBezTo>
                  <a:cubicBezTo>
                    <a:pt x="938" y="689"/>
                    <a:pt x="938" y="690"/>
                    <a:pt x="940" y="689"/>
                  </a:cubicBezTo>
                  <a:cubicBezTo>
                    <a:pt x="941" y="687"/>
                    <a:pt x="939" y="687"/>
                    <a:pt x="941" y="686"/>
                  </a:cubicBezTo>
                  <a:cubicBezTo>
                    <a:pt x="942" y="682"/>
                    <a:pt x="936" y="690"/>
                    <a:pt x="939" y="685"/>
                  </a:cubicBezTo>
                  <a:cubicBezTo>
                    <a:pt x="937" y="688"/>
                    <a:pt x="935" y="691"/>
                    <a:pt x="932" y="692"/>
                  </a:cubicBezTo>
                  <a:cubicBezTo>
                    <a:pt x="930" y="691"/>
                    <a:pt x="934" y="690"/>
                    <a:pt x="935" y="687"/>
                  </a:cubicBezTo>
                  <a:cubicBezTo>
                    <a:pt x="932" y="687"/>
                    <a:pt x="931" y="690"/>
                    <a:pt x="929" y="692"/>
                  </a:cubicBezTo>
                  <a:cubicBezTo>
                    <a:pt x="929" y="691"/>
                    <a:pt x="929" y="689"/>
                    <a:pt x="927" y="691"/>
                  </a:cubicBezTo>
                  <a:cubicBezTo>
                    <a:pt x="928" y="685"/>
                    <a:pt x="934" y="685"/>
                    <a:pt x="936" y="680"/>
                  </a:cubicBezTo>
                  <a:cubicBezTo>
                    <a:pt x="933" y="682"/>
                    <a:pt x="931" y="683"/>
                    <a:pt x="930" y="686"/>
                  </a:cubicBezTo>
                  <a:cubicBezTo>
                    <a:pt x="925" y="688"/>
                    <a:pt x="930" y="680"/>
                    <a:pt x="925" y="684"/>
                  </a:cubicBezTo>
                  <a:cubicBezTo>
                    <a:pt x="925" y="681"/>
                    <a:pt x="927" y="679"/>
                    <a:pt x="928" y="677"/>
                  </a:cubicBezTo>
                  <a:cubicBezTo>
                    <a:pt x="924" y="678"/>
                    <a:pt x="924" y="675"/>
                    <a:pt x="923" y="673"/>
                  </a:cubicBezTo>
                  <a:cubicBezTo>
                    <a:pt x="917" y="677"/>
                    <a:pt x="916" y="674"/>
                    <a:pt x="914" y="672"/>
                  </a:cubicBezTo>
                  <a:cubicBezTo>
                    <a:pt x="915" y="669"/>
                    <a:pt x="919" y="670"/>
                    <a:pt x="918" y="667"/>
                  </a:cubicBezTo>
                  <a:cubicBezTo>
                    <a:pt x="913" y="670"/>
                    <a:pt x="913" y="666"/>
                    <a:pt x="910" y="664"/>
                  </a:cubicBezTo>
                  <a:cubicBezTo>
                    <a:pt x="908" y="665"/>
                    <a:pt x="908" y="669"/>
                    <a:pt x="905" y="669"/>
                  </a:cubicBezTo>
                  <a:cubicBezTo>
                    <a:pt x="903" y="668"/>
                    <a:pt x="909" y="665"/>
                    <a:pt x="909" y="661"/>
                  </a:cubicBezTo>
                  <a:cubicBezTo>
                    <a:pt x="908" y="661"/>
                    <a:pt x="907" y="661"/>
                    <a:pt x="905" y="663"/>
                  </a:cubicBezTo>
                  <a:cubicBezTo>
                    <a:pt x="909" y="651"/>
                    <a:pt x="894" y="661"/>
                    <a:pt x="895" y="653"/>
                  </a:cubicBezTo>
                  <a:cubicBezTo>
                    <a:pt x="889" y="657"/>
                    <a:pt x="889" y="655"/>
                    <a:pt x="884" y="656"/>
                  </a:cubicBezTo>
                  <a:cubicBezTo>
                    <a:pt x="883" y="656"/>
                    <a:pt x="886" y="652"/>
                    <a:pt x="884" y="651"/>
                  </a:cubicBezTo>
                  <a:cubicBezTo>
                    <a:pt x="887" y="647"/>
                    <a:pt x="887" y="651"/>
                    <a:pt x="890" y="650"/>
                  </a:cubicBezTo>
                  <a:cubicBezTo>
                    <a:pt x="890" y="645"/>
                    <a:pt x="886" y="647"/>
                    <a:pt x="882" y="648"/>
                  </a:cubicBezTo>
                  <a:cubicBezTo>
                    <a:pt x="881" y="645"/>
                    <a:pt x="884" y="644"/>
                    <a:pt x="885" y="640"/>
                  </a:cubicBezTo>
                  <a:cubicBezTo>
                    <a:pt x="883" y="640"/>
                    <a:pt x="884" y="637"/>
                    <a:pt x="880" y="640"/>
                  </a:cubicBezTo>
                  <a:cubicBezTo>
                    <a:pt x="880" y="639"/>
                    <a:pt x="881" y="637"/>
                    <a:pt x="881" y="636"/>
                  </a:cubicBezTo>
                  <a:cubicBezTo>
                    <a:pt x="878" y="641"/>
                    <a:pt x="873" y="639"/>
                    <a:pt x="876" y="632"/>
                  </a:cubicBezTo>
                  <a:cubicBezTo>
                    <a:pt x="870" y="637"/>
                    <a:pt x="871" y="633"/>
                    <a:pt x="871" y="631"/>
                  </a:cubicBezTo>
                  <a:cubicBezTo>
                    <a:pt x="867" y="632"/>
                    <a:pt x="870" y="632"/>
                    <a:pt x="869" y="634"/>
                  </a:cubicBezTo>
                  <a:cubicBezTo>
                    <a:pt x="866" y="635"/>
                    <a:pt x="867" y="633"/>
                    <a:pt x="866" y="633"/>
                  </a:cubicBezTo>
                  <a:cubicBezTo>
                    <a:pt x="867" y="628"/>
                    <a:pt x="868" y="629"/>
                    <a:pt x="871" y="627"/>
                  </a:cubicBezTo>
                  <a:cubicBezTo>
                    <a:pt x="869" y="625"/>
                    <a:pt x="869" y="623"/>
                    <a:pt x="871" y="617"/>
                  </a:cubicBezTo>
                  <a:cubicBezTo>
                    <a:pt x="873" y="616"/>
                    <a:pt x="873" y="616"/>
                    <a:pt x="873" y="617"/>
                  </a:cubicBezTo>
                  <a:cubicBezTo>
                    <a:pt x="875" y="614"/>
                    <a:pt x="871" y="612"/>
                    <a:pt x="870" y="611"/>
                  </a:cubicBezTo>
                  <a:cubicBezTo>
                    <a:pt x="871" y="616"/>
                    <a:pt x="866" y="621"/>
                    <a:pt x="869" y="626"/>
                  </a:cubicBezTo>
                  <a:cubicBezTo>
                    <a:pt x="860" y="629"/>
                    <a:pt x="869" y="617"/>
                    <a:pt x="865" y="616"/>
                  </a:cubicBezTo>
                  <a:cubicBezTo>
                    <a:pt x="863" y="620"/>
                    <a:pt x="862" y="626"/>
                    <a:pt x="859" y="629"/>
                  </a:cubicBezTo>
                  <a:cubicBezTo>
                    <a:pt x="861" y="625"/>
                    <a:pt x="858" y="623"/>
                    <a:pt x="860" y="618"/>
                  </a:cubicBezTo>
                  <a:cubicBezTo>
                    <a:pt x="856" y="621"/>
                    <a:pt x="854" y="624"/>
                    <a:pt x="850" y="626"/>
                  </a:cubicBezTo>
                  <a:cubicBezTo>
                    <a:pt x="855" y="621"/>
                    <a:pt x="853" y="620"/>
                    <a:pt x="854" y="616"/>
                  </a:cubicBezTo>
                  <a:cubicBezTo>
                    <a:pt x="855" y="613"/>
                    <a:pt x="859" y="613"/>
                    <a:pt x="859" y="610"/>
                  </a:cubicBezTo>
                  <a:cubicBezTo>
                    <a:pt x="857" y="612"/>
                    <a:pt x="856" y="612"/>
                    <a:pt x="853" y="615"/>
                  </a:cubicBezTo>
                  <a:cubicBezTo>
                    <a:pt x="852" y="615"/>
                    <a:pt x="853" y="611"/>
                    <a:pt x="851" y="616"/>
                  </a:cubicBezTo>
                  <a:cubicBezTo>
                    <a:pt x="850" y="614"/>
                    <a:pt x="850" y="611"/>
                    <a:pt x="851" y="609"/>
                  </a:cubicBezTo>
                  <a:cubicBezTo>
                    <a:pt x="853" y="606"/>
                    <a:pt x="854" y="611"/>
                    <a:pt x="858" y="606"/>
                  </a:cubicBezTo>
                  <a:cubicBezTo>
                    <a:pt x="854" y="607"/>
                    <a:pt x="840" y="605"/>
                    <a:pt x="849" y="598"/>
                  </a:cubicBezTo>
                  <a:cubicBezTo>
                    <a:pt x="848" y="596"/>
                    <a:pt x="844" y="599"/>
                    <a:pt x="845" y="595"/>
                  </a:cubicBezTo>
                  <a:cubicBezTo>
                    <a:pt x="837" y="601"/>
                    <a:pt x="839" y="592"/>
                    <a:pt x="830" y="597"/>
                  </a:cubicBezTo>
                  <a:cubicBezTo>
                    <a:pt x="834" y="591"/>
                    <a:pt x="829" y="592"/>
                    <a:pt x="833" y="589"/>
                  </a:cubicBezTo>
                  <a:cubicBezTo>
                    <a:pt x="833" y="586"/>
                    <a:pt x="829" y="592"/>
                    <a:pt x="826" y="592"/>
                  </a:cubicBezTo>
                  <a:cubicBezTo>
                    <a:pt x="824" y="589"/>
                    <a:pt x="823" y="584"/>
                    <a:pt x="817" y="586"/>
                  </a:cubicBezTo>
                  <a:cubicBezTo>
                    <a:pt x="820" y="581"/>
                    <a:pt x="817" y="580"/>
                    <a:pt x="814" y="583"/>
                  </a:cubicBezTo>
                  <a:cubicBezTo>
                    <a:pt x="816" y="578"/>
                    <a:pt x="813" y="580"/>
                    <a:pt x="814" y="576"/>
                  </a:cubicBezTo>
                  <a:cubicBezTo>
                    <a:pt x="812" y="579"/>
                    <a:pt x="813" y="580"/>
                    <a:pt x="810" y="584"/>
                  </a:cubicBezTo>
                  <a:cubicBezTo>
                    <a:pt x="808" y="583"/>
                    <a:pt x="810" y="578"/>
                    <a:pt x="811" y="576"/>
                  </a:cubicBezTo>
                  <a:cubicBezTo>
                    <a:pt x="810" y="573"/>
                    <a:pt x="806" y="579"/>
                    <a:pt x="808" y="572"/>
                  </a:cubicBezTo>
                  <a:cubicBezTo>
                    <a:pt x="806" y="573"/>
                    <a:pt x="806" y="575"/>
                    <a:pt x="804" y="576"/>
                  </a:cubicBezTo>
                  <a:cubicBezTo>
                    <a:pt x="806" y="576"/>
                    <a:pt x="807" y="579"/>
                    <a:pt x="806" y="582"/>
                  </a:cubicBezTo>
                  <a:cubicBezTo>
                    <a:pt x="804" y="580"/>
                    <a:pt x="802" y="577"/>
                    <a:pt x="799" y="575"/>
                  </a:cubicBezTo>
                  <a:cubicBezTo>
                    <a:pt x="799" y="574"/>
                    <a:pt x="800" y="573"/>
                    <a:pt x="800" y="572"/>
                  </a:cubicBezTo>
                  <a:cubicBezTo>
                    <a:pt x="803" y="572"/>
                    <a:pt x="802" y="577"/>
                    <a:pt x="807" y="573"/>
                  </a:cubicBezTo>
                  <a:cubicBezTo>
                    <a:pt x="807" y="568"/>
                    <a:pt x="800" y="573"/>
                    <a:pt x="802" y="566"/>
                  </a:cubicBezTo>
                  <a:cubicBezTo>
                    <a:pt x="800" y="567"/>
                    <a:pt x="799" y="567"/>
                    <a:pt x="799" y="566"/>
                  </a:cubicBezTo>
                  <a:cubicBezTo>
                    <a:pt x="797" y="567"/>
                    <a:pt x="796" y="568"/>
                    <a:pt x="796" y="570"/>
                  </a:cubicBezTo>
                  <a:cubicBezTo>
                    <a:pt x="792" y="571"/>
                    <a:pt x="793" y="567"/>
                    <a:pt x="789" y="568"/>
                  </a:cubicBezTo>
                  <a:cubicBezTo>
                    <a:pt x="790" y="565"/>
                    <a:pt x="792" y="564"/>
                    <a:pt x="792" y="562"/>
                  </a:cubicBezTo>
                  <a:cubicBezTo>
                    <a:pt x="789" y="563"/>
                    <a:pt x="790" y="567"/>
                    <a:pt x="788" y="565"/>
                  </a:cubicBezTo>
                  <a:cubicBezTo>
                    <a:pt x="788" y="561"/>
                    <a:pt x="792" y="562"/>
                    <a:pt x="790" y="560"/>
                  </a:cubicBezTo>
                  <a:cubicBezTo>
                    <a:pt x="788" y="560"/>
                    <a:pt x="788" y="563"/>
                    <a:pt x="786" y="563"/>
                  </a:cubicBezTo>
                  <a:cubicBezTo>
                    <a:pt x="789" y="549"/>
                    <a:pt x="775" y="552"/>
                    <a:pt x="774" y="543"/>
                  </a:cubicBezTo>
                  <a:cubicBezTo>
                    <a:pt x="775" y="541"/>
                    <a:pt x="778" y="541"/>
                    <a:pt x="779" y="539"/>
                  </a:cubicBezTo>
                  <a:cubicBezTo>
                    <a:pt x="778" y="536"/>
                    <a:pt x="770" y="541"/>
                    <a:pt x="774" y="533"/>
                  </a:cubicBezTo>
                  <a:cubicBezTo>
                    <a:pt x="773" y="534"/>
                    <a:pt x="771" y="535"/>
                    <a:pt x="771" y="537"/>
                  </a:cubicBezTo>
                  <a:cubicBezTo>
                    <a:pt x="768" y="539"/>
                    <a:pt x="769" y="536"/>
                    <a:pt x="766" y="538"/>
                  </a:cubicBezTo>
                  <a:cubicBezTo>
                    <a:pt x="766" y="536"/>
                    <a:pt x="768" y="535"/>
                    <a:pt x="770" y="534"/>
                  </a:cubicBezTo>
                  <a:cubicBezTo>
                    <a:pt x="771" y="531"/>
                    <a:pt x="768" y="533"/>
                    <a:pt x="768" y="530"/>
                  </a:cubicBezTo>
                  <a:cubicBezTo>
                    <a:pt x="766" y="531"/>
                    <a:pt x="766" y="533"/>
                    <a:pt x="766" y="534"/>
                  </a:cubicBezTo>
                  <a:cubicBezTo>
                    <a:pt x="763" y="536"/>
                    <a:pt x="764" y="533"/>
                    <a:pt x="762" y="534"/>
                  </a:cubicBezTo>
                  <a:cubicBezTo>
                    <a:pt x="763" y="532"/>
                    <a:pt x="765" y="531"/>
                    <a:pt x="765" y="529"/>
                  </a:cubicBezTo>
                  <a:cubicBezTo>
                    <a:pt x="764" y="530"/>
                    <a:pt x="763" y="530"/>
                    <a:pt x="761" y="531"/>
                  </a:cubicBezTo>
                  <a:cubicBezTo>
                    <a:pt x="762" y="529"/>
                    <a:pt x="764" y="528"/>
                    <a:pt x="764" y="525"/>
                  </a:cubicBezTo>
                  <a:cubicBezTo>
                    <a:pt x="760" y="523"/>
                    <a:pt x="755" y="521"/>
                    <a:pt x="752" y="517"/>
                  </a:cubicBezTo>
                  <a:cubicBezTo>
                    <a:pt x="751" y="521"/>
                    <a:pt x="751" y="521"/>
                    <a:pt x="751" y="521"/>
                  </a:cubicBezTo>
                  <a:cubicBezTo>
                    <a:pt x="750" y="520"/>
                    <a:pt x="746" y="522"/>
                    <a:pt x="747" y="519"/>
                  </a:cubicBezTo>
                  <a:cubicBezTo>
                    <a:pt x="747" y="517"/>
                    <a:pt x="749" y="517"/>
                    <a:pt x="751" y="516"/>
                  </a:cubicBezTo>
                  <a:cubicBezTo>
                    <a:pt x="751" y="512"/>
                    <a:pt x="743" y="512"/>
                    <a:pt x="741" y="513"/>
                  </a:cubicBezTo>
                  <a:cubicBezTo>
                    <a:pt x="743" y="509"/>
                    <a:pt x="743" y="508"/>
                    <a:pt x="740" y="509"/>
                  </a:cubicBezTo>
                  <a:cubicBezTo>
                    <a:pt x="739" y="513"/>
                    <a:pt x="737" y="512"/>
                    <a:pt x="735" y="513"/>
                  </a:cubicBezTo>
                  <a:cubicBezTo>
                    <a:pt x="740" y="514"/>
                    <a:pt x="737" y="520"/>
                    <a:pt x="742" y="521"/>
                  </a:cubicBezTo>
                  <a:cubicBezTo>
                    <a:pt x="744" y="520"/>
                    <a:pt x="742" y="520"/>
                    <a:pt x="743" y="519"/>
                  </a:cubicBezTo>
                  <a:cubicBezTo>
                    <a:pt x="747" y="516"/>
                    <a:pt x="743" y="522"/>
                    <a:pt x="746" y="520"/>
                  </a:cubicBezTo>
                  <a:cubicBezTo>
                    <a:pt x="744" y="525"/>
                    <a:pt x="745" y="524"/>
                    <a:pt x="743" y="529"/>
                  </a:cubicBezTo>
                  <a:cubicBezTo>
                    <a:pt x="742" y="521"/>
                    <a:pt x="731" y="522"/>
                    <a:pt x="733" y="515"/>
                  </a:cubicBezTo>
                  <a:cubicBezTo>
                    <a:pt x="732" y="515"/>
                    <a:pt x="731" y="516"/>
                    <a:pt x="730" y="516"/>
                  </a:cubicBezTo>
                  <a:cubicBezTo>
                    <a:pt x="728" y="517"/>
                    <a:pt x="733" y="514"/>
                    <a:pt x="733" y="512"/>
                  </a:cubicBezTo>
                  <a:cubicBezTo>
                    <a:pt x="725" y="516"/>
                    <a:pt x="727" y="510"/>
                    <a:pt x="726" y="507"/>
                  </a:cubicBezTo>
                  <a:cubicBezTo>
                    <a:pt x="721" y="510"/>
                    <a:pt x="720" y="509"/>
                    <a:pt x="719" y="506"/>
                  </a:cubicBezTo>
                  <a:cubicBezTo>
                    <a:pt x="723" y="504"/>
                    <a:pt x="727" y="502"/>
                    <a:pt x="728" y="498"/>
                  </a:cubicBezTo>
                  <a:cubicBezTo>
                    <a:pt x="730" y="498"/>
                    <a:pt x="731" y="501"/>
                    <a:pt x="734" y="498"/>
                  </a:cubicBezTo>
                  <a:cubicBezTo>
                    <a:pt x="732" y="497"/>
                    <a:pt x="732" y="496"/>
                    <a:pt x="734" y="493"/>
                  </a:cubicBezTo>
                  <a:cubicBezTo>
                    <a:pt x="731" y="496"/>
                    <a:pt x="731" y="494"/>
                    <a:pt x="728" y="496"/>
                  </a:cubicBezTo>
                  <a:cubicBezTo>
                    <a:pt x="726" y="496"/>
                    <a:pt x="727" y="492"/>
                    <a:pt x="723" y="494"/>
                  </a:cubicBezTo>
                  <a:cubicBezTo>
                    <a:pt x="727" y="487"/>
                    <a:pt x="721" y="487"/>
                    <a:pt x="717" y="487"/>
                  </a:cubicBezTo>
                  <a:cubicBezTo>
                    <a:pt x="721" y="483"/>
                    <a:pt x="719" y="482"/>
                    <a:pt x="714" y="483"/>
                  </a:cubicBezTo>
                  <a:cubicBezTo>
                    <a:pt x="715" y="482"/>
                    <a:pt x="716" y="481"/>
                    <a:pt x="718" y="480"/>
                  </a:cubicBezTo>
                  <a:cubicBezTo>
                    <a:pt x="718" y="475"/>
                    <a:pt x="711" y="478"/>
                    <a:pt x="710" y="474"/>
                  </a:cubicBezTo>
                  <a:cubicBezTo>
                    <a:pt x="708" y="475"/>
                    <a:pt x="708" y="478"/>
                    <a:pt x="706" y="479"/>
                  </a:cubicBezTo>
                  <a:cubicBezTo>
                    <a:pt x="703" y="480"/>
                    <a:pt x="708" y="474"/>
                    <a:pt x="704" y="477"/>
                  </a:cubicBezTo>
                  <a:cubicBezTo>
                    <a:pt x="705" y="475"/>
                    <a:pt x="706" y="474"/>
                    <a:pt x="707" y="473"/>
                  </a:cubicBezTo>
                  <a:cubicBezTo>
                    <a:pt x="707" y="471"/>
                    <a:pt x="703" y="477"/>
                    <a:pt x="703" y="473"/>
                  </a:cubicBezTo>
                  <a:cubicBezTo>
                    <a:pt x="704" y="471"/>
                    <a:pt x="705" y="469"/>
                    <a:pt x="707" y="468"/>
                  </a:cubicBezTo>
                  <a:cubicBezTo>
                    <a:pt x="703" y="469"/>
                    <a:pt x="704" y="461"/>
                    <a:pt x="699" y="465"/>
                  </a:cubicBezTo>
                  <a:cubicBezTo>
                    <a:pt x="699" y="463"/>
                    <a:pt x="701" y="462"/>
                    <a:pt x="702" y="460"/>
                  </a:cubicBezTo>
                  <a:cubicBezTo>
                    <a:pt x="697" y="464"/>
                    <a:pt x="699" y="458"/>
                    <a:pt x="699" y="459"/>
                  </a:cubicBezTo>
                  <a:cubicBezTo>
                    <a:pt x="696" y="457"/>
                    <a:pt x="690" y="462"/>
                    <a:pt x="692" y="455"/>
                  </a:cubicBezTo>
                  <a:cubicBezTo>
                    <a:pt x="687" y="459"/>
                    <a:pt x="686" y="454"/>
                    <a:pt x="684" y="453"/>
                  </a:cubicBezTo>
                  <a:cubicBezTo>
                    <a:pt x="685" y="452"/>
                    <a:pt x="687" y="451"/>
                    <a:pt x="687" y="449"/>
                  </a:cubicBezTo>
                  <a:cubicBezTo>
                    <a:pt x="682" y="453"/>
                    <a:pt x="684" y="446"/>
                    <a:pt x="678" y="450"/>
                  </a:cubicBezTo>
                  <a:cubicBezTo>
                    <a:pt x="675" y="452"/>
                    <a:pt x="676" y="455"/>
                    <a:pt x="678" y="454"/>
                  </a:cubicBezTo>
                  <a:cubicBezTo>
                    <a:pt x="678" y="456"/>
                    <a:pt x="674" y="456"/>
                    <a:pt x="674" y="455"/>
                  </a:cubicBezTo>
                  <a:cubicBezTo>
                    <a:pt x="670" y="458"/>
                    <a:pt x="674" y="458"/>
                    <a:pt x="674" y="459"/>
                  </a:cubicBezTo>
                  <a:cubicBezTo>
                    <a:pt x="674" y="461"/>
                    <a:pt x="672" y="461"/>
                    <a:pt x="670" y="462"/>
                  </a:cubicBezTo>
                  <a:cubicBezTo>
                    <a:pt x="669" y="462"/>
                    <a:pt x="672" y="455"/>
                    <a:pt x="667" y="458"/>
                  </a:cubicBezTo>
                  <a:cubicBezTo>
                    <a:pt x="667" y="455"/>
                    <a:pt x="668" y="453"/>
                    <a:pt x="670" y="452"/>
                  </a:cubicBezTo>
                  <a:cubicBezTo>
                    <a:pt x="672" y="448"/>
                    <a:pt x="667" y="451"/>
                    <a:pt x="669" y="446"/>
                  </a:cubicBezTo>
                  <a:cubicBezTo>
                    <a:pt x="667" y="447"/>
                    <a:pt x="665" y="450"/>
                    <a:pt x="663" y="449"/>
                  </a:cubicBezTo>
                  <a:cubicBezTo>
                    <a:pt x="669" y="444"/>
                    <a:pt x="675" y="443"/>
                    <a:pt x="681" y="442"/>
                  </a:cubicBezTo>
                  <a:cubicBezTo>
                    <a:pt x="680" y="440"/>
                    <a:pt x="680" y="437"/>
                    <a:pt x="680" y="435"/>
                  </a:cubicBezTo>
                  <a:cubicBezTo>
                    <a:pt x="678" y="436"/>
                    <a:pt x="675" y="439"/>
                    <a:pt x="676" y="436"/>
                  </a:cubicBezTo>
                  <a:cubicBezTo>
                    <a:pt x="675" y="437"/>
                    <a:pt x="674" y="438"/>
                    <a:pt x="673" y="439"/>
                  </a:cubicBezTo>
                  <a:cubicBezTo>
                    <a:pt x="669" y="440"/>
                    <a:pt x="673" y="437"/>
                    <a:pt x="674" y="433"/>
                  </a:cubicBezTo>
                  <a:cubicBezTo>
                    <a:pt x="668" y="440"/>
                    <a:pt x="662" y="435"/>
                    <a:pt x="667" y="427"/>
                  </a:cubicBezTo>
                  <a:cubicBezTo>
                    <a:pt x="663" y="431"/>
                    <a:pt x="665" y="426"/>
                    <a:pt x="661" y="429"/>
                  </a:cubicBezTo>
                  <a:cubicBezTo>
                    <a:pt x="660" y="432"/>
                    <a:pt x="664" y="430"/>
                    <a:pt x="663" y="434"/>
                  </a:cubicBezTo>
                  <a:cubicBezTo>
                    <a:pt x="660" y="436"/>
                    <a:pt x="660" y="431"/>
                    <a:pt x="659" y="429"/>
                  </a:cubicBezTo>
                  <a:cubicBezTo>
                    <a:pt x="657" y="431"/>
                    <a:pt x="656" y="432"/>
                    <a:pt x="654" y="433"/>
                  </a:cubicBezTo>
                  <a:cubicBezTo>
                    <a:pt x="651" y="433"/>
                    <a:pt x="655" y="429"/>
                    <a:pt x="656" y="430"/>
                  </a:cubicBezTo>
                  <a:cubicBezTo>
                    <a:pt x="656" y="427"/>
                    <a:pt x="651" y="432"/>
                    <a:pt x="651" y="434"/>
                  </a:cubicBezTo>
                  <a:cubicBezTo>
                    <a:pt x="653" y="434"/>
                    <a:pt x="652" y="437"/>
                    <a:pt x="656" y="435"/>
                  </a:cubicBezTo>
                  <a:cubicBezTo>
                    <a:pt x="654" y="436"/>
                    <a:pt x="653" y="438"/>
                    <a:pt x="652" y="440"/>
                  </a:cubicBezTo>
                  <a:cubicBezTo>
                    <a:pt x="649" y="440"/>
                    <a:pt x="651" y="434"/>
                    <a:pt x="647" y="435"/>
                  </a:cubicBezTo>
                  <a:cubicBezTo>
                    <a:pt x="650" y="432"/>
                    <a:pt x="657" y="429"/>
                    <a:pt x="656" y="426"/>
                  </a:cubicBezTo>
                  <a:cubicBezTo>
                    <a:pt x="652" y="430"/>
                    <a:pt x="653" y="428"/>
                    <a:pt x="651" y="428"/>
                  </a:cubicBezTo>
                  <a:cubicBezTo>
                    <a:pt x="654" y="423"/>
                    <a:pt x="653" y="427"/>
                    <a:pt x="653" y="422"/>
                  </a:cubicBezTo>
                  <a:cubicBezTo>
                    <a:pt x="651" y="425"/>
                    <a:pt x="650" y="426"/>
                    <a:pt x="647" y="426"/>
                  </a:cubicBezTo>
                  <a:cubicBezTo>
                    <a:pt x="651" y="419"/>
                    <a:pt x="643" y="425"/>
                    <a:pt x="646" y="418"/>
                  </a:cubicBezTo>
                  <a:cubicBezTo>
                    <a:pt x="650" y="422"/>
                    <a:pt x="658" y="420"/>
                    <a:pt x="659" y="428"/>
                  </a:cubicBezTo>
                  <a:cubicBezTo>
                    <a:pt x="662" y="421"/>
                    <a:pt x="664" y="429"/>
                    <a:pt x="669" y="422"/>
                  </a:cubicBezTo>
                  <a:cubicBezTo>
                    <a:pt x="670" y="420"/>
                    <a:pt x="669" y="421"/>
                    <a:pt x="669" y="418"/>
                  </a:cubicBezTo>
                  <a:cubicBezTo>
                    <a:pt x="664" y="423"/>
                    <a:pt x="665" y="416"/>
                    <a:pt x="667" y="413"/>
                  </a:cubicBezTo>
                  <a:cubicBezTo>
                    <a:pt x="664" y="418"/>
                    <a:pt x="662" y="415"/>
                    <a:pt x="659" y="421"/>
                  </a:cubicBezTo>
                  <a:cubicBezTo>
                    <a:pt x="658" y="419"/>
                    <a:pt x="655" y="421"/>
                    <a:pt x="656" y="418"/>
                  </a:cubicBezTo>
                  <a:cubicBezTo>
                    <a:pt x="658" y="415"/>
                    <a:pt x="659" y="421"/>
                    <a:pt x="660" y="414"/>
                  </a:cubicBezTo>
                  <a:cubicBezTo>
                    <a:pt x="664" y="412"/>
                    <a:pt x="660" y="418"/>
                    <a:pt x="663" y="415"/>
                  </a:cubicBezTo>
                  <a:cubicBezTo>
                    <a:pt x="664" y="413"/>
                    <a:pt x="665" y="412"/>
                    <a:pt x="666" y="410"/>
                  </a:cubicBezTo>
                  <a:cubicBezTo>
                    <a:pt x="659" y="413"/>
                    <a:pt x="662" y="409"/>
                    <a:pt x="665" y="405"/>
                  </a:cubicBezTo>
                  <a:cubicBezTo>
                    <a:pt x="659" y="411"/>
                    <a:pt x="659" y="403"/>
                    <a:pt x="655" y="402"/>
                  </a:cubicBezTo>
                  <a:cubicBezTo>
                    <a:pt x="652" y="404"/>
                    <a:pt x="654" y="404"/>
                    <a:pt x="653" y="407"/>
                  </a:cubicBezTo>
                  <a:cubicBezTo>
                    <a:pt x="646" y="410"/>
                    <a:pt x="647" y="401"/>
                    <a:pt x="641" y="405"/>
                  </a:cubicBezTo>
                  <a:cubicBezTo>
                    <a:pt x="641" y="401"/>
                    <a:pt x="644" y="401"/>
                    <a:pt x="646" y="399"/>
                  </a:cubicBezTo>
                  <a:cubicBezTo>
                    <a:pt x="648" y="401"/>
                    <a:pt x="650" y="402"/>
                    <a:pt x="651" y="405"/>
                  </a:cubicBezTo>
                  <a:cubicBezTo>
                    <a:pt x="653" y="403"/>
                    <a:pt x="655" y="401"/>
                    <a:pt x="656" y="399"/>
                  </a:cubicBezTo>
                  <a:cubicBezTo>
                    <a:pt x="654" y="400"/>
                    <a:pt x="655" y="399"/>
                    <a:pt x="655" y="397"/>
                  </a:cubicBezTo>
                  <a:cubicBezTo>
                    <a:pt x="654" y="398"/>
                    <a:pt x="653" y="399"/>
                    <a:pt x="652" y="400"/>
                  </a:cubicBezTo>
                  <a:cubicBezTo>
                    <a:pt x="654" y="394"/>
                    <a:pt x="645" y="393"/>
                    <a:pt x="640" y="396"/>
                  </a:cubicBezTo>
                  <a:cubicBezTo>
                    <a:pt x="648" y="390"/>
                    <a:pt x="641" y="390"/>
                    <a:pt x="645" y="384"/>
                  </a:cubicBezTo>
                  <a:cubicBezTo>
                    <a:pt x="643" y="385"/>
                    <a:pt x="643" y="384"/>
                    <a:pt x="643" y="383"/>
                  </a:cubicBezTo>
                  <a:cubicBezTo>
                    <a:pt x="638" y="386"/>
                    <a:pt x="644" y="385"/>
                    <a:pt x="642" y="388"/>
                  </a:cubicBezTo>
                  <a:cubicBezTo>
                    <a:pt x="640" y="392"/>
                    <a:pt x="636" y="392"/>
                    <a:pt x="630" y="395"/>
                  </a:cubicBezTo>
                  <a:cubicBezTo>
                    <a:pt x="632" y="389"/>
                    <a:pt x="636" y="392"/>
                    <a:pt x="638" y="388"/>
                  </a:cubicBezTo>
                  <a:cubicBezTo>
                    <a:pt x="639" y="384"/>
                    <a:pt x="637" y="387"/>
                    <a:pt x="633" y="388"/>
                  </a:cubicBezTo>
                  <a:cubicBezTo>
                    <a:pt x="632" y="390"/>
                    <a:pt x="630" y="391"/>
                    <a:pt x="629" y="393"/>
                  </a:cubicBezTo>
                  <a:cubicBezTo>
                    <a:pt x="627" y="394"/>
                    <a:pt x="629" y="389"/>
                    <a:pt x="626" y="392"/>
                  </a:cubicBezTo>
                  <a:cubicBezTo>
                    <a:pt x="625" y="396"/>
                    <a:pt x="632" y="391"/>
                    <a:pt x="628" y="398"/>
                  </a:cubicBezTo>
                  <a:cubicBezTo>
                    <a:pt x="633" y="397"/>
                    <a:pt x="637" y="396"/>
                    <a:pt x="638" y="398"/>
                  </a:cubicBezTo>
                  <a:cubicBezTo>
                    <a:pt x="637" y="401"/>
                    <a:pt x="635" y="398"/>
                    <a:pt x="635" y="398"/>
                  </a:cubicBezTo>
                  <a:cubicBezTo>
                    <a:pt x="631" y="400"/>
                    <a:pt x="634" y="402"/>
                    <a:pt x="636" y="399"/>
                  </a:cubicBezTo>
                  <a:cubicBezTo>
                    <a:pt x="623" y="414"/>
                    <a:pt x="624" y="392"/>
                    <a:pt x="614" y="391"/>
                  </a:cubicBezTo>
                  <a:cubicBezTo>
                    <a:pt x="614" y="393"/>
                    <a:pt x="614" y="394"/>
                    <a:pt x="612" y="395"/>
                  </a:cubicBezTo>
                  <a:cubicBezTo>
                    <a:pt x="611" y="398"/>
                    <a:pt x="616" y="394"/>
                    <a:pt x="614" y="398"/>
                  </a:cubicBezTo>
                  <a:cubicBezTo>
                    <a:pt x="612" y="401"/>
                    <a:pt x="607" y="401"/>
                    <a:pt x="609" y="396"/>
                  </a:cubicBezTo>
                  <a:cubicBezTo>
                    <a:pt x="607" y="400"/>
                    <a:pt x="600" y="402"/>
                    <a:pt x="602" y="397"/>
                  </a:cubicBezTo>
                  <a:cubicBezTo>
                    <a:pt x="602" y="396"/>
                    <a:pt x="607" y="396"/>
                    <a:pt x="606" y="398"/>
                  </a:cubicBezTo>
                  <a:cubicBezTo>
                    <a:pt x="610" y="394"/>
                    <a:pt x="611" y="395"/>
                    <a:pt x="614" y="391"/>
                  </a:cubicBezTo>
                  <a:cubicBezTo>
                    <a:pt x="615" y="388"/>
                    <a:pt x="616" y="387"/>
                    <a:pt x="616" y="384"/>
                  </a:cubicBezTo>
                  <a:cubicBezTo>
                    <a:pt x="620" y="385"/>
                    <a:pt x="619" y="389"/>
                    <a:pt x="627" y="386"/>
                  </a:cubicBezTo>
                  <a:cubicBezTo>
                    <a:pt x="628" y="381"/>
                    <a:pt x="630" y="383"/>
                    <a:pt x="630" y="378"/>
                  </a:cubicBezTo>
                  <a:cubicBezTo>
                    <a:pt x="628" y="381"/>
                    <a:pt x="627" y="385"/>
                    <a:pt x="623" y="385"/>
                  </a:cubicBezTo>
                  <a:cubicBezTo>
                    <a:pt x="620" y="383"/>
                    <a:pt x="620" y="379"/>
                    <a:pt x="616" y="378"/>
                  </a:cubicBezTo>
                  <a:cubicBezTo>
                    <a:pt x="616" y="380"/>
                    <a:pt x="614" y="382"/>
                    <a:pt x="613" y="383"/>
                  </a:cubicBezTo>
                  <a:cubicBezTo>
                    <a:pt x="613" y="385"/>
                    <a:pt x="614" y="386"/>
                    <a:pt x="615" y="387"/>
                  </a:cubicBezTo>
                  <a:cubicBezTo>
                    <a:pt x="613" y="389"/>
                    <a:pt x="610" y="389"/>
                    <a:pt x="609" y="390"/>
                  </a:cubicBezTo>
                  <a:cubicBezTo>
                    <a:pt x="609" y="388"/>
                    <a:pt x="610" y="387"/>
                    <a:pt x="612" y="387"/>
                  </a:cubicBezTo>
                  <a:cubicBezTo>
                    <a:pt x="611" y="383"/>
                    <a:pt x="607" y="390"/>
                    <a:pt x="606" y="387"/>
                  </a:cubicBezTo>
                  <a:cubicBezTo>
                    <a:pt x="608" y="384"/>
                    <a:pt x="611" y="383"/>
                    <a:pt x="613" y="380"/>
                  </a:cubicBezTo>
                  <a:cubicBezTo>
                    <a:pt x="605" y="384"/>
                    <a:pt x="606" y="373"/>
                    <a:pt x="598" y="377"/>
                  </a:cubicBezTo>
                  <a:cubicBezTo>
                    <a:pt x="599" y="374"/>
                    <a:pt x="601" y="373"/>
                    <a:pt x="602" y="370"/>
                  </a:cubicBezTo>
                  <a:cubicBezTo>
                    <a:pt x="599" y="371"/>
                    <a:pt x="600" y="367"/>
                    <a:pt x="595" y="370"/>
                  </a:cubicBezTo>
                  <a:cubicBezTo>
                    <a:pt x="594" y="373"/>
                    <a:pt x="593" y="375"/>
                    <a:pt x="592" y="376"/>
                  </a:cubicBezTo>
                  <a:cubicBezTo>
                    <a:pt x="589" y="376"/>
                    <a:pt x="588" y="373"/>
                    <a:pt x="585" y="374"/>
                  </a:cubicBezTo>
                  <a:cubicBezTo>
                    <a:pt x="586" y="370"/>
                    <a:pt x="594" y="367"/>
                    <a:pt x="591" y="373"/>
                  </a:cubicBezTo>
                  <a:cubicBezTo>
                    <a:pt x="593" y="369"/>
                    <a:pt x="596" y="369"/>
                    <a:pt x="597" y="365"/>
                  </a:cubicBezTo>
                  <a:cubicBezTo>
                    <a:pt x="591" y="369"/>
                    <a:pt x="591" y="366"/>
                    <a:pt x="585" y="366"/>
                  </a:cubicBezTo>
                  <a:cubicBezTo>
                    <a:pt x="583" y="370"/>
                    <a:pt x="588" y="366"/>
                    <a:pt x="587" y="369"/>
                  </a:cubicBezTo>
                  <a:cubicBezTo>
                    <a:pt x="584" y="373"/>
                    <a:pt x="584" y="368"/>
                    <a:pt x="581" y="370"/>
                  </a:cubicBezTo>
                  <a:cubicBezTo>
                    <a:pt x="581" y="368"/>
                    <a:pt x="583" y="367"/>
                    <a:pt x="583" y="365"/>
                  </a:cubicBezTo>
                  <a:cubicBezTo>
                    <a:pt x="575" y="373"/>
                    <a:pt x="579" y="361"/>
                    <a:pt x="574" y="363"/>
                  </a:cubicBezTo>
                  <a:cubicBezTo>
                    <a:pt x="578" y="356"/>
                    <a:pt x="580" y="362"/>
                    <a:pt x="583" y="358"/>
                  </a:cubicBezTo>
                  <a:cubicBezTo>
                    <a:pt x="584" y="357"/>
                    <a:pt x="582" y="358"/>
                    <a:pt x="582" y="358"/>
                  </a:cubicBezTo>
                  <a:cubicBezTo>
                    <a:pt x="582" y="355"/>
                    <a:pt x="585" y="356"/>
                    <a:pt x="585" y="353"/>
                  </a:cubicBezTo>
                  <a:cubicBezTo>
                    <a:pt x="582" y="354"/>
                    <a:pt x="582" y="350"/>
                    <a:pt x="579" y="354"/>
                  </a:cubicBezTo>
                  <a:cubicBezTo>
                    <a:pt x="575" y="356"/>
                    <a:pt x="579" y="350"/>
                    <a:pt x="576" y="351"/>
                  </a:cubicBezTo>
                  <a:cubicBezTo>
                    <a:pt x="578" y="348"/>
                    <a:pt x="581" y="346"/>
                    <a:pt x="580" y="349"/>
                  </a:cubicBezTo>
                  <a:cubicBezTo>
                    <a:pt x="585" y="343"/>
                    <a:pt x="572" y="349"/>
                    <a:pt x="578" y="341"/>
                  </a:cubicBezTo>
                  <a:cubicBezTo>
                    <a:pt x="572" y="344"/>
                    <a:pt x="572" y="344"/>
                    <a:pt x="572" y="344"/>
                  </a:cubicBezTo>
                  <a:cubicBezTo>
                    <a:pt x="572" y="346"/>
                    <a:pt x="571" y="347"/>
                    <a:pt x="570" y="348"/>
                  </a:cubicBezTo>
                  <a:cubicBezTo>
                    <a:pt x="567" y="349"/>
                    <a:pt x="569" y="346"/>
                    <a:pt x="571" y="343"/>
                  </a:cubicBezTo>
                  <a:cubicBezTo>
                    <a:pt x="563" y="347"/>
                    <a:pt x="566" y="339"/>
                    <a:pt x="565" y="333"/>
                  </a:cubicBezTo>
                  <a:cubicBezTo>
                    <a:pt x="559" y="335"/>
                    <a:pt x="560" y="324"/>
                    <a:pt x="554" y="325"/>
                  </a:cubicBezTo>
                  <a:cubicBezTo>
                    <a:pt x="551" y="328"/>
                    <a:pt x="555" y="327"/>
                    <a:pt x="555" y="329"/>
                  </a:cubicBezTo>
                  <a:cubicBezTo>
                    <a:pt x="551" y="333"/>
                    <a:pt x="548" y="328"/>
                    <a:pt x="547" y="327"/>
                  </a:cubicBezTo>
                  <a:cubicBezTo>
                    <a:pt x="550" y="322"/>
                    <a:pt x="549" y="329"/>
                    <a:pt x="552" y="325"/>
                  </a:cubicBezTo>
                  <a:cubicBezTo>
                    <a:pt x="552" y="322"/>
                    <a:pt x="552" y="320"/>
                    <a:pt x="554" y="318"/>
                  </a:cubicBezTo>
                  <a:cubicBezTo>
                    <a:pt x="552" y="319"/>
                    <a:pt x="546" y="322"/>
                    <a:pt x="542" y="324"/>
                  </a:cubicBezTo>
                  <a:cubicBezTo>
                    <a:pt x="540" y="323"/>
                    <a:pt x="545" y="318"/>
                    <a:pt x="545" y="316"/>
                  </a:cubicBezTo>
                  <a:cubicBezTo>
                    <a:pt x="545" y="314"/>
                    <a:pt x="538" y="316"/>
                    <a:pt x="543" y="312"/>
                  </a:cubicBezTo>
                  <a:cubicBezTo>
                    <a:pt x="536" y="313"/>
                    <a:pt x="535" y="310"/>
                    <a:pt x="533" y="306"/>
                  </a:cubicBezTo>
                  <a:cubicBezTo>
                    <a:pt x="534" y="302"/>
                    <a:pt x="538" y="303"/>
                    <a:pt x="539" y="299"/>
                  </a:cubicBezTo>
                  <a:cubicBezTo>
                    <a:pt x="535" y="299"/>
                    <a:pt x="535" y="304"/>
                    <a:pt x="532" y="305"/>
                  </a:cubicBezTo>
                  <a:cubicBezTo>
                    <a:pt x="528" y="305"/>
                    <a:pt x="534" y="299"/>
                    <a:pt x="535" y="296"/>
                  </a:cubicBezTo>
                  <a:cubicBezTo>
                    <a:pt x="532" y="296"/>
                    <a:pt x="533" y="293"/>
                    <a:pt x="532" y="293"/>
                  </a:cubicBezTo>
                  <a:cubicBezTo>
                    <a:pt x="534" y="291"/>
                    <a:pt x="535" y="289"/>
                    <a:pt x="536" y="286"/>
                  </a:cubicBezTo>
                  <a:cubicBezTo>
                    <a:pt x="535" y="287"/>
                    <a:pt x="533" y="288"/>
                    <a:pt x="533" y="287"/>
                  </a:cubicBezTo>
                  <a:cubicBezTo>
                    <a:pt x="530" y="288"/>
                    <a:pt x="534" y="288"/>
                    <a:pt x="532" y="291"/>
                  </a:cubicBezTo>
                  <a:cubicBezTo>
                    <a:pt x="528" y="293"/>
                    <a:pt x="530" y="290"/>
                    <a:pt x="529" y="288"/>
                  </a:cubicBezTo>
                  <a:cubicBezTo>
                    <a:pt x="526" y="290"/>
                    <a:pt x="528" y="293"/>
                    <a:pt x="529" y="292"/>
                  </a:cubicBezTo>
                  <a:cubicBezTo>
                    <a:pt x="527" y="294"/>
                    <a:pt x="525" y="296"/>
                    <a:pt x="523" y="297"/>
                  </a:cubicBezTo>
                  <a:cubicBezTo>
                    <a:pt x="522" y="296"/>
                    <a:pt x="524" y="293"/>
                    <a:pt x="520" y="297"/>
                  </a:cubicBezTo>
                  <a:cubicBezTo>
                    <a:pt x="522" y="292"/>
                    <a:pt x="523" y="294"/>
                    <a:pt x="525" y="292"/>
                  </a:cubicBezTo>
                  <a:cubicBezTo>
                    <a:pt x="526" y="288"/>
                    <a:pt x="522" y="292"/>
                    <a:pt x="520" y="294"/>
                  </a:cubicBezTo>
                  <a:cubicBezTo>
                    <a:pt x="517" y="293"/>
                    <a:pt x="518" y="290"/>
                    <a:pt x="516" y="289"/>
                  </a:cubicBezTo>
                  <a:cubicBezTo>
                    <a:pt x="517" y="287"/>
                    <a:pt x="521" y="285"/>
                    <a:pt x="523" y="283"/>
                  </a:cubicBezTo>
                  <a:cubicBezTo>
                    <a:pt x="522" y="281"/>
                    <a:pt x="526" y="273"/>
                    <a:pt x="522" y="274"/>
                  </a:cubicBezTo>
                  <a:cubicBezTo>
                    <a:pt x="525" y="268"/>
                    <a:pt x="527" y="265"/>
                    <a:pt x="524" y="261"/>
                  </a:cubicBezTo>
                  <a:cubicBezTo>
                    <a:pt x="524" y="264"/>
                    <a:pt x="525" y="265"/>
                    <a:pt x="522" y="268"/>
                  </a:cubicBezTo>
                  <a:cubicBezTo>
                    <a:pt x="519" y="269"/>
                    <a:pt x="519" y="267"/>
                    <a:pt x="519" y="266"/>
                  </a:cubicBezTo>
                  <a:cubicBezTo>
                    <a:pt x="517" y="266"/>
                    <a:pt x="516" y="269"/>
                    <a:pt x="514" y="269"/>
                  </a:cubicBezTo>
                  <a:cubicBezTo>
                    <a:pt x="515" y="270"/>
                    <a:pt x="514" y="277"/>
                    <a:pt x="518" y="274"/>
                  </a:cubicBezTo>
                  <a:cubicBezTo>
                    <a:pt x="516" y="276"/>
                    <a:pt x="515" y="278"/>
                    <a:pt x="513" y="279"/>
                  </a:cubicBezTo>
                  <a:cubicBezTo>
                    <a:pt x="511" y="278"/>
                    <a:pt x="516" y="273"/>
                    <a:pt x="510" y="277"/>
                  </a:cubicBezTo>
                  <a:cubicBezTo>
                    <a:pt x="510" y="274"/>
                    <a:pt x="513" y="275"/>
                    <a:pt x="513" y="272"/>
                  </a:cubicBezTo>
                  <a:cubicBezTo>
                    <a:pt x="509" y="276"/>
                    <a:pt x="508" y="274"/>
                    <a:pt x="508" y="271"/>
                  </a:cubicBezTo>
                  <a:cubicBezTo>
                    <a:pt x="505" y="273"/>
                    <a:pt x="505" y="275"/>
                    <a:pt x="507" y="275"/>
                  </a:cubicBezTo>
                  <a:cubicBezTo>
                    <a:pt x="505" y="276"/>
                    <a:pt x="505" y="275"/>
                    <a:pt x="503" y="276"/>
                  </a:cubicBezTo>
                  <a:cubicBezTo>
                    <a:pt x="504" y="273"/>
                    <a:pt x="504" y="270"/>
                    <a:pt x="506" y="269"/>
                  </a:cubicBezTo>
                  <a:cubicBezTo>
                    <a:pt x="506" y="268"/>
                    <a:pt x="500" y="270"/>
                    <a:pt x="505" y="265"/>
                  </a:cubicBezTo>
                  <a:cubicBezTo>
                    <a:pt x="505" y="263"/>
                    <a:pt x="497" y="270"/>
                    <a:pt x="497" y="266"/>
                  </a:cubicBezTo>
                  <a:cubicBezTo>
                    <a:pt x="498" y="265"/>
                    <a:pt x="500" y="264"/>
                    <a:pt x="502" y="264"/>
                  </a:cubicBezTo>
                  <a:cubicBezTo>
                    <a:pt x="500" y="261"/>
                    <a:pt x="501" y="254"/>
                    <a:pt x="496" y="258"/>
                  </a:cubicBezTo>
                  <a:cubicBezTo>
                    <a:pt x="495" y="258"/>
                    <a:pt x="494" y="254"/>
                    <a:pt x="498" y="254"/>
                  </a:cubicBezTo>
                  <a:cubicBezTo>
                    <a:pt x="494" y="251"/>
                    <a:pt x="486" y="252"/>
                    <a:pt x="477" y="260"/>
                  </a:cubicBezTo>
                  <a:cubicBezTo>
                    <a:pt x="476" y="259"/>
                    <a:pt x="476" y="258"/>
                    <a:pt x="474" y="258"/>
                  </a:cubicBezTo>
                  <a:cubicBezTo>
                    <a:pt x="475" y="254"/>
                    <a:pt x="480" y="254"/>
                    <a:pt x="480" y="250"/>
                  </a:cubicBezTo>
                  <a:cubicBezTo>
                    <a:pt x="485" y="249"/>
                    <a:pt x="483" y="251"/>
                    <a:pt x="483" y="253"/>
                  </a:cubicBezTo>
                  <a:cubicBezTo>
                    <a:pt x="487" y="252"/>
                    <a:pt x="489" y="250"/>
                    <a:pt x="491" y="246"/>
                  </a:cubicBezTo>
                  <a:cubicBezTo>
                    <a:pt x="490" y="246"/>
                    <a:pt x="489" y="248"/>
                    <a:pt x="489" y="249"/>
                  </a:cubicBezTo>
                  <a:cubicBezTo>
                    <a:pt x="487" y="249"/>
                    <a:pt x="484" y="250"/>
                    <a:pt x="485" y="246"/>
                  </a:cubicBezTo>
                  <a:cubicBezTo>
                    <a:pt x="486" y="243"/>
                    <a:pt x="486" y="247"/>
                    <a:pt x="489" y="244"/>
                  </a:cubicBezTo>
                  <a:cubicBezTo>
                    <a:pt x="491" y="240"/>
                    <a:pt x="486" y="245"/>
                    <a:pt x="488" y="240"/>
                  </a:cubicBezTo>
                  <a:cubicBezTo>
                    <a:pt x="481" y="247"/>
                    <a:pt x="482" y="238"/>
                    <a:pt x="483" y="232"/>
                  </a:cubicBezTo>
                  <a:cubicBezTo>
                    <a:pt x="479" y="233"/>
                    <a:pt x="474" y="237"/>
                    <a:pt x="476" y="240"/>
                  </a:cubicBezTo>
                  <a:cubicBezTo>
                    <a:pt x="479" y="236"/>
                    <a:pt x="479" y="239"/>
                    <a:pt x="479" y="241"/>
                  </a:cubicBezTo>
                  <a:cubicBezTo>
                    <a:pt x="478" y="243"/>
                    <a:pt x="477" y="242"/>
                    <a:pt x="477" y="241"/>
                  </a:cubicBezTo>
                  <a:cubicBezTo>
                    <a:pt x="475" y="245"/>
                    <a:pt x="480" y="246"/>
                    <a:pt x="481" y="249"/>
                  </a:cubicBezTo>
                  <a:cubicBezTo>
                    <a:pt x="471" y="248"/>
                    <a:pt x="466" y="236"/>
                    <a:pt x="457" y="232"/>
                  </a:cubicBezTo>
                  <a:cubicBezTo>
                    <a:pt x="458" y="231"/>
                    <a:pt x="459" y="231"/>
                    <a:pt x="460" y="230"/>
                  </a:cubicBezTo>
                  <a:cubicBezTo>
                    <a:pt x="460" y="228"/>
                    <a:pt x="460" y="226"/>
                    <a:pt x="456" y="229"/>
                  </a:cubicBezTo>
                  <a:cubicBezTo>
                    <a:pt x="460" y="223"/>
                    <a:pt x="456" y="226"/>
                    <a:pt x="456" y="223"/>
                  </a:cubicBezTo>
                  <a:cubicBezTo>
                    <a:pt x="457" y="220"/>
                    <a:pt x="462" y="222"/>
                    <a:pt x="462" y="218"/>
                  </a:cubicBezTo>
                  <a:cubicBezTo>
                    <a:pt x="456" y="222"/>
                    <a:pt x="458" y="218"/>
                    <a:pt x="457" y="214"/>
                  </a:cubicBezTo>
                  <a:cubicBezTo>
                    <a:pt x="452" y="217"/>
                    <a:pt x="449" y="218"/>
                    <a:pt x="451" y="211"/>
                  </a:cubicBezTo>
                  <a:cubicBezTo>
                    <a:pt x="447" y="214"/>
                    <a:pt x="448" y="210"/>
                    <a:pt x="444" y="212"/>
                  </a:cubicBezTo>
                  <a:cubicBezTo>
                    <a:pt x="450" y="198"/>
                    <a:pt x="436" y="199"/>
                    <a:pt x="435" y="188"/>
                  </a:cubicBezTo>
                  <a:cubicBezTo>
                    <a:pt x="432" y="191"/>
                    <a:pt x="428" y="193"/>
                    <a:pt x="432" y="187"/>
                  </a:cubicBezTo>
                  <a:cubicBezTo>
                    <a:pt x="429" y="188"/>
                    <a:pt x="428" y="190"/>
                    <a:pt x="426" y="191"/>
                  </a:cubicBezTo>
                  <a:cubicBezTo>
                    <a:pt x="425" y="191"/>
                    <a:pt x="424" y="191"/>
                    <a:pt x="425" y="190"/>
                  </a:cubicBezTo>
                  <a:cubicBezTo>
                    <a:pt x="427" y="188"/>
                    <a:pt x="428" y="185"/>
                    <a:pt x="432" y="184"/>
                  </a:cubicBezTo>
                  <a:cubicBezTo>
                    <a:pt x="433" y="179"/>
                    <a:pt x="426" y="190"/>
                    <a:pt x="428" y="183"/>
                  </a:cubicBezTo>
                  <a:cubicBezTo>
                    <a:pt x="422" y="188"/>
                    <a:pt x="424" y="185"/>
                    <a:pt x="421" y="184"/>
                  </a:cubicBezTo>
                  <a:cubicBezTo>
                    <a:pt x="422" y="181"/>
                    <a:pt x="425" y="180"/>
                    <a:pt x="427" y="179"/>
                  </a:cubicBezTo>
                  <a:cubicBezTo>
                    <a:pt x="420" y="180"/>
                    <a:pt x="419" y="171"/>
                    <a:pt x="408" y="178"/>
                  </a:cubicBezTo>
                  <a:cubicBezTo>
                    <a:pt x="405" y="178"/>
                    <a:pt x="407" y="176"/>
                    <a:pt x="407" y="174"/>
                  </a:cubicBezTo>
                  <a:cubicBezTo>
                    <a:pt x="408" y="171"/>
                    <a:pt x="412" y="170"/>
                    <a:pt x="413" y="167"/>
                  </a:cubicBezTo>
                  <a:cubicBezTo>
                    <a:pt x="410" y="168"/>
                    <a:pt x="408" y="170"/>
                    <a:pt x="407" y="172"/>
                  </a:cubicBezTo>
                  <a:cubicBezTo>
                    <a:pt x="406" y="170"/>
                    <a:pt x="404" y="172"/>
                    <a:pt x="401" y="172"/>
                  </a:cubicBezTo>
                  <a:cubicBezTo>
                    <a:pt x="404" y="167"/>
                    <a:pt x="411" y="164"/>
                    <a:pt x="412" y="166"/>
                  </a:cubicBezTo>
                  <a:cubicBezTo>
                    <a:pt x="412" y="164"/>
                    <a:pt x="414" y="163"/>
                    <a:pt x="413" y="165"/>
                  </a:cubicBezTo>
                  <a:cubicBezTo>
                    <a:pt x="415" y="158"/>
                    <a:pt x="416" y="150"/>
                    <a:pt x="405" y="154"/>
                  </a:cubicBezTo>
                  <a:cubicBezTo>
                    <a:pt x="406" y="151"/>
                    <a:pt x="410" y="152"/>
                    <a:pt x="411" y="148"/>
                  </a:cubicBezTo>
                  <a:cubicBezTo>
                    <a:pt x="406" y="151"/>
                    <a:pt x="407" y="143"/>
                    <a:pt x="404" y="141"/>
                  </a:cubicBezTo>
                  <a:cubicBezTo>
                    <a:pt x="402" y="142"/>
                    <a:pt x="402" y="143"/>
                    <a:pt x="400" y="144"/>
                  </a:cubicBezTo>
                  <a:cubicBezTo>
                    <a:pt x="401" y="143"/>
                    <a:pt x="403" y="142"/>
                    <a:pt x="403" y="140"/>
                  </a:cubicBezTo>
                  <a:cubicBezTo>
                    <a:pt x="402" y="139"/>
                    <a:pt x="402" y="140"/>
                    <a:pt x="399" y="141"/>
                  </a:cubicBezTo>
                  <a:cubicBezTo>
                    <a:pt x="400" y="140"/>
                    <a:pt x="401" y="140"/>
                    <a:pt x="402" y="138"/>
                  </a:cubicBezTo>
                  <a:cubicBezTo>
                    <a:pt x="403" y="134"/>
                    <a:pt x="399" y="135"/>
                    <a:pt x="396" y="139"/>
                  </a:cubicBezTo>
                  <a:cubicBezTo>
                    <a:pt x="397" y="137"/>
                    <a:pt x="397" y="137"/>
                    <a:pt x="396" y="137"/>
                  </a:cubicBezTo>
                  <a:cubicBezTo>
                    <a:pt x="397" y="135"/>
                    <a:pt x="398" y="135"/>
                    <a:pt x="399" y="135"/>
                  </a:cubicBezTo>
                  <a:cubicBezTo>
                    <a:pt x="396" y="131"/>
                    <a:pt x="397" y="120"/>
                    <a:pt x="390" y="124"/>
                  </a:cubicBezTo>
                  <a:cubicBezTo>
                    <a:pt x="390" y="117"/>
                    <a:pt x="386" y="123"/>
                    <a:pt x="387" y="118"/>
                  </a:cubicBezTo>
                  <a:cubicBezTo>
                    <a:pt x="380" y="122"/>
                    <a:pt x="380" y="120"/>
                    <a:pt x="375" y="121"/>
                  </a:cubicBezTo>
                  <a:cubicBezTo>
                    <a:pt x="374" y="124"/>
                    <a:pt x="375" y="124"/>
                    <a:pt x="375" y="126"/>
                  </a:cubicBezTo>
                  <a:cubicBezTo>
                    <a:pt x="371" y="127"/>
                    <a:pt x="374" y="122"/>
                    <a:pt x="371" y="123"/>
                  </a:cubicBezTo>
                  <a:cubicBezTo>
                    <a:pt x="372" y="122"/>
                    <a:pt x="373" y="122"/>
                    <a:pt x="375" y="121"/>
                  </a:cubicBezTo>
                  <a:cubicBezTo>
                    <a:pt x="373" y="119"/>
                    <a:pt x="374" y="113"/>
                    <a:pt x="372" y="111"/>
                  </a:cubicBezTo>
                  <a:cubicBezTo>
                    <a:pt x="372" y="109"/>
                    <a:pt x="374" y="109"/>
                    <a:pt x="375" y="108"/>
                  </a:cubicBezTo>
                  <a:cubicBezTo>
                    <a:pt x="375" y="107"/>
                    <a:pt x="375" y="105"/>
                    <a:pt x="372" y="106"/>
                  </a:cubicBezTo>
                  <a:cubicBezTo>
                    <a:pt x="363" y="113"/>
                    <a:pt x="367" y="95"/>
                    <a:pt x="359" y="97"/>
                  </a:cubicBezTo>
                  <a:cubicBezTo>
                    <a:pt x="361" y="102"/>
                    <a:pt x="365" y="107"/>
                    <a:pt x="367" y="113"/>
                  </a:cubicBezTo>
                  <a:cubicBezTo>
                    <a:pt x="364" y="113"/>
                    <a:pt x="364" y="110"/>
                    <a:pt x="363" y="108"/>
                  </a:cubicBezTo>
                  <a:cubicBezTo>
                    <a:pt x="359" y="111"/>
                    <a:pt x="364" y="111"/>
                    <a:pt x="363" y="113"/>
                  </a:cubicBezTo>
                  <a:cubicBezTo>
                    <a:pt x="361" y="114"/>
                    <a:pt x="359" y="115"/>
                    <a:pt x="357" y="116"/>
                  </a:cubicBezTo>
                  <a:cubicBezTo>
                    <a:pt x="357" y="114"/>
                    <a:pt x="359" y="113"/>
                    <a:pt x="359" y="111"/>
                  </a:cubicBezTo>
                  <a:cubicBezTo>
                    <a:pt x="355" y="110"/>
                    <a:pt x="349" y="117"/>
                    <a:pt x="348" y="110"/>
                  </a:cubicBezTo>
                  <a:cubicBezTo>
                    <a:pt x="350" y="107"/>
                    <a:pt x="353" y="110"/>
                    <a:pt x="356" y="108"/>
                  </a:cubicBezTo>
                  <a:cubicBezTo>
                    <a:pt x="357" y="106"/>
                    <a:pt x="358" y="104"/>
                    <a:pt x="360" y="103"/>
                  </a:cubicBezTo>
                  <a:cubicBezTo>
                    <a:pt x="359" y="103"/>
                    <a:pt x="349" y="111"/>
                    <a:pt x="349" y="104"/>
                  </a:cubicBezTo>
                  <a:cubicBezTo>
                    <a:pt x="350" y="102"/>
                    <a:pt x="352" y="101"/>
                    <a:pt x="354" y="100"/>
                  </a:cubicBezTo>
                  <a:cubicBezTo>
                    <a:pt x="355" y="96"/>
                    <a:pt x="346" y="104"/>
                    <a:pt x="345" y="100"/>
                  </a:cubicBezTo>
                  <a:cubicBezTo>
                    <a:pt x="346" y="96"/>
                    <a:pt x="350" y="97"/>
                    <a:pt x="350" y="93"/>
                  </a:cubicBezTo>
                  <a:cubicBezTo>
                    <a:pt x="349" y="93"/>
                    <a:pt x="349" y="94"/>
                    <a:pt x="349" y="95"/>
                  </a:cubicBezTo>
                  <a:cubicBezTo>
                    <a:pt x="347" y="97"/>
                    <a:pt x="347" y="93"/>
                    <a:pt x="343" y="98"/>
                  </a:cubicBezTo>
                  <a:cubicBezTo>
                    <a:pt x="343" y="97"/>
                    <a:pt x="342" y="93"/>
                    <a:pt x="339" y="98"/>
                  </a:cubicBezTo>
                  <a:cubicBezTo>
                    <a:pt x="339" y="96"/>
                    <a:pt x="336" y="97"/>
                    <a:pt x="337" y="94"/>
                  </a:cubicBezTo>
                  <a:cubicBezTo>
                    <a:pt x="340" y="92"/>
                    <a:pt x="345" y="91"/>
                    <a:pt x="347" y="88"/>
                  </a:cubicBezTo>
                  <a:cubicBezTo>
                    <a:pt x="345" y="88"/>
                    <a:pt x="343" y="88"/>
                    <a:pt x="340" y="88"/>
                  </a:cubicBezTo>
                  <a:cubicBezTo>
                    <a:pt x="341" y="86"/>
                    <a:pt x="343" y="85"/>
                    <a:pt x="343" y="83"/>
                  </a:cubicBezTo>
                  <a:cubicBezTo>
                    <a:pt x="340" y="81"/>
                    <a:pt x="339" y="78"/>
                    <a:pt x="337" y="76"/>
                  </a:cubicBezTo>
                  <a:cubicBezTo>
                    <a:pt x="338" y="74"/>
                    <a:pt x="339" y="77"/>
                    <a:pt x="342" y="74"/>
                  </a:cubicBezTo>
                  <a:cubicBezTo>
                    <a:pt x="342" y="69"/>
                    <a:pt x="332" y="79"/>
                    <a:pt x="335" y="70"/>
                  </a:cubicBezTo>
                  <a:cubicBezTo>
                    <a:pt x="333" y="70"/>
                    <a:pt x="329" y="74"/>
                    <a:pt x="330" y="71"/>
                  </a:cubicBezTo>
                  <a:cubicBezTo>
                    <a:pt x="327" y="73"/>
                    <a:pt x="331" y="73"/>
                    <a:pt x="328" y="76"/>
                  </a:cubicBezTo>
                  <a:cubicBezTo>
                    <a:pt x="327" y="76"/>
                    <a:pt x="326" y="77"/>
                    <a:pt x="325" y="77"/>
                  </a:cubicBezTo>
                  <a:cubicBezTo>
                    <a:pt x="326" y="72"/>
                    <a:pt x="321" y="73"/>
                    <a:pt x="322" y="68"/>
                  </a:cubicBezTo>
                  <a:cubicBezTo>
                    <a:pt x="326" y="64"/>
                    <a:pt x="329" y="66"/>
                    <a:pt x="327" y="71"/>
                  </a:cubicBezTo>
                  <a:cubicBezTo>
                    <a:pt x="329" y="70"/>
                    <a:pt x="331" y="69"/>
                    <a:pt x="332" y="71"/>
                  </a:cubicBezTo>
                  <a:cubicBezTo>
                    <a:pt x="331" y="70"/>
                    <a:pt x="333" y="61"/>
                    <a:pt x="327" y="65"/>
                  </a:cubicBezTo>
                  <a:cubicBezTo>
                    <a:pt x="328" y="61"/>
                    <a:pt x="331" y="61"/>
                    <a:pt x="332" y="57"/>
                  </a:cubicBezTo>
                  <a:cubicBezTo>
                    <a:pt x="326" y="61"/>
                    <a:pt x="322" y="57"/>
                    <a:pt x="319" y="54"/>
                  </a:cubicBezTo>
                  <a:cubicBezTo>
                    <a:pt x="321" y="50"/>
                    <a:pt x="321" y="54"/>
                    <a:pt x="323" y="52"/>
                  </a:cubicBezTo>
                  <a:cubicBezTo>
                    <a:pt x="322" y="50"/>
                    <a:pt x="325" y="49"/>
                    <a:pt x="325" y="45"/>
                  </a:cubicBezTo>
                  <a:cubicBezTo>
                    <a:pt x="321" y="46"/>
                    <a:pt x="322" y="42"/>
                    <a:pt x="317" y="43"/>
                  </a:cubicBezTo>
                  <a:cubicBezTo>
                    <a:pt x="319" y="35"/>
                    <a:pt x="314" y="41"/>
                    <a:pt x="306" y="42"/>
                  </a:cubicBezTo>
                  <a:cubicBezTo>
                    <a:pt x="308" y="43"/>
                    <a:pt x="311" y="43"/>
                    <a:pt x="311" y="46"/>
                  </a:cubicBezTo>
                  <a:cubicBezTo>
                    <a:pt x="312" y="46"/>
                    <a:pt x="313" y="45"/>
                    <a:pt x="314" y="43"/>
                  </a:cubicBezTo>
                  <a:cubicBezTo>
                    <a:pt x="315" y="43"/>
                    <a:pt x="316" y="44"/>
                    <a:pt x="316" y="46"/>
                  </a:cubicBezTo>
                  <a:cubicBezTo>
                    <a:pt x="316" y="48"/>
                    <a:pt x="313" y="47"/>
                    <a:pt x="314" y="46"/>
                  </a:cubicBezTo>
                  <a:cubicBezTo>
                    <a:pt x="312" y="49"/>
                    <a:pt x="309" y="59"/>
                    <a:pt x="315" y="56"/>
                  </a:cubicBezTo>
                  <a:cubicBezTo>
                    <a:pt x="312" y="62"/>
                    <a:pt x="315" y="65"/>
                    <a:pt x="319" y="66"/>
                  </a:cubicBezTo>
                  <a:cubicBezTo>
                    <a:pt x="318" y="69"/>
                    <a:pt x="316" y="70"/>
                    <a:pt x="320" y="68"/>
                  </a:cubicBezTo>
                  <a:cubicBezTo>
                    <a:pt x="319" y="77"/>
                    <a:pt x="321" y="82"/>
                    <a:pt x="327" y="83"/>
                  </a:cubicBezTo>
                  <a:cubicBezTo>
                    <a:pt x="322" y="88"/>
                    <a:pt x="329" y="88"/>
                    <a:pt x="324" y="92"/>
                  </a:cubicBezTo>
                  <a:cubicBezTo>
                    <a:pt x="326" y="91"/>
                    <a:pt x="327" y="92"/>
                    <a:pt x="329" y="93"/>
                  </a:cubicBezTo>
                  <a:cubicBezTo>
                    <a:pt x="330" y="91"/>
                    <a:pt x="329" y="91"/>
                    <a:pt x="329" y="89"/>
                  </a:cubicBezTo>
                  <a:cubicBezTo>
                    <a:pt x="331" y="89"/>
                    <a:pt x="331" y="89"/>
                    <a:pt x="333" y="89"/>
                  </a:cubicBezTo>
                  <a:cubicBezTo>
                    <a:pt x="332" y="91"/>
                    <a:pt x="331" y="92"/>
                    <a:pt x="329" y="93"/>
                  </a:cubicBezTo>
                  <a:cubicBezTo>
                    <a:pt x="328" y="96"/>
                    <a:pt x="330" y="95"/>
                    <a:pt x="329" y="99"/>
                  </a:cubicBezTo>
                  <a:cubicBezTo>
                    <a:pt x="330" y="98"/>
                    <a:pt x="331" y="97"/>
                    <a:pt x="332" y="96"/>
                  </a:cubicBezTo>
                  <a:cubicBezTo>
                    <a:pt x="331" y="99"/>
                    <a:pt x="330" y="102"/>
                    <a:pt x="334" y="100"/>
                  </a:cubicBezTo>
                  <a:cubicBezTo>
                    <a:pt x="333" y="101"/>
                    <a:pt x="332" y="104"/>
                    <a:pt x="333" y="104"/>
                  </a:cubicBezTo>
                  <a:cubicBezTo>
                    <a:pt x="333" y="106"/>
                    <a:pt x="329" y="105"/>
                    <a:pt x="329" y="108"/>
                  </a:cubicBezTo>
                  <a:cubicBezTo>
                    <a:pt x="336" y="104"/>
                    <a:pt x="339" y="112"/>
                    <a:pt x="337" y="118"/>
                  </a:cubicBezTo>
                  <a:cubicBezTo>
                    <a:pt x="336" y="121"/>
                    <a:pt x="339" y="116"/>
                    <a:pt x="341" y="116"/>
                  </a:cubicBezTo>
                  <a:cubicBezTo>
                    <a:pt x="342" y="116"/>
                    <a:pt x="341" y="117"/>
                    <a:pt x="343" y="116"/>
                  </a:cubicBezTo>
                  <a:cubicBezTo>
                    <a:pt x="342" y="119"/>
                    <a:pt x="340" y="120"/>
                    <a:pt x="339" y="123"/>
                  </a:cubicBezTo>
                  <a:cubicBezTo>
                    <a:pt x="346" y="121"/>
                    <a:pt x="346" y="130"/>
                    <a:pt x="348" y="134"/>
                  </a:cubicBezTo>
                  <a:cubicBezTo>
                    <a:pt x="351" y="132"/>
                    <a:pt x="351" y="134"/>
                    <a:pt x="354" y="133"/>
                  </a:cubicBezTo>
                  <a:cubicBezTo>
                    <a:pt x="355" y="128"/>
                    <a:pt x="350" y="134"/>
                    <a:pt x="350" y="131"/>
                  </a:cubicBezTo>
                  <a:cubicBezTo>
                    <a:pt x="353" y="129"/>
                    <a:pt x="352" y="130"/>
                    <a:pt x="355" y="125"/>
                  </a:cubicBezTo>
                  <a:cubicBezTo>
                    <a:pt x="361" y="122"/>
                    <a:pt x="361" y="127"/>
                    <a:pt x="358" y="132"/>
                  </a:cubicBezTo>
                  <a:cubicBezTo>
                    <a:pt x="355" y="133"/>
                    <a:pt x="359" y="126"/>
                    <a:pt x="355" y="129"/>
                  </a:cubicBezTo>
                  <a:cubicBezTo>
                    <a:pt x="357" y="130"/>
                    <a:pt x="353" y="135"/>
                    <a:pt x="350" y="136"/>
                  </a:cubicBezTo>
                  <a:cubicBezTo>
                    <a:pt x="352" y="139"/>
                    <a:pt x="352" y="143"/>
                    <a:pt x="354" y="145"/>
                  </a:cubicBezTo>
                  <a:cubicBezTo>
                    <a:pt x="350" y="149"/>
                    <a:pt x="352" y="148"/>
                    <a:pt x="351" y="151"/>
                  </a:cubicBezTo>
                  <a:cubicBezTo>
                    <a:pt x="349" y="151"/>
                    <a:pt x="349" y="149"/>
                    <a:pt x="351" y="145"/>
                  </a:cubicBezTo>
                  <a:cubicBezTo>
                    <a:pt x="349" y="146"/>
                    <a:pt x="349" y="149"/>
                    <a:pt x="347" y="149"/>
                  </a:cubicBezTo>
                  <a:cubicBezTo>
                    <a:pt x="349" y="150"/>
                    <a:pt x="348" y="153"/>
                    <a:pt x="350" y="154"/>
                  </a:cubicBezTo>
                  <a:cubicBezTo>
                    <a:pt x="352" y="153"/>
                    <a:pt x="353" y="149"/>
                    <a:pt x="354" y="147"/>
                  </a:cubicBezTo>
                  <a:cubicBezTo>
                    <a:pt x="357" y="148"/>
                    <a:pt x="356" y="152"/>
                    <a:pt x="361" y="150"/>
                  </a:cubicBezTo>
                  <a:cubicBezTo>
                    <a:pt x="364" y="149"/>
                    <a:pt x="365" y="146"/>
                    <a:pt x="367" y="144"/>
                  </a:cubicBezTo>
                  <a:cubicBezTo>
                    <a:pt x="370" y="145"/>
                    <a:pt x="363" y="148"/>
                    <a:pt x="364" y="151"/>
                  </a:cubicBezTo>
                  <a:cubicBezTo>
                    <a:pt x="363" y="153"/>
                    <a:pt x="363" y="151"/>
                    <a:pt x="361" y="153"/>
                  </a:cubicBezTo>
                  <a:cubicBezTo>
                    <a:pt x="358" y="160"/>
                    <a:pt x="365" y="161"/>
                    <a:pt x="362" y="169"/>
                  </a:cubicBezTo>
                  <a:cubicBezTo>
                    <a:pt x="369" y="167"/>
                    <a:pt x="369" y="173"/>
                    <a:pt x="372" y="176"/>
                  </a:cubicBezTo>
                  <a:cubicBezTo>
                    <a:pt x="369" y="181"/>
                    <a:pt x="367" y="178"/>
                    <a:pt x="363" y="182"/>
                  </a:cubicBezTo>
                  <a:cubicBezTo>
                    <a:pt x="362" y="187"/>
                    <a:pt x="370" y="179"/>
                    <a:pt x="364" y="187"/>
                  </a:cubicBezTo>
                  <a:cubicBezTo>
                    <a:pt x="367" y="185"/>
                    <a:pt x="369" y="183"/>
                    <a:pt x="371" y="179"/>
                  </a:cubicBezTo>
                  <a:cubicBezTo>
                    <a:pt x="374" y="180"/>
                    <a:pt x="376" y="183"/>
                    <a:pt x="377" y="188"/>
                  </a:cubicBezTo>
                  <a:cubicBezTo>
                    <a:pt x="383" y="183"/>
                    <a:pt x="383" y="187"/>
                    <a:pt x="384" y="190"/>
                  </a:cubicBezTo>
                  <a:cubicBezTo>
                    <a:pt x="383" y="191"/>
                    <a:pt x="382" y="191"/>
                    <a:pt x="381" y="192"/>
                  </a:cubicBezTo>
                  <a:cubicBezTo>
                    <a:pt x="379" y="192"/>
                    <a:pt x="381" y="189"/>
                    <a:pt x="381" y="188"/>
                  </a:cubicBezTo>
                  <a:cubicBezTo>
                    <a:pt x="380" y="188"/>
                    <a:pt x="379" y="189"/>
                    <a:pt x="379" y="190"/>
                  </a:cubicBezTo>
                  <a:cubicBezTo>
                    <a:pt x="377" y="191"/>
                    <a:pt x="377" y="191"/>
                    <a:pt x="377" y="191"/>
                  </a:cubicBezTo>
                  <a:cubicBezTo>
                    <a:pt x="376" y="194"/>
                    <a:pt x="381" y="191"/>
                    <a:pt x="378" y="197"/>
                  </a:cubicBezTo>
                  <a:cubicBezTo>
                    <a:pt x="376" y="198"/>
                    <a:pt x="377" y="195"/>
                    <a:pt x="375" y="195"/>
                  </a:cubicBezTo>
                  <a:cubicBezTo>
                    <a:pt x="371" y="199"/>
                    <a:pt x="375" y="199"/>
                    <a:pt x="375" y="201"/>
                  </a:cubicBezTo>
                  <a:cubicBezTo>
                    <a:pt x="367" y="205"/>
                    <a:pt x="377" y="205"/>
                    <a:pt x="376" y="209"/>
                  </a:cubicBezTo>
                  <a:cubicBezTo>
                    <a:pt x="378" y="207"/>
                    <a:pt x="382" y="203"/>
                    <a:pt x="384" y="204"/>
                  </a:cubicBezTo>
                  <a:cubicBezTo>
                    <a:pt x="379" y="207"/>
                    <a:pt x="381" y="209"/>
                    <a:pt x="377" y="213"/>
                  </a:cubicBezTo>
                  <a:cubicBezTo>
                    <a:pt x="378" y="213"/>
                    <a:pt x="379" y="213"/>
                    <a:pt x="379" y="214"/>
                  </a:cubicBezTo>
                  <a:cubicBezTo>
                    <a:pt x="382" y="209"/>
                    <a:pt x="384" y="212"/>
                    <a:pt x="388" y="208"/>
                  </a:cubicBezTo>
                  <a:cubicBezTo>
                    <a:pt x="388" y="210"/>
                    <a:pt x="387" y="217"/>
                    <a:pt x="393" y="215"/>
                  </a:cubicBezTo>
                  <a:cubicBezTo>
                    <a:pt x="392" y="218"/>
                    <a:pt x="389" y="219"/>
                    <a:pt x="387" y="221"/>
                  </a:cubicBezTo>
                  <a:cubicBezTo>
                    <a:pt x="387" y="225"/>
                    <a:pt x="389" y="227"/>
                    <a:pt x="387" y="231"/>
                  </a:cubicBezTo>
                  <a:cubicBezTo>
                    <a:pt x="389" y="230"/>
                    <a:pt x="390" y="229"/>
                    <a:pt x="392" y="229"/>
                  </a:cubicBezTo>
                  <a:cubicBezTo>
                    <a:pt x="393" y="225"/>
                    <a:pt x="393" y="225"/>
                    <a:pt x="393" y="225"/>
                  </a:cubicBezTo>
                  <a:cubicBezTo>
                    <a:pt x="388" y="227"/>
                    <a:pt x="391" y="221"/>
                    <a:pt x="390" y="220"/>
                  </a:cubicBezTo>
                  <a:cubicBezTo>
                    <a:pt x="395" y="218"/>
                    <a:pt x="392" y="225"/>
                    <a:pt x="396" y="223"/>
                  </a:cubicBezTo>
                  <a:cubicBezTo>
                    <a:pt x="388" y="232"/>
                    <a:pt x="396" y="231"/>
                    <a:pt x="395" y="238"/>
                  </a:cubicBezTo>
                  <a:cubicBezTo>
                    <a:pt x="395" y="236"/>
                    <a:pt x="392" y="237"/>
                    <a:pt x="392" y="234"/>
                  </a:cubicBezTo>
                  <a:cubicBezTo>
                    <a:pt x="389" y="238"/>
                    <a:pt x="393" y="240"/>
                    <a:pt x="394" y="241"/>
                  </a:cubicBezTo>
                  <a:cubicBezTo>
                    <a:pt x="396" y="239"/>
                    <a:pt x="398" y="237"/>
                    <a:pt x="400" y="235"/>
                  </a:cubicBezTo>
                  <a:cubicBezTo>
                    <a:pt x="403" y="236"/>
                    <a:pt x="397" y="240"/>
                    <a:pt x="397" y="242"/>
                  </a:cubicBezTo>
                  <a:cubicBezTo>
                    <a:pt x="399" y="241"/>
                    <a:pt x="399" y="242"/>
                    <a:pt x="398" y="244"/>
                  </a:cubicBezTo>
                  <a:cubicBezTo>
                    <a:pt x="403" y="239"/>
                    <a:pt x="404" y="241"/>
                    <a:pt x="402" y="247"/>
                  </a:cubicBezTo>
                  <a:cubicBezTo>
                    <a:pt x="405" y="241"/>
                    <a:pt x="404" y="246"/>
                    <a:pt x="409" y="243"/>
                  </a:cubicBezTo>
                  <a:cubicBezTo>
                    <a:pt x="407" y="249"/>
                    <a:pt x="403" y="244"/>
                    <a:pt x="402" y="251"/>
                  </a:cubicBezTo>
                  <a:cubicBezTo>
                    <a:pt x="408" y="246"/>
                    <a:pt x="408" y="249"/>
                    <a:pt x="412" y="246"/>
                  </a:cubicBezTo>
                  <a:cubicBezTo>
                    <a:pt x="410" y="251"/>
                    <a:pt x="407" y="248"/>
                    <a:pt x="405" y="251"/>
                  </a:cubicBezTo>
                  <a:cubicBezTo>
                    <a:pt x="406" y="252"/>
                    <a:pt x="407" y="253"/>
                    <a:pt x="411" y="250"/>
                  </a:cubicBezTo>
                  <a:cubicBezTo>
                    <a:pt x="410" y="255"/>
                    <a:pt x="409" y="251"/>
                    <a:pt x="406" y="254"/>
                  </a:cubicBezTo>
                  <a:cubicBezTo>
                    <a:pt x="405" y="262"/>
                    <a:pt x="411" y="257"/>
                    <a:pt x="416" y="258"/>
                  </a:cubicBezTo>
                  <a:cubicBezTo>
                    <a:pt x="415" y="261"/>
                    <a:pt x="413" y="262"/>
                    <a:pt x="413" y="265"/>
                  </a:cubicBezTo>
                  <a:cubicBezTo>
                    <a:pt x="417" y="263"/>
                    <a:pt x="416" y="268"/>
                    <a:pt x="419" y="267"/>
                  </a:cubicBezTo>
                  <a:cubicBezTo>
                    <a:pt x="418" y="270"/>
                    <a:pt x="415" y="271"/>
                    <a:pt x="413" y="273"/>
                  </a:cubicBezTo>
                  <a:cubicBezTo>
                    <a:pt x="412" y="274"/>
                    <a:pt x="412" y="273"/>
                    <a:pt x="411" y="273"/>
                  </a:cubicBezTo>
                  <a:cubicBezTo>
                    <a:pt x="411" y="271"/>
                    <a:pt x="414" y="270"/>
                    <a:pt x="415" y="269"/>
                  </a:cubicBezTo>
                  <a:cubicBezTo>
                    <a:pt x="412" y="268"/>
                    <a:pt x="409" y="270"/>
                    <a:pt x="408" y="266"/>
                  </a:cubicBezTo>
                  <a:cubicBezTo>
                    <a:pt x="408" y="269"/>
                    <a:pt x="407" y="273"/>
                    <a:pt x="410" y="273"/>
                  </a:cubicBezTo>
                  <a:cubicBezTo>
                    <a:pt x="409" y="276"/>
                    <a:pt x="408" y="271"/>
                    <a:pt x="407" y="275"/>
                  </a:cubicBezTo>
                  <a:cubicBezTo>
                    <a:pt x="406" y="272"/>
                    <a:pt x="404" y="271"/>
                    <a:pt x="403" y="269"/>
                  </a:cubicBezTo>
                  <a:cubicBezTo>
                    <a:pt x="402" y="269"/>
                    <a:pt x="402" y="271"/>
                    <a:pt x="401" y="272"/>
                  </a:cubicBezTo>
                  <a:cubicBezTo>
                    <a:pt x="398" y="272"/>
                    <a:pt x="403" y="268"/>
                    <a:pt x="403" y="266"/>
                  </a:cubicBezTo>
                  <a:cubicBezTo>
                    <a:pt x="401" y="267"/>
                    <a:pt x="400" y="266"/>
                    <a:pt x="400" y="265"/>
                  </a:cubicBezTo>
                  <a:cubicBezTo>
                    <a:pt x="392" y="274"/>
                    <a:pt x="399" y="259"/>
                    <a:pt x="392" y="263"/>
                  </a:cubicBezTo>
                  <a:cubicBezTo>
                    <a:pt x="392" y="260"/>
                    <a:pt x="396" y="259"/>
                    <a:pt x="395" y="258"/>
                  </a:cubicBezTo>
                  <a:cubicBezTo>
                    <a:pt x="391" y="260"/>
                    <a:pt x="389" y="264"/>
                    <a:pt x="386" y="266"/>
                  </a:cubicBezTo>
                  <a:cubicBezTo>
                    <a:pt x="385" y="269"/>
                    <a:pt x="388" y="267"/>
                    <a:pt x="387" y="270"/>
                  </a:cubicBezTo>
                  <a:cubicBezTo>
                    <a:pt x="388" y="270"/>
                    <a:pt x="388" y="268"/>
                    <a:pt x="389" y="266"/>
                  </a:cubicBezTo>
                  <a:cubicBezTo>
                    <a:pt x="393" y="265"/>
                    <a:pt x="392" y="268"/>
                    <a:pt x="392" y="270"/>
                  </a:cubicBezTo>
                  <a:cubicBezTo>
                    <a:pt x="390" y="273"/>
                    <a:pt x="390" y="270"/>
                    <a:pt x="387" y="273"/>
                  </a:cubicBezTo>
                  <a:cubicBezTo>
                    <a:pt x="385" y="272"/>
                    <a:pt x="385" y="270"/>
                    <a:pt x="382" y="270"/>
                  </a:cubicBezTo>
                  <a:cubicBezTo>
                    <a:pt x="382" y="267"/>
                    <a:pt x="386" y="266"/>
                    <a:pt x="384" y="264"/>
                  </a:cubicBezTo>
                  <a:cubicBezTo>
                    <a:pt x="372" y="273"/>
                    <a:pt x="372" y="258"/>
                    <a:pt x="368" y="254"/>
                  </a:cubicBezTo>
                  <a:cubicBezTo>
                    <a:pt x="369" y="252"/>
                    <a:pt x="372" y="251"/>
                    <a:pt x="374" y="248"/>
                  </a:cubicBezTo>
                  <a:cubicBezTo>
                    <a:pt x="377" y="254"/>
                    <a:pt x="378" y="261"/>
                    <a:pt x="383" y="264"/>
                  </a:cubicBezTo>
                  <a:cubicBezTo>
                    <a:pt x="386" y="262"/>
                    <a:pt x="384" y="260"/>
                    <a:pt x="381" y="262"/>
                  </a:cubicBezTo>
                  <a:cubicBezTo>
                    <a:pt x="382" y="258"/>
                    <a:pt x="380" y="258"/>
                    <a:pt x="385" y="256"/>
                  </a:cubicBezTo>
                  <a:cubicBezTo>
                    <a:pt x="383" y="255"/>
                    <a:pt x="381" y="255"/>
                    <a:pt x="380" y="254"/>
                  </a:cubicBezTo>
                  <a:cubicBezTo>
                    <a:pt x="381" y="251"/>
                    <a:pt x="385" y="251"/>
                    <a:pt x="385" y="247"/>
                  </a:cubicBezTo>
                  <a:cubicBezTo>
                    <a:pt x="380" y="250"/>
                    <a:pt x="381" y="248"/>
                    <a:pt x="380" y="246"/>
                  </a:cubicBezTo>
                  <a:cubicBezTo>
                    <a:pt x="380" y="243"/>
                    <a:pt x="383" y="243"/>
                    <a:pt x="384" y="240"/>
                  </a:cubicBezTo>
                  <a:cubicBezTo>
                    <a:pt x="382" y="236"/>
                    <a:pt x="377" y="236"/>
                    <a:pt x="373" y="237"/>
                  </a:cubicBezTo>
                  <a:cubicBezTo>
                    <a:pt x="374" y="236"/>
                    <a:pt x="374" y="234"/>
                    <a:pt x="376" y="233"/>
                  </a:cubicBezTo>
                  <a:cubicBezTo>
                    <a:pt x="379" y="232"/>
                    <a:pt x="373" y="237"/>
                    <a:pt x="377" y="235"/>
                  </a:cubicBezTo>
                  <a:cubicBezTo>
                    <a:pt x="378" y="229"/>
                    <a:pt x="374" y="230"/>
                    <a:pt x="374" y="225"/>
                  </a:cubicBezTo>
                  <a:cubicBezTo>
                    <a:pt x="367" y="228"/>
                    <a:pt x="367" y="228"/>
                    <a:pt x="367" y="228"/>
                  </a:cubicBezTo>
                  <a:cubicBezTo>
                    <a:pt x="368" y="225"/>
                    <a:pt x="370" y="223"/>
                    <a:pt x="371" y="220"/>
                  </a:cubicBezTo>
                  <a:cubicBezTo>
                    <a:pt x="365" y="223"/>
                    <a:pt x="367" y="226"/>
                    <a:pt x="365" y="229"/>
                  </a:cubicBezTo>
                  <a:cubicBezTo>
                    <a:pt x="361" y="230"/>
                    <a:pt x="367" y="221"/>
                    <a:pt x="362" y="224"/>
                  </a:cubicBezTo>
                  <a:cubicBezTo>
                    <a:pt x="363" y="219"/>
                    <a:pt x="369" y="219"/>
                    <a:pt x="370" y="214"/>
                  </a:cubicBezTo>
                  <a:cubicBezTo>
                    <a:pt x="369" y="215"/>
                    <a:pt x="368" y="216"/>
                    <a:pt x="368" y="217"/>
                  </a:cubicBezTo>
                  <a:cubicBezTo>
                    <a:pt x="363" y="217"/>
                    <a:pt x="363" y="212"/>
                    <a:pt x="361" y="208"/>
                  </a:cubicBezTo>
                  <a:cubicBezTo>
                    <a:pt x="357" y="210"/>
                    <a:pt x="356" y="215"/>
                    <a:pt x="358" y="216"/>
                  </a:cubicBezTo>
                  <a:cubicBezTo>
                    <a:pt x="355" y="216"/>
                    <a:pt x="347" y="222"/>
                    <a:pt x="349" y="218"/>
                  </a:cubicBezTo>
                  <a:cubicBezTo>
                    <a:pt x="351" y="214"/>
                    <a:pt x="351" y="218"/>
                    <a:pt x="354" y="215"/>
                  </a:cubicBezTo>
                  <a:cubicBezTo>
                    <a:pt x="356" y="211"/>
                    <a:pt x="351" y="215"/>
                    <a:pt x="353" y="211"/>
                  </a:cubicBezTo>
                  <a:cubicBezTo>
                    <a:pt x="350" y="213"/>
                    <a:pt x="350" y="215"/>
                    <a:pt x="347" y="215"/>
                  </a:cubicBezTo>
                  <a:cubicBezTo>
                    <a:pt x="347" y="212"/>
                    <a:pt x="349" y="211"/>
                    <a:pt x="351" y="210"/>
                  </a:cubicBezTo>
                  <a:cubicBezTo>
                    <a:pt x="352" y="205"/>
                    <a:pt x="344" y="215"/>
                    <a:pt x="345" y="210"/>
                  </a:cubicBezTo>
                  <a:cubicBezTo>
                    <a:pt x="346" y="207"/>
                    <a:pt x="351" y="207"/>
                    <a:pt x="351" y="203"/>
                  </a:cubicBezTo>
                  <a:cubicBezTo>
                    <a:pt x="348" y="204"/>
                    <a:pt x="347" y="206"/>
                    <a:pt x="345" y="207"/>
                  </a:cubicBezTo>
                  <a:cubicBezTo>
                    <a:pt x="344" y="207"/>
                    <a:pt x="343" y="207"/>
                    <a:pt x="343" y="205"/>
                  </a:cubicBezTo>
                  <a:cubicBezTo>
                    <a:pt x="346" y="203"/>
                    <a:pt x="347" y="205"/>
                    <a:pt x="350" y="201"/>
                  </a:cubicBezTo>
                  <a:cubicBezTo>
                    <a:pt x="348" y="199"/>
                    <a:pt x="351" y="197"/>
                    <a:pt x="352" y="192"/>
                  </a:cubicBezTo>
                  <a:cubicBezTo>
                    <a:pt x="352" y="186"/>
                    <a:pt x="345" y="187"/>
                    <a:pt x="342" y="185"/>
                  </a:cubicBezTo>
                  <a:cubicBezTo>
                    <a:pt x="349" y="181"/>
                    <a:pt x="340" y="176"/>
                    <a:pt x="339" y="171"/>
                  </a:cubicBezTo>
                  <a:cubicBezTo>
                    <a:pt x="343" y="168"/>
                    <a:pt x="342" y="175"/>
                    <a:pt x="347" y="172"/>
                  </a:cubicBezTo>
                  <a:cubicBezTo>
                    <a:pt x="348" y="166"/>
                    <a:pt x="338" y="171"/>
                    <a:pt x="341" y="164"/>
                  </a:cubicBezTo>
                  <a:cubicBezTo>
                    <a:pt x="340" y="165"/>
                    <a:pt x="339" y="166"/>
                    <a:pt x="339" y="168"/>
                  </a:cubicBezTo>
                  <a:cubicBezTo>
                    <a:pt x="335" y="170"/>
                    <a:pt x="337" y="166"/>
                    <a:pt x="334" y="168"/>
                  </a:cubicBezTo>
                  <a:cubicBezTo>
                    <a:pt x="338" y="158"/>
                    <a:pt x="328" y="161"/>
                    <a:pt x="332" y="154"/>
                  </a:cubicBezTo>
                  <a:cubicBezTo>
                    <a:pt x="326" y="154"/>
                    <a:pt x="328" y="148"/>
                    <a:pt x="321" y="151"/>
                  </a:cubicBezTo>
                  <a:cubicBezTo>
                    <a:pt x="321" y="152"/>
                    <a:pt x="320" y="152"/>
                    <a:pt x="319" y="155"/>
                  </a:cubicBezTo>
                  <a:cubicBezTo>
                    <a:pt x="311" y="156"/>
                    <a:pt x="318" y="147"/>
                    <a:pt x="323" y="140"/>
                  </a:cubicBezTo>
                  <a:cubicBezTo>
                    <a:pt x="320" y="142"/>
                    <a:pt x="317" y="146"/>
                    <a:pt x="314" y="148"/>
                  </a:cubicBezTo>
                  <a:cubicBezTo>
                    <a:pt x="314" y="146"/>
                    <a:pt x="312" y="145"/>
                    <a:pt x="312" y="142"/>
                  </a:cubicBezTo>
                  <a:cubicBezTo>
                    <a:pt x="313" y="139"/>
                    <a:pt x="315" y="142"/>
                    <a:pt x="318" y="140"/>
                  </a:cubicBezTo>
                  <a:cubicBezTo>
                    <a:pt x="317" y="142"/>
                    <a:pt x="315" y="132"/>
                    <a:pt x="313" y="133"/>
                  </a:cubicBezTo>
                  <a:cubicBezTo>
                    <a:pt x="313" y="131"/>
                    <a:pt x="317" y="127"/>
                    <a:pt x="316" y="130"/>
                  </a:cubicBezTo>
                  <a:cubicBezTo>
                    <a:pt x="319" y="126"/>
                    <a:pt x="315" y="128"/>
                    <a:pt x="314" y="127"/>
                  </a:cubicBezTo>
                  <a:cubicBezTo>
                    <a:pt x="313" y="128"/>
                    <a:pt x="313" y="130"/>
                    <a:pt x="312" y="131"/>
                  </a:cubicBezTo>
                  <a:cubicBezTo>
                    <a:pt x="309" y="128"/>
                    <a:pt x="313" y="115"/>
                    <a:pt x="306" y="115"/>
                  </a:cubicBezTo>
                  <a:cubicBezTo>
                    <a:pt x="306" y="113"/>
                    <a:pt x="307" y="112"/>
                    <a:pt x="307" y="110"/>
                  </a:cubicBezTo>
                  <a:cubicBezTo>
                    <a:pt x="305" y="111"/>
                    <a:pt x="307" y="107"/>
                    <a:pt x="304" y="109"/>
                  </a:cubicBezTo>
                  <a:cubicBezTo>
                    <a:pt x="309" y="98"/>
                    <a:pt x="298" y="103"/>
                    <a:pt x="303" y="92"/>
                  </a:cubicBezTo>
                  <a:cubicBezTo>
                    <a:pt x="296" y="93"/>
                    <a:pt x="296" y="87"/>
                    <a:pt x="297" y="79"/>
                  </a:cubicBezTo>
                  <a:cubicBezTo>
                    <a:pt x="301" y="79"/>
                    <a:pt x="303" y="77"/>
                    <a:pt x="306" y="77"/>
                  </a:cubicBezTo>
                  <a:cubicBezTo>
                    <a:pt x="303" y="73"/>
                    <a:pt x="294" y="75"/>
                    <a:pt x="297" y="69"/>
                  </a:cubicBezTo>
                  <a:cubicBezTo>
                    <a:pt x="291" y="75"/>
                    <a:pt x="286" y="76"/>
                    <a:pt x="281" y="84"/>
                  </a:cubicBezTo>
                  <a:cubicBezTo>
                    <a:pt x="280" y="81"/>
                    <a:pt x="280" y="77"/>
                    <a:pt x="279" y="75"/>
                  </a:cubicBezTo>
                  <a:cubicBezTo>
                    <a:pt x="273" y="81"/>
                    <a:pt x="283" y="84"/>
                    <a:pt x="275" y="91"/>
                  </a:cubicBezTo>
                  <a:cubicBezTo>
                    <a:pt x="273" y="93"/>
                    <a:pt x="276" y="88"/>
                    <a:pt x="276" y="86"/>
                  </a:cubicBezTo>
                  <a:cubicBezTo>
                    <a:pt x="272" y="91"/>
                    <a:pt x="273" y="84"/>
                    <a:pt x="268" y="87"/>
                  </a:cubicBezTo>
                  <a:cubicBezTo>
                    <a:pt x="271" y="84"/>
                    <a:pt x="273" y="82"/>
                    <a:pt x="274" y="78"/>
                  </a:cubicBezTo>
                  <a:cubicBezTo>
                    <a:pt x="271" y="81"/>
                    <a:pt x="269" y="81"/>
                    <a:pt x="265" y="82"/>
                  </a:cubicBezTo>
                  <a:cubicBezTo>
                    <a:pt x="267" y="78"/>
                    <a:pt x="268" y="72"/>
                    <a:pt x="264" y="77"/>
                  </a:cubicBezTo>
                  <a:cubicBezTo>
                    <a:pt x="265" y="73"/>
                    <a:pt x="268" y="71"/>
                    <a:pt x="267" y="70"/>
                  </a:cubicBezTo>
                  <a:cubicBezTo>
                    <a:pt x="269" y="66"/>
                    <a:pt x="269" y="68"/>
                    <a:pt x="271" y="67"/>
                  </a:cubicBezTo>
                  <a:cubicBezTo>
                    <a:pt x="270" y="65"/>
                    <a:pt x="269" y="63"/>
                    <a:pt x="266" y="63"/>
                  </a:cubicBezTo>
                  <a:cubicBezTo>
                    <a:pt x="267" y="60"/>
                    <a:pt x="272" y="60"/>
                    <a:pt x="273" y="56"/>
                  </a:cubicBezTo>
                  <a:cubicBezTo>
                    <a:pt x="271" y="56"/>
                    <a:pt x="265" y="62"/>
                    <a:pt x="267" y="57"/>
                  </a:cubicBezTo>
                  <a:cubicBezTo>
                    <a:pt x="265" y="59"/>
                    <a:pt x="263" y="60"/>
                    <a:pt x="263" y="63"/>
                  </a:cubicBezTo>
                  <a:cubicBezTo>
                    <a:pt x="259" y="62"/>
                    <a:pt x="260" y="62"/>
                    <a:pt x="256" y="65"/>
                  </a:cubicBezTo>
                  <a:cubicBezTo>
                    <a:pt x="253" y="67"/>
                    <a:pt x="258" y="60"/>
                    <a:pt x="255" y="62"/>
                  </a:cubicBezTo>
                  <a:cubicBezTo>
                    <a:pt x="251" y="63"/>
                    <a:pt x="253" y="66"/>
                    <a:pt x="252" y="68"/>
                  </a:cubicBezTo>
                  <a:cubicBezTo>
                    <a:pt x="251" y="67"/>
                    <a:pt x="252" y="64"/>
                    <a:pt x="250" y="65"/>
                  </a:cubicBezTo>
                  <a:cubicBezTo>
                    <a:pt x="251" y="62"/>
                    <a:pt x="255" y="62"/>
                    <a:pt x="255" y="59"/>
                  </a:cubicBezTo>
                  <a:cubicBezTo>
                    <a:pt x="252" y="62"/>
                    <a:pt x="252" y="58"/>
                    <a:pt x="254" y="56"/>
                  </a:cubicBezTo>
                  <a:cubicBezTo>
                    <a:pt x="247" y="60"/>
                    <a:pt x="246" y="54"/>
                    <a:pt x="248" y="45"/>
                  </a:cubicBezTo>
                  <a:cubicBezTo>
                    <a:pt x="246" y="47"/>
                    <a:pt x="244" y="48"/>
                    <a:pt x="242" y="49"/>
                  </a:cubicBezTo>
                  <a:cubicBezTo>
                    <a:pt x="242" y="53"/>
                    <a:pt x="242" y="52"/>
                    <a:pt x="240" y="56"/>
                  </a:cubicBezTo>
                  <a:cubicBezTo>
                    <a:pt x="242" y="56"/>
                    <a:pt x="243" y="54"/>
                    <a:pt x="243" y="52"/>
                  </a:cubicBezTo>
                  <a:cubicBezTo>
                    <a:pt x="247" y="54"/>
                    <a:pt x="246" y="61"/>
                    <a:pt x="247" y="66"/>
                  </a:cubicBezTo>
                  <a:cubicBezTo>
                    <a:pt x="242" y="66"/>
                    <a:pt x="245" y="58"/>
                    <a:pt x="240" y="58"/>
                  </a:cubicBezTo>
                  <a:cubicBezTo>
                    <a:pt x="241" y="60"/>
                    <a:pt x="241" y="62"/>
                    <a:pt x="241" y="66"/>
                  </a:cubicBezTo>
                  <a:cubicBezTo>
                    <a:pt x="238" y="66"/>
                    <a:pt x="240" y="61"/>
                    <a:pt x="234" y="64"/>
                  </a:cubicBezTo>
                  <a:cubicBezTo>
                    <a:pt x="235" y="62"/>
                    <a:pt x="238" y="61"/>
                    <a:pt x="239" y="58"/>
                  </a:cubicBezTo>
                  <a:cubicBezTo>
                    <a:pt x="237" y="58"/>
                    <a:pt x="237" y="57"/>
                    <a:pt x="235" y="58"/>
                  </a:cubicBezTo>
                  <a:cubicBezTo>
                    <a:pt x="235" y="56"/>
                    <a:pt x="237" y="55"/>
                    <a:pt x="239" y="55"/>
                  </a:cubicBezTo>
                  <a:cubicBezTo>
                    <a:pt x="240" y="52"/>
                    <a:pt x="237" y="54"/>
                    <a:pt x="238" y="51"/>
                  </a:cubicBezTo>
                  <a:cubicBezTo>
                    <a:pt x="234" y="55"/>
                    <a:pt x="234" y="50"/>
                    <a:pt x="230" y="54"/>
                  </a:cubicBezTo>
                  <a:cubicBezTo>
                    <a:pt x="231" y="50"/>
                    <a:pt x="235" y="49"/>
                    <a:pt x="236" y="45"/>
                  </a:cubicBezTo>
                  <a:cubicBezTo>
                    <a:pt x="232" y="46"/>
                    <a:pt x="232" y="40"/>
                    <a:pt x="234" y="37"/>
                  </a:cubicBezTo>
                  <a:cubicBezTo>
                    <a:pt x="229" y="38"/>
                    <a:pt x="234" y="33"/>
                    <a:pt x="230" y="33"/>
                  </a:cubicBezTo>
                  <a:cubicBezTo>
                    <a:pt x="232" y="30"/>
                    <a:pt x="232" y="33"/>
                    <a:pt x="234" y="32"/>
                  </a:cubicBezTo>
                  <a:cubicBezTo>
                    <a:pt x="235" y="26"/>
                    <a:pt x="230" y="28"/>
                    <a:pt x="231" y="23"/>
                  </a:cubicBezTo>
                  <a:cubicBezTo>
                    <a:pt x="228" y="25"/>
                    <a:pt x="227" y="25"/>
                    <a:pt x="223" y="29"/>
                  </a:cubicBezTo>
                  <a:cubicBezTo>
                    <a:pt x="223" y="27"/>
                    <a:pt x="220" y="26"/>
                    <a:pt x="216" y="30"/>
                  </a:cubicBezTo>
                  <a:cubicBezTo>
                    <a:pt x="216" y="27"/>
                    <a:pt x="220" y="28"/>
                    <a:pt x="220" y="25"/>
                  </a:cubicBezTo>
                  <a:cubicBezTo>
                    <a:pt x="219" y="23"/>
                    <a:pt x="216" y="24"/>
                    <a:pt x="217" y="21"/>
                  </a:cubicBezTo>
                  <a:cubicBezTo>
                    <a:pt x="214" y="21"/>
                    <a:pt x="213" y="24"/>
                    <a:pt x="212" y="23"/>
                  </a:cubicBezTo>
                  <a:cubicBezTo>
                    <a:pt x="213" y="19"/>
                    <a:pt x="218" y="19"/>
                    <a:pt x="220" y="17"/>
                  </a:cubicBezTo>
                  <a:cubicBezTo>
                    <a:pt x="223" y="15"/>
                    <a:pt x="217" y="23"/>
                    <a:pt x="222" y="20"/>
                  </a:cubicBezTo>
                  <a:cubicBezTo>
                    <a:pt x="225" y="16"/>
                    <a:pt x="222" y="14"/>
                    <a:pt x="219" y="15"/>
                  </a:cubicBezTo>
                  <a:cubicBezTo>
                    <a:pt x="219" y="12"/>
                    <a:pt x="221" y="11"/>
                    <a:pt x="221" y="9"/>
                  </a:cubicBezTo>
                  <a:cubicBezTo>
                    <a:pt x="217" y="9"/>
                    <a:pt x="211" y="9"/>
                    <a:pt x="214" y="5"/>
                  </a:cubicBezTo>
                  <a:cubicBezTo>
                    <a:pt x="214" y="3"/>
                    <a:pt x="212" y="5"/>
                    <a:pt x="211" y="7"/>
                  </a:cubicBezTo>
                  <a:cubicBezTo>
                    <a:pt x="210" y="6"/>
                    <a:pt x="208" y="6"/>
                    <a:pt x="210" y="1"/>
                  </a:cubicBezTo>
                  <a:cubicBezTo>
                    <a:pt x="206" y="3"/>
                    <a:pt x="208" y="0"/>
                    <a:pt x="204" y="2"/>
                  </a:cubicBezTo>
                  <a:cubicBezTo>
                    <a:pt x="208" y="1"/>
                    <a:pt x="202" y="10"/>
                    <a:pt x="208" y="7"/>
                  </a:cubicBezTo>
                  <a:cubicBezTo>
                    <a:pt x="205" y="12"/>
                    <a:pt x="202" y="12"/>
                    <a:pt x="203" y="17"/>
                  </a:cubicBezTo>
                  <a:cubicBezTo>
                    <a:pt x="196" y="20"/>
                    <a:pt x="201" y="14"/>
                    <a:pt x="200" y="13"/>
                  </a:cubicBezTo>
                  <a:cubicBezTo>
                    <a:pt x="196" y="15"/>
                    <a:pt x="199" y="17"/>
                    <a:pt x="196" y="20"/>
                  </a:cubicBezTo>
                  <a:cubicBezTo>
                    <a:pt x="199" y="19"/>
                    <a:pt x="200" y="19"/>
                    <a:pt x="198" y="22"/>
                  </a:cubicBezTo>
                  <a:cubicBezTo>
                    <a:pt x="202" y="20"/>
                    <a:pt x="201" y="23"/>
                    <a:pt x="203" y="20"/>
                  </a:cubicBezTo>
                  <a:cubicBezTo>
                    <a:pt x="204" y="18"/>
                    <a:pt x="201" y="19"/>
                    <a:pt x="205" y="15"/>
                  </a:cubicBezTo>
                  <a:cubicBezTo>
                    <a:pt x="207" y="14"/>
                    <a:pt x="204" y="20"/>
                    <a:pt x="207" y="18"/>
                  </a:cubicBezTo>
                  <a:cubicBezTo>
                    <a:pt x="205" y="22"/>
                    <a:pt x="202" y="21"/>
                    <a:pt x="203" y="24"/>
                  </a:cubicBezTo>
                  <a:cubicBezTo>
                    <a:pt x="207" y="19"/>
                    <a:pt x="204" y="26"/>
                    <a:pt x="205" y="27"/>
                  </a:cubicBezTo>
                  <a:cubicBezTo>
                    <a:pt x="205" y="28"/>
                    <a:pt x="200" y="32"/>
                    <a:pt x="201" y="30"/>
                  </a:cubicBezTo>
                  <a:cubicBezTo>
                    <a:pt x="202" y="31"/>
                    <a:pt x="199" y="38"/>
                    <a:pt x="203" y="38"/>
                  </a:cubicBezTo>
                  <a:cubicBezTo>
                    <a:pt x="198" y="46"/>
                    <a:pt x="204" y="44"/>
                    <a:pt x="199" y="51"/>
                  </a:cubicBezTo>
                  <a:cubicBezTo>
                    <a:pt x="202" y="51"/>
                    <a:pt x="205" y="48"/>
                    <a:pt x="207" y="50"/>
                  </a:cubicBezTo>
                  <a:cubicBezTo>
                    <a:pt x="206" y="51"/>
                    <a:pt x="204" y="52"/>
                    <a:pt x="202" y="52"/>
                  </a:cubicBezTo>
                  <a:cubicBezTo>
                    <a:pt x="199" y="59"/>
                    <a:pt x="203" y="57"/>
                    <a:pt x="203" y="61"/>
                  </a:cubicBezTo>
                  <a:cubicBezTo>
                    <a:pt x="205" y="59"/>
                    <a:pt x="206" y="58"/>
                    <a:pt x="205" y="57"/>
                  </a:cubicBezTo>
                  <a:cubicBezTo>
                    <a:pt x="210" y="54"/>
                    <a:pt x="208" y="60"/>
                    <a:pt x="211" y="56"/>
                  </a:cubicBezTo>
                  <a:cubicBezTo>
                    <a:pt x="210" y="57"/>
                    <a:pt x="207" y="61"/>
                    <a:pt x="209" y="60"/>
                  </a:cubicBezTo>
                  <a:cubicBezTo>
                    <a:pt x="208" y="64"/>
                    <a:pt x="208" y="62"/>
                    <a:pt x="205" y="63"/>
                  </a:cubicBezTo>
                  <a:cubicBezTo>
                    <a:pt x="204" y="67"/>
                    <a:pt x="209" y="66"/>
                    <a:pt x="206" y="73"/>
                  </a:cubicBezTo>
                  <a:cubicBezTo>
                    <a:pt x="214" y="66"/>
                    <a:pt x="205" y="79"/>
                    <a:pt x="213" y="74"/>
                  </a:cubicBezTo>
                  <a:cubicBezTo>
                    <a:pt x="208" y="79"/>
                    <a:pt x="212" y="78"/>
                    <a:pt x="210" y="81"/>
                  </a:cubicBezTo>
                  <a:cubicBezTo>
                    <a:pt x="208" y="80"/>
                    <a:pt x="206" y="80"/>
                    <a:pt x="208" y="75"/>
                  </a:cubicBezTo>
                  <a:cubicBezTo>
                    <a:pt x="201" y="80"/>
                    <a:pt x="203" y="72"/>
                    <a:pt x="204" y="66"/>
                  </a:cubicBezTo>
                  <a:cubicBezTo>
                    <a:pt x="202" y="68"/>
                    <a:pt x="200" y="70"/>
                    <a:pt x="196" y="71"/>
                  </a:cubicBezTo>
                  <a:cubicBezTo>
                    <a:pt x="206" y="67"/>
                    <a:pt x="196" y="92"/>
                    <a:pt x="211" y="82"/>
                  </a:cubicBezTo>
                  <a:cubicBezTo>
                    <a:pt x="213" y="85"/>
                    <a:pt x="216" y="86"/>
                    <a:pt x="215" y="91"/>
                  </a:cubicBezTo>
                  <a:cubicBezTo>
                    <a:pt x="218" y="89"/>
                    <a:pt x="218" y="88"/>
                    <a:pt x="217" y="87"/>
                  </a:cubicBezTo>
                  <a:cubicBezTo>
                    <a:pt x="219" y="86"/>
                    <a:pt x="222" y="85"/>
                    <a:pt x="224" y="85"/>
                  </a:cubicBezTo>
                  <a:cubicBezTo>
                    <a:pt x="225" y="85"/>
                    <a:pt x="225" y="86"/>
                    <a:pt x="224" y="88"/>
                  </a:cubicBezTo>
                  <a:cubicBezTo>
                    <a:pt x="221" y="89"/>
                    <a:pt x="222" y="86"/>
                    <a:pt x="218" y="89"/>
                  </a:cubicBezTo>
                  <a:cubicBezTo>
                    <a:pt x="217" y="92"/>
                    <a:pt x="218" y="93"/>
                    <a:pt x="217" y="96"/>
                  </a:cubicBezTo>
                  <a:cubicBezTo>
                    <a:pt x="221" y="94"/>
                    <a:pt x="221" y="94"/>
                    <a:pt x="221" y="94"/>
                  </a:cubicBezTo>
                  <a:cubicBezTo>
                    <a:pt x="222" y="94"/>
                    <a:pt x="222" y="95"/>
                    <a:pt x="222" y="97"/>
                  </a:cubicBezTo>
                  <a:cubicBezTo>
                    <a:pt x="221" y="99"/>
                    <a:pt x="219" y="100"/>
                    <a:pt x="216" y="101"/>
                  </a:cubicBezTo>
                  <a:cubicBezTo>
                    <a:pt x="218" y="105"/>
                    <a:pt x="224" y="95"/>
                    <a:pt x="224" y="100"/>
                  </a:cubicBezTo>
                  <a:cubicBezTo>
                    <a:pt x="226" y="100"/>
                    <a:pt x="227" y="98"/>
                    <a:pt x="228" y="96"/>
                  </a:cubicBezTo>
                  <a:cubicBezTo>
                    <a:pt x="229" y="96"/>
                    <a:pt x="231" y="96"/>
                    <a:pt x="231" y="97"/>
                  </a:cubicBezTo>
                  <a:cubicBezTo>
                    <a:pt x="224" y="102"/>
                    <a:pt x="227" y="109"/>
                    <a:pt x="226" y="114"/>
                  </a:cubicBezTo>
                  <a:cubicBezTo>
                    <a:pt x="223" y="114"/>
                    <a:pt x="222" y="104"/>
                    <a:pt x="217" y="110"/>
                  </a:cubicBezTo>
                  <a:cubicBezTo>
                    <a:pt x="215" y="108"/>
                    <a:pt x="215" y="103"/>
                    <a:pt x="212" y="102"/>
                  </a:cubicBezTo>
                  <a:cubicBezTo>
                    <a:pt x="208" y="106"/>
                    <a:pt x="214" y="106"/>
                    <a:pt x="213" y="109"/>
                  </a:cubicBezTo>
                  <a:cubicBezTo>
                    <a:pt x="209" y="109"/>
                    <a:pt x="211" y="107"/>
                    <a:pt x="206" y="110"/>
                  </a:cubicBezTo>
                  <a:cubicBezTo>
                    <a:pt x="211" y="103"/>
                    <a:pt x="205" y="108"/>
                    <a:pt x="210" y="100"/>
                  </a:cubicBezTo>
                  <a:cubicBezTo>
                    <a:pt x="206" y="101"/>
                    <a:pt x="204" y="105"/>
                    <a:pt x="202" y="108"/>
                  </a:cubicBezTo>
                  <a:cubicBezTo>
                    <a:pt x="200" y="108"/>
                    <a:pt x="204" y="103"/>
                    <a:pt x="205" y="101"/>
                  </a:cubicBezTo>
                  <a:cubicBezTo>
                    <a:pt x="202" y="102"/>
                    <a:pt x="202" y="101"/>
                    <a:pt x="199" y="103"/>
                  </a:cubicBezTo>
                  <a:cubicBezTo>
                    <a:pt x="199" y="100"/>
                    <a:pt x="201" y="99"/>
                    <a:pt x="202" y="97"/>
                  </a:cubicBezTo>
                  <a:cubicBezTo>
                    <a:pt x="197" y="99"/>
                    <a:pt x="201" y="96"/>
                    <a:pt x="200" y="93"/>
                  </a:cubicBezTo>
                  <a:cubicBezTo>
                    <a:pt x="196" y="94"/>
                    <a:pt x="197" y="91"/>
                    <a:pt x="193" y="91"/>
                  </a:cubicBezTo>
                  <a:cubicBezTo>
                    <a:pt x="193" y="88"/>
                    <a:pt x="196" y="88"/>
                    <a:pt x="197" y="86"/>
                  </a:cubicBezTo>
                  <a:cubicBezTo>
                    <a:pt x="200" y="86"/>
                    <a:pt x="200" y="93"/>
                    <a:pt x="205" y="87"/>
                  </a:cubicBezTo>
                  <a:cubicBezTo>
                    <a:pt x="205" y="85"/>
                    <a:pt x="201" y="87"/>
                    <a:pt x="200" y="87"/>
                  </a:cubicBezTo>
                  <a:cubicBezTo>
                    <a:pt x="200" y="86"/>
                    <a:pt x="201" y="85"/>
                    <a:pt x="202" y="83"/>
                  </a:cubicBezTo>
                  <a:cubicBezTo>
                    <a:pt x="197" y="85"/>
                    <a:pt x="197" y="85"/>
                    <a:pt x="198" y="81"/>
                  </a:cubicBezTo>
                  <a:cubicBezTo>
                    <a:pt x="194" y="82"/>
                    <a:pt x="193" y="87"/>
                    <a:pt x="189" y="87"/>
                  </a:cubicBezTo>
                  <a:cubicBezTo>
                    <a:pt x="188" y="87"/>
                    <a:pt x="188" y="87"/>
                    <a:pt x="187" y="87"/>
                  </a:cubicBezTo>
                  <a:cubicBezTo>
                    <a:pt x="188" y="84"/>
                    <a:pt x="191" y="83"/>
                    <a:pt x="193" y="81"/>
                  </a:cubicBezTo>
                  <a:cubicBezTo>
                    <a:pt x="195" y="76"/>
                    <a:pt x="191" y="79"/>
                    <a:pt x="193" y="75"/>
                  </a:cubicBezTo>
                  <a:cubicBezTo>
                    <a:pt x="191" y="75"/>
                    <a:pt x="191" y="77"/>
                    <a:pt x="190" y="78"/>
                  </a:cubicBezTo>
                  <a:cubicBezTo>
                    <a:pt x="187" y="78"/>
                    <a:pt x="191" y="69"/>
                    <a:pt x="183" y="73"/>
                  </a:cubicBezTo>
                  <a:cubicBezTo>
                    <a:pt x="182" y="67"/>
                    <a:pt x="176" y="67"/>
                    <a:pt x="178" y="59"/>
                  </a:cubicBezTo>
                  <a:cubicBezTo>
                    <a:pt x="173" y="61"/>
                    <a:pt x="175" y="57"/>
                    <a:pt x="173" y="57"/>
                  </a:cubicBezTo>
                  <a:cubicBezTo>
                    <a:pt x="170" y="60"/>
                    <a:pt x="169" y="61"/>
                    <a:pt x="166" y="62"/>
                  </a:cubicBezTo>
                  <a:cubicBezTo>
                    <a:pt x="165" y="67"/>
                    <a:pt x="165" y="66"/>
                    <a:pt x="163" y="71"/>
                  </a:cubicBezTo>
                  <a:cubicBezTo>
                    <a:pt x="167" y="68"/>
                    <a:pt x="166" y="69"/>
                    <a:pt x="170" y="67"/>
                  </a:cubicBezTo>
                  <a:cubicBezTo>
                    <a:pt x="172" y="67"/>
                    <a:pt x="171" y="71"/>
                    <a:pt x="176" y="69"/>
                  </a:cubicBezTo>
                  <a:cubicBezTo>
                    <a:pt x="175" y="73"/>
                    <a:pt x="170" y="73"/>
                    <a:pt x="167" y="75"/>
                  </a:cubicBezTo>
                  <a:cubicBezTo>
                    <a:pt x="166" y="78"/>
                    <a:pt x="171" y="78"/>
                    <a:pt x="167" y="82"/>
                  </a:cubicBezTo>
                  <a:cubicBezTo>
                    <a:pt x="168" y="86"/>
                    <a:pt x="175" y="83"/>
                    <a:pt x="172" y="91"/>
                  </a:cubicBezTo>
                  <a:cubicBezTo>
                    <a:pt x="168" y="92"/>
                    <a:pt x="168" y="89"/>
                    <a:pt x="165" y="90"/>
                  </a:cubicBezTo>
                  <a:cubicBezTo>
                    <a:pt x="165" y="91"/>
                    <a:pt x="167" y="91"/>
                    <a:pt x="165" y="96"/>
                  </a:cubicBezTo>
                  <a:cubicBezTo>
                    <a:pt x="168" y="93"/>
                    <a:pt x="168" y="93"/>
                    <a:pt x="166" y="97"/>
                  </a:cubicBezTo>
                  <a:cubicBezTo>
                    <a:pt x="174" y="94"/>
                    <a:pt x="169" y="105"/>
                    <a:pt x="173" y="106"/>
                  </a:cubicBezTo>
                  <a:cubicBezTo>
                    <a:pt x="173" y="109"/>
                    <a:pt x="170" y="109"/>
                    <a:pt x="168" y="110"/>
                  </a:cubicBezTo>
                  <a:cubicBezTo>
                    <a:pt x="166" y="113"/>
                    <a:pt x="170" y="111"/>
                    <a:pt x="169" y="114"/>
                  </a:cubicBezTo>
                  <a:cubicBezTo>
                    <a:pt x="171" y="111"/>
                    <a:pt x="174" y="108"/>
                    <a:pt x="175" y="103"/>
                  </a:cubicBezTo>
                  <a:cubicBezTo>
                    <a:pt x="176" y="102"/>
                    <a:pt x="177" y="101"/>
                    <a:pt x="178" y="100"/>
                  </a:cubicBezTo>
                  <a:cubicBezTo>
                    <a:pt x="179" y="100"/>
                    <a:pt x="180" y="102"/>
                    <a:pt x="180" y="103"/>
                  </a:cubicBezTo>
                  <a:cubicBezTo>
                    <a:pt x="179" y="105"/>
                    <a:pt x="177" y="105"/>
                    <a:pt x="177" y="108"/>
                  </a:cubicBezTo>
                  <a:cubicBezTo>
                    <a:pt x="179" y="108"/>
                    <a:pt x="180" y="107"/>
                    <a:pt x="181" y="106"/>
                  </a:cubicBezTo>
                  <a:cubicBezTo>
                    <a:pt x="182" y="105"/>
                    <a:pt x="181" y="108"/>
                    <a:pt x="182" y="107"/>
                  </a:cubicBezTo>
                  <a:cubicBezTo>
                    <a:pt x="180" y="111"/>
                    <a:pt x="180" y="108"/>
                    <a:pt x="177" y="111"/>
                  </a:cubicBezTo>
                  <a:cubicBezTo>
                    <a:pt x="175" y="112"/>
                    <a:pt x="178" y="106"/>
                    <a:pt x="174" y="108"/>
                  </a:cubicBezTo>
                  <a:cubicBezTo>
                    <a:pt x="181" y="123"/>
                    <a:pt x="191" y="133"/>
                    <a:pt x="197" y="150"/>
                  </a:cubicBezTo>
                  <a:cubicBezTo>
                    <a:pt x="203" y="144"/>
                    <a:pt x="203" y="151"/>
                    <a:pt x="200" y="156"/>
                  </a:cubicBezTo>
                  <a:cubicBezTo>
                    <a:pt x="203" y="154"/>
                    <a:pt x="205" y="149"/>
                    <a:pt x="209" y="147"/>
                  </a:cubicBezTo>
                  <a:cubicBezTo>
                    <a:pt x="212" y="147"/>
                    <a:pt x="207" y="153"/>
                    <a:pt x="211" y="153"/>
                  </a:cubicBezTo>
                  <a:cubicBezTo>
                    <a:pt x="210" y="154"/>
                    <a:pt x="208" y="155"/>
                    <a:pt x="207" y="155"/>
                  </a:cubicBezTo>
                  <a:cubicBezTo>
                    <a:pt x="208" y="158"/>
                    <a:pt x="213" y="156"/>
                    <a:pt x="213" y="160"/>
                  </a:cubicBezTo>
                  <a:cubicBezTo>
                    <a:pt x="203" y="166"/>
                    <a:pt x="213" y="168"/>
                    <a:pt x="210" y="177"/>
                  </a:cubicBezTo>
                  <a:cubicBezTo>
                    <a:pt x="212" y="177"/>
                    <a:pt x="212" y="174"/>
                    <a:pt x="213" y="172"/>
                  </a:cubicBezTo>
                  <a:cubicBezTo>
                    <a:pt x="216" y="175"/>
                    <a:pt x="214" y="175"/>
                    <a:pt x="214" y="179"/>
                  </a:cubicBezTo>
                  <a:cubicBezTo>
                    <a:pt x="216" y="179"/>
                    <a:pt x="216" y="176"/>
                    <a:pt x="217" y="175"/>
                  </a:cubicBezTo>
                  <a:cubicBezTo>
                    <a:pt x="219" y="175"/>
                    <a:pt x="219" y="177"/>
                    <a:pt x="218" y="179"/>
                  </a:cubicBezTo>
                  <a:cubicBezTo>
                    <a:pt x="220" y="178"/>
                    <a:pt x="221" y="176"/>
                    <a:pt x="224" y="176"/>
                  </a:cubicBezTo>
                  <a:cubicBezTo>
                    <a:pt x="227" y="175"/>
                    <a:pt x="221" y="181"/>
                    <a:pt x="226" y="179"/>
                  </a:cubicBezTo>
                  <a:cubicBezTo>
                    <a:pt x="225" y="181"/>
                    <a:pt x="224" y="182"/>
                    <a:pt x="221" y="182"/>
                  </a:cubicBezTo>
                  <a:cubicBezTo>
                    <a:pt x="223" y="189"/>
                    <a:pt x="221" y="190"/>
                    <a:pt x="227" y="194"/>
                  </a:cubicBezTo>
                  <a:cubicBezTo>
                    <a:pt x="227" y="195"/>
                    <a:pt x="225" y="196"/>
                    <a:pt x="224" y="197"/>
                  </a:cubicBezTo>
                  <a:cubicBezTo>
                    <a:pt x="231" y="196"/>
                    <a:pt x="230" y="203"/>
                    <a:pt x="236" y="204"/>
                  </a:cubicBezTo>
                  <a:cubicBezTo>
                    <a:pt x="235" y="205"/>
                    <a:pt x="234" y="206"/>
                    <a:pt x="233" y="207"/>
                  </a:cubicBezTo>
                  <a:cubicBezTo>
                    <a:pt x="234" y="208"/>
                    <a:pt x="237" y="207"/>
                    <a:pt x="241" y="206"/>
                  </a:cubicBezTo>
                  <a:cubicBezTo>
                    <a:pt x="241" y="208"/>
                    <a:pt x="240" y="210"/>
                    <a:pt x="237" y="210"/>
                  </a:cubicBezTo>
                  <a:cubicBezTo>
                    <a:pt x="243" y="212"/>
                    <a:pt x="239" y="225"/>
                    <a:pt x="250" y="221"/>
                  </a:cubicBezTo>
                  <a:cubicBezTo>
                    <a:pt x="250" y="224"/>
                    <a:pt x="247" y="224"/>
                    <a:pt x="246" y="228"/>
                  </a:cubicBezTo>
                  <a:cubicBezTo>
                    <a:pt x="244" y="228"/>
                    <a:pt x="246" y="225"/>
                    <a:pt x="243" y="227"/>
                  </a:cubicBezTo>
                  <a:cubicBezTo>
                    <a:pt x="247" y="229"/>
                    <a:pt x="255" y="229"/>
                    <a:pt x="256" y="236"/>
                  </a:cubicBezTo>
                  <a:cubicBezTo>
                    <a:pt x="260" y="234"/>
                    <a:pt x="256" y="231"/>
                    <a:pt x="261" y="230"/>
                  </a:cubicBezTo>
                  <a:cubicBezTo>
                    <a:pt x="260" y="235"/>
                    <a:pt x="259" y="239"/>
                    <a:pt x="261" y="239"/>
                  </a:cubicBezTo>
                  <a:cubicBezTo>
                    <a:pt x="267" y="235"/>
                    <a:pt x="260" y="237"/>
                    <a:pt x="261" y="234"/>
                  </a:cubicBezTo>
                  <a:cubicBezTo>
                    <a:pt x="265" y="232"/>
                    <a:pt x="265" y="236"/>
                    <a:pt x="267" y="236"/>
                  </a:cubicBezTo>
                  <a:cubicBezTo>
                    <a:pt x="265" y="239"/>
                    <a:pt x="262" y="241"/>
                    <a:pt x="259" y="243"/>
                  </a:cubicBezTo>
                  <a:cubicBezTo>
                    <a:pt x="264" y="245"/>
                    <a:pt x="271" y="242"/>
                    <a:pt x="272" y="249"/>
                  </a:cubicBezTo>
                  <a:cubicBezTo>
                    <a:pt x="272" y="251"/>
                    <a:pt x="270" y="251"/>
                    <a:pt x="269" y="252"/>
                  </a:cubicBezTo>
                  <a:cubicBezTo>
                    <a:pt x="269" y="254"/>
                    <a:pt x="270" y="254"/>
                    <a:pt x="269" y="256"/>
                  </a:cubicBezTo>
                  <a:cubicBezTo>
                    <a:pt x="273" y="255"/>
                    <a:pt x="272" y="254"/>
                    <a:pt x="275" y="254"/>
                  </a:cubicBezTo>
                  <a:cubicBezTo>
                    <a:pt x="274" y="256"/>
                    <a:pt x="273" y="258"/>
                    <a:pt x="272" y="260"/>
                  </a:cubicBezTo>
                  <a:cubicBezTo>
                    <a:pt x="275" y="260"/>
                    <a:pt x="276" y="263"/>
                    <a:pt x="278" y="265"/>
                  </a:cubicBezTo>
                  <a:cubicBezTo>
                    <a:pt x="277" y="267"/>
                    <a:pt x="274" y="266"/>
                    <a:pt x="275" y="265"/>
                  </a:cubicBezTo>
                  <a:cubicBezTo>
                    <a:pt x="272" y="271"/>
                    <a:pt x="280" y="268"/>
                    <a:pt x="285" y="265"/>
                  </a:cubicBezTo>
                  <a:cubicBezTo>
                    <a:pt x="285" y="269"/>
                    <a:pt x="281" y="269"/>
                    <a:pt x="279" y="270"/>
                  </a:cubicBezTo>
                  <a:cubicBezTo>
                    <a:pt x="281" y="272"/>
                    <a:pt x="289" y="269"/>
                    <a:pt x="289" y="274"/>
                  </a:cubicBezTo>
                  <a:cubicBezTo>
                    <a:pt x="289" y="276"/>
                    <a:pt x="284" y="277"/>
                    <a:pt x="286" y="274"/>
                  </a:cubicBezTo>
                  <a:cubicBezTo>
                    <a:pt x="284" y="277"/>
                    <a:pt x="284" y="280"/>
                    <a:pt x="286" y="282"/>
                  </a:cubicBezTo>
                  <a:cubicBezTo>
                    <a:pt x="285" y="281"/>
                    <a:pt x="283" y="281"/>
                    <a:pt x="282" y="284"/>
                  </a:cubicBezTo>
                  <a:cubicBezTo>
                    <a:pt x="281" y="284"/>
                    <a:pt x="282" y="281"/>
                    <a:pt x="279" y="283"/>
                  </a:cubicBezTo>
                  <a:cubicBezTo>
                    <a:pt x="277" y="287"/>
                    <a:pt x="281" y="286"/>
                    <a:pt x="281" y="288"/>
                  </a:cubicBezTo>
                  <a:cubicBezTo>
                    <a:pt x="282" y="286"/>
                    <a:pt x="287" y="283"/>
                    <a:pt x="286" y="286"/>
                  </a:cubicBezTo>
                  <a:cubicBezTo>
                    <a:pt x="288" y="285"/>
                    <a:pt x="286" y="285"/>
                    <a:pt x="287" y="283"/>
                  </a:cubicBezTo>
                  <a:cubicBezTo>
                    <a:pt x="290" y="283"/>
                    <a:pt x="291" y="284"/>
                    <a:pt x="296" y="281"/>
                  </a:cubicBezTo>
                  <a:cubicBezTo>
                    <a:pt x="296" y="285"/>
                    <a:pt x="292" y="285"/>
                    <a:pt x="292" y="288"/>
                  </a:cubicBezTo>
                  <a:cubicBezTo>
                    <a:pt x="295" y="287"/>
                    <a:pt x="296" y="289"/>
                    <a:pt x="300" y="285"/>
                  </a:cubicBezTo>
                  <a:cubicBezTo>
                    <a:pt x="302" y="289"/>
                    <a:pt x="303" y="294"/>
                    <a:pt x="306" y="295"/>
                  </a:cubicBezTo>
                  <a:cubicBezTo>
                    <a:pt x="308" y="293"/>
                    <a:pt x="309" y="291"/>
                    <a:pt x="312" y="291"/>
                  </a:cubicBezTo>
                  <a:cubicBezTo>
                    <a:pt x="309" y="296"/>
                    <a:pt x="305" y="296"/>
                    <a:pt x="307" y="300"/>
                  </a:cubicBezTo>
                  <a:cubicBezTo>
                    <a:pt x="303" y="303"/>
                    <a:pt x="304" y="299"/>
                    <a:pt x="303" y="299"/>
                  </a:cubicBezTo>
                  <a:cubicBezTo>
                    <a:pt x="300" y="303"/>
                    <a:pt x="307" y="302"/>
                    <a:pt x="307" y="304"/>
                  </a:cubicBezTo>
                  <a:cubicBezTo>
                    <a:pt x="308" y="303"/>
                    <a:pt x="309" y="301"/>
                    <a:pt x="310" y="301"/>
                  </a:cubicBezTo>
                  <a:cubicBezTo>
                    <a:pt x="310" y="304"/>
                    <a:pt x="312" y="303"/>
                    <a:pt x="309" y="308"/>
                  </a:cubicBezTo>
                  <a:cubicBezTo>
                    <a:pt x="312" y="308"/>
                    <a:pt x="313" y="305"/>
                    <a:pt x="315" y="305"/>
                  </a:cubicBezTo>
                  <a:cubicBezTo>
                    <a:pt x="317" y="305"/>
                    <a:pt x="311" y="314"/>
                    <a:pt x="318" y="310"/>
                  </a:cubicBezTo>
                  <a:cubicBezTo>
                    <a:pt x="318" y="312"/>
                    <a:pt x="316" y="313"/>
                    <a:pt x="316" y="315"/>
                  </a:cubicBezTo>
                  <a:cubicBezTo>
                    <a:pt x="313" y="317"/>
                    <a:pt x="313" y="315"/>
                    <a:pt x="313" y="314"/>
                  </a:cubicBezTo>
                  <a:cubicBezTo>
                    <a:pt x="311" y="326"/>
                    <a:pt x="325" y="328"/>
                    <a:pt x="329" y="336"/>
                  </a:cubicBezTo>
                  <a:cubicBezTo>
                    <a:pt x="327" y="338"/>
                    <a:pt x="325" y="340"/>
                    <a:pt x="322" y="341"/>
                  </a:cubicBezTo>
                  <a:cubicBezTo>
                    <a:pt x="323" y="343"/>
                    <a:pt x="326" y="342"/>
                    <a:pt x="325" y="345"/>
                  </a:cubicBezTo>
                  <a:cubicBezTo>
                    <a:pt x="328" y="345"/>
                    <a:pt x="329" y="342"/>
                    <a:pt x="330" y="340"/>
                  </a:cubicBezTo>
                  <a:cubicBezTo>
                    <a:pt x="334" y="343"/>
                    <a:pt x="332" y="356"/>
                    <a:pt x="344" y="349"/>
                  </a:cubicBezTo>
                  <a:cubicBezTo>
                    <a:pt x="342" y="354"/>
                    <a:pt x="341" y="351"/>
                    <a:pt x="339" y="354"/>
                  </a:cubicBezTo>
                  <a:cubicBezTo>
                    <a:pt x="341" y="356"/>
                    <a:pt x="341" y="356"/>
                    <a:pt x="342" y="359"/>
                  </a:cubicBezTo>
                  <a:cubicBezTo>
                    <a:pt x="344" y="358"/>
                    <a:pt x="344" y="356"/>
                    <a:pt x="346" y="356"/>
                  </a:cubicBezTo>
                  <a:cubicBezTo>
                    <a:pt x="350" y="356"/>
                    <a:pt x="345" y="369"/>
                    <a:pt x="352" y="364"/>
                  </a:cubicBezTo>
                  <a:cubicBezTo>
                    <a:pt x="351" y="366"/>
                    <a:pt x="349" y="368"/>
                    <a:pt x="349" y="371"/>
                  </a:cubicBezTo>
                  <a:cubicBezTo>
                    <a:pt x="351" y="371"/>
                    <a:pt x="355" y="368"/>
                    <a:pt x="353" y="373"/>
                  </a:cubicBezTo>
                  <a:cubicBezTo>
                    <a:pt x="361" y="367"/>
                    <a:pt x="357" y="381"/>
                    <a:pt x="364" y="378"/>
                  </a:cubicBezTo>
                  <a:cubicBezTo>
                    <a:pt x="363" y="380"/>
                    <a:pt x="363" y="383"/>
                    <a:pt x="361" y="384"/>
                  </a:cubicBezTo>
                  <a:cubicBezTo>
                    <a:pt x="364" y="384"/>
                    <a:pt x="368" y="383"/>
                    <a:pt x="365" y="390"/>
                  </a:cubicBezTo>
                  <a:cubicBezTo>
                    <a:pt x="368" y="388"/>
                    <a:pt x="369" y="388"/>
                    <a:pt x="370" y="389"/>
                  </a:cubicBezTo>
                  <a:cubicBezTo>
                    <a:pt x="369" y="390"/>
                    <a:pt x="368" y="391"/>
                    <a:pt x="368" y="392"/>
                  </a:cubicBezTo>
                  <a:cubicBezTo>
                    <a:pt x="370" y="390"/>
                    <a:pt x="372" y="392"/>
                    <a:pt x="369" y="394"/>
                  </a:cubicBezTo>
                  <a:cubicBezTo>
                    <a:pt x="372" y="393"/>
                    <a:pt x="374" y="395"/>
                    <a:pt x="374" y="399"/>
                  </a:cubicBezTo>
                  <a:cubicBezTo>
                    <a:pt x="376" y="395"/>
                    <a:pt x="377" y="396"/>
                    <a:pt x="379" y="397"/>
                  </a:cubicBezTo>
                  <a:cubicBezTo>
                    <a:pt x="378" y="398"/>
                    <a:pt x="377" y="398"/>
                    <a:pt x="376" y="399"/>
                  </a:cubicBezTo>
                  <a:cubicBezTo>
                    <a:pt x="376" y="402"/>
                    <a:pt x="379" y="402"/>
                    <a:pt x="380" y="405"/>
                  </a:cubicBezTo>
                  <a:cubicBezTo>
                    <a:pt x="375" y="407"/>
                    <a:pt x="379" y="403"/>
                    <a:pt x="374" y="406"/>
                  </a:cubicBezTo>
                  <a:cubicBezTo>
                    <a:pt x="374" y="408"/>
                    <a:pt x="374" y="410"/>
                    <a:pt x="376" y="410"/>
                  </a:cubicBezTo>
                  <a:cubicBezTo>
                    <a:pt x="376" y="412"/>
                    <a:pt x="374" y="412"/>
                    <a:pt x="372" y="413"/>
                  </a:cubicBezTo>
                  <a:cubicBezTo>
                    <a:pt x="371" y="412"/>
                    <a:pt x="374" y="406"/>
                    <a:pt x="369" y="408"/>
                  </a:cubicBezTo>
                  <a:cubicBezTo>
                    <a:pt x="371" y="409"/>
                    <a:pt x="365" y="414"/>
                    <a:pt x="368" y="415"/>
                  </a:cubicBezTo>
                  <a:cubicBezTo>
                    <a:pt x="365" y="418"/>
                    <a:pt x="364" y="417"/>
                    <a:pt x="362" y="417"/>
                  </a:cubicBezTo>
                  <a:cubicBezTo>
                    <a:pt x="363" y="415"/>
                    <a:pt x="365" y="414"/>
                    <a:pt x="367" y="412"/>
                  </a:cubicBezTo>
                  <a:cubicBezTo>
                    <a:pt x="367" y="409"/>
                    <a:pt x="364" y="412"/>
                    <a:pt x="361" y="413"/>
                  </a:cubicBezTo>
                  <a:cubicBezTo>
                    <a:pt x="360" y="412"/>
                    <a:pt x="358" y="412"/>
                    <a:pt x="359" y="408"/>
                  </a:cubicBezTo>
                  <a:cubicBezTo>
                    <a:pt x="361" y="412"/>
                    <a:pt x="365" y="406"/>
                    <a:pt x="366" y="409"/>
                  </a:cubicBezTo>
                  <a:cubicBezTo>
                    <a:pt x="369" y="406"/>
                    <a:pt x="365" y="405"/>
                    <a:pt x="370" y="404"/>
                  </a:cubicBezTo>
                  <a:cubicBezTo>
                    <a:pt x="374" y="403"/>
                    <a:pt x="366" y="408"/>
                    <a:pt x="369" y="407"/>
                  </a:cubicBezTo>
                  <a:cubicBezTo>
                    <a:pt x="374" y="406"/>
                    <a:pt x="371" y="406"/>
                    <a:pt x="373" y="402"/>
                  </a:cubicBezTo>
                  <a:cubicBezTo>
                    <a:pt x="374" y="402"/>
                    <a:pt x="374" y="402"/>
                    <a:pt x="374" y="404"/>
                  </a:cubicBezTo>
                  <a:cubicBezTo>
                    <a:pt x="375" y="399"/>
                    <a:pt x="367" y="399"/>
                    <a:pt x="367" y="394"/>
                  </a:cubicBezTo>
                  <a:cubicBezTo>
                    <a:pt x="363" y="399"/>
                    <a:pt x="364" y="393"/>
                    <a:pt x="361" y="397"/>
                  </a:cubicBezTo>
                  <a:cubicBezTo>
                    <a:pt x="363" y="398"/>
                    <a:pt x="365" y="400"/>
                    <a:pt x="368" y="399"/>
                  </a:cubicBezTo>
                  <a:cubicBezTo>
                    <a:pt x="360" y="410"/>
                    <a:pt x="358" y="401"/>
                    <a:pt x="353" y="402"/>
                  </a:cubicBezTo>
                  <a:cubicBezTo>
                    <a:pt x="354" y="396"/>
                    <a:pt x="360" y="394"/>
                    <a:pt x="362" y="389"/>
                  </a:cubicBezTo>
                  <a:cubicBezTo>
                    <a:pt x="357" y="394"/>
                    <a:pt x="361" y="385"/>
                    <a:pt x="356" y="388"/>
                  </a:cubicBezTo>
                  <a:cubicBezTo>
                    <a:pt x="358" y="389"/>
                    <a:pt x="359" y="394"/>
                    <a:pt x="354" y="397"/>
                  </a:cubicBezTo>
                  <a:cubicBezTo>
                    <a:pt x="357" y="390"/>
                    <a:pt x="350" y="398"/>
                    <a:pt x="350" y="392"/>
                  </a:cubicBezTo>
                  <a:cubicBezTo>
                    <a:pt x="351" y="388"/>
                    <a:pt x="355" y="387"/>
                    <a:pt x="356" y="384"/>
                  </a:cubicBezTo>
                  <a:cubicBezTo>
                    <a:pt x="351" y="386"/>
                    <a:pt x="351" y="386"/>
                    <a:pt x="351" y="386"/>
                  </a:cubicBezTo>
                  <a:cubicBezTo>
                    <a:pt x="350" y="387"/>
                    <a:pt x="350" y="389"/>
                    <a:pt x="348" y="389"/>
                  </a:cubicBezTo>
                  <a:cubicBezTo>
                    <a:pt x="342" y="390"/>
                    <a:pt x="340" y="385"/>
                    <a:pt x="335" y="384"/>
                  </a:cubicBezTo>
                  <a:cubicBezTo>
                    <a:pt x="333" y="389"/>
                    <a:pt x="336" y="387"/>
                    <a:pt x="336" y="389"/>
                  </a:cubicBezTo>
                  <a:cubicBezTo>
                    <a:pt x="332" y="390"/>
                    <a:pt x="327" y="388"/>
                    <a:pt x="331" y="382"/>
                  </a:cubicBezTo>
                  <a:cubicBezTo>
                    <a:pt x="332" y="383"/>
                    <a:pt x="333" y="383"/>
                    <a:pt x="337" y="381"/>
                  </a:cubicBezTo>
                  <a:cubicBezTo>
                    <a:pt x="340" y="379"/>
                    <a:pt x="336" y="379"/>
                    <a:pt x="339" y="377"/>
                  </a:cubicBezTo>
                  <a:cubicBezTo>
                    <a:pt x="336" y="375"/>
                    <a:pt x="329" y="379"/>
                    <a:pt x="334" y="371"/>
                  </a:cubicBezTo>
                  <a:cubicBezTo>
                    <a:pt x="330" y="373"/>
                    <a:pt x="331" y="370"/>
                    <a:pt x="331" y="369"/>
                  </a:cubicBezTo>
                  <a:cubicBezTo>
                    <a:pt x="330" y="370"/>
                    <a:pt x="328" y="371"/>
                    <a:pt x="327" y="373"/>
                  </a:cubicBezTo>
                  <a:cubicBezTo>
                    <a:pt x="327" y="367"/>
                    <a:pt x="318" y="368"/>
                    <a:pt x="322" y="361"/>
                  </a:cubicBezTo>
                  <a:cubicBezTo>
                    <a:pt x="320" y="360"/>
                    <a:pt x="318" y="360"/>
                    <a:pt x="316" y="359"/>
                  </a:cubicBezTo>
                  <a:cubicBezTo>
                    <a:pt x="317" y="357"/>
                    <a:pt x="318" y="356"/>
                    <a:pt x="319" y="355"/>
                  </a:cubicBezTo>
                  <a:cubicBezTo>
                    <a:pt x="320" y="353"/>
                    <a:pt x="316" y="357"/>
                    <a:pt x="314" y="357"/>
                  </a:cubicBezTo>
                  <a:cubicBezTo>
                    <a:pt x="315" y="353"/>
                    <a:pt x="318" y="352"/>
                    <a:pt x="321" y="350"/>
                  </a:cubicBezTo>
                  <a:cubicBezTo>
                    <a:pt x="321" y="347"/>
                    <a:pt x="318" y="347"/>
                    <a:pt x="321" y="341"/>
                  </a:cubicBezTo>
                  <a:cubicBezTo>
                    <a:pt x="318" y="344"/>
                    <a:pt x="317" y="348"/>
                    <a:pt x="312" y="349"/>
                  </a:cubicBezTo>
                  <a:cubicBezTo>
                    <a:pt x="312" y="354"/>
                    <a:pt x="319" y="344"/>
                    <a:pt x="319" y="350"/>
                  </a:cubicBezTo>
                  <a:cubicBezTo>
                    <a:pt x="316" y="353"/>
                    <a:pt x="314" y="355"/>
                    <a:pt x="312" y="355"/>
                  </a:cubicBezTo>
                  <a:cubicBezTo>
                    <a:pt x="308" y="353"/>
                    <a:pt x="312" y="343"/>
                    <a:pt x="308" y="343"/>
                  </a:cubicBezTo>
                  <a:cubicBezTo>
                    <a:pt x="310" y="338"/>
                    <a:pt x="311" y="341"/>
                    <a:pt x="314" y="340"/>
                  </a:cubicBezTo>
                  <a:cubicBezTo>
                    <a:pt x="315" y="337"/>
                    <a:pt x="311" y="338"/>
                    <a:pt x="309" y="338"/>
                  </a:cubicBezTo>
                  <a:cubicBezTo>
                    <a:pt x="308" y="339"/>
                    <a:pt x="307" y="340"/>
                    <a:pt x="307" y="342"/>
                  </a:cubicBezTo>
                  <a:cubicBezTo>
                    <a:pt x="305" y="342"/>
                    <a:pt x="307" y="339"/>
                    <a:pt x="304" y="342"/>
                  </a:cubicBezTo>
                  <a:cubicBezTo>
                    <a:pt x="305" y="337"/>
                    <a:pt x="296" y="343"/>
                    <a:pt x="301" y="334"/>
                  </a:cubicBezTo>
                  <a:cubicBezTo>
                    <a:pt x="297" y="337"/>
                    <a:pt x="294" y="334"/>
                    <a:pt x="297" y="330"/>
                  </a:cubicBezTo>
                  <a:cubicBezTo>
                    <a:pt x="290" y="336"/>
                    <a:pt x="288" y="332"/>
                    <a:pt x="288" y="327"/>
                  </a:cubicBezTo>
                  <a:cubicBezTo>
                    <a:pt x="286" y="328"/>
                    <a:pt x="286" y="329"/>
                    <a:pt x="284" y="330"/>
                  </a:cubicBezTo>
                  <a:cubicBezTo>
                    <a:pt x="285" y="325"/>
                    <a:pt x="281" y="325"/>
                    <a:pt x="285" y="320"/>
                  </a:cubicBezTo>
                  <a:cubicBezTo>
                    <a:pt x="283" y="321"/>
                    <a:pt x="281" y="322"/>
                    <a:pt x="278" y="323"/>
                  </a:cubicBezTo>
                  <a:cubicBezTo>
                    <a:pt x="278" y="318"/>
                    <a:pt x="284" y="319"/>
                    <a:pt x="285" y="315"/>
                  </a:cubicBezTo>
                  <a:cubicBezTo>
                    <a:pt x="280" y="317"/>
                    <a:pt x="279" y="314"/>
                    <a:pt x="280" y="311"/>
                  </a:cubicBezTo>
                  <a:cubicBezTo>
                    <a:pt x="277" y="313"/>
                    <a:pt x="273" y="314"/>
                    <a:pt x="271" y="316"/>
                  </a:cubicBezTo>
                  <a:cubicBezTo>
                    <a:pt x="273" y="312"/>
                    <a:pt x="278" y="312"/>
                    <a:pt x="279" y="307"/>
                  </a:cubicBezTo>
                  <a:cubicBezTo>
                    <a:pt x="272" y="315"/>
                    <a:pt x="268" y="310"/>
                    <a:pt x="269" y="304"/>
                  </a:cubicBezTo>
                  <a:cubicBezTo>
                    <a:pt x="266" y="304"/>
                    <a:pt x="262" y="309"/>
                    <a:pt x="262" y="305"/>
                  </a:cubicBezTo>
                  <a:cubicBezTo>
                    <a:pt x="264" y="303"/>
                    <a:pt x="269" y="301"/>
                    <a:pt x="265" y="300"/>
                  </a:cubicBezTo>
                  <a:cubicBezTo>
                    <a:pt x="267" y="298"/>
                    <a:pt x="270" y="296"/>
                    <a:pt x="273" y="295"/>
                  </a:cubicBezTo>
                  <a:cubicBezTo>
                    <a:pt x="274" y="294"/>
                    <a:pt x="273" y="294"/>
                    <a:pt x="273" y="295"/>
                  </a:cubicBezTo>
                  <a:cubicBezTo>
                    <a:pt x="273" y="292"/>
                    <a:pt x="273" y="292"/>
                    <a:pt x="273" y="292"/>
                  </a:cubicBezTo>
                  <a:cubicBezTo>
                    <a:pt x="270" y="293"/>
                    <a:pt x="269" y="296"/>
                    <a:pt x="266" y="297"/>
                  </a:cubicBezTo>
                  <a:cubicBezTo>
                    <a:pt x="263" y="297"/>
                    <a:pt x="268" y="292"/>
                    <a:pt x="269" y="287"/>
                  </a:cubicBezTo>
                  <a:cubicBezTo>
                    <a:pt x="265" y="289"/>
                    <a:pt x="267" y="283"/>
                    <a:pt x="264" y="284"/>
                  </a:cubicBezTo>
                  <a:cubicBezTo>
                    <a:pt x="262" y="290"/>
                    <a:pt x="264" y="290"/>
                    <a:pt x="267" y="290"/>
                  </a:cubicBezTo>
                  <a:cubicBezTo>
                    <a:pt x="265" y="292"/>
                    <a:pt x="265" y="294"/>
                    <a:pt x="264" y="297"/>
                  </a:cubicBezTo>
                  <a:cubicBezTo>
                    <a:pt x="263" y="295"/>
                    <a:pt x="260" y="298"/>
                    <a:pt x="261" y="293"/>
                  </a:cubicBezTo>
                  <a:cubicBezTo>
                    <a:pt x="259" y="293"/>
                    <a:pt x="260" y="297"/>
                    <a:pt x="257" y="297"/>
                  </a:cubicBezTo>
                  <a:cubicBezTo>
                    <a:pt x="259" y="292"/>
                    <a:pt x="255" y="289"/>
                    <a:pt x="253" y="286"/>
                  </a:cubicBezTo>
                  <a:cubicBezTo>
                    <a:pt x="251" y="287"/>
                    <a:pt x="253" y="290"/>
                    <a:pt x="254" y="290"/>
                  </a:cubicBezTo>
                  <a:cubicBezTo>
                    <a:pt x="250" y="296"/>
                    <a:pt x="247" y="292"/>
                    <a:pt x="247" y="289"/>
                  </a:cubicBezTo>
                  <a:cubicBezTo>
                    <a:pt x="249" y="284"/>
                    <a:pt x="249" y="291"/>
                    <a:pt x="251" y="288"/>
                  </a:cubicBezTo>
                  <a:cubicBezTo>
                    <a:pt x="253" y="282"/>
                    <a:pt x="247" y="289"/>
                    <a:pt x="247" y="285"/>
                  </a:cubicBezTo>
                  <a:cubicBezTo>
                    <a:pt x="256" y="280"/>
                    <a:pt x="241" y="281"/>
                    <a:pt x="245" y="271"/>
                  </a:cubicBezTo>
                  <a:cubicBezTo>
                    <a:pt x="242" y="274"/>
                    <a:pt x="238" y="273"/>
                    <a:pt x="233" y="274"/>
                  </a:cubicBezTo>
                  <a:cubicBezTo>
                    <a:pt x="239" y="268"/>
                    <a:pt x="229" y="268"/>
                    <a:pt x="226" y="269"/>
                  </a:cubicBezTo>
                  <a:cubicBezTo>
                    <a:pt x="226" y="268"/>
                    <a:pt x="227" y="266"/>
                    <a:pt x="228" y="266"/>
                  </a:cubicBezTo>
                  <a:cubicBezTo>
                    <a:pt x="225" y="267"/>
                    <a:pt x="226" y="263"/>
                    <a:pt x="222" y="265"/>
                  </a:cubicBezTo>
                  <a:cubicBezTo>
                    <a:pt x="226" y="258"/>
                    <a:pt x="220" y="263"/>
                    <a:pt x="216" y="262"/>
                  </a:cubicBezTo>
                  <a:cubicBezTo>
                    <a:pt x="217" y="259"/>
                    <a:pt x="219" y="258"/>
                    <a:pt x="220" y="255"/>
                  </a:cubicBezTo>
                  <a:cubicBezTo>
                    <a:pt x="212" y="255"/>
                    <a:pt x="213" y="249"/>
                    <a:pt x="206" y="247"/>
                  </a:cubicBezTo>
                  <a:cubicBezTo>
                    <a:pt x="208" y="244"/>
                    <a:pt x="210" y="244"/>
                    <a:pt x="209" y="242"/>
                  </a:cubicBezTo>
                  <a:cubicBezTo>
                    <a:pt x="203" y="248"/>
                    <a:pt x="204" y="242"/>
                    <a:pt x="207" y="237"/>
                  </a:cubicBezTo>
                  <a:cubicBezTo>
                    <a:pt x="203" y="242"/>
                    <a:pt x="198" y="243"/>
                    <a:pt x="198" y="239"/>
                  </a:cubicBezTo>
                  <a:cubicBezTo>
                    <a:pt x="201" y="235"/>
                    <a:pt x="200" y="242"/>
                    <a:pt x="203" y="238"/>
                  </a:cubicBezTo>
                  <a:cubicBezTo>
                    <a:pt x="204" y="236"/>
                    <a:pt x="203" y="236"/>
                    <a:pt x="204" y="234"/>
                  </a:cubicBezTo>
                  <a:cubicBezTo>
                    <a:pt x="201" y="235"/>
                    <a:pt x="201" y="238"/>
                    <a:pt x="199" y="236"/>
                  </a:cubicBezTo>
                  <a:cubicBezTo>
                    <a:pt x="200" y="235"/>
                    <a:pt x="202" y="235"/>
                    <a:pt x="203" y="233"/>
                  </a:cubicBezTo>
                  <a:cubicBezTo>
                    <a:pt x="203" y="229"/>
                    <a:pt x="200" y="230"/>
                    <a:pt x="198" y="233"/>
                  </a:cubicBezTo>
                  <a:cubicBezTo>
                    <a:pt x="195" y="232"/>
                    <a:pt x="202" y="228"/>
                    <a:pt x="199" y="227"/>
                  </a:cubicBezTo>
                  <a:cubicBezTo>
                    <a:pt x="196" y="231"/>
                    <a:pt x="194" y="231"/>
                    <a:pt x="191" y="231"/>
                  </a:cubicBezTo>
                  <a:cubicBezTo>
                    <a:pt x="195" y="225"/>
                    <a:pt x="190" y="229"/>
                    <a:pt x="192" y="224"/>
                  </a:cubicBezTo>
                  <a:cubicBezTo>
                    <a:pt x="189" y="228"/>
                    <a:pt x="188" y="225"/>
                    <a:pt x="188" y="223"/>
                  </a:cubicBezTo>
                  <a:cubicBezTo>
                    <a:pt x="190" y="221"/>
                    <a:pt x="190" y="223"/>
                    <a:pt x="192" y="220"/>
                  </a:cubicBezTo>
                  <a:cubicBezTo>
                    <a:pt x="187" y="224"/>
                    <a:pt x="187" y="213"/>
                    <a:pt x="181" y="221"/>
                  </a:cubicBezTo>
                  <a:cubicBezTo>
                    <a:pt x="182" y="218"/>
                    <a:pt x="174" y="223"/>
                    <a:pt x="175" y="219"/>
                  </a:cubicBezTo>
                  <a:cubicBezTo>
                    <a:pt x="177" y="215"/>
                    <a:pt x="179" y="218"/>
                    <a:pt x="183" y="216"/>
                  </a:cubicBezTo>
                  <a:cubicBezTo>
                    <a:pt x="183" y="213"/>
                    <a:pt x="180" y="213"/>
                    <a:pt x="180" y="211"/>
                  </a:cubicBezTo>
                  <a:cubicBezTo>
                    <a:pt x="171" y="220"/>
                    <a:pt x="170" y="210"/>
                    <a:pt x="167" y="211"/>
                  </a:cubicBezTo>
                  <a:cubicBezTo>
                    <a:pt x="170" y="208"/>
                    <a:pt x="173" y="209"/>
                    <a:pt x="175" y="208"/>
                  </a:cubicBezTo>
                  <a:cubicBezTo>
                    <a:pt x="174" y="210"/>
                    <a:pt x="173" y="210"/>
                    <a:pt x="172" y="211"/>
                  </a:cubicBezTo>
                  <a:cubicBezTo>
                    <a:pt x="172" y="214"/>
                    <a:pt x="175" y="210"/>
                    <a:pt x="177" y="211"/>
                  </a:cubicBezTo>
                  <a:cubicBezTo>
                    <a:pt x="176" y="208"/>
                    <a:pt x="174" y="208"/>
                    <a:pt x="178" y="200"/>
                  </a:cubicBezTo>
                  <a:cubicBezTo>
                    <a:pt x="175" y="200"/>
                    <a:pt x="175" y="204"/>
                    <a:pt x="173" y="205"/>
                  </a:cubicBezTo>
                  <a:cubicBezTo>
                    <a:pt x="176" y="197"/>
                    <a:pt x="163" y="195"/>
                    <a:pt x="162" y="190"/>
                  </a:cubicBezTo>
                  <a:cubicBezTo>
                    <a:pt x="161" y="190"/>
                    <a:pt x="157" y="190"/>
                    <a:pt x="155" y="193"/>
                  </a:cubicBezTo>
                  <a:cubicBezTo>
                    <a:pt x="151" y="195"/>
                    <a:pt x="155" y="187"/>
                    <a:pt x="149" y="193"/>
                  </a:cubicBezTo>
                  <a:cubicBezTo>
                    <a:pt x="150" y="190"/>
                    <a:pt x="153" y="189"/>
                    <a:pt x="155" y="187"/>
                  </a:cubicBezTo>
                  <a:cubicBezTo>
                    <a:pt x="156" y="187"/>
                    <a:pt x="155" y="189"/>
                    <a:pt x="155" y="191"/>
                  </a:cubicBezTo>
                  <a:cubicBezTo>
                    <a:pt x="158" y="189"/>
                    <a:pt x="158" y="185"/>
                    <a:pt x="161" y="186"/>
                  </a:cubicBezTo>
                  <a:cubicBezTo>
                    <a:pt x="160" y="184"/>
                    <a:pt x="158" y="186"/>
                    <a:pt x="153" y="186"/>
                  </a:cubicBezTo>
                  <a:cubicBezTo>
                    <a:pt x="154" y="185"/>
                    <a:pt x="155" y="184"/>
                    <a:pt x="155" y="183"/>
                  </a:cubicBezTo>
                  <a:cubicBezTo>
                    <a:pt x="152" y="184"/>
                    <a:pt x="154" y="185"/>
                    <a:pt x="151" y="188"/>
                  </a:cubicBezTo>
                  <a:cubicBezTo>
                    <a:pt x="149" y="189"/>
                    <a:pt x="150" y="185"/>
                    <a:pt x="146" y="187"/>
                  </a:cubicBezTo>
                  <a:cubicBezTo>
                    <a:pt x="148" y="196"/>
                    <a:pt x="152" y="202"/>
                    <a:pt x="157" y="208"/>
                  </a:cubicBezTo>
                  <a:cubicBezTo>
                    <a:pt x="157" y="211"/>
                    <a:pt x="153" y="210"/>
                    <a:pt x="153" y="213"/>
                  </a:cubicBezTo>
                  <a:cubicBezTo>
                    <a:pt x="155" y="215"/>
                    <a:pt x="156" y="213"/>
                    <a:pt x="158" y="211"/>
                  </a:cubicBezTo>
                  <a:cubicBezTo>
                    <a:pt x="157" y="216"/>
                    <a:pt x="152" y="217"/>
                    <a:pt x="148" y="218"/>
                  </a:cubicBezTo>
                  <a:cubicBezTo>
                    <a:pt x="146" y="215"/>
                    <a:pt x="149" y="205"/>
                    <a:pt x="141" y="206"/>
                  </a:cubicBezTo>
                  <a:cubicBezTo>
                    <a:pt x="140" y="205"/>
                    <a:pt x="141" y="201"/>
                    <a:pt x="140" y="200"/>
                  </a:cubicBezTo>
                  <a:cubicBezTo>
                    <a:pt x="138" y="205"/>
                    <a:pt x="138" y="204"/>
                    <a:pt x="137" y="200"/>
                  </a:cubicBezTo>
                  <a:cubicBezTo>
                    <a:pt x="135" y="201"/>
                    <a:pt x="134" y="203"/>
                    <a:pt x="132" y="204"/>
                  </a:cubicBezTo>
                  <a:cubicBezTo>
                    <a:pt x="135" y="196"/>
                    <a:pt x="131" y="199"/>
                    <a:pt x="128" y="197"/>
                  </a:cubicBezTo>
                  <a:cubicBezTo>
                    <a:pt x="129" y="194"/>
                    <a:pt x="131" y="194"/>
                    <a:pt x="131" y="191"/>
                  </a:cubicBezTo>
                  <a:cubicBezTo>
                    <a:pt x="128" y="194"/>
                    <a:pt x="125" y="195"/>
                    <a:pt x="126" y="192"/>
                  </a:cubicBezTo>
                  <a:cubicBezTo>
                    <a:pt x="126" y="190"/>
                    <a:pt x="130" y="191"/>
                    <a:pt x="130" y="188"/>
                  </a:cubicBezTo>
                  <a:cubicBezTo>
                    <a:pt x="128" y="189"/>
                    <a:pt x="128" y="188"/>
                    <a:pt x="128" y="186"/>
                  </a:cubicBezTo>
                  <a:cubicBezTo>
                    <a:pt x="127" y="188"/>
                    <a:pt x="126" y="188"/>
                    <a:pt x="124" y="189"/>
                  </a:cubicBezTo>
                  <a:cubicBezTo>
                    <a:pt x="123" y="184"/>
                    <a:pt x="122" y="182"/>
                    <a:pt x="123" y="176"/>
                  </a:cubicBezTo>
                  <a:cubicBezTo>
                    <a:pt x="117" y="182"/>
                    <a:pt x="122" y="172"/>
                    <a:pt x="117" y="174"/>
                  </a:cubicBezTo>
                  <a:cubicBezTo>
                    <a:pt x="119" y="171"/>
                    <a:pt x="119" y="175"/>
                    <a:pt x="122" y="172"/>
                  </a:cubicBezTo>
                  <a:cubicBezTo>
                    <a:pt x="121" y="171"/>
                    <a:pt x="119" y="171"/>
                    <a:pt x="119" y="168"/>
                  </a:cubicBezTo>
                  <a:cubicBezTo>
                    <a:pt x="118" y="168"/>
                    <a:pt x="114" y="171"/>
                    <a:pt x="115" y="168"/>
                  </a:cubicBezTo>
                  <a:cubicBezTo>
                    <a:pt x="112" y="173"/>
                    <a:pt x="112" y="172"/>
                    <a:pt x="107" y="173"/>
                  </a:cubicBezTo>
                  <a:cubicBezTo>
                    <a:pt x="110" y="175"/>
                    <a:pt x="107" y="181"/>
                    <a:pt x="112" y="180"/>
                  </a:cubicBezTo>
                  <a:cubicBezTo>
                    <a:pt x="110" y="185"/>
                    <a:pt x="109" y="182"/>
                    <a:pt x="107" y="186"/>
                  </a:cubicBezTo>
                  <a:cubicBezTo>
                    <a:pt x="111" y="185"/>
                    <a:pt x="113" y="183"/>
                    <a:pt x="114" y="180"/>
                  </a:cubicBezTo>
                  <a:cubicBezTo>
                    <a:pt x="116" y="180"/>
                    <a:pt x="116" y="181"/>
                    <a:pt x="119" y="180"/>
                  </a:cubicBezTo>
                  <a:cubicBezTo>
                    <a:pt x="114" y="185"/>
                    <a:pt x="119" y="185"/>
                    <a:pt x="121" y="185"/>
                  </a:cubicBezTo>
                  <a:cubicBezTo>
                    <a:pt x="119" y="190"/>
                    <a:pt x="117" y="187"/>
                    <a:pt x="113" y="190"/>
                  </a:cubicBezTo>
                  <a:cubicBezTo>
                    <a:pt x="114" y="192"/>
                    <a:pt x="115" y="191"/>
                    <a:pt x="118" y="189"/>
                  </a:cubicBezTo>
                  <a:cubicBezTo>
                    <a:pt x="117" y="191"/>
                    <a:pt x="115" y="195"/>
                    <a:pt x="117" y="198"/>
                  </a:cubicBezTo>
                  <a:cubicBezTo>
                    <a:pt x="119" y="195"/>
                    <a:pt x="121" y="195"/>
                    <a:pt x="124" y="194"/>
                  </a:cubicBezTo>
                  <a:cubicBezTo>
                    <a:pt x="122" y="197"/>
                    <a:pt x="120" y="199"/>
                    <a:pt x="119" y="203"/>
                  </a:cubicBezTo>
                  <a:cubicBezTo>
                    <a:pt x="122" y="201"/>
                    <a:pt x="120" y="205"/>
                    <a:pt x="121" y="205"/>
                  </a:cubicBezTo>
                  <a:cubicBezTo>
                    <a:pt x="119" y="207"/>
                    <a:pt x="118" y="209"/>
                    <a:pt x="117" y="211"/>
                  </a:cubicBezTo>
                  <a:cubicBezTo>
                    <a:pt x="122" y="213"/>
                    <a:pt x="124" y="218"/>
                    <a:pt x="126" y="224"/>
                  </a:cubicBezTo>
                  <a:cubicBezTo>
                    <a:pt x="132" y="221"/>
                    <a:pt x="128" y="230"/>
                    <a:pt x="133" y="229"/>
                  </a:cubicBezTo>
                  <a:cubicBezTo>
                    <a:pt x="129" y="240"/>
                    <a:pt x="146" y="233"/>
                    <a:pt x="139" y="246"/>
                  </a:cubicBezTo>
                  <a:cubicBezTo>
                    <a:pt x="142" y="244"/>
                    <a:pt x="141" y="246"/>
                    <a:pt x="144" y="245"/>
                  </a:cubicBezTo>
                  <a:cubicBezTo>
                    <a:pt x="142" y="249"/>
                    <a:pt x="143" y="250"/>
                    <a:pt x="142" y="252"/>
                  </a:cubicBezTo>
                  <a:cubicBezTo>
                    <a:pt x="139" y="253"/>
                    <a:pt x="141" y="248"/>
                    <a:pt x="136" y="253"/>
                  </a:cubicBezTo>
                  <a:cubicBezTo>
                    <a:pt x="140" y="249"/>
                    <a:pt x="137" y="250"/>
                    <a:pt x="137" y="248"/>
                  </a:cubicBezTo>
                  <a:cubicBezTo>
                    <a:pt x="133" y="250"/>
                    <a:pt x="135" y="251"/>
                    <a:pt x="135" y="252"/>
                  </a:cubicBezTo>
                  <a:cubicBezTo>
                    <a:pt x="130" y="254"/>
                    <a:pt x="131" y="250"/>
                    <a:pt x="129" y="249"/>
                  </a:cubicBezTo>
                  <a:cubicBezTo>
                    <a:pt x="130" y="246"/>
                    <a:pt x="133" y="248"/>
                    <a:pt x="133" y="249"/>
                  </a:cubicBezTo>
                  <a:cubicBezTo>
                    <a:pt x="136" y="245"/>
                    <a:pt x="128" y="245"/>
                    <a:pt x="128" y="242"/>
                  </a:cubicBezTo>
                  <a:cubicBezTo>
                    <a:pt x="126" y="246"/>
                    <a:pt x="130" y="243"/>
                    <a:pt x="128" y="247"/>
                  </a:cubicBezTo>
                  <a:cubicBezTo>
                    <a:pt x="126" y="243"/>
                    <a:pt x="121" y="245"/>
                    <a:pt x="118" y="243"/>
                  </a:cubicBezTo>
                  <a:cubicBezTo>
                    <a:pt x="118" y="241"/>
                    <a:pt x="123" y="242"/>
                    <a:pt x="123" y="239"/>
                  </a:cubicBezTo>
                  <a:cubicBezTo>
                    <a:pt x="121" y="239"/>
                    <a:pt x="120" y="240"/>
                    <a:pt x="119" y="240"/>
                  </a:cubicBezTo>
                  <a:cubicBezTo>
                    <a:pt x="119" y="234"/>
                    <a:pt x="113" y="233"/>
                    <a:pt x="108" y="233"/>
                  </a:cubicBezTo>
                  <a:cubicBezTo>
                    <a:pt x="114" y="231"/>
                    <a:pt x="110" y="229"/>
                    <a:pt x="109" y="226"/>
                  </a:cubicBezTo>
                  <a:cubicBezTo>
                    <a:pt x="107" y="228"/>
                    <a:pt x="104" y="229"/>
                    <a:pt x="106" y="231"/>
                  </a:cubicBezTo>
                  <a:cubicBezTo>
                    <a:pt x="98" y="234"/>
                    <a:pt x="106" y="225"/>
                    <a:pt x="100" y="227"/>
                  </a:cubicBezTo>
                  <a:cubicBezTo>
                    <a:pt x="101" y="224"/>
                    <a:pt x="103" y="222"/>
                    <a:pt x="106" y="220"/>
                  </a:cubicBezTo>
                  <a:cubicBezTo>
                    <a:pt x="106" y="218"/>
                    <a:pt x="100" y="221"/>
                    <a:pt x="99" y="223"/>
                  </a:cubicBezTo>
                  <a:cubicBezTo>
                    <a:pt x="96" y="223"/>
                    <a:pt x="99" y="214"/>
                    <a:pt x="94" y="219"/>
                  </a:cubicBezTo>
                  <a:cubicBezTo>
                    <a:pt x="93" y="218"/>
                    <a:pt x="93" y="214"/>
                    <a:pt x="95" y="213"/>
                  </a:cubicBezTo>
                  <a:cubicBezTo>
                    <a:pt x="90" y="215"/>
                    <a:pt x="86" y="212"/>
                    <a:pt x="86" y="206"/>
                  </a:cubicBezTo>
                  <a:cubicBezTo>
                    <a:pt x="89" y="206"/>
                    <a:pt x="88" y="206"/>
                    <a:pt x="93" y="204"/>
                  </a:cubicBezTo>
                  <a:cubicBezTo>
                    <a:pt x="94" y="201"/>
                    <a:pt x="94" y="198"/>
                    <a:pt x="94" y="196"/>
                  </a:cubicBezTo>
                  <a:cubicBezTo>
                    <a:pt x="92" y="195"/>
                    <a:pt x="90" y="202"/>
                    <a:pt x="90" y="199"/>
                  </a:cubicBezTo>
                  <a:cubicBezTo>
                    <a:pt x="86" y="202"/>
                    <a:pt x="92" y="200"/>
                    <a:pt x="92" y="201"/>
                  </a:cubicBezTo>
                  <a:cubicBezTo>
                    <a:pt x="88" y="206"/>
                    <a:pt x="81" y="205"/>
                    <a:pt x="84" y="198"/>
                  </a:cubicBezTo>
                  <a:cubicBezTo>
                    <a:pt x="82" y="196"/>
                    <a:pt x="71" y="203"/>
                    <a:pt x="74" y="196"/>
                  </a:cubicBezTo>
                  <a:cubicBezTo>
                    <a:pt x="72" y="196"/>
                    <a:pt x="71" y="197"/>
                    <a:pt x="70" y="197"/>
                  </a:cubicBezTo>
                  <a:cubicBezTo>
                    <a:pt x="70" y="195"/>
                    <a:pt x="72" y="194"/>
                    <a:pt x="74" y="193"/>
                  </a:cubicBezTo>
                  <a:cubicBezTo>
                    <a:pt x="74" y="190"/>
                    <a:pt x="67" y="195"/>
                    <a:pt x="68" y="190"/>
                  </a:cubicBezTo>
                  <a:cubicBezTo>
                    <a:pt x="70" y="186"/>
                    <a:pt x="71" y="189"/>
                    <a:pt x="74" y="188"/>
                  </a:cubicBezTo>
                  <a:cubicBezTo>
                    <a:pt x="68" y="186"/>
                    <a:pt x="62" y="185"/>
                    <a:pt x="65" y="177"/>
                  </a:cubicBezTo>
                  <a:cubicBezTo>
                    <a:pt x="63" y="176"/>
                    <a:pt x="63" y="174"/>
                    <a:pt x="59" y="176"/>
                  </a:cubicBezTo>
                  <a:cubicBezTo>
                    <a:pt x="58" y="178"/>
                    <a:pt x="57" y="180"/>
                    <a:pt x="56" y="180"/>
                  </a:cubicBezTo>
                  <a:cubicBezTo>
                    <a:pt x="58" y="175"/>
                    <a:pt x="50" y="176"/>
                    <a:pt x="51" y="170"/>
                  </a:cubicBezTo>
                  <a:cubicBezTo>
                    <a:pt x="54" y="168"/>
                    <a:pt x="56" y="167"/>
                    <a:pt x="55" y="170"/>
                  </a:cubicBezTo>
                  <a:cubicBezTo>
                    <a:pt x="57" y="167"/>
                    <a:pt x="54" y="163"/>
                    <a:pt x="52" y="160"/>
                  </a:cubicBezTo>
                  <a:cubicBezTo>
                    <a:pt x="47" y="162"/>
                    <a:pt x="53" y="162"/>
                    <a:pt x="51" y="166"/>
                  </a:cubicBezTo>
                  <a:cubicBezTo>
                    <a:pt x="47" y="167"/>
                    <a:pt x="48" y="164"/>
                    <a:pt x="44" y="165"/>
                  </a:cubicBezTo>
                  <a:cubicBezTo>
                    <a:pt x="44" y="167"/>
                    <a:pt x="42" y="168"/>
                    <a:pt x="41" y="169"/>
                  </a:cubicBezTo>
                  <a:cubicBezTo>
                    <a:pt x="40" y="172"/>
                    <a:pt x="42" y="170"/>
                    <a:pt x="39" y="173"/>
                  </a:cubicBezTo>
                  <a:cubicBezTo>
                    <a:pt x="39" y="173"/>
                    <a:pt x="38" y="173"/>
                    <a:pt x="37" y="173"/>
                  </a:cubicBezTo>
                  <a:cubicBezTo>
                    <a:pt x="40" y="166"/>
                    <a:pt x="38" y="167"/>
                    <a:pt x="39" y="162"/>
                  </a:cubicBezTo>
                  <a:cubicBezTo>
                    <a:pt x="43" y="159"/>
                    <a:pt x="39" y="166"/>
                    <a:pt x="43" y="164"/>
                  </a:cubicBezTo>
                  <a:cubicBezTo>
                    <a:pt x="45" y="160"/>
                    <a:pt x="43" y="161"/>
                    <a:pt x="44" y="158"/>
                  </a:cubicBezTo>
                  <a:cubicBezTo>
                    <a:pt x="42" y="161"/>
                    <a:pt x="37" y="161"/>
                    <a:pt x="36" y="159"/>
                  </a:cubicBezTo>
                  <a:cubicBezTo>
                    <a:pt x="37" y="158"/>
                    <a:pt x="38" y="157"/>
                    <a:pt x="39" y="157"/>
                  </a:cubicBezTo>
                  <a:cubicBezTo>
                    <a:pt x="42" y="152"/>
                    <a:pt x="38" y="155"/>
                    <a:pt x="40" y="151"/>
                  </a:cubicBezTo>
                  <a:cubicBezTo>
                    <a:pt x="38" y="152"/>
                    <a:pt x="38" y="155"/>
                    <a:pt x="36" y="156"/>
                  </a:cubicBezTo>
                  <a:cubicBezTo>
                    <a:pt x="31" y="156"/>
                    <a:pt x="32" y="150"/>
                    <a:pt x="28" y="149"/>
                  </a:cubicBezTo>
                  <a:cubicBezTo>
                    <a:pt x="25" y="153"/>
                    <a:pt x="31" y="150"/>
                    <a:pt x="30" y="154"/>
                  </a:cubicBezTo>
                  <a:cubicBezTo>
                    <a:pt x="29" y="155"/>
                    <a:pt x="28" y="155"/>
                    <a:pt x="28" y="156"/>
                  </a:cubicBezTo>
                  <a:cubicBezTo>
                    <a:pt x="28" y="153"/>
                    <a:pt x="24" y="155"/>
                    <a:pt x="21" y="155"/>
                  </a:cubicBezTo>
                  <a:cubicBezTo>
                    <a:pt x="17" y="159"/>
                    <a:pt x="20" y="160"/>
                    <a:pt x="24" y="157"/>
                  </a:cubicBezTo>
                  <a:cubicBezTo>
                    <a:pt x="24" y="160"/>
                    <a:pt x="19" y="160"/>
                    <a:pt x="21" y="162"/>
                  </a:cubicBezTo>
                  <a:cubicBezTo>
                    <a:pt x="18" y="163"/>
                    <a:pt x="15" y="161"/>
                    <a:pt x="13" y="167"/>
                  </a:cubicBezTo>
                  <a:close/>
                  <a:moveTo>
                    <a:pt x="104" y="339"/>
                  </a:moveTo>
                  <a:cubicBezTo>
                    <a:pt x="108" y="337"/>
                    <a:pt x="106" y="342"/>
                    <a:pt x="107" y="344"/>
                  </a:cubicBezTo>
                  <a:cubicBezTo>
                    <a:pt x="103" y="345"/>
                    <a:pt x="103" y="342"/>
                    <a:pt x="104" y="339"/>
                  </a:cubicBezTo>
                  <a:close/>
                  <a:moveTo>
                    <a:pt x="180" y="475"/>
                  </a:moveTo>
                  <a:cubicBezTo>
                    <a:pt x="176" y="477"/>
                    <a:pt x="176" y="472"/>
                    <a:pt x="174" y="479"/>
                  </a:cubicBezTo>
                  <a:cubicBezTo>
                    <a:pt x="170" y="479"/>
                    <a:pt x="169" y="476"/>
                    <a:pt x="169" y="472"/>
                  </a:cubicBezTo>
                  <a:cubicBezTo>
                    <a:pt x="173" y="470"/>
                    <a:pt x="171" y="472"/>
                    <a:pt x="176" y="468"/>
                  </a:cubicBezTo>
                  <a:cubicBezTo>
                    <a:pt x="176" y="470"/>
                    <a:pt x="175" y="472"/>
                    <a:pt x="176" y="472"/>
                  </a:cubicBezTo>
                  <a:cubicBezTo>
                    <a:pt x="177" y="471"/>
                    <a:pt x="177" y="470"/>
                    <a:pt x="179" y="469"/>
                  </a:cubicBezTo>
                  <a:cubicBezTo>
                    <a:pt x="179" y="472"/>
                    <a:pt x="183" y="469"/>
                    <a:pt x="180" y="475"/>
                  </a:cubicBezTo>
                  <a:close/>
                  <a:moveTo>
                    <a:pt x="1181" y="992"/>
                  </a:moveTo>
                  <a:cubicBezTo>
                    <a:pt x="1184" y="990"/>
                    <a:pt x="1186" y="987"/>
                    <a:pt x="1185" y="992"/>
                  </a:cubicBezTo>
                  <a:cubicBezTo>
                    <a:pt x="1183" y="994"/>
                    <a:pt x="1179" y="995"/>
                    <a:pt x="1181" y="992"/>
                  </a:cubicBezTo>
                  <a:close/>
                  <a:moveTo>
                    <a:pt x="1250" y="906"/>
                  </a:moveTo>
                  <a:cubicBezTo>
                    <a:pt x="1253" y="906"/>
                    <a:pt x="1254" y="905"/>
                    <a:pt x="1260" y="902"/>
                  </a:cubicBezTo>
                  <a:cubicBezTo>
                    <a:pt x="1258" y="906"/>
                    <a:pt x="1261" y="905"/>
                    <a:pt x="1263" y="904"/>
                  </a:cubicBezTo>
                  <a:cubicBezTo>
                    <a:pt x="1262" y="908"/>
                    <a:pt x="1262" y="909"/>
                    <a:pt x="1259" y="914"/>
                  </a:cubicBezTo>
                  <a:cubicBezTo>
                    <a:pt x="1263" y="912"/>
                    <a:pt x="1265" y="908"/>
                    <a:pt x="1267" y="904"/>
                  </a:cubicBezTo>
                  <a:cubicBezTo>
                    <a:pt x="1268" y="909"/>
                    <a:pt x="1262" y="916"/>
                    <a:pt x="1256" y="918"/>
                  </a:cubicBezTo>
                  <a:cubicBezTo>
                    <a:pt x="1259" y="910"/>
                    <a:pt x="1247" y="919"/>
                    <a:pt x="1247" y="914"/>
                  </a:cubicBezTo>
                  <a:cubicBezTo>
                    <a:pt x="1249" y="909"/>
                    <a:pt x="1250" y="913"/>
                    <a:pt x="1252" y="910"/>
                  </a:cubicBezTo>
                  <a:cubicBezTo>
                    <a:pt x="1249" y="910"/>
                    <a:pt x="1247" y="909"/>
                    <a:pt x="1250" y="906"/>
                  </a:cubicBezTo>
                  <a:close/>
                  <a:moveTo>
                    <a:pt x="1000" y="741"/>
                  </a:moveTo>
                  <a:cubicBezTo>
                    <a:pt x="996" y="742"/>
                    <a:pt x="998" y="738"/>
                    <a:pt x="996" y="738"/>
                  </a:cubicBezTo>
                  <a:cubicBezTo>
                    <a:pt x="999" y="736"/>
                    <a:pt x="1000" y="738"/>
                    <a:pt x="1000" y="741"/>
                  </a:cubicBezTo>
                  <a:close/>
                  <a:moveTo>
                    <a:pt x="879" y="650"/>
                  </a:moveTo>
                  <a:cubicBezTo>
                    <a:pt x="880" y="647"/>
                    <a:pt x="877" y="646"/>
                    <a:pt x="881" y="643"/>
                  </a:cubicBezTo>
                  <a:cubicBezTo>
                    <a:pt x="879" y="647"/>
                    <a:pt x="884" y="647"/>
                    <a:pt x="879" y="650"/>
                  </a:cubicBezTo>
                  <a:close/>
                  <a:moveTo>
                    <a:pt x="798" y="569"/>
                  </a:moveTo>
                  <a:cubicBezTo>
                    <a:pt x="798" y="571"/>
                    <a:pt x="801" y="569"/>
                    <a:pt x="799" y="574"/>
                  </a:cubicBezTo>
                  <a:cubicBezTo>
                    <a:pt x="796" y="575"/>
                    <a:pt x="795" y="572"/>
                    <a:pt x="798" y="569"/>
                  </a:cubicBezTo>
                  <a:close/>
                  <a:moveTo>
                    <a:pt x="335" y="83"/>
                  </a:moveTo>
                  <a:cubicBezTo>
                    <a:pt x="333" y="81"/>
                    <a:pt x="332" y="80"/>
                    <a:pt x="333" y="76"/>
                  </a:cubicBezTo>
                  <a:cubicBezTo>
                    <a:pt x="334" y="78"/>
                    <a:pt x="338" y="79"/>
                    <a:pt x="335" y="83"/>
                  </a:cubicBezTo>
                  <a:close/>
                  <a:moveTo>
                    <a:pt x="318" y="161"/>
                  </a:moveTo>
                  <a:cubicBezTo>
                    <a:pt x="315" y="165"/>
                    <a:pt x="310" y="158"/>
                    <a:pt x="315" y="154"/>
                  </a:cubicBezTo>
                  <a:cubicBezTo>
                    <a:pt x="313" y="159"/>
                    <a:pt x="320" y="156"/>
                    <a:pt x="318" y="161"/>
                  </a:cubicBezTo>
                  <a:close/>
                  <a:moveTo>
                    <a:pt x="213" y="26"/>
                  </a:moveTo>
                  <a:cubicBezTo>
                    <a:pt x="214" y="25"/>
                    <a:pt x="215" y="24"/>
                    <a:pt x="217" y="24"/>
                  </a:cubicBezTo>
                  <a:cubicBezTo>
                    <a:pt x="216" y="26"/>
                    <a:pt x="218" y="26"/>
                    <a:pt x="217" y="28"/>
                  </a:cubicBezTo>
                  <a:cubicBezTo>
                    <a:pt x="214" y="29"/>
                    <a:pt x="211" y="30"/>
                    <a:pt x="213" y="26"/>
                  </a:cubicBezTo>
                  <a:close/>
                  <a:moveTo>
                    <a:pt x="260" y="306"/>
                  </a:moveTo>
                  <a:cubicBezTo>
                    <a:pt x="257" y="303"/>
                    <a:pt x="255" y="302"/>
                    <a:pt x="254" y="298"/>
                  </a:cubicBezTo>
                  <a:cubicBezTo>
                    <a:pt x="258" y="298"/>
                    <a:pt x="260" y="301"/>
                    <a:pt x="260" y="306"/>
                  </a:cubicBezTo>
                  <a:close/>
                  <a:moveTo>
                    <a:pt x="196" y="238"/>
                  </a:moveTo>
                  <a:cubicBezTo>
                    <a:pt x="195" y="237"/>
                    <a:pt x="191" y="235"/>
                    <a:pt x="194" y="232"/>
                  </a:cubicBezTo>
                  <a:cubicBezTo>
                    <a:pt x="195" y="233"/>
                    <a:pt x="199" y="235"/>
                    <a:pt x="196" y="238"/>
                  </a:cubicBezTo>
                  <a:close/>
                  <a:moveTo>
                    <a:pt x="168" y="198"/>
                  </a:moveTo>
                  <a:cubicBezTo>
                    <a:pt x="167" y="199"/>
                    <a:pt x="161" y="203"/>
                    <a:pt x="163" y="199"/>
                  </a:cubicBezTo>
                  <a:cubicBezTo>
                    <a:pt x="165" y="196"/>
                    <a:pt x="169" y="196"/>
                    <a:pt x="168" y="198"/>
                  </a:cubicBezTo>
                  <a:close/>
                  <a:moveTo>
                    <a:pt x="35" y="167"/>
                  </a:moveTo>
                  <a:cubicBezTo>
                    <a:pt x="35" y="165"/>
                    <a:pt x="34" y="168"/>
                    <a:pt x="32" y="168"/>
                  </a:cubicBezTo>
                  <a:cubicBezTo>
                    <a:pt x="35" y="162"/>
                    <a:pt x="28" y="169"/>
                    <a:pt x="31" y="163"/>
                  </a:cubicBezTo>
                  <a:cubicBezTo>
                    <a:pt x="36" y="160"/>
                    <a:pt x="37" y="164"/>
                    <a:pt x="35" y="167"/>
                  </a:cubicBezTo>
                  <a:close/>
                  <a:moveTo>
                    <a:pt x="64" y="236"/>
                  </a:moveTo>
                  <a:cubicBezTo>
                    <a:pt x="63" y="235"/>
                    <a:pt x="60" y="237"/>
                    <a:pt x="61" y="233"/>
                  </a:cubicBezTo>
                  <a:cubicBezTo>
                    <a:pt x="66" y="231"/>
                    <a:pt x="64" y="235"/>
                    <a:pt x="64" y="236"/>
                  </a:cubicBezTo>
                  <a:close/>
                  <a:moveTo>
                    <a:pt x="87" y="309"/>
                  </a:moveTo>
                  <a:cubicBezTo>
                    <a:pt x="84" y="312"/>
                    <a:pt x="82" y="310"/>
                    <a:pt x="84" y="306"/>
                  </a:cubicBezTo>
                  <a:cubicBezTo>
                    <a:pt x="88" y="304"/>
                    <a:pt x="87" y="307"/>
                    <a:pt x="87" y="309"/>
                  </a:cubicBezTo>
                  <a:close/>
                  <a:moveTo>
                    <a:pt x="96" y="320"/>
                  </a:moveTo>
                  <a:cubicBezTo>
                    <a:pt x="93" y="321"/>
                    <a:pt x="91" y="317"/>
                    <a:pt x="95" y="313"/>
                  </a:cubicBezTo>
                  <a:cubicBezTo>
                    <a:pt x="94" y="316"/>
                    <a:pt x="98" y="315"/>
                    <a:pt x="96" y="320"/>
                  </a:cubicBezTo>
                  <a:close/>
                  <a:moveTo>
                    <a:pt x="171" y="92"/>
                  </a:moveTo>
                  <a:cubicBezTo>
                    <a:pt x="173" y="95"/>
                    <a:pt x="177" y="95"/>
                    <a:pt x="178" y="99"/>
                  </a:cubicBezTo>
                  <a:cubicBezTo>
                    <a:pt x="172" y="101"/>
                    <a:pt x="170" y="96"/>
                    <a:pt x="171" y="92"/>
                  </a:cubicBezTo>
                  <a:close/>
                  <a:moveTo>
                    <a:pt x="78" y="402"/>
                  </a:moveTo>
                  <a:cubicBezTo>
                    <a:pt x="75" y="406"/>
                    <a:pt x="72" y="403"/>
                    <a:pt x="74" y="399"/>
                  </a:cubicBezTo>
                  <a:cubicBezTo>
                    <a:pt x="78" y="397"/>
                    <a:pt x="79" y="399"/>
                    <a:pt x="78" y="402"/>
                  </a:cubicBezTo>
                  <a:close/>
                  <a:moveTo>
                    <a:pt x="127" y="253"/>
                  </a:moveTo>
                  <a:cubicBezTo>
                    <a:pt x="126" y="252"/>
                    <a:pt x="122" y="253"/>
                    <a:pt x="123" y="250"/>
                  </a:cubicBezTo>
                  <a:cubicBezTo>
                    <a:pt x="126" y="249"/>
                    <a:pt x="130" y="250"/>
                    <a:pt x="127" y="253"/>
                  </a:cubicBezTo>
                  <a:close/>
                  <a:moveTo>
                    <a:pt x="184" y="79"/>
                  </a:moveTo>
                  <a:cubicBezTo>
                    <a:pt x="185" y="76"/>
                    <a:pt x="180" y="77"/>
                    <a:pt x="185" y="74"/>
                  </a:cubicBezTo>
                  <a:cubicBezTo>
                    <a:pt x="185" y="75"/>
                    <a:pt x="189" y="75"/>
                    <a:pt x="184" y="79"/>
                  </a:cubicBezTo>
                  <a:close/>
                  <a:moveTo>
                    <a:pt x="188" y="79"/>
                  </a:moveTo>
                  <a:cubicBezTo>
                    <a:pt x="185" y="84"/>
                    <a:pt x="188" y="81"/>
                    <a:pt x="188" y="84"/>
                  </a:cubicBezTo>
                  <a:cubicBezTo>
                    <a:pt x="187" y="84"/>
                    <a:pt x="187" y="87"/>
                    <a:pt x="185" y="88"/>
                  </a:cubicBezTo>
                  <a:cubicBezTo>
                    <a:pt x="184" y="86"/>
                    <a:pt x="187" y="83"/>
                    <a:pt x="183" y="85"/>
                  </a:cubicBezTo>
                  <a:cubicBezTo>
                    <a:pt x="184" y="82"/>
                    <a:pt x="184" y="82"/>
                    <a:pt x="184" y="82"/>
                  </a:cubicBezTo>
                  <a:cubicBezTo>
                    <a:pt x="185" y="81"/>
                    <a:pt x="186" y="79"/>
                    <a:pt x="188" y="79"/>
                  </a:cubicBezTo>
                  <a:close/>
                  <a:moveTo>
                    <a:pt x="185" y="95"/>
                  </a:moveTo>
                  <a:cubicBezTo>
                    <a:pt x="184" y="95"/>
                    <a:pt x="180" y="96"/>
                    <a:pt x="182" y="92"/>
                  </a:cubicBezTo>
                  <a:cubicBezTo>
                    <a:pt x="187" y="89"/>
                    <a:pt x="187" y="91"/>
                    <a:pt x="185" y="95"/>
                  </a:cubicBezTo>
                  <a:close/>
                  <a:moveTo>
                    <a:pt x="158" y="215"/>
                  </a:moveTo>
                  <a:cubicBezTo>
                    <a:pt x="160" y="215"/>
                    <a:pt x="161" y="215"/>
                    <a:pt x="161" y="216"/>
                  </a:cubicBezTo>
                  <a:cubicBezTo>
                    <a:pt x="158" y="217"/>
                    <a:pt x="152" y="225"/>
                    <a:pt x="152" y="221"/>
                  </a:cubicBezTo>
                  <a:cubicBezTo>
                    <a:pt x="154" y="217"/>
                    <a:pt x="157" y="219"/>
                    <a:pt x="158" y="215"/>
                  </a:cubicBezTo>
                  <a:close/>
                  <a:moveTo>
                    <a:pt x="198" y="104"/>
                  </a:moveTo>
                  <a:cubicBezTo>
                    <a:pt x="196" y="105"/>
                    <a:pt x="195" y="105"/>
                    <a:pt x="193" y="106"/>
                  </a:cubicBezTo>
                  <a:cubicBezTo>
                    <a:pt x="194" y="105"/>
                    <a:pt x="194" y="103"/>
                    <a:pt x="195" y="102"/>
                  </a:cubicBezTo>
                  <a:cubicBezTo>
                    <a:pt x="198" y="100"/>
                    <a:pt x="197" y="103"/>
                    <a:pt x="198" y="104"/>
                  </a:cubicBezTo>
                  <a:close/>
                  <a:moveTo>
                    <a:pt x="220" y="37"/>
                  </a:moveTo>
                  <a:cubicBezTo>
                    <a:pt x="224" y="31"/>
                    <a:pt x="218" y="36"/>
                    <a:pt x="219" y="33"/>
                  </a:cubicBezTo>
                  <a:cubicBezTo>
                    <a:pt x="223" y="28"/>
                    <a:pt x="226" y="35"/>
                    <a:pt x="220" y="37"/>
                  </a:cubicBezTo>
                  <a:close/>
                  <a:moveTo>
                    <a:pt x="167" y="222"/>
                  </a:moveTo>
                  <a:cubicBezTo>
                    <a:pt x="166" y="227"/>
                    <a:pt x="175" y="223"/>
                    <a:pt x="170" y="231"/>
                  </a:cubicBezTo>
                  <a:cubicBezTo>
                    <a:pt x="174" y="227"/>
                    <a:pt x="176" y="229"/>
                    <a:pt x="175" y="233"/>
                  </a:cubicBezTo>
                  <a:cubicBezTo>
                    <a:pt x="171" y="230"/>
                    <a:pt x="167" y="236"/>
                    <a:pt x="161" y="236"/>
                  </a:cubicBezTo>
                  <a:cubicBezTo>
                    <a:pt x="165" y="229"/>
                    <a:pt x="159" y="236"/>
                    <a:pt x="163" y="230"/>
                  </a:cubicBezTo>
                  <a:cubicBezTo>
                    <a:pt x="160" y="229"/>
                    <a:pt x="154" y="229"/>
                    <a:pt x="157" y="225"/>
                  </a:cubicBezTo>
                  <a:cubicBezTo>
                    <a:pt x="157" y="225"/>
                    <a:pt x="159" y="227"/>
                    <a:pt x="159" y="225"/>
                  </a:cubicBezTo>
                  <a:cubicBezTo>
                    <a:pt x="157" y="224"/>
                    <a:pt x="157" y="223"/>
                    <a:pt x="158" y="219"/>
                  </a:cubicBezTo>
                  <a:cubicBezTo>
                    <a:pt x="161" y="218"/>
                    <a:pt x="160" y="221"/>
                    <a:pt x="159" y="224"/>
                  </a:cubicBezTo>
                  <a:cubicBezTo>
                    <a:pt x="162" y="223"/>
                    <a:pt x="163" y="226"/>
                    <a:pt x="167" y="222"/>
                  </a:cubicBezTo>
                  <a:close/>
                  <a:moveTo>
                    <a:pt x="120" y="351"/>
                  </a:moveTo>
                  <a:cubicBezTo>
                    <a:pt x="116" y="354"/>
                    <a:pt x="115" y="351"/>
                    <a:pt x="115" y="350"/>
                  </a:cubicBezTo>
                  <a:cubicBezTo>
                    <a:pt x="118" y="347"/>
                    <a:pt x="120" y="348"/>
                    <a:pt x="120" y="351"/>
                  </a:cubicBezTo>
                  <a:close/>
                  <a:moveTo>
                    <a:pt x="169" y="204"/>
                  </a:moveTo>
                  <a:cubicBezTo>
                    <a:pt x="169" y="205"/>
                    <a:pt x="168" y="206"/>
                    <a:pt x="168" y="208"/>
                  </a:cubicBezTo>
                  <a:cubicBezTo>
                    <a:pt x="165" y="209"/>
                    <a:pt x="164" y="209"/>
                    <a:pt x="164" y="207"/>
                  </a:cubicBezTo>
                  <a:cubicBezTo>
                    <a:pt x="167" y="207"/>
                    <a:pt x="166" y="203"/>
                    <a:pt x="169" y="204"/>
                  </a:cubicBezTo>
                  <a:close/>
                  <a:moveTo>
                    <a:pt x="225" y="56"/>
                  </a:moveTo>
                  <a:cubicBezTo>
                    <a:pt x="221" y="58"/>
                    <a:pt x="226" y="51"/>
                    <a:pt x="221" y="54"/>
                  </a:cubicBezTo>
                  <a:cubicBezTo>
                    <a:pt x="222" y="50"/>
                    <a:pt x="226" y="48"/>
                    <a:pt x="225" y="47"/>
                  </a:cubicBezTo>
                  <a:cubicBezTo>
                    <a:pt x="232" y="44"/>
                    <a:pt x="224" y="53"/>
                    <a:pt x="225" y="56"/>
                  </a:cubicBezTo>
                  <a:close/>
                  <a:moveTo>
                    <a:pt x="205" y="120"/>
                  </a:moveTo>
                  <a:cubicBezTo>
                    <a:pt x="202" y="121"/>
                    <a:pt x="198" y="123"/>
                    <a:pt x="200" y="119"/>
                  </a:cubicBezTo>
                  <a:cubicBezTo>
                    <a:pt x="201" y="119"/>
                    <a:pt x="206" y="116"/>
                    <a:pt x="205" y="120"/>
                  </a:cubicBezTo>
                  <a:close/>
                  <a:moveTo>
                    <a:pt x="218" y="77"/>
                  </a:moveTo>
                  <a:cubicBezTo>
                    <a:pt x="221" y="72"/>
                    <a:pt x="229" y="70"/>
                    <a:pt x="228" y="74"/>
                  </a:cubicBezTo>
                  <a:cubicBezTo>
                    <a:pt x="225" y="77"/>
                    <a:pt x="222" y="78"/>
                    <a:pt x="221" y="78"/>
                  </a:cubicBezTo>
                  <a:cubicBezTo>
                    <a:pt x="225" y="74"/>
                    <a:pt x="221" y="75"/>
                    <a:pt x="218" y="77"/>
                  </a:cubicBezTo>
                  <a:close/>
                  <a:moveTo>
                    <a:pt x="176" y="256"/>
                  </a:moveTo>
                  <a:cubicBezTo>
                    <a:pt x="179" y="252"/>
                    <a:pt x="176" y="253"/>
                    <a:pt x="173" y="255"/>
                  </a:cubicBezTo>
                  <a:cubicBezTo>
                    <a:pt x="172" y="254"/>
                    <a:pt x="172" y="253"/>
                    <a:pt x="174" y="251"/>
                  </a:cubicBezTo>
                  <a:cubicBezTo>
                    <a:pt x="168" y="252"/>
                    <a:pt x="171" y="244"/>
                    <a:pt x="165" y="245"/>
                  </a:cubicBezTo>
                  <a:cubicBezTo>
                    <a:pt x="166" y="243"/>
                    <a:pt x="171" y="239"/>
                    <a:pt x="165" y="241"/>
                  </a:cubicBezTo>
                  <a:cubicBezTo>
                    <a:pt x="166" y="238"/>
                    <a:pt x="172" y="232"/>
                    <a:pt x="172" y="236"/>
                  </a:cubicBezTo>
                  <a:cubicBezTo>
                    <a:pt x="170" y="237"/>
                    <a:pt x="169" y="237"/>
                    <a:pt x="169" y="239"/>
                  </a:cubicBezTo>
                  <a:cubicBezTo>
                    <a:pt x="177" y="231"/>
                    <a:pt x="178" y="238"/>
                    <a:pt x="183" y="238"/>
                  </a:cubicBezTo>
                  <a:cubicBezTo>
                    <a:pt x="182" y="240"/>
                    <a:pt x="181" y="241"/>
                    <a:pt x="181" y="243"/>
                  </a:cubicBezTo>
                  <a:cubicBezTo>
                    <a:pt x="183" y="244"/>
                    <a:pt x="188" y="241"/>
                    <a:pt x="186" y="246"/>
                  </a:cubicBezTo>
                  <a:cubicBezTo>
                    <a:pt x="181" y="250"/>
                    <a:pt x="177" y="248"/>
                    <a:pt x="177" y="245"/>
                  </a:cubicBezTo>
                  <a:cubicBezTo>
                    <a:pt x="176" y="246"/>
                    <a:pt x="175" y="246"/>
                    <a:pt x="175" y="246"/>
                  </a:cubicBezTo>
                  <a:cubicBezTo>
                    <a:pt x="176" y="247"/>
                    <a:pt x="174" y="251"/>
                    <a:pt x="175" y="252"/>
                  </a:cubicBezTo>
                  <a:cubicBezTo>
                    <a:pt x="181" y="250"/>
                    <a:pt x="185" y="248"/>
                    <a:pt x="184" y="254"/>
                  </a:cubicBezTo>
                  <a:cubicBezTo>
                    <a:pt x="181" y="251"/>
                    <a:pt x="179" y="255"/>
                    <a:pt x="176" y="256"/>
                  </a:cubicBezTo>
                  <a:close/>
                  <a:moveTo>
                    <a:pt x="209" y="120"/>
                  </a:moveTo>
                  <a:cubicBezTo>
                    <a:pt x="211" y="119"/>
                    <a:pt x="211" y="116"/>
                    <a:pt x="213" y="115"/>
                  </a:cubicBezTo>
                  <a:cubicBezTo>
                    <a:pt x="211" y="119"/>
                    <a:pt x="216" y="115"/>
                    <a:pt x="214" y="119"/>
                  </a:cubicBezTo>
                  <a:cubicBezTo>
                    <a:pt x="211" y="120"/>
                    <a:pt x="209" y="123"/>
                    <a:pt x="205" y="124"/>
                  </a:cubicBezTo>
                  <a:cubicBezTo>
                    <a:pt x="205" y="123"/>
                    <a:pt x="206" y="122"/>
                    <a:pt x="206" y="121"/>
                  </a:cubicBezTo>
                  <a:cubicBezTo>
                    <a:pt x="207" y="121"/>
                    <a:pt x="208" y="120"/>
                    <a:pt x="209" y="120"/>
                  </a:cubicBezTo>
                  <a:close/>
                  <a:moveTo>
                    <a:pt x="106" y="444"/>
                  </a:moveTo>
                  <a:cubicBezTo>
                    <a:pt x="105" y="446"/>
                    <a:pt x="100" y="447"/>
                    <a:pt x="102" y="443"/>
                  </a:cubicBezTo>
                  <a:cubicBezTo>
                    <a:pt x="104" y="443"/>
                    <a:pt x="109" y="440"/>
                    <a:pt x="106" y="444"/>
                  </a:cubicBezTo>
                  <a:close/>
                  <a:moveTo>
                    <a:pt x="136" y="377"/>
                  </a:moveTo>
                  <a:cubicBezTo>
                    <a:pt x="131" y="381"/>
                    <a:pt x="133" y="371"/>
                    <a:pt x="134" y="373"/>
                  </a:cubicBezTo>
                  <a:cubicBezTo>
                    <a:pt x="134" y="375"/>
                    <a:pt x="138" y="373"/>
                    <a:pt x="136" y="377"/>
                  </a:cubicBezTo>
                  <a:close/>
                  <a:moveTo>
                    <a:pt x="231" y="88"/>
                  </a:moveTo>
                  <a:cubicBezTo>
                    <a:pt x="230" y="89"/>
                    <a:pt x="228" y="89"/>
                    <a:pt x="227" y="90"/>
                  </a:cubicBezTo>
                  <a:cubicBezTo>
                    <a:pt x="228" y="89"/>
                    <a:pt x="228" y="87"/>
                    <a:pt x="229" y="86"/>
                  </a:cubicBezTo>
                  <a:cubicBezTo>
                    <a:pt x="229" y="88"/>
                    <a:pt x="233" y="83"/>
                    <a:pt x="231" y="88"/>
                  </a:cubicBezTo>
                  <a:close/>
                  <a:moveTo>
                    <a:pt x="228" y="118"/>
                  </a:moveTo>
                  <a:cubicBezTo>
                    <a:pt x="227" y="119"/>
                    <a:pt x="226" y="120"/>
                    <a:pt x="225" y="122"/>
                  </a:cubicBezTo>
                  <a:cubicBezTo>
                    <a:pt x="220" y="124"/>
                    <a:pt x="220" y="124"/>
                    <a:pt x="220" y="124"/>
                  </a:cubicBezTo>
                  <a:cubicBezTo>
                    <a:pt x="220" y="123"/>
                    <a:pt x="221" y="120"/>
                    <a:pt x="221" y="117"/>
                  </a:cubicBezTo>
                  <a:cubicBezTo>
                    <a:pt x="222" y="118"/>
                    <a:pt x="226" y="118"/>
                    <a:pt x="228" y="118"/>
                  </a:cubicBezTo>
                  <a:close/>
                  <a:moveTo>
                    <a:pt x="233" y="88"/>
                  </a:moveTo>
                  <a:cubicBezTo>
                    <a:pt x="236" y="86"/>
                    <a:pt x="238" y="83"/>
                    <a:pt x="240" y="81"/>
                  </a:cubicBezTo>
                  <a:cubicBezTo>
                    <a:pt x="239" y="83"/>
                    <a:pt x="242" y="82"/>
                    <a:pt x="240" y="85"/>
                  </a:cubicBezTo>
                  <a:cubicBezTo>
                    <a:pt x="233" y="87"/>
                    <a:pt x="240" y="90"/>
                    <a:pt x="236" y="93"/>
                  </a:cubicBezTo>
                  <a:cubicBezTo>
                    <a:pt x="236" y="90"/>
                    <a:pt x="229" y="91"/>
                    <a:pt x="234" y="85"/>
                  </a:cubicBezTo>
                  <a:lnTo>
                    <a:pt x="233" y="88"/>
                  </a:lnTo>
                  <a:close/>
                  <a:moveTo>
                    <a:pt x="225" y="135"/>
                  </a:moveTo>
                  <a:cubicBezTo>
                    <a:pt x="229" y="129"/>
                    <a:pt x="223" y="132"/>
                    <a:pt x="223" y="129"/>
                  </a:cubicBezTo>
                  <a:cubicBezTo>
                    <a:pt x="230" y="123"/>
                    <a:pt x="231" y="130"/>
                    <a:pt x="225" y="135"/>
                  </a:cubicBezTo>
                  <a:close/>
                  <a:moveTo>
                    <a:pt x="226" y="139"/>
                  </a:moveTo>
                  <a:cubicBezTo>
                    <a:pt x="226" y="141"/>
                    <a:pt x="222" y="145"/>
                    <a:pt x="224" y="144"/>
                  </a:cubicBezTo>
                  <a:cubicBezTo>
                    <a:pt x="226" y="143"/>
                    <a:pt x="227" y="140"/>
                    <a:pt x="229" y="139"/>
                  </a:cubicBezTo>
                  <a:cubicBezTo>
                    <a:pt x="229" y="140"/>
                    <a:pt x="229" y="142"/>
                    <a:pt x="228" y="143"/>
                  </a:cubicBezTo>
                  <a:cubicBezTo>
                    <a:pt x="226" y="144"/>
                    <a:pt x="225" y="145"/>
                    <a:pt x="224" y="147"/>
                  </a:cubicBezTo>
                  <a:cubicBezTo>
                    <a:pt x="222" y="148"/>
                    <a:pt x="219" y="149"/>
                    <a:pt x="220" y="146"/>
                  </a:cubicBezTo>
                  <a:cubicBezTo>
                    <a:pt x="221" y="146"/>
                    <a:pt x="222" y="145"/>
                    <a:pt x="223" y="143"/>
                  </a:cubicBezTo>
                  <a:cubicBezTo>
                    <a:pt x="220" y="144"/>
                    <a:pt x="219" y="146"/>
                    <a:pt x="217" y="147"/>
                  </a:cubicBezTo>
                  <a:cubicBezTo>
                    <a:pt x="218" y="142"/>
                    <a:pt x="223" y="142"/>
                    <a:pt x="226" y="139"/>
                  </a:cubicBezTo>
                  <a:close/>
                  <a:moveTo>
                    <a:pt x="217" y="169"/>
                  </a:moveTo>
                  <a:cubicBezTo>
                    <a:pt x="213" y="170"/>
                    <a:pt x="211" y="169"/>
                    <a:pt x="213" y="163"/>
                  </a:cubicBezTo>
                  <a:cubicBezTo>
                    <a:pt x="217" y="163"/>
                    <a:pt x="217" y="165"/>
                    <a:pt x="217" y="169"/>
                  </a:cubicBezTo>
                  <a:close/>
                  <a:moveTo>
                    <a:pt x="239" y="92"/>
                  </a:moveTo>
                  <a:cubicBezTo>
                    <a:pt x="242" y="92"/>
                    <a:pt x="239" y="99"/>
                    <a:pt x="243" y="98"/>
                  </a:cubicBezTo>
                  <a:cubicBezTo>
                    <a:pt x="239" y="100"/>
                    <a:pt x="238" y="98"/>
                    <a:pt x="237" y="96"/>
                  </a:cubicBezTo>
                  <a:cubicBezTo>
                    <a:pt x="238" y="95"/>
                    <a:pt x="238" y="94"/>
                    <a:pt x="239" y="92"/>
                  </a:cubicBezTo>
                  <a:close/>
                  <a:moveTo>
                    <a:pt x="192" y="256"/>
                  </a:moveTo>
                  <a:cubicBezTo>
                    <a:pt x="188" y="258"/>
                    <a:pt x="188" y="258"/>
                    <a:pt x="188" y="258"/>
                  </a:cubicBezTo>
                  <a:cubicBezTo>
                    <a:pt x="190" y="254"/>
                    <a:pt x="189" y="253"/>
                    <a:pt x="185" y="255"/>
                  </a:cubicBezTo>
                  <a:cubicBezTo>
                    <a:pt x="185" y="254"/>
                    <a:pt x="186" y="253"/>
                    <a:pt x="186" y="252"/>
                  </a:cubicBezTo>
                  <a:cubicBezTo>
                    <a:pt x="190" y="251"/>
                    <a:pt x="190" y="254"/>
                    <a:pt x="192" y="256"/>
                  </a:cubicBezTo>
                  <a:close/>
                  <a:moveTo>
                    <a:pt x="240" y="106"/>
                  </a:moveTo>
                  <a:cubicBezTo>
                    <a:pt x="241" y="103"/>
                    <a:pt x="238" y="104"/>
                    <a:pt x="240" y="100"/>
                  </a:cubicBezTo>
                  <a:cubicBezTo>
                    <a:pt x="243" y="99"/>
                    <a:pt x="244" y="103"/>
                    <a:pt x="240" y="106"/>
                  </a:cubicBezTo>
                  <a:close/>
                  <a:moveTo>
                    <a:pt x="149" y="399"/>
                  </a:moveTo>
                  <a:cubicBezTo>
                    <a:pt x="145" y="400"/>
                    <a:pt x="146" y="394"/>
                    <a:pt x="143" y="394"/>
                  </a:cubicBezTo>
                  <a:cubicBezTo>
                    <a:pt x="148" y="389"/>
                    <a:pt x="148" y="396"/>
                    <a:pt x="149" y="399"/>
                  </a:cubicBezTo>
                  <a:close/>
                  <a:moveTo>
                    <a:pt x="253" y="77"/>
                  </a:moveTo>
                  <a:cubicBezTo>
                    <a:pt x="254" y="75"/>
                    <a:pt x="256" y="74"/>
                    <a:pt x="258" y="73"/>
                  </a:cubicBezTo>
                  <a:cubicBezTo>
                    <a:pt x="260" y="73"/>
                    <a:pt x="261" y="74"/>
                    <a:pt x="261" y="76"/>
                  </a:cubicBezTo>
                  <a:cubicBezTo>
                    <a:pt x="259" y="78"/>
                    <a:pt x="257" y="80"/>
                    <a:pt x="255" y="82"/>
                  </a:cubicBezTo>
                  <a:cubicBezTo>
                    <a:pt x="261" y="79"/>
                    <a:pt x="261" y="82"/>
                    <a:pt x="263" y="83"/>
                  </a:cubicBezTo>
                  <a:cubicBezTo>
                    <a:pt x="260" y="89"/>
                    <a:pt x="262" y="90"/>
                    <a:pt x="262" y="95"/>
                  </a:cubicBezTo>
                  <a:cubicBezTo>
                    <a:pt x="257" y="98"/>
                    <a:pt x="257" y="91"/>
                    <a:pt x="255" y="88"/>
                  </a:cubicBezTo>
                  <a:cubicBezTo>
                    <a:pt x="255" y="90"/>
                    <a:pt x="254" y="91"/>
                    <a:pt x="252" y="92"/>
                  </a:cubicBezTo>
                  <a:cubicBezTo>
                    <a:pt x="250" y="90"/>
                    <a:pt x="251" y="88"/>
                    <a:pt x="254" y="86"/>
                  </a:cubicBezTo>
                  <a:cubicBezTo>
                    <a:pt x="252" y="85"/>
                    <a:pt x="245" y="83"/>
                    <a:pt x="250" y="74"/>
                  </a:cubicBezTo>
                  <a:cubicBezTo>
                    <a:pt x="250" y="78"/>
                    <a:pt x="252" y="75"/>
                    <a:pt x="253" y="77"/>
                  </a:cubicBezTo>
                  <a:close/>
                  <a:moveTo>
                    <a:pt x="237" y="131"/>
                  </a:moveTo>
                  <a:cubicBezTo>
                    <a:pt x="233" y="134"/>
                    <a:pt x="231" y="136"/>
                    <a:pt x="231" y="132"/>
                  </a:cubicBezTo>
                  <a:cubicBezTo>
                    <a:pt x="233" y="134"/>
                    <a:pt x="236" y="128"/>
                    <a:pt x="237" y="131"/>
                  </a:cubicBezTo>
                  <a:close/>
                  <a:moveTo>
                    <a:pt x="249" y="91"/>
                  </a:moveTo>
                  <a:cubicBezTo>
                    <a:pt x="249" y="93"/>
                    <a:pt x="250" y="93"/>
                    <a:pt x="249" y="96"/>
                  </a:cubicBezTo>
                  <a:cubicBezTo>
                    <a:pt x="246" y="98"/>
                    <a:pt x="245" y="93"/>
                    <a:pt x="249" y="91"/>
                  </a:cubicBezTo>
                  <a:close/>
                  <a:moveTo>
                    <a:pt x="196" y="261"/>
                  </a:moveTo>
                  <a:cubicBezTo>
                    <a:pt x="196" y="263"/>
                    <a:pt x="197" y="263"/>
                    <a:pt x="199" y="262"/>
                  </a:cubicBezTo>
                  <a:cubicBezTo>
                    <a:pt x="198" y="264"/>
                    <a:pt x="197" y="266"/>
                    <a:pt x="197" y="268"/>
                  </a:cubicBezTo>
                  <a:cubicBezTo>
                    <a:pt x="202" y="267"/>
                    <a:pt x="200" y="271"/>
                    <a:pt x="205" y="271"/>
                  </a:cubicBezTo>
                  <a:cubicBezTo>
                    <a:pt x="203" y="271"/>
                    <a:pt x="203" y="274"/>
                    <a:pt x="200" y="274"/>
                  </a:cubicBezTo>
                  <a:cubicBezTo>
                    <a:pt x="201" y="270"/>
                    <a:pt x="199" y="270"/>
                    <a:pt x="196" y="270"/>
                  </a:cubicBezTo>
                  <a:cubicBezTo>
                    <a:pt x="194" y="273"/>
                    <a:pt x="192" y="276"/>
                    <a:pt x="188" y="277"/>
                  </a:cubicBezTo>
                  <a:cubicBezTo>
                    <a:pt x="189" y="275"/>
                    <a:pt x="188" y="273"/>
                    <a:pt x="189" y="270"/>
                  </a:cubicBezTo>
                  <a:cubicBezTo>
                    <a:pt x="192" y="269"/>
                    <a:pt x="191" y="272"/>
                    <a:pt x="195" y="269"/>
                  </a:cubicBezTo>
                  <a:cubicBezTo>
                    <a:pt x="198" y="266"/>
                    <a:pt x="194" y="265"/>
                    <a:pt x="196" y="261"/>
                  </a:cubicBezTo>
                  <a:close/>
                  <a:moveTo>
                    <a:pt x="194" y="266"/>
                  </a:moveTo>
                  <a:cubicBezTo>
                    <a:pt x="191" y="267"/>
                    <a:pt x="190" y="265"/>
                    <a:pt x="192" y="261"/>
                  </a:cubicBezTo>
                  <a:cubicBezTo>
                    <a:pt x="195" y="261"/>
                    <a:pt x="193" y="264"/>
                    <a:pt x="194" y="266"/>
                  </a:cubicBezTo>
                  <a:close/>
                  <a:moveTo>
                    <a:pt x="252" y="106"/>
                  </a:moveTo>
                  <a:cubicBezTo>
                    <a:pt x="252" y="109"/>
                    <a:pt x="248" y="108"/>
                    <a:pt x="248" y="111"/>
                  </a:cubicBezTo>
                  <a:cubicBezTo>
                    <a:pt x="246" y="112"/>
                    <a:pt x="245" y="111"/>
                    <a:pt x="246" y="109"/>
                  </a:cubicBezTo>
                  <a:cubicBezTo>
                    <a:pt x="248" y="107"/>
                    <a:pt x="251" y="105"/>
                    <a:pt x="252" y="106"/>
                  </a:cubicBezTo>
                  <a:close/>
                  <a:moveTo>
                    <a:pt x="144" y="435"/>
                  </a:moveTo>
                  <a:cubicBezTo>
                    <a:pt x="142" y="436"/>
                    <a:pt x="139" y="437"/>
                    <a:pt x="140" y="434"/>
                  </a:cubicBezTo>
                  <a:cubicBezTo>
                    <a:pt x="143" y="432"/>
                    <a:pt x="144" y="433"/>
                    <a:pt x="144" y="435"/>
                  </a:cubicBezTo>
                  <a:close/>
                  <a:moveTo>
                    <a:pt x="255" y="98"/>
                  </a:moveTo>
                  <a:cubicBezTo>
                    <a:pt x="255" y="100"/>
                    <a:pt x="253" y="101"/>
                    <a:pt x="253" y="103"/>
                  </a:cubicBezTo>
                  <a:cubicBezTo>
                    <a:pt x="250" y="104"/>
                    <a:pt x="250" y="103"/>
                    <a:pt x="251" y="100"/>
                  </a:cubicBezTo>
                  <a:lnTo>
                    <a:pt x="255" y="98"/>
                  </a:lnTo>
                  <a:close/>
                  <a:moveTo>
                    <a:pt x="233" y="186"/>
                  </a:moveTo>
                  <a:cubicBezTo>
                    <a:pt x="232" y="188"/>
                    <a:pt x="231" y="189"/>
                    <a:pt x="230" y="191"/>
                  </a:cubicBezTo>
                  <a:cubicBezTo>
                    <a:pt x="228" y="190"/>
                    <a:pt x="225" y="190"/>
                    <a:pt x="227" y="185"/>
                  </a:cubicBezTo>
                  <a:cubicBezTo>
                    <a:pt x="231" y="183"/>
                    <a:pt x="228" y="188"/>
                    <a:pt x="233" y="186"/>
                  </a:cubicBezTo>
                  <a:close/>
                  <a:moveTo>
                    <a:pt x="255" y="111"/>
                  </a:moveTo>
                  <a:cubicBezTo>
                    <a:pt x="254" y="116"/>
                    <a:pt x="259" y="114"/>
                    <a:pt x="259" y="118"/>
                  </a:cubicBezTo>
                  <a:cubicBezTo>
                    <a:pt x="257" y="116"/>
                    <a:pt x="251" y="119"/>
                    <a:pt x="252" y="114"/>
                  </a:cubicBezTo>
                  <a:cubicBezTo>
                    <a:pt x="253" y="113"/>
                    <a:pt x="254" y="112"/>
                    <a:pt x="255" y="111"/>
                  </a:cubicBezTo>
                  <a:close/>
                  <a:moveTo>
                    <a:pt x="247" y="136"/>
                  </a:moveTo>
                  <a:cubicBezTo>
                    <a:pt x="251" y="134"/>
                    <a:pt x="251" y="134"/>
                    <a:pt x="251" y="134"/>
                  </a:cubicBezTo>
                  <a:cubicBezTo>
                    <a:pt x="250" y="136"/>
                    <a:pt x="249" y="139"/>
                    <a:pt x="248" y="141"/>
                  </a:cubicBezTo>
                  <a:cubicBezTo>
                    <a:pt x="249" y="137"/>
                    <a:pt x="245" y="140"/>
                    <a:pt x="247" y="136"/>
                  </a:cubicBezTo>
                  <a:close/>
                  <a:moveTo>
                    <a:pt x="261" y="101"/>
                  </a:moveTo>
                  <a:cubicBezTo>
                    <a:pt x="263" y="99"/>
                    <a:pt x="262" y="95"/>
                    <a:pt x="266" y="94"/>
                  </a:cubicBezTo>
                  <a:cubicBezTo>
                    <a:pt x="267" y="96"/>
                    <a:pt x="263" y="97"/>
                    <a:pt x="262" y="101"/>
                  </a:cubicBezTo>
                  <a:cubicBezTo>
                    <a:pt x="261" y="102"/>
                    <a:pt x="259" y="103"/>
                    <a:pt x="257" y="103"/>
                  </a:cubicBezTo>
                  <a:cubicBezTo>
                    <a:pt x="259" y="101"/>
                    <a:pt x="256" y="100"/>
                    <a:pt x="259" y="98"/>
                  </a:cubicBezTo>
                  <a:cubicBezTo>
                    <a:pt x="261" y="98"/>
                    <a:pt x="260" y="100"/>
                    <a:pt x="261" y="101"/>
                  </a:cubicBezTo>
                  <a:close/>
                  <a:moveTo>
                    <a:pt x="205" y="278"/>
                  </a:moveTo>
                  <a:cubicBezTo>
                    <a:pt x="205" y="275"/>
                    <a:pt x="201" y="280"/>
                    <a:pt x="201" y="276"/>
                  </a:cubicBezTo>
                  <a:cubicBezTo>
                    <a:pt x="205" y="274"/>
                    <a:pt x="209" y="274"/>
                    <a:pt x="205" y="278"/>
                  </a:cubicBezTo>
                  <a:close/>
                  <a:moveTo>
                    <a:pt x="254" y="148"/>
                  </a:moveTo>
                  <a:cubicBezTo>
                    <a:pt x="252" y="147"/>
                    <a:pt x="250" y="147"/>
                    <a:pt x="250" y="145"/>
                  </a:cubicBezTo>
                  <a:cubicBezTo>
                    <a:pt x="254" y="142"/>
                    <a:pt x="254" y="146"/>
                    <a:pt x="254" y="148"/>
                  </a:cubicBezTo>
                  <a:close/>
                  <a:moveTo>
                    <a:pt x="155" y="454"/>
                  </a:moveTo>
                  <a:cubicBezTo>
                    <a:pt x="153" y="454"/>
                    <a:pt x="151" y="455"/>
                    <a:pt x="152" y="452"/>
                  </a:cubicBezTo>
                  <a:cubicBezTo>
                    <a:pt x="155" y="449"/>
                    <a:pt x="157" y="450"/>
                    <a:pt x="155" y="454"/>
                  </a:cubicBezTo>
                  <a:close/>
                  <a:moveTo>
                    <a:pt x="250" y="173"/>
                  </a:moveTo>
                  <a:cubicBezTo>
                    <a:pt x="250" y="171"/>
                    <a:pt x="247" y="171"/>
                    <a:pt x="249" y="167"/>
                  </a:cubicBezTo>
                  <a:cubicBezTo>
                    <a:pt x="252" y="165"/>
                    <a:pt x="252" y="171"/>
                    <a:pt x="250" y="173"/>
                  </a:cubicBezTo>
                  <a:close/>
                  <a:moveTo>
                    <a:pt x="212" y="286"/>
                  </a:moveTo>
                  <a:cubicBezTo>
                    <a:pt x="214" y="287"/>
                    <a:pt x="215" y="290"/>
                    <a:pt x="215" y="293"/>
                  </a:cubicBezTo>
                  <a:cubicBezTo>
                    <a:pt x="211" y="294"/>
                    <a:pt x="206" y="291"/>
                    <a:pt x="212" y="286"/>
                  </a:cubicBezTo>
                  <a:close/>
                  <a:moveTo>
                    <a:pt x="291" y="96"/>
                  </a:moveTo>
                  <a:cubicBezTo>
                    <a:pt x="287" y="97"/>
                    <a:pt x="290" y="97"/>
                    <a:pt x="289" y="100"/>
                  </a:cubicBezTo>
                  <a:cubicBezTo>
                    <a:pt x="285" y="102"/>
                    <a:pt x="288" y="97"/>
                    <a:pt x="286" y="98"/>
                  </a:cubicBezTo>
                  <a:cubicBezTo>
                    <a:pt x="283" y="103"/>
                    <a:pt x="286" y="103"/>
                    <a:pt x="285" y="106"/>
                  </a:cubicBezTo>
                  <a:cubicBezTo>
                    <a:pt x="284" y="108"/>
                    <a:pt x="280" y="114"/>
                    <a:pt x="280" y="111"/>
                  </a:cubicBezTo>
                  <a:cubicBezTo>
                    <a:pt x="283" y="109"/>
                    <a:pt x="279" y="109"/>
                    <a:pt x="281" y="105"/>
                  </a:cubicBezTo>
                  <a:cubicBezTo>
                    <a:pt x="276" y="109"/>
                    <a:pt x="279" y="102"/>
                    <a:pt x="276" y="103"/>
                  </a:cubicBezTo>
                  <a:cubicBezTo>
                    <a:pt x="278" y="98"/>
                    <a:pt x="279" y="96"/>
                    <a:pt x="277" y="95"/>
                  </a:cubicBezTo>
                  <a:cubicBezTo>
                    <a:pt x="275" y="95"/>
                    <a:pt x="275" y="98"/>
                    <a:pt x="274" y="99"/>
                  </a:cubicBezTo>
                  <a:cubicBezTo>
                    <a:pt x="275" y="92"/>
                    <a:pt x="279" y="90"/>
                    <a:pt x="286" y="85"/>
                  </a:cubicBezTo>
                  <a:cubicBezTo>
                    <a:pt x="286" y="87"/>
                    <a:pt x="284" y="88"/>
                    <a:pt x="283" y="89"/>
                  </a:cubicBezTo>
                  <a:cubicBezTo>
                    <a:pt x="285" y="89"/>
                    <a:pt x="283" y="92"/>
                    <a:pt x="284" y="92"/>
                  </a:cubicBezTo>
                  <a:cubicBezTo>
                    <a:pt x="285" y="90"/>
                    <a:pt x="285" y="88"/>
                    <a:pt x="287" y="87"/>
                  </a:cubicBezTo>
                  <a:cubicBezTo>
                    <a:pt x="290" y="86"/>
                    <a:pt x="288" y="90"/>
                    <a:pt x="292" y="85"/>
                  </a:cubicBezTo>
                  <a:cubicBezTo>
                    <a:pt x="292" y="86"/>
                    <a:pt x="294" y="86"/>
                    <a:pt x="292" y="90"/>
                  </a:cubicBezTo>
                  <a:cubicBezTo>
                    <a:pt x="290" y="91"/>
                    <a:pt x="290" y="89"/>
                    <a:pt x="289" y="91"/>
                  </a:cubicBezTo>
                  <a:cubicBezTo>
                    <a:pt x="290" y="92"/>
                    <a:pt x="290" y="94"/>
                    <a:pt x="291" y="96"/>
                  </a:cubicBezTo>
                  <a:close/>
                  <a:moveTo>
                    <a:pt x="277" y="132"/>
                  </a:moveTo>
                  <a:cubicBezTo>
                    <a:pt x="279" y="129"/>
                    <a:pt x="280" y="131"/>
                    <a:pt x="282" y="131"/>
                  </a:cubicBezTo>
                  <a:cubicBezTo>
                    <a:pt x="278" y="136"/>
                    <a:pt x="283" y="135"/>
                    <a:pt x="283" y="138"/>
                  </a:cubicBezTo>
                  <a:cubicBezTo>
                    <a:pt x="277" y="141"/>
                    <a:pt x="284" y="140"/>
                    <a:pt x="281" y="145"/>
                  </a:cubicBezTo>
                  <a:cubicBezTo>
                    <a:pt x="278" y="145"/>
                    <a:pt x="279" y="140"/>
                    <a:pt x="277" y="140"/>
                  </a:cubicBezTo>
                  <a:cubicBezTo>
                    <a:pt x="271" y="141"/>
                    <a:pt x="263" y="151"/>
                    <a:pt x="263" y="145"/>
                  </a:cubicBezTo>
                  <a:cubicBezTo>
                    <a:pt x="267" y="145"/>
                    <a:pt x="278" y="138"/>
                    <a:pt x="277" y="132"/>
                  </a:cubicBezTo>
                  <a:close/>
                  <a:moveTo>
                    <a:pt x="170" y="462"/>
                  </a:moveTo>
                  <a:cubicBezTo>
                    <a:pt x="169" y="464"/>
                    <a:pt x="165" y="463"/>
                    <a:pt x="165" y="466"/>
                  </a:cubicBezTo>
                  <a:cubicBezTo>
                    <a:pt x="169" y="466"/>
                    <a:pt x="170" y="463"/>
                    <a:pt x="173" y="462"/>
                  </a:cubicBezTo>
                  <a:cubicBezTo>
                    <a:pt x="172" y="464"/>
                    <a:pt x="173" y="464"/>
                    <a:pt x="173" y="466"/>
                  </a:cubicBezTo>
                  <a:cubicBezTo>
                    <a:pt x="166" y="470"/>
                    <a:pt x="164" y="470"/>
                    <a:pt x="158" y="474"/>
                  </a:cubicBezTo>
                  <a:cubicBezTo>
                    <a:pt x="161" y="466"/>
                    <a:pt x="160" y="466"/>
                    <a:pt x="160" y="461"/>
                  </a:cubicBezTo>
                  <a:cubicBezTo>
                    <a:pt x="164" y="460"/>
                    <a:pt x="169" y="458"/>
                    <a:pt x="170" y="462"/>
                  </a:cubicBezTo>
                  <a:close/>
                  <a:moveTo>
                    <a:pt x="220" y="295"/>
                  </a:moveTo>
                  <a:cubicBezTo>
                    <a:pt x="217" y="297"/>
                    <a:pt x="215" y="297"/>
                    <a:pt x="215" y="294"/>
                  </a:cubicBezTo>
                  <a:cubicBezTo>
                    <a:pt x="217" y="293"/>
                    <a:pt x="219" y="294"/>
                    <a:pt x="220" y="295"/>
                  </a:cubicBezTo>
                  <a:close/>
                  <a:moveTo>
                    <a:pt x="291" y="80"/>
                  </a:moveTo>
                  <a:cubicBezTo>
                    <a:pt x="289" y="81"/>
                    <a:pt x="289" y="84"/>
                    <a:pt x="287" y="84"/>
                  </a:cubicBezTo>
                  <a:cubicBezTo>
                    <a:pt x="284" y="84"/>
                    <a:pt x="290" y="77"/>
                    <a:pt x="291" y="80"/>
                  </a:cubicBezTo>
                  <a:close/>
                  <a:moveTo>
                    <a:pt x="274" y="149"/>
                  </a:moveTo>
                  <a:cubicBezTo>
                    <a:pt x="266" y="152"/>
                    <a:pt x="266" y="152"/>
                    <a:pt x="266" y="152"/>
                  </a:cubicBezTo>
                  <a:cubicBezTo>
                    <a:pt x="267" y="150"/>
                    <a:pt x="265" y="151"/>
                    <a:pt x="266" y="149"/>
                  </a:cubicBezTo>
                  <a:cubicBezTo>
                    <a:pt x="269" y="145"/>
                    <a:pt x="275" y="145"/>
                    <a:pt x="274" y="149"/>
                  </a:cubicBezTo>
                  <a:close/>
                  <a:moveTo>
                    <a:pt x="221" y="299"/>
                  </a:moveTo>
                  <a:cubicBezTo>
                    <a:pt x="221" y="302"/>
                    <a:pt x="222" y="302"/>
                    <a:pt x="219" y="304"/>
                  </a:cubicBezTo>
                  <a:cubicBezTo>
                    <a:pt x="220" y="302"/>
                    <a:pt x="217" y="303"/>
                    <a:pt x="218" y="300"/>
                  </a:cubicBezTo>
                  <a:cubicBezTo>
                    <a:pt x="219" y="300"/>
                    <a:pt x="220" y="299"/>
                    <a:pt x="221" y="299"/>
                  </a:cubicBezTo>
                  <a:close/>
                  <a:moveTo>
                    <a:pt x="255" y="214"/>
                  </a:moveTo>
                  <a:cubicBezTo>
                    <a:pt x="253" y="219"/>
                    <a:pt x="248" y="218"/>
                    <a:pt x="249" y="215"/>
                  </a:cubicBezTo>
                  <a:cubicBezTo>
                    <a:pt x="252" y="213"/>
                    <a:pt x="251" y="216"/>
                    <a:pt x="255" y="214"/>
                  </a:cubicBezTo>
                  <a:close/>
                  <a:moveTo>
                    <a:pt x="288" y="105"/>
                  </a:moveTo>
                  <a:cubicBezTo>
                    <a:pt x="289" y="106"/>
                    <a:pt x="287" y="110"/>
                    <a:pt x="284" y="111"/>
                  </a:cubicBezTo>
                  <a:cubicBezTo>
                    <a:pt x="285" y="109"/>
                    <a:pt x="286" y="106"/>
                    <a:pt x="288" y="105"/>
                  </a:cubicBezTo>
                  <a:close/>
                  <a:moveTo>
                    <a:pt x="227" y="297"/>
                  </a:moveTo>
                  <a:cubicBezTo>
                    <a:pt x="227" y="297"/>
                    <a:pt x="226" y="297"/>
                    <a:pt x="226" y="298"/>
                  </a:cubicBezTo>
                  <a:cubicBezTo>
                    <a:pt x="228" y="297"/>
                    <a:pt x="228" y="298"/>
                    <a:pt x="228" y="299"/>
                  </a:cubicBezTo>
                  <a:cubicBezTo>
                    <a:pt x="225" y="300"/>
                    <a:pt x="223" y="300"/>
                    <a:pt x="224" y="297"/>
                  </a:cubicBezTo>
                  <a:cubicBezTo>
                    <a:pt x="225" y="297"/>
                    <a:pt x="228" y="295"/>
                    <a:pt x="227" y="297"/>
                  </a:cubicBezTo>
                  <a:close/>
                  <a:moveTo>
                    <a:pt x="240" y="281"/>
                  </a:moveTo>
                  <a:cubicBezTo>
                    <a:pt x="241" y="278"/>
                    <a:pt x="235" y="282"/>
                    <a:pt x="236" y="278"/>
                  </a:cubicBezTo>
                  <a:cubicBezTo>
                    <a:pt x="239" y="276"/>
                    <a:pt x="243" y="278"/>
                    <a:pt x="240" y="281"/>
                  </a:cubicBezTo>
                  <a:close/>
                  <a:moveTo>
                    <a:pt x="319" y="48"/>
                  </a:moveTo>
                  <a:cubicBezTo>
                    <a:pt x="316" y="50"/>
                    <a:pt x="319" y="51"/>
                    <a:pt x="321" y="48"/>
                  </a:cubicBezTo>
                  <a:cubicBezTo>
                    <a:pt x="320" y="51"/>
                    <a:pt x="318" y="52"/>
                    <a:pt x="316" y="54"/>
                  </a:cubicBezTo>
                  <a:cubicBezTo>
                    <a:pt x="316" y="51"/>
                    <a:pt x="314" y="54"/>
                    <a:pt x="313" y="50"/>
                  </a:cubicBezTo>
                  <a:cubicBezTo>
                    <a:pt x="316" y="48"/>
                    <a:pt x="318" y="47"/>
                    <a:pt x="319" y="48"/>
                  </a:cubicBezTo>
                  <a:close/>
                  <a:moveTo>
                    <a:pt x="189" y="490"/>
                  </a:moveTo>
                  <a:cubicBezTo>
                    <a:pt x="185" y="492"/>
                    <a:pt x="187" y="489"/>
                    <a:pt x="186" y="487"/>
                  </a:cubicBezTo>
                  <a:cubicBezTo>
                    <a:pt x="189" y="486"/>
                    <a:pt x="190" y="487"/>
                    <a:pt x="189" y="490"/>
                  </a:cubicBezTo>
                  <a:close/>
                  <a:moveTo>
                    <a:pt x="273" y="237"/>
                  </a:moveTo>
                  <a:cubicBezTo>
                    <a:pt x="271" y="239"/>
                    <a:pt x="271" y="237"/>
                    <a:pt x="272" y="234"/>
                  </a:cubicBezTo>
                  <a:cubicBezTo>
                    <a:pt x="275" y="233"/>
                    <a:pt x="275" y="234"/>
                    <a:pt x="273" y="237"/>
                  </a:cubicBezTo>
                  <a:close/>
                  <a:moveTo>
                    <a:pt x="243" y="334"/>
                  </a:moveTo>
                  <a:cubicBezTo>
                    <a:pt x="242" y="338"/>
                    <a:pt x="237" y="340"/>
                    <a:pt x="239" y="336"/>
                  </a:cubicBezTo>
                  <a:cubicBezTo>
                    <a:pt x="241" y="335"/>
                    <a:pt x="241" y="333"/>
                    <a:pt x="243" y="334"/>
                  </a:cubicBezTo>
                  <a:close/>
                  <a:moveTo>
                    <a:pt x="276" y="247"/>
                  </a:moveTo>
                  <a:cubicBezTo>
                    <a:pt x="280" y="246"/>
                    <a:pt x="282" y="250"/>
                    <a:pt x="278" y="255"/>
                  </a:cubicBezTo>
                  <a:cubicBezTo>
                    <a:pt x="281" y="249"/>
                    <a:pt x="275" y="252"/>
                    <a:pt x="273" y="251"/>
                  </a:cubicBezTo>
                  <a:cubicBezTo>
                    <a:pt x="276" y="249"/>
                    <a:pt x="273" y="250"/>
                    <a:pt x="276" y="247"/>
                  </a:cubicBezTo>
                  <a:close/>
                  <a:moveTo>
                    <a:pt x="202" y="512"/>
                  </a:moveTo>
                  <a:cubicBezTo>
                    <a:pt x="200" y="512"/>
                    <a:pt x="197" y="511"/>
                    <a:pt x="199" y="507"/>
                  </a:cubicBezTo>
                  <a:cubicBezTo>
                    <a:pt x="202" y="506"/>
                    <a:pt x="206" y="508"/>
                    <a:pt x="202" y="512"/>
                  </a:cubicBezTo>
                  <a:close/>
                  <a:moveTo>
                    <a:pt x="336" y="92"/>
                  </a:moveTo>
                  <a:cubicBezTo>
                    <a:pt x="337" y="90"/>
                    <a:pt x="335" y="87"/>
                    <a:pt x="338" y="85"/>
                  </a:cubicBezTo>
                  <a:cubicBezTo>
                    <a:pt x="340" y="84"/>
                    <a:pt x="339" y="90"/>
                    <a:pt x="336" y="92"/>
                  </a:cubicBezTo>
                  <a:close/>
                  <a:moveTo>
                    <a:pt x="325" y="163"/>
                  </a:moveTo>
                  <a:cubicBezTo>
                    <a:pt x="323" y="168"/>
                    <a:pt x="326" y="168"/>
                    <a:pt x="324" y="171"/>
                  </a:cubicBezTo>
                  <a:cubicBezTo>
                    <a:pt x="321" y="173"/>
                    <a:pt x="323" y="167"/>
                    <a:pt x="317" y="171"/>
                  </a:cubicBezTo>
                  <a:cubicBezTo>
                    <a:pt x="319" y="168"/>
                    <a:pt x="316" y="170"/>
                    <a:pt x="318" y="166"/>
                  </a:cubicBezTo>
                  <a:cubicBezTo>
                    <a:pt x="322" y="165"/>
                    <a:pt x="321" y="166"/>
                    <a:pt x="325" y="163"/>
                  </a:cubicBezTo>
                  <a:close/>
                  <a:moveTo>
                    <a:pt x="277" y="319"/>
                  </a:moveTo>
                  <a:cubicBezTo>
                    <a:pt x="276" y="322"/>
                    <a:pt x="275" y="325"/>
                    <a:pt x="271" y="326"/>
                  </a:cubicBezTo>
                  <a:cubicBezTo>
                    <a:pt x="271" y="324"/>
                    <a:pt x="274" y="320"/>
                    <a:pt x="272" y="319"/>
                  </a:cubicBezTo>
                  <a:cubicBezTo>
                    <a:pt x="276" y="316"/>
                    <a:pt x="274" y="321"/>
                    <a:pt x="277" y="319"/>
                  </a:cubicBezTo>
                  <a:close/>
                  <a:moveTo>
                    <a:pt x="354" y="123"/>
                  </a:moveTo>
                  <a:cubicBezTo>
                    <a:pt x="351" y="125"/>
                    <a:pt x="348" y="125"/>
                    <a:pt x="347" y="123"/>
                  </a:cubicBezTo>
                  <a:cubicBezTo>
                    <a:pt x="351" y="122"/>
                    <a:pt x="356" y="119"/>
                    <a:pt x="354" y="123"/>
                  </a:cubicBezTo>
                  <a:close/>
                  <a:moveTo>
                    <a:pt x="319" y="223"/>
                  </a:moveTo>
                  <a:cubicBezTo>
                    <a:pt x="316" y="224"/>
                    <a:pt x="316" y="222"/>
                    <a:pt x="318" y="219"/>
                  </a:cubicBezTo>
                  <a:cubicBezTo>
                    <a:pt x="320" y="218"/>
                    <a:pt x="320" y="220"/>
                    <a:pt x="319" y="223"/>
                  </a:cubicBezTo>
                  <a:close/>
                  <a:moveTo>
                    <a:pt x="336" y="183"/>
                  </a:moveTo>
                  <a:cubicBezTo>
                    <a:pt x="332" y="185"/>
                    <a:pt x="330" y="185"/>
                    <a:pt x="331" y="180"/>
                  </a:cubicBezTo>
                  <a:cubicBezTo>
                    <a:pt x="334" y="179"/>
                    <a:pt x="335" y="182"/>
                    <a:pt x="336" y="183"/>
                  </a:cubicBezTo>
                  <a:close/>
                  <a:moveTo>
                    <a:pt x="332" y="206"/>
                  </a:moveTo>
                  <a:cubicBezTo>
                    <a:pt x="331" y="211"/>
                    <a:pt x="336" y="209"/>
                    <a:pt x="337" y="212"/>
                  </a:cubicBezTo>
                  <a:cubicBezTo>
                    <a:pt x="331" y="216"/>
                    <a:pt x="331" y="212"/>
                    <a:pt x="328" y="210"/>
                  </a:cubicBezTo>
                  <a:cubicBezTo>
                    <a:pt x="327" y="210"/>
                    <a:pt x="325" y="212"/>
                    <a:pt x="326" y="209"/>
                  </a:cubicBezTo>
                  <a:cubicBezTo>
                    <a:pt x="328" y="208"/>
                    <a:pt x="329" y="207"/>
                    <a:pt x="332" y="206"/>
                  </a:cubicBezTo>
                  <a:close/>
                  <a:moveTo>
                    <a:pt x="310" y="290"/>
                  </a:moveTo>
                  <a:cubicBezTo>
                    <a:pt x="306" y="292"/>
                    <a:pt x="304" y="290"/>
                    <a:pt x="303" y="287"/>
                  </a:cubicBezTo>
                  <a:cubicBezTo>
                    <a:pt x="308" y="286"/>
                    <a:pt x="309" y="288"/>
                    <a:pt x="310" y="290"/>
                  </a:cubicBezTo>
                  <a:close/>
                  <a:moveTo>
                    <a:pt x="368" y="125"/>
                  </a:moveTo>
                  <a:cubicBezTo>
                    <a:pt x="366" y="126"/>
                    <a:pt x="365" y="124"/>
                    <a:pt x="364" y="123"/>
                  </a:cubicBezTo>
                  <a:cubicBezTo>
                    <a:pt x="367" y="122"/>
                    <a:pt x="369" y="118"/>
                    <a:pt x="372" y="117"/>
                  </a:cubicBezTo>
                  <a:cubicBezTo>
                    <a:pt x="371" y="120"/>
                    <a:pt x="369" y="121"/>
                    <a:pt x="368" y="125"/>
                  </a:cubicBezTo>
                  <a:close/>
                  <a:moveTo>
                    <a:pt x="360" y="122"/>
                  </a:moveTo>
                  <a:cubicBezTo>
                    <a:pt x="363" y="118"/>
                    <a:pt x="361" y="119"/>
                    <a:pt x="362" y="115"/>
                  </a:cubicBezTo>
                  <a:cubicBezTo>
                    <a:pt x="365" y="116"/>
                    <a:pt x="374" y="110"/>
                    <a:pt x="370" y="117"/>
                  </a:cubicBezTo>
                  <a:cubicBezTo>
                    <a:pt x="367" y="117"/>
                    <a:pt x="364" y="120"/>
                    <a:pt x="360" y="122"/>
                  </a:cubicBezTo>
                  <a:close/>
                  <a:moveTo>
                    <a:pt x="362" y="132"/>
                  </a:moveTo>
                  <a:cubicBezTo>
                    <a:pt x="364" y="128"/>
                    <a:pt x="358" y="130"/>
                    <a:pt x="362" y="126"/>
                  </a:cubicBezTo>
                  <a:cubicBezTo>
                    <a:pt x="364" y="127"/>
                    <a:pt x="366" y="127"/>
                    <a:pt x="364" y="132"/>
                  </a:cubicBezTo>
                  <a:cubicBezTo>
                    <a:pt x="362" y="133"/>
                    <a:pt x="361" y="134"/>
                    <a:pt x="361" y="136"/>
                  </a:cubicBezTo>
                  <a:cubicBezTo>
                    <a:pt x="358" y="137"/>
                    <a:pt x="356" y="136"/>
                    <a:pt x="356" y="134"/>
                  </a:cubicBezTo>
                  <a:cubicBezTo>
                    <a:pt x="358" y="133"/>
                    <a:pt x="360" y="135"/>
                    <a:pt x="362" y="132"/>
                  </a:cubicBezTo>
                  <a:close/>
                  <a:moveTo>
                    <a:pt x="345" y="200"/>
                  </a:moveTo>
                  <a:cubicBezTo>
                    <a:pt x="346" y="197"/>
                    <a:pt x="342" y="199"/>
                    <a:pt x="344" y="196"/>
                  </a:cubicBezTo>
                  <a:cubicBezTo>
                    <a:pt x="347" y="194"/>
                    <a:pt x="348" y="198"/>
                    <a:pt x="345" y="200"/>
                  </a:cubicBezTo>
                  <a:close/>
                  <a:moveTo>
                    <a:pt x="341" y="196"/>
                  </a:moveTo>
                  <a:cubicBezTo>
                    <a:pt x="344" y="195"/>
                    <a:pt x="343" y="191"/>
                    <a:pt x="346" y="191"/>
                  </a:cubicBezTo>
                  <a:cubicBezTo>
                    <a:pt x="347" y="194"/>
                    <a:pt x="341" y="198"/>
                    <a:pt x="341" y="196"/>
                  </a:cubicBezTo>
                  <a:close/>
                  <a:moveTo>
                    <a:pt x="336" y="218"/>
                  </a:moveTo>
                  <a:cubicBezTo>
                    <a:pt x="339" y="216"/>
                    <a:pt x="339" y="218"/>
                    <a:pt x="341" y="218"/>
                  </a:cubicBezTo>
                  <a:cubicBezTo>
                    <a:pt x="339" y="222"/>
                    <a:pt x="341" y="222"/>
                    <a:pt x="341" y="224"/>
                  </a:cubicBezTo>
                  <a:cubicBezTo>
                    <a:pt x="338" y="224"/>
                    <a:pt x="339" y="224"/>
                    <a:pt x="335" y="226"/>
                  </a:cubicBezTo>
                  <a:cubicBezTo>
                    <a:pt x="337" y="223"/>
                    <a:pt x="338" y="221"/>
                    <a:pt x="333" y="223"/>
                  </a:cubicBezTo>
                  <a:cubicBezTo>
                    <a:pt x="334" y="221"/>
                    <a:pt x="335" y="219"/>
                    <a:pt x="336" y="218"/>
                  </a:cubicBezTo>
                  <a:close/>
                  <a:moveTo>
                    <a:pt x="288" y="384"/>
                  </a:moveTo>
                  <a:cubicBezTo>
                    <a:pt x="284" y="386"/>
                    <a:pt x="284" y="384"/>
                    <a:pt x="281" y="387"/>
                  </a:cubicBezTo>
                  <a:cubicBezTo>
                    <a:pt x="282" y="385"/>
                    <a:pt x="282" y="385"/>
                    <a:pt x="282" y="385"/>
                  </a:cubicBezTo>
                  <a:cubicBezTo>
                    <a:pt x="281" y="385"/>
                    <a:pt x="280" y="385"/>
                    <a:pt x="281" y="384"/>
                  </a:cubicBezTo>
                  <a:cubicBezTo>
                    <a:pt x="285" y="381"/>
                    <a:pt x="288" y="381"/>
                    <a:pt x="288" y="384"/>
                  </a:cubicBezTo>
                  <a:close/>
                  <a:moveTo>
                    <a:pt x="234" y="537"/>
                  </a:moveTo>
                  <a:cubicBezTo>
                    <a:pt x="233" y="539"/>
                    <a:pt x="236" y="538"/>
                    <a:pt x="233" y="541"/>
                  </a:cubicBezTo>
                  <a:cubicBezTo>
                    <a:pt x="229" y="543"/>
                    <a:pt x="231" y="538"/>
                    <a:pt x="234" y="537"/>
                  </a:cubicBezTo>
                  <a:close/>
                  <a:moveTo>
                    <a:pt x="369" y="131"/>
                  </a:moveTo>
                  <a:cubicBezTo>
                    <a:pt x="367" y="130"/>
                    <a:pt x="367" y="129"/>
                    <a:pt x="368" y="126"/>
                  </a:cubicBezTo>
                  <a:cubicBezTo>
                    <a:pt x="372" y="123"/>
                    <a:pt x="370" y="130"/>
                    <a:pt x="369" y="131"/>
                  </a:cubicBezTo>
                  <a:close/>
                  <a:moveTo>
                    <a:pt x="304" y="351"/>
                  </a:moveTo>
                  <a:cubicBezTo>
                    <a:pt x="301" y="351"/>
                    <a:pt x="300" y="350"/>
                    <a:pt x="300" y="347"/>
                  </a:cubicBezTo>
                  <a:cubicBezTo>
                    <a:pt x="303" y="346"/>
                    <a:pt x="304" y="348"/>
                    <a:pt x="304" y="351"/>
                  </a:cubicBezTo>
                  <a:close/>
                  <a:moveTo>
                    <a:pt x="377" y="150"/>
                  </a:moveTo>
                  <a:cubicBezTo>
                    <a:pt x="377" y="148"/>
                    <a:pt x="375" y="151"/>
                    <a:pt x="374" y="151"/>
                  </a:cubicBezTo>
                  <a:cubicBezTo>
                    <a:pt x="373" y="149"/>
                    <a:pt x="377" y="145"/>
                    <a:pt x="372" y="146"/>
                  </a:cubicBezTo>
                  <a:cubicBezTo>
                    <a:pt x="369" y="149"/>
                    <a:pt x="372" y="150"/>
                    <a:pt x="368" y="153"/>
                  </a:cubicBezTo>
                  <a:cubicBezTo>
                    <a:pt x="366" y="151"/>
                    <a:pt x="367" y="149"/>
                    <a:pt x="369" y="145"/>
                  </a:cubicBezTo>
                  <a:cubicBezTo>
                    <a:pt x="375" y="143"/>
                    <a:pt x="380" y="145"/>
                    <a:pt x="377" y="150"/>
                  </a:cubicBezTo>
                  <a:close/>
                  <a:moveTo>
                    <a:pt x="319" y="313"/>
                  </a:moveTo>
                  <a:cubicBezTo>
                    <a:pt x="319" y="316"/>
                    <a:pt x="325" y="313"/>
                    <a:pt x="323" y="319"/>
                  </a:cubicBezTo>
                  <a:cubicBezTo>
                    <a:pt x="319" y="320"/>
                    <a:pt x="319" y="318"/>
                    <a:pt x="315" y="318"/>
                  </a:cubicBezTo>
                  <a:cubicBezTo>
                    <a:pt x="316" y="316"/>
                    <a:pt x="317" y="314"/>
                    <a:pt x="319" y="313"/>
                  </a:cubicBezTo>
                  <a:close/>
                  <a:moveTo>
                    <a:pt x="354" y="219"/>
                  </a:moveTo>
                  <a:cubicBezTo>
                    <a:pt x="355" y="219"/>
                    <a:pt x="355" y="221"/>
                    <a:pt x="353" y="224"/>
                  </a:cubicBezTo>
                  <a:cubicBezTo>
                    <a:pt x="349" y="226"/>
                    <a:pt x="351" y="220"/>
                    <a:pt x="354" y="219"/>
                  </a:cubicBezTo>
                  <a:close/>
                  <a:moveTo>
                    <a:pt x="381" y="156"/>
                  </a:moveTo>
                  <a:cubicBezTo>
                    <a:pt x="379" y="157"/>
                    <a:pt x="378" y="158"/>
                    <a:pt x="377" y="159"/>
                  </a:cubicBezTo>
                  <a:cubicBezTo>
                    <a:pt x="377" y="158"/>
                    <a:pt x="377" y="156"/>
                    <a:pt x="378" y="153"/>
                  </a:cubicBezTo>
                  <a:cubicBezTo>
                    <a:pt x="381" y="153"/>
                    <a:pt x="382" y="153"/>
                    <a:pt x="381" y="156"/>
                  </a:cubicBezTo>
                  <a:close/>
                  <a:moveTo>
                    <a:pt x="359" y="227"/>
                  </a:moveTo>
                  <a:cubicBezTo>
                    <a:pt x="358" y="226"/>
                    <a:pt x="353" y="230"/>
                    <a:pt x="354" y="226"/>
                  </a:cubicBezTo>
                  <a:cubicBezTo>
                    <a:pt x="357" y="225"/>
                    <a:pt x="359" y="225"/>
                    <a:pt x="359" y="227"/>
                  </a:cubicBezTo>
                  <a:close/>
                  <a:moveTo>
                    <a:pt x="357" y="250"/>
                  </a:moveTo>
                  <a:cubicBezTo>
                    <a:pt x="353" y="252"/>
                    <a:pt x="356" y="248"/>
                    <a:pt x="351" y="251"/>
                  </a:cubicBezTo>
                  <a:cubicBezTo>
                    <a:pt x="352" y="249"/>
                    <a:pt x="353" y="248"/>
                    <a:pt x="354" y="247"/>
                  </a:cubicBezTo>
                  <a:cubicBezTo>
                    <a:pt x="358" y="245"/>
                    <a:pt x="359" y="246"/>
                    <a:pt x="357" y="250"/>
                  </a:cubicBezTo>
                  <a:close/>
                  <a:moveTo>
                    <a:pt x="351" y="241"/>
                  </a:moveTo>
                  <a:cubicBezTo>
                    <a:pt x="350" y="245"/>
                    <a:pt x="357" y="241"/>
                    <a:pt x="354" y="247"/>
                  </a:cubicBezTo>
                  <a:cubicBezTo>
                    <a:pt x="349" y="250"/>
                    <a:pt x="348" y="245"/>
                    <a:pt x="351" y="241"/>
                  </a:cubicBezTo>
                  <a:close/>
                  <a:moveTo>
                    <a:pt x="377" y="170"/>
                  </a:moveTo>
                  <a:cubicBezTo>
                    <a:pt x="373" y="173"/>
                    <a:pt x="375" y="169"/>
                    <a:pt x="376" y="166"/>
                  </a:cubicBezTo>
                  <a:cubicBezTo>
                    <a:pt x="379" y="164"/>
                    <a:pt x="377" y="169"/>
                    <a:pt x="377" y="170"/>
                  </a:cubicBezTo>
                  <a:close/>
                  <a:moveTo>
                    <a:pt x="361" y="235"/>
                  </a:moveTo>
                  <a:cubicBezTo>
                    <a:pt x="358" y="237"/>
                    <a:pt x="359" y="234"/>
                    <a:pt x="357" y="234"/>
                  </a:cubicBezTo>
                  <a:cubicBezTo>
                    <a:pt x="360" y="230"/>
                    <a:pt x="363" y="231"/>
                    <a:pt x="361" y="235"/>
                  </a:cubicBezTo>
                  <a:close/>
                  <a:moveTo>
                    <a:pt x="371" y="233"/>
                  </a:moveTo>
                  <a:cubicBezTo>
                    <a:pt x="366" y="235"/>
                    <a:pt x="365" y="234"/>
                    <a:pt x="361" y="238"/>
                  </a:cubicBezTo>
                  <a:cubicBezTo>
                    <a:pt x="360" y="237"/>
                    <a:pt x="363" y="235"/>
                    <a:pt x="364" y="232"/>
                  </a:cubicBezTo>
                  <a:cubicBezTo>
                    <a:pt x="367" y="230"/>
                    <a:pt x="367" y="232"/>
                    <a:pt x="369" y="232"/>
                  </a:cubicBezTo>
                  <a:cubicBezTo>
                    <a:pt x="370" y="231"/>
                    <a:pt x="368" y="230"/>
                    <a:pt x="370" y="229"/>
                  </a:cubicBezTo>
                  <a:cubicBezTo>
                    <a:pt x="374" y="229"/>
                    <a:pt x="372" y="233"/>
                    <a:pt x="371" y="237"/>
                  </a:cubicBezTo>
                  <a:cubicBezTo>
                    <a:pt x="370" y="238"/>
                    <a:pt x="369" y="239"/>
                    <a:pt x="367" y="240"/>
                  </a:cubicBezTo>
                  <a:cubicBezTo>
                    <a:pt x="367" y="236"/>
                    <a:pt x="370" y="236"/>
                    <a:pt x="371" y="233"/>
                  </a:cubicBezTo>
                  <a:close/>
                  <a:moveTo>
                    <a:pt x="368" y="247"/>
                  </a:moveTo>
                  <a:cubicBezTo>
                    <a:pt x="363" y="247"/>
                    <a:pt x="361" y="245"/>
                    <a:pt x="360" y="241"/>
                  </a:cubicBezTo>
                  <a:cubicBezTo>
                    <a:pt x="367" y="234"/>
                    <a:pt x="368" y="242"/>
                    <a:pt x="368" y="247"/>
                  </a:cubicBezTo>
                  <a:close/>
                  <a:moveTo>
                    <a:pt x="397" y="146"/>
                  </a:moveTo>
                  <a:cubicBezTo>
                    <a:pt x="395" y="145"/>
                    <a:pt x="395" y="142"/>
                    <a:pt x="393" y="140"/>
                  </a:cubicBezTo>
                  <a:cubicBezTo>
                    <a:pt x="396" y="140"/>
                    <a:pt x="399" y="141"/>
                    <a:pt x="397" y="146"/>
                  </a:cubicBezTo>
                  <a:close/>
                  <a:moveTo>
                    <a:pt x="387" y="179"/>
                  </a:moveTo>
                  <a:cubicBezTo>
                    <a:pt x="385" y="181"/>
                    <a:pt x="381" y="184"/>
                    <a:pt x="382" y="181"/>
                  </a:cubicBezTo>
                  <a:cubicBezTo>
                    <a:pt x="382" y="180"/>
                    <a:pt x="387" y="176"/>
                    <a:pt x="387" y="179"/>
                  </a:cubicBezTo>
                  <a:close/>
                  <a:moveTo>
                    <a:pt x="400" y="159"/>
                  </a:moveTo>
                  <a:cubicBezTo>
                    <a:pt x="400" y="163"/>
                    <a:pt x="396" y="161"/>
                    <a:pt x="395" y="164"/>
                  </a:cubicBezTo>
                  <a:cubicBezTo>
                    <a:pt x="394" y="167"/>
                    <a:pt x="400" y="163"/>
                    <a:pt x="398" y="167"/>
                  </a:cubicBezTo>
                  <a:cubicBezTo>
                    <a:pt x="393" y="169"/>
                    <a:pt x="392" y="165"/>
                    <a:pt x="391" y="163"/>
                  </a:cubicBezTo>
                  <a:cubicBezTo>
                    <a:pt x="394" y="160"/>
                    <a:pt x="395" y="163"/>
                    <a:pt x="400" y="159"/>
                  </a:cubicBezTo>
                  <a:close/>
                  <a:moveTo>
                    <a:pt x="362" y="259"/>
                  </a:moveTo>
                  <a:cubicBezTo>
                    <a:pt x="369" y="256"/>
                    <a:pt x="365" y="266"/>
                    <a:pt x="360" y="269"/>
                  </a:cubicBezTo>
                  <a:cubicBezTo>
                    <a:pt x="362" y="265"/>
                    <a:pt x="363" y="264"/>
                    <a:pt x="362" y="259"/>
                  </a:cubicBezTo>
                  <a:close/>
                  <a:moveTo>
                    <a:pt x="372" y="249"/>
                  </a:moveTo>
                  <a:cubicBezTo>
                    <a:pt x="370" y="250"/>
                    <a:pt x="368" y="251"/>
                    <a:pt x="367" y="251"/>
                  </a:cubicBezTo>
                  <a:cubicBezTo>
                    <a:pt x="367" y="250"/>
                    <a:pt x="367" y="248"/>
                    <a:pt x="369" y="248"/>
                  </a:cubicBezTo>
                  <a:cubicBezTo>
                    <a:pt x="367" y="251"/>
                    <a:pt x="375" y="244"/>
                    <a:pt x="372" y="249"/>
                  </a:cubicBezTo>
                  <a:close/>
                  <a:moveTo>
                    <a:pt x="392" y="199"/>
                  </a:moveTo>
                  <a:cubicBezTo>
                    <a:pt x="391" y="202"/>
                    <a:pt x="388" y="203"/>
                    <a:pt x="386" y="204"/>
                  </a:cubicBezTo>
                  <a:cubicBezTo>
                    <a:pt x="387" y="203"/>
                    <a:pt x="386" y="203"/>
                    <a:pt x="386" y="201"/>
                  </a:cubicBezTo>
                  <a:cubicBezTo>
                    <a:pt x="388" y="200"/>
                    <a:pt x="390" y="200"/>
                    <a:pt x="392" y="199"/>
                  </a:cubicBezTo>
                  <a:close/>
                  <a:moveTo>
                    <a:pt x="402" y="176"/>
                  </a:moveTo>
                  <a:cubicBezTo>
                    <a:pt x="400" y="179"/>
                    <a:pt x="397" y="182"/>
                    <a:pt x="394" y="184"/>
                  </a:cubicBezTo>
                  <a:cubicBezTo>
                    <a:pt x="395" y="179"/>
                    <a:pt x="400" y="175"/>
                    <a:pt x="402" y="176"/>
                  </a:cubicBezTo>
                  <a:close/>
                  <a:moveTo>
                    <a:pt x="378" y="239"/>
                  </a:moveTo>
                  <a:cubicBezTo>
                    <a:pt x="382" y="237"/>
                    <a:pt x="380" y="243"/>
                    <a:pt x="377" y="245"/>
                  </a:cubicBezTo>
                  <a:cubicBezTo>
                    <a:pt x="373" y="247"/>
                    <a:pt x="377" y="243"/>
                    <a:pt x="378" y="239"/>
                  </a:cubicBezTo>
                  <a:close/>
                  <a:moveTo>
                    <a:pt x="408" y="181"/>
                  </a:moveTo>
                  <a:cubicBezTo>
                    <a:pt x="407" y="183"/>
                    <a:pt x="407" y="184"/>
                    <a:pt x="408" y="185"/>
                  </a:cubicBezTo>
                  <a:cubicBezTo>
                    <a:pt x="404" y="185"/>
                    <a:pt x="407" y="182"/>
                    <a:pt x="401" y="186"/>
                  </a:cubicBezTo>
                  <a:cubicBezTo>
                    <a:pt x="405" y="180"/>
                    <a:pt x="400" y="183"/>
                    <a:pt x="402" y="179"/>
                  </a:cubicBezTo>
                  <a:cubicBezTo>
                    <a:pt x="406" y="178"/>
                    <a:pt x="404" y="183"/>
                    <a:pt x="408" y="181"/>
                  </a:cubicBezTo>
                  <a:close/>
                  <a:moveTo>
                    <a:pt x="410" y="199"/>
                  </a:moveTo>
                  <a:cubicBezTo>
                    <a:pt x="413" y="191"/>
                    <a:pt x="403" y="194"/>
                    <a:pt x="407" y="187"/>
                  </a:cubicBezTo>
                  <a:cubicBezTo>
                    <a:pt x="409" y="190"/>
                    <a:pt x="418" y="191"/>
                    <a:pt x="410" y="199"/>
                  </a:cubicBezTo>
                  <a:close/>
                  <a:moveTo>
                    <a:pt x="408" y="196"/>
                  </a:moveTo>
                  <a:cubicBezTo>
                    <a:pt x="406" y="197"/>
                    <a:pt x="406" y="200"/>
                    <a:pt x="404" y="200"/>
                  </a:cubicBezTo>
                  <a:cubicBezTo>
                    <a:pt x="404" y="199"/>
                    <a:pt x="403" y="199"/>
                    <a:pt x="404" y="196"/>
                  </a:cubicBezTo>
                  <a:cubicBezTo>
                    <a:pt x="406" y="197"/>
                    <a:pt x="408" y="193"/>
                    <a:pt x="408" y="196"/>
                  </a:cubicBezTo>
                  <a:close/>
                  <a:moveTo>
                    <a:pt x="422" y="206"/>
                  </a:moveTo>
                  <a:cubicBezTo>
                    <a:pt x="420" y="210"/>
                    <a:pt x="424" y="208"/>
                    <a:pt x="422" y="211"/>
                  </a:cubicBezTo>
                  <a:cubicBezTo>
                    <a:pt x="420" y="212"/>
                    <a:pt x="418" y="212"/>
                    <a:pt x="418" y="210"/>
                  </a:cubicBezTo>
                  <a:cubicBezTo>
                    <a:pt x="420" y="209"/>
                    <a:pt x="420" y="207"/>
                    <a:pt x="422" y="206"/>
                  </a:cubicBezTo>
                  <a:close/>
                  <a:moveTo>
                    <a:pt x="406" y="288"/>
                  </a:moveTo>
                  <a:cubicBezTo>
                    <a:pt x="405" y="287"/>
                    <a:pt x="398" y="287"/>
                    <a:pt x="405" y="282"/>
                  </a:cubicBezTo>
                  <a:cubicBezTo>
                    <a:pt x="403" y="286"/>
                    <a:pt x="409" y="285"/>
                    <a:pt x="406" y="288"/>
                  </a:cubicBezTo>
                  <a:close/>
                  <a:moveTo>
                    <a:pt x="368" y="402"/>
                  </a:moveTo>
                  <a:cubicBezTo>
                    <a:pt x="368" y="406"/>
                    <a:pt x="362" y="408"/>
                    <a:pt x="363" y="405"/>
                  </a:cubicBezTo>
                  <a:cubicBezTo>
                    <a:pt x="365" y="404"/>
                    <a:pt x="366" y="402"/>
                    <a:pt x="368" y="402"/>
                  </a:cubicBezTo>
                  <a:close/>
                  <a:moveTo>
                    <a:pt x="409" y="283"/>
                  </a:moveTo>
                  <a:cubicBezTo>
                    <a:pt x="406" y="284"/>
                    <a:pt x="407" y="282"/>
                    <a:pt x="407" y="280"/>
                  </a:cubicBezTo>
                  <a:cubicBezTo>
                    <a:pt x="409" y="279"/>
                    <a:pt x="414" y="274"/>
                    <a:pt x="413" y="276"/>
                  </a:cubicBezTo>
                  <a:cubicBezTo>
                    <a:pt x="411" y="278"/>
                    <a:pt x="410" y="281"/>
                    <a:pt x="409" y="283"/>
                  </a:cubicBezTo>
                  <a:close/>
                  <a:moveTo>
                    <a:pt x="416" y="277"/>
                  </a:moveTo>
                  <a:cubicBezTo>
                    <a:pt x="415" y="281"/>
                    <a:pt x="409" y="285"/>
                    <a:pt x="410" y="281"/>
                  </a:cubicBezTo>
                  <a:cubicBezTo>
                    <a:pt x="412" y="280"/>
                    <a:pt x="413" y="278"/>
                    <a:pt x="416" y="277"/>
                  </a:cubicBezTo>
                  <a:close/>
                  <a:moveTo>
                    <a:pt x="435" y="228"/>
                  </a:moveTo>
                  <a:cubicBezTo>
                    <a:pt x="432" y="233"/>
                    <a:pt x="438" y="228"/>
                    <a:pt x="435" y="233"/>
                  </a:cubicBezTo>
                  <a:cubicBezTo>
                    <a:pt x="431" y="234"/>
                    <a:pt x="430" y="232"/>
                    <a:pt x="428" y="230"/>
                  </a:cubicBezTo>
                  <a:lnTo>
                    <a:pt x="435" y="228"/>
                  </a:lnTo>
                  <a:close/>
                  <a:moveTo>
                    <a:pt x="421" y="271"/>
                  </a:moveTo>
                  <a:cubicBezTo>
                    <a:pt x="417" y="273"/>
                    <a:pt x="417" y="273"/>
                    <a:pt x="417" y="273"/>
                  </a:cubicBezTo>
                  <a:cubicBezTo>
                    <a:pt x="418" y="269"/>
                    <a:pt x="418" y="269"/>
                    <a:pt x="418" y="269"/>
                  </a:cubicBezTo>
                  <a:cubicBezTo>
                    <a:pt x="422" y="267"/>
                    <a:pt x="421" y="270"/>
                    <a:pt x="421" y="271"/>
                  </a:cubicBezTo>
                  <a:close/>
                  <a:moveTo>
                    <a:pt x="413" y="293"/>
                  </a:moveTo>
                  <a:cubicBezTo>
                    <a:pt x="419" y="291"/>
                    <a:pt x="413" y="297"/>
                    <a:pt x="414" y="299"/>
                  </a:cubicBezTo>
                  <a:cubicBezTo>
                    <a:pt x="412" y="299"/>
                    <a:pt x="411" y="296"/>
                    <a:pt x="413" y="293"/>
                  </a:cubicBezTo>
                  <a:close/>
                  <a:moveTo>
                    <a:pt x="414" y="301"/>
                  </a:moveTo>
                  <a:cubicBezTo>
                    <a:pt x="413" y="305"/>
                    <a:pt x="413" y="305"/>
                    <a:pt x="413" y="305"/>
                  </a:cubicBezTo>
                  <a:cubicBezTo>
                    <a:pt x="410" y="307"/>
                    <a:pt x="406" y="306"/>
                    <a:pt x="410" y="303"/>
                  </a:cubicBezTo>
                  <a:cubicBezTo>
                    <a:pt x="409" y="305"/>
                    <a:pt x="414" y="301"/>
                    <a:pt x="414" y="301"/>
                  </a:cubicBezTo>
                  <a:close/>
                  <a:moveTo>
                    <a:pt x="380" y="412"/>
                  </a:moveTo>
                  <a:cubicBezTo>
                    <a:pt x="379" y="411"/>
                    <a:pt x="380" y="409"/>
                    <a:pt x="380" y="407"/>
                  </a:cubicBezTo>
                  <a:cubicBezTo>
                    <a:pt x="386" y="411"/>
                    <a:pt x="391" y="415"/>
                    <a:pt x="393" y="423"/>
                  </a:cubicBezTo>
                  <a:cubicBezTo>
                    <a:pt x="386" y="427"/>
                    <a:pt x="392" y="418"/>
                    <a:pt x="387" y="421"/>
                  </a:cubicBezTo>
                  <a:cubicBezTo>
                    <a:pt x="387" y="423"/>
                    <a:pt x="388" y="423"/>
                    <a:pt x="385" y="425"/>
                  </a:cubicBezTo>
                  <a:cubicBezTo>
                    <a:pt x="383" y="424"/>
                    <a:pt x="387" y="421"/>
                    <a:pt x="387" y="418"/>
                  </a:cubicBezTo>
                  <a:cubicBezTo>
                    <a:pt x="382" y="420"/>
                    <a:pt x="386" y="413"/>
                    <a:pt x="381" y="415"/>
                  </a:cubicBezTo>
                  <a:cubicBezTo>
                    <a:pt x="381" y="417"/>
                    <a:pt x="383" y="417"/>
                    <a:pt x="381" y="421"/>
                  </a:cubicBezTo>
                  <a:cubicBezTo>
                    <a:pt x="378" y="423"/>
                    <a:pt x="379" y="420"/>
                    <a:pt x="376" y="422"/>
                  </a:cubicBezTo>
                  <a:cubicBezTo>
                    <a:pt x="376" y="420"/>
                    <a:pt x="382" y="416"/>
                    <a:pt x="379" y="416"/>
                  </a:cubicBezTo>
                  <a:cubicBezTo>
                    <a:pt x="376" y="417"/>
                    <a:pt x="377" y="421"/>
                    <a:pt x="374" y="421"/>
                  </a:cubicBezTo>
                  <a:cubicBezTo>
                    <a:pt x="373" y="421"/>
                    <a:pt x="373" y="419"/>
                    <a:pt x="373" y="417"/>
                  </a:cubicBezTo>
                  <a:cubicBezTo>
                    <a:pt x="375" y="415"/>
                    <a:pt x="379" y="414"/>
                    <a:pt x="380" y="412"/>
                  </a:cubicBezTo>
                  <a:close/>
                  <a:moveTo>
                    <a:pt x="423" y="282"/>
                  </a:moveTo>
                  <a:cubicBezTo>
                    <a:pt x="421" y="288"/>
                    <a:pt x="426" y="286"/>
                    <a:pt x="425" y="290"/>
                  </a:cubicBezTo>
                  <a:cubicBezTo>
                    <a:pt x="421" y="292"/>
                    <a:pt x="420" y="296"/>
                    <a:pt x="417" y="295"/>
                  </a:cubicBezTo>
                  <a:cubicBezTo>
                    <a:pt x="417" y="291"/>
                    <a:pt x="420" y="291"/>
                    <a:pt x="422" y="288"/>
                  </a:cubicBezTo>
                  <a:cubicBezTo>
                    <a:pt x="420" y="288"/>
                    <a:pt x="420" y="286"/>
                    <a:pt x="417" y="287"/>
                  </a:cubicBezTo>
                  <a:cubicBezTo>
                    <a:pt x="418" y="284"/>
                    <a:pt x="420" y="283"/>
                    <a:pt x="423" y="282"/>
                  </a:cubicBezTo>
                  <a:close/>
                  <a:moveTo>
                    <a:pt x="440" y="238"/>
                  </a:moveTo>
                  <a:cubicBezTo>
                    <a:pt x="437" y="239"/>
                    <a:pt x="433" y="241"/>
                    <a:pt x="434" y="237"/>
                  </a:cubicBezTo>
                  <a:cubicBezTo>
                    <a:pt x="436" y="237"/>
                    <a:pt x="441" y="234"/>
                    <a:pt x="440" y="238"/>
                  </a:cubicBezTo>
                  <a:close/>
                  <a:moveTo>
                    <a:pt x="409" y="325"/>
                  </a:moveTo>
                  <a:cubicBezTo>
                    <a:pt x="405" y="327"/>
                    <a:pt x="405" y="327"/>
                    <a:pt x="405" y="327"/>
                  </a:cubicBezTo>
                  <a:cubicBezTo>
                    <a:pt x="405" y="326"/>
                    <a:pt x="406" y="324"/>
                    <a:pt x="406" y="323"/>
                  </a:cubicBezTo>
                  <a:cubicBezTo>
                    <a:pt x="409" y="322"/>
                    <a:pt x="410" y="322"/>
                    <a:pt x="409" y="325"/>
                  </a:cubicBezTo>
                  <a:close/>
                  <a:moveTo>
                    <a:pt x="435" y="318"/>
                  </a:moveTo>
                  <a:cubicBezTo>
                    <a:pt x="437" y="318"/>
                    <a:pt x="437" y="318"/>
                    <a:pt x="436" y="320"/>
                  </a:cubicBezTo>
                  <a:cubicBezTo>
                    <a:pt x="430" y="322"/>
                    <a:pt x="438" y="311"/>
                    <a:pt x="438" y="308"/>
                  </a:cubicBezTo>
                  <a:cubicBezTo>
                    <a:pt x="436" y="309"/>
                    <a:pt x="434" y="309"/>
                    <a:pt x="433" y="310"/>
                  </a:cubicBezTo>
                  <a:cubicBezTo>
                    <a:pt x="434" y="303"/>
                    <a:pt x="431" y="301"/>
                    <a:pt x="427" y="300"/>
                  </a:cubicBezTo>
                  <a:cubicBezTo>
                    <a:pt x="423" y="303"/>
                    <a:pt x="420" y="305"/>
                    <a:pt x="418" y="305"/>
                  </a:cubicBezTo>
                  <a:cubicBezTo>
                    <a:pt x="423" y="299"/>
                    <a:pt x="415" y="306"/>
                    <a:pt x="417" y="301"/>
                  </a:cubicBezTo>
                  <a:cubicBezTo>
                    <a:pt x="423" y="299"/>
                    <a:pt x="427" y="298"/>
                    <a:pt x="432" y="295"/>
                  </a:cubicBezTo>
                  <a:cubicBezTo>
                    <a:pt x="428" y="304"/>
                    <a:pt x="439" y="300"/>
                    <a:pt x="442" y="303"/>
                  </a:cubicBezTo>
                  <a:cubicBezTo>
                    <a:pt x="440" y="304"/>
                    <a:pt x="437" y="303"/>
                    <a:pt x="437" y="306"/>
                  </a:cubicBezTo>
                  <a:cubicBezTo>
                    <a:pt x="440" y="305"/>
                    <a:pt x="440" y="307"/>
                    <a:pt x="444" y="306"/>
                  </a:cubicBezTo>
                  <a:cubicBezTo>
                    <a:pt x="444" y="304"/>
                    <a:pt x="443" y="304"/>
                    <a:pt x="445" y="302"/>
                  </a:cubicBezTo>
                  <a:cubicBezTo>
                    <a:pt x="444" y="306"/>
                    <a:pt x="451" y="304"/>
                    <a:pt x="447" y="309"/>
                  </a:cubicBezTo>
                  <a:cubicBezTo>
                    <a:pt x="447" y="305"/>
                    <a:pt x="440" y="309"/>
                    <a:pt x="438" y="314"/>
                  </a:cubicBezTo>
                  <a:cubicBezTo>
                    <a:pt x="443" y="309"/>
                    <a:pt x="444" y="316"/>
                    <a:pt x="442" y="319"/>
                  </a:cubicBezTo>
                  <a:cubicBezTo>
                    <a:pt x="441" y="317"/>
                    <a:pt x="440" y="311"/>
                    <a:pt x="435" y="318"/>
                  </a:cubicBezTo>
                  <a:close/>
                  <a:moveTo>
                    <a:pt x="444" y="312"/>
                  </a:moveTo>
                  <a:cubicBezTo>
                    <a:pt x="445" y="310"/>
                    <a:pt x="448" y="309"/>
                    <a:pt x="449" y="310"/>
                  </a:cubicBezTo>
                  <a:cubicBezTo>
                    <a:pt x="447" y="312"/>
                    <a:pt x="450" y="312"/>
                    <a:pt x="449" y="315"/>
                  </a:cubicBezTo>
                  <a:cubicBezTo>
                    <a:pt x="445" y="317"/>
                    <a:pt x="445" y="314"/>
                    <a:pt x="444" y="312"/>
                  </a:cubicBezTo>
                  <a:close/>
                  <a:moveTo>
                    <a:pt x="439" y="239"/>
                  </a:moveTo>
                  <a:cubicBezTo>
                    <a:pt x="441" y="240"/>
                    <a:pt x="442" y="242"/>
                    <a:pt x="443" y="245"/>
                  </a:cubicBezTo>
                  <a:cubicBezTo>
                    <a:pt x="440" y="245"/>
                    <a:pt x="435" y="244"/>
                    <a:pt x="439" y="239"/>
                  </a:cubicBezTo>
                  <a:close/>
                  <a:moveTo>
                    <a:pt x="428" y="280"/>
                  </a:moveTo>
                  <a:cubicBezTo>
                    <a:pt x="428" y="279"/>
                    <a:pt x="425" y="280"/>
                    <a:pt x="428" y="276"/>
                  </a:cubicBezTo>
                  <a:cubicBezTo>
                    <a:pt x="432" y="273"/>
                    <a:pt x="430" y="279"/>
                    <a:pt x="428" y="280"/>
                  </a:cubicBezTo>
                  <a:close/>
                  <a:moveTo>
                    <a:pt x="432" y="289"/>
                  </a:moveTo>
                  <a:cubicBezTo>
                    <a:pt x="430" y="290"/>
                    <a:pt x="426" y="289"/>
                    <a:pt x="430" y="285"/>
                  </a:cubicBezTo>
                  <a:cubicBezTo>
                    <a:pt x="430" y="287"/>
                    <a:pt x="432" y="287"/>
                    <a:pt x="432" y="289"/>
                  </a:cubicBezTo>
                  <a:close/>
                  <a:moveTo>
                    <a:pt x="447" y="248"/>
                  </a:moveTo>
                  <a:cubicBezTo>
                    <a:pt x="444" y="250"/>
                    <a:pt x="441" y="250"/>
                    <a:pt x="443" y="246"/>
                  </a:cubicBezTo>
                  <a:cubicBezTo>
                    <a:pt x="446" y="245"/>
                    <a:pt x="446" y="246"/>
                    <a:pt x="447" y="248"/>
                  </a:cubicBezTo>
                  <a:close/>
                  <a:moveTo>
                    <a:pt x="394" y="429"/>
                  </a:moveTo>
                  <a:cubicBezTo>
                    <a:pt x="391" y="433"/>
                    <a:pt x="392" y="428"/>
                    <a:pt x="388" y="433"/>
                  </a:cubicBezTo>
                  <a:cubicBezTo>
                    <a:pt x="388" y="429"/>
                    <a:pt x="395" y="426"/>
                    <a:pt x="394" y="429"/>
                  </a:cubicBezTo>
                  <a:close/>
                  <a:moveTo>
                    <a:pt x="399" y="433"/>
                  </a:moveTo>
                  <a:cubicBezTo>
                    <a:pt x="396" y="436"/>
                    <a:pt x="395" y="433"/>
                    <a:pt x="390" y="436"/>
                  </a:cubicBezTo>
                  <a:cubicBezTo>
                    <a:pt x="391" y="435"/>
                    <a:pt x="391" y="434"/>
                    <a:pt x="391" y="432"/>
                  </a:cubicBezTo>
                  <a:cubicBezTo>
                    <a:pt x="395" y="431"/>
                    <a:pt x="399" y="429"/>
                    <a:pt x="399" y="433"/>
                  </a:cubicBezTo>
                  <a:close/>
                  <a:moveTo>
                    <a:pt x="440" y="299"/>
                  </a:moveTo>
                  <a:cubicBezTo>
                    <a:pt x="439" y="299"/>
                    <a:pt x="434" y="299"/>
                    <a:pt x="438" y="295"/>
                  </a:cubicBezTo>
                  <a:cubicBezTo>
                    <a:pt x="438" y="297"/>
                    <a:pt x="441" y="296"/>
                    <a:pt x="440" y="299"/>
                  </a:cubicBezTo>
                  <a:close/>
                  <a:moveTo>
                    <a:pt x="456" y="269"/>
                  </a:moveTo>
                  <a:cubicBezTo>
                    <a:pt x="453" y="271"/>
                    <a:pt x="451" y="271"/>
                    <a:pt x="453" y="268"/>
                  </a:cubicBezTo>
                  <a:cubicBezTo>
                    <a:pt x="455" y="266"/>
                    <a:pt x="457" y="266"/>
                    <a:pt x="456" y="269"/>
                  </a:cubicBezTo>
                  <a:close/>
                  <a:moveTo>
                    <a:pt x="446" y="322"/>
                  </a:moveTo>
                  <a:cubicBezTo>
                    <a:pt x="447" y="323"/>
                    <a:pt x="448" y="324"/>
                    <a:pt x="449" y="325"/>
                  </a:cubicBezTo>
                  <a:cubicBezTo>
                    <a:pt x="446" y="326"/>
                    <a:pt x="443" y="329"/>
                    <a:pt x="442" y="327"/>
                  </a:cubicBezTo>
                  <a:cubicBezTo>
                    <a:pt x="444" y="326"/>
                    <a:pt x="444" y="323"/>
                    <a:pt x="446" y="322"/>
                  </a:cubicBezTo>
                  <a:close/>
                  <a:moveTo>
                    <a:pt x="447" y="336"/>
                  </a:moveTo>
                  <a:cubicBezTo>
                    <a:pt x="446" y="338"/>
                    <a:pt x="446" y="340"/>
                    <a:pt x="447" y="340"/>
                  </a:cubicBezTo>
                  <a:cubicBezTo>
                    <a:pt x="446" y="340"/>
                    <a:pt x="445" y="341"/>
                    <a:pt x="445" y="341"/>
                  </a:cubicBezTo>
                  <a:cubicBezTo>
                    <a:pt x="444" y="342"/>
                    <a:pt x="444" y="342"/>
                    <a:pt x="443" y="342"/>
                  </a:cubicBezTo>
                  <a:cubicBezTo>
                    <a:pt x="445" y="337"/>
                    <a:pt x="440" y="345"/>
                    <a:pt x="438" y="346"/>
                  </a:cubicBezTo>
                  <a:cubicBezTo>
                    <a:pt x="438" y="344"/>
                    <a:pt x="436" y="345"/>
                    <a:pt x="438" y="341"/>
                  </a:cubicBezTo>
                  <a:cubicBezTo>
                    <a:pt x="442" y="340"/>
                    <a:pt x="444" y="338"/>
                    <a:pt x="447" y="336"/>
                  </a:cubicBezTo>
                  <a:close/>
                  <a:moveTo>
                    <a:pt x="456" y="318"/>
                  </a:moveTo>
                  <a:cubicBezTo>
                    <a:pt x="455" y="320"/>
                    <a:pt x="455" y="322"/>
                    <a:pt x="453" y="323"/>
                  </a:cubicBezTo>
                  <a:cubicBezTo>
                    <a:pt x="453" y="320"/>
                    <a:pt x="447" y="323"/>
                    <a:pt x="450" y="317"/>
                  </a:cubicBezTo>
                  <a:cubicBezTo>
                    <a:pt x="454" y="316"/>
                    <a:pt x="452" y="321"/>
                    <a:pt x="456" y="318"/>
                  </a:cubicBezTo>
                  <a:close/>
                  <a:moveTo>
                    <a:pt x="350" y="649"/>
                  </a:moveTo>
                  <a:cubicBezTo>
                    <a:pt x="350" y="652"/>
                    <a:pt x="347" y="653"/>
                    <a:pt x="344" y="654"/>
                  </a:cubicBezTo>
                  <a:cubicBezTo>
                    <a:pt x="345" y="653"/>
                    <a:pt x="344" y="652"/>
                    <a:pt x="344" y="652"/>
                  </a:cubicBezTo>
                  <a:cubicBezTo>
                    <a:pt x="346" y="649"/>
                    <a:pt x="349" y="648"/>
                    <a:pt x="350" y="649"/>
                  </a:cubicBezTo>
                  <a:close/>
                  <a:moveTo>
                    <a:pt x="415" y="446"/>
                  </a:moveTo>
                  <a:cubicBezTo>
                    <a:pt x="418" y="446"/>
                    <a:pt x="419" y="448"/>
                    <a:pt x="417" y="451"/>
                  </a:cubicBezTo>
                  <a:cubicBezTo>
                    <a:pt x="414" y="453"/>
                    <a:pt x="409" y="458"/>
                    <a:pt x="410" y="453"/>
                  </a:cubicBezTo>
                  <a:cubicBezTo>
                    <a:pt x="413" y="451"/>
                    <a:pt x="416" y="449"/>
                    <a:pt x="415" y="446"/>
                  </a:cubicBezTo>
                  <a:close/>
                  <a:moveTo>
                    <a:pt x="453" y="347"/>
                  </a:moveTo>
                  <a:cubicBezTo>
                    <a:pt x="451" y="345"/>
                    <a:pt x="453" y="342"/>
                    <a:pt x="456" y="341"/>
                  </a:cubicBezTo>
                  <a:cubicBezTo>
                    <a:pt x="450" y="342"/>
                    <a:pt x="447" y="336"/>
                    <a:pt x="451" y="329"/>
                  </a:cubicBezTo>
                  <a:cubicBezTo>
                    <a:pt x="451" y="335"/>
                    <a:pt x="456" y="337"/>
                    <a:pt x="461" y="336"/>
                  </a:cubicBezTo>
                  <a:cubicBezTo>
                    <a:pt x="458" y="337"/>
                    <a:pt x="457" y="340"/>
                    <a:pt x="456" y="342"/>
                  </a:cubicBezTo>
                  <a:cubicBezTo>
                    <a:pt x="459" y="339"/>
                    <a:pt x="459" y="339"/>
                    <a:pt x="461" y="340"/>
                  </a:cubicBezTo>
                  <a:cubicBezTo>
                    <a:pt x="460" y="342"/>
                    <a:pt x="459" y="343"/>
                    <a:pt x="458" y="345"/>
                  </a:cubicBezTo>
                  <a:cubicBezTo>
                    <a:pt x="462" y="341"/>
                    <a:pt x="460" y="344"/>
                    <a:pt x="461" y="345"/>
                  </a:cubicBezTo>
                  <a:cubicBezTo>
                    <a:pt x="463" y="341"/>
                    <a:pt x="466" y="342"/>
                    <a:pt x="464" y="346"/>
                  </a:cubicBezTo>
                  <a:cubicBezTo>
                    <a:pt x="462" y="348"/>
                    <a:pt x="461" y="346"/>
                    <a:pt x="457" y="349"/>
                  </a:cubicBezTo>
                  <a:cubicBezTo>
                    <a:pt x="456" y="345"/>
                    <a:pt x="458" y="343"/>
                    <a:pt x="453" y="347"/>
                  </a:cubicBezTo>
                  <a:close/>
                  <a:moveTo>
                    <a:pt x="487" y="255"/>
                  </a:moveTo>
                  <a:cubicBezTo>
                    <a:pt x="486" y="260"/>
                    <a:pt x="493" y="254"/>
                    <a:pt x="495" y="255"/>
                  </a:cubicBezTo>
                  <a:cubicBezTo>
                    <a:pt x="493" y="260"/>
                    <a:pt x="491" y="257"/>
                    <a:pt x="487" y="261"/>
                  </a:cubicBezTo>
                  <a:cubicBezTo>
                    <a:pt x="489" y="257"/>
                    <a:pt x="485" y="260"/>
                    <a:pt x="483" y="260"/>
                  </a:cubicBezTo>
                  <a:cubicBezTo>
                    <a:pt x="484" y="258"/>
                    <a:pt x="485" y="256"/>
                    <a:pt x="487" y="255"/>
                  </a:cubicBezTo>
                  <a:close/>
                  <a:moveTo>
                    <a:pt x="464" y="332"/>
                  </a:moveTo>
                  <a:cubicBezTo>
                    <a:pt x="465" y="335"/>
                    <a:pt x="466" y="337"/>
                    <a:pt x="467" y="339"/>
                  </a:cubicBezTo>
                  <a:cubicBezTo>
                    <a:pt x="464" y="340"/>
                    <a:pt x="462" y="339"/>
                    <a:pt x="462" y="338"/>
                  </a:cubicBezTo>
                  <a:cubicBezTo>
                    <a:pt x="463" y="338"/>
                    <a:pt x="459" y="335"/>
                    <a:pt x="464" y="332"/>
                  </a:cubicBezTo>
                  <a:close/>
                  <a:moveTo>
                    <a:pt x="487" y="280"/>
                  </a:moveTo>
                  <a:cubicBezTo>
                    <a:pt x="486" y="282"/>
                    <a:pt x="481" y="284"/>
                    <a:pt x="482" y="281"/>
                  </a:cubicBezTo>
                  <a:cubicBezTo>
                    <a:pt x="483" y="281"/>
                    <a:pt x="488" y="277"/>
                    <a:pt x="487" y="280"/>
                  </a:cubicBezTo>
                  <a:close/>
                  <a:moveTo>
                    <a:pt x="499" y="263"/>
                  </a:moveTo>
                  <a:cubicBezTo>
                    <a:pt x="496" y="265"/>
                    <a:pt x="497" y="262"/>
                    <a:pt x="494" y="264"/>
                  </a:cubicBezTo>
                  <a:cubicBezTo>
                    <a:pt x="493" y="267"/>
                    <a:pt x="494" y="267"/>
                    <a:pt x="491" y="269"/>
                  </a:cubicBezTo>
                  <a:cubicBezTo>
                    <a:pt x="491" y="267"/>
                    <a:pt x="487" y="265"/>
                    <a:pt x="491" y="261"/>
                  </a:cubicBezTo>
                  <a:cubicBezTo>
                    <a:pt x="494" y="260"/>
                    <a:pt x="499" y="258"/>
                    <a:pt x="499" y="263"/>
                  </a:cubicBezTo>
                  <a:close/>
                  <a:moveTo>
                    <a:pt x="465" y="348"/>
                  </a:moveTo>
                  <a:cubicBezTo>
                    <a:pt x="463" y="352"/>
                    <a:pt x="470" y="349"/>
                    <a:pt x="466" y="353"/>
                  </a:cubicBezTo>
                  <a:cubicBezTo>
                    <a:pt x="464" y="353"/>
                    <a:pt x="460" y="352"/>
                    <a:pt x="465" y="348"/>
                  </a:cubicBezTo>
                  <a:close/>
                  <a:moveTo>
                    <a:pt x="484" y="313"/>
                  </a:moveTo>
                  <a:cubicBezTo>
                    <a:pt x="482" y="313"/>
                    <a:pt x="481" y="311"/>
                    <a:pt x="479" y="310"/>
                  </a:cubicBezTo>
                  <a:cubicBezTo>
                    <a:pt x="481" y="308"/>
                    <a:pt x="487" y="309"/>
                    <a:pt x="484" y="313"/>
                  </a:cubicBezTo>
                  <a:close/>
                  <a:moveTo>
                    <a:pt x="497" y="272"/>
                  </a:moveTo>
                  <a:cubicBezTo>
                    <a:pt x="496" y="273"/>
                    <a:pt x="495" y="274"/>
                    <a:pt x="494" y="274"/>
                  </a:cubicBezTo>
                  <a:cubicBezTo>
                    <a:pt x="494" y="272"/>
                    <a:pt x="491" y="270"/>
                    <a:pt x="494" y="268"/>
                  </a:cubicBezTo>
                  <a:cubicBezTo>
                    <a:pt x="493" y="271"/>
                    <a:pt x="499" y="268"/>
                    <a:pt x="497" y="272"/>
                  </a:cubicBezTo>
                  <a:close/>
                  <a:moveTo>
                    <a:pt x="481" y="362"/>
                  </a:moveTo>
                  <a:cubicBezTo>
                    <a:pt x="477" y="362"/>
                    <a:pt x="473" y="358"/>
                    <a:pt x="470" y="356"/>
                  </a:cubicBezTo>
                  <a:cubicBezTo>
                    <a:pt x="469" y="358"/>
                    <a:pt x="468" y="361"/>
                    <a:pt x="466" y="362"/>
                  </a:cubicBezTo>
                  <a:cubicBezTo>
                    <a:pt x="471" y="355"/>
                    <a:pt x="466" y="359"/>
                    <a:pt x="466" y="354"/>
                  </a:cubicBezTo>
                  <a:cubicBezTo>
                    <a:pt x="470" y="352"/>
                    <a:pt x="471" y="353"/>
                    <a:pt x="476" y="347"/>
                  </a:cubicBezTo>
                  <a:cubicBezTo>
                    <a:pt x="470" y="358"/>
                    <a:pt x="480" y="355"/>
                    <a:pt x="481" y="362"/>
                  </a:cubicBezTo>
                  <a:close/>
                  <a:moveTo>
                    <a:pt x="373" y="671"/>
                  </a:moveTo>
                  <a:cubicBezTo>
                    <a:pt x="373" y="669"/>
                    <a:pt x="367" y="672"/>
                    <a:pt x="369" y="668"/>
                  </a:cubicBezTo>
                  <a:cubicBezTo>
                    <a:pt x="371" y="668"/>
                    <a:pt x="376" y="668"/>
                    <a:pt x="373" y="671"/>
                  </a:cubicBezTo>
                  <a:close/>
                  <a:moveTo>
                    <a:pt x="440" y="470"/>
                  </a:moveTo>
                  <a:cubicBezTo>
                    <a:pt x="438" y="474"/>
                    <a:pt x="439" y="474"/>
                    <a:pt x="442" y="473"/>
                  </a:cubicBezTo>
                  <a:cubicBezTo>
                    <a:pt x="439" y="479"/>
                    <a:pt x="430" y="480"/>
                    <a:pt x="431" y="476"/>
                  </a:cubicBezTo>
                  <a:cubicBezTo>
                    <a:pt x="436" y="475"/>
                    <a:pt x="436" y="474"/>
                    <a:pt x="440" y="470"/>
                  </a:cubicBezTo>
                  <a:close/>
                  <a:moveTo>
                    <a:pt x="502" y="281"/>
                  </a:moveTo>
                  <a:cubicBezTo>
                    <a:pt x="499" y="280"/>
                    <a:pt x="498" y="276"/>
                    <a:pt x="496" y="274"/>
                  </a:cubicBezTo>
                  <a:cubicBezTo>
                    <a:pt x="497" y="274"/>
                    <a:pt x="498" y="274"/>
                    <a:pt x="499" y="273"/>
                  </a:cubicBezTo>
                  <a:cubicBezTo>
                    <a:pt x="499" y="277"/>
                    <a:pt x="502" y="277"/>
                    <a:pt x="502" y="281"/>
                  </a:cubicBezTo>
                  <a:close/>
                  <a:moveTo>
                    <a:pt x="464" y="392"/>
                  </a:moveTo>
                  <a:cubicBezTo>
                    <a:pt x="463" y="391"/>
                    <a:pt x="458" y="389"/>
                    <a:pt x="462" y="384"/>
                  </a:cubicBezTo>
                  <a:cubicBezTo>
                    <a:pt x="461" y="388"/>
                    <a:pt x="468" y="387"/>
                    <a:pt x="464" y="392"/>
                  </a:cubicBezTo>
                  <a:close/>
                  <a:moveTo>
                    <a:pt x="474" y="374"/>
                  </a:moveTo>
                  <a:cubicBezTo>
                    <a:pt x="473" y="379"/>
                    <a:pt x="477" y="378"/>
                    <a:pt x="477" y="382"/>
                  </a:cubicBezTo>
                  <a:cubicBezTo>
                    <a:pt x="472" y="384"/>
                    <a:pt x="470" y="378"/>
                    <a:pt x="471" y="375"/>
                  </a:cubicBezTo>
                  <a:cubicBezTo>
                    <a:pt x="471" y="377"/>
                    <a:pt x="473" y="375"/>
                    <a:pt x="474" y="374"/>
                  </a:cubicBezTo>
                  <a:close/>
                  <a:moveTo>
                    <a:pt x="506" y="282"/>
                  </a:moveTo>
                  <a:cubicBezTo>
                    <a:pt x="505" y="283"/>
                    <a:pt x="505" y="285"/>
                    <a:pt x="503" y="286"/>
                  </a:cubicBezTo>
                  <a:cubicBezTo>
                    <a:pt x="504" y="284"/>
                    <a:pt x="500" y="285"/>
                    <a:pt x="502" y="282"/>
                  </a:cubicBezTo>
                  <a:cubicBezTo>
                    <a:pt x="504" y="281"/>
                    <a:pt x="507" y="280"/>
                    <a:pt x="506" y="282"/>
                  </a:cubicBezTo>
                  <a:close/>
                  <a:moveTo>
                    <a:pt x="510" y="291"/>
                  </a:moveTo>
                  <a:cubicBezTo>
                    <a:pt x="507" y="293"/>
                    <a:pt x="506" y="291"/>
                    <a:pt x="506" y="289"/>
                  </a:cubicBezTo>
                  <a:cubicBezTo>
                    <a:pt x="508" y="289"/>
                    <a:pt x="511" y="288"/>
                    <a:pt x="510" y="291"/>
                  </a:cubicBezTo>
                  <a:close/>
                  <a:moveTo>
                    <a:pt x="483" y="364"/>
                  </a:moveTo>
                  <a:cubicBezTo>
                    <a:pt x="488" y="363"/>
                    <a:pt x="485" y="367"/>
                    <a:pt x="484" y="372"/>
                  </a:cubicBezTo>
                  <a:cubicBezTo>
                    <a:pt x="482" y="373"/>
                    <a:pt x="480" y="373"/>
                    <a:pt x="479" y="375"/>
                  </a:cubicBezTo>
                  <a:cubicBezTo>
                    <a:pt x="479" y="374"/>
                    <a:pt x="480" y="373"/>
                    <a:pt x="480" y="372"/>
                  </a:cubicBezTo>
                  <a:cubicBezTo>
                    <a:pt x="484" y="369"/>
                    <a:pt x="484" y="367"/>
                    <a:pt x="483" y="364"/>
                  </a:cubicBezTo>
                  <a:close/>
                  <a:moveTo>
                    <a:pt x="517" y="277"/>
                  </a:moveTo>
                  <a:cubicBezTo>
                    <a:pt x="518" y="280"/>
                    <a:pt x="522" y="278"/>
                    <a:pt x="521" y="284"/>
                  </a:cubicBezTo>
                  <a:cubicBezTo>
                    <a:pt x="518" y="283"/>
                    <a:pt x="514" y="288"/>
                    <a:pt x="513" y="287"/>
                  </a:cubicBezTo>
                  <a:cubicBezTo>
                    <a:pt x="512" y="284"/>
                    <a:pt x="519" y="280"/>
                    <a:pt x="517" y="280"/>
                  </a:cubicBezTo>
                  <a:cubicBezTo>
                    <a:pt x="515" y="281"/>
                    <a:pt x="514" y="284"/>
                    <a:pt x="511" y="284"/>
                  </a:cubicBezTo>
                  <a:cubicBezTo>
                    <a:pt x="512" y="281"/>
                    <a:pt x="515" y="279"/>
                    <a:pt x="517" y="277"/>
                  </a:cubicBezTo>
                  <a:close/>
                  <a:moveTo>
                    <a:pt x="515" y="296"/>
                  </a:moveTo>
                  <a:cubicBezTo>
                    <a:pt x="514" y="297"/>
                    <a:pt x="512" y="298"/>
                    <a:pt x="510" y="299"/>
                  </a:cubicBezTo>
                  <a:cubicBezTo>
                    <a:pt x="512" y="294"/>
                    <a:pt x="508" y="297"/>
                    <a:pt x="510" y="293"/>
                  </a:cubicBezTo>
                  <a:cubicBezTo>
                    <a:pt x="510" y="293"/>
                    <a:pt x="511" y="293"/>
                    <a:pt x="512" y="292"/>
                  </a:cubicBezTo>
                  <a:cubicBezTo>
                    <a:pt x="510" y="296"/>
                    <a:pt x="514" y="293"/>
                    <a:pt x="515" y="296"/>
                  </a:cubicBezTo>
                  <a:close/>
                  <a:moveTo>
                    <a:pt x="493" y="378"/>
                  </a:moveTo>
                  <a:cubicBezTo>
                    <a:pt x="492" y="376"/>
                    <a:pt x="481" y="379"/>
                    <a:pt x="488" y="372"/>
                  </a:cubicBezTo>
                  <a:cubicBezTo>
                    <a:pt x="487" y="377"/>
                    <a:pt x="495" y="372"/>
                    <a:pt x="493" y="378"/>
                  </a:cubicBezTo>
                  <a:close/>
                  <a:moveTo>
                    <a:pt x="492" y="400"/>
                  </a:moveTo>
                  <a:cubicBezTo>
                    <a:pt x="490" y="401"/>
                    <a:pt x="488" y="401"/>
                    <a:pt x="488" y="399"/>
                  </a:cubicBezTo>
                  <a:cubicBezTo>
                    <a:pt x="490" y="397"/>
                    <a:pt x="493" y="397"/>
                    <a:pt x="492" y="400"/>
                  </a:cubicBezTo>
                  <a:close/>
                  <a:moveTo>
                    <a:pt x="500" y="392"/>
                  </a:moveTo>
                  <a:cubicBezTo>
                    <a:pt x="499" y="389"/>
                    <a:pt x="489" y="389"/>
                    <a:pt x="496" y="381"/>
                  </a:cubicBezTo>
                  <a:cubicBezTo>
                    <a:pt x="495" y="387"/>
                    <a:pt x="503" y="387"/>
                    <a:pt x="500" y="392"/>
                  </a:cubicBezTo>
                  <a:close/>
                  <a:moveTo>
                    <a:pt x="494" y="424"/>
                  </a:moveTo>
                  <a:cubicBezTo>
                    <a:pt x="491" y="425"/>
                    <a:pt x="491" y="424"/>
                    <a:pt x="490" y="422"/>
                  </a:cubicBezTo>
                  <a:cubicBezTo>
                    <a:pt x="493" y="420"/>
                    <a:pt x="495" y="421"/>
                    <a:pt x="494" y="424"/>
                  </a:cubicBezTo>
                  <a:close/>
                  <a:moveTo>
                    <a:pt x="502" y="410"/>
                  </a:moveTo>
                  <a:cubicBezTo>
                    <a:pt x="499" y="418"/>
                    <a:pt x="505" y="415"/>
                    <a:pt x="505" y="420"/>
                  </a:cubicBezTo>
                  <a:cubicBezTo>
                    <a:pt x="499" y="423"/>
                    <a:pt x="499" y="415"/>
                    <a:pt x="497" y="413"/>
                  </a:cubicBezTo>
                  <a:cubicBezTo>
                    <a:pt x="499" y="412"/>
                    <a:pt x="500" y="410"/>
                    <a:pt x="502" y="410"/>
                  </a:cubicBezTo>
                  <a:close/>
                  <a:moveTo>
                    <a:pt x="506" y="408"/>
                  </a:moveTo>
                  <a:cubicBezTo>
                    <a:pt x="504" y="414"/>
                    <a:pt x="513" y="404"/>
                    <a:pt x="512" y="410"/>
                  </a:cubicBezTo>
                  <a:cubicBezTo>
                    <a:pt x="508" y="411"/>
                    <a:pt x="510" y="411"/>
                    <a:pt x="506" y="413"/>
                  </a:cubicBezTo>
                  <a:cubicBezTo>
                    <a:pt x="505" y="413"/>
                    <a:pt x="501" y="411"/>
                    <a:pt x="506" y="408"/>
                  </a:cubicBezTo>
                  <a:close/>
                  <a:moveTo>
                    <a:pt x="516" y="421"/>
                  </a:moveTo>
                  <a:cubicBezTo>
                    <a:pt x="512" y="423"/>
                    <a:pt x="511" y="422"/>
                    <a:pt x="511" y="420"/>
                  </a:cubicBezTo>
                  <a:cubicBezTo>
                    <a:pt x="513" y="417"/>
                    <a:pt x="518" y="416"/>
                    <a:pt x="516" y="421"/>
                  </a:cubicBezTo>
                  <a:close/>
                  <a:moveTo>
                    <a:pt x="545" y="341"/>
                  </a:moveTo>
                  <a:cubicBezTo>
                    <a:pt x="540" y="344"/>
                    <a:pt x="541" y="340"/>
                    <a:pt x="540" y="339"/>
                  </a:cubicBezTo>
                  <a:cubicBezTo>
                    <a:pt x="542" y="339"/>
                    <a:pt x="545" y="338"/>
                    <a:pt x="545" y="341"/>
                  </a:cubicBezTo>
                  <a:close/>
                  <a:moveTo>
                    <a:pt x="547" y="337"/>
                  </a:moveTo>
                  <a:cubicBezTo>
                    <a:pt x="544" y="339"/>
                    <a:pt x="542" y="336"/>
                    <a:pt x="546" y="333"/>
                  </a:cubicBezTo>
                  <a:cubicBezTo>
                    <a:pt x="545" y="336"/>
                    <a:pt x="550" y="332"/>
                    <a:pt x="547" y="337"/>
                  </a:cubicBezTo>
                  <a:close/>
                  <a:moveTo>
                    <a:pt x="544" y="351"/>
                  </a:moveTo>
                  <a:cubicBezTo>
                    <a:pt x="542" y="352"/>
                    <a:pt x="542" y="355"/>
                    <a:pt x="541" y="356"/>
                  </a:cubicBezTo>
                  <a:cubicBezTo>
                    <a:pt x="538" y="357"/>
                    <a:pt x="537" y="357"/>
                    <a:pt x="538" y="354"/>
                  </a:cubicBezTo>
                  <a:cubicBezTo>
                    <a:pt x="540" y="354"/>
                    <a:pt x="544" y="348"/>
                    <a:pt x="544" y="351"/>
                  </a:cubicBezTo>
                  <a:close/>
                  <a:moveTo>
                    <a:pt x="558" y="335"/>
                  </a:moveTo>
                  <a:cubicBezTo>
                    <a:pt x="557" y="336"/>
                    <a:pt x="554" y="337"/>
                    <a:pt x="551" y="340"/>
                  </a:cubicBezTo>
                  <a:cubicBezTo>
                    <a:pt x="553" y="340"/>
                    <a:pt x="552" y="342"/>
                    <a:pt x="551" y="345"/>
                  </a:cubicBezTo>
                  <a:cubicBezTo>
                    <a:pt x="548" y="345"/>
                    <a:pt x="542" y="348"/>
                    <a:pt x="543" y="344"/>
                  </a:cubicBezTo>
                  <a:cubicBezTo>
                    <a:pt x="549" y="343"/>
                    <a:pt x="558" y="328"/>
                    <a:pt x="558" y="335"/>
                  </a:cubicBezTo>
                  <a:close/>
                  <a:moveTo>
                    <a:pt x="516" y="447"/>
                  </a:moveTo>
                  <a:cubicBezTo>
                    <a:pt x="513" y="449"/>
                    <a:pt x="512" y="446"/>
                    <a:pt x="515" y="444"/>
                  </a:cubicBezTo>
                  <a:cubicBezTo>
                    <a:pt x="514" y="446"/>
                    <a:pt x="518" y="443"/>
                    <a:pt x="516" y="447"/>
                  </a:cubicBezTo>
                  <a:close/>
                  <a:moveTo>
                    <a:pt x="553" y="351"/>
                  </a:moveTo>
                  <a:cubicBezTo>
                    <a:pt x="550" y="353"/>
                    <a:pt x="549" y="352"/>
                    <a:pt x="550" y="349"/>
                  </a:cubicBezTo>
                  <a:cubicBezTo>
                    <a:pt x="553" y="348"/>
                    <a:pt x="554" y="348"/>
                    <a:pt x="553" y="351"/>
                  </a:cubicBezTo>
                  <a:close/>
                  <a:moveTo>
                    <a:pt x="527" y="426"/>
                  </a:moveTo>
                  <a:cubicBezTo>
                    <a:pt x="530" y="427"/>
                    <a:pt x="534" y="429"/>
                    <a:pt x="530" y="434"/>
                  </a:cubicBezTo>
                  <a:cubicBezTo>
                    <a:pt x="534" y="432"/>
                    <a:pt x="532" y="439"/>
                    <a:pt x="537" y="434"/>
                  </a:cubicBezTo>
                  <a:cubicBezTo>
                    <a:pt x="537" y="435"/>
                    <a:pt x="536" y="437"/>
                    <a:pt x="536" y="438"/>
                  </a:cubicBezTo>
                  <a:cubicBezTo>
                    <a:pt x="533" y="440"/>
                    <a:pt x="533" y="437"/>
                    <a:pt x="531" y="440"/>
                  </a:cubicBezTo>
                  <a:cubicBezTo>
                    <a:pt x="531" y="436"/>
                    <a:pt x="530" y="435"/>
                    <a:pt x="525" y="440"/>
                  </a:cubicBezTo>
                  <a:cubicBezTo>
                    <a:pt x="525" y="437"/>
                    <a:pt x="527" y="436"/>
                    <a:pt x="528" y="434"/>
                  </a:cubicBezTo>
                  <a:cubicBezTo>
                    <a:pt x="523" y="436"/>
                    <a:pt x="523" y="436"/>
                    <a:pt x="523" y="436"/>
                  </a:cubicBezTo>
                  <a:cubicBezTo>
                    <a:pt x="525" y="430"/>
                    <a:pt x="529" y="430"/>
                    <a:pt x="527" y="426"/>
                  </a:cubicBezTo>
                  <a:close/>
                  <a:moveTo>
                    <a:pt x="535" y="443"/>
                  </a:moveTo>
                  <a:cubicBezTo>
                    <a:pt x="533" y="450"/>
                    <a:pt x="526" y="449"/>
                    <a:pt x="528" y="444"/>
                  </a:cubicBezTo>
                  <a:cubicBezTo>
                    <a:pt x="529" y="443"/>
                    <a:pt x="530" y="442"/>
                    <a:pt x="532" y="441"/>
                  </a:cubicBezTo>
                  <a:cubicBezTo>
                    <a:pt x="534" y="443"/>
                    <a:pt x="528" y="448"/>
                    <a:pt x="535" y="443"/>
                  </a:cubicBezTo>
                  <a:close/>
                  <a:moveTo>
                    <a:pt x="544" y="442"/>
                  </a:moveTo>
                  <a:cubicBezTo>
                    <a:pt x="543" y="446"/>
                    <a:pt x="539" y="447"/>
                    <a:pt x="535" y="449"/>
                  </a:cubicBezTo>
                  <a:cubicBezTo>
                    <a:pt x="536" y="447"/>
                    <a:pt x="533" y="449"/>
                    <a:pt x="534" y="446"/>
                  </a:cubicBezTo>
                  <a:cubicBezTo>
                    <a:pt x="540" y="443"/>
                    <a:pt x="538" y="446"/>
                    <a:pt x="544" y="442"/>
                  </a:cubicBezTo>
                  <a:close/>
                  <a:moveTo>
                    <a:pt x="536" y="468"/>
                  </a:moveTo>
                  <a:cubicBezTo>
                    <a:pt x="534" y="468"/>
                    <a:pt x="531" y="469"/>
                    <a:pt x="533" y="465"/>
                  </a:cubicBezTo>
                  <a:cubicBezTo>
                    <a:pt x="536" y="464"/>
                    <a:pt x="537" y="465"/>
                    <a:pt x="536" y="468"/>
                  </a:cubicBezTo>
                  <a:close/>
                  <a:moveTo>
                    <a:pt x="471" y="749"/>
                  </a:moveTo>
                  <a:cubicBezTo>
                    <a:pt x="474" y="748"/>
                    <a:pt x="477" y="749"/>
                    <a:pt x="474" y="753"/>
                  </a:cubicBezTo>
                  <a:cubicBezTo>
                    <a:pt x="474" y="750"/>
                    <a:pt x="471" y="752"/>
                    <a:pt x="469" y="754"/>
                  </a:cubicBezTo>
                  <a:cubicBezTo>
                    <a:pt x="469" y="752"/>
                    <a:pt x="470" y="750"/>
                    <a:pt x="471" y="749"/>
                  </a:cubicBezTo>
                  <a:close/>
                  <a:moveTo>
                    <a:pt x="565" y="475"/>
                  </a:moveTo>
                  <a:cubicBezTo>
                    <a:pt x="563" y="481"/>
                    <a:pt x="553" y="482"/>
                    <a:pt x="559" y="475"/>
                  </a:cubicBezTo>
                  <a:cubicBezTo>
                    <a:pt x="558" y="479"/>
                    <a:pt x="563" y="473"/>
                    <a:pt x="565" y="475"/>
                  </a:cubicBezTo>
                  <a:close/>
                  <a:moveTo>
                    <a:pt x="478" y="753"/>
                  </a:moveTo>
                  <a:cubicBezTo>
                    <a:pt x="481" y="753"/>
                    <a:pt x="487" y="754"/>
                    <a:pt x="483" y="761"/>
                  </a:cubicBezTo>
                  <a:cubicBezTo>
                    <a:pt x="482" y="756"/>
                    <a:pt x="478" y="763"/>
                    <a:pt x="475" y="765"/>
                  </a:cubicBezTo>
                  <a:cubicBezTo>
                    <a:pt x="476" y="761"/>
                    <a:pt x="479" y="758"/>
                    <a:pt x="482" y="755"/>
                  </a:cubicBezTo>
                  <a:cubicBezTo>
                    <a:pt x="477" y="758"/>
                    <a:pt x="474" y="757"/>
                    <a:pt x="478" y="753"/>
                  </a:cubicBezTo>
                  <a:close/>
                  <a:moveTo>
                    <a:pt x="489" y="763"/>
                  </a:moveTo>
                  <a:cubicBezTo>
                    <a:pt x="489" y="761"/>
                    <a:pt x="486" y="763"/>
                    <a:pt x="486" y="760"/>
                  </a:cubicBezTo>
                  <a:cubicBezTo>
                    <a:pt x="490" y="755"/>
                    <a:pt x="494" y="761"/>
                    <a:pt x="489" y="763"/>
                  </a:cubicBezTo>
                  <a:close/>
                  <a:moveTo>
                    <a:pt x="619" y="413"/>
                  </a:moveTo>
                  <a:cubicBezTo>
                    <a:pt x="616" y="413"/>
                    <a:pt x="615" y="412"/>
                    <a:pt x="616" y="409"/>
                  </a:cubicBezTo>
                  <a:cubicBezTo>
                    <a:pt x="620" y="407"/>
                    <a:pt x="620" y="410"/>
                    <a:pt x="619" y="413"/>
                  </a:cubicBezTo>
                  <a:close/>
                  <a:moveTo>
                    <a:pt x="629" y="414"/>
                  </a:moveTo>
                  <a:cubicBezTo>
                    <a:pt x="635" y="409"/>
                    <a:pt x="631" y="416"/>
                    <a:pt x="632" y="417"/>
                  </a:cubicBezTo>
                  <a:cubicBezTo>
                    <a:pt x="635" y="412"/>
                    <a:pt x="639" y="411"/>
                    <a:pt x="641" y="409"/>
                  </a:cubicBezTo>
                  <a:cubicBezTo>
                    <a:pt x="640" y="414"/>
                    <a:pt x="634" y="414"/>
                    <a:pt x="632" y="419"/>
                  </a:cubicBezTo>
                  <a:cubicBezTo>
                    <a:pt x="634" y="418"/>
                    <a:pt x="635" y="417"/>
                    <a:pt x="637" y="416"/>
                  </a:cubicBezTo>
                  <a:cubicBezTo>
                    <a:pt x="637" y="417"/>
                    <a:pt x="637" y="421"/>
                    <a:pt x="635" y="423"/>
                  </a:cubicBezTo>
                  <a:cubicBezTo>
                    <a:pt x="635" y="418"/>
                    <a:pt x="615" y="425"/>
                    <a:pt x="627" y="415"/>
                  </a:cubicBezTo>
                  <a:cubicBezTo>
                    <a:pt x="626" y="414"/>
                    <a:pt x="620" y="414"/>
                    <a:pt x="624" y="409"/>
                  </a:cubicBezTo>
                  <a:cubicBezTo>
                    <a:pt x="627" y="407"/>
                    <a:pt x="632" y="410"/>
                    <a:pt x="629" y="414"/>
                  </a:cubicBezTo>
                  <a:close/>
                  <a:moveTo>
                    <a:pt x="638" y="409"/>
                  </a:moveTo>
                  <a:cubicBezTo>
                    <a:pt x="634" y="410"/>
                    <a:pt x="633" y="408"/>
                    <a:pt x="631" y="406"/>
                  </a:cubicBezTo>
                  <a:cubicBezTo>
                    <a:pt x="635" y="405"/>
                    <a:pt x="639" y="405"/>
                    <a:pt x="638" y="409"/>
                  </a:cubicBezTo>
                  <a:close/>
                  <a:moveTo>
                    <a:pt x="522" y="774"/>
                  </a:moveTo>
                  <a:cubicBezTo>
                    <a:pt x="522" y="778"/>
                    <a:pt x="531" y="774"/>
                    <a:pt x="526" y="780"/>
                  </a:cubicBezTo>
                  <a:cubicBezTo>
                    <a:pt x="525" y="778"/>
                    <a:pt x="517" y="780"/>
                    <a:pt x="522" y="774"/>
                  </a:cubicBezTo>
                  <a:close/>
                  <a:moveTo>
                    <a:pt x="647" y="412"/>
                  </a:moveTo>
                  <a:cubicBezTo>
                    <a:pt x="646" y="414"/>
                    <a:pt x="646" y="416"/>
                    <a:pt x="644" y="417"/>
                  </a:cubicBezTo>
                  <a:cubicBezTo>
                    <a:pt x="645" y="413"/>
                    <a:pt x="643" y="413"/>
                    <a:pt x="639" y="416"/>
                  </a:cubicBezTo>
                  <a:cubicBezTo>
                    <a:pt x="642" y="411"/>
                    <a:pt x="644" y="412"/>
                    <a:pt x="647" y="412"/>
                  </a:cubicBezTo>
                  <a:close/>
                  <a:moveTo>
                    <a:pt x="646" y="427"/>
                  </a:moveTo>
                  <a:cubicBezTo>
                    <a:pt x="644" y="431"/>
                    <a:pt x="649" y="427"/>
                    <a:pt x="646" y="432"/>
                  </a:cubicBezTo>
                  <a:cubicBezTo>
                    <a:pt x="643" y="432"/>
                    <a:pt x="642" y="429"/>
                    <a:pt x="646" y="427"/>
                  </a:cubicBezTo>
                  <a:close/>
                  <a:moveTo>
                    <a:pt x="658" y="408"/>
                  </a:moveTo>
                  <a:cubicBezTo>
                    <a:pt x="657" y="410"/>
                    <a:pt x="656" y="412"/>
                    <a:pt x="654" y="413"/>
                  </a:cubicBezTo>
                  <a:cubicBezTo>
                    <a:pt x="655" y="412"/>
                    <a:pt x="656" y="410"/>
                    <a:pt x="654" y="410"/>
                  </a:cubicBezTo>
                  <a:cubicBezTo>
                    <a:pt x="654" y="410"/>
                    <a:pt x="652" y="411"/>
                    <a:pt x="653" y="410"/>
                  </a:cubicBezTo>
                  <a:cubicBezTo>
                    <a:pt x="654" y="409"/>
                    <a:pt x="656" y="408"/>
                    <a:pt x="658" y="408"/>
                  </a:cubicBezTo>
                  <a:close/>
                  <a:moveTo>
                    <a:pt x="540" y="790"/>
                  </a:moveTo>
                  <a:cubicBezTo>
                    <a:pt x="539" y="791"/>
                    <a:pt x="538" y="792"/>
                    <a:pt x="536" y="793"/>
                  </a:cubicBezTo>
                  <a:cubicBezTo>
                    <a:pt x="538" y="789"/>
                    <a:pt x="535" y="790"/>
                    <a:pt x="536" y="788"/>
                  </a:cubicBezTo>
                  <a:cubicBezTo>
                    <a:pt x="539" y="787"/>
                    <a:pt x="541" y="786"/>
                    <a:pt x="540" y="790"/>
                  </a:cubicBezTo>
                  <a:close/>
                  <a:moveTo>
                    <a:pt x="659" y="438"/>
                  </a:moveTo>
                  <a:cubicBezTo>
                    <a:pt x="657" y="439"/>
                    <a:pt x="659" y="441"/>
                    <a:pt x="658" y="442"/>
                  </a:cubicBezTo>
                  <a:cubicBezTo>
                    <a:pt x="660" y="441"/>
                    <a:pt x="661" y="440"/>
                    <a:pt x="662" y="439"/>
                  </a:cubicBezTo>
                  <a:cubicBezTo>
                    <a:pt x="664" y="440"/>
                    <a:pt x="661" y="445"/>
                    <a:pt x="657" y="447"/>
                  </a:cubicBezTo>
                  <a:cubicBezTo>
                    <a:pt x="656" y="444"/>
                    <a:pt x="653" y="443"/>
                    <a:pt x="653" y="439"/>
                  </a:cubicBezTo>
                  <a:cubicBezTo>
                    <a:pt x="656" y="439"/>
                    <a:pt x="658" y="438"/>
                    <a:pt x="659" y="438"/>
                  </a:cubicBezTo>
                  <a:close/>
                  <a:moveTo>
                    <a:pt x="541" y="802"/>
                  </a:moveTo>
                  <a:cubicBezTo>
                    <a:pt x="541" y="801"/>
                    <a:pt x="542" y="800"/>
                    <a:pt x="542" y="798"/>
                  </a:cubicBezTo>
                  <a:cubicBezTo>
                    <a:pt x="546" y="796"/>
                    <a:pt x="545" y="802"/>
                    <a:pt x="541" y="802"/>
                  </a:cubicBezTo>
                  <a:close/>
                  <a:moveTo>
                    <a:pt x="665" y="450"/>
                  </a:moveTo>
                  <a:cubicBezTo>
                    <a:pt x="667" y="450"/>
                    <a:pt x="668" y="451"/>
                    <a:pt x="667" y="454"/>
                  </a:cubicBezTo>
                  <a:cubicBezTo>
                    <a:pt x="664" y="456"/>
                    <a:pt x="663" y="454"/>
                    <a:pt x="663" y="452"/>
                  </a:cubicBezTo>
                  <a:cubicBezTo>
                    <a:pt x="664" y="451"/>
                    <a:pt x="665" y="451"/>
                    <a:pt x="665" y="450"/>
                  </a:cubicBezTo>
                  <a:close/>
                  <a:moveTo>
                    <a:pt x="567" y="806"/>
                  </a:moveTo>
                  <a:cubicBezTo>
                    <a:pt x="566" y="808"/>
                    <a:pt x="568" y="808"/>
                    <a:pt x="567" y="811"/>
                  </a:cubicBezTo>
                  <a:cubicBezTo>
                    <a:pt x="566" y="811"/>
                    <a:pt x="562" y="816"/>
                    <a:pt x="562" y="813"/>
                  </a:cubicBezTo>
                  <a:cubicBezTo>
                    <a:pt x="565" y="812"/>
                    <a:pt x="566" y="809"/>
                    <a:pt x="563" y="810"/>
                  </a:cubicBezTo>
                  <a:cubicBezTo>
                    <a:pt x="562" y="812"/>
                    <a:pt x="561" y="813"/>
                    <a:pt x="559" y="815"/>
                  </a:cubicBezTo>
                  <a:cubicBezTo>
                    <a:pt x="560" y="812"/>
                    <a:pt x="557" y="814"/>
                    <a:pt x="559" y="811"/>
                  </a:cubicBezTo>
                  <a:cubicBezTo>
                    <a:pt x="562" y="810"/>
                    <a:pt x="563" y="806"/>
                    <a:pt x="567" y="806"/>
                  </a:cubicBezTo>
                  <a:close/>
                  <a:moveTo>
                    <a:pt x="681" y="453"/>
                  </a:moveTo>
                  <a:cubicBezTo>
                    <a:pt x="682" y="456"/>
                    <a:pt x="687" y="457"/>
                    <a:pt x="684" y="461"/>
                  </a:cubicBezTo>
                  <a:cubicBezTo>
                    <a:pt x="684" y="459"/>
                    <a:pt x="682" y="459"/>
                    <a:pt x="681" y="458"/>
                  </a:cubicBezTo>
                  <a:cubicBezTo>
                    <a:pt x="680" y="460"/>
                    <a:pt x="681" y="460"/>
                    <a:pt x="680" y="462"/>
                  </a:cubicBezTo>
                  <a:cubicBezTo>
                    <a:pt x="678" y="463"/>
                    <a:pt x="676" y="462"/>
                    <a:pt x="673" y="465"/>
                  </a:cubicBezTo>
                  <a:cubicBezTo>
                    <a:pt x="676" y="461"/>
                    <a:pt x="678" y="457"/>
                    <a:pt x="681" y="453"/>
                  </a:cubicBezTo>
                  <a:close/>
                  <a:moveTo>
                    <a:pt x="573" y="813"/>
                  </a:moveTo>
                  <a:cubicBezTo>
                    <a:pt x="571" y="814"/>
                    <a:pt x="570" y="816"/>
                    <a:pt x="568" y="817"/>
                  </a:cubicBezTo>
                  <a:cubicBezTo>
                    <a:pt x="569" y="814"/>
                    <a:pt x="574" y="809"/>
                    <a:pt x="573" y="813"/>
                  </a:cubicBezTo>
                  <a:close/>
                  <a:moveTo>
                    <a:pt x="685" y="464"/>
                  </a:moveTo>
                  <a:cubicBezTo>
                    <a:pt x="684" y="469"/>
                    <a:pt x="681" y="472"/>
                    <a:pt x="677" y="475"/>
                  </a:cubicBezTo>
                  <a:cubicBezTo>
                    <a:pt x="678" y="474"/>
                    <a:pt x="677" y="473"/>
                    <a:pt x="677" y="472"/>
                  </a:cubicBezTo>
                  <a:cubicBezTo>
                    <a:pt x="680" y="470"/>
                    <a:pt x="681" y="465"/>
                    <a:pt x="685" y="464"/>
                  </a:cubicBezTo>
                  <a:close/>
                  <a:moveTo>
                    <a:pt x="573" y="820"/>
                  </a:moveTo>
                  <a:cubicBezTo>
                    <a:pt x="570" y="821"/>
                    <a:pt x="569" y="821"/>
                    <a:pt x="570" y="818"/>
                  </a:cubicBezTo>
                  <a:cubicBezTo>
                    <a:pt x="573" y="817"/>
                    <a:pt x="574" y="817"/>
                    <a:pt x="573" y="820"/>
                  </a:cubicBezTo>
                  <a:close/>
                  <a:moveTo>
                    <a:pt x="691" y="467"/>
                  </a:moveTo>
                  <a:cubicBezTo>
                    <a:pt x="689" y="466"/>
                    <a:pt x="686" y="465"/>
                    <a:pt x="686" y="461"/>
                  </a:cubicBezTo>
                  <a:cubicBezTo>
                    <a:pt x="689" y="462"/>
                    <a:pt x="690" y="461"/>
                    <a:pt x="692" y="463"/>
                  </a:cubicBezTo>
                  <a:cubicBezTo>
                    <a:pt x="691" y="463"/>
                    <a:pt x="690" y="464"/>
                    <a:pt x="690" y="465"/>
                  </a:cubicBezTo>
                  <a:cubicBezTo>
                    <a:pt x="691" y="465"/>
                    <a:pt x="692" y="464"/>
                    <a:pt x="691" y="467"/>
                  </a:cubicBezTo>
                  <a:close/>
                  <a:moveTo>
                    <a:pt x="691" y="472"/>
                  </a:moveTo>
                  <a:cubicBezTo>
                    <a:pt x="690" y="473"/>
                    <a:pt x="689" y="475"/>
                    <a:pt x="688" y="476"/>
                  </a:cubicBezTo>
                  <a:cubicBezTo>
                    <a:pt x="683" y="478"/>
                    <a:pt x="682" y="475"/>
                    <a:pt x="682" y="471"/>
                  </a:cubicBezTo>
                  <a:cubicBezTo>
                    <a:pt x="685" y="470"/>
                    <a:pt x="686" y="468"/>
                    <a:pt x="689" y="467"/>
                  </a:cubicBezTo>
                  <a:cubicBezTo>
                    <a:pt x="689" y="469"/>
                    <a:pt x="691" y="469"/>
                    <a:pt x="691" y="472"/>
                  </a:cubicBezTo>
                  <a:close/>
                  <a:moveTo>
                    <a:pt x="586" y="823"/>
                  </a:moveTo>
                  <a:cubicBezTo>
                    <a:pt x="583" y="824"/>
                    <a:pt x="580" y="826"/>
                    <a:pt x="578" y="828"/>
                  </a:cubicBezTo>
                  <a:cubicBezTo>
                    <a:pt x="579" y="825"/>
                    <a:pt x="576" y="827"/>
                    <a:pt x="576" y="824"/>
                  </a:cubicBezTo>
                  <a:cubicBezTo>
                    <a:pt x="582" y="821"/>
                    <a:pt x="578" y="820"/>
                    <a:pt x="581" y="818"/>
                  </a:cubicBezTo>
                  <a:cubicBezTo>
                    <a:pt x="580" y="823"/>
                    <a:pt x="586" y="820"/>
                    <a:pt x="586" y="823"/>
                  </a:cubicBezTo>
                  <a:close/>
                  <a:moveTo>
                    <a:pt x="701" y="466"/>
                  </a:moveTo>
                  <a:cubicBezTo>
                    <a:pt x="701" y="468"/>
                    <a:pt x="699" y="469"/>
                    <a:pt x="699" y="471"/>
                  </a:cubicBezTo>
                  <a:cubicBezTo>
                    <a:pt x="700" y="471"/>
                    <a:pt x="700" y="470"/>
                    <a:pt x="701" y="469"/>
                  </a:cubicBezTo>
                  <a:cubicBezTo>
                    <a:pt x="701" y="473"/>
                    <a:pt x="699" y="474"/>
                    <a:pt x="696" y="474"/>
                  </a:cubicBezTo>
                  <a:cubicBezTo>
                    <a:pt x="696" y="473"/>
                    <a:pt x="697" y="471"/>
                    <a:pt x="696" y="471"/>
                  </a:cubicBezTo>
                  <a:cubicBezTo>
                    <a:pt x="695" y="473"/>
                    <a:pt x="694" y="473"/>
                    <a:pt x="693" y="474"/>
                  </a:cubicBezTo>
                  <a:cubicBezTo>
                    <a:pt x="693" y="473"/>
                    <a:pt x="693" y="472"/>
                    <a:pt x="694" y="470"/>
                  </a:cubicBezTo>
                  <a:cubicBezTo>
                    <a:pt x="698" y="469"/>
                    <a:pt x="697" y="470"/>
                    <a:pt x="701" y="466"/>
                  </a:cubicBezTo>
                  <a:close/>
                  <a:moveTo>
                    <a:pt x="696" y="482"/>
                  </a:moveTo>
                  <a:cubicBezTo>
                    <a:pt x="699" y="481"/>
                    <a:pt x="698" y="484"/>
                    <a:pt x="700" y="485"/>
                  </a:cubicBezTo>
                  <a:cubicBezTo>
                    <a:pt x="695" y="488"/>
                    <a:pt x="692" y="487"/>
                    <a:pt x="696" y="482"/>
                  </a:cubicBezTo>
                  <a:close/>
                  <a:moveTo>
                    <a:pt x="709" y="484"/>
                  </a:moveTo>
                  <a:cubicBezTo>
                    <a:pt x="710" y="484"/>
                    <a:pt x="713" y="483"/>
                    <a:pt x="713" y="486"/>
                  </a:cubicBezTo>
                  <a:cubicBezTo>
                    <a:pt x="709" y="489"/>
                    <a:pt x="710" y="485"/>
                    <a:pt x="709" y="485"/>
                  </a:cubicBezTo>
                  <a:cubicBezTo>
                    <a:pt x="708" y="486"/>
                    <a:pt x="708" y="487"/>
                    <a:pt x="707" y="487"/>
                  </a:cubicBezTo>
                  <a:cubicBezTo>
                    <a:pt x="707" y="486"/>
                    <a:pt x="708" y="485"/>
                    <a:pt x="709" y="484"/>
                  </a:cubicBezTo>
                  <a:close/>
                  <a:moveTo>
                    <a:pt x="712" y="497"/>
                  </a:moveTo>
                  <a:cubicBezTo>
                    <a:pt x="712" y="494"/>
                    <a:pt x="708" y="496"/>
                    <a:pt x="710" y="492"/>
                  </a:cubicBezTo>
                  <a:cubicBezTo>
                    <a:pt x="713" y="491"/>
                    <a:pt x="715" y="493"/>
                    <a:pt x="712" y="497"/>
                  </a:cubicBezTo>
                  <a:close/>
                  <a:moveTo>
                    <a:pt x="710" y="498"/>
                  </a:moveTo>
                  <a:cubicBezTo>
                    <a:pt x="710" y="499"/>
                    <a:pt x="710" y="499"/>
                    <a:pt x="711" y="498"/>
                  </a:cubicBezTo>
                  <a:cubicBezTo>
                    <a:pt x="711" y="500"/>
                    <a:pt x="710" y="502"/>
                    <a:pt x="708" y="503"/>
                  </a:cubicBezTo>
                  <a:cubicBezTo>
                    <a:pt x="708" y="502"/>
                    <a:pt x="707" y="502"/>
                    <a:pt x="707" y="501"/>
                  </a:cubicBezTo>
                  <a:cubicBezTo>
                    <a:pt x="708" y="500"/>
                    <a:pt x="709" y="498"/>
                    <a:pt x="710" y="498"/>
                  </a:cubicBezTo>
                  <a:close/>
                  <a:moveTo>
                    <a:pt x="717" y="507"/>
                  </a:moveTo>
                  <a:cubicBezTo>
                    <a:pt x="712" y="508"/>
                    <a:pt x="710" y="506"/>
                    <a:pt x="710" y="502"/>
                  </a:cubicBezTo>
                  <a:cubicBezTo>
                    <a:pt x="715" y="501"/>
                    <a:pt x="714" y="506"/>
                    <a:pt x="717" y="507"/>
                  </a:cubicBezTo>
                  <a:close/>
                  <a:moveTo>
                    <a:pt x="725" y="499"/>
                  </a:moveTo>
                  <a:cubicBezTo>
                    <a:pt x="720" y="504"/>
                    <a:pt x="718" y="501"/>
                    <a:pt x="718" y="498"/>
                  </a:cubicBezTo>
                  <a:cubicBezTo>
                    <a:pt x="722" y="497"/>
                    <a:pt x="726" y="496"/>
                    <a:pt x="725" y="499"/>
                  </a:cubicBezTo>
                  <a:close/>
                  <a:moveTo>
                    <a:pt x="725" y="518"/>
                  </a:moveTo>
                  <a:cubicBezTo>
                    <a:pt x="724" y="519"/>
                    <a:pt x="723" y="520"/>
                    <a:pt x="722" y="523"/>
                  </a:cubicBezTo>
                  <a:cubicBezTo>
                    <a:pt x="718" y="524"/>
                    <a:pt x="716" y="524"/>
                    <a:pt x="717" y="519"/>
                  </a:cubicBezTo>
                  <a:cubicBezTo>
                    <a:pt x="719" y="520"/>
                    <a:pt x="723" y="520"/>
                    <a:pt x="725" y="518"/>
                  </a:cubicBezTo>
                  <a:close/>
                  <a:moveTo>
                    <a:pt x="755" y="527"/>
                  </a:moveTo>
                  <a:cubicBezTo>
                    <a:pt x="752" y="528"/>
                    <a:pt x="755" y="528"/>
                    <a:pt x="753" y="531"/>
                  </a:cubicBezTo>
                  <a:cubicBezTo>
                    <a:pt x="750" y="533"/>
                    <a:pt x="750" y="528"/>
                    <a:pt x="753" y="527"/>
                  </a:cubicBezTo>
                  <a:cubicBezTo>
                    <a:pt x="752" y="529"/>
                    <a:pt x="755" y="525"/>
                    <a:pt x="755" y="527"/>
                  </a:cubicBezTo>
                  <a:close/>
                  <a:moveTo>
                    <a:pt x="901" y="659"/>
                  </a:moveTo>
                  <a:cubicBezTo>
                    <a:pt x="901" y="662"/>
                    <a:pt x="903" y="662"/>
                    <a:pt x="901" y="665"/>
                  </a:cubicBezTo>
                  <a:cubicBezTo>
                    <a:pt x="897" y="667"/>
                    <a:pt x="895" y="667"/>
                    <a:pt x="893" y="666"/>
                  </a:cubicBezTo>
                  <a:cubicBezTo>
                    <a:pt x="894" y="662"/>
                    <a:pt x="894" y="662"/>
                    <a:pt x="894" y="662"/>
                  </a:cubicBezTo>
                  <a:cubicBezTo>
                    <a:pt x="898" y="663"/>
                    <a:pt x="897" y="663"/>
                    <a:pt x="901" y="659"/>
                  </a:cubicBezTo>
                  <a:close/>
                  <a:moveTo>
                    <a:pt x="909" y="675"/>
                  </a:moveTo>
                  <a:cubicBezTo>
                    <a:pt x="911" y="670"/>
                    <a:pt x="903" y="674"/>
                    <a:pt x="909" y="668"/>
                  </a:cubicBezTo>
                  <a:cubicBezTo>
                    <a:pt x="909" y="670"/>
                    <a:pt x="913" y="671"/>
                    <a:pt x="909" y="675"/>
                  </a:cubicBezTo>
                  <a:close/>
                  <a:moveTo>
                    <a:pt x="850" y="1031"/>
                  </a:moveTo>
                  <a:cubicBezTo>
                    <a:pt x="842" y="1034"/>
                    <a:pt x="852" y="1036"/>
                    <a:pt x="842" y="1040"/>
                  </a:cubicBezTo>
                  <a:cubicBezTo>
                    <a:pt x="843" y="1036"/>
                    <a:pt x="844" y="1036"/>
                    <a:pt x="843" y="1034"/>
                  </a:cubicBezTo>
                  <a:cubicBezTo>
                    <a:pt x="845" y="1032"/>
                    <a:pt x="850" y="1027"/>
                    <a:pt x="850" y="1031"/>
                  </a:cubicBezTo>
                  <a:close/>
                  <a:moveTo>
                    <a:pt x="838" y="1037"/>
                  </a:moveTo>
                  <a:cubicBezTo>
                    <a:pt x="838" y="1036"/>
                    <a:pt x="839" y="1034"/>
                    <a:pt x="838" y="1034"/>
                  </a:cubicBezTo>
                  <a:cubicBezTo>
                    <a:pt x="836" y="1035"/>
                    <a:pt x="832" y="1041"/>
                    <a:pt x="831" y="1039"/>
                  </a:cubicBezTo>
                  <a:cubicBezTo>
                    <a:pt x="833" y="1037"/>
                    <a:pt x="835" y="1036"/>
                    <a:pt x="836" y="1033"/>
                  </a:cubicBezTo>
                  <a:cubicBezTo>
                    <a:pt x="838" y="1034"/>
                    <a:pt x="844" y="1027"/>
                    <a:pt x="846" y="1029"/>
                  </a:cubicBezTo>
                  <a:cubicBezTo>
                    <a:pt x="844" y="1032"/>
                    <a:pt x="842" y="1036"/>
                    <a:pt x="838" y="1037"/>
                  </a:cubicBezTo>
                  <a:close/>
                  <a:moveTo>
                    <a:pt x="949" y="701"/>
                  </a:moveTo>
                  <a:cubicBezTo>
                    <a:pt x="952" y="700"/>
                    <a:pt x="952" y="702"/>
                    <a:pt x="952" y="703"/>
                  </a:cubicBezTo>
                  <a:cubicBezTo>
                    <a:pt x="950" y="706"/>
                    <a:pt x="949" y="704"/>
                    <a:pt x="945" y="706"/>
                  </a:cubicBezTo>
                  <a:cubicBezTo>
                    <a:pt x="945" y="704"/>
                    <a:pt x="948" y="703"/>
                    <a:pt x="949" y="701"/>
                  </a:cubicBezTo>
                  <a:close/>
                  <a:moveTo>
                    <a:pt x="855" y="1036"/>
                  </a:moveTo>
                  <a:cubicBezTo>
                    <a:pt x="854" y="1039"/>
                    <a:pt x="851" y="1041"/>
                    <a:pt x="849" y="1044"/>
                  </a:cubicBezTo>
                  <a:cubicBezTo>
                    <a:pt x="850" y="1042"/>
                    <a:pt x="845" y="1045"/>
                    <a:pt x="847" y="1041"/>
                  </a:cubicBezTo>
                  <a:cubicBezTo>
                    <a:pt x="851" y="1038"/>
                    <a:pt x="851" y="1039"/>
                    <a:pt x="855" y="1036"/>
                  </a:cubicBezTo>
                  <a:close/>
                  <a:moveTo>
                    <a:pt x="954" y="711"/>
                  </a:moveTo>
                  <a:cubicBezTo>
                    <a:pt x="953" y="707"/>
                    <a:pt x="949" y="713"/>
                    <a:pt x="950" y="709"/>
                  </a:cubicBezTo>
                  <a:cubicBezTo>
                    <a:pt x="951" y="707"/>
                    <a:pt x="959" y="706"/>
                    <a:pt x="954" y="711"/>
                  </a:cubicBezTo>
                  <a:close/>
                  <a:moveTo>
                    <a:pt x="856" y="1037"/>
                  </a:moveTo>
                  <a:cubicBezTo>
                    <a:pt x="858" y="1036"/>
                    <a:pt x="859" y="1037"/>
                    <a:pt x="858" y="1040"/>
                  </a:cubicBezTo>
                  <a:cubicBezTo>
                    <a:pt x="856" y="1041"/>
                    <a:pt x="854" y="1042"/>
                    <a:pt x="854" y="1041"/>
                  </a:cubicBezTo>
                  <a:cubicBezTo>
                    <a:pt x="855" y="1041"/>
                    <a:pt x="855" y="1039"/>
                    <a:pt x="856" y="1037"/>
                  </a:cubicBezTo>
                  <a:close/>
                  <a:moveTo>
                    <a:pt x="1073" y="788"/>
                  </a:moveTo>
                  <a:cubicBezTo>
                    <a:pt x="1074" y="784"/>
                    <a:pt x="1068" y="788"/>
                    <a:pt x="1068" y="785"/>
                  </a:cubicBezTo>
                  <a:cubicBezTo>
                    <a:pt x="1073" y="782"/>
                    <a:pt x="1076" y="784"/>
                    <a:pt x="1073" y="788"/>
                  </a:cubicBezTo>
                  <a:close/>
                  <a:moveTo>
                    <a:pt x="1080" y="792"/>
                  </a:moveTo>
                  <a:cubicBezTo>
                    <a:pt x="1078" y="790"/>
                    <a:pt x="1075" y="790"/>
                    <a:pt x="1075" y="786"/>
                  </a:cubicBezTo>
                  <a:cubicBezTo>
                    <a:pt x="1080" y="785"/>
                    <a:pt x="1081" y="786"/>
                    <a:pt x="1080" y="792"/>
                  </a:cubicBezTo>
                  <a:close/>
                  <a:moveTo>
                    <a:pt x="1085" y="791"/>
                  </a:moveTo>
                  <a:cubicBezTo>
                    <a:pt x="1081" y="792"/>
                    <a:pt x="1081" y="792"/>
                    <a:pt x="1081" y="792"/>
                  </a:cubicBezTo>
                  <a:cubicBezTo>
                    <a:pt x="1082" y="791"/>
                    <a:pt x="1082" y="790"/>
                    <a:pt x="1082" y="789"/>
                  </a:cubicBezTo>
                  <a:cubicBezTo>
                    <a:pt x="1086" y="787"/>
                    <a:pt x="1085" y="789"/>
                    <a:pt x="1085" y="791"/>
                  </a:cubicBezTo>
                  <a:close/>
                  <a:moveTo>
                    <a:pt x="1092" y="1020"/>
                  </a:moveTo>
                  <a:cubicBezTo>
                    <a:pt x="1091" y="1024"/>
                    <a:pt x="1088" y="1026"/>
                    <a:pt x="1085" y="1027"/>
                  </a:cubicBezTo>
                  <a:cubicBezTo>
                    <a:pt x="1081" y="1028"/>
                    <a:pt x="1079" y="1025"/>
                    <a:pt x="1074" y="1026"/>
                  </a:cubicBezTo>
                  <a:cubicBezTo>
                    <a:pt x="1074" y="1025"/>
                    <a:pt x="1074" y="1023"/>
                    <a:pt x="1076" y="1023"/>
                  </a:cubicBezTo>
                  <a:cubicBezTo>
                    <a:pt x="1081" y="1020"/>
                    <a:pt x="1087" y="1020"/>
                    <a:pt x="1092" y="1020"/>
                  </a:cubicBezTo>
                  <a:close/>
                  <a:moveTo>
                    <a:pt x="1102" y="1029"/>
                  </a:moveTo>
                  <a:cubicBezTo>
                    <a:pt x="1101" y="1031"/>
                    <a:pt x="1100" y="1033"/>
                    <a:pt x="1099" y="1034"/>
                  </a:cubicBezTo>
                  <a:cubicBezTo>
                    <a:pt x="1096" y="1033"/>
                    <a:pt x="1091" y="1033"/>
                    <a:pt x="1089" y="1030"/>
                  </a:cubicBezTo>
                  <a:cubicBezTo>
                    <a:pt x="1094" y="1029"/>
                    <a:pt x="1097" y="1030"/>
                    <a:pt x="1102" y="1029"/>
                  </a:cubicBezTo>
                  <a:close/>
                  <a:moveTo>
                    <a:pt x="1161" y="836"/>
                  </a:moveTo>
                  <a:cubicBezTo>
                    <a:pt x="1158" y="839"/>
                    <a:pt x="1153" y="840"/>
                    <a:pt x="1153" y="837"/>
                  </a:cubicBezTo>
                  <a:cubicBezTo>
                    <a:pt x="1158" y="834"/>
                    <a:pt x="1159" y="836"/>
                    <a:pt x="1161" y="836"/>
                  </a:cubicBezTo>
                  <a:close/>
                  <a:moveTo>
                    <a:pt x="1119" y="1032"/>
                  </a:moveTo>
                  <a:cubicBezTo>
                    <a:pt x="1112" y="1033"/>
                    <a:pt x="1108" y="1032"/>
                    <a:pt x="1101" y="1037"/>
                  </a:cubicBezTo>
                  <a:cubicBezTo>
                    <a:pt x="1103" y="1033"/>
                    <a:pt x="1103" y="1033"/>
                    <a:pt x="1103" y="1033"/>
                  </a:cubicBezTo>
                  <a:cubicBezTo>
                    <a:pt x="1106" y="1033"/>
                    <a:pt x="1117" y="1025"/>
                    <a:pt x="1119" y="1032"/>
                  </a:cubicBezTo>
                  <a:close/>
                  <a:moveTo>
                    <a:pt x="1206" y="836"/>
                  </a:moveTo>
                  <a:cubicBezTo>
                    <a:pt x="1208" y="835"/>
                    <a:pt x="1209" y="835"/>
                    <a:pt x="1210" y="835"/>
                  </a:cubicBezTo>
                  <a:cubicBezTo>
                    <a:pt x="1208" y="840"/>
                    <a:pt x="1203" y="841"/>
                    <a:pt x="1202" y="847"/>
                  </a:cubicBezTo>
                  <a:cubicBezTo>
                    <a:pt x="1200" y="847"/>
                    <a:pt x="1196" y="849"/>
                    <a:pt x="1197" y="844"/>
                  </a:cubicBezTo>
                  <a:cubicBezTo>
                    <a:pt x="1200" y="847"/>
                    <a:pt x="1205" y="842"/>
                    <a:pt x="1206" y="836"/>
                  </a:cubicBezTo>
                  <a:close/>
                  <a:moveTo>
                    <a:pt x="1143" y="1059"/>
                  </a:moveTo>
                  <a:cubicBezTo>
                    <a:pt x="1142" y="1062"/>
                    <a:pt x="1139" y="1063"/>
                    <a:pt x="1137" y="1065"/>
                  </a:cubicBezTo>
                  <a:cubicBezTo>
                    <a:pt x="1138" y="1063"/>
                    <a:pt x="1135" y="1064"/>
                    <a:pt x="1137" y="1060"/>
                  </a:cubicBezTo>
                  <a:cubicBezTo>
                    <a:pt x="1139" y="1059"/>
                    <a:pt x="1139" y="1061"/>
                    <a:pt x="1143" y="1059"/>
                  </a:cubicBezTo>
                  <a:close/>
                  <a:moveTo>
                    <a:pt x="1182" y="982"/>
                  </a:moveTo>
                  <a:cubicBezTo>
                    <a:pt x="1183" y="984"/>
                    <a:pt x="1188" y="979"/>
                    <a:pt x="1190" y="978"/>
                  </a:cubicBezTo>
                  <a:cubicBezTo>
                    <a:pt x="1190" y="981"/>
                    <a:pt x="1187" y="981"/>
                    <a:pt x="1187" y="983"/>
                  </a:cubicBezTo>
                  <a:cubicBezTo>
                    <a:pt x="1187" y="983"/>
                    <a:pt x="1187" y="984"/>
                    <a:pt x="1187" y="985"/>
                  </a:cubicBezTo>
                  <a:cubicBezTo>
                    <a:pt x="1184" y="984"/>
                    <a:pt x="1184" y="982"/>
                    <a:pt x="1180" y="988"/>
                  </a:cubicBezTo>
                  <a:cubicBezTo>
                    <a:pt x="1179" y="987"/>
                    <a:pt x="1181" y="984"/>
                    <a:pt x="1182" y="982"/>
                  </a:cubicBezTo>
                  <a:close/>
                  <a:moveTo>
                    <a:pt x="1232" y="895"/>
                  </a:moveTo>
                  <a:cubicBezTo>
                    <a:pt x="1233" y="892"/>
                    <a:pt x="1228" y="896"/>
                    <a:pt x="1230" y="892"/>
                  </a:cubicBezTo>
                  <a:cubicBezTo>
                    <a:pt x="1234" y="889"/>
                    <a:pt x="1235" y="892"/>
                    <a:pt x="1232" y="895"/>
                  </a:cubicBezTo>
                  <a:close/>
                  <a:moveTo>
                    <a:pt x="1241" y="904"/>
                  </a:moveTo>
                  <a:cubicBezTo>
                    <a:pt x="1237" y="905"/>
                    <a:pt x="1234" y="906"/>
                    <a:pt x="1234" y="902"/>
                  </a:cubicBezTo>
                  <a:cubicBezTo>
                    <a:pt x="1236" y="903"/>
                    <a:pt x="1242" y="900"/>
                    <a:pt x="1241" y="904"/>
                  </a:cubicBezTo>
                  <a:close/>
                  <a:moveTo>
                    <a:pt x="1247" y="913"/>
                  </a:moveTo>
                  <a:cubicBezTo>
                    <a:pt x="1244" y="913"/>
                    <a:pt x="1242" y="914"/>
                    <a:pt x="1244" y="910"/>
                  </a:cubicBezTo>
                  <a:cubicBezTo>
                    <a:pt x="1246" y="909"/>
                    <a:pt x="1247" y="910"/>
                    <a:pt x="1247" y="913"/>
                  </a:cubicBezTo>
                  <a:close/>
                  <a:moveTo>
                    <a:pt x="1259" y="897"/>
                  </a:moveTo>
                  <a:cubicBezTo>
                    <a:pt x="1258" y="900"/>
                    <a:pt x="1258" y="900"/>
                    <a:pt x="1261" y="898"/>
                  </a:cubicBezTo>
                  <a:cubicBezTo>
                    <a:pt x="1260" y="902"/>
                    <a:pt x="1254" y="902"/>
                    <a:pt x="1256" y="899"/>
                  </a:cubicBezTo>
                  <a:cubicBezTo>
                    <a:pt x="1257" y="899"/>
                    <a:pt x="1258" y="898"/>
                    <a:pt x="1259" y="897"/>
                  </a:cubicBezTo>
                  <a:close/>
                  <a:moveTo>
                    <a:pt x="1297" y="985"/>
                  </a:moveTo>
                  <a:cubicBezTo>
                    <a:pt x="1294" y="988"/>
                    <a:pt x="1291" y="988"/>
                    <a:pt x="1290" y="987"/>
                  </a:cubicBezTo>
                  <a:cubicBezTo>
                    <a:pt x="1292" y="985"/>
                    <a:pt x="1298" y="982"/>
                    <a:pt x="1297" y="9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6" name="Freeform 117"/>
            <p:cNvSpPr/>
            <p:nvPr/>
          </p:nvSpPr>
          <p:spPr bwMode="auto">
            <a:xfrm>
              <a:off x="796925" y="415925"/>
              <a:ext cx="19050" cy="15875"/>
            </a:xfrm>
            <a:custGeom>
              <a:avLst/>
              <a:gdLst>
                <a:gd name="T0" fmla="*/ 1 w 15"/>
                <a:gd name="T1" fmla="*/ 3 h 12"/>
                <a:gd name="T2" fmla="*/ 0 w 15"/>
                <a:gd name="T3" fmla="*/ 5 h 12"/>
                <a:gd name="T4" fmla="*/ 15 w 15"/>
                <a:gd name="T5" fmla="*/ 12 h 12"/>
                <a:gd name="T6" fmla="*/ 8 w 15"/>
                <a:gd name="T7" fmla="*/ 0 h 12"/>
                <a:gd name="T8" fmla="*/ 5 w 15"/>
                <a:gd name="T9" fmla="*/ 4 h 12"/>
                <a:gd name="T10" fmla="*/ 1 w 15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2">
                  <a:moveTo>
                    <a:pt x="1" y="3"/>
                  </a:moveTo>
                  <a:cubicBezTo>
                    <a:pt x="0" y="4"/>
                    <a:pt x="2" y="4"/>
                    <a:pt x="0" y="5"/>
                  </a:cubicBezTo>
                  <a:cubicBezTo>
                    <a:pt x="10" y="2"/>
                    <a:pt x="8" y="11"/>
                    <a:pt x="15" y="12"/>
                  </a:cubicBezTo>
                  <a:cubicBezTo>
                    <a:pt x="15" y="6"/>
                    <a:pt x="11" y="3"/>
                    <a:pt x="8" y="0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3"/>
                    <a:pt x="2" y="4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7" name="Freeform 118"/>
            <p:cNvSpPr/>
            <p:nvPr/>
          </p:nvSpPr>
          <p:spPr bwMode="auto">
            <a:xfrm>
              <a:off x="190500" y="458788"/>
              <a:ext cx="6350" cy="6350"/>
            </a:xfrm>
            <a:custGeom>
              <a:avLst/>
              <a:gdLst>
                <a:gd name="T0" fmla="*/ 1 w 6"/>
                <a:gd name="T1" fmla="*/ 2 h 5"/>
                <a:gd name="T2" fmla="*/ 6 w 6"/>
                <a:gd name="T3" fmla="*/ 4 h 5"/>
                <a:gd name="T4" fmla="*/ 1 w 6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1" y="2"/>
                  </a:moveTo>
                  <a:cubicBezTo>
                    <a:pt x="0" y="5"/>
                    <a:pt x="5" y="3"/>
                    <a:pt x="6" y="4"/>
                  </a:cubicBezTo>
                  <a:cubicBezTo>
                    <a:pt x="5" y="3"/>
                    <a:pt x="5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8" name="Freeform 119"/>
            <p:cNvSpPr/>
            <p:nvPr/>
          </p:nvSpPr>
          <p:spPr bwMode="auto">
            <a:xfrm>
              <a:off x="282575" y="522288"/>
              <a:ext cx="7937" cy="6350"/>
            </a:xfrm>
            <a:custGeom>
              <a:avLst/>
              <a:gdLst>
                <a:gd name="T0" fmla="*/ 5 w 6"/>
                <a:gd name="T1" fmla="*/ 0 h 6"/>
                <a:gd name="T2" fmla="*/ 0 w 6"/>
                <a:gd name="T3" fmla="*/ 2 h 6"/>
                <a:gd name="T4" fmla="*/ 4 w 6"/>
                <a:gd name="T5" fmla="*/ 2 h 6"/>
                <a:gd name="T6" fmla="*/ 2 w 6"/>
                <a:gd name="T7" fmla="*/ 6 h 6"/>
                <a:gd name="T8" fmla="*/ 5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0"/>
                  </a:moveTo>
                  <a:cubicBezTo>
                    <a:pt x="3" y="0"/>
                    <a:pt x="2" y="2"/>
                    <a:pt x="0" y="2"/>
                  </a:cubicBezTo>
                  <a:cubicBezTo>
                    <a:pt x="0" y="4"/>
                    <a:pt x="3" y="2"/>
                    <a:pt x="4" y="2"/>
                  </a:cubicBezTo>
                  <a:cubicBezTo>
                    <a:pt x="3" y="3"/>
                    <a:pt x="3" y="4"/>
                    <a:pt x="2" y="6"/>
                  </a:cubicBezTo>
                  <a:cubicBezTo>
                    <a:pt x="6" y="4"/>
                    <a:pt x="4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9" name="Freeform 120"/>
            <p:cNvSpPr/>
            <p:nvPr/>
          </p:nvSpPr>
          <p:spPr bwMode="auto">
            <a:xfrm>
              <a:off x="354013" y="307975"/>
              <a:ext cx="7937" cy="11112"/>
            </a:xfrm>
            <a:custGeom>
              <a:avLst/>
              <a:gdLst>
                <a:gd name="T0" fmla="*/ 2 w 6"/>
                <a:gd name="T1" fmla="*/ 2 h 9"/>
                <a:gd name="T2" fmla="*/ 0 w 6"/>
                <a:gd name="T3" fmla="*/ 9 h 9"/>
                <a:gd name="T4" fmla="*/ 5 w 6"/>
                <a:gd name="T5" fmla="*/ 4 h 9"/>
                <a:gd name="T6" fmla="*/ 2 w 6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9">
                  <a:moveTo>
                    <a:pt x="2" y="2"/>
                  </a:moveTo>
                  <a:cubicBezTo>
                    <a:pt x="0" y="2"/>
                    <a:pt x="4" y="5"/>
                    <a:pt x="0" y="9"/>
                  </a:cubicBezTo>
                  <a:cubicBezTo>
                    <a:pt x="2" y="8"/>
                    <a:pt x="3" y="6"/>
                    <a:pt x="5" y="4"/>
                  </a:cubicBezTo>
                  <a:cubicBezTo>
                    <a:pt x="6" y="0"/>
                    <a:pt x="2" y="6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0" name="Freeform 121"/>
            <p:cNvSpPr/>
            <p:nvPr/>
          </p:nvSpPr>
          <p:spPr bwMode="auto">
            <a:xfrm>
              <a:off x="325438" y="398463"/>
              <a:ext cx="7937" cy="6350"/>
            </a:xfrm>
            <a:custGeom>
              <a:avLst/>
              <a:gdLst>
                <a:gd name="T0" fmla="*/ 4 w 6"/>
                <a:gd name="T1" fmla="*/ 0 h 4"/>
                <a:gd name="T2" fmla="*/ 0 w 6"/>
                <a:gd name="T3" fmla="*/ 4 h 4"/>
                <a:gd name="T4" fmla="*/ 4 w 6"/>
                <a:gd name="T5" fmla="*/ 4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2" y="0"/>
                    <a:pt x="1" y="2"/>
                    <a:pt x="0" y="4"/>
                  </a:cubicBezTo>
                  <a:cubicBezTo>
                    <a:pt x="2" y="2"/>
                    <a:pt x="3" y="2"/>
                    <a:pt x="4" y="4"/>
                  </a:cubicBezTo>
                  <a:cubicBezTo>
                    <a:pt x="6" y="2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1" name="Freeform 122"/>
            <p:cNvSpPr/>
            <p:nvPr/>
          </p:nvSpPr>
          <p:spPr bwMode="auto">
            <a:xfrm>
              <a:off x="342900" y="363538"/>
              <a:ext cx="7937" cy="7937"/>
            </a:xfrm>
            <a:custGeom>
              <a:avLst/>
              <a:gdLst>
                <a:gd name="T0" fmla="*/ 3 w 6"/>
                <a:gd name="T1" fmla="*/ 4 h 6"/>
                <a:gd name="T2" fmla="*/ 6 w 6"/>
                <a:gd name="T3" fmla="*/ 0 h 6"/>
                <a:gd name="T4" fmla="*/ 1 w 6"/>
                <a:gd name="T5" fmla="*/ 3 h 6"/>
                <a:gd name="T6" fmla="*/ 3 w 6"/>
                <a:gd name="T7" fmla="*/ 6 h 6"/>
                <a:gd name="T8" fmla="*/ 3 w 6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4"/>
                  </a:moveTo>
                  <a:cubicBezTo>
                    <a:pt x="4" y="3"/>
                    <a:pt x="6" y="2"/>
                    <a:pt x="6" y="0"/>
                  </a:cubicBezTo>
                  <a:cubicBezTo>
                    <a:pt x="4" y="1"/>
                    <a:pt x="2" y="2"/>
                    <a:pt x="1" y="3"/>
                  </a:cubicBezTo>
                  <a:cubicBezTo>
                    <a:pt x="0" y="5"/>
                    <a:pt x="4" y="3"/>
                    <a:pt x="3" y="6"/>
                  </a:cubicBezTo>
                  <a:cubicBezTo>
                    <a:pt x="4" y="5"/>
                    <a:pt x="3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2" name="Freeform 123"/>
            <p:cNvSpPr/>
            <p:nvPr/>
          </p:nvSpPr>
          <p:spPr bwMode="auto">
            <a:xfrm>
              <a:off x="279400" y="568325"/>
              <a:ext cx="20637" cy="12700"/>
            </a:xfrm>
            <a:custGeom>
              <a:avLst/>
              <a:gdLst>
                <a:gd name="T0" fmla="*/ 2 w 16"/>
                <a:gd name="T1" fmla="*/ 3 h 10"/>
                <a:gd name="T2" fmla="*/ 6 w 16"/>
                <a:gd name="T3" fmla="*/ 2 h 10"/>
                <a:gd name="T4" fmla="*/ 5 w 16"/>
                <a:gd name="T5" fmla="*/ 6 h 10"/>
                <a:gd name="T6" fmla="*/ 11 w 16"/>
                <a:gd name="T7" fmla="*/ 10 h 10"/>
                <a:gd name="T8" fmla="*/ 16 w 16"/>
                <a:gd name="T9" fmla="*/ 7 h 10"/>
                <a:gd name="T10" fmla="*/ 8 w 16"/>
                <a:gd name="T11" fmla="*/ 0 h 10"/>
                <a:gd name="T12" fmla="*/ 2 w 16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0">
                  <a:moveTo>
                    <a:pt x="2" y="3"/>
                  </a:moveTo>
                  <a:cubicBezTo>
                    <a:pt x="0" y="8"/>
                    <a:pt x="5" y="2"/>
                    <a:pt x="6" y="2"/>
                  </a:cubicBezTo>
                  <a:cubicBezTo>
                    <a:pt x="9" y="1"/>
                    <a:pt x="4" y="4"/>
                    <a:pt x="5" y="6"/>
                  </a:cubicBezTo>
                  <a:cubicBezTo>
                    <a:pt x="10" y="4"/>
                    <a:pt x="11" y="7"/>
                    <a:pt x="11" y="10"/>
                  </a:cubicBezTo>
                  <a:cubicBezTo>
                    <a:pt x="13" y="9"/>
                    <a:pt x="14" y="8"/>
                    <a:pt x="16" y="7"/>
                  </a:cubicBezTo>
                  <a:cubicBezTo>
                    <a:pt x="12" y="7"/>
                    <a:pt x="9" y="5"/>
                    <a:pt x="8" y="0"/>
                  </a:cubicBezTo>
                  <a:cubicBezTo>
                    <a:pt x="5" y="2"/>
                    <a:pt x="4" y="1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3" name="Freeform 124"/>
            <p:cNvSpPr/>
            <p:nvPr/>
          </p:nvSpPr>
          <p:spPr bwMode="auto">
            <a:xfrm>
              <a:off x="363538" y="331788"/>
              <a:ext cx="20637" cy="19050"/>
            </a:xfrm>
            <a:custGeom>
              <a:avLst/>
              <a:gdLst>
                <a:gd name="T0" fmla="*/ 0 w 16"/>
                <a:gd name="T1" fmla="*/ 8 h 15"/>
                <a:gd name="T2" fmla="*/ 15 w 16"/>
                <a:gd name="T3" fmla="*/ 15 h 15"/>
                <a:gd name="T4" fmla="*/ 16 w 16"/>
                <a:gd name="T5" fmla="*/ 12 h 15"/>
                <a:gd name="T6" fmla="*/ 12 w 16"/>
                <a:gd name="T7" fmla="*/ 11 h 15"/>
                <a:gd name="T8" fmla="*/ 11 w 16"/>
                <a:gd name="T9" fmla="*/ 4 h 15"/>
                <a:gd name="T10" fmla="*/ 0 w 16"/>
                <a:gd name="T1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5">
                  <a:moveTo>
                    <a:pt x="0" y="8"/>
                  </a:moveTo>
                  <a:cubicBezTo>
                    <a:pt x="5" y="11"/>
                    <a:pt x="7" y="15"/>
                    <a:pt x="15" y="15"/>
                  </a:cubicBezTo>
                  <a:cubicBezTo>
                    <a:pt x="16" y="13"/>
                    <a:pt x="14" y="13"/>
                    <a:pt x="16" y="12"/>
                  </a:cubicBezTo>
                  <a:cubicBezTo>
                    <a:pt x="16" y="9"/>
                    <a:pt x="14" y="12"/>
                    <a:pt x="12" y="11"/>
                  </a:cubicBezTo>
                  <a:cubicBezTo>
                    <a:pt x="15" y="8"/>
                    <a:pt x="7" y="5"/>
                    <a:pt x="11" y="4"/>
                  </a:cubicBezTo>
                  <a:cubicBezTo>
                    <a:pt x="13" y="0"/>
                    <a:pt x="4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4" name="Freeform 125"/>
            <p:cNvSpPr/>
            <p:nvPr/>
          </p:nvSpPr>
          <p:spPr bwMode="auto">
            <a:xfrm>
              <a:off x="273050" y="628650"/>
              <a:ext cx="11112" cy="11112"/>
            </a:xfrm>
            <a:custGeom>
              <a:avLst/>
              <a:gdLst>
                <a:gd name="T0" fmla="*/ 2 w 8"/>
                <a:gd name="T1" fmla="*/ 0 h 8"/>
                <a:gd name="T2" fmla="*/ 8 w 8"/>
                <a:gd name="T3" fmla="*/ 8 h 8"/>
                <a:gd name="T4" fmla="*/ 2 w 8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cubicBezTo>
                    <a:pt x="0" y="4"/>
                    <a:pt x="4" y="8"/>
                    <a:pt x="8" y="8"/>
                  </a:cubicBezTo>
                  <a:cubicBezTo>
                    <a:pt x="6" y="6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5" name="Freeform 126"/>
            <p:cNvSpPr/>
            <p:nvPr/>
          </p:nvSpPr>
          <p:spPr bwMode="auto">
            <a:xfrm>
              <a:off x="449263" y="120650"/>
              <a:ext cx="7937" cy="7937"/>
            </a:xfrm>
            <a:custGeom>
              <a:avLst/>
              <a:gdLst>
                <a:gd name="T0" fmla="*/ 6 w 7"/>
                <a:gd name="T1" fmla="*/ 0 h 6"/>
                <a:gd name="T2" fmla="*/ 0 w 7"/>
                <a:gd name="T3" fmla="*/ 2 h 6"/>
                <a:gd name="T4" fmla="*/ 5 w 7"/>
                <a:gd name="T5" fmla="*/ 3 h 6"/>
                <a:gd name="T6" fmla="*/ 6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0"/>
                  </a:moveTo>
                  <a:cubicBezTo>
                    <a:pt x="4" y="2"/>
                    <a:pt x="4" y="0"/>
                    <a:pt x="0" y="2"/>
                  </a:cubicBezTo>
                  <a:cubicBezTo>
                    <a:pt x="1" y="6"/>
                    <a:pt x="3" y="3"/>
                    <a:pt x="5" y="3"/>
                  </a:cubicBezTo>
                  <a:cubicBezTo>
                    <a:pt x="7" y="2"/>
                    <a:pt x="5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6" name="Freeform 127"/>
            <p:cNvSpPr/>
            <p:nvPr/>
          </p:nvSpPr>
          <p:spPr bwMode="auto">
            <a:xfrm>
              <a:off x="374650" y="349250"/>
              <a:ext cx="9525" cy="9525"/>
            </a:xfrm>
            <a:custGeom>
              <a:avLst/>
              <a:gdLst>
                <a:gd name="T0" fmla="*/ 0 w 7"/>
                <a:gd name="T1" fmla="*/ 3 h 7"/>
                <a:gd name="T2" fmla="*/ 5 w 7"/>
                <a:gd name="T3" fmla="*/ 5 h 7"/>
                <a:gd name="T4" fmla="*/ 0 w 7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2" y="4"/>
                    <a:pt x="1" y="7"/>
                    <a:pt x="5" y="5"/>
                  </a:cubicBezTo>
                  <a:cubicBezTo>
                    <a:pt x="7" y="0"/>
                    <a:pt x="2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7" name="Freeform 128"/>
            <p:cNvSpPr/>
            <p:nvPr/>
          </p:nvSpPr>
          <p:spPr bwMode="auto">
            <a:xfrm>
              <a:off x="312738" y="571500"/>
              <a:ext cx="7937" cy="6350"/>
            </a:xfrm>
            <a:custGeom>
              <a:avLst/>
              <a:gdLst>
                <a:gd name="T0" fmla="*/ 4 w 6"/>
                <a:gd name="T1" fmla="*/ 0 h 5"/>
                <a:gd name="T2" fmla="*/ 0 w 6"/>
                <a:gd name="T3" fmla="*/ 3 h 5"/>
                <a:gd name="T4" fmla="*/ 3 w 6"/>
                <a:gd name="T5" fmla="*/ 5 h 5"/>
                <a:gd name="T6" fmla="*/ 4 w 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2" y="0"/>
                    <a:pt x="2" y="2"/>
                    <a:pt x="0" y="3"/>
                  </a:cubicBezTo>
                  <a:cubicBezTo>
                    <a:pt x="0" y="5"/>
                    <a:pt x="2" y="4"/>
                    <a:pt x="3" y="5"/>
                  </a:cubicBezTo>
                  <a:cubicBezTo>
                    <a:pt x="6" y="3"/>
                    <a:pt x="1" y="4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8" name="Freeform 129"/>
            <p:cNvSpPr/>
            <p:nvPr/>
          </p:nvSpPr>
          <p:spPr bwMode="auto">
            <a:xfrm>
              <a:off x="452438" y="206375"/>
              <a:ext cx="7937" cy="12700"/>
            </a:xfrm>
            <a:custGeom>
              <a:avLst/>
              <a:gdLst>
                <a:gd name="T0" fmla="*/ 0 w 6"/>
                <a:gd name="T1" fmla="*/ 9 h 9"/>
                <a:gd name="T2" fmla="*/ 2 w 6"/>
                <a:gd name="T3" fmla="*/ 6 h 9"/>
                <a:gd name="T4" fmla="*/ 6 w 6"/>
                <a:gd name="T5" fmla="*/ 5 h 9"/>
                <a:gd name="T6" fmla="*/ 1 w 6"/>
                <a:gd name="T7" fmla="*/ 2 h 9"/>
                <a:gd name="T8" fmla="*/ 0 w 6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0" y="9"/>
                  </a:moveTo>
                  <a:cubicBezTo>
                    <a:pt x="1" y="8"/>
                    <a:pt x="1" y="7"/>
                    <a:pt x="2" y="6"/>
                  </a:cubicBezTo>
                  <a:cubicBezTo>
                    <a:pt x="4" y="5"/>
                    <a:pt x="3" y="7"/>
                    <a:pt x="6" y="5"/>
                  </a:cubicBezTo>
                  <a:cubicBezTo>
                    <a:pt x="6" y="3"/>
                    <a:pt x="6" y="0"/>
                    <a:pt x="1" y="2"/>
                  </a:cubicBezTo>
                  <a:cubicBezTo>
                    <a:pt x="1" y="5"/>
                    <a:pt x="3" y="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9" name="Freeform 130"/>
            <p:cNvSpPr/>
            <p:nvPr/>
          </p:nvSpPr>
          <p:spPr bwMode="auto">
            <a:xfrm>
              <a:off x="447675" y="322263"/>
              <a:ext cx="11112" cy="9525"/>
            </a:xfrm>
            <a:custGeom>
              <a:avLst/>
              <a:gdLst>
                <a:gd name="T0" fmla="*/ 0 w 9"/>
                <a:gd name="T1" fmla="*/ 3 h 8"/>
                <a:gd name="T2" fmla="*/ 2 w 9"/>
                <a:gd name="T3" fmla="*/ 8 h 8"/>
                <a:gd name="T4" fmla="*/ 9 w 9"/>
                <a:gd name="T5" fmla="*/ 3 h 8"/>
                <a:gd name="T6" fmla="*/ 0 w 9"/>
                <a:gd name="T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0" y="3"/>
                  </a:moveTo>
                  <a:cubicBezTo>
                    <a:pt x="4" y="2"/>
                    <a:pt x="0" y="6"/>
                    <a:pt x="2" y="8"/>
                  </a:cubicBezTo>
                  <a:cubicBezTo>
                    <a:pt x="6" y="5"/>
                    <a:pt x="6" y="5"/>
                    <a:pt x="9" y="3"/>
                  </a:cubicBezTo>
                  <a:cubicBezTo>
                    <a:pt x="6" y="4"/>
                    <a:pt x="3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0" name="Freeform 131"/>
            <p:cNvSpPr/>
            <p:nvPr/>
          </p:nvSpPr>
          <p:spPr bwMode="auto">
            <a:xfrm>
              <a:off x="346075" y="630238"/>
              <a:ext cx="15875" cy="12700"/>
            </a:xfrm>
            <a:custGeom>
              <a:avLst/>
              <a:gdLst>
                <a:gd name="T0" fmla="*/ 5 w 12"/>
                <a:gd name="T1" fmla="*/ 6 h 10"/>
                <a:gd name="T2" fmla="*/ 10 w 12"/>
                <a:gd name="T3" fmla="*/ 3 h 10"/>
                <a:gd name="T4" fmla="*/ 9 w 12"/>
                <a:gd name="T5" fmla="*/ 0 h 10"/>
                <a:gd name="T6" fmla="*/ 0 w 12"/>
                <a:gd name="T7" fmla="*/ 9 h 10"/>
                <a:gd name="T8" fmla="*/ 4 w 12"/>
                <a:gd name="T9" fmla="*/ 10 h 10"/>
                <a:gd name="T10" fmla="*/ 5 w 12"/>
                <a:gd name="T1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5" y="6"/>
                  </a:moveTo>
                  <a:cubicBezTo>
                    <a:pt x="7" y="3"/>
                    <a:pt x="8" y="7"/>
                    <a:pt x="10" y="3"/>
                  </a:cubicBezTo>
                  <a:cubicBezTo>
                    <a:pt x="12" y="0"/>
                    <a:pt x="7" y="4"/>
                    <a:pt x="9" y="0"/>
                  </a:cubicBezTo>
                  <a:cubicBezTo>
                    <a:pt x="6" y="3"/>
                    <a:pt x="3" y="3"/>
                    <a:pt x="0" y="9"/>
                  </a:cubicBezTo>
                  <a:cubicBezTo>
                    <a:pt x="3" y="8"/>
                    <a:pt x="4" y="8"/>
                    <a:pt x="4" y="10"/>
                  </a:cubicBezTo>
                  <a:cubicBezTo>
                    <a:pt x="7" y="9"/>
                    <a:pt x="4" y="8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1" name="Freeform 132"/>
            <p:cNvSpPr/>
            <p:nvPr/>
          </p:nvSpPr>
          <p:spPr bwMode="auto">
            <a:xfrm>
              <a:off x="355600" y="649288"/>
              <a:ext cx="9525" cy="9525"/>
            </a:xfrm>
            <a:custGeom>
              <a:avLst/>
              <a:gdLst>
                <a:gd name="T0" fmla="*/ 1 w 8"/>
                <a:gd name="T1" fmla="*/ 1 h 7"/>
                <a:gd name="T2" fmla="*/ 4 w 8"/>
                <a:gd name="T3" fmla="*/ 7 h 7"/>
                <a:gd name="T4" fmla="*/ 7 w 8"/>
                <a:gd name="T5" fmla="*/ 3 h 7"/>
                <a:gd name="T6" fmla="*/ 1 w 8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1" y="1"/>
                  </a:moveTo>
                  <a:cubicBezTo>
                    <a:pt x="0" y="5"/>
                    <a:pt x="7" y="1"/>
                    <a:pt x="4" y="7"/>
                  </a:cubicBezTo>
                  <a:cubicBezTo>
                    <a:pt x="8" y="5"/>
                    <a:pt x="5" y="4"/>
                    <a:pt x="7" y="3"/>
                  </a:cubicBezTo>
                  <a:cubicBezTo>
                    <a:pt x="5" y="2"/>
                    <a:pt x="4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2" name="Freeform 133"/>
            <p:cNvSpPr/>
            <p:nvPr/>
          </p:nvSpPr>
          <p:spPr bwMode="auto">
            <a:xfrm>
              <a:off x="360363" y="639763"/>
              <a:ext cx="17462" cy="23812"/>
            </a:xfrm>
            <a:custGeom>
              <a:avLst/>
              <a:gdLst>
                <a:gd name="T0" fmla="*/ 7 w 14"/>
                <a:gd name="T1" fmla="*/ 11 h 18"/>
                <a:gd name="T2" fmla="*/ 10 w 14"/>
                <a:gd name="T3" fmla="*/ 7 h 18"/>
                <a:gd name="T4" fmla="*/ 5 w 14"/>
                <a:gd name="T5" fmla="*/ 0 h 18"/>
                <a:gd name="T6" fmla="*/ 4 w 14"/>
                <a:gd name="T7" fmla="*/ 12 h 18"/>
                <a:gd name="T8" fmla="*/ 6 w 14"/>
                <a:gd name="T9" fmla="*/ 17 h 18"/>
                <a:gd name="T10" fmla="*/ 14 w 14"/>
                <a:gd name="T11" fmla="*/ 16 h 18"/>
                <a:gd name="T12" fmla="*/ 14 w 14"/>
                <a:gd name="T13" fmla="*/ 12 h 18"/>
                <a:gd name="T14" fmla="*/ 10 w 14"/>
                <a:gd name="T15" fmla="*/ 15 h 18"/>
                <a:gd name="T16" fmla="*/ 8 w 14"/>
                <a:gd name="T17" fmla="*/ 15 h 18"/>
                <a:gd name="T18" fmla="*/ 12 w 14"/>
                <a:gd name="T19" fmla="*/ 10 h 18"/>
                <a:gd name="T20" fmla="*/ 7 w 14"/>
                <a:gd name="T2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8">
                  <a:moveTo>
                    <a:pt x="7" y="11"/>
                  </a:moveTo>
                  <a:cubicBezTo>
                    <a:pt x="8" y="9"/>
                    <a:pt x="9" y="9"/>
                    <a:pt x="10" y="7"/>
                  </a:cubicBezTo>
                  <a:cubicBezTo>
                    <a:pt x="6" y="6"/>
                    <a:pt x="5" y="4"/>
                    <a:pt x="5" y="0"/>
                  </a:cubicBezTo>
                  <a:cubicBezTo>
                    <a:pt x="0" y="6"/>
                    <a:pt x="7" y="5"/>
                    <a:pt x="4" y="12"/>
                  </a:cubicBezTo>
                  <a:cubicBezTo>
                    <a:pt x="8" y="9"/>
                    <a:pt x="7" y="13"/>
                    <a:pt x="6" y="17"/>
                  </a:cubicBezTo>
                  <a:cubicBezTo>
                    <a:pt x="9" y="18"/>
                    <a:pt x="10" y="16"/>
                    <a:pt x="14" y="16"/>
                  </a:cubicBezTo>
                  <a:cubicBezTo>
                    <a:pt x="14" y="14"/>
                    <a:pt x="14" y="13"/>
                    <a:pt x="14" y="12"/>
                  </a:cubicBezTo>
                  <a:cubicBezTo>
                    <a:pt x="11" y="12"/>
                    <a:pt x="11" y="15"/>
                    <a:pt x="10" y="15"/>
                  </a:cubicBezTo>
                  <a:cubicBezTo>
                    <a:pt x="9" y="15"/>
                    <a:pt x="9" y="15"/>
                    <a:pt x="8" y="15"/>
                  </a:cubicBezTo>
                  <a:cubicBezTo>
                    <a:pt x="9" y="13"/>
                    <a:pt x="12" y="13"/>
                    <a:pt x="12" y="10"/>
                  </a:cubicBezTo>
                  <a:cubicBezTo>
                    <a:pt x="10" y="9"/>
                    <a:pt x="9" y="9"/>
                    <a:pt x="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3" name="Freeform 134"/>
            <p:cNvSpPr/>
            <p:nvPr/>
          </p:nvSpPr>
          <p:spPr bwMode="auto">
            <a:xfrm>
              <a:off x="587375" y="157163"/>
              <a:ext cx="6350" cy="9525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2 h 7"/>
                <a:gd name="T4" fmla="*/ 0 w 4"/>
                <a:gd name="T5" fmla="*/ 5 h 7"/>
                <a:gd name="T6" fmla="*/ 4 w 4"/>
                <a:gd name="T7" fmla="*/ 5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5"/>
                    <a:pt x="0" y="5"/>
                  </a:cubicBezTo>
                  <a:cubicBezTo>
                    <a:pt x="0" y="7"/>
                    <a:pt x="2" y="5"/>
                    <a:pt x="4" y="5"/>
                  </a:cubicBezTo>
                  <a:cubicBezTo>
                    <a:pt x="4" y="3"/>
                    <a:pt x="3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4" name="Freeform 135"/>
            <p:cNvSpPr/>
            <p:nvPr/>
          </p:nvSpPr>
          <p:spPr bwMode="auto">
            <a:xfrm>
              <a:off x="604838" y="228600"/>
              <a:ext cx="9525" cy="12700"/>
            </a:xfrm>
            <a:custGeom>
              <a:avLst/>
              <a:gdLst>
                <a:gd name="T0" fmla="*/ 2 w 7"/>
                <a:gd name="T1" fmla="*/ 0 h 10"/>
                <a:gd name="T2" fmla="*/ 7 w 7"/>
                <a:gd name="T3" fmla="*/ 8 h 10"/>
                <a:gd name="T4" fmla="*/ 6 w 7"/>
                <a:gd name="T5" fmla="*/ 4 h 10"/>
                <a:gd name="T6" fmla="*/ 2 w 7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0">
                  <a:moveTo>
                    <a:pt x="2" y="0"/>
                  </a:moveTo>
                  <a:cubicBezTo>
                    <a:pt x="0" y="1"/>
                    <a:pt x="1" y="10"/>
                    <a:pt x="7" y="8"/>
                  </a:cubicBezTo>
                  <a:cubicBezTo>
                    <a:pt x="7" y="7"/>
                    <a:pt x="2" y="7"/>
                    <a:pt x="6" y="4"/>
                  </a:cubicBezTo>
                  <a:cubicBezTo>
                    <a:pt x="7" y="1"/>
                    <a:pt x="0" y="5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5" name="Freeform 136"/>
            <p:cNvSpPr/>
            <p:nvPr/>
          </p:nvSpPr>
          <p:spPr bwMode="auto">
            <a:xfrm>
              <a:off x="609600" y="260350"/>
              <a:ext cx="14287" cy="17462"/>
            </a:xfrm>
            <a:custGeom>
              <a:avLst/>
              <a:gdLst>
                <a:gd name="T0" fmla="*/ 5 w 11"/>
                <a:gd name="T1" fmla="*/ 4 h 13"/>
                <a:gd name="T2" fmla="*/ 6 w 11"/>
                <a:gd name="T3" fmla="*/ 11 h 13"/>
                <a:gd name="T4" fmla="*/ 9 w 11"/>
                <a:gd name="T5" fmla="*/ 0 h 13"/>
                <a:gd name="T6" fmla="*/ 5 w 11"/>
                <a:gd name="T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3">
                  <a:moveTo>
                    <a:pt x="5" y="4"/>
                  </a:moveTo>
                  <a:cubicBezTo>
                    <a:pt x="5" y="7"/>
                    <a:pt x="0" y="13"/>
                    <a:pt x="6" y="11"/>
                  </a:cubicBezTo>
                  <a:cubicBezTo>
                    <a:pt x="11" y="5"/>
                    <a:pt x="3" y="7"/>
                    <a:pt x="9" y="0"/>
                  </a:cubicBezTo>
                  <a:cubicBezTo>
                    <a:pt x="7" y="0"/>
                    <a:pt x="7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6" name="Freeform 137"/>
            <p:cNvSpPr/>
            <p:nvPr/>
          </p:nvSpPr>
          <p:spPr bwMode="auto">
            <a:xfrm>
              <a:off x="561975" y="498475"/>
              <a:ext cx="11112" cy="6350"/>
            </a:xfrm>
            <a:custGeom>
              <a:avLst/>
              <a:gdLst>
                <a:gd name="T0" fmla="*/ 3 w 8"/>
                <a:gd name="T1" fmla="*/ 1 h 5"/>
                <a:gd name="T2" fmla="*/ 3 w 8"/>
                <a:gd name="T3" fmla="*/ 5 h 5"/>
                <a:gd name="T4" fmla="*/ 6 w 8"/>
                <a:gd name="T5" fmla="*/ 4 h 5"/>
                <a:gd name="T6" fmla="*/ 7 w 8"/>
                <a:gd name="T7" fmla="*/ 3 h 5"/>
                <a:gd name="T8" fmla="*/ 8 w 8"/>
                <a:gd name="T9" fmla="*/ 1 h 5"/>
                <a:gd name="T10" fmla="*/ 5 w 8"/>
                <a:gd name="T11" fmla="*/ 2 h 5"/>
                <a:gd name="T12" fmla="*/ 3 w 8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3" y="1"/>
                  </a:moveTo>
                  <a:cubicBezTo>
                    <a:pt x="0" y="4"/>
                    <a:pt x="4" y="4"/>
                    <a:pt x="3" y="5"/>
                  </a:cubicBezTo>
                  <a:cubicBezTo>
                    <a:pt x="5" y="5"/>
                    <a:pt x="6" y="2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2"/>
                    <a:pt x="2" y="4"/>
                    <a:pt x="5" y="2"/>
                  </a:cubicBezTo>
                  <a:cubicBezTo>
                    <a:pt x="5" y="0"/>
                    <a:pt x="3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7" name="Freeform 138"/>
            <p:cNvSpPr/>
            <p:nvPr/>
          </p:nvSpPr>
          <p:spPr bwMode="auto">
            <a:xfrm>
              <a:off x="649288" y="327025"/>
              <a:ext cx="14287" cy="25400"/>
            </a:xfrm>
            <a:custGeom>
              <a:avLst/>
              <a:gdLst>
                <a:gd name="T0" fmla="*/ 4 w 11"/>
                <a:gd name="T1" fmla="*/ 0 h 20"/>
                <a:gd name="T2" fmla="*/ 5 w 11"/>
                <a:gd name="T3" fmla="*/ 7 h 20"/>
                <a:gd name="T4" fmla="*/ 0 w 11"/>
                <a:gd name="T5" fmla="*/ 20 h 20"/>
                <a:gd name="T6" fmla="*/ 11 w 11"/>
                <a:gd name="T7" fmla="*/ 5 h 20"/>
                <a:gd name="T8" fmla="*/ 7 w 11"/>
                <a:gd name="T9" fmla="*/ 0 h 20"/>
                <a:gd name="T10" fmla="*/ 4 w 11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0">
                  <a:moveTo>
                    <a:pt x="4" y="0"/>
                  </a:moveTo>
                  <a:cubicBezTo>
                    <a:pt x="2" y="3"/>
                    <a:pt x="5" y="5"/>
                    <a:pt x="5" y="7"/>
                  </a:cubicBezTo>
                  <a:cubicBezTo>
                    <a:pt x="1" y="11"/>
                    <a:pt x="1" y="17"/>
                    <a:pt x="0" y="20"/>
                  </a:cubicBezTo>
                  <a:cubicBezTo>
                    <a:pt x="4" y="15"/>
                    <a:pt x="7" y="10"/>
                    <a:pt x="11" y="5"/>
                  </a:cubicBezTo>
                  <a:cubicBezTo>
                    <a:pt x="3" y="12"/>
                    <a:pt x="10" y="2"/>
                    <a:pt x="7" y="0"/>
                  </a:cubicBezTo>
                  <a:cubicBezTo>
                    <a:pt x="5" y="2"/>
                    <a:pt x="4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8" name="Freeform 139"/>
            <p:cNvSpPr/>
            <p:nvPr/>
          </p:nvSpPr>
          <p:spPr bwMode="auto">
            <a:xfrm>
              <a:off x="649288" y="360363"/>
              <a:ext cx="11112" cy="9525"/>
            </a:xfrm>
            <a:custGeom>
              <a:avLst/>
              <a:gdLst>
                <a:gd name="T0" fmla="*/ 2 w 8"/>
                <a:gd name="T1" fmla="*/ 0 h 8"/>
                <a:gd name="T2" fmla="*/ 5 w 8"/>
                <a:gd name="T3" fmla="*/ 8 h 8"/>
                <a:gd name="T4" fmla="*/ 7 w 8"/>
                <a:gd name="T5" fmla="*/ 2 h 8"/>
                <a:gd name="T6" fmla="*/ 2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cubicBezTo>
                    <a:pt x="0" y="3"/>
                    <a:pt x="4" y="5"/>
                    <a:pt x="5" y="8"/>
                  </a:cubicBezTo>
                  <a:cubicBezTo>
                    <a:pt x="8" y="7"/>
                    <a:pt x="3" y="5"/>
                    <a:pt x="7" y="2"/>
                  </a:cubicBezTo>
                  <a:cubicBezTo>
                    <a:pt x="6" y="3"/>
                    <a:pt x="1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9" name="Freeform 140"/>
            <p:cNvSpPr/>
            <p:nvPr/>
          </p:nvSpPr>
          <p:spPr bwMode="auto">
            <a:xfrm>
              <a:off x="657225" y="339725"/>
              <a:ext cx="7937" cy="11112"/>
            </a:xfrm>
            <a:custGeom>
              <a:avLst/>
              <a:gdLst>
                <a:gd name="T0" fmla="*/ 4 w 6"/>
                <a:gd name="T1" fmla="*/ 0 h 9"/>
                <a:gd name="T2" fmla="*/ 3 w 6"/>
                <a:gd name="T3" fmla="*/ 2 h 9"/>
                <a:gd name="T4" fmla="*/ 0 w 6"/>
                <a:gd name="T5" fmla="*/ 7 h 9"/>
                <a:gd name="T6" fmla="*/ 1 w 6"/>
                <a:gd name="T7" fmla="*/ 9 h 9"/>
                <a:gd name="T8" fmla="*/ 4 w 6"/>
                <a:gd name="T9" fmla="*/ 8 h 9"/>
                <a:gd name="T10" fmla="*/ 6 w 6"/>
                <a:gd name="T11" fmla="*/ 3 h 9"/>
                <a:gd name="T12" fmla="*/ 4 w 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4" y="0"/>
                  </a:moveTo>
                  <a:cubicBezTo>
                    <a:pt x="1" y="1"/>
                    <a:pt x="1" y="3"/>
                    <a:pt x="3" y="2"/>
                  </a:cubicBezTo>
                  <a:cubicBezTo>
                    <a:pt x="2" y="4"/>
                    <a:pt x="1" y="6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ubicBezTo>
                    <a:pt x="1" y="7"/>
                    <a:pt x="6" y="2"/>
                    <a:pt x="4" y="8"/>
                  </a:cubicBezTo>
                  <a:cubicBezTo>
                    <a:pt x="5" y="7"/>
                    <a:pt x="6" y="5"/>
                    <a:pt x="6" y="3"/>
                  </a:cubicBezTo>
                  <a:cubicBezTo>
                    <a:pt x="4" y="4"/>
                    <a:pt x="3" y="3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0" name="Freeform 141"/>
            <p:cNvSpPr/>
            <p:nvPr/>
          </p:nvSpPr>
          <p:spPr bwMode="auto">
            <a:xfrm>
              <a:off x="669925" y="363538"/>
              <a:ext cx="9525" cy="7937"/>
            </a:xfrm>
            <a:custGeom>
              <a:avLst/>
              <a:gdLst>
                <a:gd name="T0" fmla="*/ 7 w 7"/>
                <a:gd name="T1" fmla="*/ 3 h 6"/>
                <a:gd name="T2" fmla="*/ 6 w 7"/>
                <a:gd name="T3" fmla="*/ 0 h 6"/>
                <a:gd name="T4" fmla="*/ 0 w 7"/>
                <a:gd name="T5" fmla="*/ 5 h 6"/>
                <a:gd name="T6" fmla="*/ 7 w 7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7" y="3"/>
                  </a:moveTo>
                  <a:cubicBezTo>
                    <a:pt x="7" y="2"/>
                    <a:pt x="6" y="2"/>
                    <a:pt x="6" y="0"/>
                  </a:cubicBezTo>
                  <a:cubicBezTo>
                    <a:pt x="3" y="1"/>
                    <a:pt x="3" y="4"/>
                    <a:pt x="0" y="5"/>
                  </a:cubicBezTo>
                  <a:cubicBezTo>
                    <a:pt x="2" y="6"/>
                    <a:pt x="3" y="4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1" name="Freeform 142"/>
            <p:cNvSpPr/>
            <p:nvPr/>
          </p:nvSpPr>
          <p:spPr bwMode="auto">
            <a:xfrm>
              <a:off x="727075" y="346075"/>
              <a:ext cx="11112" cy="9525"/>
            </a:xfrm>
            <a:custGeom>
              <a:avLst/>
              <a:gdLst>
                <a:gd name="T0" fmla="*/ 8 w 9"/>
                <a:gd name="T1" fmla="*/ 0 h 7"/>
                <a:gd name="T2" fmla="*/ 4 w 9"/>
                <a:gd name="T3" fmla="*/ 1 h 7"/>
                <a:gd name="T4" fmla="*/ 0 w 9"/>
                <a:gd name="T5" fmla="*/ 7 h 7"/>
                <a:gd name="T6" fmla="*/ 3 w 9"/>
                <a:gd name="T7" fmla="*/ 6 h 7"/>
                <a:gd name="T8" fmla="*/ 6 w 9"/>
                <a:gd name="T9" fmla="*/ 4 h 7"/>
                <a:gd name="T10" fmla="*/ 8 w 9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8" y="0"/>
                  </a:moveTo>
                  <a:cubicBezTo>
                    <a:pt x="5" y="2"/>
                    <a:pt x="6" y="0"/>
                    <a:pt x="4" y="1"/>
                  </a:cubicBezTo>
                  <a:cubicBezTo>
                    <a:pt x="3" y="4"/>
                    <a:pt x="0" y="4"/>
                    <a:pt x="0" y="7"/>
                  </a:cubicBezTo>
                  <a:cubicBezTo>
                    <a:pt x="1" y="7"/>
                    <a:pt x="2" y="7"/>
                    <a:pt x="3" y="6"/>
                  </a:cubicBezTo>
                  <a:cubicBezTo>
                    <a:pt x="4" y="4"/>
                    <a:pt x="5" y="1"/>
                    <a:pt x="6" y="4"/>
                  </a:cubicBezTo>
                  <a:cubicBezTo>
                    <a:pt x="9" y="3"/>
                    <a:pt x="6" y="3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2" name="Freeform 143"/>
            <p:cNvSpPr/>
            <p:nvPr/>
          </p:nvSpPr>
          <p:spPr bwMode="auto">
            <a:xfrm>
              <a:off x="700088" y="444500"/>
              <a:ext cx="7937" cy="11112"/>
            </a:xfrm>
            <a:custGeom>
              <a:avLst/>
              <a:gdLst>
                <a:gd name="T0" fmla="*/ 5 w 6"/>
                <a:gd name="T1" fmla="*/ 2 h 9"/>
                <a:gd name="T2" fmla="*/ 4 w 6"/>
                <a:gd name="T3" fmla="*/ 3 h 9"/>
                <a:gd name="T4" fmla="*/ 0 w 6"/>
                <a:gd name="T5" fmla="*/ 7 h 9"/>
                <a:gd name="T6" fmla="*/ 6 w 6"/>
                <a:gd name="T7" fmla="*/ 2 h 9"/>
                <a:gd name="T8" fmla="*/ 5 w 6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5" y="2"/>
                  </a:moveTo>
                  <a:cubicBezTo>
                    <a:pt x="5" y="0"/>
                    <a:pt x="3" y="4"/>
                    <a:pt x="4" y="3"/>
                  </a:cubicBezTo>
                  <a:cubicBezTo>
                    <a:pt x="3" y="5"/>
                    <a:pt x="2" y="6"/>
                    <a:pt x="0" y="7"/>
                  </a:cubicBezTo>
                  <a:cubicBezTo>
                    <a:pt x="0" y="9"/>
                    <a:pt x="6" y="5"/>
                    <a:pt x="6" y="2"/>
                  </a:cubicBezTo>
                  <a:cubicBezTo>
                    <a:pt x="5" y="3"/>
                    <a:pt x="5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3" name="Freeform 144"/>
            <p:cNvSpPr/>
            <p:nvPr/>
          </p:nvSpPr>
          <p:spPr bwMode="auto">
            <a:xfrm>
              <a:off x="644525" y="615950"/>
              <a:ext cx="11112" cy="11112"/>
            </a:xfrm>
            <a:custGeom>
              <a:avLst/>
              <a:gdLst>
                <a:gd name="T0" fmla="*/ 1 w 8"/>
                <a:gd name="T1" fmla="*/ 3 h 9"/>
                <a:gd name="T2" fmla="*/ 2 w 8"/>
                <a:gd name="T3" fmla="*/ 3 h 9"/>
                <a:gd name="T4" fmla="*/ 6 w 8"/>
                <a:gd name="T5" fmla="*/ 5 h 9"/>
                <a:gd name="T6" fmla="*/ 4 w 8"/>
                <a:gd name="T7" fmla="*/ 0 h 9"/>
                <a:gd name="T8" fmla="*/ 1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3"/>
                  </a:moveTo>
                  <a:cubicBezTo>
                    <a:pt x="1" y="4"/>
                    <a:pt x="2" y="3"/>
                    <a:pt x="2" y="3"/>
                  </a:cubicBezTo>
                  <a:cubicBezTo>
                    <a:pt x="5" y="1"/>
                    <a:pt x="0" y="9"/>
                    <a:pt x="6" y="5"/>
                  </a:cubicBezTo>
                  <a:cubicBezTo>
                    <a:pt x="8" y="0"/>
                    <a:pt x="4" y="2"/>
                    <a:pt x="4" y="0"/>
                  </a:cubicBezTo>
                  <a:cubicBezTo>
                    <a:pt x="2" y="1"/>
                    <a:pt x="2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4" name="Freeform 145"/>
            <p:cNvSpPr/>
            <p:nvPr/>
          </p:nvSpPr>
          <p:spPr bwMode="auto">
            <a:xfrm>
              <a:off x="782638" y="379413"/>
              <a:ext cx="12700" cy="15875"/>
            </a:xfrm>
            <a:custGeom>
              <a:avLst/>
              <a:gdLst>
                <a:gd name="T0" fmla="*/ 5 w 10"/>
                <a:gd name="T1" fmla="*/ 6 h 12"/>
                <a:gd name="T2" fmla="*/ 2 w 10"/>
                <a:gd name="T3" fmla="*/ 0 h 12"/>
                <a:gd name="T4" fmla="*/ 1 w 10"/>
                <a:gd name="T5" fmla="*/ 11 h 12"/>
                <a:gd name="T6" fmla="*/ 10 w 10"/>
                <a:gd name="T7" fmla="*/ 12 h 12"/>
                <a:gd name="T8" fmla="*/ 5 w 10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5" y="6"/>
                  </a:moveTo>
                  <a:cubicBezTo>
                    <a:pt x="6" y="1"/>
                    <a:pt x="5" y="0"/>
                    <a:pt x="2" y="0"/>
                  </a:cubicBezTo>
                  <a:cubicBezTo>
                    <a:pt x="0" y="6"/>
                    <a:pt x="2" y="6"/>
                    <a:pt x="1" y="11"/>
                  </a:cubicBezTo>
                  <a:cubicBezTo>
                    <a:pt x="7" y="7"/>
                    <a:pt x="6" y="12"/>
                    <a:pt x="10" y="12"/>
                  </a:cubicBezTo>
                  <a:cubicBezTo>
                    <a:pt x="9" y="12"/>
                    <a:pt x="9" y="2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5" name="Freeform 146"/>
            <p:cNvSpPr/>
            <p:nvPr/>
          </p:nvSpPr>
          <p:spPr bwMode="auto">
            <a:xfrm>
              <a:off x="787400" y="395288"/>
              <a:ext cx="23812" cy="22225"/>
            </a:xfrm>
            <a:custGeom>
              <a:avLst/>
              <a:gdLst>
                <a:gd name="T0" fmla="*/ 0 w 18"/>
                <a:gd name="T1" fmla="*/ 4 h 17"/>
                <a:gd name="T2" fmla="*/ 5 w 18"/>
                <a:gd name="T3" fmla="*/ 9 h 17"/>
                <a:gd name="T4" fmla="*/ 15 w 18"/>
                <a:gd name="T5" fmla="*/ 15 h 17"/>
                <a:gd name="T6" fmla="*/ 18 w 18"/>
                <a:gd name="T7" fmla="*/ 11 h 17"/>
                <a:gd name="T8" fmla="*/ 14 w 18"/>
                <a:gd name="T9" fmla="*/ 6 h 17"/>
                <a:gd name="T10" fmla="*/ 7 w 18"/>
                <a:gd name="T11" fmla="*/ 0 h 17"/>
                <a:gd name="T12" fmla="*/ 5 w 18"/>
                <a:gd name="T13" fmla="*/ 5 h 17"/>
                <a:gd name="T14" fmla="*/ 0 w 18"/>
                <a:gd name="T1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7">
                  <a:moveTo>
                    <a:pt x="0" y="4"/>
                  </a:moveTo>
                  <a:cubicBezTo>
                    <a:pt x="1" y="6"/>
                    <a:pt x="6" y="4"/>
                    <a:pt x="5" y="9"/>
                  </a:cubicBezTo>
                  <a:cubicBezTo>
                    <a:pt x="13" y="1"/>
                    <a:pt x="9" y="17"/>
                    <a:pt x="15" y="15"/>
                  </a:cubicBezTo>
                  <a:cubicBezTo>
                    <a:pt x="16" y="14"/>
                    <a:pt x="16" y="12"/>
                    <a:pt x="18" y="11"/>
                  </a:cubicBezTo>
                  <a:cubicBezTo>
                    <a:pt x="16" y="10"/>
                    <a:pt x="11" y="13"/>
                    <a:pt x="14" y="6"/>
                  </a:cubicBezTo>
                  <a:cubicBezTo>
                    <a:pt x="10" y="7"/>
                    <a:pt x="10" y="2"/>
                    <a:pt x="7" y="0"/>
                  </a:cubicBezTo>
                  <a:cubicBezTo>
                    <a:pt x="6" y="1"/>
                    <a:pt x="6" y="3"/>
                    <a:pt x="5" y="5"/>
                  </a:cubicBezTo>
                  <a:cubicBezTo>
                    <a:pt x="3" y="5"/>
                    <a:pt x="4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6" name="Freeform 147"/>
            <p:cNvSpPr/>
            <p:nvPr/>
          </p:nvSpPr>
          <p:spPr bwMode="auto">
            <a:xfrm>
              <a:off x="793750" y="373063"/>
              <a:ext cx="17462" cy="19050"/>
            </a:xfrm>
            <a:custGeom>
              <a:avLst/>
              <a:gdLst>
                <a:gd name="T0" fmla="*/ 7 w 13"/>
                <a:gd name="T1" fmla="*/ 0 h 15"/>
                <a:gd name="T2" fmla="*/ 13 w 13"/>
                <a:gd name="T3" fmla="*/ 14 h 15"/>
                <a:gd name="T4" fmla="*/ 7 w 1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5">
                  <a:moveTo>
                    <a:pt x="7" y="0"/>
                  </a:moveTo>
                  <a:cubicBezTo>
                    <a:pt x="0" y="8"/>
                    <a:pt x="9" y="15"/>
                    <a:pt x="13" y="14"/>
                  </a:cubicBezTo>
                  <a:cubicBezTo>
                    <a:pt x="11" y="10"/>
                    <a:pt x="3" y="9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7" name="Freeform 148"/>
            <p:cNvSpPr/>
            <p:nvPr/>
          </p:nvSpPr>
          <p:spPr bwMode="auto">
            <a:xfrm>
              <a:off x="825500" y="417513"/>
              <a:ext cx="7937" cy="7937"/>
            </a:xfrm>
            <a:custGeom>
              <a:avLst/>
              <a:gdLst>
                <a:gd name="T0" fmla="*/ 0 w 6"/>
                <a:gd name="T1" fmla="*/ 0 h 6"/>
                <a:gd name="T2" fmla="*/ 3 w 6"/>
                <a:gd name="T3" fmla="*/ 6 h 6"/>
                <a:gd name="T4" fmla="*/ 0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1" y="3"/>
                    <a:pt x="2" y="4"/>
                    <a:pt x="3" y="6"/>
                  </a:cubicBezTo>
                  <a:cubicBezTo>
                    <a:pt x="6" y="3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8" name="Freeform 149"/>
            <p:cNvSpPr/>
            <p:nvPr/>
          </p:nvSpPr>
          <p:spPr bwMode="auto">
            <a:xfrm>
              <a:off x="844550" y="442913"/>
              <a:ext cx="14287" cy="19050"/>
            </a:xfrm>
            <a:custGeom>
              <a:avLst/>
              <a:gdLst>
                <a:gd name="T0" fmla="*/ 0 w 11"/>
                <a:gd name="T1" fmla="*/ 2 h 15"/>
                <a:gd name="T2" fmla="*/ 8 w 11"/>
                <a:gd name="T3" fmla="*/ 15 h 15"/>
                <a:gd name="T4" fmla="*/ 9 w 11"/>
                <a:gd name="T5" fmla="*/ 7 h 15"/>
                <a:gd name="T6" fmla="*/ 2 w 11"/>
                <a:gd name="T7" fmla="*/ 6 h 15"/>
                <a:gd name="T8" fmla="*/ 6 w 11"/>
                <a:gd name="T9" fmla="*/ 0 h 15"/>
                <a:gd name="T10" fmla="*/ 0 w 11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5">
                  <a:moveTo>
                    <a:pt x="0" y="2"/>
                  </a:moveTo>
                  <a:cubicBezTo>
                    <a:pt x="0" y="8"/>
                    <a:pt x="4" y="13"/>
                    <a:pt x="8" y="15"/>
                  </a:cubicBezTo>
                  <a:cubicBezTo>
                    <a:pt x="11" y="10"/>
                    <a:pt x="5" y="13"/>
                    <a:pt x="9" y="7"/>
                  </a:cubicBezTo>
                  <a:cubicBezTo>
                    <a:pt x="4" y="13"/>
                    <a:pt x="7" y="4"/>
                    <a:pt x="2" y="6"/>
                  </a:cubicBezTo>
                  <a:cubicBezTo>
                    <a:pt x="3" y="3"/>
                    <a:pt x="8" y="2"/>
                    <a:pt x="6" y="0"/>
                  </a:cubicBezTo>
                  <a:cubicBezTo>
                    <a:pt x="3" y="5"/>
                    <a:pt x="2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9" name="Freeform 150"/>
            <p:cNvSpPr/>
            <p:nvPr/>
          </p:nvSpPr>
          <p:spPr bwMode="auto">
            <a:xfrm>
              <a:off x="847725" y="434975"/>
              <a:ext cx="12700" cy="7937"/>
            </a:xfrm>
            <a:custGeom>
              <a:avLst/>
              <a:gdLst>
                <a:gd name="T0" fmla="*/ 3 w 9"/>
                <a:gd name="T1" fmla="*/ 0 h 6"/>
                <a:gd name="T2" fmla="*/ 6 w 9"/>
                <a:gd name="T3" fmla="*/ 6 h 6"/>
                <a:gd name="T4" fmla="*/ 8 w 9"/>
                <a:gd name="T5" fmla="*/ 0 h 6"/>
                <a:gd name="T6" fmla="*/ 3 w 9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3" y="0"/>
                  </a:moveTo>
                  <a:cubicBezTo>
                    <a:pt x="0" y="4"/>
                    <a:pt x="6" y="4"/>
                    <a:pt x="6" y="6"/>
                  </a:cubicBezTo>
                  <a:cubicBezTo>
                    <a:pt x="9" y="4"/>
                    <a:pt x="6" y="4"/>
                    <a:pt x="8" y="0"/>
                  </a:cubicBezTo>
                  <a:cubicBezTo>
                    <a:pt x="4" y="2"/>
                    <a:pt x="3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0" name="Freeform 151"/>
            <p:cNvSpPr/>
            <p:nvPr/>
          </p:nvSpPr>
          <p:spPr bwMode="auto">
            <a:xfrm>
              <a:off x="855663" y="461963"/>
              <a:ext cx="15875" cy="14287"/>
            </a:xfrm>
            <a:custGeom>
              <a:avLst/>
              <a:gdLst>
                <a:gd name="T0" fmla="*/ 0 w 12"/>
                <a:gd name="T1" fmla="*/ 1 h 11"/>
                <a:gd name="T2" fmla="*/ 5 w 12"/>
                <a:gd name="T3" fmla="*/ 11 h 11"/>
                <a:gd name="T4" fmla="*/ 0 w 12"/>
                <a:gd name="T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1"/>
                  </a:moveTo>
                  <a:cubicBezTo>
                    <a:pt x="0" y="6"/>
                    <a:pt x="2" y="9"/>
                    <a:pt x="5" y="11"/>
                  </a:cubicBezTo>
                  <a:cubicBezTo>
                    <a:pt x="12" y="0"/>
                    <a:pt x="4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1" name="Freeform 152"/>
            <p:cNvSpPr/>
            <p:nvPr/>
          </p:nvSpPr>
          <p:spPr bwMode="auto">
            <a:xfrm>
              <a:off x="895350" y="517525"/>
              <a:ext cx="6350" cy="6350"/>
            </a:xfrm>
            <a:custGeom>
              <a:avLst/>
              <a:gdLst>
                <a:gd name="T0" fmla="*/ 0 w 5"/>
                <a:gd name="T1" fmla="*/ 2 h 5"/>
                <a:gd name="T2" fmla="*/ 4 w 5"/>
                <a:gd name="T3" fmla="*/ 5 h 5"/>
                <a:gd name="T4" fmla="*/ 5 w 5"/>
                <a:gd name="T5" fmla="*/ 2 h 5"/>
                <a:gd name="T6" fmla="*/ 0 w 5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0" y="4"/>
                    <a:pt x="2" y="4"/>
                    <a:pt x="4" y="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5"/>
                    <a:pt x="3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2" name="Freeform 153"/>
            <p:cNvSpPr/>
            <p:nvPr/>
          </p:nvSpPr>
          <p:spPr bwMode="auto">
            <a:xfrm>
              <a:off x="923925" y="530225"/>
              <a:ext cx="11112" cy="7937"/>
            </a:xfrm>
            <a:custGeom>
              <a:avLst/>
              <a:gdLst>
                <a:gd name="T0" fmla="*/ 6 w 8"/>
                <a:gd name="T1" fmla="*/ 1 h 6"/>
                <a:gd name="T2" fmla="*/ 0 w 8"/>
                <a:gd name="T3" fmla="*/ 3 h 6"/>
                <a:gd name="T4" fmla="*/ 6 w 8"/>
                <a:gd name="T5" fmla="*/ 5 h 6"/>
                <a:gd name="T6" fmla="*/ 6 w 8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6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6" y="0"/>
                    <a:pt x="6" y="5"/>
                  </a:cubicBezTo>
                  <a:cubicBezTo>
                    <a:pt x="8" y="4"/>
                    <a:pt x="5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3" name="Freeform 154"/>
            <p:cNvSpPr/>
            <p:nvPr/>
          </p:nvSpPr>
          <p:spPr bwMode="auto">
            <a:xfrm>
              <a:off x="946150" y="558800"/>
              <a:ext cx="14287" cy="12700"/>
            </a:xfrm>
            <a:custGeom>
              <a:avLst/>
              <a:gdLst>
                <a:gd name="T0" fmla="*/ 5 w 11"/>
                <a:gd name="T1" fmla="*/ 2 h 10"/>
                <a:gd name="T2" fmla="*/ 6 w 11"/>
                <a:gd name="T3" fmla="*/ 10 h 10"/>
                <a:gd name="T4" fmla="*/ 9 w 11"/>
                <a:gd name="T5" fmla="*/ 7 h 10"/>
                <a:gd name="T6" fmla="*/ 5 w 11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5" y="2"/>
                  </a:moveTo>
                  <a:cubicBezTo>
                    <a:pt x="0" y="10"/>
                    <a:pt x="11" y="0"/>
                    <a:pt x="6" y="10"/>
                  </a:cubicBezTo>
                  <a:cubicBezTo>
                    <a:pt x="7" y="9"/>
                    <a:pt x="8" y="8"/>
                    <a:pt x="9" y="7"/>
                  </a:cubicBezTo>
                  <a:cubicBezTo>
                    <a:pt x="11" y="3"/>
                    <a:pt x="6" y="4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4" name="Freeform 155"/>
            <p:cNvSpPr/>
            <p:nvPr/>
          </p:nvSpPr>
          <p:spPr bwMode="auto">
            <a:xfrm>
              <a:off x="989013" y="598488"/>
              <a:ext cx="22225" cy="17462"/>
            </a:xfrm>
            <a:custGeom>
              <a:avLst/>
              <a:gdLst>
                <a:gd name="T0" fmla="*/ 6 w 17"/>
                <a:gd name="T1" fmla="*/ 2 h 13"/>
                <a:gd name="T2" fmla="*/ 6 w 17"/>
                <a:gd name="T3" fmla="*/ 3 h 13"/>
                <a:gd name="T4" fmla="*/ 0 w 17"/>
                <a:gd name="T5" fmla="*/ 8 h 13"/>
                <a:gd name="T6" fmla="*/ 4 w 17"/>
                <a:gd name="T7" fmla="*/ 12 h 13"/>
                <a:gd name="T8" fmla="*/ 12 w 17"/>
                <a:gd name="T9" fmla="*/ 13 h 13"/>
                <a:gd name="T10" fmla="*/ 17 w 17"/>
                <a:gd name="T11" fmla="*/ 9 h 13"/>
                <a:gd name="T12" fmla="*/ 9 w 17"/>
                <a:gd name="T13" fmla="*/ 6 h 13"/>
                <a:gd name="T14" fmla="*/ 12 w 17"/>
                <a:gd name="T15" fmla="*/ 1 h 13"/>
                <a:gd name="T16" fmla="*/ 6 w 17"/>
                <a:gd name="T1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3">
                  <a:moveTo>
                    <a:pt x="6" y="2"/>
                  </a:moveTo>
                  <a:cubicBezTo>
                    <a:pt x="6" y="0"/>
                    <a:pt x="4" y="4"/>
                    <a:pt x="6" y="3"/>
                  </a:cubicBezTo>
                  <a:cubicBezTo>
                    <a:pt x="4" y="6"/>
                    <a:pt x="2" y="7"/>
                    <a:pt x="0" y="8"/>
                  </a:cubicBezTo>
                  <a:cubicBezTo>
                    <a:pt x="1" y="10"/>
                    <a:pt x="6" y="7"/>
                    <a:pt x="4" y="12"/>
                  </a:cubicBezTo>
                  <a:cubicBezTo>
                    <a:pt x="12" y="6"/>
                    <a:pt x="9" y="12"/>
                    <a:pt x="12" y="13"/>
                  </a:cubicBezTo>
                  <a:cubicBezTo>
                    <a:pt x="15" y="13"/>
                    <a:pt x="14" y="9"/>
                    <a:pt x="17" y="9"/>
                  </a:cubicBezTo>
                  <a:cubicBezTo>
                    <a:pt x="13" y="9"/>
                    <a:pt x="14" y="4"/>
                    <a:pt x="9" y="6"/>
                  </a:cubicBezTo>
                  <a:cubicBezTo>
                    <a:pt x="10" y="4"/>
                    <a:pt x="11" y="3"/>
                    <a:pt x="12" y="1"/>
                  </a:cubicBezTo>
                  <a:cubicBezTo>
                    <a:pt x="9" y="3"/>
                    <a:pt x="7" y="3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5" name="Freeform 156"/>
            <p:cNvSpPr/>
            <p:nvPr/>
          </p:nvSpPr>
          <p:spPr bwMode="auto">
            <a:xfrm>
              <a:off x="1060450" y="673100"/>
              <a:ext cx="12700" cy="12700"/>
            </a:xfrm>
            <a:custGeom>
              <a:avLst/>
              <a:gdLst>
                <a:gd name="T0" fmla="*/ 2 w 9"/>
                <a:gd name="T1" fmla="*/ 3 h 9"/>
                <a:gd name="T2" fmla="*/ 7 w 9"/>
                <a:gd name="T3" fmla="*/ 9 h 9"/>
                <a:gd name="T4" fmla="*/ 9 w 9"/>
                <a:gd name="T5" fmla="*/ 4 h 9"/>
                <a:gd name="T6" fmla="*/ 2 w 9"/>
                <a:gd name="T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2" y="3"/>
                  </a:moveTo>
                  <a:cubicBezTo>
                    <a:pt x="0" y="9"/>
                    <a:pt x="9" y="3"/>
                    <a:pt x="7" y="9"/>
                  </a:cubicBezTo>
                  <a:cubicBezTo>
                    <a:pt x="8" y="8"/>
                    <a:pt x="9" y="6"/>
                    <a:pt x="9" y="4"/>
                  </a:cubicBezTo>
                  <a:cubicBezTo>
                    <a:pt x="4" y="7"/>
                    <a:pt x="7" y="0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6" name="Freeform 157"/>
            <p:cNvSpPr/>
            <p:nvPr/>
          </p:nvSpPr>
          <p:spPr bwMode="auto">
            <a:xfrm>
              <a:off x="1111250" y="719138"/>
              <a:ext cx="7937" cy="9525"/>
            </a:xfrm>
            <a:custGeom>
              <a:avLst/>
              <a:gdLst>
                <a:gd name="T0" fmla="*/ 2 w 6"/>
                <a:gd name="T1" fmla="*/ 0 h 7"/>
                <a:gd name="T2" fmla="*/ 6 w 6"/>
                <a:gd name="T3" fmla="*/ 5 h 7"/>
                <a:gd name="T4" fmla="*/ 2 w 6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2" y="0"/>
                  </a:moveTo>
                  <a:cubicBezTo>
                    <a:pt x="0" y="3"/>
                    <a:pt x="4" y="7"/>
                    <a:pt x="6" y="5"/>
                  </a:cubicBezTo>
                  <a:cubicBezTo>
                    <a:pt x="5" y="3"/>
                    <a:pt x="2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7" name="Freeform 158"/>
            <p:cNvSpPr/>
            <p:nvPr/>
          </p:nvSpPr>
          <p:spPr bwMode="auto">
            <a:xfrm>
              <a:off x="1139825" y="774700"/>
              <a:ext cx="7937" cy="9525"/>
            </a:xfrm>
            <a:custGeom>
              <a:avLst/>
              <a:gdLst>
                <a:gd name="T0" fmla="*/ 0 w 6"/>
                <a:gd name="T1" fmla="*/ 7 h 7"/>
                <a:gd name="T2" fmla="*/ 6 w 6"/>
                <a:gd name="T3" fmla="*/ 1 h 7"/>
                <a:gd name="T4" fmla="*/ 2 w 6"/>
                <a:gd name="T5" fmla="*/ 0 h 7"/>
                <a:gd name="T6" fmla="*/ 4 w 6"/>
                <a:gd name="T7" fmla="*/ 2 h 7"/>
                <a:gd name="T8" fmla="*/ 0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cubicBezTo>
                    <a:pt x="2" y="5"/>
                    <a:pt x="4" y="3"/>
                    <a:pt x="6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0" y="3"/>
                    <a:pt x="3" y="1"/>
                    <a:pt x="4" y="2"/>
                  </a:cubicBezTo>
                  <a:cubicBezTo>
                    <a:pt x="3" y="4"/>
                    <a:pt x="0" y="2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8" name="Freeform 159"/>
            <p:cNvSpPr/>
            <p:nvPr/>
          </p:nvSpPr>
          <p:spPr bwMode="auto">
            <a:xfrm>
              <a:off x="1325563" y="928688"/>
              <a:ext cx="7937" cy="7937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6 h 6"/>
                <a:gd name="T4" fmla="*/ 6 w 6"/>
                <a:gd name="T5" fmla="*/ 5 h 6"/>
                <a:gd name="T6" fmla="*/ 6 w 6"/>
                <a:gd name="T7" fmla="*/ 2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0" y="4"/>
                    <a:pt x="5" y="3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3" y="4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9" name="Freeform 160"/>
            <p:cNvSpPr/>
            <p:nvPr/>
          </p:nvSpPr>
          <p:spPr bwMode="auto">
            <a:xfrm>
              <a:off x="1182688" y="1431925"/>
              <a:ext cx="20637" cy="14287"/>
            </a:xfrm>
            <a:custGeom>
              <a:avLst/>
              <a:gdLst>
                <a:gd name="T0" fmla="*/ 0 w 16"/>
                <a:gd name="T1" fmla="*/ 0 h 10"/>
                <a:gd name="T2" fmla="*/ 5 w 16"/>
                <a:gd name="T3" fmla="*/ 7 h 10"/>
                <a:gd name="T4" fmla="*/ 12 w 16"/>
                <a:gd name="T5" fmla="*/ 10 h 10"/>
                <a:gd name="T6" fmla="*/ 14 w 16"/>
                <a:gd name="T7" fmla="*/ 8 h 10"/>
                <a:gd name="T8" fmla="*/ 16 w 16"/>
                <a:gd name="T9" fmla="*/ 6 h 10"/>
                <a:gd name="T10" fmla="*/ 0 w 1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0">
                  <a:moveTo>
                    <a:pt x="0" y="0"/>
                  </a:moveTo>
                  <a:cubicBezTo>
                    <a:pt x="1" y="3"/>
                    <a:pt x="4" y="4"/>
                    <a:pt x="5" y="7"/>
                  </a:cubicBezTo>
                  <a:cubicBezTo>
                    <a:pt x="10" y="3"/>
                    <a:pt x="10" y="8"/>
                    <a:pt x="12" y="10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4" y="7"/>
                    <a:pt x="15" y="7"/>
                    <a:pt x="16" y="6"/>
                  </a:cubicBezTo>
                  <a:cubicBezTo>
                    <a:pt x="9" y="6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0" name="Freeform 161"/>
            <p:cNvSpPr/>
            <p:nvPr/>
          </p:nvSpPr>
          <p:spPr bwMode="auto">
            <a:xfrm>
              <a:off x="1633538" y="1119188"/>
              <a:ext cx="7937" cy="9525"/>
            </a:xfrm>
            <a:custGeom>
              <a:avLst/>
              <a:gdLst>
                <a:gd name="T0" fmla="*/ 0 w 7"/>
                <a:gd name="T1" fmla="*/ 7 h 7"/>
                <a:gd name="T2" fmla="*/ 7 w 7"/>
                <a:gd name="T3" fmla="*/ 2 h 7"/>
                <a:gd name="T4" fmla="*/ 6 w 7"/>
                <a:gd name="T5" fmla="*/ 0 h 7"/>
                <a:gd name="T6" fmla="*/ 4 w 7"/>
                <a:gd name="T7" fmla="*/ 1 h 7"/>
                <a:gd name="T8" fmla="*/ 0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cubicBezTo>
                    <a:pt x="4" y="7"/>
                    <a:pt x="3" y="2"/>
                    <a:pt x="7" y="2"/>
                  </a:cubicBezTo>
                  <a:cubicBezTo>
                    <a:pt x="7" y="1"/>
                    <a:pt x="6" y="1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5"/>
                    <a:pt x="0" y="3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1" name="Freeform 162"/>
            <p:cNvSpPr/>
            <p:nvPr/>
          </p:nvSpPr>
          <p:spPr bwMode="auto">
            <a:xfrm>
              <a:off x="1646238" y="1144588"/>
              <a:ext cx="12700" cy="17462"/>
            </a:xfrm>
            <a:custGeom>
              <a:avLst/>
              <a:gdLst>
                <a:gd name="T0" fmla="*/ 2 w 10"/>
                <a:gd name="T1" fmla="*/ 6 h 13"/>
                <a:gd name="T2" fmla="*/ 7 w 10"/>
                <a:gd name="T3" fmla="*/ 4 h 13"/>
                <a:gd name="T4" fmla="*/ 5 w 10"/>
                <a:gd name="T5" fmla="*/ 2 h 13"/>
                <a:gd name="T6" fmla="*/ 2 w 10"/>
                <a:gd name="T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2" y="6"/>
                  </a:moveTo>
                  <a:cubicBezTo>
                    <a:pt x="0" y="13"/>
                    <a:pt x="7" y="0"/>
                    <a:pt x="7" y="4"/>
                  </a:cubicBezTo>
                  <a:cubicBezTo>
                    <a:pt x="10" y="2"/>
                    <a:pt x="8" y="0"/>
                    <a:pt x="5" y="2"/>
                  </a:cubicBezTo>
                  <a:cubicBezTo>
                    <a:pt x="5" y="4"/>
                    <a:pt x="4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/>
          <a:srcRect l="20269" r="20269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</p:pic>
      <p:grpSp>
        <p:nvGrpSpPr>
          <p:cNvPr id="25" name="Group 24"/>
          <p:cNvGrpSpPr/>
          <p:nvPr/>
        </p:nvGrpSpPr>
        <p:grpSpPr>
          <a:xfrm>
            <a:off x="2740332" y="4334948"/>
            <a:ext cx="5906781" cy="1209760"/>
            <a:chOff x="-23812" y="854870"/>
            <a:chExt cx="7262812" cy="1487487"/>
          </a:xfr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Freeform 13"/>
            <p:cNvSpPr/>
            <p:nvPr/>
          </p:nvSpPr>
          <p:spPr bwMode="auto">
            <a:xfrm>
              <a:off x="4586287" y="2069307"/>
              <a:ext cx="684212" cy="58737"/>
            </a:xfrm>
            <a:custGeom>
              <a:avLst/>
              <a:gdLst>
                <a:gd name="T0" fmla="*/ 205 w 401"/>
                <a:gd name="T1" fmla="*/ 34 h 35"/>
                <a:gd name="T2" fmla="*/ 101 w 401"/>
                <a:gd name="T3" fmla="*/ 28 h 35"/>
                <a:gd name="T4" fmla="*/ 56 w 401"/>
                <a:gd name="T5" fmla="*/ 20 h 35"/>
                <a:gd name="T6" fmla="*/ 0 w 401"/>
                <a:gd name="T7" fmla="*/ 5 h 35"/>
                <a:gd name="T8" fmla="*/ 98 w 401"/>
                <a:gd name="T9" fmla="*/ 0 h 35"/>
                <a:gd name="T10" fmla="*/ 205 w 401"/>
                <a:gd name="T11" fmla="*/ 4 h 35"/>
                <a:gd name="T12" fmla="*/ 308 w 401"/>
                <a:gd name="T13" fmla="*/ 10 h 35"/>
                <a:gd name="T14" fmla="*/ 350 w 401"/>
                <a:gd name="T15" fmla="*/ 14 h 35"/>
                <a:gd name="T16" fmla="*/ 380 w 401"/>
                <a:gd name="T17" fmla="*/ 18 h 35"/>
                <a:gd name="T18" fmla="*/ 391 w 401"/>
                <a:gd name="T19" fmla="*/ 25 h 35"/>
                <a:gd name="T20" fmla="*/ 324 w 401"/>
                <a:gd name="T21" fmla="*/ 31 h 35"/>
                <a:gd name="T22" fmla="*/ 205 w 401"/>
                <a:gd name="T2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1" h="35">
                  <a:moveTo>
                    <a:pt x="205" y="34"/>
                  </a:moveTo>
                  <a:cubicBezTo>
                    <a:pt x="157" y="32"/>
                    <a:pt x="124" y="30"/>
                    <a:pt x="101" y="28"/>
                  </a:cubicBezTo>
                  <a:cubicBezTo>
                    <a:pt x="78" y="26"/>
                    <a:pt x="65" y="23"/>
                    <a:pt x="56" y="20"/>
                  </a:cubicBezTo>
                  <a:cubicBezTo>
                    <a:pt x="38" y="15"/>
                    <a:pt x="36" y="9"/>
                    <a:pt x="0" y="5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31" y="1"/>
                    <a:pt x="168" y="2"/>
                    <a:pt x="205" y="4"/>
                  </a:cubicBezTo>
                  <a:cubicBezTo>
                    <a:pt x="241" y="5"/>
                    <a:pt x="278" y="8"/>
                    <a:pt x="308" y="10"/>
                  </a:cubicBezTo>
                  <a:cubicBezTo>
                    <a:pt x="324" y="11"/>
                    <a:pt x="338" y="12"/>
                    <a:pt x="350" y="14"/>
                  </a:cubicBezTo>
                  <a:cubicBezTo>
                    <a:pt x="362" y="15"/>
                    <a:pt x="372" y="17"/>
                    <a:pt x="380" y="18"/>
                  </a:cubicBezTo>
                  <a:cubicBezTo>
                    <a:pt x="395" y="20"/>
                    <a:pt x="401" y="23"/>
                    <a:pt x="391" y="25"/>
                  </a:cubicBezTo>
                  <a:cubicBezTo>
                    <a:pt x="384" y="26"/>
                    <a:pt x="359" y="29"/>
                    <a:pt x="324" y="31"/>
                  </a:cubicBezTo>
                  <a:cubicBezTo>
                    <a:pt x="289" y="33"/>
                    <a:pt x="246" y="35"/>
                    <a:pt x="205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5251450" y="2034382"/>
              <a:ext cx="90487" cy="22225"/>
            </a:xfrm>
            <a:custGeom>
              <a:avLst/>
              <a:gdLst>
                <a:gd name="T0" fmla="*/ 39 w 53"/>
                <a:gd name="T1" fmla="*/ 13 h 13"/>
                <a:gd name="T2" fmla="*/ 0 w 53"/>
                <a:gd name="T3" fmla="*/ 11 h 13"/>
                <a:gd name="T4" fmla="*/ 53 w 53"/>
                <a:gd name="T5" fmla="*/ 0 h 13"/>
                <a:gd name="T6" fmla="*/ 39 w 5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13">
                  <a:moveTo>
                    <a:pt x="39" y="13"/>
                  </a:moveTo>
                  <a:cubicBezTo>
                    <a:pt x="21" y="13"/>
                    <a:pt x="18" y="11"/>
                    <a:pt x="0" y="11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39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4052887" y="2078832"/>
              <a:ext cx="285750" cy="20637"/>
            </a:xfrm>
            <a:custGeom>
              <a:avLst/>
              <a:gdLst>
                <a:gd name="T0" fmla="*/ 168 w 168"/>
                <a:gd name="T1" fmla="*/ 8 h 12"/>
                <a:gd name="T2" fmla="*/ 76 w 168"/>
                <a:gd name="T3" fmla="*/ 12 h 12"/>
                <a:gd name="T4" fmla="*/ 83 w 168"/>
                <a:gd name="T5" fmla="*/ 10 h 12"/>
                <a:gd name="T6" fmla="*/ 103 w 168"/>
                <a:gd name="T7" fmla="*/ 6 h 12"/>
                <a:gd name="T8" fmla="*/ 52 w 168"/>
                <a:gd name="T9" fmla="*/ 6 h 12"/>
                <a:gd name="T10" fmla="*/ 0 w 168"/>
                <a:gd name="T11" fmla="*/ 6 h 12"/>
                <a:gd name="T12" fmla="*/ 81 w 168"/>
                <a:gd name="T13" fmla="*/ 3 h 12"/>
                <a:gd name="T14" fmla="*/ 125 w 168"/>
                <a:gd name="T15" fmla="*/ 1 h 12"/>
                <a:gd name="T16" fmla="*/ 168 w 168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2">
                  <a:moveTo>
                    <a:pt x="168" y="8"/>
                  </a:moveTo>
                  <a:cubicBezTo>
                    <a:pt x="76" y="12"/>
                    <a:pt x="76" y="12"/>
                    <a:pt x="76" y="12"/>
                  </a:cubicBezTo>
                  <a:cubicBezTo>
                    <a:pt x="65" y="12"/>
                    <a:pt x="73" y="11"/>
                    <a:pt x="83" y="10"/>
                  </a:cubicBezTo>
                  <a:cubicBezTo>
                    <a:pt x="93" y="8"/>
                    <a:pt x="105" y="7"/>
                    <a:pt x="103" y="6"/>
                  </a:cubicBezTo>
                  <a:cubicBezTo>
                    <a:pt x="86" y="6"/>
                    <a:pt x="69" y="6"/>
                    <a:pt x="52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5" y="5"/>
                    <a:pt x="61" y="4"/>
                    <a:pt x="81" y="3"/>
                  </a:cubicBezTo>
                  <a:cubicBezTo>
                    <a:pt x="101" y="2"/>
                    <a:pt x="115" y="1"/>
                    <a:pt x="125" y="1"/>
                  </a:cubicBezTo>
                  <a:cubicBezTo>
                    <a:pt x="146" y="0"/>
                    <a:pt x="153" y="1"/>
                    <a:pt x="16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2262187" y="2123282"/>
              <a:ext cx="284162" cy="160337"/>
            </a:xfrm>
            <a:custGeom>
              <a:avLst/>
              <a:gdLst>
                <a:gd name="T0" fmla="*/ 15 w 167"/>
                <a:gd name="T1" fmla="*/ 86 h 94"/>
                <a:gd name="T2" fmla="*/ 17 w 167"/>
                <a:gd name="T3" fmla="*/ 94 h 94"/>
                <a:gd name="T4" fmla="*/ 0 w 167"/>
                <a:gd name="T5" fmla="*/ 27 h 94"/>
                <a:gd name="T6" fmla="*/ 79 w 167"/>
                <a:gd name="T7" fmla="*/ 6 h 94"/>
                <a:gd name="T8" fmla="*/ 151 w 167"/>
                <a:gd name="T9" fmla="*/ 1 h 94"/>
                <a:gd name="T10" fmla="*/ 144 w 167"/>
                <a:gd name="T11" fmla="*/ 10 h 94"/>
                <a:gd name="T12" fmla="*/ 58 w 167"/>
                <a:gd name="T13" fmla="*/ 25 h 94"/>
                <a:gd name="T14" fmla="*/ 2 w 167"/>
                <a:gd name="T15" fmla="*/ 36 h 94"/>
                <a:gd name="T16" fmla="*/ 14 w 167"/>
                <a:gd name="T17" fmla="*/ 86 h 94"/>
                <a:gd name="T18" fmla="*/ 15 w 167"/>
                <a:gd name="T19" fmla="*/ 8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94">
                  <a:moveTo>
                    <a:pt x="15" y="86"/>
                  </a:moveTo>
                  <a:cubicBezTo>
                    <a:pt x="48" y="78"/>
                    <a:pt x="39" y="84"/>
                    <a:pt x="17" y="9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5" y="20"/>
                    <a:pt x="65" y="11"/>
                    <a:pt x="79" y="6"/>
                  </a:cubicBezTo>
                  <a:cubicBezTo>
                    <a:pt x="108" y="2"/>
                    <a:pt x="136" y="0"/>
                    <a:pt x="151" y="1"/>
                  </a:cubicBezTo>
                  <a:cubicBezTo>
                    <a:pt x="165" y="1"/>
                    <a:pt x="167" y="4"/>
                    <a:pt x="144" y="10"/>
                  </a:cubicBezTo>
                  <a:cubicBezTo>
                    <a:pt x="106" y="15"/>
                    <a:pt x="80" y="21"/>
                    <a:pt x="58" y="25"/>
                  </a:cubicBezTo>
                  <a:cubicBezTo>
                    <a:pt x="36" y="29"/>
                    <a:pt x="20" y="33"/>
                    <a:pt x="2" y="36"/>
                  </a:cubicBezTo>
                  <a:cubicBezTo>
                    <a:pt x="14" y="86"/>
                    <a:pt x="14" y="86"/>
                    <a:pt x="14" y="86"/>
                  </a:cubicBezTo>
                  <a:lnTo>
                    <a:pt x="15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1406525" y="939007"/>
              <a:ext cx="5597525" cy="1403350"/>
            </a:xfrm>
            <a:custGeom>
              <a:avLst/>
              <a:gdLst>
                <a:gd name="T0" fmla="*/ 1309 w 3283"/>
                <a:gd name="T1" fmla="*/ 693 h 821"/>
                <a:gd name="T2" fmla="*/ 1353 w 3283"/>
                <a:gd name="T3" fmla="*/ 670 h 821"/>
                <a:gd name="T4" fmla="*/ 1252 w 3283"/>
                <a:gd name="T5" fmla="*/ 684 h 821"/>
                <a:gd name="T6" fmla="*/ 1159 w 3283"/>
                <a:gd name="T7" fmla="*/ 688 h 821"/>
                <a:gd name="T8" fmla="*/ 1185 w 3283"/>
                <a:gd name="T9" fmla="*/ 665 h 821"/>
                <a:gd name="T10" fmla="*/ 1061 w 3283"/>
                <a:gd name="T11" fmla="*/ 687 h 821"/>
                <a:gd name="T12" fmla="*/ 1064 w 3283"/>
                <a:gd name="T13" fmla="*/ 694 h 821"/>
                <a:gd name="T14" fmla="*/ 977 w 3283"/>
                <a:gd name="T15" fmla="*/ 699 h 821"/>
                <a:gd name="T16" fmla="*/ 887 w 3283"/>
                <a:gd name="T17" fmla="*/ 688 h 821"/>
                <a:gd name="T18" fmla="*/ 821 w 3283"/>
                <a:gd name="T19" fmla="*/ 692 h 821"/>
                <a:gd name="T20" fmla="*/ 715 w 3283"/>
                <a:gd name="T21" fmla="*/ 720 h 821"/>
                <a:gd name="T22" fmla="*/ 506 w 3283"/>
                <a:gd name="T23" fmla="*/ 743 h 821"/>
                <a:gd name="T24" fmla="*/ 886 w 3283"/>
                <a:gd name="T25" fmla="*/ 650 h 821"/>
                <a:gd name="T26" fmla="*/ 1263 w 3283"/>
                <a:gd name="T27" fmla="*/ 528 h 821"/>
                <a:gd name="T28" fmla="*/ 2122 w 3283"/>
                <a:gd name="T29" fmla="*/ 274 h 821"/>
                <a:gd name="T30" fmla="*/ 2129 w 3283"/>
                <a:gd name="T31" fmla="*/ 272 h 821"/>
                <a:gd name="T32" fmla="*/ 2493 w 3283"/>
                <a:gd name="T33" fmla="*/ 176 h 821"/>
                <a:gd name="T34" fmla="*/ 2586 w 3283"/>
                <a:gd name="T35" fmla="*/ 159 h 821"/>
                <a:gd name="T36" fmla="*/ 2766 w 3283"/>
                <a:gd name="T37" fmla="*/ 125 h 821"/>
                <a:gd name="T38" fmla="*/ 2749 w 3283"/>
                <a:gd name="T39" fmla="*/ 15 h 821"/>
                <a:gd name="T40" fmla="*/ 2445 w 3283"/>
                <a:gd name="T41" fmla="*/ 31 h 821"/>
                <a:gd name="T42" fmla="*/ 2322 w 3283"/>
                <a:gd name="T43" fmla="*/ 56 h 821"/>
                <a:gd name="T44" fmla="*/ 2191 w 3283"/>
                <a:gd name="T45" fmla="*/ 55 h 821"/>
                <a:gd name="T46" fmla="*/ 1318 w 3283"/>
                <a:gd name="T47" fmla="*/ 112 h 821"/>
                <a:gd name="T48" fmla="*/ 1095 w 3283"/>
                <a:gd name="T49" fmla="*/ 135 h 821"/>
                <a:gd name="T50" fmla="*/ 761 w 3283"/>
                <a:gd name="T51" fmla="*/ 173 h 821"/>
                <a:gd name="T52" fmla="*/ 603 w 3283"/>
                <a:gd name="T53" fmla="*/ 197 h 821"/>
                <a:gd name="T54" fmla="*/ 505 w 3283"/>
                <a:gd name="T55" fmla="*/ 203 h 821"/>
                <a:gd name="T56" fmla="*/ 636 w 3283"/>
                <a:gd name="T57" fmla="*/ 185 h 821"/>
                <a:gd name="T58" fmla="*/ 702 w 3283"/>
                <a:gd name="T59" fmla="*/ 166 h 821"/>
                <a:gd name="T60" fmla="*/ 382 w 3283"/>
                <a:gd name="T61" fmla="*/ 208 h 821"/>
                <a:gd name="T62" fmla="*/ 356 w 3283"/>
                <a:gd name="T63" fmla="*/ 237 h 821"/>
                <a:gd name="T64" fmla="*/ 318 w 3283"/>
                <a:gd name="T65" fmla="*/ 233 h 821"/>
                <a:gd name="T66" fmla="*/ 138 w 3283"/>
                <a:gd name="T67" fmla="*/ 245 h 821"/>
                <a:gd name="T68" fmla="*/ 107 w 3283"/>
                <a:gd name="T69" fmla="*/ 296 h 821"/>
                <a:gd name="T70" fmla="*/ 348 w 3283"/>
                <a:gd name="T71" fmla="*/ 288 h 821"/>
                <a:gd name="T72" fmla="*/ 236 w 3283"/>
                <a:gd name="T73" fmla="*/ 332 h 821"/>
                <a:gd name="T74" fmla="*/ 465 w 3283"/>
                <a:gd name="T75" fmla="*/ 310 h 821"/>
                <a:gd name="T76" fmla="*/ 572 w 3283"/>
                <a:gd name="T77" fmla="*/ 298 h 821"/>
                <a:gd name="T78" fmla="*/ 857 w 3283"/>
                <a:gd name="T79" fmla="*/ 271 h 821"/>
                <a:gd name="T80" fmla="*/ 1092 w 3283"/>
                <a:gd name="T81" fmla="*/ 259 h 821"/>
                <a:gd name="T82" fmla="*/ 1188 w 3283"/>
                <a:gd name="T83" fmla="*/ 254 h 821"/>
                <a:gd name="T84" fmla="*/ 1377 w 3283"/>
                <a:gd name="T85" fmla="*/ 214 h 821"/>
                <a:gd name="T86" fmla="*/ 1555 w 3283"/>
                <a:gd name="T87" fmla="*/ 197 h 821"/>
                <a:gd name="T88" fmla="*/ 1696 w 3283"/>
                <a:gd name="T89" fmla="*/ 177 h 821"/>
                <a:gd name="T90" fmla="*/ 2754 w 3283"/>
                <a:gd name="T91" fmla="*/ 137 h 821"/>
                <a:gd name="T92" fmla="*/ 2225 w 3283"/>
                <a:gd name="T93" fmla="*/ 142 h 821"/>
                <a:gd name="T94" fmla="*/ 1677 w 3283"/>
                <a:gd name="T95" fmla="*/ 288 h 821"/>
                <a:gd name="T96" fmla="*/ 1735 w 3283"/>
                <a:gd name="T97" fmla="*/ 288 h 821"/>
                <a:gd name="T98" fmla="*/ 1367 w 3283"/>
                <a:gd name="T99" fmla="*/ 406 h 821"/>
                <a:gd name="T100" fmla="*/ 1159 w 3283"/>
                <a:gd name="T101" fmla="*/ 480 h 821"/>
                <a:gd name="T102" fmla="*/ 906 w 3283"/>
                <a:gd name="T103" fmla="*/ 553 h 821"/>
                <a:gd name="T104" fmla="*/ 652 w 3283"/>
                <a:gd name="T105" fmla="*/ 628 h 821"/>
                <a:gd name="T106" fmla="*/ 519 w 3283"/>
                <a:gd name="T107" fmla="*/ 821 h 821"/>
                <a:gd name="T108" fmla="*/ 993 w 3283"/>
                <a:gd name="T109" fmla="*/ 752 h 821"/>
                <a:gd name="T110" fmla="*/ 1072 w 3283"/>
                <a:gd name="T111" fmla="*/ 753 h 821"/>
                <a:gd name="T112" fmla="*/ 1547 w 3283"/>
                <a:gd name="T113" fmla="*/ 705 h 821"/>
                <a:gd name="T114" fmla="*/ 1521 w 3283"/>
                <a:gd name="T115" fmla="*/ 699 h 821"/>
                <a:gd name="T116" fmla="*/ 1420 w 3283"/>
                <a:gd name="T117" fmla="*/ 699 h 821"/>
                <a:gd name="T118" fmla="*/ 1292 w 3283"/>
                <a:gd name="T119" fmla="*/ 705 h 821"/>
                <a:gd name="T120" fmla="*/ 1181 w 3283"/>
                <a:gd name="T121" fmla="*/ 712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83" h="821">
                  <a:moveTo>
                    <a:pt x="1181" y="712"/>
                  </a:moveTo>
                  <a:cubicBezTo>
                    <a:pt x="1198" y="705"/>
                    <a:pt x="1257" y="698"/>
                    <a:pt x="1309" y="693"/>
                  </a:cubicBezTo>
                  <a:cubicBezTo>
                    <a:pt x="1361" y="688"/>
                    <a:pt x="1406" y="684"/>
                    <a:pt x="1396" y="679"/>
                  </a:cubicBezTo>
                  <a:cubicBezTo>
                    <a:pt x="1387" y="675"/>
                    <a:pt x="1378" y="671"/>
                    <a:pt x="1353" y="670"/>
                  </a:cubicBezTo>
                  <a:cubicBezTo>
                    <a:pt x="1303" y="677"/>
                    <a:pt x="1303" y="677"/>
                    <a:pt x="1303" y="677"/>
                  </a:cubicBezTo>
                  <a:cubicBezTo>
                    <a:pt x="1286" y="679"/>
                    <a:pt x="1269" y="682"/>
                    <a:pt x="1252" y="684"/>
                  </a:cubicBezTo>
                  <a:cubicBezTo>
                    <a:pt x="1220" y="686"/>
                    <a:pt x="1198" y="687"/>
                    <a:pt x="1183" y="688"/>
                  </a:cubicBezTo>
                  <a:cubicBezTo>
                    <a:pt x="1168" y="689"/>
                    <a:pt x="1161" y="689"/>
                    <a:pt x="1159" y="688"/>
                  </a:cubicBezTo>
                  <a:cubicBezTo>
                    <a:pt x="1154" y="687"/>
                    <a:pt x="1169" y="683"/>
                    <a:pt x="1188" y="679"/>
                  </a:cubicBezTo>
                  <a:cubicBezTo>
                    <a:pt x="1224" y="672"/>
                    <a:pt x="1271" y="663"/>
                    <a:pt x="1185" y="665"/>
                  </a:cubicBezTo>
                  <a:cubicBezTo>
                    <a:pt x="1148" y="669"/>
                    <a:pt x="1130" y="671"/>
                    <a:pt x="1114" y="674"/>
                  </a:cubicBezTo>
                  <a:cubicBezTo>
                    <a:pt x="1073" y="681"/>
                    <a:pt x="1059" y="685"/>
                    <a:pt x="1061" y="687"/>
                  </a:cubicBezTo>
                  <a:cubicBezTo>
                    <a:pt x="1062" y="689"/>
                    <a:pt x="1081" y="689"/>
                    <a:pt x="1105" y="690"/>
                  </a:cubicBezTo>
                  <a:cubicBezTo>
                    <a:pt x="1090" y="691"/>
                    <a:pt x="1076" y="692"/>
                    <a:pt x="1064" y="694"/>
                  </a:cubicBezTo>
                  <a:cubicBezTo>
                    <a:pt x="1051" y="695"/>
                    <a:pt x="1040" y="696"/>
                    <a:pt x="1029" y="697"/>
                  </a:cubicBezTo>
                  <a:cubicBezTo>
                    <a:pt x="1008" y="698"/>
                    <a:pt x="991" y="699"/>
                    <a:pt x="977" y="699"/>
                  </a:cubicBezTo>
                  <a:cubicBezTo>
                    <a:pt x="950" y="699"/>
                    <a:pt x="934" y="697"/>
                    <a:pt x="922" y="695"/>
                  </a:cubicBezTo>
                  <a:cubicBezTo>
                    <a:pt x="910" y="692"/>
                    <a:pt x="901" y="690"/>
                    <a:pt x="887" y="688"/>
                  </a:cubicBezTo>
                  <a:cubicBezTo>
                    <a:pt x="880" y="688"/>
                    <a:pt x="871" y="687"/>
                    <a:pt x="861" y="688"/>
                  </a:cubicBezTo>
                  <a:cubicBezTo>
                    <a:pt x="850" y="688"/>
                    <a:pt x="837" y="689"/>
                    <a:pt x="821" y="692"/>
                  </a:cubicBezTo>
                  <a:cubicBezTo>
                    <a:pt x="776" y="699"/>
                    <a:pt x="749" y="704"/>
                    <a:pt x="734" y="709"/>
                  </a:cubicBezTo>
                  <a:cubicBezTo>
                    <a:pt x="718" y="713"/>
                    <a:pt x="714" y="717"/>
                    <a:pt x="715" y="720"/>
                  </a:cubicBezTo>
                  <a:cubicBezTo>
                    <a:pt x="715" y="726"/>
                    <a:pt x="733" y="730"/>
                    <a:pt x="712" y="737"/>
                  </a:cubicBezTo>
                  <a:cubicBezTo>
                    <a:pt x="711" y="727"/>
                    <a:pt x="625" y="730"/>
                    <a:pt x="506" y="743"/>
                  </a:cubicBezTo>
                  <a:cubicBezTo>
                    <a:pt x="512" y="765"/>
                    <a:pt x="512" y="765"/>
                    <a:pt x="512" y="765"/>
                  </a:cubicBezTo>
                  <a:cubicBezTo>
                    <a:pt x="622" y="734"/>
                    <a:pt x="761" y="690"/>
                    <a:pt x="886" y="650"/>
                  </a:cubicBezTo>
                  <a:cubicBezTo>
                    <a:pt x="944" y="628"/>
                    <a:pt x="1005" y="608"/>
                    <a:pt x="1068" y="587"/>
                  </a:cubicBezTo>
                  <a:cubicBezTo>
                    <a:pt x="1132" y="568"/>
                    <a:pt x="1196" y="548"/>
                    <a:pt x="1263" y="528"/>
                  </a:cubicBezTo>
                  <a:cubicBezTo>
                    <a:pt x="1396" y="487"/>
                    <a:pt x="1535" y="446"/>
                    <a:pt x="1676" y="397"/>
                  </a:cubicBezTo>
                  <a:cubicBezTo>
                    <a:pt x="1799" y="362"/>
                    <a:pt x="1961" y="319"/>
                    <a:pt x="2122" y="274"/>
                  </a:cubicBezTo>
                  <a:cubicBezTo>
                    <a:pt x="2123" y="275"/>
                    <a:pt x="2123" y="276"/>
                    <a:pt x="2123" y="277"/>
                  </a:cubicBezTo>
                  <a:cubicBezTo>
                    <a:pt x="2127" y="275"/>
                    <a:pt x="2129" y="274"/>
                    <a:pt x="2129" y="272"/>
                  </a:cubicBezTo>
                  <a:cubicBezTo>
                    <a:pt x="2190" y="262"/>
                    <a:pt x="2289" y="233"/>
                    <a:pt x="2376" y="208"/>
                  </a:cubicBezTo>
                  <a:cubicBezTo>
                    <a:pt x="2420" y="195"/>
                    <a:pt x="2461" y="184"/>
                    <a:pt x="2493" y="176"/>
                  </a:cubicBezTo>
                  <a:cubicBezTo>
                    <a:pt x="2526" y="169"/>
                    <a:pt x="2549" y="166"/>
                    <a:pt x="2558" y="169"/>
                  </a:cubicBezTo>
                  <a:cubicBezTo>
                    <a:pt x="2586" y="159"/>
                    <a:pt x="2586" y="159"/>
                    <a:pt x="2586" y="159"/>
                  </a:cubicBezTo>
                  <a:cubicBezTo>
                    <a:pt x="2730" y="119"/>
                    <a:pt x="2588" y="167"/>
                    <a:pt x="2672" y="149"/>
                  </a:cubicBezTo>
                  <a:cubicBezTo>
                    <a:pt x="2702" y="140"/>
                    <a:pt x="2733" y="132"/>
                    <a:pt x="2766" y="125"/>
                  </a:cubicBezTo>
                  <a:cubicBezTo>
                    <a:pt x="3283" y="0"/>
                    <a:pt x="3283" y="0"/>
                    <a:pt x="3283" y="0"/>
                  </a:cubicBezTo>
                  <a:cubicBezTo>
                    <a:pt x="2749" y="15"/>
                    <a:pt x="2749" y="15"/>
                    <a:pt x="2749" y="15"/>
                  </a:cubicBezTo>
                  <a:cubicBezTo>
                    <a:pt x="2631" y="18"/>
                    <a:pt x="2507" y="16"/>
                    <a:pt x="2452" y="34"/>
                  </a:cubicBezTo>
                  <a:cubicBezTo>
                    <a:pt x="2441" y="34"/>
                    <a:pt x="2456" y="32"/>
                    <a:pt x="2445" y="31"/>
                  </a:cubicBezTo>
                  <a:cubicBezTo>
                    <a:pt x="2333" y="41"/>
                    <a:pt x="2333" y="41"/>
                    <a:pt x="2333" y="41"/>
                  </a:cubicBezTo>
                  <a:cubicBezTo>
                    <a:pt x="2325" y="46"/>
                    <a:pt x="2303" y="52"/>
                    <a:pt x="2322" y="56"/>
                  </a:cubicBezTo>
                  <a:cubicBezTo>
                    <a:pt x="2296" y="57"/>
                    <a:pt x="2274" y="64"/>
                    <a:pt x="2236" y="65"/>
                  </a:cubicBezTo>
                  <a:cubicBezTo>
                    <a:pt x="2143" y="72"/>
                    <a:pt x="2225" y="57"/>
                    <a:pt x="2191" y="55"/>
                  </a:cubicBezTo>
                  <a:cubicBezTo>
                    <a:pt x="1955" y="76"/>
                    <a:pt x="1687" y="99"/>
                    <a:pt x="1462" y="111"/>
                  </a:cubicBezTo>
                  <a:cubicBezTo>
                    <a:pt x="1461" y="103"/>
                    <a:pt x="1396" y="105"/>
                    <a:pt x="1318" y="112"/>
                  </a:cubicBezTo>
                  <a:cubicBezTo>
                    <a:pt x="1279" y="115"/>
                    <a:pt x="1237" y="119"/>
                    <a:pt x="1198" y="123"/>
                  </a:cubicBezTo>
                  <a:cubicBezTo>
                    <a:pt x="1158" y="127"/>
                    <a:pt x="1122" y="132"/>
                    <a:pt x="1095" y="135"/>
                  </a:cubicBezTo>
                  <a:cubicBezTo>
                    <a:pt x="1041" y="137"/>
                    <a:pt x="984" y="142"/>
                    <a:pt x="928" y="149"/>
                  </a:cubicBezTo>
                  <a:cubicBezTo>
                    <a:pt x="872" y="156"/>
                    <a:pt x="816" y="165"/>
                    <a:pt x="761" y="173"/>
                  </a:cubicBezTo>
                  <a:cubicBezTo>
                    <a:pt x="733" y="177"/>
                    <a:pt x="707" y="182"/>
                    <a:pt x="680" y="186"/>
                  </a:cubicBezTo>
                  <a:cubicBezTo>
                    <a:pt x="654" y="190"/>
                    <a:pt x="628" y="194"/>
                    <a:pt x="603" y="197"/>
                  </a:cubicBezTo>
                  <a:cubicBezTo>
                    <a:pt x="554" y="204"/>
                    <a:pt x="507" y="209"/>
                    <a:pt x="466" y="211"/>
                  </a:cubicBezTo>
                  <a:cubicBezTo>
                    <a:pt x="478" y="209"/>
                    <a:pt x="491" y="206"/>
                    <a:pt x="505" y="203"/>
                  </a:cubicBezTo>
                  <a:cubicBezTo>
                    <a:pt x="519" y="201"/>
                    <a:pt x="533" y="199"/>
                    <a:pt x="548" y="197"/>
                  </a:cubicBezTo>
                  <a:cubicBezTo>
                    <a:pt x="577" y="192"/>
                    <a:pt x="608" y="189"/>
                    <a:pt x="636" y="185"/>
                  </a:cubicBezTo>
                  <a:cubicBezTo>
                    <a:pt x="692" y="178"/>
                    <a:pt x="739" y="173"/>
                    <a:pt x="748" y="166"/>
                  </a:cubicBezTo>
                  <a:cubicBezTo>
                    <a:pt x="733" y="166"/>
                    <a:pt x="718" y="166"/>
                    <a:pt x="702" y="166"/>
                  </a:cubicBezTo>
                  <a:cubicBezTo>
                    <a:pt x="652" y="171"/>
                    <a:pt x="586" y="176"/>
                    <a:pt x="526" y="183"/>
                  </a:cubicBezTo>
                  <a:cubicBezTo>
                    <a:pt x="466" y="189"/>
                    <a:pt x="411" y="198"/>
                    <a:pt x="382" y="208"/>
                  </a:cubicBezTo>
                  <a:cubicBezTo>
                    <a:pt x="439" y="207"/>
                    <a:pt x="443" y="212"/>
                    <a:pt x="463" y="214"/>
                  </a:cubicBezTo>
                  <a:cubicBezTo>
                    <a:pt x="418" y="223"/>
                    <a:pt x="411" y="228"/>
                    <a:pt x="356" y="237"/>
                  </a:cubicBezTo>
                  <a:cubicBezTo>
                    <a:pt x="274" y="249"/>
                    <a:pt x="185" y="260"/>
                    <a:pt x="184" y="252"/>
                  </a:cubicBezTo>
                  <a:cubicBezTo>
                    <a:pt x="228" y="243"/>
                    <a:pt x="277" y="238"/>
                    <a:pt x="318" y="233"/>
                  </a:cubicBezTo>
                  <a:cubicBezTo>
                    <a:pt x="324" y="227"/>
                    <a:pt x="292" y="229"/>
                    <a:pt x="251" y="233"/>
                  </a:cubicBezTo>
                  <a:cubicBezTo>
                    <a:pt x="210" y="237"/>
                    <a:pt x="162" y="243"/>
                    <a:pt x="138" y="245"/>
                  </a:cubicBezTo>
                  <a:cubicBezTo>
                    <a:pt x="226" y="253"/>
                    <a:pt x="0" y="293"/>
                    <a:pt x="232" y="274"/>
                  </a:cubicBezTo>
                  <a:cubicBezTo>
                    <a:pt x="107" y="296"/>
                    <a:pt x="107" y="296"/>
                    <a:pt x="107" y="296"/>
                  </a:cubicBezTo>
                  <a:cubicBezTo>
                    <a:pt x="60" y="312"/>
                    <a:pt x="162" y="302"/>
                    <a:pt x="249" y="294"/>
                  </a:cubicBezTo>
                  <a:cubicBezTo>
                    <a:pt x="293" y="290"/>
                    <a:pt x="333" y="287"/>
                    <a:pt x="348" y="288"/>
                  </a:cubicBezTo>
                  <a:cubicBezTo>
                    <a:pt x="364" y="289"/>
                    <a:pt x="355" y="294"/>
                    <a:pt x="301" y="307"/>
                  </a:cubicBezTo>
                  <a:cubicBezTo>
                    <a:pt x="279" y="315"/>
                    <a:pt x="309" y="317"/>
                    <a:pt x="236" y="332"/>
                  </a:cubicBezTo>
                  <a:cubicBezTo>
                    <a:pt x="278" y="333"/>
                    <a:pt x="359" y="321"/>
                    <a:pt x="392" y="313"/>
                  </a:cubicBezTo>
                  <a:cubicBezTo>
                    <a:pt x="406" y="314"/>
                    <a:pt x="433" y="313"/>
                    <a:pt x="465" y="310"/>
                  </a:cubicBezTo>
                  <a:cubicBezTo>
                    <a:pt x="482" y="308"/>
                    <a:pt x="499" y="306"/>
                    <a:pt x="517" y="304"/>
                  </a:cubicBezTo>
                  <a:cubicBezTo>
                    <a:pt x="535" y="302"/>
                    <a:pt x="554" y="300"/>
                    <a:pt x="572" y="298"/>
                  </a:cubicBezTo>
                  <a:cubicBezTo>
                    <a:pt x="645" y="290"/>
                    <a:pt x="712" y="283"/>
                    <a:pt x="717" y="293"/>
                  </a:cubicBezTo>
                  <a:cubicBezTo>
                    <a:pt x="769" y="282"/>
                    <a:pt x="815" y="276"/>
                    <a:pt x="857" y="271"/>
                  </a:cubicBezTo>
                  <a:cubicBezTo>
                    <a:pt x="899" y="267"/>
                    <a:pt x="938" y="264"/>
                    <a:pt x="976" y="263"/>
                  </a:cubicBezTo>
                  <a:cubicBezTo>
                    <a:pt x="1014" y="262"/>
                    <a:pt x="1052" y="261"/>
                    <a:pt x="1092" y="259"/>
                  </a:cubicBezTo>
                  <a:cubicBezTo>
                    <a:pt x="1112" y="258"/>
                    <a:pt x="1133" y="258"/>
                    <a:pt x="1154" y="256"/>
                  </a:cubicBezTo>
                  <a:cubicBezTo>
                    <a:pt x="1165" y="256"/>
                    <a:pt x="1176" y="255"/>
                    <a:pt x="1188" y="254"/>
                  </a:cubicBezTo>
                  <a:cubicBezTo>
                    <a:pt x="1199" y="253"/>
                    <a:pt x="1211" y="252"/>
                    <a:pt x="1223" y="251"/>
                  </a:cubicBezTo>
                  <a:cubicBezTo>
                    <a:pt x="1469" y="231"/>
                    <a:pt x="1307" y="232"/>
                    <a:pt x="1377" y="214"/>
                  </a:cubicBezTo>
                  <a:cubicBezTo>
                    <a:pt x="1408" y="212"/>
                    <a:pt x="1439" y="210"/>
                    <a:pt x="1469" y="207"/>
                  </a:cubicBezTo>
                  <a:cubicBezTo>
                    <a:pt x="1498" y="204"/>
                    <a:pt x="1528" y="201"/>
                    <a:pt x="1555" y="197"/>
                  </a:cubicBezTo>
                  <a:cubicBezTo>
                    <a:pt x="1583" y="194"/>
                    <a:pt x="1609" y="190"/>
                    <a:pt x="1633" y="186"/>
                  </a:cubicBezTo>
                  <a:cubicBezTo>
                    <a:pt x="1656" y="183"/>
                    <a:pt x="1678" y="179"/>
                    <a:pt x="1696" y="177"/>
                  </a:cubicBezTo>
                  <a:cubicBezTo>
                    <a:pt x="1763" y="171"/>
                    <a:pt x="1805" y="175"/>
                    <a:pt x="1760" y="181"/>
                  </a:cubicBezTo>
                  <a:cubicBezTo>
                    <a:pt x="2090" y="165"/>
                    <a:pt x="2423" y="150"/>
                    <a:pt x="2754" y="137"/>
                  </a:cubicBezTo>
                  <a:cubicBezTo>
                    <a:pt x="2734" y="6"/>
                    <a:pt x="2734" y="6"/>
                    <a:pt x="2734" y="6"/>
                  </a:cubicBezTo>
                  <a:cubicBezTo>
                    <a:pt x="2563" y="49"/>
                    <a:pt x="2393" y="95"/>
                    <a:pt x="2225" y="142"/>
                  </a:cubicBezTo>
                  <a:cubicBezTo>
                    <a:pt x="2023" y="186"/>
                    <a:pt x="1844" y="257"/>
                    <a:pt x="1644" y="294"/>
                  </a:cubicBezTo>
                  <a:cubicBezTo>
                    <a:pt x="1677" y="288"/>
                    <a:pt x="1677" y="288"/>
                    <a:pt x="1677" y="288"/>
                  </a:cubicBezTo>
                  <a:cubicBezTo>
                    <a:pt x="1683" y="288"/>
                    <a:pt x="1658" y="297"/>
                    <a:pt x="1639" y="304"/>
                  </a:cubicBezTo>
                  <a:cubicBezTo>
                    <a:pt x="1672" y="298"/>
                    <a:pt x="1704" y="293"/>
                    <a:pt x="1735" y="288"/>
                  </a:cubicBezTo>
                  <a:cubicBezTo>
                    <a:pt x="1677" y="304"/>
                    <a:pt x="1619" y="320"/>
                    <a:pt x="1562" y="337"/>
                  </a:cubicBezTo>
                  <a:cubicBezTo>
                    <a:pt x="1532" y="355"/>
                    <a:pt x="1450" y="380"/>
                    <a:pt x="1367" y="406"/>
                  </a:cubicBezTo>
                  <a:cubicBezTo>
                    <a:pt x="1325" y="419"/>
                    <a:pt x="1282" y="432"/>
                    <a:pt x="1246" y="445"/>
                  </a:cubicBezTo>
                  <a:cubicBezTo>
                    <a:pt x="1209" y="458"/>
                    <a:pt x="1178" y="470"/>
                    <a:pt x="1159" y="480"/>
                  </a:cubicBezTo>
                  <a:cubicBezTo>
                    <a:pt x="1080" y="504"/>
                    <a:pt x="1028" y="519"/>
                    <a:pt x="991" y="530"/>
                  </a:cubicBezTo>
                  <a:cubicBezTo>
                    <a:pt x="953" y="541"/>
                    <a:pt x="930" y="547"/>
                    <a:pt x="906" y="553"/>
                  </a:cubicBezTo>
                  <a:cubicBezTo>
                    <a:pt x="883" y="559"/>
                    <a:pt x="859" y="565"/>
                    <a:pt x="821" y="576"/>
                  </a:cubicBezTo>
                  <a:cubicBezTo>
                    <a:pt x="783" y="587"/>
                    <a:pt x="731" y="603"/>
                    <a:pt x="652" y="628"/>
                  </a:cubicBezTo>
                  <a:cubicBezTo>
                    <a:pt x="599" y="648"/>
                    <a:pt x="544" y="669"/>
                    <a:pt x="486" y="691"/>
                  </a:cubicBezTo>
                  <a:cubicBezTo>
                    <a:pt x="519" y="821"/>
                    <a:pt x="519" y="821"/>
                    <a:pt x="519" y="821"/>
                  </a:cubicBezTo>
                  <a:cubicBezTo>
                    <a:pt x="650" y="796"/>
                    <a:pt x="794" y="772"/>
                    <a:pt x="938" y="757"/>
                  </a:cubicBezTo>
                  <a:cubicBezTo>
                    <a:pt x="957" y="755"/>
                    <a:pt x="976" y="753"/>
                    <a:pt x="993" y="752"/>
                  </a:cubicBezTo>
                  <a:cubicBezTo>
                    <a:pt x="1010" y="751"/>
                    <a:pt x="1025" y="750"/>
                    <a:pt x="1038" y="750"/>
                  </a:cubicBezTo>
                  <a:cubicBezTo>
                    <a:pt x="1064" y="750"/>
                    <a:pt x="1078" y="751"/>
                    <a:pt x="1072" y="753"/>
                  </a:cubicBezTo>
                  <a:cubicBezTo>
                    <a:pt x="1163" y="743"/>
                    <a:pt x="1294" y="731"/>
                    <a:pt x="1388" y="725"/>
                  </a:cubicBezTo>
                  <a:cubicBezTo>
                    <a:pt x="1489" y="715"/>
                    <a:pt x="1536" y="709"/>
                    <a:pt x="1547" y="705"/>
                  </a:cubicBezTo>
                  <a:cubicBezTo>
                    <a:pt x="1553" y="703"/>
                    <a:pt x="1550" y="701"/>
                    <a:pt x="1540" y="700"/>
                  </a:cubicBezTo>
                  <a:cubicBezTo>
                    <a:pt x="1535" y="700"/>
                    <a:pt x="1529" y="699"/>
                    <a:pt x="1521" y="699"/>
                  </a:cubicBezTo>
                  <a:cubicBezTo>
                    <a:pt x="1513" y="699"/>
                    <a:pt x="1504" y="699"/>
                    <a:pt x="1493" y="699"/>
                  </a:cubicBezTo>
                  <a:cubicBezTo>
                    <a:pt x="1473" y="699"/>
                    <a:pt x="1447" y="699"/>
                    <a:pt x="1420" y="699"/>
                  </a:cubicBezTo>
                  <a:cubicBezTo>
                    <a:pt x="1393" y="700"/>
                    <a:pt x="1364" y="701"/>
                    <a:pt x="1335" y="703"/>
                  </a:cubicBezTo>
                  <a:cubicBezTo>
                    <a:pt x="1320" y="703"/>
                    <a:pt x="1306" y="704"/>
                    <a:pt x="1292" y="705"/>
                  </a:cubicBezTo>
                  <a:cubicBezTo>
                    <a:pt x="1278" y="705"/>
                    <a:pt x="1264" y="706"/>
                    <a:pt x="1251" y="707"/>
                  </a:cubicBezTo>
                  <a:cubicBezTo>
                    <a:pt x="1224" y="709"/>
                    <a:pt x="1201" y="710"/>
                    <a:pt x="1181" y="7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3865562" y="1035844"/>
              <a:ext cx="500062" cy="60325"/>
            </a:xfrm>
            <a:custGeom>
              <a:avLst/>
              <a:gdLst>
                <a:gd name="T0" fmla="*/ 280 w 294"/>
                <a:gd name="T1" fmla="*/ 10 h 35"/>
                <a:gd name="T2" fmla="*/ 159 w 294"/>
                <a:gd name="T3" fmla="*/ 4 h 35"/>
                <a:gd name="T4" fmla="*/ 114 w 294"/>
                <a:gd name="T5" fmla="*/ 11 h 35"/>
                <a:gd name="T6" fmla="*/ 71 w 294"/>
                <a:gd name="T7" fmla="*/ 34 h 35"/>
                <a:gd name="T8" fmla="*/ 161 w 294"/>
                <a:gd name="T9" fmla="*/ 19 h 35"/>
                <a:gd name="T10" fmla="*/ 280 w 294"/>
                <a:gd name="T11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35">
                  <a:moveTo>
                    <a:pt x="280" y="10"/>
                  </a:moveTo>
                  <a:cubicBezTo>
                    <a:pt x="294" y="0"/>
                    <a:pt x="193" y="4"/>
                    <a:pt x="159" y="4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2" y="24"/>
                    <a:pt x="0" y="35"/>
                    <a:pt x="71" y="34"/>
                  </a:cubicBezTo>
                  <a:cubicBezTo>
                    <a:pt x="84" y="29"/>
                    <a:pt x="120" y="23"/>
                    <a:pt x="161" y="19"/>
                  </a:cubicBezTo>
                  <a:cubicBezTo>
                    <a:pt x="202" y="15"/>
                    <a:pt x="248" y="12"/>
                    <a:pt x="28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5861050" y="854870"/>
              <a:ext cx="1377950" cy="325437"/>
            </a:xfrm>
            <a:custGeom>
              <a:avLst/>
              <a:gdLst>
                <a:gd name="T0" fmla="*/ 14 w 808"/>
                <a:gd name="T1" fmla="*/ 48 h 190"/>
                <a:gd name="T2" fmla="*/ 0 w 808"/>
                <a:gd name="T3" fmla="*/ 58 h 190"/>
                <a:gd name="T4" fmla="*/ 135 w 808"/>
                <a:gd name="T5" fmla="*/ 48 h 190"/>
                <a:gd name="T6" fmla="*/ 808 w 808"/>
                <a:gd name="T7" fmla="*/ 0 h 190"/>
                <a:gd name="T8" fmla="*/ 156 w 808"/>
                <a:gd name="T9" fmla="*/ 188 h 190"/>
                <a:gd name="T10" fmla="*/ 153 w 808"/>
                <a:gd name="T11" fmla="*/ 189 h 190"/>
                <a:gd name="T12" fmla="*/ 157 w 808"/>
                <a:gd name="T13" fmla="*/ 190 h 190"/>
                <a:gd name="T14" fmla="*/ 605 w 808"/>
                <a:gd name="T15" fmla="*/ 174 h 190"/>
                <a:gd name="T16" fmla="*/ 135 w 808"/>
                <a:gd name="T17" fmla="*/ 47 h 190"/>
                <a:gd name="T18" fmla="*/ 14 w 808"/>
                <a:gd name="T19" fmla="*/ 4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8" h="190">
                  <a:moveTo>
                    <a:pt x="14" y="4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808" y="0"/>
                    <a:pt x="808" y="0"/>
                    <a:pt x="808" y="0"/>
                  </a:cubicBezTo>
                  <a:cubicBezTo>
                    <a:pt x="156" y="188"/>
                    <a:pt x="156" y="188"/>
                    <a:pt x="156" y="188"/>
                  </a:cubicBezTo>
                  <a:cubicBezTo>
                    <a:pt x="153" y="189"/>
                    <a:pt x="153" y="189"/>
                    <a:pt x="153" y="189"/>
                  </a:cubicBezTo>
                  <a:cubicBezTo>
                    <a:pt x="154" y="190"/>
                    <a:pt x="155" y="190"/>
                    <a:pt x="157" y="190"/>
                  </a:cubicBezTo>
                  <a:cubicBezTo>
                    <a:pt x="605" y="174"/>
                    <a:pt x="605" y="174"/>
                    <a:pt x="605" y="174"/>
                  </a:cubicBezTo>
                  <a:cubicBezTo>
                    <a:pt x="135" y="47"/>
                    <a:pt x="135" y="47"/>
                    <a:pt x="135" y="47"/>
                  </a:cubicBezTo>
                  <a:cubicBezTo>
                    <a:pt x="122" y="43"/>
                    <a:pt x="62" y="47"/>
                    <a:pt x="1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668337" y="1475582"/>
              <a:ext cx="836612" cy="104775"/>
            </a:xfrm>
            <a:custGeom>
              <a:avLst/>
              <a:gdLst>
                <a:gd name="T0" fmla="*/ 171 w 491"/>
                <a:gd name="T1" fmla="*/ 53 h 61"/>
                <a:gd name="T2" fmla="*/ 329 w 491"/>
                <a:gd name="T3" fmla="*/ 34 h 61"/>
                <a:gd name="T4" fmla="*/ 491 w 491"/>
                <a:gd name="T5" fmla="*/ 12 h 61"/>
                <a:gd name="T6" fmla="*/ 463 w 491"/>
                <a:gd name="T7" fmla="*/ 0 h 61"/>
                <a:gd name="T8" fmla="*/ 254 w 491"/>
                <a:gd name="T9" fmla="*/ 19 h 61"/>
                <a:gd name="T10" fmla="*/ 27 w 491"/>
                <a:gd name="T11" fmla="*/ 49 h 61"/>
                <a:gd name="T12" fmla="*/ 12 w 491"/>
                <a:gd name="T13" fmla="*/ 60 h 61"/>
                <a:gd name="T14" fmla="*/ 79 w 491"/>
                <a:gd name="T15" fmla="*/ 55 h 61"/>
                <a:gd name="T16" fmla="*/ 171 w 491"/>
                <a:gd name="T17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61">
                  <a:moveTo>
                    <a:pt x="171" y="53"/>
                  </a:moveTo>
                  <a:cubicBezTo>
                    <a:pt x="236" y="44"/>
                    <a:pt x="282" y="39"/>
                    <a:pt x="329" y="34"/>
                  </a:cubicBezTo>
                  <a:cubicBezTo>
                    <a:pt x="375" y="29"/>
                    <a:pt x="423" y="24"/>
                    <a:pt x="491" y="12"/>
                  </a:cubicBezTo>
                  <a:cubicBezTo>
                    <a:pt x="463" y="0"/>
                    <a:pt x="463" y="0"/>
                    <a:pt x="463" y="0"/>
                  </a:cubicBezTo>
                  <a:cubicBezTo>
                    <a:pt x="396" y="6"/>
                    <a:pt x="326" y="12"/>
                    <a:pt x="254" y="19"/>
                  </a:cubicBezTo>
                  <a:cubicBezTo>
                    <a:pt x="182" y="27"/>
                    <a:pt x="107" y="36"/>
                    <a:pt x="27" y="49"/>
                  </a:cubicBezTo>
                  <a:cubicBezTo>
                    <a:pt x="1" y="57"/>
                    <a:pt x="0" y="60"/>
                    <a:pt x="12" y="60"/>
                  </a:cubicBezTo>
                  <a:cubicBezTo>
                    <a:pt x="25" y="61"/>
                    <a:pt x="51" y="58"/>
                    <a:pt x="79" y="55"/>
                  </a:cubicBezTo>
                  <a:cubicBezTo>
                    <a:pt x="134" y="49"/>
                    <a:pt x="196" y="41"/>
                    <a:pt x="171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236537" y="1518444"/>
              <a:ext cx="1500187" cy="258762"/>
            </a:xfrm>
            <a:custGeom>
              <a:avLst/>
              <a:gdLst>
                <a:gd name="T0" fmla="*/ 710 w 880"/>
                <a:gd name="T1" fmla="*/ 15 h 151"/>
                <a:gd name="T2" fmla="*/ 0 w 880"/>
                <a:gd name="T3" fmla="*/ 144 h 151"/>
                <a:gd name="T4" fmla="*/ 90 w 880"/>
                <a:gd name="T5" fmla="*/ 145 h 151"/>
                <a:gd name="T6" fmla="*/ 241 w 880"/>
                <a:gd name="T7" fmla="*/ 119 h 151"/>
                <a:gd name="T8" fmla="*/ 325 w 880"/>
                <a:gd name="T9" fmla="*/ 102 h 151"/>
                <a:gd name="T10" fmla="*/ 409 w 880"/>
                <a:gd name="T11" fmla="*/ 86 h 151"/>
                <a:gd name="T12" fmla="*/ 551 w 880"/>
                <a:gd name="T13" fmla="*/ 65 h 151"/>
                <a:gd name="T14" fmla="*/ 683 w 880"/>
                <a:gd name="T15" fmla="*/ 39 h 151"/>
                <a:gd name="T16" fmla="*/ 751 w 880"/>
                <a:gd name="T17" fmla="*/ 26 h 151"/>
                <a:gd name="T18" fmla="*/ 834 w 880"/>
                <a:gd name="T19" fmla="*/ 11 h 151"/>
                <a:gd name="T20" fmla="*/ 830 w 880"/>
                <a:gd name="T21" fmla="*/ 2 h 151"/>
                <a:gd name="T22" fmla="*/ 710 w 880"/>
                <a:gd name="T23" fmla="*/ 1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0" h="151">
                  <a:moveTo>
                    <a:pt x="710" y="15"/>
                  </a:moveTo>
                  <a:cubicBezTo>
                    <a:pt x="475" y="64"/>
                    <a:pt x="195" y="85"/>
                    <a:pt x="0" y="144"/>
                  </a:cubicBezTo>
                  <a:cubicBezTo>
                    <a:pt x="15" y="151"/>
                    <a:pt x="48" y="150"/>
                    <a:pt x="90" y="145"/>
                  </a:cubicBezTo>
                  <a:cubicBezTo>
                    <a:pt x="133" y="139"/>
                    <a:pt x="185" y="130"/>
                    <a:pt x="241" y="119"/>
                  </a:cubicBezTo>
                  <a:cubicBezTo>
                    <a:pt x="269" y="113"/>
                    <a:pt x="297" y="107"/>
                    <a:pt x="325" y="102"/>
                  </a:cubicBezTo>
                  <a:cubicBezTo>
                    <a:pt x="354" y="96"/>
                    <a:pt x="382" y="91"/>
                    <a:pt x="409" y="86"/>
                  </a:cubicBezTo>
                  <a:cubicBezTo>
                    <a:pt x="463" y="76"/>
                    <a:pt x="513" y="68"/>
                    <a:pt x="551" y="65"/>
                  </a:cubicBezTo>
                  <a:cubicBezTo>
                    <a:pt x="600" y="55"/>
                    <a:pt x="640" y="47"/>
                    <a:pt x="683" y="39"/>
                  </a:cubicBezTo>
                  <a:cubicBezTo>
                    <a:pt x="704" y="35"/>
                    <a:pt x="726" y="31"/>
                    <a:pt x="751" y="26"/>
                  </a:cubicBezTo>
                  <a:cubicBezTo>
                    <a:pt x="775" y="21"/>
                    <a:pt x="803" y="16"/>
                    <a:pt x="834" y="11"/>
                  </a:cubicBezTo>
                  <a:cubicBezTo>
                    <a:pt x="880" y="1"/>
                    <a:pt x="864" y="0"/>
                    <a:pt x="830" y="2"/>
                  </a:cubicBezTo>
                  <a:cubicBezTo>
                    <a:pt x="795" y="5"/>
                    <a:pt x="741" y="11"/>
                    <a:pt x="71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-23812" y="1737519"/>
              <a:ext cx="276225" cy="50800"/>
            </a:xfrm>
            <a:custGeom>
              <a:avLst/>
              <a:gdLst>
                <a:gd name="T0" fmla="*/ 87 w 162"/>
                <a:gd name="T1" fmla="*/ 9 h 30"/>
                <a:gd name="T2" fmla="*/ 18 w 162"/>
                <a:gd name="T3" fmla="*/ 24 h 30"/>
                <a:gd name="T4" fmla="*/ 71 w 162"/>
                <a:gd name="T5" fmla="*/ 24 h 30"/>
                <a:gd name="T6" fmla="*/ 87 w 162"/>
                <a:gd name="T7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30">
                  <a:moveTo>
                    <a:pt x="87" y="9"/>
                  </a:moveTo>
                  <a:cubicBezTo>
                    <a:pt x="62" y="14"/>
                    <a:pt x="32" y="21"/>
                    <a:pt x="18" y="24"/>
                  </a:cubicBezTo>
                  <a:cubicBezTo>
                    <a:pt x="0" y="30"/>
                    <a:pt x="48" y="25"/>
                    <a:pt x="71" y="24"/>
                  </a:cubicBezTo>
                  <a:cubicBezTo>
                    <a:pt x="97" y="19"/>
                    <a:pt x="162" y="0"/>
                    <a:pt x="8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37548" y="2322517"/>
            <a:ext cx="5262081" cy="2137177"/>
            <a:chOff x="2781631" y="1541662"/>
            <a:chExt cx="6628738" cy="2692240"/>
          </a:xfrm>
        </p:grpSpPr>
        <p:sp>
          <p:nvSpPr>
            <p:cNvPr id="27" name="Rectangle 26"/>
            <p:cNvSpPr/>
            <p:nvPr/>
          </p:nvSpPr>
          <p:spPr>
            <a:xfrm>
              <a:off x="2781631" y="1541662"/>
              <a:ext cx="6628738" cy="2215991"/>
            </a:xfrm>
            <a:prstGeom prst="rect">
              <a:avLst/>
            </a:prstGeom>
          </p:spPr>
          <p:txBody>
            <a:bodyPr wrap="none">
              <a:prstTxWarp prst="textCascadeUp">
                <a:avLst/>
              </a:prstTxWarp>
              <a:spAutoFit/>
            </a:bodyPr>
            <a:lstStyle/>
            <a:p>
              <a:pPr algn="ctr"/>
              <a:r>
                <a:rPr lang="zh-CN" altLang="en-US" sz="138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ilda Sonnenschein" panose="02000400000000000000" charset="0"/>
                </a:rPr>
                <a:t>品牌</a:t>
              </a:r>
              <a:endParaRPr lang="en-US" sz="13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da Sonnenschein" panose="02000400000000000000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rot="21412018">
              <a:off x="4977649" y="3125907"/>
              <a:ext cx="3314368" cy="1107995"/>
            </a:xfrm>
            <a:prstGeom prst="rect">
              <a:avLst/>
            </a:prstGeom>
          </p:spPr>
          <p:txBody>
            <a:bodyPr wrap="none">
              <a:prstTxWarp prst="textCascadeUp">
                <a:avLst/>
              </a:prstTxWarp>
              <a:spAutoFit/>
            </a:bodyPr>
            <a:lstStyle/>
            <a:p>
              <a:pPr algn="ctr"/>
              <a:r>
                <a:rPr lang="zh-CN" altLang="en-US" sz="13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ilda Sonnenschein" panose="02000400000000000000" charset="0"/>
                </a:rPr>
                <a:t>模型</a:t>
              </a:r>
              <a:r>
                <a:rPr lang="en-US" altLang="zh-CN" sz="13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ilda Sonnenschein" panose="02000400000000000000" charset="0"/>
                </a:rPr>
                <a:t> </a:t>
              </a:r>
              <a:r>
                <a:rPr lang="zh-CN" altLang="en-US" sz="13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ilda Sonnenschein" panose="02000400000000000000" charset="0"/>
                </a:rPr>
                <a:t>风格</a:t>
              </a:r>
              <a:endParaRPr lang="zh-CN" altLang="en-US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da Sonnenschein" panose="02000400000000000000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4500295" y="1965373"/>
            <a:ext cx="1403288" cy="469121"/>
          </a:xfrm>
          <a:prstGeom prst="rect">
            <a:avLst/>
          </a:prstGeom>
        </p:spPr>
        <p:txBody>
          <a:bodyPr wrap="none">
            <a:prstTxWarp prst="textCascadeUp">
              <a:avLst/>
            </a:prstTxWarp>
            <a:spAutoFit/>
          </a:bodyPr>
          <a:lstStyle/>
          <a:p>
            <a:pPr algn="ctr"/>
            <a:r>
              <a:rPr lang="zh-CN" altLang="en-US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da Sonnenschein" panose="02000400000000000000" charset="0"/>
              </a:rPr>
              <a:t>小标题</a:t>
            </a:r>
            <a:endParaRPr lang="zh-CN" altLang="en-US" sz="1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da Sonnenschein" panose="02000400000000000000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01299" y="463126"/>
            <a:ext cx="395653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spc="1500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-INTRODUCING-</a:t>
            </a:r>
            <a:endParaRPr lang="en-US" sz="1400" spc="1500" dirty="0">
              <a:solidFill>
                <a:schemeClr val="bg1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rot="16200000">
            <a:off x="-990600" y="990599"/>
            <a:ext cx="4819651" cy="2838451"/>
          </a:xfrm>
          <a:custGeom>
            <a:avLst/>
            <a:gdLst>
              <a:gd name="connsiteX0" fmla="*/ 4819651 w 4819651"/>
              <a:gd name="connsiteY0" fmla="*/ 0 h 2838451"/>
              <a:gd name="connsiteX1" fmla="*/ 4819651 w 4819651"/>
              <a:gd name="connsiteY1" fmla="*/ 2562509 h 2838451"/>
              <a:gd name="connsiteX2" fmla="*/ 4565233 w 4819651"/>
              <a:gd name="connsiteY2" fmla="*/ 2651320 h 2838451"/>
              <a:gd name="connsiteX3" fmla="*/ 3286124 w 4819651"/>
              <a:gd name="connsiteY3" fmla="*/ 2838451 h 2838451"/>
              <a:gd name="connsiteX4" fmla="*/ 0 w 4819651"/>
              <a:gd name="connsiteY4" fmla="*/ 457201 h 2838451"/>
              <a:gd name="connsiteX5" fmla="*/ 16966 w 4819651"/>
              <a:gd name="connsiteY5" fmla="*/ 213732 h 2838451"/>
              <a:gd name="connsiteX6" fmla="*/ 61980 w 4819651"/>
              <a:gd name="connsiteY6" fmla="*/ 0 h 2838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9651" h="2838451">
                <a:moveTo>
                  <a:pt x="4819651" y="0"/>
                </a:moveTo>
                <a:lnTo>
                  <a:pt x="4819651" y="2562509"/>
                </a:lnTo>
                <a:lnTo>
                  <a:pt x="4565233" y="2651320"/>
                </a:lnTo>
                <a:cubicBezTo>
                  <a:pt x="4172086" y="2771818"/>
                  <a:pt x="3739844" y="2838451"/>
                  <a:pt x="3286124" y="2838451"/>
                </a:cubicBezTo>
                <a:cubicBezTo>
                  <a:pt x="1471248" y="2838451"/>
                  <a:pt x="0" y="1772329"/>
                  <a:pt x="0" y="457201"/>
                </a:cubicBezTo>
                <a:cubicBezTo>
                  <a:pt x="0" y="375005"/>
                  <a:pt x="5747" y="293782"/>
                  <a:pt x="16966" y="213732"/>
                </a:cubicBezTo>
                <a:lnTo>
                  <a:pt x="61980" y="0"/>
                </a:lnTo>
                <a:close/>
              </a:path>
            </a:pathLst>
          </a:custGeom>
          <a:solidFill>
            <a:srgbClr val="FF2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 l="1731" r="1731"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>
          <a:xfrm rot="16200000">
            <a:off x="7725682" y="-57194"/>
            <a:ext cx="1535210" cy="7397433"/>
          </a:xfrm>
          <a:prstGeom prst="rect">
            <a:avLst/>
          </a:prstGeom>
          <a:solidFill>
            <a:srgbClr val="FF2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47650" y="1276704"/>
            <a:ext cx="4838700" cy="1893435"/>
            <a:chOff x="505156" y="2321004"/>
            <a:chExt cx="6628738" cy="2593896"/>
          </a:xfrm>
        </p:grpSpPr>
        <p:sp>
          <p:nvSpPr>
            <p:cNvPr id="11" name="Rectangle 10"/>
            <p:cNvSpPr/>
            <p:nvPr/>
          </p:nvSpPr>
          <p:spPr>
            <a:xfrm>
              <a:off x="505156" y="2321004"/>
              <a:ext cx="6628738" cy="2215991"/>
            </a:xfrm>
            <a:prstGeom prst="rect">
              <a:avLst/>
            </a:prstGeom>
          </p:spPr>
          <p:txBody>
            <a:bodyPr wrap="none">
              <a:prstTxWarp prst="textCascadeUp">
                <a:avLst/>
              </a:prstTxWarp>
              <a:spAutoFit/>
            </a:bodyPr>
            <a:lstStyle/>
            <a:p>
              <a:pPr algn="ctr"/>
              <a:r>
                <a:rPr lang="en-US" sz="13800" dirty="0">
                  <a:solidFill>
                    <a:schemeClr val="bg1"/>
                  </a:solidFill>
                  <a:latin typeface="Hilda Sonnenschein" panose="02000400000000000000" charset="0"/>
                </a:rPr>
                <a:t>The art of</a:t>
              </a:r>
              <a:endParaRPr lang="en-US" sz="13800" dirty="0">
                <a:solidFill>
                  <a:schemeClr val="bg1"/>
                </a:solidFill>
                <a:latin typeface="Hilda Sonnenschein" panose="02000400000000000000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19806" y="3806905"/>
              <a:ext cx="3314368" cy="1107995"/>
            </a:xfrm>
            <a:prstGeom prst="rect">
              <a:avLst/>
            </a:prstGeom>
          </p:spPr>
          <p:txBody>
            <a:bodyPr wrap="none">
              <a:prstTxWarp prst="textCascadeUp">
                <a:avLst/>
              </a:prstTxWarp>
              <a:spAutoFit/>
            </a:bodyPr>
            <a:lstStyle/>
            <a:p>
              <a:pPr algn="ctr"/>
              <a:r>
                <a:rPr lang="en-US" sz="13800" dirty="0">
                  <a:solidFill>
                    <a:schemeClr val="bg1"/>
                  </a:solidFill>
                  <a:latin typeface="Hilda Sonnenschein" panose="02000400000000000000" charset="0"/>
                </a:rPr>
                <a:t>Life style</a:t>
              </a:r>
              <a:endParaRPr lang="en-US" sz="13800" dirty="0">
                <a:solidFill>
                  <a:schemeClr val="bg1"/>
                </a:solidFill>
                <a:latin typeface="Hilda Sonnenschein" panose="02000400000000000000" charset="0"/>
              </a:endParaRPr>
            </a:p>
          </p:txBody>
        </p:sp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71650" y="248414"/>
            <a:ext cx="2395670" cy="48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 Far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far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away, behind the word mountains, </a:t>
            </a:r>
            <a:endParaRPr lang="en-US" altLang="en-US" sz="900" dirty="0"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1263124" y="4297716"/>
            <a:ext cx="982229" cy="350848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6200000">
            <a:off x="3986690" y="5237"/>
            <a:ext cx="370517" cy="1828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0301" y="5743082"/>
            <a:ext cx="25410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600" spc="600" dirty="0">
                <a:solidFill>
                  <a:srgbClr val="FF290D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WORKING WITH</a:t>
            </a:r>
            <a:endParaRPr lang="en-US" sz="1600" spc="600" dirty="0">
              <a:solidFill>
                <a:srgbClr val="FF290D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r>
              <a:rPr lang="en-US" sz="1600" spc="600" dirty="0">
                <a:solidFill>
                  <a:srgbClr val="FF290D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MY FRIENDS</a:t>
            </a:r>
            <a:endParaRPr lang="en-US" sz="1600" spc="600" dirty="0">
              <a:solidFill>
                <a:srgbClr val="FF290D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 rot="16200000">
            <a:off x="7696860" y="-1600860"/>
            <a:ext cx="2894286" cy="609600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98143" y="-603784"/>
            <a:ext cx="6257482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500" dirty="0">
                <a:ln>
                  <a:solidFill>
                    <a:schemeClr val="bg1"/>
                  </a:solidFill>
                </a:ln>
                <a:noFill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HYPS</a:t>
            </a:r>
            <a:r>
              <a:rPr lang="en-US" sz="11500" dirty="0">
                <a:solidFill>
                  <a:srgbClr val="FF290D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T</a:t>
            </a:r>
            <a:r>
              <a:rPr lang="en-US" sz="11500" dirty="0">
                <a:ln>
                  <a:solidFill>
                    <a:schemeClr val="bg1"/>
                  </a:solidFill>
                </a:ln>
                <a:noFill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ER</a:t>
            </a:r>
            <a:endParaRPr lang="en-US" sz="11500" dirty="0">
              <a:ln>
                <a:solidFill>
                  <a:schemeClr val="bg1"/>
                </a:solidFill>
              </a:ln>
              <a:noFill/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15743" y="499301"/>
            <a:ext cx="6257482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500" dirty="0">
                <a:ln>
                  <a:solidFill>
                    <a:schemeClr val="bg1"/>
                  </a:solidFill>
                </a:ln>
                <a:noFill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HY</a:t>
            </a:r>
            <a:r>
              <a:rPr lang="en-US" sz="11500" dirty="0">
                <a:solidFill>
                  <a:srgbClr val="FF290D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</a:t>
            </a:r>
            <a:r>
              <a:rPr lang="en-US" sz="11500" dirty="0">
                <a:ln>
                  <a:solidFill>
                    <a:schemeClr val="bg1"/>
                  </a:solidFill>
                </a:ln>
                <a:noFill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ST</a:t>
            </a:r>
            <a:r>
              <a:rPr lang="en-US" sz="11500" dirty="0">
                <a:solidFill>
                  <a:srgbClr val="FF290D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</a:t>
            </a:r>
            <a:r>
              <a:rPr lang="en-US" sz="11500" dirty="0">
                <a:ln>
                  <a:solidFill>
                    <a:schemeClr val="bg1"/>
                  </a:solidFill>
                </a:ln>
                <a:noFill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R</a:t>
            </a:r>
            <a:endParaRPr lang="en-US" sz="11500" dirty="0">
              <a:ln>
                <a:solidFill>
                  <a:schemeClr val="bg1"/>
                </a:solidFill>
              </a:ln>
              <a:noFill/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20298" y="1701266"/>
            <a:ext cx="6257482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500" dirty="0">
                <a:ln>
                  <a:solidFill>
                    <a:schemeClr val="bg1"/>
                  </a:solidFill>
                </a:ln>
                <a:noFill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H</a:t>
            </a:r>
            <a:r>
              <a:rPr lang="en-US" sz="11500" dirty="0">
                <a:solidFill>
                  <a:srgbClr val="FF290D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Y</a:t>
            </a:r>
            <a:r>
              <a:rPr lang="en-US" sz="11500" dirty="0">
                <a:ln>
                  <a:solidFill>
                    <a:schemeClr val="bg1"/>
                  </a:solidFill>
                </a:ln>
                <a:noFill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PSTER</a:t>
            </a:r>
            <a:endParaRPr lang="en-US" sz="11500" dirty="0">
              <a:ln>
                <a:solidFill>
                  <a:schemeClr val="bg1"/>
                </a:solidFill>
              </a:ln>
              <a:noFill/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610350" y="4818231"/>
            <a:ext cx="291046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 Far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far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away, behind the word mountains, far from the countries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Vokalia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and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Consonantia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there live the blind texts. </a:t>
            </a:r>
            <a:endParaRPr lang="en-US" altLang="en-US" sz="900" dirty="0"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9969474" y="4805068"/>
            <a:ext cx="1337183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 Far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far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away, behind the word mountains.</a:t>
            </a:r>
            <a:endParaRPr lang="en-US" altLang="en-US" sz="900" dirty="0"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 t="1261" b="1261"/>
          <a:stretch>
            <a:fillRect/>
          </a:stretch>
        </p:blipFill>
        <p:spPr/>
      </p:pic>
      <p:grpSp>
        <p:nvGrpSpPr>
          <p:cNvPr id="68" name="Group 67"/>
          <p:cNvGrpSpPr/>
          <p:nvPr/>
        </p:nvGrpSpPr>
        <p:grpSpPr>
          <a:xfrm>
            <a:off x="2892424" y="1895475"/>
            <a:ext cx="6125443" cy="1533525"/>
            <a:chOff x="101600" y="-2141538"/>
            <a:chExt cx="7862888" cy="1968500"/>
          </a:xfrm>
          <a:solidFill>
            <a:srgbClr val="FF290D"/>
          </a:solidFill>
        </p:grpSpPr>
        <p:sp>
          <p:nvSpPr>
            <p:cNvPr id="8" name="Freeform 5"/>
            <p:cNvSpPr/>
            <p:nvPr/>
          </p:nvSpPr>
          <p:spPr bwMode="auto">
            <a:xfrm>
              <a:off x="1685925" y="-671513"/>
              <a:ext cx="19050" cy="15875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4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0" y="2"/>
                    <a:pt x="3" y="0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1303338" y="-1651000"/>
              <a:ext cx="25400" cy="17463"/>
            </a:xfrm>
            <a:custGeom>
              <a:avLst/>
              <a:gdLst>
                <a:gd name="T0" fmla="*/ 7 w 7"/>
                <a:gd name="T1" fmla="*/ 1 h 5"/>
                <a:gd name="T2" fmla="*/ 0 w 7"/>
                <a:gd name="T3" fmla="*/ 0 h 5"/>
                <a:gd name="T4" fmla="*/ 7 w 7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7" y="1"/>
                  </a:moveTo>
                  <a:cubicBezTo>
                    <a:pt x="5" y="2"/>
                    <a:pt x="0" y="5"/>
                    <a:pt x="0" y="0"/>
                  </a:cubicBezTo>
                  <a:cubicBezTo>
                    <a:pt x="3" y="0"/>
                    <a:pt x="5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1270000" y="-1674813"/>
              <a:ext cx="25400" cy="15875"/>
            </a:xfrm>
            <a:custGeom>
              <a:avLst/>
              <a:gdLst>
                <a:gd name="T0" fmla="*/ 7 w 7"/>
                <a:gd name="T1" fmla="*/ 2 h 4"/>
                <a:gd name="T2" fmla="*/ 0 w 7"/>
                <a:gd name="T3" fmla="*/ 3 h 4"/>
                <a:gd name="T4" fmla="*/ 7 w 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7" y="2"/>
                  </a:moveTo>
                  <a:cubicBezTo>
                    <a:pt x="6" y="4"/>
                    <a:pt x="2" y="2"/>
                    <a:pt x="0" y="3"/>
                  </a:cubicBezTo>
                  <a:cubicBezTo>
                    <a:pt x="0" y="0"/>
                    <a:pt x="5" y="0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1182688" y="-1512888"/>
              <a:ext cx="22225" cy="15875"/>
            </a:xfrm>
            <a:custGeom>
              <a:avLst/>
              <a:gdLst>
                <a:gd name="T0" fmla="*/ 6 w 6"/>
                <a:gd name="T1" fmla="*/ 1 h 4"/>
                <a:gd name="T2" fmla="*/ 0 w 6"/>
                <a:gd name="T3" fmla="*/ 2 h 4"/>
                <a:gd name="T4" fmla="*/ 6 w 6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cubicBezTo>
                    <a:pt x="5" y="2"/>
                    <a:pt x="2" y="4"/>
                    <a:pt x="0" y="2"/>
                  </a:cubicBezTo>
                  <a:cubicBezTo>
                    <a:pt x="0" y="0"/>
                    <a:pt x="4" y="1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1111250" y="-1666875"/>
              <a:ext cx="41275" cy="15875"/>
            </a:xfrm>
            <a:custGeom>
              <a:avLst/>
              <a:gdLst>
                <a:gd name="T0" fmla="*/ 11 w 11"/>
                <a:gd name="T1" fmla="*/ 0 h 4"/>
                <a:gd name="T2" fmla="*/ 0 w 11"/>
                <a:gd name="T3" fmla="*/ 3 h 4"/>
                <a:gd name="T4" fmla="*/ 11 w 11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11" y="0"/>
                  </a:moveTo>
                  <a:cubicBezTo>
                    <a:pt x="9" y="3"/>
                    <a:pt x="5" y="4"/>
                    <a:pt x="0" y="3"/>
                  </a:cubicBezTo>
                  <a:cubicBezTo>
                    <a:pt x="1" y="0"/>
                    <a:pt x="7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1006475" y="-879475"/>
              <a:ext cx="79375" cy="26988"/>
            </a:xfrm>
            <a:custGeom>
              <a:avLst/>
              <a:gdLst>
                <a:gd name="T0" fmla="*/ 21 w 21"/>
                <a:gd name="T1" fmla="*/ 2 h 7"/>
                <a:gd name="T2" fmla="*/ 0 w 21"/>
                <a:gd name="T3" fmla="*/ 3 h 7"/>
                <a:gd name="T4" fmla="*/ 21 w 21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7">
                  <a:moveTo>
                    <a:pt x="21" y="2"/>
                  </a:moveTo>
                  <a:cubicBezTo>
                    <a:pt x="15" y="3"/>
                    <a:pt x="4" y="7"/>
                    <a:pt x="0" y="3"/>
                  </a:cubicBezTo>
                  <a:cubicBezTo>
                    <a:pt x="7" y="5"/>
                    <a:pt x="14" y="0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893763" y="-1222375"/>
              <a:ext cx="112713" cy="34925"/>
            </a:xfrm>
            <a:custGeom>
              <a:avLst/>
              <a:gdLst>
                <a:gd name="T0" fmla="*/ 30 w 30"/>
                <a:gd name="T1" fmla="*/ 3 h 9"/>
                <a:gd name="T2" fmla="*/ 1 w 30"/>
                <a:gd name="T3" fmla="*/ 8 h 9"/>
                <a:gd name="T4" fmla="*/ 17 w 30"/>
                <a:gd name="T5" fmla="*/ 2 h 9"/>
                <a:gd name="T6" fmla="*/ 22 w 30"/>
                <a:gd name="T7" fmla="*/ 4 h 9"/>
                <a:gd name="T8" fmla="*/ 30 w 30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9">
                  <a:moveTo>
                    <a:pt x="30" y="3"/>
                  </a:moveTo>
                  <a:cubicBezTo>
                    <a:pt x="23" y="9"/>
                    <a:pt x="10" y="3"/>
                    <a:pt x="1" y="8"/>
                  </a:cubicBezTo>
                  <a:cubicBezTo>
                    <a:pt x="0" y="3"/>
                    <a:pt x="14" y="6"/>
                    <a:pt x="17" y="2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5" y="3"/>
                    <a:pt x="27" y="0"/>
                    <a:pt x="3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665163" y="-1241425"/>
              <a:ext cx="14288" cy="15875"/>
            </a:xfrm>
            <a:custGeom>
              <a:avLst/>
              <a:gdLst>
                <a:gd name="T0" fmla="*/ 4 w 4"/>
                <a:gd name="T1" fmla="*/ 0 h 4"/>
                <a:gd name="T2" fmla="*/ 1 w 4"/>
                <a:gd name="T3" fmla="*/ 4 h 4"/>
                <a:gd name="T4" fmla="*/ 0 w 4"/>
                <a:gd name="T5" fmla="*/ 0 h 4"/>
                <a:gd name="T6" fmla="*/ 4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4" y="2"/>
                    <a:pt x="4" y="4"/>
                    <a:pt x="1" y="4"/>
                  </a:cubicBezTo>
                  <a:cubicBezTo>
                    <a:pt x="1" y="3"/>
                    <a:pt x="0" y="2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398463" y="-1108075"/>
              <a:ext cx="157163" cy="22225"/>
            </a:xfrm>
            <a:custGeom>
              <a:avLst/>
              <a:gdLst>
                <a:gd name="T0" fmla="*/ 42 w 42"/>
                <a:gd name="T1" fmla="*/ 0 h 6"/>
                <a:gd name="T2" fmla="*/ 16 w 42"/>
                <a:gd name="T3" fmla="*/ 3 h 6"/>
                <a:gd name="T4" fmla="*/ 14 w 42"/>
                <a:gd name="T5" fmla="*/ 5 h 6"/>
                <a:gd name="T6" fmla="*/ 9 w 42"/>
                <a:gd name="T7" fmla="*/ 4 h 6"/>
                <a:gd name="T8" fmla="*/ 42 w 4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6">
                  <a:moveTo>
                    <a:pt x="42" y="0"/>
                  </a:moveTo>
                  <a:cubicBezTo>
                    <a:pt x="36" y="5"/>
                    <a:pt x="24" y="6"/>
                    <a:pt x="16" y="3"/>
                  </a:cubicBezTo>
                  <a:cubicBezTo>
                    <a:pt x="15" y="4"/>
                    <a:pt x="15" y="5"/>
                    <a:pt x="14" y="5"/>
                  </a:cubicBezTo>
                  <a:cubicBezTo>
                    <a:pt x="9" y="6"/>
                    <a:pt x="0" y="5"/>
                    <a:pt x="9" y="4"/>
                  </a:cubicBezTo>
                  <a:cubicBezTo>
                    <a:pt x="20" y="1"/>
                    <a:pt x="29" y="3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503238" y="-1293813"/>
              <a:ext cx="22225" cy="11113"/>
            </a:xfrm>
            <a:custGeom>
              <a:avLst/>
              <a:gdLst>
                <a:gd name="T0" fmla="*/ 6 w 6"/>
                <a:gd name="T1" fmla="*/ 1 h 3"/>
                <a:gd name="T2" fmla="*/ 0 w 6"/>
                <a:gd name="T3" fmla="*/ 3 h 3"/>
                <a:gd name="T4" fmla="*/ 6 w 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cubicBezTo>
                    <a:pt x="5" y="3"/>
                    <a:pt x="2" y="3"/>
                    <a:pt x="0" y="3"/>
                  </a:cubicBezTo>
                  <a:cubicBezTo>
                    <a:pt x="0" y="1"/>
                    <a:pt x="5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500063" y="-822325"/>
              <a:ext cx="30163" cy="15875"/>
            </a:xfrm>
            <a:custGeom>
              <a:avLst/>
              <a:gdLst>
                <a:gd name="T0" fmla="*/ 8 w 8"/>
                <a:gd name="T1" fmla="*/ 2 h 4"/>
                <a:gd name="T2" fmla="*/ 0 w 8"/>
                <a:gd name="T3" fmla="*/ 3 h 4"/>
                <a:gd name="T4" fmla="*/ 8 w 8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8" y="2"/>
                  </a:moveTo>
                  <a:cubicBezTo>
                    <a:pt x="7" y="4"/>
                    <a:pt x="2" y="3"/>
                    <a:pt x="0" y="3"/>
                  </a:cubicBezTo>
                  <a:cubicBezTo>
                    <a:pt x="1" y="2"/>
                    <a:pt x="5" y="0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458788" y="-1225550"/>
              <a:ext cx="44450" cy="14288"/>
            </a:xfrm>
            <a:custGeom>
              <a:avLst/>
              <a:gdLst>
                <a:gd name="T0" fmla="*/ 12 w 12"/>
                <a:gd name="T1" fmla="*/ 0 h 4"/>
                <a:gd name="T2" fmla="*/ 2 w 12"/>
                <a:gd name="T3" fmla="*/ 4 h 4"/>
                <a:gd name="T4" fmla="*/ 12 w 1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cubicBezTo>
                    <a:pt x="10" y="2"/>
                    <a:pt x="5" y="2"/>
                    <a:pt x="2" y="4"/>
                  </a:cubicBezTo>
                  <a:cubicBezTo>
                    <a:pt x="0" y="1"/>
                    <a:pt x="9" y="1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442913" y="-1274763"/>
              <a:ext cx="41275" cy="11113"/>
            </a:xfrm>
            <a:custGeom>
              <a:avLst/>
              <a:gdLst>
                <a:gd name="T0" fmla="*/ 11 w 11"/>
                <a:gd name="T1" fmla="*/ 0 h 3"/>
                <a:gd name="T2" fmla="*/ 0 w 11"/>
                <a:gd name="T3" fmla="*/ 3 h 3"/>
                <a:gd name="T4" fmla="*/ 11 w 1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3">
                  <a:moveTo>
                    <a:pt x="11" y="0"/>
                  </a:moveTo>
                  <a:cubicBezTo>
                    <a:pt x="10" y="3"/>
                    <a:pt x="4" y="2"/>
                    <a:pt x="0" y="3"/>
                  </a:cubicBezTo>
                  <a:cubicBezTo>
                    <a:pt x="2" y="1"/>
                    <a:pt x="8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476250" y="-723900"/>
              <a:ext cx="26988" cy="14288"/>
            </a:xfrm>
            <a:custGeom>
              <a:avLst/>
              <a:gdLst>
                <a:gd name="T0" fmla="*/ 7 w 7"/>
                <a:gd name="T1" fmla="*/ 0 h 4"/>
                <a:gd name="T2" fmla="*/ 0 w 7"/>
                <a:gd name="T3" fmla="*/ 4 h 4"/>
                <a:gd name="T4" fmla="*/ 7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3"/>
                    <a:pt x="3" y="3"/>
                    <a:pt x="0" y="4"/>
                  </a:cubicBezTo>
                  <a:cubicBezTo>
                    <a:pt x="1" y="1"/>
                    <a:pt x="4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412750" y="-811213"/>
              <a:ext cx="68263" cy="11113"/>
            </a:xfrm>
            <a:custGeom>
              <a:avLst/>
              <a:gdLst>
                <a:gd name="T0" fmla="*/ 18 w 18"/>
                <a:gd name="T1" fmla="*/ 0 h 3"/>
                <a:gd name="T2" fmla="*/ 0 w 18"/>
                <a:gd name="T3" fmla="*/ 3 h 3"/>
                <a:gd name="T4" fmla="*/ 18 w 18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">
                  <a:moveTo>
                    <a:pt x="18" y="0"/>
                  </a:moveTo>
                  <a:cubicBezTo>
                    <a:pt x="15" y="3"/>
                    <a:pt x="5" y="3"/>
                    <a:pt x="0" y="3"/>
                  </a:cubicBezTo>
                  <a:cubicBezTo>
                    <a:pt x="6" y="0"/>
                    <a:pt x="11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379413" y="-1266825"/>
              <a:ext cx="55563" cy="22225"/>
            </a:xfrm>
            <a:custGeom>
              <a:avLst/>
              <a:gdLst>
                <a:gd name="T0" fmla="*/ 15 w 15"/>
                <a:gd name="T1" fmla="*/ 1 h 6"/>
                <a:gd name="T2" fmla="*/ 0 w 15"/>
                <a:gd name="T3" fmla="*/ 3 h 6"/>
                <a:gd name="T4" fmla="*/ 15 w 15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6">
                  <a:moveTo>
                    <a:pt x="15" y="1"/>
                  </a:moveTo>
                  <a:cubicBezTo>
                    <a:pt x="11" y="6"/>
                    <a:pt x="4" y="3"/>
                    <a:pt x="0" y="3"/>
                  </a:cubicBezTo>
                  <a:cubicBezTo>
                    <a:pt x="4" y="0"/>
                    <a:pt x="11" y="4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376238" y="-1093788"/>
              <a:ext cx="30163" cy="15875"/>
            </a:xfrm>
            <a:custGeom>
              <a:avLst/>
              <a:gdLst>
                <a:gd name="T0" fmla="*/ 8 w 8"/>
                <a:gd name="T1" fmla="*/ 1 h 4"/>
                <a:gd name="T2" fmla="*/ 1 w 8"/>
                <a:gd name="T3" fmla="*/ 4 h 4"/>
                <a:gd name="T4" fmla="*/ 8 w 8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cubicBezTo>
                    <a:pt x="6" y="3"/>
                    <a:pt x="3" y="3"/>
                    <a:pt x="1" y="4"/>
                  </a:cubicBezTo>
                  <a:cubicBezTo>
                    <a:pt x="0" y="0"/>
                    <a:pt x="5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346075" y="-1127125"/>
              <a:ext cx="25400" cy="11113"/>
            </a:xfrm>
            <a:custGeom>
              <a:avLst/>
              <a:gdLst>
                <a:gd name="T0" fmla="*/ 7 w 7"/>
                <a:gd name="T1" fmla="*/ 1 h 3"/>
                <a:gd name="T2" fmla="*/ 0 w 7"/>
                <a:gd name="T3" fmla="*/ 2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5" y="3"/>
                    <a:pt x="3" y="2"/>
                    <a:pt x="0" y="2"/>
                  </a:cubicBezTo>
                  <a:cubicBezTo>
                    <a:pt x="0" y="0"/>
                    <a:pt x="5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311150" y="-1176338"/>
              <a:ext cx="26988" cy="22225"/>
            </a:xfrm>
            <a:custGeom>
              <a:avLst/>
              <a:gdLst>
                <a:gd name="T0" fmla="*/ 7 w 7"/>
                <a:gd name="T1" fmla="*/ 2 h 6"/>
                <a:gd name="T2" fmla="*/ 1 w 7"/>
                <a:gd name="T3" fmla="*/ 1 h 6"/>
                <a:gd name="T4" fmla="*/ 3 w 7"/>
                <a:gd name="T5" fmla="*/ 4 h 6"/>
                <a:gd name="T6" fmla="*/ 7 w 7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7" y="2"/>
                  </a:moveTo>
                  <a:cubicBezTo>
                    <a:pt x="6" y="5"/>
                    <a:pt x="0" y="6"/>
                    <a:pt x="1" y="1"/>
                  </a:cubicBezTo>
                  <a:cubicBezTo>
                    <a:pt x="3" y="0"/>
                    <a:pt x="2" y="2"/>
                    <a:pt x="3" y="4"/>
                  </a:cubicBezTo>
                  <a:cubicBezTo>
                    <a:pt x="5" y="4"/>
                    <a:pt x="5" y="2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288925" y="-901700"/>
              <a:ext cx="46038" cy="19050"/>
            </a:xfrm>
            <a:custGeom>
              <a:avLst/>
              <a:gdLst>
                <a:gd name="T0" fmla="*/ 0 w 12"/>
                <a:gd name="T1" fmla="*/ 4 h 5"/>
                <a:gd name="T2" fmla="*/ 0 w 12"/>
                <a:gd name="T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5">
                  <a:moveTo>
                    <a:pt x="0" y="4"/>
                  </a:moveTo>
                  <a:cubicBezTo>
                    <a:pt x="4" y="0"/>
                    <a:pt x="12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217488" y="-754063"/>
              <a:ext cx="41275" cy="11113"/>
            </a:xfrm>
            <a:custGeom>
              <a:avLst/>
              <a:gdLst>
                <a:gd name="T0" fmla="*/ 11 w 11"/>
                <a:gd name="T1" fmla="*/ 1 h 3"/>
                <a:gd name="T2" fmla="*/ 0 w 11"/>
                <a:gd name="T3" fmla="*/ 3 h 3"/>
                <a:gd name="T4" fmla="*/ 11 w 1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cubicBezTo>
                    <a:pt x="8" y="3"/>
                    <a:pt x="4" y="3"/>
                    <a:pt x="0" y="3"/>
                  </a:cubicBezTo>
                  <a:cubicBezTo>
                    <a:pt x="2" y="1"/>
                    <a:pt x="10" y="0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228600" y="-728663"/>
              <a:ext cx="30163" cy="12700"/>
            </a:xfrm>
            <a:custGeom>
              <a:avLst/>
              <a:gdLst>
                <a:gd name="T0" fmla="*/ 6 w 8"/>
                <a:gd name="T1" fmla="*/ 0 h 3"/>
                <a:gd name="T2" fmla="*/ 1 w 8"/>
                <a:gd name="T3" fmla="*/ 0 h 3"/>
                <a:gd name="T4" fmla="*/ 6 w 8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8" y="3"/>
                    <a:pt x="0" y="3"/>
                    <a:pt x="1" y="0"/>
                  </a:cubicBezTo>
                  <a:cubicBezTo>
                    <a:pt x="3" y="0"/>
                    <a:pt x="4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211138" y="-539750"/>
              <a:ext cx="22225" cy="15875"/>
            </a:xfrm>
            <a:custGeom>
              <a:avLst/>
              <a:gdLst>
                <a:gd name="T0" fmla="*/ 6 w 6"/>
                <a:gd name="T1" fmla="*/ 1 h 4"/>
                <a:gd name="T2" fmla="*/ 0 w 6"/>
                <a:gd name="T3" fmla="*/ 3 h 4"/>
                <a:gd name="T4" fmla="*/ 6 w 6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cubicBezTo>
                    <a:pt x="5" y="3"/>
                    <a:pt x="2" y="4"/>
                    <a:pt x="0" y="3"/>
                  </a:cubicBezTo>
                  <a:cubicBezTo>
                    <a:pt x="1" y="1"/>
                    <a:pt x="5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101600" y="-542925"/>
              <a:ext cx="38100" cy="19050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" h="5">
                  <a:moveTo>
                    <a:pt x="10" y="0"/>
                  </a:moveTo>
                  <a:cubicBezTo>
                    <a:pt x="3" y="5"/>
                    <a:pt x="0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844550" y="-603250"/>
              <a:ext cx="60325" cy="22225"/>
            </a:xfrm>
            <a:custGeom>
              <a:avLst/>
              <a:gdLst>
                <a:gd name="T0" fmla="*/ 16 w 16"/>
                <a:gd name="T1" fmla="*/ 2 h 6"/>
                <a:gd name="T2" fmla="*/ 12 w 16"/>
                <a:gd name="T3" fmla="*/ 6 h 6"/>
                <a:gd name="T4" fmla="*/ 0 w 16"/>
                <a:gd name="T5" fmla="*/ 5 h 6"/>
                <a:gd name="T6" fmla="*/ 16 w 16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6">
                  <a:moveTo>
                    <a:pt x="16" y="2"/>
                  </a:moveTo>
                  <a:cubicBezTo>
                    <a:pt x="15" y="4"/>
                    <a:pt x="12" y="4"/>
                    <a:pt x="12" y="6"/>
                  </a:cubicBezTo>
                  <a:cubicBezTo>
                    <a:pt x="8" y="3"/>
                    <a:pt x="4" y="6"/>
                    <a:pt x="0" y="5"/>
                  </a:cubicBezTo>
                  <a:cubicBezTo>
                    <a:pt x="4" y="0"/>
                    <a:pt x="9" y="5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368300" y="-915988"/>
              <a:ext cx="153988" cy="41275"/>
            </a:xfrm>
            <a:custGeom>
              <a:avLst/>
              <a:gdLst>
                <a:gd name="T0" fmla="*/ 35 w 41"/>
                <a:gd name="T1" fmla="*/ 10 h 11"/>
                <a:gd name="T2" fmla="*/ 31 w 41"/>
                <a:gd name="T3" fmla="*/ 9 h 11"/>
                <a:gd name="T4" fmla="*/ 32 w 41"/>
                <a:gd name="T5" fmla="*/ 7 h 11"/>
                <a:gd name="T6" fmla="*/ 21 w 41"/>
                <a:gd name="T7" fmla="*/ 8 h 11"/>
                <a:gd name="T8" fmla="*/ 21 w 41"/>
                <a:gd name="T9" fmla="*/ 5 h 11"/>
                <a:gd name="T10" fmla="*/ 0 w 41"/>
                <a:gd name="T11" fmla="*/ 6 h 11"/>
                <a:gd name="T12" fmla="*/ 41 w 41"/>
                <a:gd name="T13" fmla="*/ 0 h 11"/>
                <a:gd name="T14" fmla="*/ 32 w 41"/>
                <a:gd name="T15" fmla="*/ 6 h 11"/>
                <a:gd name="T16" fmla="*/ 35 w 41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1">
                  <a:moveTo>
                    <a:pt x="35" y="10"/>
                  </a:moveTo>
                  <a:cubicBezTo>
                    <a:pt x="33" y="11"/>
                    <a:pt x="33" y="9"/>
                    <a:pt x="31" y="9"/>
                  </a:cubicBezTo>
                  <a:cubicBezTo>
                    <a:pt x="30" y="8"/>
                    <a:pt x="32" y="8"/>
                    <a:pt x="32" y="7"/>
                  </a:cubicBezTo>
                  <a:cubicBezTo>
                    <a:pt x="27" y="6"/>
                    <a:pt x="25" y="8"/>
                    <a:pt x="21" y="8"/>
                  </a:cubicBezTo>
                  <a:cubicBezTo>
                    <a:pt x="21" y="7"/>
                    <a:pt x="22" y="6"/>
                    <a:pt x="21" y="5"/>
                  </a:cubicBezTo>
                  <a:cubicBezTo>
                    <a:pt x="17" y="11"/>
                    <a:pt x="10" y="3"/>
                    <a:pt x="0" y="6"/>
                  </a:cubicBezTo>
                  <a:cubicBezTo>
                    <a:pt x="9" y="0"/>
                    <a:pt x="32" y="2"/>
                    <a:pt x="41" y="0"/>
                  </a:cubicBezTo>
                  <a:cubicBezTo>
                    <a:pt x="40" y="4"/>
                    <a:pt x="32" y="1"/>
                    <a:pt x="32" y="6"/>
                  </a:cubicBezTo>
                  <a:cubicBezTo>
                    <a:pt x="32" y="9"/>
                    <a:pt x="37" y="6"/>
                    <a:pt x="3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423863" y="-1222375"/>
              <a:ext cx="49213" cy="19050"/>
            </a:xfrm>
            <a:custGeom>
              <a:avLst/>
              <a:gdLst>
                <a:gd name="T0" fmla="*/ 4 w 13"/>
                <a:gd name="T1" fmla="*/ 2 h 5"/>
                <a:gd name="T2" fmla="*/ 4 w 13"/>
                <a:gd name="T3" fmla="*/ 3 h 5"/>
                <a:gd name="T4" fmla="*/ 0 w 13"/>
                <a:gd name="T5" fmla="*/ 3 h 5"/>
                <a:gd name="T6" fmla="*/ 4 w 13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5">
                  <a:moveTo>
                    <a:pt x="4" y="2"/>
                  </a:moveTo>
                  <a:cubicBezTo>
                    <a:pt x="3" y="2"/>
                    <a:pt x="4" y="3"/>
                    <a:pt x="4" y="3"/>
                  </a:cubicBezTo>
                  <a:cubicBezTo>
                    <a:pt x="4" y="5"/>
                    <a:pt x="0" y="3"/>
                    <a:pt x="0" y="3"/>
                  </a:cubicBezTo>
                  <a:cubicBezTo>
                    <a:pt x="0" y="0"/>
                    <a:pt x="13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112713" y="-1217613"/>
              <a:ext cx="307975" cy="60325"/>
            </a:xfrm>
            <a:custGeom>
              <a:avLst/>
              <a:gdLst>
                <a:gd name="T0" fmla="*/ 20 w 82"/>
                <a:gd name="T1" fmla="*/ 16 h 16"/>
                <a:gd name="T2" fmla="*/ 20 w 82"/>
                <a:gd name="T3" fmla="*/ 13 h 16"/>
                <a:gd name="T4" fmla="*/ 0 w 82"/>
                <a:gd name="T5" fmla="*/ 12 h 16"/>
                <a:gd name="T6" fmla="*/ 27 w 82"/>
                <a:gd name="T7" fmla="*/ 7 h 16"/>
                <a:gd name="T8" fmla="*/ 31 w 82"/>
                <a:gd name="T9" fmla="*/ 9 h 16"/>
                <a:gd name="T10" fmla="*/ 82 w 82"/>
                <a:gd name="T11" fmla="*/ 2 h 16"/>
                <a:gd name="T12" fmla="*/ 49 w 82"/>
                <a:gd name="T13" fmla="*/ 11 h 16"/>
                <a:gd name="T14" fmla="*/ 50 w 82"/>
                <a:gd name="T15" fmla="*/ 10 h 16"/>
                <a:gd name="T16" fmla="*/ 20 w 82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6">
                  <a:moveTo>
                    <a:pt x="20" y="16"/>
                  </a:moveTo>
                  <a:cubicBezTo>
                    <a:pt x="20" y="13"/>
                    <a:pt x="20" y="13"/>
                    <a:pt x="20" y="13"/>
                  </a:cubicBezTo>
                  <a:cubicBezTo>
                    <a:pt x="14" y="13"/>
                    <a:pt x="5" y="15"/>
                    <a:pt x="0" y="12"/>
                  </a:cubicBezTo>
                  <a:cubicBezTo>
                    <a:pt x="7" y="8"/>
                    <a:pt x="22" y="14"/>
                    <a:pt x="27" y="7"/>
                  </a:cubicBezTo>
                  <a:cubicBezTo>
                    <a:pt x="28" y="8"/>
                    <a:pt x="30" y="8"/>
                    <a:pt x="31" y="9"/>
                  </a:cubicBezTo>
                  <a:cubicBezTo>
                    <a:pt x="47" y="2"/>
                    <a:pt x="65" y="7"/>
                    <a:pt x="82" y="2"/>
                  </a:cubicBezTo>
                  <a:cubicBezTo>
                    <a:pt x="75" y="13"/>
                    <a:pt x="57" y="0"/>
                    <a:pt x="49" y="11"/>
                  </a:cubicBezTo>
                  <a:cubicBezTo>
                    <a:pt x="48" y="11"/>
                    <a:pt x="49" y="10"/>
                    <a:pt x="50" y="10"/>
                  </a:cubicBezTo>
                  <a:cubicBezTo>
                    <a:pt x="43" y="11"/>
                    <a:pt x="29" y="10"/>
                    <a:pt x="2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222250" y="-709613"/>
              <a:ext cx="25400" cy="26988"/>
            </a:xfrm>
            <a:custGeom>
              <a:avLst/>
              <a:gdLst>
                <a:gd name="T0" fmla="*/ 7 w 7"/>
                <a:gd name="T1" fmla="*/ 3 h 7"/>
                <a:gd name="T2" fmla="*/ 1 w 7"/>
                <a:gd name="T3" fmla="*/ 7 h 7"/>
                <a:gd name="T4" fmla="*/ 7 w 7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5" y="5"/>
                    <a:pt x="3" y="5"/>
                    <a:pt x="1" y="7"/>
                  </a:cubicBezTo>
                  <a:cubicBezTo>
                    <a:pt x="0" y="7"/>
                    <a:pt x="5" y="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285750" y="-2141538"/>
              <a:ext cx="7678738" cy="1481138"/>
            </a:xfrm>
            <a:custGeom>
              <a:avLst/>
              <a:gdLst>
                <a:gd name="T0" fmla="*/ 1878 w 2045"/>
                <a:gd name="T1" fmla="*/ 384 h 393"/>
                <a:gd name="T2" fmla="*/ 1957 w 2045"/>
                <a:gd name="T3" fmla="*/ 353 h 393"/>
                <a:gd name="T4" fmla="*/ 2044 w 2045"/>
                <a:gd name="T5" fmla="*/ 238 h 393"/>
                <a:gd name="T6" fmla="*/ 2021 w 2045"/>
                <a:gd name="T7" fmla="*/ 117 h 393"/>
                <a:gd name="T8" fmla="*/ 1979 w 2045"/>
                <a:gd name="T9" fmla="*/ 60 h 393"/>
                <a:gd name="T10" fmla="*/ 1866 w 2045"/>
                <a:gd name="T11" fmla="*/ 14 h 393"/>
                <a:gd name="T12" fmla="*/ 1804 w 2045"/>
                <a:gd name="T13" fmla="*/ 9 h 393"/>
                <a:gd name="T14" fmla="*/ 1688 w 2045"/>
                <a:gd name="T15" fmla="*/ 26 h 393"/>
                <a:gd name="T16" fmla="*/ 1599 w 2045"/>
                <a:gd name="T17" fmla="*/ 34 h 393"/>
                <a:gd name="T18" fmla="*/ 1533 w 2045"/>
                <a:gd name="T19" fmla="*/ 32 h 393"/>
                <a:gd name="T20" fmla="*/ 1469 w 2045"/>
                <a:gd name="T21" fmla="*/ 41 h 393"/>
                <a:gd name="T22" fmla="*/ 1341 w 2045"/>
                <a:gd name="T23" fmla="*/ 45 h 393"/>
                <a:gd name="T24" fmla="*/ 1224 w 2045"/>
                <a:gd name="T25" fmla="*/ 49 h 393"/>
                <a:gd name="T26" fmla="*/ 1078 w 2045"/>
                <a:gd name="T27" fmla="*/ 57 h 393"/>
                <a:gd name="T28" fmla="*/ 987 w 2045"/>
                <a:gd name="T29" fmla="*/ 64 h 393"/>
                <a:gd name="T30" fmla="*/ 759 w 2045"/>
                <a:gd name="T31" fmla="*/ 83 h 393"/>
                <a:gd name="T32" fmla="*/ 428 w 2045"/>
                <a:gd name="T33" fmla="*/ 116 h 393"/>
                <a:gd name="T34" fmla="*/ 359 w 2045"/>
                <a:gd name="T35" fmla="*/ 132 h 393"/>
                <a:gd name="T36" fmla="*/ 286 w 2045"/>
                <a:gd name="T37" fmla="*/ 159 h 393"/>
                <a:gd name="T38" fmla="*/ 222 w 2045"/>
                <a:gd name="T39" fmla="*/ 172 h 393"/>
                <a:gd name="T40" fmla="*/ 175 w 2045"/>
                <a:gd name="T41" fmla="*/ 190 h 393"/>
                <a:gd name="T42" fmla="*/ 154 w 2045"/>
                <a:gd name="T43" fmla="*/ 207 h 393"/>
                <a:gd name="T44" fmla="*/ 110 w 2045"/>
                <a:gd name="T45" fmla="*/ 217 h 393"/>
                <a:gd name="T46" fmla="*/ 125 w 2045"/>
                <a:gd name="T47" fmla="*/ 217 h 393"/>
                <a:gd name="T48" fmla="*/ 170 w 2045"/>
                <a:gd name="T49" fmla="*/ 217 h 393"/>
                <a:gd name="T50" fmla="*/ 114 w 2045"/>
                <a:gd name="T51" fmla="*/ 240 h 393"/>
                <a:gd name="T52" fmla="*/ 182 w 2045"/>
                <a:gd name="T53" fmla="*/ 236 h 393"/>
                <a:gd name="T54" fmla="*/ 222 w 2045"/>
                <a:gd name="T55" fmla="*/ 242 h 393"/>
                <a:gd name="T56" fmla="*/ 200 w 2045"/>
                <a:gd name="T57" fmla="*/ 258 h 393"/>
                <a:gd name="T58" fmla="*/ 150 w 2045"/>
                <a:gd name="T59" fmla="*/ 269 h 393"/>
                <a:gd name="T60" fmla="*/ 266 w 2045"/>
                <a:gd name="T61" fmla="*/ 287 h 393"/>
                <a:gd name="T62" fmla="*/ 176 w 2045"/>
                <a:gd name="T63" fmla="*/ 314 h 393"/>
                <a:gd name="T64" fmla="*/ 149 w 2045"/>
                <a:gd name="T65" fmla="*/ 348 h 393"/>
                <a:gd name="T66" fmla="*/ 82 w 2045"/>
                <a:gd name="T67" fmla="*/ 360 h 393"/>
                <a:gd name="T68" fmla="*/ 203 w 2045"/>
                <a:gd name="T69" fmla="*/ 377 h 393"/>
                <a:gd name="T70" fmla="*/ 238 w 2045"/>
                <a:gd name="T71" fmla="*/ 375 h 393"/>
                <a:gd name="T72" fmla="*/ 314 w 2045"/>
                <a:gd name="T73" fmla="*/ 377 h 393"/>
                <a:gd name="T74" fmla="*/ 400 w 2045"/>
                <a:gd name="T75" fmla="*/ 377 h 393"/>
                <a:gd name="T76" fmla="*/ 499 w 2045"/>
                <a:gd name="T77" fmla="*/ 382 h 393"/>
                <a:gd name="T78" fmla="*/ 834 w 2045"/>
                <a:gd name="T79" fmla="*/ 357 h 393"/>
                <a:gd name="T80" fmla="*/ 952 w 2045"/>
                <a:gd name="T81" fmla="*/ 350 h 393"/>
                <a:gd name="T82" fmla="*/ 1080 w 2045"/>
                <a:gd name="T83" fmla="*/ 343 h 393"/>
                <a:gd name="T84" fmla="*/ 1268 w 2045"/>
                <a:gd name="T85" fmla="*/ 345 h 393"/>
                <a:gd name="T86" fmla="*/ 1410 w 2045"/>
                <a:gd name="T87" fmla="*/ 345 h 393"/>
                <a:gd name="T88" fmla="*/ 1601 w 2045"/>
                <a:gd name="T89" fmla="*/ 350 h 393"/>
                <a:gd name="T90" fmla="*/ 1735 w 2045"/>
                <a:gd name="T91" fmla="*/ 368 h 393"/>
                <a:gd name="T92" fmla="*/ 1810 w 2045"/>
                <a:gd name="T93" fmla="*/ 393 h 393"/>
                <a:gd name="T94" fmla="*/ 204 w 2045"/>
                <a:gd name="T95" fmla="*/ 203 h 393"/>
                <a:gd name="T96" fmla="*/ 178 w 2045"/>
                <a:gd name="T9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45" h="393">
                  <a:moveTo>
                    <a:pt x="1810" y="393"/>
                  </a:moveTo>
                  <a:cubicBezTo>
                    <a:pt x="1814" y="393"/>
                    <a:pt x="1819" y="389"/>
                    <a:pt x="1823" y="389"/>
                  </a:cubicBezTo>
                  <a:cubicBezTo>
                    <a:pt x="1833" y="389"/>
                    <a:pt x="1842" y="393"/>
                    <a:pt x="1852" y="391"/>
                  </a:cubicBezTo>
                  <a:cubicBezTo>
                    <a:pt x="1861" y="390"/>
                    <a:pt x="1869" y="385"/>
                    <a:pt x="1878" y="384"/>
                  </a:cubicBezTo>
                  <a:cubicBezTo>
                    <a:pt x="1885" y="383"/>
                    <a:pt x="1888" y="382"/>
                    <a:pt x="1892" y="381"/>
                  </a:cubicBezTo>
                  <a:cubicBezTo>
                    <a:pt x="1906" y="377"/>
                    <a:pt x="1917" y="379"/>
                    <a:pt x="1923" y="370"/>
                  </a:cubicBezTo>
                  <a:cubicBezTo>
                    <a:pt x="1932" y="363"/>
                    <a:pt x="1944" y="360"/>
                    <a:pt x="1953" y="354"/>
                  </a:cubicBezTo>
                  <a:cubicBezTo>
                    <a:pt x="1954" y="353"/>
                    <a:pt x="1957" y="353"/>
                    <a:pt x="1957" y="353"/>
                  </a:cubicBezTo>
                  <a:cubicBezTo>
                    <a:pt x="1978" y="338"/>
                    <a:pt x="1992" y="314"/>
                    <a:pt x="2017" y="303"/>
                  </a:cubicBezTo>
                  <a:cubicBezTo>
                    <a:pt x="2019" y="298"/>
                    <a:pt x="2021" y="289"/>
                    <a:pt x="2025" y="282"/>
                  </a:cubicBezTo>
                  <a:cubicBezTo>
                    <a:pt x="2027" y="279"/>
                    <a:pt x="2032" y="277"/>
                    <a:pt x="2033" y="274"/>
                  </a:cubicBezTo>
                  <a:cubicBezTo>
                    <a:pt x="2038" y="262"/>
                    <a:pt x="2034" y="247"/>
                    <a:pt x="2044" y="238"/>
                  </a:cubicBezTo>
                  <a:cubicBezTo>
                    <a:pt x="2045" y="235"/>
                    <a:pt x="2043" y="234"/>
                    <a:pt x="2042" y="232"/>
                  </a:cubicBezTo>
                  <a:cubicBezTo>
                    <a:pt x="2043" y="209"/>
                    <a:pt x="2040" y="188"/>
                    <a:pt x="2043" y="170"/>
                  </a:cubicBezTo>
                  <a:cubicBezTo>
                    <a:pt x="2037" y="159"/>
                    <a:pt x="2038" y="146"/>
                    <a:pt x="2033" y="136"/>
                  </a:cubicBezTo>
                  <a:cubicBezTo>
                    <a:pt x="2030" y="129"/>
                    <a:pt x="2024" y="123"/>
                    <a:pt x="2021" y="117"/>
                  </a:cubicBezTo>
                  <a:cubicBezTo>
                    <a:pt x="2016" y="110"/>
                    <a:pt x="2011" y="104"/>
                    <a:pt x="2008" y="97"/>
                  </a:cubicBezTo>
                  <a:cubicBezTo>
                    <a:pt x="2008" y="90"/>
                    <a:pt x="2002" y="88"/>
                    <a:pt x="2001" y="82"/>
                  </a:cubicBezTo>
                  <a:cubicBezTo>
                    <a:pt x="1994" y="78"/>
                    <a:pt x="1989" y="71"/>
                    <a:pt x="1981" y="67"/>
                  </a:cubicBezTo>
                  <a:cubicBezTo>
                    <a:pt x="1981" y="65"/>
                    <a:pt x="1979" y="63"/>
                    <a:pt x="1979" y="60"/>
                  </a:cubicBezTo>
                  <a:cubicBezTo>
                    <a:pt x="1964" y="47"/>
                    <a:pt x="1949" y="32"/>
                    <a:pt x="1928" y="27"/>
                  </a:cubicBezTo>
                  <a:cubicBezTo>
                    <a:pt x="1926" y="26"/>
                    <a:pt x="1922" y="25"/>
                    <a:pt x="1920" y="25"/>
                  </a:cubicBezTo>
                  <a:cubicBezTo>
                    <a:pt x="1904" y="25"/>
                    <a:pt x="1880" y="23"/>
                    <a:pt x="1872" y="13"/>
                  </a:cubicBezTo>
                  <a:cubicBezTo>
                    <a:pt x="1869" y="12"/>
                    <a:pt x="1869" y="14"/>
                    <a:pt x="1866" y="14"/>
                  </a:cubicBezTo>
                  <a:cubicBezTo>
                    <a:pt x="1865" y="9"/>
                    <a:pt x="1857" y="0"/>
                    <a:pt x="1849" y="0"/>
                  </a:cubicBezTo>
                  <a:cubicBezTo>
                    <a:pt x="1847" y="0"/>
                    <a:pt x="1842" y="6"/>
                    <a:pt x="1837" y="7"/>
                  </a:cubicBezTo>
                  <a:cubicBezTo>
                    <a:pt x="1829" y="9"/>
                    <a:pt x="1821" y="1"/>
                    <a:pt x="1814" y="2"/>
                  </a:cubicBezTo>
                  <a:cubicBezTo>
                    <a:pt x="1811" y="2"/>
                    <a:pt x="1807" y="8"/>
                    <a:pt x="1804" y="9"/>
                  </a:cubicBezTo>
                  <a:cubicBezTo>
                    <a:pt x="1794" y="12"/>
                    <a:pt x="1776" y="10"/>
                    <a:pt x="1768" y="8"/>
                  </a:cubicBezTo>
                  <a:cubicBezTo>
                    <a:pt x="1762" y="6"/>
                    <a:pt x="1760" y="1"/>
                    <a:pt x="1756" y="2"/>
                  </a:cubicBezTo>
                  <a:cubicBezTo>
                    <a:pt x="1752" y="3"/>
                    <a:pt x="1748" y="8"/>
                    <a:pt x="1749" y="15"/>
                  </a:cubicBezTo>
                  <a:cubicBezTo>
                    <a:pt x="1737" y="32"/>
                    <a:pt x="1707" y="19"/>
                    <a:pt x="1688" y="26"/>
                  </a:cubicBezTo>
                  <a:cubicBezTo>
                    <a:pt x="1675" y="20"/>
                    <a:pt x="1662" y="29"/>
                    <a:pt x="1649" y="28"/>
                  </a:cubicBezTo>
                  <a:cubicBezTo>
                    <a:pt x="1647" y="28"/>
                    <a:pt x="1644" y="26"/>
                    <a:pt x="1641" y="26"/>
                  </a:cubicBezTo>
                  <a:cubicBezTo>
                    <a:pt x="1637" y="26"/>
                    <a:pt x="1631" y="29"/>
                    <a:pt x="1625" y="30"/>
                  </a:cubicBezTo>
                  <a:cubicBezTo>
                    <a:pt x="1616" y="32"/>
                    <a:pt x="1607" y="32"/>
                    <a:pt x="1599" y="34"/>
                  </a:cubicBezTo>
                  <a:cubicBezTo>
                    <a:pt x="1587" y="25"/>
                    <a:pt x="1578" y="36"/>
                    <a:pt x="1568" y="35"/>
                  </a:cubicBezTo>
                  <a:cubicBezTo>
                    <a:pt x="1564" y="35"/>
                    <a:pt x="1560" y="32"/>
                    <a:pt x="1556" y="32"/>
                  </a:cubicBezTo>
                  <a:cubicBezTo>
                    <a:pt x="1552" y="32"/>
                    <a:pt x="1549" y="35"/>
                    <a:pt x="1545" y="35"/>
                  </a:cubicBezTo>
                  <a:cubicBezTo>
                    <a:pt x="1541" y="35"/>
                    <a:pt x="1537" y="31"/>
                    <a:pt x="1533" y="32"/>
                  </a:cubicBezTo>
                  <a:cubicBezTo>
                    <a:pt x="1530" y="32"/>
                    <a:pt x="1528" y="33"/>
                    <a:pt x="1525" y="33"/>
                  </a:cubicBezTo>
                  <a:cubicBezTo>
                    <a:pt x="1522" y="33"/>
                    <a:pt x="1520" y="31"/>
                    <a:pt x="1517" y="31"/>
                  </a:cubicBezTo>
                  <a:cubicBezTo>
                    <a:pt x="1514" y="32"/>
                    <a:pt x="1510" y="35"/>
                    <a:pt x="1507" y="36"/>
                  </a:cubicBezTo>
                  <a:cubicBezTo>
                    <a:pt x="1494" y="37"/>
                    <a:pt x="1481" y="33"/>
                    <a:pt x="1469" y="41"/>
                  </a:cubicBezTo>
                  <a:cubicBezTo>
                    <a:pt x="1447" y="35"/>
                    <a:pt x="1429" y="44"/>
                    <a:pt x="1403" y="38"/>
                  </a:cubicBezTo>
                  <a:cubicBezTo>
                    <a:pt x="1397" y="40"/>
                    <a:pt x="1392" y="41"/>
                    <a:pt x="1386" y="40"/>
                  </a:cubicBezTo>
                  <a:cubicBezTo>
                    <a:pt x="1384" y="40"/>
                    <a:pt x="1384" y="43"/>
                    <a:pt x="1382" y="42"/>
                  </a:cubicBezTo>
                  <a:cubicBezTo>
                    <a:pt x="1369" y="40"/>
                    <a:pt x="1355" y="48"/>
                    <a:pt x="1341" y="45"/>
                  </a:cubicBezTo>
                  <a:cubicBezTo>
                    <a:pt x="1341" y="46"/>
                    <a:pt x="1340" y="47"/>
                    <a:pt x="1339" y="47"/>
                  </a:cubicBezTo>
                  <a:cubicBezTo>
                    <a:pt x="1321" y="43"/>
                    <a:pt x="1297" y="43"/>
                    <a:pt x="1282" y="48"/>
                  </a:cubicBezTo>
                  <a:cubicBezTo>
                    <a:pt x="1271" y="44"/>
                    <a:pt x="1257" y="49"/>
                    <a:pt x="1243" y="50"/>
                  </a:cubicBezTo>
                  <a:cubicBezTo>
                    <a:pt x="1237" y="50"/>
                    <a:pt x="1230" y="47"/>
                    <a:pt x="1224" y="49"/>
                  </a:cubicBezTo>
                  <a:cubicBezTo>
                    <a:pt x="1212" y="51"/>
                    <a:pt x="1196" y="49"/>
                    <a:pt x="1184" y="50"/>
                  </a:cubicBezTo>
                  <a:cubicBezTo>
                    <a:pt x="1181" y="51"/>
                    <a:pt x="1177" y="53"/>
                    <a:pt x="1174" y="54"/>
                  </a:cubicBezTo>
                  <a:cubicBezTo>
                    <a:pt x="1168" y="55"/>
                    <a:pt x="1161" y="52"/>
                    <a:pt x="1155" y="54"/>
                  </a:cubicBezTo>
                  <a:cubicBezTo>
                    <a:pt x="1129" y="60"/>
                    <a:pt x="1100" y="56"/>
                    <a:pt x="1078" y="57"/>
                  </a:cubicBezTo>
                  <a:cubicBezTo>
                    <a:pt x="1071" y="57"/>
                    <a:pt x="1065" y="61"/>
                    <a:pt x="1058" y="62"/>
                  </a:cubicBezTo>
                  <a:cubicBezTo>
                    <a:pt x="1045" y="64"/>
                    <a:pt x="1032" y="59"/>
                    <a:pt x="1019" y="61"/>
                  </a:cubicBezTo>
                  <a:cubicBezTo>
                    <a:pt x="1016" y="61"/>
                    <a:pt x="1013" y="63"/>
                    <a:pt x="1010" y="64"/>
                  </a:cubicBezTo>
                  <a:cubicBezTo>
                    <a:pt x="1002" y="65"/>
                    <a:pt x="995" y="63"/>
                    <a:pt x="987" y="64"/>
                  </a:cubicBezTo>
                  <a:cubicBezTo>
                    <a:pt x="967" y="65"/>
                    <a:pt x="947" y="71"/>
                    <a:pt x="929" y="67"/>
                  </a:cubicBezTo>
                  <a:cubicBezTo>
                    <a:pt x="905" y="74"/>
                    <a:pt x="870" y="73"/>
                    <a:pt x="843" y="75"/>
                  </a:cubicBezTo>
                  <a:cubicBezTo>
                    <a:pt x="837" y="80"/>
                    <a:pt x="831" y="76"/>
                    <a:pt x="824" y="77"/>
                  </a:cubicBezTo>
                  <a:cubicBezTo>
                    <a:pt x="805" y="80"/>
                    <a:pt x="780" y="86"/>
                    <a:pt x="759" y="83"/>
                  </a:cubicBezTo>
                  <a:cubicBezTo>
                    <a:pt x="673" y="96"/>
                    <a:pt x="582" y="96"/>
                    <a:pt x="497" y="111"/>
                  </a:cubicBezTo>
                  <a:cubicBezTo>
                    <a:pt x="490" y="107"/>
                    <a:pt x="479" y="110"/>
                    <a:pt x="474" y="113"/>
                  </a:cubicBezTo>
                  <a:cubicBezTo>
                    <a:pt x="472" y="111"/>
                    <a:pt x="468" y="111"/>
                    <a:pt x="465" y="111"/>
                  </a:cubicBezTo>
                  <a:cubicBezTo>
                    <a:pt x="455" y="118"/>
                    <a:pt x="441" y="113"/>
                    <a:pt x="428" y="116"/>
                  </a:cubicBezTo>
                  <a:cubicBezTo>
                    <a:pt x="425" y="122"/>
                    <a:pt x="416" y="118"/>
                    <a:pt x="411" y="123"/>
                  </a:cubicBezTo>
                  <a:cubicBezTo>
                    <a:pt x="409" y="120"/>
                    <a:pt x="414" y="120"/>
                    <a:pt x="410" y="118"/>
                  </a:cubicBezTo>
                  <a:cubicBezTo>
                    <a:pt x="402" y="130"/>
                    <a:pt x="372" y="126"/>
                    <a:pt x="359" y="130"/>
                  </a:cubicBezTo>
                  <a:cubicBezTo>
                    <a:pt x="360" y="130"/>
                    <a:pt x="360" y="132"/>
                    <a:pt x="359" y="132"/>
                  </a:cubicBezTo>
                  <a:cubicBezTo>
                    <a:pt x="356" y="130"/>
                    <a:pt x="355" y="135"/>
                    <a:pt x="351" y="135"/>
                  </a:cubicBezTo>
                  <a:cubicBezTo>
                    <a:pt x="327" y="138"/>
                    <a:pt x="310" y="150"/>
                    <a:pt x="290" y="156"/>
                  </a:cubicBezTo>
                  <a:cubicBezTo>
                    <a:pt x="287" y="154"/>
                    <a:pt x="280" y="150"/>
                    <a:pt x="278" y="154"/>
                  </a:cubicBezTo>
                  <a:cubicBezTo>
                    <a:pt x="282" y="155"/>
                    <a:pt x="286" y="154"/>
                    <a:pt x="286" y="159"/>
                  </a:cubicBezTo>
                  <a:cubicBezTo>
                    <a:pt x="280" y="157"/>
                    <a:pt x="272" y="160"/>
                    <a:pt x="268" y="164"/>
                  </a:cubicBezTo>
                  <a:cubicBezTo>
                    <a:pt x="261" y="165"/>
                    <a:pt x="256" y="163"/>
                    <a:pt x="250" y="167"/>
                  </a:cubicBezTo>
                  <a:cubicBezTo>
                    <a:pt x="248" y="167"/>
                    <a:pt x="252" y="171"/>
                    <a:pt x="248" y="172"/>
                  </a:cubicBezTo>
                  <a:cubicBezTo>
                    <a:pt x="237" y="170"/>
                    <a:pt x="232" y="174"/>
                    <a:pt x="222" y="172"/>
                  </a:cubicBezTo>
                  <a:cubicBezTo>
                    <a:pt x="220" y="177"/>
                    <a:pt x="209" y="179"/>
                    <a:pt x="205" y="177"/>
                  </a:cubicBezTo>
                  <a:cubicBezTo>
                    <a:pt x="202" y="179"/>
                    <a:pt x="209" y="180"/>
                    <a:pt x="206" y="182"/>
                  </a:cubicBezTo>
                  <a:cubicBezTo>
                    <a:pt x="198" y="184"/>
                    <a:pt x="190" y="186"/>
                    <a:pt x="182" y="184"/>
                  </a:cubicBezTo>
                  <a:cubicBezTo>
                    <a:pt x="180" y="186"/>
                    <a:pt x="179" y="189"/>
                    <a:pt x="175" y="190"/>
                  </a:cubicBezTo>
                  <a:cubicBezTo>
                    <a:pt x="173" y="190"/>
                    <a:pt x="176" y="185"/>
                    <a:pt x="172" y="187"/>
                  </a:cubicBezTo>
                  <a:cubicBezTo>
                    <a:pt x="170" y="190"/>
                    <a:pt x="175" y="191"/>
                    <a:pt x="175" y="195"/>
                  </a:cubicBezTo>
                  <a:cubicBezTo>
                    <a:pt x="170" y="196"/>
                    <a:pt x="171" y="199"/>
                    <a:pt x="169" y="201"/>
                  </a:cubicBezTo>
                  <a:cubicBezTo>
                    <a:pt x="163" y="199"/>
                    <a:pt x="159" y="205"/>
                    <a:pt x="154" y="207"/>
                  </a:cubicBezTo>
                  <a:cubicBezTo>
                    <a:pt x="148" y="209"/>
                    <a:pt x="142" y="208"/>
                    <a:pt x="137" y="210"/>
                  </a:cubicBezTo>
                  <a:cubicBezTo>
                    <a:pt x="132" y="211"/>
                    <a:pt x="130" y="215"/>
                    <a:pt x="125" y="215"/>
                  </a:cubicBezTo>
                  <a:cubicBezTo>
                    <a:pt x="121" y="215"/>
                    <a:pt x="117" y="212"/>
                    <a:pt x="112" y="213"/>
                  </a:cubicBezTo>
                  <a:cubicBezTo>
                    <a:pt x="110" y="214"/>
                    <a:pt x="114" y="216"/>
                    <a:pt x="110" y="217"/>
                  </a:cubicBezTo>
                  <a:cubicBezTo>
                    <a:pt x="94" y="219"/>
                    <a:pt x="77" y="221"/>
                    <a:pt x="65" y="228"/>
                  </a:cubicBezTo>
                  <a:cubicBezTo>
                    <a:pt x="83" y="219"/>
                    <a:pt x="98" y="226"/>
                    <a:pt x="114" y="218"/>
                  </a:cubicBezTo>
                  <a:cubicBezTo>
                    <a:pt x="117" y="222"/>
                    <a:pt x="121" y="215"/>
                    <a:pt x="124" y="221"/>
                  </a:cubicBezTo>
                  <a:cubicBezTo>
                    <a:pt x="125" y="218"/>
                    <a:pt x="121" y="217"/>
                    <a:pt x="125" y="217"/>
                  </a:cubicBezTo>
                  <a:cubicBezTo>
                    <a:pt x="126" y="217"/>
                    <a:pt x="127" y="218"/>
                    <a:pt x="129" y="218"/>
                  </a:cubicBezTo>
                  <a:cubicBezTo>
                    <a:pt x="127" y="223"/>
                    <a:pt x="130" y="223"/>
                    <a:pt x="132" y="226"/>
                  </a:cubicBezTo>
                  <a:cubicBezTo>
                    <a:pt x="146" y="225"/>
                    <a:pt x="157" y="222"/>
                    <a:pt x="169" y="221"/>
                  </a:cubicBezTo>
                  <a:cubicBezTo>
                    <a:pt x="172" y="219"/>
                    <a:pt x="168" y="218"/>
                    <a:pt x="170" y="217"/>
                  </a:cubicBezTo>
                  <a:cubicBezTo>
                    <a:pt x="175" y="216"/>
                    <a:pt x="178" y="216"/>
                    <a:pt x="184" y="214"/>
                  </a:cubicBezTo>
                  <a:cubicBezTo>
                    <a:pt x="186" y="218"/>
                    <a:pt x="190" y="220"/>
                    <a:pt x="188" y="225"/>
                  </a:cubicBezTo>
                  <a:cubicBezTo>
                    <a:pt x="171" y="226"/>
                    <a:pt x="149" y="235"/>
                    <a:pt x="130" y="237"/>
                  </a:cubicBezTo>
                  <a:cubicBezTo>
                    <a:pt x="124" y="237"/>
                    <a:pt x="117" y="234"/>
                    <a:pt x="114" y="240"/>
                  </a:cubicBezTo>
                  <a:cubicBezTo>
                    <a:pt x="123" y="238"/>
                    <a:pt x="131" y="244"/>
                    <a:pt x="138" y="244"/>
                  </a:cubicBezTo>
                  <a:cubicBezTo>
                    <a:pt x="148" y="244"/>
                    <a:pt x="158" y="237"/>
                    <a:pt x="168" y="238"/>
                  </a:cubicBezTo>
                  <a:cubicBezTo>
                    <a:pt x="171" y="238"/>
                    <a:pt x="172" y="240"/>
                    <a:pt x="175" y="240"/>
                  </a:cubicBezTo>
                  <a:cubicBezTo>
                    <a:pt x="177" y="240"/>
                    <a:pt x="180" y="236"/>
                    <a:pt x="182" y="236"/>
                  </a:cubicBezTo>
                  <a:cubicBezTo>
                    <a:pt x="184" y="237"/>
                    <a:pt x="185" y="239"/>
                    <a:pt x="187" y="238"/>
                  </a:cubicBezTo>
                  <a:cubicBezTo>
                    <a:pt x="191" y="237"/>
                    <a:pt x="194" y="234"/>
                    <a:pt x="198" y="234"/>
                  </a:cubicBezTo>
                  <a:cubicBezTo>
                    <a:pt x="206" y="234"/>
                    <a:pt x="214" y="237"/>
                    <a:pt x="222" y="235"/>
                  </a:cubicBezTo>
                  <a:cubicBezTo>
                    <a:pt x="224" y="237"/>
                    <a:pt x="224" y="241"/>
                    <a:pt x="222" y="242"/>
                  </a:cubicBezTo>
                  <a:cubicBezTo>
                    <a:pt x="212" y="242"/>
                    <a:pt x="210" y="242"/>
                    <a:pt x="200" y="243"/>
                  </a:cubicBezTo>
                  <a:cubicBezTo>
                    <a:pt x="201" y="244"/>
                    <a:pt x="202" y="245"/>
                    <a:pt x="202" y="246"/>
                  </a:cubicBezTo>
                  <a:cubicBezTo>
                    <a:pt x="198" y="246"/>
                    <a:pt x="197" y="245"/>
                    <a:pt x="195" y="247"/>
                  </a:cubicBezTo>
                  <a:cubicBezTo>
                    <a:pt x="203" y="247"/>
                    <a:pt x="203" y="254"/>
                    <a:pt x="200" y="258"/>
                  </a:cubicBezTo>
                  <a:cubicBezTo>
                    <a:pt x="181" y="258"/>
                    <a:pt x="158" y="263"/>
                    <a:pt x="143" y="261"/>
                  </a:cubicBezTo>
                  <a:cubicBezTo>
                    <a:pt x="141" y="263"/>
                    <a:pt x="140" y="266"/>
                    <a:pt x="137" y="267"/>
                  </a:cubicBezTo>
                  <a:cubicBezTo>
                    <a:pt x="120" y="271"/>
                    <a:pt x="100" y="270"/>
                    <a:pt x="82" y="273"/>
                  </a:cubicBezTo>
                  <a:cubicBezTo>
                    <a:pt x="104" y="278"/>
                    <a:pt x="126" y="273"/>
                    <a:pt x="150" y="269"/>
                  </a:cubicBezTo>
                  <a:cubicBezTo>
                    <a:pt x="151" y="269"/>
                    <a:pt x="151" y="272"/>
                    <a:pt x="153" y="271"/>
                  </a:cubicBezTo>
                  <a:cubicBezTo>
                    <a:pt x="164" y="268"/>
                    <a:pt x="176" y="268"/>
                    <a:pt x="184" y="266"/>
                  </a:cubicBezTo>
                  <a:cubicBezTo>
                    <a:pt x="188" y="270"/>
                    <a:pt x="192" y="274"/>
                    <a:pt x="196" y="278"/>
                  </a:cubicBezTo>
                  <a:cubicBezTo>
                    <a:pt x="221" y="273"/>
                    <a:pt x="242" y="289"/>
                    <a:pt x="266" y="287"/>
                  </a:cubicBezTo>
                  <a:cubicBezTo>
                    <a:pt x="267" y="290"/>
                    <a:pt x="269" y="291"/>
                    <a:pt x="269" y="293"/>
                  </a:cubicBezTo>
                  <a:cubicBezTo>
                    <a:pt x="268" y="295"/>
                    <a:pt x="266" y="298"/>
                    <a:pt x="264" y="301"/>
                  </a:cubicBezTo>
                  <a:cubicBezTo>
                    <a:pt x="260" y="301"/>
                    <a:pt x="256" y="303"/>
                    <a:pt x="252" y="301"/>
                  </a:cubicBezTo>
                  <a:cubicBezTo>
                    <a:pt x="232" y="311"/>
                    <a:pt x="202" y="307"/>
                    <a:pt x="176" y="314"/>
                  </a:cubicBezTo>
                  <a:cubicBezTo>
                    <a:pt x="173" y="319"/>
                    <a:pt x="176" y="322"/>
                    <a:pt x="179" y="326"/>
                  </a:cubicBezTo>
                  <a:cubicBezTo>
                    <a:pt x="191" y="328"/>
                    <a:pt x="202" y="320"/>
                    <a:pt x="216" y="325"/>
                  </a:cubicBezTo>
                  <a:cubicBezTo>
                    <a:pt x="221" y="336"/>
                    <a:pt x="217" y="345"/>
                    <a:pt x="207" y="346"/>
                  </a:cubicBezTo>
                  <a:cubicBezTo>
                    <a:pt x="190" y="348"/>
                    <a:pt x="160" y="349"/>
                    <a:pt x="149" y="348"/>
                  </a:cubicBezTo>
                  <a:cubicBezTo>
                    <a:pt x="125" y="354"/>
                    <a:pt x="100" y="356"/>
                    <a:pt x="75" y="359"/>
                  </a:cubicBezTo>
                  <a:cubicBezTo>
                    <a:pt x="50" y="362"/>
                    <a:pt x="25" y="364"/>
                    <a:pt x="0" y="369"/>
                  </a:cubicBezTo>
                  <a:cubicBezTo>
                    <a:pt x="28" y="369"/>
                    <a:pt x="54" y="361"/>
                    <a:pt x="80" y="363"/>
                  </a:cubicBezTo>
                  <a:cubicBezTo>
                    <a:pt x="80" y="361"/>
                    <a:pt x="80" y="360"/>
                    <a:pt x="82" y="360"/>
                  </a:cubicBezTo>
                  <a:cubicBezTo>
                    <a:pt x="107" y="359"/>
                    <a:pt x="135" y="357"/>
                    <a:pt x="157" y="352"/>
                  </a:cubicBezTo>
                  <a:cubicBezTo>
                    <a:pt x="167" y="358"/>
                    <a:pt x="184" y="349"/>
                    <a:pt x="193" y="355"/>
                  </a:cubicBezTo>
                  <a:cubicBezTo>
                    <a:pt x="192" y="366"/>
                    <a:pt x="185" y="372"/>
                    <a:pt x="175" y="375"/>
                  </a:cubicBezTo>
                  <a:cubicBezTo>
                    <a:pt x="185" y="374"/>
                    <a:pt x="194" y="377"/>
                    <a:pt x="203" y="377"/>
                  </a:cubicBezTo>
                  <a:cubicBezTo>
                    <a:pt x="209" y="377"/>
                    <a:pt x="221" y="373"/>
                    <a:pt x="224" y="375"/>
                  </a:cubicBezTo>
                  <a:cubicBezTo>
                    <a:pt x="225" y="376"/>
                    <a:pt x="224" y="378"/>
                    <a:pt x="225" y="378"/>
                  </a:cubicBezTo>
                  <a:cubicBezTo>
                    <a:pt x="223" y="378"/>
                    <a:pt x="230" y="377"/>
                    <a:pt x="231" y="377"/>
                  </a:cubicBezTo>
                  <a:cubicBezTo>
                    <a:pt x="234" y="375"/>
                    <a:pt x="234" y="375"/>
                    <a:pt x="238" y="375"/>
                  </a:cubicBezTo>
                  <a:cubicBezTo>
                    <a:pt x="244" y="375"/>
                    <a:pt x="244" y="375"/>
                    <a:pt x="247" y="377"/>
                  </a:cubicBezTo>
                  <a:cubicBezTo>
                    <a:pt x="267" y="378"/>
                    <a:pt x="285" y="373"/>
                    <a:pt x="305" y="374"/>
                  </a:cubicBezTo>
                  <a:cubicBezTo>
                    <a:pt x="307" y="374"/>
                    <a:pt x="311" y="374"/>
                    <a:pt x="311" y="374"/>
                  </a:cubicBezTo>
                  <a:cubicBezTo>
                    <a:pt x="313" y="374"/>
                    <a:pt x="311" y="376"/>
                    <a:pt x="314" y="377"/>
                  </a:cubicBezTo>
                  <a:cubicBezTo>
                    <a:pt x="315" y="377"/>
                    <a:pt x="314" y="375"/>
                    <a:pt x="316" y="375"/>
                  </a:cubicBezTo>
                  <a:cubicBezTo>
                    <a:pt x="324" y="375"/>
                    <a:pt x="333" y="375"/>
                    <a:pt x="340" y="375"/>
                  </a:cubicBezTo>
                  <a:cubicBezTo>
                    <a:pt x="359" y="373"/>
                    <a:pt x="381" y="374"/>
                    <a:pt x="396" y="373"/>
                  </a:cubicBezTo>
                  <a:cubicBezTo>
                    <a:pt x="400" y="374"/>
                    <a:pt x="396" y="377"/>
                    <a:pt x="400" y="377"/>
                  </a:cubicBezTo>
                  <a:cubicBezTo>
                    <a:pt x="427" y="378"/>
                    <a:pt x="455" y="378"/>
                    <a:pt x="483" y="377"/>
                  </a:cubicBezTo>
                  <a:cubicBezTo>
                    <a:pt x="485" y="378"/>
                    <a:pt x="484" y="382"/>
                    <a:pt x="487" y="381"/>
                  </a:cubicBezTo>
                  <a:cubicBezTo>
                    <a:pt x="491" y="382"/>
                    <a:pt x="490" y="377"/>
                    <a:pt x="493" y="377"/>
                  </a:cubicBezTo>
                  <a:cubicBezTo>
                    <a:pt x="495" y="378"/>
                    <a:pt x="497" y="380"/>
                    <a:pt x="499" y="382"/>
                  </a:cubicBezTo>
                  <a:cubicBezTo>
                    <a:pt x="531" y="384"/>
                    <a:pt x="564" y="378"/>
                    <a:pt x="598" y="375"/>
                  </a:cubicBezTo>
                  <a:cubicBezTo>
                    <a:pt x="629" y="372"/>
                    <a:pt x="660" y="370"/>
                    <a:pt x="689" y="368"/>
                  </a:cubicBezTo>
                  <a:cubicBezTo>
                    <a:pt x="713" y="367"/>
                    <a:pt x="735" y="362"/>
                    <a:pt x="756" y="364"/>
                  </a:cubicBezTo>
                  <a:cubicBezTo>
                    <a:pt x="783" y="359"/>
                    <a:pt x="808" y="359"/>
                    <a:pt x="834" y="357"/>
                  </a:cubicBezTo>
                  <a:cubicBezTo>
                    <a:pt x="853" y="356"/>
                    <a:pt x="873" y="357"/>
                    <a:pt x="889" y="355"/>
                  </a:cubicBezTo>
                  <a:cubicBezTo>
                    <a:pt x="892" y="354"/>
                    <a:pt x="895" y="352"/>
                    <a:pt x="898" y="352"/>
                  </a:cubicBezTo>
                  <a:cubicBezTo>
                    <a:pt x="903" y="352"/>
                    <a:pt x="908" y="355"/>
                    <a:pt x="913" y="355"/>
                  </a:cubicBezTo>
                  <a:cubicBezTo>
                    <a:pt x="926" y="354"/>
                    <a:pt x="939" y="350"/>
                    <a:pt x="952" y="350"/>
                  </a:cubicBezTo>
                  <a:cubicBezTo>
                    <a:pt x="966" y="349"/>
                    <a:pt x="980" y="350"/>
                    <a:pt x="995" y="350"/>
                  </a:cubicBezTo>
                  <a:cubicBezTo>
                    <a:pt x="1003" y="350"/>
                    <a:pt x="1010" y="346"/>
                    <a:pt x="1018" y="346"/>
                  </a:cubicBezTo>
                  <a:cubicBezTo>
                    <a:pt x="1024" y="346"/>
                    <a:pt x="1029" y="348"/>
                    <a:pt x="1035" y="348"/>
                  </a:cubicBezTo>
                  <a:cubicBezTo>
                    <a:pt x="1050" y="347"/>
                    <a:pt x="1066" y="343"/>
                    <a:pt x="1080" y="343"/>
                  </a:cubicBezTo>
                  <a:cubicBezTo>
                    <a:pt x="1100" y="344"/>
                    <a:pt x="1120" y="347"/>
                    <a:pt x="1139" y="343"/>
                  </a:cubicBezTo>
                  <a:cubicBezTo>
                    <a:pt x="1161" y="345"/>
                    <a:pt x="1188" y="344"/>
                    <a:pt x="1209" y="342"/>
                  </a:cubicBezTo>
                  <a:cubicBezTo>
                    <a:pt x="1226" y="350"/>
                    <a:pt x="1243" y="341"/>
                    <a:pt x="1262" y="343"/>
                  </a:cubicBezTo>
                  <a:cubicBezTo>
                    <a:pt x="1264" y="343"/>
                    <a:pt x="1266" y="344"/>
                    <a:pt x="1268" y="345"/>
                  </a:cubicBezTo>
                  <a:cubicBezTo>
                    <a:pt x="1297" y="350"/>
                    <a:pt x="1329" y="340"/>
                    <a:pt x="1352" y="344"/>
                  </a:cubicBezTo>
                  <a:cubicBezTo>
                    <a:pt x="1361" y="339"/>
                    <a:pt x="1369" y="345"/>
                    <a:pt x="1377" y="346"/>
                  </a:cubicBezTo>
                  <a:cubicBezTo>
                    <a:pt x="1386" y="347"/>
                    <a:pt x="1394" y="343"/>
                    <a:pt x="1402" y="343"/>
                  </a:cubicBezTo>
                  <a:cubicBezTo>
                    <a:pt x="1405" y="343"/>
                    <a:pt x="1408" y="345"/>
                    <a:pt x="1410" y="345"/>
                  </a:cubicBezTo>
                  <a:cubicBezTo>
                    <a:pt x="1419" y="346"/>
                    <a:pt x="1427" y="343"/>
                    <a:pt x="1437" y="342"/>
                  </a:cubicBezTo>
                  <a:cubicBezTo>
                    <a:pt x="1451" y="341"/>
                    <a:pt x="1466" y="349"/>
                    <a:pt x="1482" y="344"/>
                  </a:cubicBezTo>
                  <a:cubicBezTo>
                    <a:pt x="1495" y="348"/>
                    <a:pt x="1513" y="352"/>
                    <a:pt x="1528" y="347"/>
                  </a:cubicBezTo>
                  <a:cubicBezTo>
                    <a:pt x="1552" y="355"/>
                    <a:pt x="1577" y="346"/>
                    <a:pt x="1601" y="350"/>
                  </a:cubicBezTo>
                  <a:cubicBezTo>
                    <a:pt x="1610" y="351"/>
                    <a:pt x="1617" y="356"/>
                    <a:pt x="1626" y="351"/>
                  </a:cubicBezTo>
                  <a:cubicBezTo>
                    <a:pt x="1635" y="356"/>
                    <a:pt x="1645" y="353"/>
                    <a:pt x="1656" y="354"/>
                  </a:cubicBezTo>
                  <a:cubicBezTo>
                    <a:pt x="1666" y="355"/>
                    <a:pt x="1677" y="358"/>
                    <a:pt x="1688" y="359"/>
                  </a:cubicBezTo>
                  <a:cubicBezTo>
                    <a:pt x="1704" y="361"/>
                    <a:pt x="1724" y="357"/>
                    <a:pt x="1735" y="368"/>
                  </a:cubicBezTo>
                  <a:cubicBezTo>
                    <a:pt x="1741" y="389"/>
                    <a:pt x="1751" y="357"/>
                    <a:pt x="1764" y="362"/>
                  </a:cubicBezTo>
                  <a:cubicBezTo>
                    <a:pt x="1770" y="366"/>
                    <a:pt x="1770" y="372"/>
                    <a:pt x="1772" y="380"/>
                  </a:cubicBezTo>
                  <a:cubicBezTo>
                    <a:pt x="1778" y="384"/>
                    <a:pt x="1784" y="382"/>
                    <a:pt x="1790" y="380"/>
                  </a:cubicBezTo>
                  <a:cubicBezTo>
                    <a:pt x="1796" y="382"/>
                    <a:pt x="1801" y="392"/>
                    <a:pt x="1810" y="393"/>
                  </a:cubicBezTo>
                  <a:close/>
                  <a:moveTo>
                    <a:pt x="206" y="201"/>
                  </a:moveTo>
                  <a:cubicBezTo>
                    <a:pt x="206" y="200"/>
                    <a:pt x="206" y="199"/>
                    <a:pt x="205" y="199"/>
                  </a:cubicBezTo>
                  <a:cubicBezTo>
                    <a:pt x="207" y="194"/>
                    <a:pt x="212" y="201"/>
                    <a:pt x="206" y="201"/>
                  </a:cubicBezTo>
                  <a:close/>
                  <a:moveTo>
                    <a:pt x="204" y="203"/>
                  </a:moveTo>
                  <a:cubicBezTo>
                    <a:pt x="197" y="204"/>
                    <a:pt x="186" y="209"/>
                    <a:pt x="181" y="206"/>
                  </a:cubicBezTo>
                  <a:cubicBezTo>
                    <a:pt x="179" y="206"/>
                    <a:pt x="182" y="211"/>
                    <a:pt x="180" y="213"/>
                  </a:cubicBezTo>
                  <a:cubicBezTo>
                    <a:pt x="177" y="210"/>
                    <a:pt x="173" y="209"/>
                    <a:pt x="167" y="209"/>
                  </a:cubicBezTo>
                  <a:cubicBezTo>
                    <a:pt x="166" y="201"/>
                    <a:pt x="178" y="205"/>
                    <a:pt x="178" y="198"/>
                  </a:cubicBezTo>
                  <a:cubicBezTo>
                    <a:pt x="182" y="199"/>
                    <a:pt x="184" y="199"/>
                    <a:pt x="186" y="195"/>
                  </a:cubicBezTo>
                  <a:cubicBezTo>
                    <a:pt x="195" y="197"/>
                    <a:pt x="196" y="192"/>
                    <a:pt x="203" y="194"/>
                  </a:cubicBezTo>
                  <a:cubicBezTo>
                    <a:pt x="202" y="199"/>
                    <a:pt x="205" y="198"/>
                    <a:pt x="204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6372225" y="-1458913"/>
              <a:ext cx="19050" cy="14288"/>
            </a:xfrm>
            <a:custGeom>
              <a:avLst/>
              <a:gdLst>
                <a:gd name="T0" fmla="*/ 0 w 5"/>
                <a:gd name="T1" fmla="*/ 2 h 4"/>
                <a:gd name="T2" fmla="*/ 5 w 5"/>
                <a:gd name="T3" fmla="*/ 0 h 4"/>
                <a:gd name="T4" fmla="*/ 0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4" y="3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6551613" y="-444500"/>
              <a:ext cx="23813" cy="17463"/>
            </a:xfrm>
            <a:custGeom>
              <a:avLst/>
              <a:gdLst>
                <a:gd name="T0" fmla="*/ 0 w 6"/>
                <a:gd name="T1" fmla="*/ 3 h 5"/>
                <a:gd name="T2" fmla="*/ 5 w 6"/>
                <a:gd name="T3" fmla="*/ 5 h 5"/>
                <a:gd name="T4" fmla="*/ 0 w 6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cubicBezTo>
                    <a:pt x="2" y="2"/>
                    <a:pt x="6" y="0"/>
                    <a:pt x="5" y="5"/>
                  </a:cubicBezTo>
                  <a:cubicBezTo>
                    <a:pt x="3" y="5"/>
                    <a:pt x="2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6578600" y="-414338"/>
              <a:ext cx="19050" cy="14288"/>
            </a:xfrm>
            <a:custGeom>
              <a:avLst/>
              <a:gdLst>
                <a:gd name="T0" fmla="*/ 0 w 5"/>
                <a:gd name="T1" fmla="*/ 2 h 4"/>
                <a:gd name="T2" fmla="*/ 5 w 5"/>
                <a:gd name="T3" fmla="*/ 1 h 4"/>
                <a:gd name="T4" fmla="*/ 0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1" y="0"/>
                    <a:pt x="4" y="2"/>
                    <a:pt x="5" y="1"/>
                  </a:cubicBezTo>
                  <a:cubicBezTo>
                    <a:pt x="5" y="4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6664325" y="-565150"/>
              <a:ext cx="19050" cy="14288"/>
            </a:xfrm>
            <a:custGeom>
              <a:avLst/>
              <a:gdLst>
                <a:gd name="T0" fmla="*/ 0 w 5"/>
                <a:gd name="T1" fmla="*/ 3 h 4"/>
                <a:gd name="T2" fmla="*/ 5 w 5"/>
                <a:gd name="T3" fmla="*/ 2 h 4"/>
                <a:gd name="T4" fmla="*/ 0 w 5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cubicBezTo>
                    <a:pt x="1" y="1"/>
                    <a:pt x="4" y="0"/>
                    <a:pt x="5" y="2"/>
                  </a:cubicBezTo>
                  <a:cubicBezTo>
                    <a:pt x="5" y="4"/>
                    <a:pt x="2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6688138" y="-403225"/>
              <a:ext cx="33338" cy="14288"/>
            </a:xfrm>
            <a:custGeom>
              <a:avLst/>
              <a:gdLst>
                <a:gd name="T0" fmla="*/ 0 w 9"/>
                <a:gd name="T1" fmla="*/ 3 h 4"/>
                <a:gd name="T2" fmla="*/ 9 w 9"/>
                <a:gd name="T3" fmla="*/ 1 h 4"/>
                <a:gd name="T4" fmla="*/ 0 w 9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0" y="3"/>
                  </a:moveTo>
                  <a:cubicBezTo>
                    <a:pt x="2" y="1"/>
                    <a:pt x="5" y="0"/>
                    <a:pt x="9" y="1"/>
                  </a:cubicBezTo>
                  <a:cubicBezTo>
                    <a:pt x="8" y="4"/>
                    <a:pt x="4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6845300" y="-1184275"/>
              <a:ext cx="60325" cy="22225"/>
            </a:xfrm>
            <a:custGeom>
              <a:avLst/>
              <a:gdLst>
                <a:gd name="T0" fmla="*/ 0 w 16"/>
                <a:gd name="T1" fmla="*/ 3 h 6"/>
                <a:gd name="T2" fmla="*/ 16 w 16"/>
                <a:gd name="T3" fmla="*/ 5 h 6"/>
                <a:gd name="T4" fmla="*/ 0 w 16"/>
                <a:gd name="T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6">
                  <a:moveTo>
                    <a:pt x="0" y="3"/>
                  </a:moveTo>
                  <a:cubicBezTo>
                    <a:pt x="4" y="3"/>
                    <a:pt x="13" y="0"/>
                    <a:pt x="16" y="5"/>
                  </a:cubicBezTo>
                  <a:cubicBezTo>
                    <a:pt x="11" y="2"/>
                    <a:pt x="4" y="6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6859588" y="-844550"/>
              <a:ext cx="90488" cy="33338"/>
            </a:xfrm>
            <a:custGeom>
              <a:avLst/>
              <a:gdLst>
                <a:gd name="T0" fmla="*/ 0 w 24"/>
                <a:gd name="T1" fmla="*/ 5 h 9"/>
                <a:gd name="T2" fmla="*/ 23 w 24"/>
                <a:gd name="T3" fmla="*/ 4 h 9"/>
                <a:gd name="T4" fmla="*/ 11 w 24"/>
                <a:gd name="T5" fmla="*/ 7 h 9"/>
                <a:gd name="T6" fmla="*/ 6 w 24"/>
                <a:gd name="T7" fmla="*/ 5 h 9"/>
                <a:gd name="T8" fmla="*/ 0 w 24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5"/>
                  </a:moveTo>
                  <a:cubicBezTo>
                    <a:pt x="6" y="0"/>
                    <a:pt x="16" y="7"/>
                    <a:pt x="23" y="4"/>
                  </a:cubicBezTo>
                  <a:cubicBezTo>
                    <a:pt x="24" y="9"/>
                    <a:pt x="13" y="4"/>
                    <a:pt x="11" y="7"/>
                  </a:cubicBezTo>
                  <a:cubicBezTo>
                    <a:pt x="9" y="7"/>
                    <a:pt x="8" y="6"/>
                    <a:pt x="6" y="5"/>
                  </a:cubicBezTo>
                  <a:cubicBezTo>
                    <a:pt x="4" y="5"/>
                    <a:pt x="2" y="8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7112000" y="-765175"/>
              <a:ext cx="14288" cy="14288"/>
            </a:xfrm>
            <a:custGeom>
              <a:avLst/>
              <a:gdLst>
                <a:gd name="T0" fmla="*/ 0 w 4"/>
                <a:gd name="T1" fmla="*/ 4 h 4"/>
                <a:gd name="T2" fmla="*/ 3 w 4"/>
                <a:gd name="T3" fmla="*/ 0 h 4"/>
                <a:gd name="T4" fmla="*/ 3 w 4"/>
                <a:gd name="T5" fmla="*/ 4 h 4"/>
                <a:gd name="T6" fmla="*/ 0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3" y="1"/>
                    <a:pt x="4" y="2"/>
                    <a:pt x="3" y="4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7227888" y="-879475"/>
              <a:ext cx="128588" cy="23813"/>
            </a:xfrm>
            <a:custGeom>
              <a:avLst/>
              <a:gdLst>
                <a:gd name="T0" fmla="*/ 0 w 34"/>
                <a:gd name="T1" fmla="*/ 3 h 6"/>
                <a:gd name="T2" fmla="*/ 21 w 34"/>
                <a:gd name="T3" fmla="*/ 4 h 6"/>
                <a:gd name="T4" fmla="*/ 23 w 34"/>
                <a:gd name="T5" fmla="*/ 2 h 6"/>
                <a:gd name="T6" fmla="*/ 27 w 34"/>
                <a:gd name="T7" fmla="*/ 4 h 6"/>
                <a:gd name="T8" fmla="*/ 0 w 34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">
                  <a:moveTo>
                    <a:pt x="0" y="3"/>
                  </a:moveTo>
                  <a:cubicBezTo>
                    <a:pt x="5" y="0"/>
                    <a:pt x="16" y="0"/>
                    <a:pt x="21" y="4"/>
                  </a:cubicBezTo>
                  <a:cubicBezTo>
                    <a:pt x="22" y="4"/>
                    <a:pt x="22" y="2"/>
                    <a:pt x="23" y="2"/>
                  </a:cubicBezTo>
                  <a:cubicBezTo>
                    <a:pt x="27" y="2"/>
                    <a:pt x="34" y="5"/>
                    <a:pt x="27" y="4"/>
                  </a:cubicBezTo>
                  <a:cubicBezTo>
                    <a:pt x="17" y="6"/>
                    <a:pt x="1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7227888" y="-690563"/>
              <a:ext cx="19050" cy="11113"/>
            </a:xfrm>
            <a:custGeom>
              <a:avLst/>
              <a:gdLst>
                <a:gd name="T0" fmla="*/ 0 w 5"/>
                <a:gd name="T1" fmla="*/ 2 h 3"/>
                <a:gd name="T2" fmla="*/ 5 w 5"/>
                <a:gd name="T3" fmla="*/ 0 h 3"/>
                <a:gd name="T4" fmla="*/ 0 w 5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4" y="3"/>
                    <a:pt x="0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7291388" y="-1162050"/>
              <a:ext cx="26988" cy="15875"/>
            </a:xfrm>
            <a:custGeom>
              <a:avLst/>
              <a:gdLst>
                <a:gd name="T0" fmla="*/ 0 w 7"/>
                <a:gd name="T1" fmla="*/ 2 h 4"/>
                <a:gd name="T2" fmla="*/ 7 w 7"/>
                <a:gd name="T3" fmla="*/ 2 h 4"/>
                <a:gd name="T4" fmla="*/ 0 w 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0" y="2"/>
                  </a:moveTo>
                  <a:cubicBezTo>
                    <a:pt x="1" y="0"/>
                    <a:pt x="5" y="2"/>
                    <a:pt x="7" y="2"/>
                  </a:cubicBezTo>
                  <a:cubicBezTo>
                    <a:pt x="5" y="3"/>
                    <a:pt x="2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7250113" y="-754063"/>
              <a:ext cx="38100" cy="14288"/>
            </a:xfrm>
            <a:custGeom>
              <a:avLst/>
              <a:gdLst>
                <a:gd name="T0" fmla="*/ 0 w 10"/>
                <a:gd name="T1" fmla="*/ 3 h 4"/>
                <a:gd name="T2" fmla="*/ 9 w 10"/>
                <a:gd name="T3" fmla="*/ 0 h 4"/>
                <a:gd name="T4" fmla="*/ 0 w 10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0" y="3"/>
                  </a:moveTo>
                  <a:cubicBezTo>
                    <a:pt x="2" y="1"/>
                    <a:pt x="6" y="2"/>
                    <a:pt x="9" y="0"/>
                  </a:cubicBezTo>
                  <a:cubicBezTo>
                    <a:pt x="10" y="4"/>
                    <a:pt x="3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7261225" y="-701675"/>
              <a:ext cx="34925" cy="11113"/>
            </a:xfrm>
            <a:custGeom>
              <a:avLst/>
              <a:gdLst>
                <a:gd name="T0" fmla="*/ 0 w 9"/>
                <a:gd name="T1" fmla="*/ 3 h 3"/>
                <a:gd name="T2" fmla="*/ 9 w 9"/>
                <a:gd name="T3" fmla="*/ 1 h 3"/>
                <a:gd name="T4" fmla="*/ 0 w 9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0" y="3"/>
                  </a:moveTo>
                  <a:cubicBezTo>
                    <a:pt x="1" y="0"/>
                    <a:pt x="5" y="1"/>
                    <a:pt x="9" y="1"/>
                  </a:cubicBezTo>
                  <a:cubicBezTo>
                    <a:pt x="7" y="3"/>
                    <a:pt x="3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7326313" y="-1247775"/>
              <a:ext cx="22225" cy="11113"/>
            </a:xfrm>
            <a:custGeom>
              <a:avLst/>
              <a:gdLst>
                <a:gd name="T0" fmla="*/ 0 w 6"/>
                <a:gd name="T1" fmla="*/ 3 h 3"/>
                <a:gd name="T2" fmla="*/ 6 w 6"/>
                <a:gd name="T3" fmla="*/ 0 h 3"/>
                <a:gd name="T4" fmla="*/ 0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1" y="0"/>
                    <a:pt x="4" y="1"/>
                    <a:pt x="6" y="0"/>
                  </a:cubicBezTo>
                  <a:cubicBezTo>
                    <a:pt x="5" y="3"/>
                    <a:pt x="2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7332663" y="-1157288"/>
              <a:ext cx="52388" cy="14288"/>
            </a:xfrm>
            <a:custGeom>
              <a:avLst/>
              <a:gdLst>
                <a:gd name="T0" fmla="*/ 0 w 14"/>
                <a:gd name="T1" fmla="*/ 3 h 4"/>
                <a:gd name="T2" fmla="*/ 14 w 14"/>
                <a:gd name="T3" fmla="*/ 2 h 4"/>
                <a:gd name="T4" fmla="*/ 0 w 1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4">
                  <a:moveTo>
                    <a:pt x="0" y="3"/>
                  </a:moveTo>
                  <a:cubicBezTo>
                    <a:pt x="2" y="0"/>
                    <a:pt x="10" y="2"/>
                    <a:pt x="14" y="2"/>
                  </a:cubicBezTo>
                  <a:cubicBezTo>
                    <a:pt x="9" y="4"/>
                    <a:pt x="5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7299325" y="-712788"/>
              <a:ext cx="44450" cy="26988"/>
            </a:xfrm>
            <a:custGeom>
              <a:avLst/>
              <a:gdLst>
                <a:gd name="T0" fmla="*/ 0 w 12"/>
                <a:gd name="T1" fmla="*/ 4 h 7"/>
                <a:gd name="T2" fmla="*/ 12 w 12"/>
                <a:gd name="T3" fmla="*/ 5 h 7"/>
                <a:gd name="T4" fmla="*/ 0 w 12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7">
                  <a:moveTo>
                    <a:pt x="0" y="4"/>
                  </a:moveTo>
                  <a:cubicBezTo>
                    <a:pt x="4" y="0"/>
                    <a:pt x="9" y="4"/>
                    <a:pt x="12" y="5"/>
                  </a:cubicBezTo>
                  <a:cubicBezTo>
                    <a:pt x="9" y="7"/>
                    <a:pt x="4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7351713" y="-871538"/>
              <a:ext cx="22225" cy="19050"/>
            </a:xfrm>
            <a:custGeom>
              <a:avLst/>
              <a:gdLst>
                <a:gd name="T0" fmla="*/ 0 w 6"/>
                <a:gd name="T1" fmla="*/ 3 h 5"/>
                <a:gd name="T2" fmla="*/ 6 w 6"/>
                <a:gd name="T3" fmla="*/ 0 h 5"/>
                <a:gd name="T4" fmla="*/ 0 w 6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cubicBezTo>
                    <a:pt x="1" y="1"/>
                    <a:pt x="4" y="1"/>
                    <a:pt x="6" y="0"/>
                  </a:cubicBezTo>
                  <a:cubicBezTo>
                    <a:pt x="6" y="5"/>
                    <a:pt x="2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7370763" y="-830263"/>
              <a:ext cx="22225" cy="15875"/>
            </a:xfrm>
            <a:custGeom>
              <a:avLst/>
              <a:gdLst>
                <a:gd name="T0" fmla="*/ 0 w 6"/>
                <a:gd name="T1" fmla="*/ 2 h 4"/>
                <a:gd name="T2" fmla="*/ 6 w 6"/>
                <a:gd name="T3" fmla="*/ 2 h 4"/>
                <a:gd name="T4" fmla="*/ 0 w 6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2" y="0"/>
                    <a:pt x="3" y="1"/>
                    <a:pt x="6" y="2"/>
                  </a:cubicBezTo>
                  <a:cubicBezTo>
                    <a:pt x="5" y="4"/>
                    <a:pt x="2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7389813" y="-784225"/>
              <a:ext cx="25400" cy="19050"/>
            </a:xfrm>
            <a:custGeom>
              <a:avLst/>
              <a:gdLst>
                <a:gd name="T0" fmla="*/ 0 w 7"/>
                <a:gd name="T1" fmla="*/ 2 h 5"/>
                <a:gd name="T2" fmla="*/ 5 w 7"/>
                <a:gd name="T3" fmla="*/ 5 h 5"/>
                <a:gd name="T4" fmla="*/ 4 w 7"/>
                <a:gd name="T5" fmla="*/ 2 h 5"/>
                <a:gd name="T6" fmla="*/ 0 w 7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cubicBezTo>
                    <a:pt x="1" y="0"/>
                    <a:pt x="7" y="0"/>
                    <a:pt x="5" y="5"/>
                  </a:cubicBezTo>
                  <a:cubicBezTo>
                    <a:pt x="4" y="5"/>
                    <a:pt x="4" y="3"/>
                    <a:pt x="4" y="2"/>
                  </a:cubicBezTo>
                  <a:cubicBezTo>
                    <a:pt x="2" y="1"/>
                    <a:pt x="2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7439025" y="-1055688"/>
              <a:ext cx="33338" cy="22225"/>
            </a:xfrm>
            <a:custGeom>
              <a:avLst/>
              <a:gdLst>
                <a:gd name="T0" fmla="*/ 9 w 9"/>
                <a:gd name="T1" fmla="*/ 2 h 6"/>
                <a:gd name="T2" fmla="*/ 9 w 9"/>
                <a:gd name="T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6">
                  <a:moveTo>
                    <a:pt x="9" y="2"/>
                  </a:moveTo>
                  <a:cubicBezTo>
                    <a:pt x="5" y="6"/>
                    <a:pt x="0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7516813" y="-1184275"/>
              <a:ext cx="34925" cy="11113"/>
            </a:xfrm>
            <a:custGeom>
              <a:avLst/>
              <a:gdLst>
                <a:gd name="T0" fmla="*/ 0 w 9"/>
                <a:gd name="T1" fmla="*/ 2 h 3"/>
                <a:gd name="T2" fmla="*/ 9 w 9"/>
                <a:gd name="T3" fmla="*/ 2 h 3"/>
                <a:gd name="T4" fmla="*/ 0 w 9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0" y="2"/>
                  </a:moveTo>
                  <a:cubicBezTo>
                    <a:pt x="3" y="0"/>
                    <a:pt x="6" y="1"/>
                    <a:pt x="9" y="2"/>
                  </a:cubicBezTo>
                  <a:cubicBezTo>
                    <a:pt x="7" y="3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7524750" y="-1206500"/>
              <a:ext cx="19050" cy="11113"/>
            </a:xfrm>
            <a:custGeom>
              <a:avLst/>
              <a:gdLst>
                <a:gd name="T0" fmla="*/ 0 w 5"/>
                <a:gd name="T1" fmla="*/ 3 h 3"/>
                <a:gd name="T2" fmla="*/ 4 w 5"/>
                <a:gd name="T3" fmla="*/ 3 h 3"/>
                <a:gd name="T4" fmla="*/ 0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cubicBezTo>
                    <a:pt x="0" y="0"/>
                    <a:pt x="5" y="0"/>
                    <a:pt x="4" y="3"/>
                  </a:cubicBezTo>
                  <a:cubicBezTo>
                    <a:pt x="3" y="3"/>
                    <a:pt x="2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7569200" y="-1392238"/>
              <a:ext cx="19050" cy="12700"/>
            </a:xfrm>
            <a:custGeom>
              <a:avLst/>
              <a:gdLst>
                <a:gd name="T0" fmla="*/ 0 w 5"/>
                <a:gd name="T1" fmla="*/ 2 h 3"/>
                <a:gd name="T2" fmla="*/ 5 w 5"/>
                <a:gd name="T3" fmla="*/ 1 h 3"/>
                <a:gd name="T4" fmla="*/ 0 w 5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1" y="0"/>
                    <a:pt x="3" y="0"/>
                    <a:pt x="5" y="1"/>
                  </a:cubicBezTo>
                  <a:cubicBezTo>
                    <a:pt x="4" y="3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7645400" y="-1376363"/>
              <a:ext cx="30163" cy="19050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cubicBezTo>
                    <a:pt x="7" y="0"/>
                    <a:pt x="8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7024688" y="-1433513"/>
              <a:ext cx="49213" cy="23813"/>
            </a:xfrm>
            <a:custGeom>
              <a:avLst/>
              <a:gdLst>
                <a:gd name="T0" fmla="*/ 0 w 13"/>
                <a:gd name="T1" fmla="*/ 3 h 6"/>
                <a:gd name="T2" fmla="*/ 4 w 13"/>
                <a:gd name="T3" fmla="*/ 0 h 6"/>
                <a:gd name="T4" fmla="*/ 13 w 13"/>
                <a:gd name="T5" fmla="*/ 3 h 6"/>
                <a:gd name="T6" fmla="*/ 0 w 13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6">
                  <a:moveTo>
                    <a:pt x="0" y="3"/>
                  </a:moveTo>
                  <a:cubicBezTo>
                    <a:pt x="1" y="2"/>
                    <a:pt x="3" y="1"/>
                    <a:pt x="4" y="0"/>
                  </a:cubicBezTo>
                  <a:cubicBezTo>
                    <a:pt x="6" y="4"/>
                    <a:pt x="10" y="1"/>
                    <a:pt x="13" y="3"/>
                  </a:cubicBezTo>
                  <a:cubicBezTo>
                    <a:pt x="9" y="6"/>
                    <a:pt x="5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7285038" y="-1085850"/>
              <a:ext cx="123825" cy="52388"/>
            </a:xfrm>
            <a:custGeom>
              <a:avLst/>
              <a:gdLst>
                <a:gd name="T0" fmla="*/ 6 w 33"/>
                <a:gd name="T1" fmla="*/ 0 h 14"/>
                <a:gd name="T2" fmla="*/ 9 w 33"/>
                <a:gd name="T3" fmla="*/ 1 h 14"/>
                <a:gd name="T4" fmla="*/ 8 w 33"/>
                <a:gd name="T5" fmla="*/ 4 h 14"/>
                <a:gd name="T6" fmla="*/ 17 w 33"/>
                <a:gd name="T7" fmla="*/ 4 h 14"/>
                <a:gd name="T8" fmla="*/ 16 w 33"/>
                <a:gd name="T9" fmla="*/ 7 h 14"/>
                <a:gd name="T10" fmla="*/ 33 w 33"/>
                <a:gd name="T11" fmla="*/ 9 h 14"/>
                <a:gd name="T12" fmla="*/ 0 w 33"/>
                <a:gd name="T13" fmla="*/ 9 h 14"/>
                <a:gd name="T14" fmla="*/ 8 w 33"/>
                <a:gd name="T15" fmla="*/ 5 h 14"/>
                <a:gd name="T16" fmla="*/ 6 w 3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4">
                  <a:moveTo>
                    <a:pt x="6" y="0"/>
                  </a:moveTo>
                  <a:cubicBezTo>
                    <a:pt x="7" y="0"/>
                    <a:pt x="7" y="2"/>
                    <a:pt x="9" y="1"/>
                  </a:cubicBezTo>
                  <a:cubicBezTo>
                    <a:pt x="9" y="3"/>
                    <a:pt x="8" y="3"/>
                    <a:pt x="8" y="4"/>
                  </a:cubicBezTo>
                  <a:cubicBezTo>
                    <a:pt x="12" y="5"/>
                    <a:pt x="14" y="4"/>
                    <a:pt x="17" y="4"/>
                  </a:cubicBezTo>
                  <a:cubicBezTo>
                    <a:pt x="17" y="5"/>
                    <a:pt x="16" y="6"/>
                    <a:pt x="16" y="7"/>
                  </a:cubicBezTo>
                  <a:cubicBezTo>
                    <a:pt x="21" y="2"/>
                    <a:pt x="25" y="11"/>
                    <a:pt x="33" y="9"/>
                  </a:cubicBezTo>
                  <a:cubicBezTo>
                    <a:pt x="25" y="14"/>
                    <a:pt x="7" y="8"/>
                    <a:pt x="0" y="9"/>
                  </a:cubicBezTo>
                  <a:cubicBezTo>
                    <a:pt x="1" y="5"/>
                    <a:pt x="7" y="9"/>
                    <a:pt x="8" y="5"/>
                  </a:cubicBezTo>
                  <a:cubicBezTo>
                    <a:pt x="8" y="2"/>
                    <a:pt x="4" y="4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7280275" y="-754063"/>
              <a:ext cx="38100" cy="19050"/>
            </a:xfrm>
            <a:custGeom>
              <a:avLst/>
              <a:gdLst>
                <a:gd name="T0" fmla="*/ 6 w 10"/>
                <a:gd name="T1" fmla="*/ 3 h 5"/>
                <a:gd name="T2" fmla="*/ 7 w 10"/>
                <a:gd name="T3" fmla="*/ 2 h 5"/>
                <a:gd name="T4" fmla="*/ 10 w 10"/>
                <a:gd name="T5" fmla="*/ 2 h 5"/>
                <a:gd name="T6" fmla="*/ 6 w 10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6" y="3"/>
                  </a:moveTo>
                  <a:cubicBezTo>
                    <a:pt x="7" y="3"/>
                    <a:pt x="7" y="2"/>
                    <a:pt x="7" y="2"/>
                  </a:cubicBezTo>
                  <a:cubicBezTo>
                    <a:pt x="7" y="0"/>
                    <a:pt x="10" y="2"/>
                    <a:pt x="10" y="2"/>
                  </a:cubicBezTo>
                  <a:cubicBezTo>
                    <a:pt x="9" y="5"/>
                    <a:pt x="0" y="3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7321550" y="-781050"/>
              <a:ext cx="244475" cy="57150"/>
            </a:xfrm>
            <a:custGeom>
              <a:avLst/>
              <a:gdLst>
                <a:gd name="T0" fmla="*/ 50 w 65"/>
                <a:gd name="T1" fmla="*/ 4 h 15"/>
                <a:gd name="T2" fmla="*/ 50 w 65"/>
                <a:gd name="T3" fmla="*/ 8 h 15"/>
                <a:gd name="T4" fmla="*/ 65 w 65"/>
                <a:gd name="T5" fmla="*/ 12 h 15"/>
                <a:gd name="T6" fmla="*/ 44 w 65"/>
                <a:gd name="T7" fmla="*/ 12 h 15"/>
                <a:gd name="T8" fmla="*/ 40 w 65"/>
                <a:gd name="T9" fmla="*/ 10 h 15"/>
                <a:gd name="T10" fmla="*/ 0 w 65"/>
                <a:gd name="T11" fmla="*/ 10 h 15"/>
                <a:gd name="T12" fmla="*/ 27 w 65"/>
                <a:gd name="T13" fmla="*/ 5 h 15"/>
                <a:gd name="T14" fmla="*/ 26 w 65"/>
                <a:gd name="T15" fmla="*/ 6 h 15"/>
                <a:gd name="T16" fmla="*/ 50 w 65"/>
                <a:gd name="T17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5">
                  <a:moveTo>
                    <a:pt x="50" y="4"/>
                  </a:moveTo>
                  <a:cubicBezTo>
                    <a:pt x="50" y="8"/>
                    <a:pt x="50" y="8"/>
                    <a:pt x="50" y="8"/>
                  </a:cubicBezTo>
                  <a:cubicBezTo>
                    <a:pt x="55" y="8"/>
                    <a:pt x="62" y="8"/>
                    <a:pt x="65" y="12"/>
                  </a:cubicBezTo>
                  <a:cubicBezTo>
                    <a:pt x="59" y="14"/>
                    <a:pt x="48" y="6"/>
                    <a:pt x="44" y="12"/>
                  </a:cubicBezTo>
                  <a:cubicBezTo>
                    <a:pt x="43" y="11"/>
                    <a:pt x="41" y="11"/>
                    <a:pt x="40" y="10"/>
                  </a:cubicBezTo>
                  <a:cubicBezTo>
                    <a:pt x="27" y="15"/>
                    <a:pt x="13" y="7"/>
                    <a:pt x="0" y="10"/>
                  </a:cubicBezTo>
                  <a:cubicBezTo>
                    <a:pt x="7" y="0"/>
                    <a:pt x="19" y="15"/>
                    <a:pt x="27" y="5"/>
                  </a:cubicBezTo>
                  <a:cubicBezTo>
                    <a:pt x="28" y="6"/>
                    <a:pt x="27" y="6"/>
                    <a:pt x="26" y="6"/>
                  </a:cubicBezTo>
                  <a:cubicBezTo>
                    <a:pt x="32" y="6"/>
                    <a:pt x="42" y="10"/>
                    <a:pt x="5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" name="Freeform 63"/>
            <p:cNvSpPr/>
            <p:nvPr/>
          </p:nvSpPr>
          <p:spPr bwMode="auto">
            <a:xfrm>
              <a:off x="7535863" y="-1236663"/>
              <a:ext cx="19050" cy="22225"/>
            </a:xfrm>
            <a:custGeom>
              <a:avLst/>
              <a:gdLst>
                <a:gd name="T0" fmla="*/ 0 w 5"/>
                <a:gd name="T1" fmla="*/ 3 h 6"/>
                <a:gd name="T2" fmla="*/ 4 w 5"/>
                <a:gd name="T3" fmla="*/ 0 h 6"/>
                <a:gd name="T4" fmla="*/ 0 w 5"/>
                <a:gd name="T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3"/>
                  </a:moveTo>
                  <a:cubicBezTo>
                    <a:pt x="1" y="2"/>
                    <a:pt x="3" y="1"/>
                    <a:pt x="4" y="0"/>
                  </a:cubicBezTo>
                  <a:cubicBezTo>
                    <a:pt x="5" y="0"/>
                    <a:pt x="1" y="6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" name="Freeform 64"/>
            <p:cNvSpPr>
              <a:spLocks noEditPoints="1"/>
            </p:cNvSpPr>
            <p:nvPr/>
          </p:nvSpPr>
          <p:spPr bwMode="auto">
            <a:xfrm>
              <a:off x="1317625" y="-1658938"/>
              <a:ext cx="6176963" cy="1485900"/>
            </a:xfrm>
            <a:custGeom>
              <a:avLst/>
              <a:gdLst>
                <a:gd name="T0" fmla="*/ 126 w 1645"/>
                <a:gd name="T1" fmla="*/ 11 h 394"/>
                <a:gd name="T2" fmla="*/ 63 w 1645"/>
                <a:gd name="T3" fmla="*/ 46 h 394"/>
                <a:gd name="T4" fmla="*/ 1 w 1645"/>
                <a:gd name="T5" fmla="*/ 165 h 394"/>
                <a:gd name="T6" fmla="*/ 27 w 1645"/>
                <a:gd name="T7" fmla="*/ 285 h 394"/>
                <a:gd name="T8" fmla="*/ 63 w 1645"/>
                <a:gd name="T9" fmla="*/ 339 h 394"/>
                <a:gd name="T10" fmla="*/ 152 w 1645"/>
                <a:gd name="T11" fmla="*/ 381 h 394"/>
                <a:gd name="T12" fmla="*/ 201 w 1645"/>
                <a:gd name="T13" fmla="*/ 383 h 394"/>
                <a:gd name="T14" fmla="*/ 290 w 1645"/>
                <a:gd name="T15" fmla="*/ 363 h 394"/>
                <a:gd name="T16" fmla="*/ 359 w 1645"/>
                <a:gd name="T17" fmla="*/ 352 h 394"/>
                <a:gd name="T18" fmla="*/ 411 w 1645"/>
                <a:gd name="T19" fmla="*/ 354 h 394"/>
                <a:gd name="T20" fmla="*/ 461 w 1645"/>
                <a:gd name="T21" fmla="*/ 345 h 394"/>
                <a:gd name="T22" fmla="*/ 560 w 1645"/>
                <a:gd name="T23" fmla="*/ 342 h 394"/>
                <a:gd name="T24" fmla="*/ 652 w 1645"/>
                <a:gd name="T25" fmla="*/ 340 h 394"/>
                <a:gd name="T26" fmla="*/ 766 w 1645"/>
                <a:gd name="T27" fmla="*/ 336 h 394"/>
                <a:gd name="T28" fmla="*/ 837 w 1645"/>
                <a:gd name="T29" fmla="*/ 333 h 394"/>
                <a:gd name="T30" fmla="*/ 1016 w 1645"/>
                <a:gd name="T31" fmla="*/ 327 h 394"/>
                <a:gd name="T32" fmla="*/ 1276 w 1645"/>
                <a:gd name="T33" fmla="*/ 324 h 394"/>
                <a:gd name="T34" fmla="*/ 1332 w 1645"/>
                <a:gd name="T35" fmla="*/ 315 h 394"/>
                <a:gd name="T36" fmla="*/ 1391 w 1645"/>
                <a:gd name="T37" fmla="*/ 297 h 394"/>
                <a:gd name="T38" fmla="*/ 1443 w 1645"/>
                <a:gd name="T39" fmla="*/ 291 h 394"/>
                <a:gd name="T40" fmla="*/ 1482 w 1645"/>
                <a:gd name="T41" fmla="*/ 280 h 394"/>
                <a:gd name="T42" fmla="*/ 1501 w 1645"/>
                <a:gd name="T43" fmla="*/ 266 h 394"/>
                <a:gd name="T44" fmla="*/ 1536 w 1645"/>
                <a:gd name="T45" fmla="*/ 262 h 394"/>
                <a:gd name="T46" fmla="*/ 1525 w 1645"/>
                <a:gd name="T47" fmla="*/ 260 h 394"/>
                <a:gd name="T48" fmla="*/ 1489 w 1645"/>
                <a:gd name="T49" fmla="*/ 254 h 394"/>
                <a:gd name="T50" fmla="*/ 1536 w 1645"/>
                <a:gd name="T51" fmla="*/ 238 h 394"/>
                <a:gd name="T52" fmla="*/ 1483 w 1645"/>
                <a:gd name="T53" fmla="*/ 233 h 394"/>
                <a:gd name="T54" fmla="*/ 1452 w 1645"/>
                <a:gd name="T55" fmla="*/ 222 h 394"/>
                <a:gd name="T56" fmla="*/ 1471 w 1645"/>
                <a:gd name="T57" fmla="*/ 209 h 394"/>
                <a:gd name="T58" fmla="*/ 1512 w 1645"/>
                <a:gd name="T59" fmla="*/ 205 h 394"/>
                <a:gd name="T60" fmla="*/ 1422 w 1645"/>
                <a:gd name="T61" fmla="*/ 172 h 394"/>
                <a:gd name="T62" fmla="*/ 1498 w 1645"/>
                <a:gd name="T63" fmla="*/ 157 h 394"/>
                <a:gd name="T64" fmla="*/ 1523 w 1645"/>
                <a:gd name="T65" fmla="*/ 126 h 394"/>
                <a:gd name="T66" fmla="*/ 1578 w 1645"/>
                <a:gd name="T67" fmla="*/ 124 h 394"/>
                <a:gd name="T68" fmla="*/ 1485 w 1645"/>
                <a:gd name="T69" fmla="*/ 91 h 394"/>
                <a:gd name="T70" fmla="*/ 1456 w 1645"/>
                <a:gd name="T71" fmla="*/ 89 h 394"/>
                <a:gd name="T72" fmla="*/ 1396 w 1645"/>
                <a:gd name="T73" fmla="*/ 77 h 394"/>
                <a:gd name="T74" fmla="*/ 1326 w 1645"/>
                <a:gd name="T75" fmla="*/ 67 h 394"/>
                <a:gd name="T76" fmla="*/ 1248 w 1645"/>
                <a:gd name="T77" fmla="*/ 52 h 394"/>
                <a:gd name="T78" fmla="*/ 975 w 1645"/>
                <a:gd name="T79" fmla="*/ 49 h 394"/>
                <a:gd name="T80" fmla="*/ 879 w 1645"/>
                <a:gd name="T81" fmla="*/ 49 h 394"/>
                <a:gd name="T82" fmla="*/ 775 w 1645"/>
                <a:gd name="T83" fmla="*/ 50 h 394"/>
                <a:gd name="T84" fmla="*/ 623 w 1645"/>
                <a:gd name="T85" fmla="*/ 43 h 394"/>
                <a:gd name="T86" fmla="*/ 507 w 1645"/>
                <a:gd name="T87" fmla="*/ 40 h 394"/>
                <a:gd name="T88" fmla="*/ 352 w 1645"/>
                <a:gd name="T89" fmla="*/ 37 h 394"/>
                <a:gd name="T90" fmla="*/ 243 w 1645"/>
                <a:gd name="T91" fmla="*/ 22 h 394"/>
                <a:gd name="T92" fmla="*/ 181 w 1645"/>
                <a:gd name="T93" fmla="*/ 0 h 394"/>
                <a:gd name="T94" fmla="*/ 1461 w 1645"/>
                <a:gd name="T95" fmla="*/ 263 h 394"/>
                <a:gd name="T96" fmla="*/ 1481 w 1645"/>
                <a:gd name="T97" fmla="*/ 27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45" h="394">
                  <a:moveTo>
                    <a:pt x="181" y="0"/>
                  </a:moveTo>
                  <a:cubicBezTo>
                    <a:pt x="178" y="0"/>
                    <a:pt x="174" y="3"/>
                    <a:pt x="171" y="4"/>
                  </a:cubicBezTo>
                  <a:cubicBezTo>
                    <a:pt x="163" y="4"/>
                    <a:pt x="155" y="0"/>
                    <a:pt x="147" y="2"/>
                  </a:cubicBezTo>
                  <a:cubicBezTo>
                    <a:pt x="140" y="4"/>
                    <a:pt x="133" y="10"/>
                    <a:pt x="126" y="11"/>
                  </a:cubicBezTo>
                  <a:cubicBezTo>
                    <a:pt x="120" y="12"/>
                    <a:pt x="118" y="14"/>
                    <a:pt x="115" y="15"/>
                  </a:cubicBezTo>
                  <a:cubicBezTo>
                    <a:pt x="104" y="19"/>
                    <a:pt x="95" y="17"/>
                    <a:pt x="90" y="27"/>
                  </a:cubicBezTo>
                  <a:cubicBezTo>
                    <a:pt x="83" y="34"/>
                    <a:pt x="74" y="38"/>
                    <a:pt x="67" y="45"/>
                  </a:cubicBezTo>
                  <a:cubicBezTo>
                    <a:pt x="66" y="46"/>
                    <a:pt x="64" y="45"/>
                    <a:pt x="63" y="46"/>
                  </a:cubicBezTo>
                  <a:cubicBezTo>
                    <a:pt x="47" y="62"/>
                    <a:pt x="38" y="87"/>
                    <a:pt x="18" y="99"/>
                  </a:cubicBezTo>
                  <a:cubicBezTo>
                    <a:pt x="17" y="104"/>
                    <a:pt x="16" y="113"/>
                    <a:pt x="13" y="120"/>
                  </a:cubicBezTo>
                  <a:cubicBezTo>
                    <a:pt x="11" y="123"/>
                    <a:pt x="8" y="125"/>
                    <a:pt x="7" y="129"/>
                  </a:cubicBezTo>
                  <a:cubicBezTo>
                    <a:pt x="4" y="141"/>
                    <a:pt x="8" y="156"/>
                    <a:pt x="1" y="165"/>
                  </a:cubicBezTo>
                  <a:cubicBezTo>
                    <a:pt x="0" y="168"/>
                    <a:pt x="2" y="169"/>
                    <a:pt x="2" y="171"/>
                  </a:cubicBezTo>
                  <a:cubicBezTo>
                    <a:pt x="3" y="195"/>
                    <a:pt x="7" y="215"/>
                    <a:pt x="6" y="233"/>
                  </a:cubicBezTo>
                  <a:cubicBezTo>
                    <a:pt x="12" y="244"/>
                    <a:pt x="11" y="257"/>
                    <a:pt x="15" y="267"/>
                  </a:cubicBezTo>
                  <a:cubicBezTo>
                    <a:pt x="18" y="273"/>
                    <a:pt x="23" y="279"/>
                    <a:pt x="27" y="285"/>
                  </a:cubicBezTo>
                  <a:cubicBezTo>
                    <a:pt x="31" y="292"/>
                    <a:pt x="35" y="297"/>
                    <a:pt x="38" y="304"/>
                  </a:cubicBezTo>
                  <a:cubicBezTo>
                    <a:pt x="38" y="311"/>
                    <a:pt x="43" y="312"/>
                    <a:pt x="44" y="318"/>
                  </a:cubicBezTo>
                  <a:cubicBezTo>
                    <a:pt x="50" y="323"/>
                    <a:pt x="54" y="329"/>
                    <a:pt x="60" y="333"/>
                  </a:cubicBezTo>
                  <a:cubicBezTo>
                    <a:pt x="61" y="335"/>
                    <a:pt x="62" y="336"/>
                    <a:pt x="63" y="339"/>
                  </a:cubicBezTo>
                  <a:cubicBezTo>
                    <a:pt x="75" y="351"/>
                    <a:pt x="88" y="366"/>
                    <a:pt x="104" y="370"/>
                  </a:cubicBezTo>
                  <a:cubicBezTo>
                    <a:pt x="106" y="370"/>
                    <a:pt x="109" y="371"/>
                    <a:pt x="111" y="371"/>
                  </a:cubicBezTo>
                  <a:cubicBezTo>
                    <a:pt x="123" y="370"/>
                    <a:pt x="141" y="372"/>
                    <a:pt x="148" y="382"/>
                  </a:cubicBezTo>
                  <a:cubicBezTo>
                    <a:pt x="150" y="382"/>
                    <a:pt x="150" y="380"/>
                    <a:pt x="152" y="381"/>
                  </a:cubicBezTo>
                  <a:cubicBezTo>
                    <a:pt x="154" y="385"/>
                    <a:pt x="161" y="394"/>
                    <a:pt x="166" y="393"/>
                  </a:cubicBezTo>
                  <a:cubicBezTo>
                    <a:pt x="168" y="393"/>
                    <a:pt x="171" y="387"/>
                    <a:pt x="175" y="386"/>
                  </a:cubicBezTo>
                  <a:cubicBezTo>
                    <a:pt x="182" y="384"/>
                    <a:pt x="188" y="392"/>
                    <a:pt x="193" y="390"/>
                  </a:cubicBezTo>
                  <a:cubicBezTo>
                    <a:pt x="196" y="390"/>
                    <a:pt x="199" y="384"/>
                    <a:pt x="201" y="383"/>
                  </a:cubicBezTo>
                  <a:cubicBezTo>
                    <a:pt x="208" y="379"/>
                    <a:pt x="223" y="381"/>
                    <a:pt x="228" y="383"/>
                  </a:cubicBezTo>
                  <a:cubicBezTo>
                    <a:pt x="233" y="384"/>
                    <a:pt x="235" y="389"/>
                    <a:pt x="239" y="388"/>
                  </a:cubicBezTo>
                  <a:cubicBezTo>
                    <a:pt x="242" y="387"/>
                    <a:pt x="244" y="382"/>
                    <a:pt x="244" y="375"/>
                  </a:cubicBezTo>
                  <a:cubicBezTo>
                    <a:pt x="252" y="358"/>
                    <a:pt x="276" y="370"/>
                    <a:pt x="290" y="363"/>
                  </a:cubicBezTo>
                  <a:cubicBezTo>
                    <a:pt x="301" y="368"/>
                    <a:pt x="310" y="358"/>
                    <a:pt x="320" y="359"/>
                  </a:cubicBezTo>
                  <a:cubicBezTo>
                    <a:pt x="322" y="359"/>
                    <a:pt x="325" y="361"/>
                    <a:pt x="327" y="361"/>
                  </a:cubicBezTo>
                  <a:cubicBezTo>
                    <a:pt x="330" y="361"/>
                    <a:pt x="335" y="358"/>
                    <a:pt x="339" y="357"/>
                  </a:cubicBezTo>
                  <a:cubicBezTo>
                    <a:pt x="347" y="355"/>
                    <a:pt x="353" y="355"/>
                    <a:pt x="359" y="352"/>
                  </a:cubicBezTo>
                  <a:cubicBezTo>
                    <a:pt x="369" y="362"/>
                    <a:pt x="376" y="351"/>
                    <a:pt x="384" y="351"/>
                  </a:cubicBezTo>
                  <a:cubicBezTo>
                    <a:pt x="387" y="351"/>
                    <a:pt x="390" y="354"/>
                    <a:pt x="393" y="354"/>
                  </a:cubicBezTo>
                  <a:cubicBezTo>
                    <a:pt x="396" y="354"/>
                    <a:pt x="399" y="351"/>
                    <a:pt x="402" y="351"/>
                  </a:cubicBezTo>
                  <a:cubicBezTo>
                    <a:pt x="405" y="352"/>
                    <a:pt x="408" y="355"/>
                    <a:pt x="411" y="354"/>
                  </a:cubicBezTo>
                  <a:cubicBezTo>
                    <a:pt x="413" y="354"/>
                    <a:pt x="415" y="352"/>
                    <a:pt x="417" y="353"/>
                  </a:cubicBezTo>
                  <a:cubicBezTo>
                    <a:pt x="419" y="353"/>
                    <a:pt x="421" y="355"/>
                    <a:pt x="423" y="355"/>
                  </a:cubicBezTo>
                  <a:cubicBezTo>
                    <a:pt x="426" y="354"/>
                    <a:pt x="428" y="351"/>
                    <a:pt x="431" y="350"/>
                  </a:cubicBezTo>
                  <a:cubicBezTo>
                    <a:pt x="441" y="349"/>
                    <a:pt x="452" y="352"/>
                    <a:pt x="461" y="345"/>
                  </a:cubicBezTo>
                  <a:cubicBezTo>
                    <a:pt x="477" y="351"/>
                    <a:pt x="492" y="342"/>
                    <a:pt x="512" y="348"/>
                  </a:cubicBezTo>
                  <a:cubicBezTo>
                    <a:pt x="517" y="346"/>
                    <a:pt x="520" y="344"/>
                    <a:pt x="525" y="346"/>
                  </a:cubicBezTo>
                  <a:cubicBezTo>
                    <a:pt x="527" y="346"/>
                    <a:pt x="527" y="343"/>
                    <a:pt x="528" y="344"/>
                  </a:cubicBezTo>
                  <a:cubicBezTo>
                    <a:pt x="539" y="346"/>
                    <a:pt x="549" y="338"/>
                    <a:pt x="560" y="342"/>
                  </a:cubicBezTo>
                  <a:cubicBezTo>
                    <a:pt x="560" y="341"/>
                    <a:pt x="561" y="340"/>
                    <a:pt x="562" y="339"/>
                  </a:cubicBezTo>
                  <a:cubicBezTo>
                    <a:pt x="576" y="344"/>
                    <a:pt x="595" y="344"/>
                    <a:pt x="606" y="339"/>
                  </a:cubicBezTo>
                  <a:cubicBezTo>
                    <a:pt x="615" y="344"/>
                    <a:pt x="626" y="338"/>
                    <a:pt x="637" y="338"/>
                  </a:cubicBezTo>
                  <a:cubicBezTo>
                    <a:pt x="642" y="338"/>
                    <a:pt x="647" y="341"/>
                    <a:pt x="652" y="340"/>
                  </a:cubicBezTo>
                  <a:cubicBezTo>
                    <a:pt x="661" y="338"/>
                    <a:pt x="673" y="341"/>
                    <a:pt x="683" y="339"/>
                  </a:cubicBezTo>
                  <a:cubicBezTo>
                    <a:pt x="685" y="339"/>
                    <a:pt x="688" y="336"/>
                    <a:pt x="691" y="336"/>
                  </a:cubicBezTo>
                  <a:cubicBezTo>
                    <a:pt x="695" y="335"/>
                    <a:pt x="701" y="338"/>
                    <a:pt x="706" y="337"/>
                  </a:cubicBezTo>
                  <a:cubicBezTo>
                    <a:pt x="726" y="331"/>
                    <a:pt x="748" y="336"/>
                    <a:pt x="766" y="336"/>
                  </a:cubicBezTo>
                  <a:cubicBezTo>
                    <a:pt x="771" y="336"/>
                    <a:pt x="776" y="333"/>
                    <a:pt x="782" y="332"/>
                  </a:cubicBezTo>
                  <a:cubicBezTo>
                    <a:pt x="792" y="330"/>
                    <a:pt x="802" y="336"/>
                    <a:pt x="812" y="335"/>
                  </a:cubicBezTo>
                  <a:cubicBezTo>
                    <a:pt x="814" y="334"/>
                    <a:pt x="817" y="333"/>
                    <a:pt x="819" y="332"/>
                  </a:cubicBezTo>
                  <a:cubicBezTo>
                    <a:pt x="825" y="331"/>
                    <a:pt x="831" y="333"/>
                    <a:pt x="837" y="333"/>
                  </a:cubicBezTo>
                  <a:cubicBezTo>
                    <a:pt x="852" y="333"/>
                    <a:pt x="868" y="328"/>
                    <a:pt x="882" y="333"/>
                  </a:cubicBezTo>
                  <a:cubicBezTo>
                    <a:pt x="901" y="328"/>
                    <a:pt x="928" y="330"/>
                    <a:pt x="950" y="330"/>
                  </a:cubicBezTo>
                  <a:cubicBezTo>
                    <a:pt x="955" y="325"/>
                    <a:pt x="959" y="330"/>
                    <a:pt x="964" y="329"/>
                  </a:cubicBezTo>
                  <a:cubicBezTo>
                    <a:pt x="980" y="328"/>
                    <a:pt x="1000" y="323"/>
                    <a:pt x="1016" y="327"/>
                  </a:cubicBezTo>
                  <a:cubicBezTo>
                    <a:pt x="1084" y="321"/>
                    <a:pt x="1154" y="328"/>
                    <a:pt x="1222" y="321"/>
                  </a:cubicBezTo>
                  <a:cubicBezTo>
                    <a:pt x="1227" y="326"/>
                    <a:pt x="1236" y="324"/>
                    <a:pt x="1240" y="321"/>
                  </a:cubicBezTo>
                  <a:cubicBezTo>
                    <a:pt x="1241" y="324"/>
                    <a:pt x="1244" y="324"/>
                    <a:pt x="1247" y="325"/>
                  </a:cubicBezTo>
                  <a:cubicBezTo>
                    <a:pt x="1255" y="319"/>
                    <a:pt x="1266" y="325"/>
                    <a:pt x="1276" y="324"/>
                  </a:cubicBezTo>
                  <a:cubicBezTo>
                    <a:pt x="1279" y="318"/>
                    <a:pt x="1286" y="323"/>
                    <a:pt x="1290" y="318"/>
                  </a:cubicBezTo>
                  <a:cubicBezTo>
                    <a:pt x="1291" y="322"/>
                    <a:pt x="1287" y="321"/>
                    <a:pt x="1290" y="323"/>
                  </a:cubicBezTo>
                  <a:cubicBezTo>
                    <a:pt x="1298" y="312"/>
                    <a:pt x="1321" y="319"/>
                    <a:pt x="1331" y="317"/>
                  </a:cubicBezTo>
                  <a:cubicBezTo>
                    <a:pt x="1331" y="317"/>
                    <a:pt x="1331" y="315"/>
                    <a:pt x="1332" y="315"/>
                  </a:cubicBezTo>
                  <a:cubicBezTo>
                    <a:pt x="1334" y="318"/>
                    <a:pt x="1335" y="312"/>
                    <a:pt x="1338" y="313"/>
                  </a:cubicBezTo>
                  <a:cubicBezTo>
                    <a:pt x="1357" y="312"/>
                    <a:pt x="1372" y="302"/>
                    <a:pt x="1388" y="299"/>
                  </a:cubicBezTo>
                  <a:cubicBezTo>
                    <a:pt x="1390" y="301"/>
                    <a:pt x="1395" y="306"/>
                    <a:pt x="1397" y="302"/>
                  </a:cubicBezTo>
                  <a:cubicBezTo>
                    <a:pt x="1394" y="301"/>
                    <a:pt x="1391" y="302"/>
                    <a:pt x="1391" y="297"/>
                  </a:cubicBezTo>
                  <a:cubicBezTo>
                    <a:pt x="1396" y="299"/>
                    <a:pt x="1403" y="297"/>
                    <a:pt x="1406" y="294"/>
                  </a:cubicBezTo>
                  <a:cubicBezTo>
                    <a:pt x="1412" y="294"/>
                    <a:pt x="1415" y="296"/>
                    <a:pt x="1421" y="293"/>
                  </a:cubicBezTo>
                  <a:cubicBezTo>
                    <a:pt x="1422" y="293"/>
                    <a:pt x="1420" y="288"/>
                    <a:pt x="1423" y="289"/>
                  </a:cubicBezTo>
                  <a:cubicBezTo>
                    <a:pt x="1431" y="292"/>
                    <a:pt x="1435" y="288"/>
                    <a:pt x="1443" y="291"/>
                  </a:cubicBezTo>
                  <a:cubicBezTo>
                    <a:pt x="1445" y="287"/>
                    <a:pt x="1454" y="286"/>
                    <a:pt x="1457" y="289"/>
                  </a:cubicBezTo>
                  <a:cubicBezTo>
                    <a:pt x="1459" y="287"/>
                    <a:pt x="1454" y="285"/>
                    <a:pt x="1457" y="284"/>
                  </a:cubicBezTo>
                  <a:cubicBezTo>
                    <a:pt x="1463" y="283"/>
                    <a:pt x="1470" y="281"/>
                    <a:pt x="1476" y="285"/>
                  </a:cubicBezTo>
                  <a:cubicBezTo>
                    <a:pt x="1478" y="283"/>
                    <a:pt x="1479" y="280"/>
                    <a:pt x="1482" y="280"/>
                  </a:cubicBezTo>
                  <a:cubicBezTo>
                    <a:pt x="1483" y="280"/>
                    <a:pt x="1481" y="284"/>
                    <a:pt x="1484" y="283"/>
                  </a:cubicBezTo>
                  <a:cubicBezTo>
                    <a:pt x="1486" y="281"/>
                    <a:pt x="1482" y="278"/>
                    <a:pt x="1483" y="275"/>
                  </a:cubicBezTo>
                  <a:cubicBezTo>
                    <a:pt x="1486" y="274"/>
                    <a:pt x="1486" y="271"/>
                    <a:pt x="1488" y="269"/>
                  </a:cubicBezTo>
                  <a:cubicBezTo>
                    <a:pt x="1492" y="272"/>
                    <a:pt x="1496" y="267"/>
                    <a:pt x="1501" y="266"/>
                  </a:cubicBezTo>
                  <a:cubicBezTo>
                    <a:pt x="1505" y="264"/>
                    <a:pt x="1510" y="266"/>
                    <a:pt x="1515" y="265"/>
                  </a:cubicBezTo>
                  <a:cubicBezTo>
                    <a:pt x="1518" y="264"/>
                    <a:pt x="1520" y="261"/>
                    <a:pt x="1524" y="262"/>
                  </a:cubicBezTo>
                  <a:cubicBezTo>
                    <a:pt x="1528" y="262"/>
                    <a:pt x="1530" y="266"/>
                    <a:pt x="1534" y="266"/>
                  </a:cubicBezTo>
                  <a:cubicBezTo>
                    <a:pt x="1536" y="265"/>
                    <a:pt x="1533" y="262"/>
                    <a:pt x="1536" y="262"/>
                  </a:cubicBezTo>
                  <a:cubicBezTo>
                    <a:pt x="1549" y="262"/>
                    <a:pt x="1563" y="262"/>
                    <a:pt x="1573" y="257"/>
                  </a:cubicBezTo>
                  <a:cubicBezTo>
                    <a:pt x="1557" y="263"/>
                    <a:pt x="1547" y="254"/>
                    <a:pt x="1533" y="260"/>
                  </a:cubicBezTo>
                  <a:cubicBezTo>
                    <a:pt x="1532" y="255"/>
                    <a:pt x="1527" y="262"/>
                    <a:pt x="1526" y="256"/>
                  </a:cubicBezTo>
                  <a:cubicBezTo>
                    <a:pt x="1525" y="258"/>
                    <a:pt x="1528" y="260"/>
                    <a:pt x="1525" y="260"/>
                  </a:cubicBezTo>
                  <a:cubicBezTo>
                    <a:pt x="1524" y="259"/>
                    <a:pt x="1523" y="258"/>
                    <a:pt x="1522" y="258"/>
                  </a:cubicBezTo>
                  <a:cubicBezTo>
                    <a:pt x="1524" y="253"/>
                    <a:pt x="1521" y="253"/>
                    <a:pt x="1521" y="250"/>
                  </a:cubicBezTo>
                  <a:cubicBezTo>
                    <a:pt x="1509" y="249"/>
                    <a:pt x="1500" y="251"/>
                    <a:pt x="1490" y="250"/>
                  </a:cubicBezTo>
                  <a:cubicBezTo>
                    <a:pt x="1489" y="251"/>
                    <a:pt x="1492" y="253"/>
                    <a:pt x="1489" y="254"/>
                  </a:cubicBezTo>
                  <a:cubicBezTo>
                    <a:pt x="1486" y="254"/>
                    <a:pt x="1483" y="253"/>
                    <a:pt x="1478" y="254"/>
                  </a:cubicBezTo>
                  <a:cubicBezTo>
                    <a:pt x="1477" y="250"/>
                    <a:pt x="1475" y="248"/>
                    <a:pt x="1477" y="243"/>
                  </a:cubicBezTo>
                  <a:cubicBezTo>
                    <a:pt x="1490" y="245"/>
                    <a:pt x="1508" y="239"/>
                    <a:pt x="1524" y="239"/>
                  </a:cubicBezTo>
                  <a:cubicBezTo>
                    <a:pt x="1529" y="239"/>
                    <a:pt x="1533" y="244"/>
                    <a:pt x="1536" y="238"/>
                  </a:cubicBezTo>
                  <a:cubicBezTo>
                    <a:pt x="1529" y="239"/>
                    <a:pt x="1524" y="232"/>
                    <a:pt x="1518" y="231"/>
                  </a:cubicBezTo>
                  <a:cubicBezTo>
                    <a:pt x="1510" y="229"/>
                    <a:pt x="1501" y="235"/>
                    <a:pt x="1494" y="233"/>
                  </a:cubicBezTo>
                  <a:cubicBezTo>
                    <a:pt x="1491" y="232"/>
                    <a:pt x="1491" y="231"/>
                    <a:pt x="1489" y="230"/>
                  </a:cubicBezTo>
                  <a:cubicBezTo>
                    <a:pt x="1487" y="230"/>
                    <a:pt x="1484" y="233"/>
                    <a:pt x="1483" y="233"/>
                  </a:cubicBezTo>
                  <a:cubicBezTo>
                    <a:pt x="1481" y="232"/>
                    <a:pt x="1481" y="230"/>
                    <a:pt x="1479" y="230"/>
                  </a:cubicBezTo>
                  <a:cubicBezTo>
                    <a:pt x="1476" y="230"/>
                    <a:pt x="1473" y="233"/>
                    <a:pt x="1469" y="233"/>
                  </a:cubicBezTo>
                  <a:cubicBezTo>
                    <a:pt x="1463" y="232"/>
                    <a:pt x="1458" y="228"/>
                    <a:pt x="1451" y="229"/>
                  </a:cubicBezTo>
                  <a:cubicBezTo>
                    <a:pt x="1450" y="227"/>
                    <a:pt x="1451" y="223"/>
                    <a:pt x="1452" y="222"/>
                  </a:cubicBezTo>
                  <a:cubicBezTo>
                    <a:pt x="1460" y="223"/>
                    <a:pt x="1462" y="223"/>
                    <a:pt x="1470" y="223"/>
                  </a:cubicBezTo>
                  <a:cubicBezTo>
                    <a:pt x="1469" y="223"/>
                    <a:pt x="1468" y="222"/>
                    <a:pt x="1469" y="220"/>
                  </a:cubicBezTo>
                  <a:cubicBezTo>
                    <a:pt x="1471" y="221"/>
                    <a:pt x="1472" y="222"/>
                    <a:pt x="1474" y="220"/>
                  </a:cubicBezTo>
                  <a:cubicBezTo>
                    <a:pt x="1468" y="220"/>
                    <a:pt x="1469" y="212"/>
                    <a:pt x="1471" y="209"/>
                  </a:cubicBezTo>
                  <a:cubicBezTo>
                    <a:pt x="1486" y="212"/>
                    <a:pt x="1505" y="210"/>
                    <a:pt x="1517" y="213"/>
                  </a:cubicBezTo>
                  <a:cubicBezTo>
                    <a:pt x="1518" y="211"/>
                    <a:pt x="1519" y="209"/>
                    <a:pt x="1522" y="208"/>
                  </a:cubicBezTo>
                  <a:cubicBezTo>
                    <a:pt x="1536" y="207"/>
                    <a:pt x="1551" y="211"/>
                    <a:pt x="1566" y="210"/>
                  </a:cubicBezTo>
                  <a:cubicBezTo>
                    <a:pt x="1550" y="202"/>
                    <a:pt x="1532" y="204"/>
                    <a:pt x="1512" y="205"/>
                  </a:cubicBezTo>
                  <a:cubicBezTo>
                    <a:pt x="1511" y="204"/>
                    <a:pt x="1512" y="202"/>
                    <a:pt x="1510" y="202"/>
                  </a:cubicBezTo>
                  <a:cubicBezTo>
                    <a:pt x="1501" y="204"/>
                    <a:pt x="1492" y="202"/>
                    <a:pt x="1485" y="203"/>
                  </a:cubicBezTo>
                  <a:cubicBezTo>
                    <a:pt x="1482" y="199"/>
                    <a:pt x="1480" y="194"/>
                    <a:pt x="1477" y="189"/>
                  </a:cubicBezTo>
                  <a:cubicBezTo>
                    <a:pt x="1456" y="191"/>
                    <a:pt x="1442" y="173"/>
                    <a:pt x="1422" y="172"/>
                  </a:cubicBezTo>
                  <a:cubicBezTo>
                    <a:pt x="1423" y="169"/>
                    <a:pt x="1421" y="168"/>
                    <a:pt x="1421" y="166"/>
                  </a:cubicBezTo>
                  <a:cubicBezTo>
                    <a:pt x="1423" y="164"/>
                    <a:pt x="1424" y="161"/>
                    <a:pt x="1426" y="159"/>
                  </a:cubicBezTo>
                  <a:cubicBezTo>
                    <a:pt x="1429" y="159"/>
                    <a:pt x="1433" y="157"/>
                    <a:pt x="1435" y="160"/>
                  </a:cubicBezTo>
                  <a:cubicBezTo>
                    <a:pt x="1453" y="152"/>
                    <a:pt x="1476" y="160"/>
                    <a:pt x="1498" y="157"/>
                  </a:cubicBezTo>
                  <a:cubicBezTo>
                    <a:pt x="1500" y="152"/>
                    <a:pt x="1499" y="149"/>
                    <a:pt x="1497" y="144"/>
                  </a:cubicBezTo>
                  <a:cubicBezTo>
                    <a:pt x="1487" y="141"/>
                    <a:pt x="1478" y="147"/>
                    <a:pt x="1468" y="140"/>
                  </a:cubicBezTo>
                  <a:cubicBezTo>
                    <a:pt x="1465" y="128"/>
                    <a:pt x="1469" y="121"/>
                    <a:pt x="1477" y="121"/>
                  </a:cubicBezTo>
                  <a:cubicBezTo>
                    <a:pt x="1491" y="121"/>
                    <a:pt x="1515" y="124"/>
                    <a:pt x="1523" y="126"/>
                  </a:cubicBezTo>
                  <a:cubicBezTo>
                    <a:pt x="1544" y="125"/>
                    <a:pt x="1564" y="125"/>
                    <a:pt x="1584" y="126"/>
                  </a:cubicBezTo>
                  <a:cubicBezTo>
                    <a:pt x="1604" y="127"/>
                    <a:pt x="1625" y="128"/>
                    <a:pt x="1645" y="127"/>
                  </a:cubicBezTo>
                  <a:cubicBezTo>
                    <a:pt x="1623" y="123"/>
                    <a:pt x="1601" y="127"/>
                    <a:pt x="1581" y="121"/>
                  </a:cubicBezTo>
                  <a:cubicBezTo>
                    <a:pt x="1581" y="123"/>
                    <a:pt x="1580" y="124"/>
                    <a:pt x="1578" y="124"/>
                  </a:cubicBezTo>
                  <a:cubicBezTo>
                    <a:pt x="1558" y="121"/>
                    <a:pt x="1536" y="119"/>
                    <a:pt x="1518" y="122"/>
                  </a:cubicBezTo>
                  <a:cubicBezTo>
                    <a:pt x="1511" y="114"/>
                    <a:pt x="1496" y="121"/>
                    <a:pt x="1489" y="114"/>
                  </a:cubicBezTo>
                  <a:cubicBezTo>
                    <a:pt x="1492" y="103"/>
                    <a:pt x="1499" y="98"/>
                    <a:pt x="1507" y="96"/>
                  </a:cubicBezTo>
                  <a:cubicBezTo>
                    <a:pt x="1499" y="96"/>
                    <a:pt x="1491" y="92"/>
                    <a:pt x="1485" y="91"/>
                  </a:cubicBezTo>
                  <a:cubicBezTo>
                    <a:pt x="1479" y="90"/>
                    <a:pt x="1470" y="92"/>
                    <a:pt x="1467" y="90"/>
                  </a:cubicBezTo>
                  <a:cubicBezTo>
                    <a:pt x="1467" y="89"/>
                    <a:pt x="1468" y="87"/>
                    <a:pt x="1467" y="87"/>
                  </a:cubicBezTo>
                  <a:cubicBezTo>
                    <a:pt x="1469" y="87"/>
                    <a:pt x="1463" y="87"/>
                    <a:pt x="1462" y="87"/>
                  </a:cubicBezTo>
                  <a:cubicBezTo>
                    <a:pt x="1459" y="88"/>
                    <a:pt x="1460" y="89"/>
                    <a:pt x="1456" y="89"/>
                  </a:cubicBezTo>
                  <a:cubicBezTo>
                    <a:pt x="1452" y="88"/>
                    <a:pt x="1452" y="88"/>
                    <a:pt x="1449" y="85"/>
                  </a:cubicBezTo>
                  <a:cubicBezTo>
                    <a:pt x="1434" y="82"/>
                    <a:pt x="1418" y="84"/>
                    <a:pt x="1403" y="81"/>
                  </a:cubicBezTo>
                  <a:cubicBezTo>
                    <a:pt x="1401" y="81"/>
                    <a:pt x="1398" y="81"/>
                    <a:pt x="1398" y="80"/>
                  </a:cubicBezTo>
                  <a:cubicBezTo>
                    <a:pt x="1396" y="80"/>
                    <a:pt x="1398" y="78"/>
                    <a:pt x="1396" y="77"/>
                  </a:cubicBezTo>
                  <a:cubicBezTo>
                    <a:pt x="1395" y="77"/>
                    <a:pt x="1395" y="79"/>
                    <a:pt x="1393" y="79"/>
                  </a:cubicBezTo>
                  <a:cubicBezTo>
                    <a:pt x="1387" y="78"/>
                    <a:pt x="1381" y="76"/>
                    <a:pt x="1374" y="76"/>
                  </a:cubicBezTo>
                  <a:cubicBezTo>
                    <a:pt x="1359" y="76"/>
                    <a:pt x="1341" y="72"/>
                    <a:pt x="1329" y="71"/>
                  </a:cubicBezTo>
                  <a:cubicBezTo>
                    <a:pt x="1326" y="71"/>
                    <a:pt x="1330" y="68"/>
                    <a:pt x="1326" y="67"/>
                  </a:cubicBezTo>
                  <a:cubicBezTo>
                    <a:pt x="1305" y="64"/>
                    <a:pt x="1283" y="60"/>
                    <a:pt x="1260" y="58"/>
                  </a:cubicBezTo>
                  <a:cubicBezTo>
                    <a:pt x="1258" y="57"/>
                    <a:pt x="1260" y="53"/>
                    <a:pt x="1257" y="54"/>
                  </a:cubicBezTo>
                  <a:cubicBezTo>
                    <a:pt x="1254" y="53"/>
                    <a:pt x="1254" y="58"/>
                    <a:pt x="1252" y="57"/>
                  </a:cubicBezTo>
                  <a:cubicBezTo>
                    <a:pt x="1250" y="56"/>
                    <a:pt x="1248" y="54"/>
                    <a:pt x="1248" y="52"/>
                  </a:cubicBezTo>
                  <a:cubicBezTo>
                    <a:pt x="1222" y="47"/>
                    <a:pt x="1194" y="49"/>
                    <a:pt x="1167" y="50"/>
                  </a:cubicBezTo>
                  <a:cubicBezTo>
                    <a:pt x="1142" y="50"/>
                    <a:pt x="1116" y="49"/>
                    <a:pt x="1092" y="48"/>
                  </a:cubicBezTo>
                  <a:cubicBezTo>
                    <a:pt x="1073" y="48"/>
                    <a:pt x="1055" y="51"/>
                    <a:pt x="1038" y="48"/>
                  </a:cubicBezTo>
                  <a:cubicBezTo>
                    <a:pt x="1016" y="50"/>
                    <a:pt x="996" y="49"/>
                    <a:pt x="975" y="49"/>
                  </a:cubicBezTo>
                  <a:cubicBezTo>
                    <a:pt x="959" y="49"/>
                    <a:pt x="943" y="46"/>
                    <a:pt x="930" y="48"/>
                  </a:cubicBezTo>
                  <a:cubicBezTo>
                    <a:pt x="928" y="48"/>
                    <a:pt x="925" y="50"/>
                    <a:pt x="922" y="50"/>
                  </a:cubicBezTo>
                  <a:cubicBezTo>
                    <a:pt x="918" y="50"/>
                    <a:pt x="915" y="47"/>
                    <a:pt x="911" y="47"/>
                  </a:cubicBezTo>
                  <a:cubicBezTo>
                    <a:pt x="900" y="46"/>
                    <a:pt x="889" y="50"/>
                    <a:pt x="879" y="49"/>
                  </a:cubicBezTo>
                  <a:cubicBezTo>
                    <a:pt x="867" y="49"/>
                    <a:pt x="856" y="48"/>
                    <a:pt x="844" y="47"/>
                  </a:cubicBezTo>
                  <a:cubicBezTo>
                    <a:pt x="838" y="47"/>
                    <a:pt x="831" y="50"/>
                    <a:pt x="825" y="50"/>
                  </a:cubicBezTo>
                  <a:cubicBezTo>
                    <a:pt x="821" y="50"/>
                    <a:pt x="816" y="47"/>
                    <a:pt x="812" y="47"/>
                  </a:cubicBezTo>
                  <a:cubicBezTo>
                    <a:pt x="799" y="47"/>
                    <a:pt x="786" y="51"/>
                    <a:pt x="775" y="50"/>
                  </a:cubicBezTo>
                  <a:cubicBezTo>
                    <a:pt x="759" y="49"/>
                    <a:pt x="743" y="44"/>
                    <a:pt x="727" y="48"/>
                  </a:cubicBezTo>
                  <a:cubicBezTo>
                    <a:pt x="709" y="46"/>
                    <a:pt x="688" y="45"/>
                    <a:pt x="671" y="47"/>
                  </a:cubicBezTo>
                  <a:cubicBezTo>
                    <a:pt x="657" y="39"/>
                    <a:pt x="643" y="47"/>
                    <a:pt x="627" y="45"/>
                  </a:cubicBezTo>
                  <a:cubicBezTo>
                    <a:pt x="626" y="45"/>
                    <a:pt x="624" y="43"/>
                    <a:pt x="623" y="43"/>
                  </a:cubicBezTo>
                  <a:cubicBezTo>
                    <a:pt x="599" y="37"/>
                    <a:pt x="573" y="47"/>
                    <a:pt x="554" y="42"/>
                  </a:cubicBezTo>
                  <a:cubicBezTo>
                    <a:pt x="547" y="47"/>
                    <a:pt x="541" y="41"/>
                    <a:pt x="534" y="40"/>
                  </a:cubicBezTo>
                  <a:cubicBezTo>
                    <a:pt x="527" y="39"/>
                    <a:pt x="521" y="42"/>
                    <a:pt x="514" y="42"/>
                  </a:cubicBezTo>
                  <a:cubicBezTo>
                    <a:pt x="511" y="43"/>
                    <a:pt x="509" y="41"/>
                    <a:pt x="507" y="40"/>
                  </a:cubicBezTo>
                  <a:cubicBezTo>
                    <a:pt x="500" y="40"/>
                    <a:pt x="493" y="43"/>
                    <a:pt x="486" y="44"/>
                  </a:cubicBezTo>
                  <a:cubicBezTo>
                    <a:pt x="474" y="45"/>
                    <a:pt x="462" y="36"/>
                    <a:pt x="449" y="42"/>
                  </a:cubicBezTo>
                  <a:cubicBezTo>
                    <a:pt x="439" y="38"/>
                    <a:pt x="423" y="34"/>
                    <a:pt x="412" y="39"/>
                  </a:cubicBezTo>
                  <a:cubicBezTo>
                    <a:pt x="392" y="32"/>
                    <a:pt x="372" y="40"/>
                    <a:pt x="352" y="37"/>
                  </a:cubicBezTo>
                  <a:cubicBezTo>
                    <a:pt x="345" y="36"/>
                    <a:pt x="339" y="31"/>
                    <a:pt x="332" y="36"/>
                  </a:cubicBezTo>
                  <a:cubicBezTo>
                    <a:pt x="325" y="31"/>
                    <a:pt x="316" y="34"/>
                    <a:pt x="308" y="34"/>
                  </a:cubicBezTo>
                  <a:cubicBezTo>
                    <a:pt x="299" y="33"/>
                    <a:pt x="290" y="30"/>
                    <a:pt x="281" y="29"/>
                  </a:cubicBezTo>
                  <a:cubicBezTo>
                    <a:pt x="268" y="28"/>
                    <a:pt x="253" y="33"/>
                    <a:pt x="243" y="22"/>
                  </a:cubicBezTo>
                  <a:cubicBezTo>
                    <a:pt x="238" y="1"/>
                    <a:pt x="230" y="33"/>
                    <a:pt x="220" y="29"/>
                  </a:cubicBezTo>
                  <a:cubicBezTo>
                    <a:pt x="214" y="24"/>
                    <a:pt x="215" y="18"/>
                    <a:pt x="212" y="10"/>
                  </a:cubicBezTo>
                  <a:cubicBezTo>
                    <a:pt x="207" y="7"/>
                    <a:pt x="203" y="9"/>
                    <a:pt x="198" y="11"/>
                  </a:cubicBezTo>
                  <a:cubicBezTo>
                    <a:pt x="193" y="9"/>
                    <a:pt x="188" y="0"/>
                    <a:pt x="181" y="0"/>
                  </a:cubicBezTo>
                  <a:close/>
                  <a:moveTo>
                    <a:pt x="1459" y="265"/>
                  </a:moveTo>
                  <a:cubicBezTo>
                    <a:pt x="1459" y="266"/>
                    <a:pt x="1459" y="266"/>
                    <a:pt x="1460" y="267"/>
                  </a:cubicBezTo>
                  <a:cubicBezTo>
                    <a:pt x="1458" y="271"/>
                    <a:pt x="1455" y="264"/>
                    <a:pt x="1459" y="265"/>
                  </a:cubicBezTo>
                  <a:close/>
                  <a:moveTo>
                    <a:pt x="1461" y="263"/>
                  </a:moveTo>
                  <a:cubicBezTo>
                    <a:pt x="1467" y="263"/>
                    <a:pt x="1476" y="259"/>
                    <a:pt x="1480" y="263"/>
                  </a:cubicBezTo>
                  <a:cubicBezTo>
                    <a:pt x="1481" y="263"/>
                    <a:pt x="1479" y="258"/>
                    <a:pt x="1481" y="257"/>
                  </a:cubicBezTo>
                  <a:cubicBezTo>
                    <a:pt x="1483" y="259"/>
                    <a:pt x="1486" y="261"/>
                    <a:pt x="1491" y="262"/>
                  </a:cubicBezTo>
                  <a:cubicBezTo>
                    <a:pt x="1490" y="270"/>
                    <a:pt x="1482" y="264"/>
                    <a:pt x="1481" y="271"/>
                  </a:cubicBezTo>
                  <a:cubicBezTo>
                    <a:pt x="1478" y="270"/>
                    <a:pt x="1476" y="270"/>
                    <a:pt x="1474" y="273"/>
                  </a:cubicBezTo>
                  <a:cubicBezTo>
                    <a:pt x="1468" y="270"/>
                    <a:pt x="1466" y="275"/>
                    <a:pt x="1461" y="272"/>
                  </a:cubicBezTo>
                  <a:cubicBezTo>
                    <a:pt x="1462" y="267"/>
                    <a:pt x="1460" y="268"/>
                    <a:pt x="1461" y="2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69" name="Rectangle 68"/>
          <p:cNvSpPr/>
          <p:nvPr/>
        </p:nvSpPr>
        <p:spPr>
          <a:xfrm>
            <a:off x="5023232" y="2251659"/>
            <a:ext cx="2419349" cy="808790"/>
          </a:xfrm>
          <a:prstGeom prst="rect">
            <a:avLst/>
          </a:prstGeom>
        </p:spPr>
        <p:txBody>
          <a:bodyPr wrap="none">
            <a:prstTxWarp prst="textCascadeUp">
              <a:avLst/>
            </a:prstTxWarp>
            <a:spAutoFit/>
          </a:bodyPr>
          <a:lstStyle/>
          <a:p>
            <a:pPr algn="ctr"/>
            <a:r>
              <a:rPr lang="en-US" sz="13800" dirty="0">
                <a:solidFill>
                  <a:schemeClr val="bg1"/>
                </a:solidFill>
                <a:latin typeface="Hilda Sonnenschein" panose="02000400000000000000" charset="0"/>
              </a:rPr>
              <a:t>features</a:t>
            </a:r>
            <a:endParaRPr lang="en-US" sz="13800" dirty="0">
              <a:solidFill>
                <a:schemeClr val="bg1"/>
              </a:solidFill>
              <a:latin typeface="Hilda Sonnenschein" panose="02000400000000000000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9156117" y="5811243"/>
            <a:ext cx="25410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600" spc="600" dirty="0">
                <a:solidFill>
                  <a:srgbClr val="FF290D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WORKING WITH</a:t>
            </a:r>
            <a:endParaRPr lang="en-US" sz="1600" spc="600" dirty="0">
              <a:solidFill>
                <a:srgbClr val="FF290D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pPr algn="ctr"/>
            <a:r>
              <a:rPr lang="en-US" sz="1600" spc="600" dirty="0">
                <a:solidFill>
                  <a:srgbClr val="FF290D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MY FRIENDS</a:t>
            </a:r>
            <a:endParaRPr lang="en-US" sz="1600" spc="600" dirty="0">
              <a:solidFill>
                <a:srgbClr val="FF290D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57926" y="2828834"/>
            <a:ext cx="99097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290D"/>
                </a:solidFill>
                <a:latin typeface="Hilda Sonnenschein" panose="02000400000000000000" charset="0"/>
                <a:ea typeface="Source Sans Pro" panose="020B0503030403020204" pitchFamily="34" charset="0"/>
              </a:rPr>
              <a:t>Urban</a:t>
            </a:r>
            <a:endParaRPr lang="en-US" sz="2400" dirty="0">
              <a:solidFill>
                <a:srgbClr val="FF290D"/>
              </a:solidFill>
              <a:latin typeface="Hilda Sonnenschein" panose="02000400000000000000" charset="0"/>
              <a:ea typeface="Source Sans Pro" panose="020B0503030403020204" pitchFamily="34" charset="0"/>
            </a:endParaRPr>
          </a:p>
          <a:p>
            <a:r>
              <a:rPr lang="en-US" sz="2400" dirty="0">
                <a:solidFill>
                  <a:srgbClr val="FF290D"/>
                </a:solidFill>
                <a:latin typeface="Hilda Sonnenschein" panose="02000400000000000000" charset="0"/>
                <a:ea typeface="Source Sans Pro" panose="020B0503030403020204" pitchFamily="34" charset="0"/>
              </a:rPr>
              <a:t>Outfits</a:t>
            </a:r>
            <a:endParaRPr lang="en-US" sz="2400" dirty="0">
              <a:solidFill>
                <a:srgbClr val="FF290D"/>
              </a:solidFill>
              <a:latin typeface="Hilda Sonnenschein" panose="02000400000000000000" charset="0"/>
              <a:ea typeface="Source Sans Pro" panose="020B0503030403020204" pitchFamily="34" charset="0"/>
            </a:endParaRPr>
          </a:p>
          <a:p>
            <a:r>
              <a:rPr lang="en-US" sz="2400" dirty="0" err="1">
                <a:solidFill>
                  <a:srgbClr val="FF290D"/>
                </a:solidFill>
                <a:latin typeface="Hilda Sonnenschein" panose="02000400000000000000" charset="0"/>
                <a:ea typeface="Source Sans Pro" panose="020B0503030403020204" pitchFamily="34" charset="0"/>
              </a:rPr>
              <a:t>Ters</a:t>
            </a:r>
            <a:r>
              <a:rPr lang="en-US" sz="2400" dirty="0">
                <a:solidFill>
                  <a:srgbClr val="FF290D"/>
                </a:solidFill>
                <a:latin typeface="Hilda Sonnenschein" panose="02000400000000000000" charset="0"/>
                <a:ea typeface="Source Sans Pro" panose="020B0503030403020204" pitchFamily="34" charset="0"/>
              </a:rPr>
              <a:t>!</a:t>
            </a:r>
            <a:endParaRPr lang="en-US" sz="2400" dirty="0">
              <a:solidFill>
                <a:srgbClr val="FF290D"/>
              </a:solidFill>
              <a:latin typeface="Hilda Sonnenschein" panose="02000400000000000000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>
            <a:off x="3225800" y="494850"/>
            <a:ext cx="4997450" cy="6849373"/>
          </a:xfrm>
          <a:custGeom>
            <a:avLst/>
            <a:gdLst>
              <a:gd name="T0" fmla="*/ 168 w 2392"/>
              <a:gd name="T1" fmla="*/ 3248 h 3280"/>
              <a:gd name="T2" fmla="*/ 1416 w 2392"/>
              <a:gd name="T3" fmla="*/ 2856 h 3280"/>
              <a:gd name="T4" fmla="*/ 2048 w 2392"/>
              <a:gd name="T5" fmla="*/ 2152 h 3280"/>
              <a:gd name="T6" fmla="*/ 2096 w 2392"/>
              <a:gd name="T7" fmla="*/ 1048 h 3280"/>
              <a:gd name="T8" fmla="*/ 832 w 2392"/>
              <a:gd name="T9" fmla="*/ 720 h 3280"/>
              <a:gd name="T10" fmla="*/ 592 w 2392"/>
              <a:gd name="T11" fmla="*/ 2648 h 3280"/>
              <a:gd name="T12" fmla="*/ 16 w 2392"/>
              <a:gd name="T13" fmla="*/ 3120 h 3280"/>
              <a:gd name="T14" fmla="*/ 168 w 2392"/>
              <a:gd name="T15" fmla="*/ 3248 h 3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92" h="3280">
                <a:moveTo>
                  <a:pt x="168" y="3248"/>
                </a:moveTo>
                <a:cubicBezTo>
                  <a:pt x="168" y="3248"/>
                  <a:pt x="1216" y="3128"/>
                  <a:pt x="1416" y="2856"/>
                </a:cubicBezTo>
                <a:cubicBezTo>
                  <a:pt x="1616" y="2584"/>
                  <a:pt x="2039" y="2183"/>
                  <a:pt x="2048" y="2152"/>
                </a:cubicBezTo>
                <a:cubicBezTo>
                  <a:pt x="2069" y="2083"/>
                  <a:pt x="2392" y="1472"/>
                  <a:pt x="2096" y="1048"/>
                </a:cubicBezTo>
                <a:cubicBezTo>
                  <a:pt x="1800" y="624"/>
                  <a:pt x="1120" y="0"/>
                  <a:pt x="832" y="720"/>
                </a:cubicBezTo>
                <a:cubicBezTo>
                  <a:pt x="544" y="1440"/>
                  <a:pt x="760" y="2392"/>
                  <a:pt x="592" y="2648"/>
                </a:cubicBezTo>
                <a:cubicBezTo>
                  <a:pt x="424" y="2904"/>
                  <a:pt x="0" y="2960"/>
                  <a:pt x="16" y="3120"/>
                </a:cubicBezTo>
                <a:cubicBezTo>
                  <a:pt x="32" y="3280"/>
                  <a:pt x="168" y="3248"/>
                  <a:pt x="168" y="3248"/>
                </a:cubicBezTo>
                <a:close/>
              </a:path>
            </a:pathLst>
          </a:custGeom>
          <a:solidFill>
            <a:srgbClr val="FF290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 l="8185" r="8185"/>
          <a:stretch>
            <a:fillRect/>
          </a:stretch>
        </p:blipFill>
        <p:spPr/>
      </p:pic>
      <p:grpSp>
        <p:nvGrpSpPr>
          <p:cNvPr id="9" name="Group 8"/>
          <p:cNvGrpSpPr/>
          <p:nvPr/>
        </p:nvGrpSpPr>
        <p:grpSpPr>
          <a:xfrm>
            <a:off x="1104900" y="1873701"/>
            <a:ext cx="4838700" cy="1893435"/>
            <a:chOff x="505156" y="2321004"/>
            <a:chExt cx="6628738" cy="2593896"/>
          </a:xfrm>
        </p:grpSpPr>
        <p:sp>
          <p:nvSpPr>
            <p:cNvPr id="10" name="Rectangle 9"/>
            <p:cNvSpPr/>
            <p:nvPr/>
          </p:nvSpPr>
          <p:spPr>
            <a:xfrm>
              <a:off x="505156" y="2321004"/>
              <a:ext cx="6628738" cy="2215991"/>
            </a:xfrm>
            <a:prstGeom prst="rect">
              <a:avLst/>
            </a:prstGeom>
          </p:spPr>
          <p:txBody>
            <a:bodyPr wrap="none">
              <a:prstTxWarp prst="textCascadeUp">
                <a:avLst/>
              </a:prstTxWarp>
              <a:spAutoFit/>
            </a:bodyPr>
            <a:lstStyle/>
            <a:p>
              <a:pPr algn="ctr"/>
              <a:r>
                <a:rPr lang="en-US" sz="13800" dirty="0">
                  <a:solidFill>
                    <a:schemeClr val="bg1"/>
                  </a:solidFill>
                  <a:latin typeface="Hilda Sonnenschein" panose="02000400000000000000" charset="0"/>
                </a:rPr>
                <a:t>The art of</a:t>
              </a:r>
              <a:endParaRPr lang="en-US" sz="13800" dirty="0">
                <a:solidFill>
                  <a:schemeClr val="bg1"/>
                </a:solidFill>
                <a:latin typeface="Hilda Sonnenschein" panose="02000400000000000000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19806" y="3806905"/>
              <a:ext cx="3314368" cy="1107995"/>
            </a:xfrm>
            <a:prstGeom prst="rect">
              <a:avLst/>
            </a:prstGeom>
          </p:spPr>
          <p:txBody>
            <a:bodyPr wrap="none">
              <a:prstTxWarp prst="textCascadeUp">
                <a:avLst/>
              </a:prstTxWarp>
              <a:spAutoFit/>
            </a:bodyPr>
            <a:lstStyle/>
            <a:p>
              <a:pPr algn="ctr"/>
              <a:r>
                <a:rPr lang="en-US" sz="13800" dirty="0">
                  <a:solidFill>
                    <a:schemeClr val="bg1"/>
                  </a:solidFill>
                  <a:latin typeface="Hilda Sonnenschein" panose="02000400000000000000" charset="0"/>
                </a:rPr>
                <a:t>Life style</a:t>
              </a:r>
              <a:endParaRPr lang="en-US" sz="13800" dirty="0">
                <a:solidFill>
                  <a:schemeClr val="bg1"/>
                </a:solidFill>
                <a:latin typeface="Hilda Sonnenschein" panose="02000400000000000000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599953" y="-244024"/>
            <a:ext cx="2630147" cy="4235450"/>
            <a:chOff x="9588500" y="-203983"/>
            <a:chExt cx="2772218" cy="4464234"/>
          </a:xfrm>
        </p:grpSpPr>
        <p:sp>
          <p:nvSpPr>
            <p:cNvPr id="12" name="Freeform 11"/>
            <p:cNvSpPr/>
            <p:nvPr/>
          </p:nvSpPr>
          <p:spPr>
            <a:xfrm>
              <a:off x="11349496" y="-203983"/>
              <a:ext cx="1011222" cy="4464234"/>
            </a:xfrm>
            <a:custGeom>
              <a:avLst/>
              <a:gdLst/>
              <a:ahLst/>
              <a:cxnLst/>
              <a:rect l="l" t="t" r="r" b="b"/>
              <a:pathLst>
                <a:path w="564843" h="3845100">
                  <a:moveTo>
                    <a:pt x="10059" y="3394253"/>
                  </a:moveTo>
                  <a:lnTo>
                    <a:pt x="554784" y="3394253"/>
                  </a:lnTo>
                  <a:lnTo>
                    <a:pt x="554784" y="3538319"/>
                  </a:lnTo>
                  <a:lnTo>
                    <a:pt x="338529" y="3538319"/>
                  </a:lnTo>
                  <a:lnTo>
                    <a:pt x="338529" y="3701034"/>
                  </a:lnTo>
                  <a:lnTo>
                    <a:pt x="554784" y="3701034"/>
                  </a:lnTo>
                  <a:lnTo>
                    <a:pt x="554784" y="3845100"/>
                  </a:lnTo>
                  <a:lnTo>
                    <a:pt x="10059" y="3845100"/>
                  </a:lnTo>
                  <a:lnTo>
                    <a:pt x="10059" y="3701034"/>
                  </a:lnTo>
                  <a:lnTo>
                    <a:pt x="212903" y="3701034"/>
                  </a:lnTo>
                  <a:lnTo>
                    <a:pt x="212903" y="3538319"/>
                  </a:lnTo>
                  <a:lnTo>
                    <a:pt x="10059" y="3538319"/>
                  </a:lnTo>
                  <a:close/>
                  <a:moveTo>
                    <a:pt x="10059" y="2869692"/>
                  </a:moveTo>
                  <a:lnTo>
                    <a:pt x="367065" y="3033979"/>
                  </a:lnTo>
                  <a:lnTo>
                    <a:pt x="554784" y="3033979"/>
                  </a:lnTo>
                  <a:lnTo>
                    <a:pt x="554784" y="3178045"/>
                  </a:lnTo>
                  <a:lnTo>
                    <a:pt x="367065" y="3178045"/>
                  </a:lnTo>
                  <a:lnTo>
                    <a:pt x="10059" y="3342332"/>
                  </a:lnTo>
                  <a:lnTo>
                    <a:pt x="10059" y="3188104"/>
                  </a:lnTo>
                  <a:lnTo>
                    <a:pt x="124035" y="3147892"/>
                  </a:lnTo>
                  <a:cubicBezTo>
                    <a:pt x="144392" y="3141209"/>
                    <a:pt x="164435" y="3134473"/>
                    <a:pt x="184164" y="3127685"/>
                  </a:cubicBezTo>
                  <a:cubicBezTo>
                    <a:pt x="203892" y="3120897"/>
                    <a:pt x="224354" y="3113952"/>
                    <a:pt x="245550" y="3106850"/>
                  </a:cubicBezTo>
                  <a:lnTo>
                    <a:pt x="245550" y="3103500"/>
                  </a:lnTo>
                  <a:cubicBezTo>
                    <a:pt x="224354" y="3096380"/>
                    <a:pt x="203892" y="3089261"/>
                    <a:pt x="184164" y="3082141"/>
                  </a:cubicBezTo>
                  <a:cubicBezTo>
                    <a:pt x="164435" y="3075022"/>
                    <a:pt x="144392" y="3067903"/>
                    <a:pt x="124035" y="3060783"/>
                  </a:cubicBezTo>
                  <a:lnTo>
                    <a:pt x="10059" y="3020568"/>
                  </a:lnTo>
                  <a:close/>
                  <a:moveTo>
                    <a:pt x="191054" y="2536441"/>
                  </a:moveTo>
                  <a:cubicBezTo>
                    <a:pt x="166973" y="2536616"/>
                    <a:pt x="149707" y="2544235"/>
                    <a:pt x="139257" y="2559299"/>
                  </a:cubicBezTo>
                  <a:cubicBezTo>
                    <a:pt x="128807" y="2574364"/>
                    <a:pt x="123705" y="2595824"/>
                    <a:pt x="123950" y="2623681"/>
                  </a:cubicBezTo>
                  <a:lnTo>
                    <a:pt x="123950" y="2672334"/>
                  </a:lnTo>
                  <a:lnTo>
                    <a:pt x="268225" y="2672334"/>
                  </a:lnTo>
                  <a:lnTo>
                    <a:pt x="268225" y="2620325"/>
                  </a:lnTo>
                  <a:cubicBezTo>
                    <a:pt x="268050" y="2591874"/>
                    <a:pt x="261269" y="2570763"/>
                    <a:pt x="247883" y="2556992"/>
                  </a:cubicBezTo>
                  <a:cubicBezTo>
                    <a:pt x="234497" y="2543222"/>
                    <a:pt x="215554" y="2536371"/>
                    <a:pt x="191054" y="2536441"/>
                  </a:cubicBezTo>
                  <a:close/>
                  <a:moveTo>
                    <a:pt x="191054" y="2395728"/>
                  </a:moveTo>
                  <a:cubicBezTo>
                    <a:pt x="235370" y="2396307"/>
                    <a:pt x="271627" y="2406690"/>
                    <a:pt x="299823" y="2426878"/>
                  </a:cubicBezTo>
                  <a:cubicBezTo>
                    <a:pt x="328019" y="2447066"/>
                    <a:pt x="348811" y="2473589"/>
                    <a:pt x="362198" y="2506447"/>
                  </a:cubicBezTo>
                  <a:cubicBezTo>
                    <a:pt x="375585" y="2539305"/>
                    <a:pt x="382224" y="2575027"/>
                    <a:pt x="382115" y="2613615"/>
                  </a:cubicBezTo>
                  <a:lnTo>
                    <a:pt x="382115" y="2672334"/>
                  </a:lnTo>
                  <a:lnTo>
                    <a:pt x="554784" y="2672334"/>
                  </a:lnTo>
                  <a:lnTo>
                    <a:pt x="554784" y="2816400"/>
                  </a:lnTo>
                  <a:lnTo>
                    <a:pt x="10059" y="2816400"/>
                  </a:lnTo>
                  <a:lnTo>
                    <a:pt x="10059" y="2616970"/>
                  </a:lnTo>
                  <a:cubicBezTo>
                    <a:pt x="9748" y="2576757"/>
                    <a:pt x="15208" y="2540000"/>
                    <a:pt x="26440" y="2506697"/>
                  </a:cubicBezTo>
                  <a:cubicBezTo>
                    <a:pt x="37671" y="2473394"/>
                    <a:pt x="56538" y="2446704"/>
                    <a:pt x="83041" y="2426630"/>
                  </a:cubicBezTo>
                  <a:cubicBezTo>
                    <a:pt x="109544" y="2406555"/>
                    <a:pt x="145548" y="2396255"/>
                    <a:pt x="191054" y="2395728"/>
                  </a:cubicBezTo>
                  <a:close/>
                  <a:moveTo>
                    <a:pt x="390585" y="1926108"/>
                  </a:moveTo>
                  <a:cubicBezTo>
                    <a:pt x="421757" y="1926221"/>
                    <a:pt x="450473" y="1934557"/>
                    <a:pt x="476733" y="1951116"/>
                  </a:cubicBezTo>
                  <a:cubicBezTo>
                    <a:pt x="502993" y="1967675"/>
                    <a:pt x="524132" y="1991779"/>
                    <a:pt x="540150" y="2023427"/>
                  </a:cubicBezTo>
                  <a:cubicBezTo>
                    <a:pt x="556167" y="2055075"/>
                    <a:pt x="564398" y="2093590"/>
                    <a:pt x="564843" y="2138970"/>
                  </a:cubicBezTo>
                  <a:cubicBezTo>
                    <a:pt x="564895" y="2173973"/>
                    <a:pt x="558509" y="2209591"/>
                    <a:pt x="545685" y="2245826"/>
                  </a:cubicBezTo>
                  <a:cubicBezTo>
                    <a:pt x="532861" y="2282061"/>
                    <a:pt x="513284" y="2315153"/>
                    <a:pt x="486955" y="2345103"/>
                  </a:cubicBezTo>
                  <a:lnTo>
                    <a:pt x="388069" y="2263004"/>
                  </a:lnTo>
                  <a:cubicBezTo>
                    <a:pt x="403843" y="2243356"/>
                    <a:pt x="416525" y="2222343"/>
                    <a:pt x="426115" y="2199963"/>
                  </a:cubicBezTo>
                  <a:cubicBezTo>
                    <a:pt x="435706" y="2177583"/>
                    <a:pt x="440632" y="2156134"/>
                    <a:pt x="440894" y="2135614"/>
                  </a:cubicBezTo>
                  <a:cubicBezTo>
                    <a:pt x="440806" y="2113939"/>
                    <a:pt x="437417" y="2098138"/>
                    <a:pt x="430727" y="2088209"/>
                  </a:cubicBezTo>
                  <a:cubicBezTo>
                    <a:pt x="424037" y="2078281"/>
                    <a:pt x="414569" y="2073386"/>
                    <a:pt x="402323" y="2073526"/>
                  </a:cubicBezTo>
                  <a:cubicBezTo>
                    <a:pt x="389904" y="2073718"/>
                    <a:pt x="380156" y="2080256"/>
                    <a:pt x="373081" y="2093138"/>
                  </a:cubicBezTo>
                  <a:cubicBezTo>
                    <a:pt x="366007" y="2106021"/>
                    <a:pt x="358146" y="2124095"/>
                    <a:pt x="349499" y="2147361"/>
                  </a:cubicBezTo>
                  <a:lnTo>
                    <a:pt x="320991" y="2215260"/>
                  </a:lnTo>
                  <a:cubicBezTo>
                    <a:pt x="309322" y="2245484"/>
                    <a:pt x="290945" y="2271100"/>
                    <a:pt x="265861" y="2292110"/>
                  </a:cubicBezTo>
                  <a:cubicBezTo>
                    <a:pt x="240776" y="2313120"/>
                    <a:pt x="208564" y="2324079"/>
                    <a:pt x="169226" y="2324986"/>
                  </a:cubicBezTo>
                  <a:cubicBezTo>
                    <a:pt x="121481" y="2323976"/>
                    <a:pt x="81650" y="2305056"/>
                    <a:pt x="49733" y="2268227"/>
                  </a:cubicBezTo>
                  <a:cubicBezTo>
                    <a:pt x="17816" y="2231397"/>
                    <a:pt x="1238" y="2182718"/>
                    <a:pt x="1" y="2122190"/>
                  </a:cubicBezTo>
                  <a:cubicBezTo>
                    <a:pt x="-52" y="2090635"/>
                    <a:pt x="5915" y="2058992"/>
                    <a:pt x="17902" y="2027259"/>
                  </a:cubicBezTo>
                  <a:cubicBezTo>
                    <a:pt x="29888" y="1995526"/>
                    <a:pt x="48208" y="1966835"/>
                    <a:pt x="72862" y="1941185"/>
                  </a:cubicBezTo>
                  <a:lnTo>
                    <a:pt x="163356" y="2013219"/>
                  </a:lnTo>
                  <a:cubicBezTo>
                    <a:pt x="150342" y="2031366"/>
                    <a:pt x="140526" y="2049100"/>
                    <a:pt x="133906" y="2066422"/>
                  </a:cubicBezTo>
                  <a:cubicBezTo>
                    <a:pt x="127286" y="2083744"/>
                    <a:pt x="123967" y="2102333"/>
                    <a:pt x="123950" y="2122190"/>
                  </a:cubicBezTo>
                  <a:cubicBezTo>
                    <a:pt x="123967" y="2139984"/>
                    <a:pt x="127076" y="2153898"/>
                    <a:pt x="133277" y="2163932"/>
                  </a:cubicBezTo>
                  <a:cubicBezTo>
                    <a:pt x="139478" y="2173965"/>
                    <a:pt x="148665" y="2179069"/>
                    <a:pt x="160841" y="2179244"/>
                  </a:cubicBezTo>
                  <a:cubicBezTo>
                    <a:pt x="173278" y="2178982"/>
                    <a:pt x="183200" y="2171745"/>
                    <a:pt x="190607" y="2157534"/>
                  </a:cubicBezTo>
                  <a:cubicBezTo>
                    <a:pt x="198014" y="2143323"/>
                    <a:pt x="206259" y="2123711"/>
                    <a:pt x="215342" y="2098697"/>
                  </a:cubicBezTo>
                  <a:lnTo>
                    <a:pt x="241335" y="2032484"/>
                  </a:lnTo>
                  <a:cubicBezTo>
                    <a:pt x="254576" y="1998369"/>
                    <a:pt x="273372" y="1972159"/>
                    <a:pt x="297723" y="1953854"/>
                  </a:cubicBezTo>
                  <a:cubicBezTo>
                    <a:pt x="322074" y="1935548"/>
                    <a:pt x="353028" y="1926299"/>
                    <a:pt x="390585" y="1926108"/>
                  </a:cubicBezTo>
                  <a:close/>
                  <a:moveTo>
                    <a:pt x="390585" y="1468908"/>
                  </a:moveTo>
                  <a:cubicBezTo>
                    <a:pt x="421757" y="1469020"/>
                    <a:pt x="450473" y="1477357"/>
                    <a:pt x="476733" y="1493916"/>
                  </a:cubicBezTo>
                  <a:cubicBezTo>
                    <a:pt x="502993" y="1510475"/>
                    <a:pt x="524132" y="1534579"/>
                    <a:pt x="540150" y="1566227"/>
                  </a:cubicBezTo>
                  <a:cubicBezTo>
                    <a:pt x="556167" y="1597875"/>
                    <a:pt x="564398" y="1636390"/>
                    <a:pt x="564843" y="1681770"/>
                  </a:cubicBezTo>
                  <a:cubicBezTo>
                    <a:pt x="564895" y="1716773"/>
                    <a:pt x="558509" y="1752391"/>
                    <a:pt x="545685" y="1788626"/>
                  </a:cubicBezTo>
                  <a:cubicBezTo>
                    <a:pt x="532861" y="1824861"/>
                    <a:pt x="513284" y="1857953"/>
                    <a:pt x="486955" y="1887903"/>
                  </a:cubicBezTo>
                  <a:lnTo>
                    <a:pt x="388069" y="1805804"/>
                  </a:lnTo>
                  <a:cubicBezTo>
                    <a:pt x="403843" y="1786156"/>
                    <a:pt x="416525" y="1765143"/>
                    <a:pt x="426115" y="1742763"/>
                  </a:cubicBezTo>
                  <a:cubicBezTo>
                    <a:pt x="435706" y="1720383"/>
                    <a:pt x="440632" y="1698934"/>
                    <a:pt x="440894" y="1678414"/>
                  </a:cubicBezTo>
                  <a:cubicBezTo>
                    <a:pt x="440806" y="1656739"/>
                    <a:pt x="437417" y="1640938"/>
                    <a:pt x="430727" y="1631009"/>
                  </a:cubicBezTo>
                  <a:cubicBezTo>
                    <a:pt x="424037" y="1621081"/>
                    <a:pt x="414569" y="1616186"/>
                    <a:pt x="402323" y="1616326"/>
                  </a:cubicBezTo>
                  <a:cubicBezTo>
                    <a:pt x="389904" y="1616518"/>
                    <a:pt x="380156" y="1623056"/>
                    <a:pt x="373081" y="1635938"/>
                  </a:cubicBezTo>
                  <a:cubicBezTo>
                    <a:pt x="366007" y="1648821"/>
                    <a:pt x="358146" y="1666895"/>
                    <a:pt x="349499" y="1690161"/>
                  </a:cubicBezTo>
                  <a:lnTo>
                    <a:pt x="320991" y="1758061"/>
                  </a:lnTo>
                  <a:cubicBezTo>
                    <a:pt x="309322" y="1788284"/>
                    <a:pt x="290945" y="1813901"/>
                    <a:pt x="265861" y="1834910"/>
                  </a:cubicBezTo>
                  <a:cubicBezTo>
                    <a:pt x="240776" y="1855920"/>
                    <a:pt x="208564" y="1866879"/>
                    <a:pt x="169226" y="1867786"/>
                  </a:cubicBezTo>
                  <a:cubicBezTo>
                    <a:pt x="121481" y="1866776"/>
                    <a:pt x="81650" y="1847856"/>
                    <a:pt x="49733" y="1811027"/>
                  </a:cubicBezTo>
                  <a:cubicBezTo>
                    <a:pt x="17816" y="1774197"/>
                    <a:pt x="1238" y="1725518"/>
                    <a:pt x="1" y="1664990"/>
                  </a:cubicBezTo>
                  <a:cubicBezTo>
                    <a:pt x="-52" y="1633435"/>
                    <a:pt x="5915" y="1601792"/>
                    <a:pt x="17902" y="1570059"/>
                  </a:cubicBezTo>
                  <a:cubicBezTo>
                    <a:pt x="29888" y="1538326"/>
                    <a:pt x="48208" y="1509635"/>
                    <a:pt x="72862" y="1483986"/>
                  </a:cubicBezTo>
                  <a:lnTo>
                    <a:pt x="163356" y="1556019"/>
                  </a:lnTo>
                  <a:cubicBezTo>
                    <a:pt x="150342" y="1574166"/>
                    <a:pt x="140526" y="1591900"/>
                    <a:pt x="133906" y="1609222"/>
                  </a:cubicBezTo>
                  <a:cubicBezTo>
                    <a:pt x="127286" y="1626544"/>
                    <a:pt x="123967" y="1645133"/>
                    <a:pt x="123950" y="1664990"/>
                  </a:cubicBezTo>
                  <a:cubicBezTo>
                    <a:pt x="123967" y="1682784"/>
                    <a:pt x="127076" y="1696698"/>
                    <a:pt x="133277" y="1706732"/>
                  </a:cubicBezTo>
                  <a:cubicBezTo>
                    <a:pt x="139478" y="1716765"/>
                    <a:pt x="148665" y="1721869"/>
                    <a:pt x="160841" y="1722044"/>
                  </a:cubicBezTo>
                  <a:cubicBezTo>
                    <a:pt x="173278" y="1721782"/>
                    <a:pt x="183200" y="1714545"/>
                    <a:pt x="190607" y="1700334"/>
                  </a:cubicBezTo>
                  <a:cubicBezTo>
                    <a:pt x="198014" y="1686123"/>
                    <a:pt x="206259" y="1666511"/>
                    <a:pt x="215342" y="1641497"/>
                  </a:cubicBezTo>
                  <a:lnTo>
                    <a:pt x="241335" y="1575284"/>
                  </a:lnTo>
                  <a:cubicBezTo>
                    <a:pt x="254576" y="1541169"/>
                    <a:pt x="273372" y="1514959"/>
                    <a:pt x="297723" y="1496654"/>
                  </a:cubicBezTo>
                  <a:cubicBezTo>
                    <a:pt x="322074" y="1478348"/>
                    <a:pt x="353028" y="1469100"/>
                    <a:pt x="390585" y="1468908"/>
                  </a:cubicBezTo>
                  <a:close/>
                  <a:moveTo>
                    <a:pt x="10059" y="1005002"/>
                  </a:moveTo>
                  <a:lnTo>
                    <a:pt x="130655" y="1005002"/>
                  </a:lnTo>
                  <a:lnTo>
                    <a:pt x="130655" y="1149172"/>
                  </a:lnTo>
                  <a:lnTo>
                    <a:pt x="554784" y="1149172"/>
                  </a:lnTo>
                  <a:lnTo>
                    <a:pt x="554784" y="1293238"/>
                  </a:lnTo>
                  <a:lnTo>
                    <a:pt x="130655" y="1293238"/>
                  </a:lnTo>
                  <a:lnTo>
                    <a:pt x="130655" y="1437408"/>
                  </a:lnTo>
                  <a:lnTo>
                    <a:pt x="10059" y="1437408"/>
                  </a:lnTo>
                  <a:close/>
                  <a:moveTo>
                    <a:pt x="434188" y="560604"/>
                  </a:moveTo>
                  <a:lnTo>
                    <a:pt x="554784" y="560604"/>
                  </a:lnTo>
                  <a:lnTo>
                    <a:pt x="554784" y="920925"/>
                  </a:lnTo>
                  <a:lnTo>
                    <a:pt x="10059" y="920925"/>
                  </a:lnTo>
                  <a:lnTo>
                    <a:pt x="10059" y="568986"/>
                  </a:lnTo>
                  <a:lnTo>
                    <a:pt x="130655" y="568986"/>
                  </a:lnTo>
                  <a:lnTo>
                    <a:pt x="130655" y="776859"/>
                  </a:lnTo>
                  <a:lnTo>
                    <a:pt x="216256" y="776859"/>
                  </a:lnTo>
                  <a:lnTo>
                    <a:pt x="216256" y="599161"/>
                  </a:lnTo>
                  <a:lnTo>
                    <a:pt x="336852" y="599161"/>
                  </a:lnTo>
                  <a:lnTo>
                    <a:pt x="336852" y="776859"/>
                  </a:lnTo>
                  <a:lnTo>
                    <a:pt x="434188" y="776859"/>
                  </a:lnTo>
                  <a:close/>
                  <a:moveTo>
                    <a:pt x="186025" y="170888"/>
                  </a:moveTo>
                  <a:cubicBezTo>
                    <a:pt x="162886" y="170958"/>
                    <a:pt x="146669" y="178368"/>
                    <a:pt x="137371" y="193118"/>
                  </a:cubicBezTo>
                  <a:cubicBezTo>
                    <a:pt x="128074" y="207867"/>
                    <a:pt x="123600" y="229537"/>
                    <a:pt x="123950" y="258127"/>
                  </a:cubicBezTo>
                  <a:lnTo>
                    <a:pt x="123950" y="310134"/>
                  </a:lnTo>
                  <a:lnTo>
                    <a:pt x="258166" y="310134"/>
                  </a:lnTo>
                  <a:lnTo>
                    <a:pt x="258166" y="258127"/>
                  </a:lnTo>
                  <a:cubicBezTo>
                    <a:pt x="258096" y="229537"/>
                    <a:pt x="251945" y="207867"/>
                    <a:pt x="239711" y="193118"/>
                  </a:cubicBezTo>
                  <a:cubicBezTo>
                    <a:pt x="227478" y="178368"/>
                    <a:pt x="209583" y="170958"/>
                    <a:pt x="186025" y="170888"/>
                  </a:cubicBezTo>
                  <a:close/>
                  <a:moveTo>
                    <a:pt x="554784" y="0"/>
                  </a:moveTo>
                  <a:lnTo>
                    <a:pt x="554784" y="160837"/>
                  </a:lnTo>
                  <a:lnTo>
                    <a:pt x="372057" y="254772"/>
                  </a:lnTo>
                  <a:lnTo>
                    <a:pt x="372057" y="310134"/>
                  </a:lnTo>
                  <a:lnTo>
                    <a:pt x="554784" y="310134"/>
                  </a:lnTo>
                  <a:lnTo>
                    <a:pt x="554784" y="454200"/>
                  </a:lnTo>
                  <a:lnTo>
                    <a:pt x="10059" y="454200"/>
                  </a:lnTo>
                  <a:lnTo>
                    <a:pt x="10059" y="248061"/>
                  </a:lnTo>
                  <a:cubicBezTo>
                    <a:pt x="9717" y="208419"/>
                    <a:pt x="14867" y="172201"/>
                    <a:pt x="25509" y="139405"/>
                  </a:cubicBezTo>
                  <a:cubicBezTo>
                    <a:pt x="36151" y="106609"/>
                    <a:pt x="54335" y="80334"/>
                    <a:pt x="80062" y="60581"/>
                  </a:cubicBezTo>
                  <a:cubicBezTo>
                    <a:pt x="105789" y="40827"/>
                    <a:pt x="141110" y="30692"/>
                    <a:pt x="186025" y="30175"/>
                  </a:cubicBezTo>
                  <a:cubicBezTo>
                    <a:pt x="224936" y="30542"/>
                    <a:pt x="257388" y="38603"/>
                    <a:pt x="283378" y="54361"/>
                  </a:cubicBezTo>
                  <a:cubicBezTo>
                    <a:pt x="309369" y="70117"/>
                    <a:pt x="329437" y="91371"/>
                    <a:pt x="343584" y="118121"/>
                  </a:cubicBezTo>
                  <a:close/>
                </a:path>
              </a:pathLst>
            </a:custGeom>
            <a:solidFill>
              <a:srgbClr val="FF29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0591800" y="-203983"/>
              <a:ext cx="683068" cy="4464234"/>
            </a:xfrm>
            <a:custGeom>
              <a:avLst/>
              <a:gdLst/>
              <a:ahLst/>
              <a:cxnLst/>
              <a:rect l="l" t="t" r="r" b="b"/>
              <a:pathLst>
                <a:path w="564843" h="3845100">
                  <a:moveTo>
                    <a:pt x="10059" y="3394253"/>
                  </a:moveTo>
                  <a:lnTo>
                    <a:pt x="554784" y="3394253"/>
                  </a:lnTo>
                  <a:lnTo>
                    <a:pt x="554784" y="3538319"/>
                  </a:lnTo>
                  <a:lnTo>
                    <a:pt x="338529" y="3538319"/>
                  </a:lnTo>
                  <a:lnTo>
                    <a:pt x="338529" y="3701034"/>
                  </a:lnTo>
                  <a:lnTo>
                    <a:pt x="554784" y="3701034"/>
                  </a:lnTo>
                  <a:lnTo>
                    <a:pt x="554784" y="3845100"/>
                  </a:lnTo>
                  <a:lnTo>
                    <a:pt x="10059" y="3845100"/>
                  </a:lnTo>
                  <a:lnTo>
                    <a:pt x="10059" y="3701034"/>
                  </a:lnTo>
                  <a:lnTo>
                    <a:pt x="212903" y="3701034"/>
                  </a:lnTo>
                  <a:lnTo>
                    <a:pt x="212903" y="3538319"/>
                  </a:lnTo>
                  <a:lnTo>
                    <a:pt x="10059" y="3538319"/>
                  </a:lnTo>
                  <a:close/>
                  <a:moveTo>
                    <a:pt x="10059" y="2869692"/>
                  </a:moveTo>
                  <a:lnTo>
                    <a:pt x="367065" y="3033979"/>
                  </a:lnTo>
                  <a:lnTo>
                    <a:pt x="554784" y="3033979"/>
                  </a:lnTo>
                  <a:lnTo>
                    <a:pt x="554784" y="3178045"/>
                  </a:lnTo>
                  <a:lnTo>
                    <a:pt x="367065" y="3178045"/>
                  </a:lnTo>
                  <a:lnTo>
                    <a:pt x="10059" y="3342332"/>
                  </a:lnTo>
                  <a:lnTo>
                    <a:pt x="10059" y="3188104"/>
                  </a:lnTo>
                  <a:lnTo>
                    <a:pt x="124035" y="3147892"/>
                  </a:lnTo>
                  <a:cubicBezTo>
                    <a:pt x="144392" y="3141209"/>
                    <a:pt x="164435" y="3134473"/>
                    <a:pt x="184164" y="3127685"/>
                  </a:cubicBezTo>
                  <a:cubicBezTo>
                    <a:pt x="203892" y="3120897"/>
                    <a:pt x="224354" y="3113952"/>
                    <a:pt x="245550" y="3106850"/>
                  </a:cubicBezTo>
                  <a:lnTo>
                    <a:pt x="245550" y="3103500"/>
                  </a:lnTo>
                  <a:cubicBezTo>
                    <a:pt x="224354" y="3096380"/>
                    <a:pt x="203892" y="3089261"/>
                    <a:pt x="184164" y="3082141"/>
                  </a:cubicBezTo>
                  <a:cubicBezTo>
                    <a:pt x="164435" y="3075022"/>
                    <a:pt x="144392" y="3067903"/>
                    <a:pt x="124035" y="3060783"/>
                  </a:cubicBezTo>
                  <a:lnTo>
                    <a:pt x="10059" y="3020568"/>
                  </a:lnTo>
                  <a:close/>
                  <a:moveTo>
                    <a:pt x="191054" y="2536441"/>
                  </a:moveTo>
                  <a:cubicBezTo>
                    <a:pt x="166973" y="2536616"/>
                    <a:pt x="149707" y="2544235"/>
                    <a:pt x="139257" y="2559299"/>
                  </a:cubicBezTo>
                  <a:cubicBezTo>
                    <a:pt x="128807" y="2574364"/>
                    <a:pt x="123705" y="2595824"/>
                    <a:pt x="123950" y="2623681"/>
                  </a:cubicBezTo>
                  <a:lnTo>
                    <a:pt x="123950" y="2672334"/>
                  </a:lnTo>
                  <a:lnTo>
                    <a:pt x="268225" y="2672334"/>
                  </a:lnTo>
                  <a:lnTo>
                    <a:pt x="268225" y="2620325"/>
                  </a:lnTo>
                  <a:cubicBezTo>
                    <a:pt x="268050" y="2591874"/>
                    <a:pt x="261269" y="2570763"/>
                    <a:pt x="247883" y="2556992"/>
                  </a:cubicBezTo>
                  <a:cubicBezTo>
                    <a:pt x="234497" y="2543222"/>
                    <a:pt x="215554" y="2536371"/>
                    <a:pt x="191054" y="2536441"/>
                  </a:cubicBezTo>
                  <a:close/>
                  <a:moveTo>
                    <a:pt x="191054" y="2395728"/>
                  </a:moveTo>
                  <a:cubicBezTo>
                    <a:pt x="235370" y="2396307"/>
                    <a:pt x="271627" y="2406690"/>
                    <a:pt x="299823" y="2426878"/>
                  </a:cubicBezTo>
                  <a:cubicBezTo>
                    <a:pt x="328019" y="2447066"/>
                    <a:pt x="348811" y="2473589"/>
                    <a:pt x="362198" y="2506447"/>
                  </a:cubicBezTo>
                  <a:cubicBezTo>
                    <a:pt x="375585" y="2539305"/>
                    <a:pt x="382224" y="2575027"/>
                    <a:pt x="382115" y="2613615"/>
                  </a:cubicBezTo>
                  <a:lnTo>
                    <a:pt x="382115" y="2672334"/>
                  </a:lnTo>
                  <a:lnTo>
                    <a:pt x="554784" y="2672334"/>
                  </a:lnTo>
                  <a:lnTo>
                    <a:pt x="554784" y="2816400"/>
                  </a:lnTo>
                  <a:lnTo>
                    <a:pt x="10059" y="2816400"/>
                  </a:lnTo>
                  <a:lnTo>
                    <a:pt x="10059" y="2616970"/>
                  </a:lnTo>
                  <a:cubicBezTo>
                    <a:pt x="9748" y="2576757"/>
                    <a:pt x="15208" y="2540000"/>
                    <a:pt x="26440" y="2506697"/>
                  </a:cubicBezTo>
                  <a:cubicBezTo>
                    <a:pt x="37671" y="2473394"/>
                    <a:pt x="56538" y="2446704"/>
                    <a:pt x="83041" y="2426630"/>
                  </a:cubicBezTo>
                  <a:cubicBezTo>
                    <a:pt x="109544" y="2406555"/>
                    <a:pt x="145548" y="2396255"/>
                    <a:pt x="191054" y="2395728"/>
                  </a:cubicBezTo>
                  <a:close/>
                  <a:moveTo>
                    <a:pt x="390585" y="1926108"/>
                  </a:moveTo>
                  <a:cubicBezTo>
                    <a:pt x="421757" y="1926221"/>
                    <a:pt x="450473" y="1934557"/>
                    <a:pt x="476733" y="1951116"/>
                  </a:cubicBezTo>
                  <a:cubicBezTo>
                    <a:pt x="502993" y="1967675"/>
                    <a:pt x="524132" y="1991779"/>
                    <a:pt x="540150" y="2023427"/>
                  </a:cubicBezTo>
                  <a:cubicBezTo>
                    <a:pt x="556167" y="2055075"/>
                    <a:pt x="564398" y="2093590"/>
                    <a:pt x="564843" y="2138970"/>
                  </a:cubicBezTo>
                  <a:cubicBezTo>
                    <a:pt x="564895" y="2173973"/>
                    <a:pt x="558509" y="2209591"/>
                    <a:pt x="545685" y="2245826"/>
                  </a:cubicBezTo>
                  <a:cubicBezTo>
                    <a:pt x="532861" y="2282061"/>
                    <a:pt x="513284" y="2315153"/>
                    <a:pt x="486955" y="2345103"/>
                  </a:cubicBezTo>
                  <a:lnTo>
                    <a:pt x="388069" y="2263004"/>
                  </a:lnTo>
                  <a:cubicBezTo>
                    <a:pt x="403843" y="2243356"/>
                    <a:pt x="416525" y="2222343"/>
                    <a:pt x="426115" y="2199963"/>
                  </a:cubicBezTo>
                  <a:cubicBezTo>
                    <a:pt x="435706" y="2177583"/>
                    <a:pt x="440632" y="2156134"/>
                    <a:pt x="440894" y="2135614"/>
                  </a:cubicBezTo>
                  <a:cubicBezTo>
                    <a:pt x="440806" y="2113939"/>
                    <a:pt x="437417" y="2098138"/>
                    <a:pt x="430727" y="2088209"/>
                  </a:cubicBezTo>
                  <a:cubicBezTo>
                    <a:pt x="424037" y="2078281"/>
                    <a:pt x="414569" y="2073386"/>
                    <a:pt x="402323" y="2073526"/>
                  </a:cubicBezTo>
                  <a:cubicBezTo>
                    <a:pt x="389904" y="2073718"/>
                    <a:pt x="380156" y="2080256"/>
                    <a:pt x="373081" y="2093138"/>
                  </a:cubicBezTo>
                  <a:cubicBezTo>
                    <a:pt x="366007" y="2106021"/>
                    <a:pt x="358146" y="2124095"/>
                    <a:pt x="349499" y="2147361"/>
                  </a:cubicBezTo>
                  <a:lnTo>
                    <a:pt x="320991" y="2215260"/>
                  </a:lnTo>
                  <a:cubicBezTo>
                    <a:pt x="309322" y="2245484"/>
                    <a:pt x="290945" y="2271100"/>
                    <a:pt x="265861" y="2292110"/>
                  </a:cubicBezTo>
                  <a:cubicBezTo>
                    <a:pt x="240776" y="2313120"/>
                    <a:pt x="208564" y="2324079"/>
                    <a:pt x="169226" y="2324986"/>
                  </a:cubicBezTo>
                  <a:cubicBezTo>
                    <a:pt x="121481" y="2323976"/>
                    <a:pt x="81650" y="2305056"/>
                    <a:pt x="49733" y="2268227"/>
                  </a:cubicBezTo>
                  <a:cubicBezTo>
                    <a:pt x="17816" y="2231397"/>
                    <a:pt x="1238" y="2182718"/>
                    <a:pt x="1" y="2122190"/>
                  </a:cubicBezTo>
                  <a:cubicBezTo>
                    <a:pt x="-52" y="2090635"/>
                    <a:pt x="5915" y="2058992"/>
                    <a:pt x="17902" y="2027259"/>
                  </a:cubicBezTo>
                  <a:cubicBezTo>
                    <a:pt x="29888" y="1995526"/>
                    <a:pt x="48208" y="1966835"/>
                    <a:pt x="72862" y="1941185"/>
                  </a:cubicBezTo>
                  <a:lnTo>
                    <a:pt x="163356" y="2013219"/>
                  </a:lnTo>
                  <a:cubicBezTo>
                    <a:pt x="150342" y="2031366"/>
                    <a:pt x="140526" y="2049100"/>
                    <a:pt x="133906" y="2066422"/>
                  </a:cubicBezTo>
                  <a:cubicBezTo>
                    <a:pt x="127286" y="2083744"/>
                    <a:pt x="123967" y="2102333"/>
                    <a:pt x="123950" y="2122190"/>
                  </a:cubicBezTo>
                  <a:cubicBezTo>
                    <a:pt x="123967" y="2139984"/>
                    <a:pt x="127076" y="2153898"/>
                    <a:pt x="133277" y="2163932"/>
                  </a:cubicBezTo>
                  <a:cubicBezTo>
                    <a:pt x="139478" y="2173965"/>
                    <a:pt x="148665" y="2179069"/>
                    <a:pt x="160841" y="2179244"/>
                  </a:cubicBezTo>
                  <a:cubicBezTo>
                    <a:pt x="173278" y="2178982"/>
                    <a:pt x="183200" y="2171745"/>
                    <a:pt x="190607" y="2157534"/>
                  </a:cubicBezTo>
                  <a:cubicBezTo>
                    <a:pt x="198014" y="2143323"/>
                    <a:pt x="206259" y="2123711"/>
                    <a:pt x="215342" y="2098697"/>
                  </a:cubicBezTo>
                  <a:lnTo>
                    <a:pt x="241335" y="2032484"/>
                  </a:lnTo>
                  <a:cubicBezTo>
                    <a:pt x="254576" y="1998369"/>
                    <a:pt x="273372" y="1972159"/>
                    <a:pt x="297723" y="1953854"/>
                  </a:cubicBezTo>
                  <a:cubicBezTo>
                    <a:pt x="322074" y="1935548"/>
                    <a:pt x="353028" y="1926299"/>
                    <a:pt x="390585" y="1926108"/>
                  </a:cubicBezTo>
                  <a:close/>
                  <a:moveTo>
                    <a:pt x="390585" y="1468908"/>
                  </a:moveTo>
                  <a:cubicBezTo>
                    <a:pt x="421757" y="1469020"/>
                    <a:pt x="450473" y="1477357"/>
                    <a:pt x="476733" y="1493916"/>
                  </a:cubicBezTo>
                  <a:cubicBezTo>
                    <a:pt x="502993" y="1510475"/>
                    <a:pt x="524132" y="1534579"/>
                    <a:pt x="540150" y="1566227"/>
                  </a:cubicBezTo>
                  <a:cubicBezTo>
                    <a:pt x="556167" y="1597875"/>
                    <a:pt x="564398" y="1636390"/>
                    <a:pt x="564843" y="1681770"/>
                  </a:cubicBezTo>
                  <a:cubicBezTo>
                    <a:pt x="564895" y="1716773"/>
                    <a:pt x="558509" y="1752391"/>
                    <a:pt x="545685" y="1788626"/>
                  </a:cubicBezTo>
                  <a:cubicBezTo>
                    <a:pt x="532861" y="1824861"/>
                    <a:pt x="513284" y="1857953"/>
                    <a:pt x="486955" y="1887903"/>
                  </a:cubicBezTo>
                  <a:lnTo>
                    <a:pt x="388069" y="1805804"/>
                  </a:lnTo>
                  <a:cubicBezTo>
                    <a:pt x="403843" y="1786156"/>
                    <a:pt x="416525" y="1765143"/>
                    <a:pt x="426115" y="1742763"/>
                  </a:cubicBezTo>
                  <a:cubicBezTo>
                    <a:pt x="435706" y="1720383"/>
                    <a:pt x="440632" y="1698934"/>
                    <a:pt x="440894" y="1678414"/>
                  </a:cubicBezTo>
                  <a:cubicBezTo>
                    <a:pt x="440806" y="1656739"/>
                    <a:pt x="437417" y="1640938"/>
                    <a:pt x="430727" y="1631009"/>
                  </a:cubicBezTo>
                  <a:cubicBezTo>
                    <a:pt x="424037" y="1621081"/>
                    <a:pt x="414569" y="1616186"/>
                    <a:pt x="402323" y="1616326"/>
                  </a:cubicBezTo>
                  <a:cubicBezTo>
                    <a:pt x="389904" y="1616518"/>
                    <a:pt x="380156" y="1623056"/>
                    <a:pt x="373081" y="1635938"/>
                  </a:cubicBezTo>
                  <a:cubicBezTo>
                    <a:pt x="366007" y="1648821"/>
                    <a:pt x="358146" y="1666895"/>
                    <a:pt x="349499" y="1690161"/>
                  </a:cubicBezTo>
                  <a:lnTo>
                    <a:pt x="320991" y="1758061"/>
                  </a:lnTo>
                  <a:cubicBezTo>
                    <a:pt x="309322" y="1788284"/>
                    <a:pt x="290945" y="1813901"/>
                    <a:pt x="265861" y="1834910"/>
                  </a:cubicBezTo>
                  <a:cubicBezTo>
                    <a:pt x="240776" y="1855920"/>
                    <a:pt x="208564" y="1866879"/>
                    <a:pt x="169226" y="1867786"/>
                  </a:cubicBezTo>
                  <a:cubicBezTo>
                    <a:pt x="121481" y="1866776"/>
                    <a:pt x="81650" y="1847856"/>
                    <a:pt x="49733" y="1811027"/>
                  </a:cubicBezTo>
                  <a:cubicBezTo>
                    <a:pt x="17816" y="1774197"/>
                    <a:pt x="1238" y="1725518"/>
                    <a:pt x="1" y="1664990"/>
                  </a:cubicBezTo>
                  <a:cubicBezTo>
                    <a:pt x="-52" y="1633435"/>
                    <a:pt x="5915" y="1601792"/>
                    <a:pt x="17902" y="1570059"/>
                  </a:cubicBezTo>
                  <a:cubicBezTo>
                    <a:pt x="29888" y="1538326"/>
                    <a:pt x="48208" y="1509635"/>
                    <a:pt x="72862" y="1483986"/>
                  </a:cubicBezTo>
                  <a:lnTo>
                    <a:pt x="163356" y="1556019"/>
                  </a:lnTo>
                  <a:cubicBezTo>
                    <a:pt x="150342" y="1574166"/>
                    <a:pt x="140526" y="1591900"/>
                    <a:pt x="133906" y="1609222"/>
                  </a:cubicBezTo>
                  <a:cubicBezTo>
                    <a:pt x="127286" y="1626544"/>
                    <a:pt x="123967" y="1645133"/>
                    <a:pt x="123950" y="1664990"/>
                  </a:cubicBezTo>
                  <a:cubicBezTo>
                    <a:pt x="123967" y="1682784"/>
                    <a:pt x="127076" y="1696698"/>
                    <a:pt x="133277" y="1706732"/>
                  </a:cubicBezTo>
                  <a:cubicBezTo>
                    <a:pt x="139478" y="1716765"/>
                    <a:pt x="148665" y="1721869"/>
                    <a:pt x="160841" y="1722044"/>
                  </a:cubicBezTo>
                  <a:cubicBezTo>
                    <a:pt x="173278" y="1721782"/>
                    <a:pt x="183200" y="1714545"/>
                    <a:pt x="190607" y="1700334"/>
                  </a:cubicBezTo>
                  <a:cubicBezTo>
                    <a:pt x="198014" y="1686123"/>
                    <a:pt x="206259" y="1666511"/>
                    <a:pt x="215342" y="1641497"/>
                  </a:cubicBezTo>
                  <a:lnTo>
                    <a:pt x="241335" y="1575284"/>
                  </a:lnTo>
                  <a:cubicBezTo>
                    <a:pt x="254576" y="1541169"/>
                    <a:pt x="273372" y="1514959"/>
                    <a:pt x="297723" y="1496654"/>
                  </a:cubicBezTo>
                  <a:cubicBezTo>
                    <a:pt x="322074" y="1478348"/>
                    <a:pt x="353028" y="1469100"/>
                    <a:pt x="390585" y="1468908"/>
                  </a:cubicBezTo>
                  <a:close/>
                  <a:moveTo>
                    <a:pt x="10059" y="1005002"/>
                  </a:moveTo>
                  <a:lnTo>
                    <a:pt x="130655" y="1005002"/>
                  </a:lnTo>
                  <a:lnTo>
                    <a:pt x="130655" y="1149172"/>
                  </a:lnTo>
                  <a:lnTo>
                    <a:pt x="554784" y="1149172"/>
                  </a:lnTo>
                  <a:lnTo>
                    <a:pt x="554784" y="1293238"/>
                  </a:lnTo>
                  <a:lnTo>
                    <a:pt x="130655" y="1293238"/>
                  </a:lnTo>
                  <a:lnTo>
                    <a:pt x="130655" y="1437408"/>
                  </a:lnTo>
                  <a:lnTo>
                    <a:pt x="10059" y="1437408"/>
                  </a:lnTo>
                  <a:close/>
                  <a:moveTo>
                    <a:pt x="434188" y="560604"/>
                  </a:moveTo>
                  <a:lnTo>
                    <a:pt x="554784" y="560604"/>
                  </a:lnTo>
                  <a:lnTo>
                    <a:pt x="554784" y="920925"/>
                  </a:lnTo>
                  <a:lnTo>
                    <a:pt x="10059" y="920925"/>
                  </a:lnTo>
                  <a:lnTo>
                    <a:pt x="10059" y="568986"/>
                  </a:lnTo>
                  <a:lnTo>
                    <a:pt x="130655" y="568986"/>
                  </a:lnTo>
                  <a:lnTo>
                    <a:pt x="130655" y="776859"/>
                  </a:lnTo>
                  <a:lnTo>
                    <a:pt x="216256" y="776859"/>
                  </a:lnTo>
                  <a:lnTo>
                    <a:pt x="216256" y="599161"/>
                  </a:lnTo>
                  <a:lnTo>
                    <a:pt x="336852" y="599161"/>
                  </a:lnTo>
                  <a:lnTo>
                    <a:pt x="336852" y="776859"/>
                  </a:lnTo>
                  <a:lnTo>
                    <a:pt x="434188" y="776859"/>
                  </a:lnTo>
                  <a:close/>
                  <a:moveTo>
                    <a:pt x="186025" y="170888"/>
                  </a:moveTo>
                  <a:cubicBezTo>
                    <a:pt x="162886" y="170958"/>
                    <a:pt x="146669" y="178368"/>
                    <a:pt x="137371" y="193118"/>
                  </a:cubicBezTo>
                  <a:cubicBezTo>
                    <a:pt x="128074" y="207867"/>
                    <a:pt x="123600" y="229537"/>
                    <a:pt x="123950" y="258127"/>
                  </a:cubicBezTo>
                  <a:lnTo>
                    <a:pt x="123950" y="310134"/>
                  </a:lnTo>
                  <a:lnTo>
                    <a:pt x="258166" y="310134"/>
                  </a:lnTo>
                  <a:lnTo>
                    <a:pt x="258166" y="258127"/>
                  </a:lnTo>
                  <a:cubicBezTo>
                    <a:pt x="258096" y="229537"/>
                    <a:pt x="251945" y="207867"/>
                    <a:pt x="239711" y="193118"/>
                  </a:cubicBezTo>
                  <a:cubicBezTo>
                    <a:pt x="227478" y="178368"/>
                    <a:pt x="209583" y="170958"/>
                    <a:pt x="186025" y="170888"/>
                  </a:cubicBezTo>
                  <a:close/>
                  <a:moveTo>
                    <a:pt x="554784" y="0"/>
                  </a:moveTo>
                  <a:lnTo>
                    <a:pt x="554784" y="160837"/>
                  </a:lnTo>
                  <a:lnTo>
                    <a:pt x="372057" y="254772"/>
                  </a:lnTo>
                  <a:lnTo>
                    <a:pt x="372057" y="310134"/>
                  </a:lnTo>
                  <a:lnTo>
                    <a:pt x="554784" y="310134"/>
                  </a:lnTo>
                  <a:lnTo>
                    <a:pt x="554784" y="454200"/>
                  </a:lnTo>
                  <a:lnTo>
                    <a:pt x="10059" y="454200"/>
                  </a:lnTo>
                  <a:lnTo>
                    <a:pt x="10059" y="248061"/>
                  </a:lnTo>
                  <a:cubicBezTo>
                    <a:pt x="9717" y="208419"/>
                    <a:pt x="14867" y="172201"/>
                    <a:pt x="25509" y="139405"/>
                  </a:cubicBezTo>
                  <a:cubicBezTo>
                    <a:pt x="36151" y="106609"/>
                    <a:pt x="54335" y="80334"/>
                    <a:pt x="80062" y="60581"/>
                  </a:cubicBezTo>
                  <a:cubicBezTo>
                    <a:pt x="105789" y="40827"/>
                    <a:pt x="141110" y="30692"/>
                    <a:pt x="186025" y="30175"/>
                  </a:cubicBezTo>
                  <a:cubicBezTo>
                    <a:pt x="224936" y="30542"/>
                    <a:pt x="257388" y="38603"/>
                    <a:pt x="283378" y="54361"/>
                  </a:cubicBezTo>
                  <a:cubicBezTo>
                    <a:pt x="309369" y="70117"/>
                    <a:pt x="329437" y="91371"/>
                    <a:pt x="343584" y="118121"/>
                  </a:cubicBezTo>
                  <a:close/>
                </a:path>
              </a:pathLst>
            </a:custGeom>
            <a:solidFill>
              <a:srgbClr val="FF29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0020300" y="-203983"/>
              <a:ext cx="511618" cy="4464234"/>
            </a:xfrm>
            <a:custGeom>
              <a:avLst/>
              <a:gdLst/>
              <a:ahLst/>
              <a:cxnLst/>
              <a:rect l="l" t="t" r="r" b="b"/>
              <a:pathLst>
                <a:path w="564843" h="3845100">
                  <a:moveTo>
                    <a:pt x="10059" y="3394253"/>
                  </a:moveTo>
                  <a:lnTo>
                    <a:pt x="554784" y="3394253"/>
                  </a:lnTo>
                  <a:lnTo>
                    <a:pt x="554784" y="3538319"/>
                  </a:lnTo>
                  <a:lnTo>
                    <a:pt x="338529" y="3538319"/>
                  </a:lnTo>
                  <a:lnTo>
                    <a:pt x="338529" y="3701034"/>
                  </a:lnTo>
                  <a:lnTo>
                    <a:pt x="554784" y="3701034"/>
                  </a:lnTo>
                  <a:lnTo>
                    <a:pt x="554784" y="3845100"/>
                  </a:lnTo>
                  <a:lnTo>
                    <a:pt x="10059" y="3845100"/>
                  </a:lnTo>
                  <a:lnTo>
                    <a:pt x="10059" y="3701034"/>
                  </a:lnTo>
                  <a:lnTo>
                    <a:pt x="212903" y="3701034"/>
                  </a:lnTo>
                  <a:lnTo>
                    <a:pt x="212903" y="3538319"/>
                  </a:lnTo>
                  <a:lnTo>
                    <a:pt x="10059" y="3538319"/>
                  </a:lnTo>
                  <a:close/>
                  <a:moveTo>
                    <a:pt x="10059" y="2869692"/>
                  </a:moveTo>
                  <a:lnTo>
                    <a:pt x="367065" y="3033979"/>
                  </a:lnTo>
                  <a:lnTo>
                    <a:pt x="554784" y="3033979"/>
                  </a:lnTo>
                  <a:lnTo>
                    <a:pt x="554784" y="3178045"/>
                  </a:lnTo>
                  <a:lnTo>
                    <a:pt x="367065" y="3178045"/>
                  </a:lnTo>
                  <a:lnTo>
                    <a:pt x="10059" y="3342332"/>
                  </a:lnTo>
                  <a:lnTo>
                    <a:pt x="10059" y="3188104"/>
                  </a:lnTo>
                  <a:lnTo>
                    <a:pt x="124035" y="3147892"/>
                  </a:lnTo>
                  <a:cubicBezTo>
                    <a:pt x="144392" y="3141209"/>
                    <a:pt x="164435" y="3134473"/>
                    <a:pt x="184164" y="3127685"/>
                  </a:cubicBezTo>
                  <a:cubicBezTo>
                    <a:pt x="203892" y="3120897"/>
                    <a:pt x="224354" y="3113952"/>
                    <a:pt x="245550" y="3106850"/>
                  </a:cubicBezTo>
                  <a:lnTo>
                    <a:pt x="245550" y="3103500"/>
                  </a:lnTo>
                  <a:cubicBezTo>
                    <a:pt x="224354" y="3096380"/>
                    <a:pt x="203892" y="3089261"/>
                    <a:pt x="184164" y="3082141"/>
                  </a:cubicBezTo>
                  <a:cubicBezTo>
                    <a:pt x="164435" y="3075022"/>
                    <a:pt x="144392" y="3067903"/>
                    <a:pt x="124035" y="3060783"/>
                  </a:cubicBezTo>
                  <a:lnTo>
                    <a:pt x="10059" y="3020568"/>
                  </a:lnTo>
                  <a:close/>
                  <a:moveTo>
                    <a:pt x="191054" y="2536441"/>
                  </a:moveTo>
                  <a:cubicBezTo>
                    <a:pt x="166973" y="2536616"/>
                    <a:pt x="149707" y="2544235"/>
                    <a:pt x="139257" y="2559299"/>
                  </a:cubicBezTo>
                  <a:cubicBezTo>
                    <a:pt x="128807" y="2574364"/>
                    <a:pt x="123705" y="2595824"/>
                    <a:pt x="123950" y="2623681"/>
                  </a:cubicBezTo>
                  <a:lnTo>
                    <a:pt x="123950" y="2672334"/>
                  </a:lnTo>
                  <a:lnTo>
                    <a:pt x="268225" y="2672334"/>
                  </a:lnTo>
                  <a:lnTo>
                    <a:pt x="268225" y="2620325"/>
                  </a:lnTo>
                  <a:cubicBezTo>
                    <a:pt x="268050" y="2591874"/>
                    <a:pt x="261269" y="2570763"/>
                    <a:pt x="247883" y="2556992"/>
                  </a:cubicBezTo>
                  <a:cubicBezTo>
                    <a:pt x="234497" y="2543222"/>
                    <a:pt x="215554" y="2536371"/>
                    <a:pt x="191054" y="2536441"/>
                  </a:cubicBezTo>
                  <a:close/>
                  <a:moveTo>
                    <a:pt x="191054" y="2395728"/>
                  </a:moveTo>
                  <a:cubicBezTo>
                    <a:pt x="235370" y="2396307"/>
                    <a:pt x="271627" y="2406690"/>
                    <a:pt x="299823" y="2426878"/>
                  </a:cubicBezTo>
                  <a:cubicBezTo>
                    <a:pt x="328019" y="2447066"/>
                    <a:pt x="348811" y="2473589"/>
                    <a:pt x="362198" y="2506447"/>
                  </a:cubicBezTo>
                  <a:cubicBezTo>
                    <a:pt x="375585" y="2539305"/>
                    <a:pt x="382224" y="2575027"/>
                    <a:pt x="382115" y="2613615"/>
                  </a:cubicBezTo>
                  <a:lnTo>
                    <a:pt x="382115" y="2672334"/>
                  </a:lnTo>
                  <a:lnTo>
                    <a:pt x="554784" y="2672334"/>
                  </a:lnTo>
                  <a:lnTo>
                    <a:pt x="554784" y="2816400"/>
                  </a:lnTo>
                  <a:lnTo>
                    <a:pt x="10059" y="2816400"/>
                  </a:lnTo>
                  <a:lnTo>
                    <a:pt x="10059" y="2616970"/>
                  </a:lnTo>
                  <a:cubicBezTo>
                    <a:pt x="9748" y="2576757"/>
                    <a:pt x="15208" y="2540000"/>
                    <a:pt x="26440" y="2506697"/>
                  </a:cubicBezTo>
                  <a:cubicBezTo>
                    <a:pt x="37671" y="2473394"/>
                    <a:pt x="56538" y="2446704"/>
                    <a:pt x="83041" y="2426630"/>
                  </a:cubicBezTo>
                  <a:cubicBezTo>
                    <a:pt x="109544" y="2406555"/>
                    <a:pt x="145548" y="2396255"/>
                    <a:pt x="191054" y="2395728"/>
                  </a:cubicBezTo>
                  <a:close/>
                  <a:moveTo>
                    <a:pt x="390585" y="1926108"/>
                  </a:moveTo>
                  <a:cubicBezTo>
                    <a:pt x="421757" y="1926221"/>
                    <a:pt x="450473" y="1934557"/>
                    <a:pt x="476733" y="1951116"/>
                  </a:cubicBezTo>
                  <a:cubicBezTo>
                    <a:pt x="502993" y="1967675"/>
                    <a:pt x="524132" y="1991779"/>
                    <a:pt x="540150" y="2023427"/>
                  </a:cubicBezTo>
                  <a:cubicBezTo>
                    <a:pt x="556167" y="2055075"/>
                    <a:pt x="564398" y="2093590"/>
                    <a:pt x="564843" y="2138970"/>
                  </a:cubicBezTo>
                  <a:cubicBezTo>
                    <a:pt x="564895" y="2173973"/>
                    <a:pt x="558509" y="2209591"/>
                    <a:pt x="545685" y="2245826"/>
                  </a:cubicBezTo>
                  <a:cubicBezTo>
                    <a:pt x="532861" y="2282061"/>
                    <a:pt x="513284" y="2315153"/>
                    <a:pt x="486955" y="2345103"/>
                  </a:cubicBezTo>
                  <a:lnTo>
                    <a:pt x="388069" y="2263004"/>
                  </a:lnTo>
                  <a:cubicBezTo>
                    <a:pt x="403843" y="2243356"/>
                    <a:pt x="416525" y="2222343"/>
                    <a:pt x="426115" y="2199963"/>
                  </a:cubicBezTo>
                  <a:cubicBezTo>
                    <a:pt x="435706" y="2177583"/>
                    <a:pt x="440632" y="2156134"/>
                    <a:pt x="440894" y="2135614"/>
                  </a:cubicBezTo>
                  <a:cubicBezTo>
                    <a:pt x="440806" y="2113939"/>
                    <a:pt x="437417" y="2098138"/>
                    <a:pt x="430727" y="2088209"/>
                  </a:cubicBezTo>
                  <a:cubicBezTo>
                    <a:pt x="424037" y="2078281"/>
                    <a:pt x="414569" y="2073386"/>
                    <a:pt x="402323" y="2073526"/>
                  </a:cubicBezTo>
                  <a:cubicBezTo>
                    <a:pt x="389904" y="2073718"/>
                    <a:pt x="380156" y="2080256"/>
                    <a:pt x="373081" y="2093138"/>
                  </a:cubicBezTo>
                  <a:cubicBezTo>
                    <a:pt x="366007" y="2106021"/>
                    <a:pt x="358146" y="2124095"/>
                    <a:pt x="349499" y="2147361"/>
                  </a:cubicBezTo>
                  <a:lnTo>
                    <a:pt x="320991" y="2215260"/>
                  </a:lnTo>
                  <a:cubicBezTo>
                    <a:pt x="309322" y="2245484"/>
                    <a:pt x="290945" y="2271100"/>
                    <a:pt x="265861" y="2292110"/>
                  </a:cubicBezTo>
                  <a:cubicBezTo>
                    <a:pt x="240776" y="2313120"/>
                    <a:pt x="208564" y="2324079"/>
                    <a:pt x="169226" y="2324986"/>
                  </a:cubicBezTo>
                  <a:cubicBezTo>
                    <a:pt x="121481" y="2323976"/>
                    <a:pt x="81650" y="2305056"/>
                    <a:pt x="49733" y="2268227"/>
                  </a:cubicBezTo>
                  <a:cubicBezTo>
                    <a:pt x="17816" y="2231397"/>
                    <a:pt x="1238" y="2182718"/>
                    <a:pt x="1" y="2122190"/>
                  </a:cubicBezTo>
                  <a:cubicBezTo>
                    <a:pt x="-52" y="2090635"/>
                    <a:pt x="5915" y="2058992"/>
                    <a:pt x="17902" y="2027259"/>
                  </a:cubicBezTo>
                  <a:cubicBezTo>
                    <a:pt x="29888" y="1995526"/>
                    <a:pt x="48208" y="1966835"/>
                    <a:pt x="72862" y="1941185"/>
                  </a:cubicBezTo>
                  <a:lnTo>
                    <a:pt x="163356" y="2013219"/>
                  </a:lnTo>
                  <a:cubicBezTo>
                    <a:pt x="150342" y="2031366"/>
                    <a:pt x="140526" y="2049100"/>
                    <a:pt x="133906" y="2066422"/>
                  </a:cubicBezTo>
                  <a:cubicBezTo>
                    <a:pt x="127286" y="2083744"/>
                    <a:pt x="123967" y="2102333"/>
                    <a:pt x="123950" y="2122190"/>
                  </a:cubicBezTo>
                  <a:cubicBezTo>
                    <a:pt x="123967" y="2139984"/>
                    <a:pt x="127076" y="2153898"/>
                    <a:pt x="133277" y="2163932"/>
                  </a:cubicBezTo>
                  <a:cubicBezTo>
                    <a:pt x="139478" y="2173965"/>
                    <a:pt x="148665" y="2179069"/>
                    <a:pt x="160841" y="2179244"/>
                  </a:cubicBezTo>
                  <a:cubicBezTo>
                    <a:pt x="173278" y="2178982"/>
                    <a:pt x="183200" y="2171745"/>
                    <a:pt x="190607" y="2157534"/>
                  </a:cubicBezTo>
                  <a:cubicBezTo>
                    <a:pt x="198014" y="2143323"/>
                    <a:pt x="206259" y="2123711"/>
                    <a:pt x="215342" y="2098697"/>
                  </a:cubicBezTo>
                  <a:lnTo>
                    <a:pt x="241335" y="2032484"/>
                  </a:lnTo>
                  <a:cubicBezTo>
                    <a:pt x="254576" y="1998369"/>
                    <a:pt x="273372" y="1972159"/>
                    <a:pt x="297723" y="1953854"/>
                  </a:cubicBezTo>
                  <a:cubicBezTo>
                    <a:pt x="322074" y="1935548"/>
                    <a:pt x="353028" y="1926299"/>
                    <a:pt x="390585" y="1926108"/>
                  </a:cubicBezTo>
                  <a:close/>
                  <a:moveTo>
                    <a:pt x="390585" y="1468908"/>
                  </a:moveTo>
                  <a:cubicBezTo>
                    <a:pt x="421757" y="1469020"/>
                    <a:pt x="450473" y="1477357"/>
                    <a:pt x="476733" y="1493916"/>
                  </a:cubicBezTo>
                  <a:cubicBezTo>
                    <a:pt x="502993" y="1510475"/>
                    <a:pt x="524132" y="1534579"/>
                    <a:pt x="540150" y="1566227"/>
                  </a:cubicBezTo>
                  <a:cubicBezTo>
                    <a:pt x="556167" y="1597875"/>
                    <a:pt x="564398" y="1636390"/>
                    <a:pt x="564843" y="1681770"/>
                  </a:cubicBezTo>
                  <a:cubicBezTo>
                    <a:pt x="564895" y="1716773"/>
                    <a:pt x="558509" y="1752391"/>
                    <a:pt x="545685" y="1788626"/>
                  </a:cubicBezTo>
                  <a:cubicBezTo>
                    <a:pt x="532861" y="1824861"/>
                    <a:pt x="513284" y="1857953"/>
                    <a:pt x="486955" y="1887903"/>
                  </a:cubicBezTo>
                  <a:lnTo>
                    <a:pt x="388069" y="1805804"/>
                  </a:lnTo>
                  <a:cubicBezTo>
                    <a:pt x="403843" y="1786156"/>
                    <a:pt x="416525" y="1765143"/>
                    <a:pt x="426115" y="1742763"/>
                  </a:cubicBezTo>
                  <a:cubicBezTo>
                    <a:pt x="435706" y="1720383"/>
                    <a:pt x="440632" y="1698934"/>
                    <a:pt x="440894" y="1678414"/>
                  </a:cubicBezTo>
                  <a:cubicBezTo>
                    <a:pt x="440806" y="1656739"/>
                    <a:pt x="437417" y="1640938"/>
                    <a:pt x="430727" y="1631009"/>
                  </a:cubicBezTo>
                  <a:cubicBezTo>
                    <a:pt x="424037" y="1621081"/>
                    <a:pt x="414569" y="1616186"/>
                    <a:pt x="402323" y="1616326"/>
                  </a:cubicBezTo>
                  <a:cubicBezTo>
                    <a:pt x="389904" y="1616518"/>
                    <a:pt x="380156" y="1623056"/>
                    <a:pt x="373081" y="1635938"/>
                  </a:cubicBezTo>
                  <a:cubicBezTo>
                    <a:pt x="366007" y="1648821"/>
                    <a:pt x="358146" y="1666895"/>
                    <a:pt x="349499" y="1690161"/>
                  </a:cubicBezTo>
                  <a:lnTo>
                    <a:pt x="320991" y="1758061"/>
                  </a:lnTo>
                  <a:cubicBezTo>
                    <a:pt x="309322" y="1788284"/>
                    <a:pt x="290945" y="1813901"/>
                    <a:pt x="265861" y="1834910"/>
                  </a:cubicBezTo>
                  <a:cubicBezTo>
                    <a:pt x="240776" y="1855920"/>
                    <a:pt x="208564" y="1866879"/>
                    <a:pt x="169226" y="1867786"/>
                  </a:cubicBezTo>
                  <a:cubicBezTo>
                    <a:pt x="121481" y="1866776"/>
                    <a:pt x="81650" y="1847856"/>
                    <a:pt x="49733" y="1811027"/>
                  </a:cubicBezTo>
                  <a:cubicBezTo>
                    <a:pt x="17816" y="1774197"/>
                    <a:pt x="1238" y="1725518"/>
                    <a:pt x="1" y="1664990"/>
                  </a:cubicBezTo>
                  <a:cubicBezTo>
                    <a:pt x="-52" y="1633435"/>
                    <a:pt x="5915" y="1601792"/>
                    <a:pt x="17902" y="1570059"/>
                  </a:cubicBezTo>
                  <a:cubicBezTo>
                    <a:pt x="29888" y="1538326"/>
                    <a:pt x="48208" y="1509635"/>
                    <a:pt x="72862" y="1483986"/>
                  </a:cubicBezTo>
                  <a:lnTo>
                    <a:pt x="163356" y="1556019"/>
                  </a:lnTo>
                  <a:cubicBezTo>
                    <a:pt x="150342" y="1574166"/>
                    <a:pt x="140526" y="1591900"/>
                    <a:pt x="133906" y="1609222"/>
                  </a:cubicBezTo>
                  <a:cubicBezTo>
                    <a:pt x="127286" y="1626544"/>
                    <a:pt x="123967" y="1645133"/>
                    <a:pt x="123950" y="1664990"/>
                  </a:cubicBezTo>
                  <a:cubicBezTo>
                    <a:pt x="123967" y="1682784"/>
                    <a:pt x="127076" y="1696698"/>
                    <a:pt x="133277" y="1706732"/>
                  </a:cubicBezTo>
                  <a:cubicBezTo>
                    <a:pt x="139478" y="1716765"/>
                    <a:pt x="148665" y="1721869"/>
                    <a:pt x="160841" y="1722044"/>
                  </a:cubicBezTo>
                  <a:cubicBezTo>
                    <a:pt x="173278" y="1721782"/>
                    <a:pt x="183200" y="1714545"/>
                    <a:pt x="190607" y="1700334"/>
                  </a:cubicBezTo>
                  <a:cubicBezTo>
                    <a:pt x="198014" y="1686123"/>
                    <a:pt x="206259" y="1666511"/>
                    <a:pt x="215342" y="1641497"/>
                  </a:cubicBezTo>
                  <a:lnTo>
                    <a:pt x="241335" y="1575284"/>
                  </a:lnTo>
                  <a:cubicBezTo>
                    <a:pt x="254576" y="1541169"/>
                    <a:pt x="273372" y="1514959"/>
                    <a:pt x="297723" y="1496654"/>
                  </a:cubicBezTo>
                  <a:cubicBezTo>
                    <a:pt x="322074" y="1478348"/>
                    <a:pt x="353028" y="1469100"/>
                    <a:pt x="390585" y="1468908"/>
                  </a:cubicBezTo>
                  <a:close/>
                  <a:moveTo>
                    <a:pt x="10059" y="1005002"/>
                  </a:moveTo>
                  <a:lnTo>
                    <a:pt x="130655" y="1005002"/>
                  </a:lnTo>
                  <a:lnTo>
                    <a:pt x="130655" y="1149172"/>
                  </a:lnTo>
                  <a:lnTo>
                    <a:pt x="554784" y="1149172"/>
                  </a:lnTo>
                  <a:lnTo>
                    <a:pt x="554784" y="1293238"/>
                  </a:lnTo>
                  <a:lnTo>
                    <a:pt x="130655" y="1293238"/>
                  </a:lnTo>
                  <a:lnTo>
                    <a:pt x="130655" y="1437408"/>
                  </a:lnTo>
                  <a:lnTo>
                    <a:pt x="10059" y="1437408"/>
                  </a:lnTo>
                  <a:close/>
                  <a:moveTo>
                    <a:pt x="434188" y="560604"/>
                  </a:moveTo>
                  <a:lnTo>
                    <a:pt x="554784" y="560604"/>
                  </a:lnTo>
                  <a:lnTo>
                    <a:pt x="554784" y="920925"/>
                  </a:lnTo>
                  <a:lnTo>
                    <a:pt x="10059" y="920925"/>
                  </a:lnTo>
                  <a:lnTo>
                    <a:pt x="10059" y="568986"/>
                  </a:lnTo>
                  <a:lnTo>
                    <a:pt x="130655" y="568986"/>
                  </a:lnTo>
                  <a:lnTo>
                    <a:pt x="130655" y="776859"/>
                  </a:lnTo>
                  <a:lnTo>
                    <a:pt x="216256" y="776859"/>
                  </a:lnTo>
                  <a:lnTo>
                    <a:pt x="216256" y="599161"/>
                  </a:lnTo>
                  <a:lnTo>
                    <a:pt x="336852" y="599161"/>
                  </a:lnTo>
                  <a:lnTo>
                    <a:pt x="336852" y="776859"/>
                  </a:lnTo>
                  <a:lnTo>
                    <a:pt x="434188" y="776859"/>
                  </a:lnTo>
                  <a:close/>
                  <a:moveTo>
                    <a:pt x="186025" y="170888"/>
                  </a:moveTo>
                  <a:cubicBezTo>
                    <a:pt x="162886" y="170958"/>
                    <a:pt x="146669" y="178368"/>
                    <a:pt x="137371" y="193118"/>
                  </a:cubicBezTo>
                  <a:cubicBezTo>
                    <a:pt x="128074" y="207867"/>
                    <a:pt x="123600" y="229537"/>
                    <a:pt x="123950" y="258127"/>
                  </a:cubicBezTo>
                  <a:lnTo>
                    <a:pt x="123950" y="310134"/>
                  </a:lnTo>
                  <a:lnTo>
                    <a:pt x="258166" y="310134"/>
                  </a:lnTo>
                  <a:lnTo>
                    <a:pt x="258166" y="258127"/>
                  </a:lnTo>
                  <a:cubicBezTo>
                    <a:pt x="258096" y="229537"/>
                    <a:pt x="251945" y="207867"/>
                    <a:pt x="239711" y="193118"/>
                  </a:cubicBezTo>
                  <a:cubicBezTo>
                    <a:pt x="227478" y="178368"/>
                    <a:pt x="209583" y="170958"/>
                    <a:pt x="186025" y="170888"/>
                  </a:cubicBezTo>
                  <a:close/>
                  <a:moveTo>
                    <a:pt x="554784" y="0"/>
                  </a:moveTo>
                  <a:lnTo>
                    <a:pt x="554784" y="160837"/>
                  </a:lnTo>
                  <a:lnTo>
                    <a:pt x="372057" y="254772"/>
                  </a:lnTo>
                  <a:lnTo>
                    <a:pt x="372057" y="310134"/>
                  </a:lnTo>
                  <a:lnTo>
                    <a:pt x="554784" y="310134"/>
                  </a:lnTo>
                  <a:lnTo>
                    <a:pt x="554784" y="454200"/>
                  </a:lnTo>
                  <a:lnTo>
                    <a:pt x="10059" y="454200"/>
                  </a:lnTo>
                  <a:lnTo>
                    <a:pt x="10059" y="248061"/>
                  </a:lnTo>
                  <a:cubicBezTo>
                    <a:pt x="9717" y="208419"/>
                    <a:pt x="14867" y="172201"/>
                    <a:pt x="25509" y="139405"/>
                  </a:cubicBezTo>
                  <a:cubicBezTo>
                    <a:pt x="36151" y="106609"/>
                    <a:pt x="54335" y="80334"/>
                    <a:pt x="80062" y="60581"/>
                  </a:cubicBezTo>
                  <a:cubicBezTo>
                    <a:pt x="105789" y="40827"/>
                    <a:pt x="141110" y="30692"/>
                    <a:pt x="186025" y="30175"/>
                  </a:cubicBezTo>
                  <a:cubicBezTo>
                    <a:pt x="224936" y="30542"/>
                    <a:pt x="257388" y="38603"/>
                    <a:pt x="283378" y="54361"/>
                  </a:cubicBezTo>
                  <a:cubicBezTo>
                    <a:pt x="309369" y="70117"/>
                    <a:pt x="329437" y="91371"/>
                    <a:pt x="343584" y="118121"/>
                  </a:cubicBezTo>
                  <a:close/>
                </a:path>
              </a:pathLst>
            </a:custGeom>
            <a:solidFill>
              <a:srgbClr val="FF29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9588500" y="-203983"/>
              <a:ext cx="371918" cy="4464234"/>
            </a:xfrm>
            <a:custGeom>
              <a:avLst/>
              <a:gdLst/>
              <a:ahLst/>
              <a:cxnLst/>
              <a:rect l="l" t="t" r="r" b="b"/>
              <a:pathLst>
                <a:path w="564843" h="3845100">
                  <a:moveTo>
                    <a:pt x="10059" y="3394253"/>
                  </a:moveTo>
                  <a:lnTo>
                    <a:pt x="554784" y="3394253"/>
                  </a:lnTo>
                  <a:lnTo>
                    <a:pt x="554784" y="3538319"/>
                  </a:lnTo>
                  <a:lnTo>
                    <a:pt x="338529" y="3538319"/>
                  </a:lnTo>
                  <a:lnTo>
                    <a:pt x="338529" y="3701034"/>
                  </a:lnTo>
                  <a:lnTo>
                    <a:pt x="554784" y="3701034"/>
                  </a:lnTo>
                  <a:lnTo>
                    <a:pt x="554784" y="3845100"/>
                  </a:lnTo>
                  <a:lnTo>
                    <a:pt x="10059" y="3845100"/>
                  </a:lnTo>
                  <a:lnTo>
                    <a:pt x="10059" y="3701034"/>
                  </a:lnTo>
                  <a:lnTo>
                    <a:pt x="212903" y="3701034"/>
                  </a:lnTo>
                  <a:lnTo>
                    <a:pt x="212903" y="3538319"/>
                  </a:lnTo>
                  <a:lnTo>
                    <a:pt x="10059" y="3538319"/>
                  </a:lnTo>
                  <a:close/>
                  <a:moveTo>
                    <a:pt x="10059" y="2869692"/>
                  </a:moveTo>
                  <a:lnTo>
                    <a:pt x="367065" y="3033979"/>
                  </a:lnTo>
                  <a:lnTo>
                    <a:pt x="554784" y="3033979"/>
                  </a:lnTo>
                  <a:lnTo>
                    <a:pt x="554784" y="3178045"/>
                  </a:lnTo>
                  <a:lnTo>
                    <a:pt x="367065" y="3178045"/>
                  </a:lnTo>
                  <a:lnTo>
                    <a:pt x="10059" y="3342332"/>
                  </a:lnTo>
                  <a:lnTo>
                    <a:pt x="10059" y="3188104"/>
                  </a:lnTo>
                  <a:lnTo>
                    <a:pt x="124035" y="3147892"/>
                  </a:lnTo>
                  <a:cubicBezTo>
                    <a:pt x="144392" y="3141209"/>
                    <a:pt x="164435" y="3134473"/>
                    <a:pt x="184164" y="3127685"/>
                  </a:cubicBezTo>
                  <a:cubicBezTo>
                    <a:pt x="203892" y="3120897"/>
                    <a:pt x="224354" y="3113952"/>
                    <a:pt x="245550" y="3106850"/>
                  </a:cubicBezTo>
                  <a:lnTo>
                    <a:pt x="245550" y="3103500"/>
                  </a:lnTo>
                  <a:cubicBezTo>
                    <a:pt x="224354" y="3096380"/>
                    <a:pt x="203892" y="3089261"/>
                    <a:pt x="184164" y="3082141"/>
                  </a:cubicBezTo>
                  <a:cubicBezTo>
                    <a:pt x="164435" y="3075022"/>
                    <a:pt x="144392" y="3067903"/>
                    <a:pt x="124035" y="3060783"/>
                  </a:cubicBezTo>
                  <a:lnTo>
                    <a:pt x="10059" y="3020568"/>
                  </a:lnTo>
                  <a:close/>
                  <a:moveTo>
                    <a:pt x="191054" y="2536441"/>
                  </a:moveTo>
                  <a:cubicBezTo>
                    <a:pt x="166973" y="2536616"/>
                    <a:pt x="149707" y="2544235"/>
                    <a:pt x="139257" y="2559299"/>
                  </a:cubicBezTo>
                  <a:cubicBezTo>
                    <a:pt x="128807" y="2574364"/>
                    <a:pt x="123705" y="2595824"/>
                    <a:pt x="123950" y="2623681"/>
                  </a:cubicBezTo>
                  <a:lnTo>
                    <a:pt x="123950" y="2672334"/>
                  </a:lnTo>
                  <a:lnTo>
                    <a:pt x="268225" y="2672334"/>
                  </a:lnTo>
                  <a:lnTo>
                    <a:pt x="268225" y="2620325"/>
                  </a:lnTo>
                  <a:cubicBezTo>
                    <a:pt x="268050" y="2591874"/>
                    <a:pt x="261269" y="2570763"/>
                    <a:pt x="247883" y="2556992"/>
                  </a:cubicBezTo>
                  <a:cubicBezTo>
                    <a:pt x="234497" y="2543222"/>
                    <a:pt x="215554" y="2536371"/>
                    <a:pt x="191054" y="2536441"/>
                  </a:cubicBezTo>
                  <a:close/>
                  <a:moveTo>
                    <a:pt x="191054" y="2395728"/>
                  </a:moveTo>
                  <a:cubicBezTo>
                    <a:pt x="235370" y="2396307"/>
                    <a:pt x="271627" y="2406690"/>
                    <a:pt x="299823" y="2426878"/>
                  </a:cubicBezTo>
                  <a:cubicBezTo>
                    <a:pt x="328019" y="2447066"/>
                    <a:pt x="348811" y="2473589"/>
                    <a:pt x="362198" y="2506447"/>
                  </a:cubicBezTo>
                  <a:cubicBezTo>
                    <a:pt x="375585" y="2539305"/>
                    <a:pt x="382224" y="2575027"/>
                    <a:pt x="382115" y="2613615"/>
                  </a:cubicBezTo>
                  <a:lnTo>
                    <a:pt x="382115" y="2672334"/>
                  </a:lnTo>
                  <a:lnTo>
                    <a:pt x="554784" y="2672334"/>
                  </a:lnTo>
                  <a:lnTo>
                    <a:pt x="554784" y="2816400"/>
                  </a:lnTo>
                  <a:lnTo>
                    <a:pt x="10059" y="2816400"/>
                  </a:lnTo>
                  <a:lnTo>
                    <a:pt x="10059" y="2616970"/>
                  </a:lnTo>
                  <a:cubicBezTo>
                    <a:pt x="9748" y="2576757"/>
                    <a:pt x="15208" y="2540000"/>
                    <a:pt x="26440" y="2506697"/>
                  </a:cubicBezTo>
                  <a:cubicBezTo>
                    <a:pt x="37671" y="2473394"/>
                    <a:pt x="56538" y="2446704"/>
                    <a:pt x="83041" y="2426630"/>
                  </a:cubicBezTo>
                  <a:cubicBezTo>
                    <a:pt x="109544" y="2406555"/>
                    <a:pt x="145548" y="2396255"/>
                    <a:pt x="191054" y="2395728"/>
                  </a:cubicBezTo>
                  <a:close/>
                  <a:moveTo>
                    <a:pt x="390585" y="1926108"/>
                  </a:moveTo>
                  <a:cubicBezTo>
                    <a:pt x="421757" y="1926221"/>
                    <a:pt x="450473" y="1934557"/>
                    <a:pt x="476733" y="1951116"/>
                  </a:cubicBezTo>
                  <a:cubicBezTo>
                    <a:pt x="502993" y="1967675"/>
                    <a:pt x="524132" y="1991779"/>
                    <a:pt x="540150" y="2023427"/>
                  </a:cubicBezTo>
                  <a:cubicBezTo>
                    <a:pt x="556167" y="2055075"/>
                    <a:pt x="564398" y="2093590"/>
                    <a:pt x="564843" y="2138970"/>
                  </a:cubicBezTo>
                  <a:cubicBezTo>
                    <a:pt x="564895" y="2173973"/>
                    <a:pt x="558509" y="2209591"/>
                    <a:pt x="545685" y="2245826"/>
                  </a:cubicBezTo>
                  <a:cubicBezTo>
                    <a:pt x="532861" y="2282061"/>
                    <a:pt x="513284" y="2315153"/>
                    <a:pt x="486955" y="2345103"/>
                  </a:cubicBezTo>
                  <a:lnTo>
                    <a:pt x="388069" y="2263004"/>
                  </a:lnTo>
                  <a:cubicBezTo>
                    <a:pt x="403843" y="2243356"/>
                    <a:pt x="416525" y="2222343"/>
                    <a:pt x="426115" y="2199963"/>
                  </a:cubicBezTo>
                  <a:cubicBezTo>
                    <a:pt x="435706" y="2177583"/>
                    <a:pt x="440632" y="2156134"/>
                    <a:pt x="440894" y="2135614"/>
                  </a:cubicBezTo>
                  <a:cubicBezTo>
                    <a:pt x="440806" y="2113939"/>
                    <a:pt x="437417" y="2098138"/>
                    <a:pt x="430727" y="2088209"/>
                  </a:cubicBezTo>
                  <a:cubicBezTo>
                    <a:pt x="424037" y="2078281"/>
                    <a:pt x="414569" y="2073386"/>
                    <a:pt x="402323" y="2073526"/>
                  </a:cubicBezTo>
                  <a:cubicBezTo>
                    <a:pt x="389904" y="2073718"/>
                    <a:pt x="380156" y="2080256"/>
                    <a:pt x="373081" y="2093138"/>
                  </a:cubicBezTo>
                  <a:cubicBezTo>
                    <a:pt x="366007" y="2106021"/>
                    <a:pt x="358146" y="2124095"/>
                    <a:pt x="349499" y="2147361"/>
                  </a:cubicBezTo>
                  <a:lnTo>
                    <a:pt x="320991" y="2215260"/>
                  </a:lnTo>
                  <a:cubicBezTo>
                    <a:pt x="309322" y="2245484"/>
                    <a:pt x="290945" y="2271100"/>
                    <a:pt x="265861" y="2292110"/>
                  </a:cubicBezTo>
                  <a:cubicBezTo>
                    <a:pt x="240776" y="2313120"/>
                    <a:pt x="208564" y="2324079"/>
                    <a:pt x="169226" y="2324986"/>
                  </a:cubicBezTo>
                  <a:cubicBezTo>
                    <a:pt x="121481" y="2323976"/>
                    <a:pt x="81650" y="2305056"/>
                    <a:pt x="49733" y="2268227"/>
                  </a:cubicBezTo>
                  <a:cubicBezTo>
                    <a:pt x="17816" y="2231397"/>
                    <a:pt x="1238" y="2182718"/>
                    <a:pt x="1" y="2122190"/>
                  </a:cubicBezTo>
                  <a:cubicBezTo>
                    <a:pt x="-52" y="2090635"/>
                    <a:pt x="5915" y="2058992"/>
                    <a:pt x="17902" y="2027259"/>
                  </a:cubicBezTo>
                  <a:cubicBezTo>
                    <a:pt x="29888" y="1995526"/>
                    <a:pt x="48208" y="1966835"/>
                    <a:pt x="72862" y="1941185"/>
                  </a:cubicBezTo>
                  <a:lnTo>
                    <a:pt x="163356" y="2013219"/>
                  </a:lnTo>
                  <a:cubicBezTo>
                    <a:pt x="150342" y="2031366"/>
                    <a:pt x="140526" y="2049100"/>
                    <a:pt x="133906" y="2066422"/>
                  </a:cubicBezTo>
                  <a:cubicBezTo>
                    <a:pt x="127286" y="2083744"/>
                    <a:pt x="123967" y="2102333"/>
                    <a:pt x="123950" y="2122190"/>
                  </a:cubicBezTo>
                  <a:cubicBezTo>
                    <a:pt x="123967" y="2139984"/>
                    <a:pt x="127076" y="2153898"/>
                    <a:pt x="133277" y="2163932"/>
                  </a:cubicBezTo>
                  <a:cubicBezTo>
                    <a:pt x="139478" y="2173965"/>
                    <a:pt x="148665" y="2179069"/>
                    <a:pt x="160841" y="2179244"/>
                  </a:cubicBezTo>
                  <a:cubicBezTo>
                    <a:pt x="173278" y="2178982"/>
                    <a:pt x="183200" y="2171745"/>
                    <a:pt x="190607" y="2157534"/>
                  </a:cubicBezTo>
                  <a:cubicBezTo>
                    <a:pt x="198014" y="2143323"/>
                    <a:pt x="206259" y="2123711"/>
                    <a:pt x="215342" y="2098697"/>
                  </a:cubicBezTo>
                  <a:lnTo>
                    <a:pt x="241335" y="2032484"/>
                  </a:lnTo>
                  <a:cubicBezTo>
                    <a:pt x="254576" y="1998369"/>
                    <a:pt x="273372" y="1972159"/>
                    <a:pt x="297723" y="1953854"/>
                  </a:cubicBezTo>
                  <a:cubicBezTo>
                    <a:pt x="322074" y="1935548"/>
                    <a:pt x="353028" y="1926299"/>
                    <a:pt x="390585" y="1926108"/>
                  </a:cubicBezTo>
                  <a:close/>
                  <a:moveTo>
                    <a:pt x="390585" y="1468908"/>
                  </a:moveTo>
                  <a:cubicBezTo>
                    <a:pt x="421757" y="1469020"/>
                    <a:pt x="450473" y="1477357"/>
                    <a:pt x="476733" y="1493916"/>
                  </a:cubicBezTo>
                  <a:cubicBezTo>
                    <a:pt x="502993" y="1510475"/>
                    <a:pt x="524132" y="1534579"/>
                    <a:pt x="540150" y="1566227"/>
                  </a:cubicBezTo>
                  <a:cubicBezTo>
                    <a:pt x="556167" y="1597875"/>
                    <a:pt x="564398" y="1636390"/>
                    <a:pt x="564843" y="1681770"/>
                  </a:cubicBezTo>
                  <a:cubicBezTo>
                    <a:pt x="564895" y="1716773"/>
                    <a:pt x="558509" y="1752391"/>
                    <a:pt x="545685" y="1788626"/>
                  </a:cubicBezTo>
                  <a:cubicBezTo>
                    <a:pt x="532861" y="1824861"/>
                    <a:pt x="513284" y="1857953"/>
                    <a:pt x="486955" y="1887903"/>
                  </a:cubicBezTo>
                  <a:lnTo>
                    <a:pt x="388069" y="1805804"/>
                  </a:lnTo>
                  <a:cubicBezTo>
                    <a:pt x="403843" y="1786156"/>
                    <a:pt x="416525" y="1765143"/>
                    <a:pt x="426115" y="1742763"/>
                  </a:cubicBezTo>
                  <a:cubicBezTo>
                    <a:pt x="435706" y="1720383"/>
                    <a:pt x="440632" y="1698934"/>
                    <a:pt x="440894" y="1678414"/>
                  </a:cubicBezTo>
                  <a:cubicBezTo>
                    <a:pt x="440806" y="1656739"/>
                    <a:pt x="437417" y="1640938"/>
                    <a:pt x="430727" y="1631009"/>
                  </a:cubicBezTo>
                  <a:cubicBezTo>
                    <a:pt x="424037" y="1621081"/>
                    <a:pt x="414569" y="1616186"/>
                    <a:pt x="402323" y="1616326"/>
                  </a:cubicBezTo>
                  <a:cubicBezTo>
                    <a:pt x="389904" y="1616518"/>
                    <a:pt x="380156" y="1623056"/>
                    <a:pt x="373081" y="1635938"/>
                  </a:cubicBezTo>
                  <a:cubicBezTo>
                    <a:pt x="366007" y="1648821"/>
                    <a:pt x="358146" y="1666895"/>
                    <a:pt x="349499" y="1690161"/>
                  </a:cubicBezTo>
                  <a:lnTo>
                    <a:pt x="320991" y="1758061"/>
                  </a:lnTo>
                  <a:cubicBezTo>
                    <a:pt x="309322" y="1788284"/>
                    <a:pt x="290945" y="1813901"/>
                    <a:pt x="265861" y="1834910"/>
                  </a:cubicBezTo>
                  <a:cubicBezTo>
                    <a:pt x="240776" y="1855920"/>
                    <a:pt x="208564" y="1866879"/>
                    <a:pt x="169226" y="1867786"/>
                  </a:cubicBezTo>
                  <a:cubicBezTo>
                    <a:pt x="121481" y="1866776"/>
                    <a:pt x="81650" y="1847856"/>
                    <a:pt x="49733" y="1811027"/>
                  </a:cubicBezTo>
                  <a:cubicBezTo>
                    <a:pt x="17816" y="1774197"/>
                    <a:pt x="1238" y="1725518"/>
                    <a:pt x="1" y="1664990"/>
                  </a:cubicBezTo>
                  <a:cubicBezTo>
                    <a:pt x="-52" y="1633435"/>
                    <a:pt x="5915" y="1601792"/>
                    <a:pt x="17902" y="1570059"/>
                  </a:cubicBezTo>
                  <a:cubicBezTo>
                    <a:pt x="29888" y="1538326"/>
                    <a:pt x="48208" y="1509635"/>
                    <a:pt x="72862" y="1483986"/>
                  </a:cubicBezTo>
                  <a:lnTo>
                    <a:pt x="163356" y="1556019"/>
                  </a:lnTo>
                  <a:cubicBezTo>
                    <a:pt x="150342" y="1574166"/>
                    <a:pt x="140526" y="1591900"/>
                    <a:pt x="133906" y="1609222"/>
                  </a:cubicBezTo>
                  <a:cubicBezTo>
                    <a:pt x="127286" y="1626544"/>
                    <a:pt x="123967" y="1645133"/>
                    <a:pt x="123950" y="1664990"/>
                  </a:cubicBezTo>
                  <a:cubicBezTo>
                    <a:pt x="123967" y="1682784"/>
                    <a:pt x="127076" y="1696698"/>
                    <a:pt x="133277" y="1706732"/>
                  </a:cubicBezTo>
                  <a:cubicBezTo>
                    <a:pt x="139478" y="1716765"/>
                    <a:pt x="148665" y="1721869"/>
                    <a:pt x="160841" y="1722044"/>
                  </a:cubicBezTo>
                  <a:cubicBezTo>
                    <a:pt x="173278" y="1721782"/>
                    <a:pt x="183200" y="1714545"/>
                    <a:pt x="190607" y="1700334"/>
                  </a:cubicBezTo>
                  <a:cubicBezTo>
                    <a:pt x="198014" y="1686123"/>
                    <a:pt x="206259" y="1666511"/>
                    <a:pt x="215342" y="1641497"/>
                  </a:cubicBezTo>
                  <a:lnTo>
                    <a:pt x="241335" y="1575284"/>
                  </a:lnTo>
                  <a:cubicBezTo>
                    <a:pt x="254576" y="1541169"/>
                    <a:pt x="273372" y="1514959"/>
                    <a:pt x="297723" y="1496654"/>
                  </a:cubicBezTo>
                  <a:cubicBezTo>
                    <a:pt x="322074" y="1478348"/>
                    <a:pt x="353028" y="1469100"/>
                    <a:pt x="390585" y="1468908"/>
                  </a:cubicBezTo>
                  <a:close/>
                  <a:moveTo>
                    <a:pt x="10059" y="1005002"/>
                  </a:moveTo>
                  <a:lnTo>
                    <a:pt x="130655" y="1005002"/>
                  </a:lnTo>
                  <a:lnTo>
                    <a:pt x="130655" y="1149172"/>
                  </a:lnTo>
                  <a:lnTo>
                    <a:pt x="554784" y="1149172"/>
                  </a:lnTo>
                  <a:lnTo>
                    <a:pt x="554784" y="1293238"/>
                  </a:lnTo>
                  <a:lnTo>
                    <a:pt x="130655" y="1293238"/>
                  </a:lnTo>
                  <a:lnTo>
                    <a:pt x="130655" y="1437408"/>
                  </a:lnTo>
                  <a:lnTo>
                    <a:pt x="10059" y="1437408"/>
                  </a:lnTo>
                  <a:close/>
                  <a:moveTo>
                    <a:pt x="434188" y="560604"/>
                  </a:moveTo>
                  <a:lnTo>
                    <a:pt x="554784" y="560604"/>
                  </a:lnTo>
                  <a:lnTo>
                    <a:pt x="554784" y="920925"/>
                  </a:lnTo>
                  <a:lnTo>
                    <a:pt x="10059" y="920925"/>
                  </a:lnTo>
                  <a:lnTo>
                    <a:pt x="10059" y="568986"/>
                  </a:lnTo>
                  <a:lnTo>
                    <a:pt x="130655" y="568986"/>
                  </a:lnTo>
                  <a:lnTo>
                    <a:pt x="130655" y="776859"/>
                  </a:lnTo>
                  <a:lnTo>
                    <a:pt x="216256" y="776859"/>
                  </a:lnTo>
                  <a:lnTo>
                    <a:pt x="216256" y="599161"/>
                  </a:lnTo>
                  <a:lnTo>
                    <a:pt x="336852" y="599161"/>
                  </a:lnTo>
                  <a:lnTo>
                    <a:pt x="336852" y="776859"/>
                  </a:lnTo>
                  <a:lnTo>
                    <a:pt x="434188" y="776859"/>
                  </a:lnTo>
                  <a:close/>
                  <a:moveTo>
                    <a:pt x="186025" y="170888"/>
                  </a:moveTo>
                  <a:cubicBezTo>
                    <a:pt x="162886" y="170958"/>
                    <a:pt x="146669" y="178368"/>
                    <a:pt x="137371" y="193118"/>
                  </a:cubicBezTo>
                  <a:cubicBezTo>
                    <a:pt x="128074" y="207867"/>
                    <a:pt x="123600" y="229537"/>
                    <a:pt x="123950" y="258127"/>
                  </a:cubicBezTo>
                  <a:lnTo>
                    <a:pt x="123950" y="310134"/>
                  </a:lnTo>
                  <a:lnTo>
                    <a:pt x="258166" y="310134"/>
                  </a:lnTo>
                  <a:lnTo>
                    <a:pt x="258166" y="258127"/>
                  </a:lnTo>
                  <a:cubicBezTo>
                    <a:pt x="258096" y="229537"/>
                    <a:pt x="251945" y="207867"/>
                    <a:pt x="239711" y="193118"/>
                  </a:cubicBezTo>
                  <a:cubicBezTo>
                    <a:pt x="227478" y="178368"/>
                    <a:pt x="209583" y="170958"/>
                    <a:pt x="186025" y="170888"/>
                  </a:cubicBezTo>
                  <a:close/>
                  <a:moveTo>
                    <a:pt x="554784" y="0"/>
                  </a:moveTo>
                  <a:lnTo>
                    <a:pt x="554784" y="160837"/>
                  </a:lnTo>
                  <a:lnTo>
                    <a:pt x="372057" y="254772"/>
                  </a:lnTo>
                  <a:lnTo>
                    <a:pt x="372057" y="310134"/>
                  </a:lnTo>
                  <a:lnTo>
                    <a:pt x="554784" y="310134"/>
                  </a:lnTo>
                  <a:lnTo>
                    <a:pt x="554784" y="454200"/>
                  </a:lnTo>
                  <a:lnTo>
                    <a:pt x="10059" y="454200"/>
                  </a:lnTo>
                  <a:lnTo>
                    <a:pt x="10059" y="248061"/>
                  </a:lnTo>
                  <a:cubicBezTo>
                    <a:pt x="9717" y="208419"/>
                    <a:pt x="14867" y="172201"/>
                    <a:pt x="25509" y="139405"/>
                  </a:cubicBezTo>
                  <a:cubicBezTo>
                    <a:pt x="36151" y="106609"/>
                    <a:pt x="54335" y="80334"/>
                    <a:pt x="80062" y="60581"/>
                  </a:cubicBezTo>
                  <a:cubicBezTo>
                    <a:pt x="105789" y="40827"/>
                    <a:pt x="141110" y="30692"/>
                    <a:pt x="186025" y="30175"/>
                  </a:cubicBezTo>
                  <a:cubicBezTo>
                    <a:pt x="224936" y="30542"/>
                    <a:pt x="257388" y="38603"/>
                    <a:pt x="283378" y="54361"/>
                  </a:cubicBezTo>
                  <a:cubicBezTo>
                    <a:pt x="309369" y="70117"/>
                    <a:pt x="329437" y="91371"/>
                    <a:pt x="343584" y="118121"/>
                  </a:cubicBezTo>
                  <a:close/>
                </a:path>
              </a:pathLst>
            </a:custGeom>
            <a:solidFill>
              <a:srgbClr val="FF29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554391" y="4999901"/>
            <a:ext cx="29104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WRITE SOMETHING HERE</a:t>
            </a:r>
            <a:endParaRPr lang="en-US" sz="12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554391" y="5467299"/>
            <a:ext cx="291046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 Far </a:t>
            </a:r>
            <a:r>
              <a:rPr lang="en-US" altLang="en-US" sz="9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far</a:t>
            </a:r>
            <a:r>
              <a:rPr lang="en-US" altLang="en-US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away, behind the word mountains, far from the countries </a:t>
            </a:r>
            <a:r>
              <a:rPr lang="en-US" altLang="en-US" sz="9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Vokalia</a:t>
            </a:r>
            <a:r>
              <a:rPr lang="en-US" altLang="en-US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and </a:t>
            </a:r>
            <a:r>
              <a:rPr lang="en-US" altLang="en-US" sz="9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Consonantia</a:t>
            </a:r>
            <a:r>
              <a:rPr lang="en-US" altLang="en-US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there live the blind texts. </a:t>
            </a:r>
            <a:endParaRPr lang="en-US" altLang="en-US" sz="9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29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3294771" y="971549"/>
            <a:ext cx="5602458" cy="49149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 l="14553" r="14553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3899276" y="4783679"/>
            <a:ext cx="417575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8800" spc="-300" dirty="0">
                <a:solidFill>
                  <a:srgbClr val="FF290D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PHOTOS</a:t>
            </a:r>
            <a:endParaRPr lang="en-US" sz="8800" spc="-300" dirty="0">
              <a:solidFill>
                <a:srgbClr val="FF290D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9276" y="2705725"/>
            <a:ext cx="417575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8800" spc="-300" dirty="0">
                <a:ln>
                  <a:solidFill>
                    <a:srgbClr val="FF290D"/>
                  </a:solidFill>
                </a:ln>
                <a:noFill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</a:t>
            </a:r>
            <a:r>
              <a:rPr lang="en-US" sz="8800" spc="-300" dirty="0">
                <a:solidFill>
                  <a:srgbClr val="FF290D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H</a:t>
            </a:r>
            <a:r>
              <a:rPr lang="en-US" sz="8800" spc="-300" dirty="0">
                <a:ln>
                  <a:solidFill>
                    <a:srgbClr val="FF290D"/>
                  </a:solidFill>
                </a:ln>
                <a:noFill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OTOS</a:t>
            </a:r>
            <a:endParaRPr lang="en-US" sz="8800" spc="-300" dirty="0">
              <a:ln>
                <a:solidFill>
                  <a:srgbClr val="FF290D"/>
                </a:solidFill>
              </a:ln>
              <a:noFill/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99276" y="3639175"/>
            <a:ext cx="417575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8800" spc="-300" dirty="0">
                <a:ln>
                  <a:solidFill>
                    <a:schemeClr val="bg1"/>
                  </a:solidFill>
                </a:ln>
                <a:noFill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PH</a:t>
            </a:r>
            <a:r>
              <a:rPr lang="en-US" sz="8800" spc="-300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O</a:t>
            </a:r>
            <a:r>
              <a:rPr lang="en-US" sz="8800" spc="-300" dirty="0">
                <a:ln>
                  <a:solidFill>
                    <a:schemeClr val="bg1"/>
                  </a:solidFill>
                </a:ln>
                <a:noFill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TOS</a:t>
            </a:r>
            <a:endParaRPr lang="en-US" sz="8800" spc="-300" dirty="0">
              <a:ln>
                <a:solidFill>
                  <a:schemeClr val="bg1"/>
                </a:solidFill>
              </a:ln>
              <a:noFill/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 rot="16200000">
            <a:off x="9612106" y="1505515"/>
            <a:ext cx="2242835" cy="1182979"/>
            <a:chOff x="8554391" y="4999901"/>
            <a:chExt cx="2910465" cy="1182979"/>
          </a:xfrm>
        </p:grpSpPr>
        <p:sp>
          <p:nvSpPr>
            <p:cNvPr id="9" name="TextBox 8"/>
            <p:cNvSpPr txBox="1"/>
            <p:nvPr/>
          </p:nvSpPr>
          <p:spPr>
            <a:xfrm>
              <a:off x="8554391" y="4999901"/>
              <a:ext cx="291046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Open Sans" panose="020B0606030504020204" pitchFamily="34" charset="0"/>
                </a:rPr>
                <a:t>WRITE SOMETHING HERE</a:t>
              </a:r>
              <a:endParaRPr lang="en-US" sz="1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8554391" y="5467299"/>
              <a:ext cx="2910465" cy="715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altLang="en-US" sz="9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Open Sans" panose="020B0606030504020204" pitchFamily="34" charset="0"/>
                </a:rPr>
                <a:t>Lorem Ipsum Dolor Far </a:t>
              </a:r>
              <a:r>
                <a:rPr lang="en-US" altLang="en-US" sz="900" dirty="0" err="1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Open Sans" panose="020B0606030504020204" pitchFamily="34" charset="0"/>
                </a:rPr>
                <a:t>far</a:t>
              </a:r>
              <a:r>
                <a:rPr lang="en-US" altLang="en-US" sz="9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Open Sans" panose="020B0606030504020204" pitchFamily="34" charset="0"/>
                </a:rPr>
                <a:t> away, behind the word mountains, far from the countries </a:t>
              </a:r>
              <a:r>
                <a:rPr lang="en-US" altLang="en-US" sz="900" dirty="0" err="1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Open Sans" panose="020B0606030504020204" pitchFamily="34" charset="0"/>
                </a:rPr>
                <a:t>Vokalia</a:t>
              </a:r>
              <a:r>
                <a:rPr lang="en-US" altLang="en-US" sz="9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Open Sans" panose="020B0606030504020204" pitchFamily="34" charset="0"/>
                </a:rPr>
                <a:t> and </a:t>
              </a:r>
              <a:r>
                <a:rPr lang="en-US" altLang="en-US" sz="900" dirty="0" err="1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Open Sans" panose="020B0606030504020204" pitchFamily="34" charset="0"/>
                </a:rPr>
                <a:t>Consonantia</a:t>
              </a:r>
              <a:r>
                <a:rPr lang="en-US" altLang="en-US" sz="9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Open Sans" panose="020B0606030504020204" pitchFamily="34" charset="0"/>
                </a:rPr>
                <a:t>, there live the blind texts. </a:t>
              </a:r>
              <a:endParaRPr lang="en-US" altLang="en-US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 rot="16200000">
            <a:off x="9612106" y="4517322"/>
            <a:ext cx="2242835" cy="1182979"/>
            <a:chOff x="8554391" y="4999901"/>
            <a:chExt cx="2910465" cy="1182979"/>
          </a:xfrm>
        </p:grpSpPr>
        <p:sp>
          <p:nvSpPr>
            <p:cNvPr id="13" name="TextBox 12"/>
            <p:cNvSpPr txBox="1"/>
            <p:nvPr/>
          </p:nvSpPr>
          <p:spPr>
            <a:xfrm>
              <a:off x="8554391" y="4999901"/>
              <a:ext cx="291046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Open Sans" panose="020B0606030504020204" pitchFamily="34" charset="0"/>
                </a:rPr>
                <a:t>WRITE SOMETHING HERE</a:t>
              </a:r>
              <a:endParaRPr lang="en-US" sz="1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8554391" y="5467299"/>
              <a:ext cx="2910465" cy="715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altLang="en-US" sz="9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Open Sans" panose="020B0606030504020204" pitchFamily="34" charset="0"/>
                </a:rPr>
                <a:t>Lorem Ipsum Dolor Far </a:t>
              </a:r>
              <a:r>
                <a:rPr lang="en-US" altLang="en-US" sz="900" dirty="0" err="1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Open Sans" panose="020B0606030504020204" pitchFamily="34" charset="0"/>
                </a:rPr>
                <a:t>far</a:t>
              </a:r>
              <a:r>
                <a:rPr lang="en-US" altLang="en-US" sz="9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Open Sans" panose="020B0606030504020204" pitchFamily="34" charset="0"/>
                </a:rPr>
                <a:t> away, behind the word mountains, far from the countries </a:t>
              </a:r>
              <a:r>
                <a:rPr lang="en-US" altLang="en-US" sz="900" dirty="0" err="1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Open Sans" panose="020B0606030504020204" pitchFamily="34" charset="0"/>
                </a:rPr>
                <a:t>Vokalia</a:t>
              </a:r>
              <a:r>
                <a:rPr lang="en-US" altLang="en-US" sz="9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Open Sans" panose="020B0606030504020204" pitchFamily="34" charset="0"/>
                </a:rPr>
                <a:t> and </a:t>
              </a:r>
              <a:r>
                <a:rPr lang="en-US" altLang="en-US" sz="900" dirty="0" err="1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Open Sans" panose="020B0606030504020204" pitchFamily="34" charset="0"/>
                </a:rPr>
                <a:t>Consonantia</a:t>
              </a:r>
              <a:r>
                <a:rPr lang="en-US" altLang="en-US" sz="9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Open Sans" panose="020B0606030504020204" pitchFamily="34" charset="0"/>
                </a:rPr>
                <a:t>, there live the blind texts. </a:t>
              </a:r>
              <a:endParaRPr lang="en-US" altLang="en-US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 l="27639" r="27639"/>
          <a:stretch>
            <a:fillRect/>
          </a:stretch>
        </p:blipFill>
        <p:spPr/>
      </p:pic>
      <p:sp>
        <p:nvSpPr>
          <p:cNvPr id="272" name="Rectangle 271"/>
          <p:cNvSpPr/>
          <p:nvPr/>
        </p:nvSpPr>
        <p:spPr>
          <a:xfrm>
            <a:off x="1178177" y="402047"/>
            <a:ext cx="4838700" cy="1617580"/>
          </a:xfrm>
          <a:prstGeom prst="rect">
            <a:avLst/>
          </a:prstGeom>
        </p:spPr>
        <p:txBody>
          <a:bodyPr wrap="none">
            <a:prstTxWarp prst="textCascadeUp">
              <a:avLst/>
            </a:prstTxWarp>
            <a:spAutoFit/>
          </a:bodyPr>
          <a:lstStyle/>
          <a:p>
            <a:pPr algn="ctr"/>
            <a:r>
              <a:rPr lang="en-US" sz="13800" dirty="0">
                <a:solidFill>
                  <a:srgbClr val="FF290D"/>
                </a:solidFill>
                <a:latin typeface="Hilda Sonnenschein" panose="02000400000000000000" charset="0"/>
              </a:rPr>
              <a:t>About me?</a:t>
            </a:r>
            <a:endParaRPr lang="en-US" sz="13800" dirty="0">
              <a:solidFill>
                <a:srgbClr val="FF290D"/>
              </a:solidFill>
              <a:latin typeface="Hilda Sonnenschein" panose="02000400000000000000" charset="0"/>
            </a:endParaRPr>
          </a:p>
        </p:txBody>
      </p:sp>
      <p:sp>
        <p:nvSpPr>
          <p:cNvPr id="238" name="Freeform 176"/>
          <p:cNvSpPr>
            <a:spLocks noEditPoints="1"/>
          </p:cNvSpPr>
          <p:nvPr/>
        </p:nvSpPr>
        <p:spPr bwMode="auto">
          <a:xfrm rot="750882">
            <a:off x="587065" y="3995298"/>
            <a:ext cx="6020924" cy="2486905"/>
          </a:xfrm>
          <a:custGeom>
            <a:avLst/>
            <a:gdLst>
              <a:gd name="T0" fmla="*/ 372 w 2797"/>
              <a:gd name="T1" fmla="*/ 428 h 449"/>
              <a:gd name="T2" fmla="*/ 894 w 2797"/>
              <a:gd name="T3" fmla="*/ 377 h 449"/>
              <a:gd name="T4" fmla="*/ 921 w 2797"/>
              <a:gd name="T5" fmla="*/ 385 h 449"/>
              <a:gd name="T6" fmla="*/ 1194 w 2797"/>
              <a:gd name="T7" fmla="*/ 353 h 449"/>
              <a:gd name="T8" fmla="*/ 1578 w 2797"/>
              <a:gd name="T9" fmla="*/ 314 h 449"/>
              <a:gd name="T10" fmla="*/ 1688 w 2797"/>
              <a:gd name="T11" fmla="*/ 301 h 449"/>
              <a:gd name="T12" fmla="*/ 1880 w 2797"/>
              <a:gd name="T13" fmla="*/ 294 h 449"/>
              <a:gd name="T14" fmla="*/ 1706 w 2797"/>
              <a:gd name="T15" fmla="*/ 323 h 449"/>
              <a:gd name="T16" fmla="*/ 1843 w 2797"/>
              <a:gd name="T17" fmla="*/ 321 h 449"/>
              <a:gd name="T18" fmla="*/ 2023 w 2797"/>
              <a:gd name="T19" fmla="*/ 298 h 449"/>
              <a:gd name="T20" fmla="*/ 2293 w 2797"/>
              <a:gd name="T21" fmla="*/ 276 h 449"/>
              <a:gd name="T22" fmla="*/ 2527 w 2797"/>
              <a:gd name="T23" fmla="*/ 224 h 449"/>
              <a:gd name="T24" fmla="*/ 2712 w 2797"/>
              <a:gd name="T25" fmla="*/ 166 h 449"/>
              <a:gd name="T26" fmla="*/ 2740 w 2797"/>
              <a:gd name="T27" fmla="*/ 106 h 449"/>
              <a:gd name="T28" fmla="*/ 2421 w 2797"/>
              <a:gd name="T29" fmla="*/ 125 h 449"/>
              <a:gd name="T30" fmla="*/ 2585 w 2797"/>
              <a:gd name="T31" fmla="*/ 54 h 449"/>
              <a:gd name="T32" fmla="*/ 2332 w 2797"/>
              <a:gd name="T33" fmla="*/ 74 h 449"/>
              <a:gd name="T34" fmla="*/ 2198 w 2797"/>
              <a:gd name="T35" fmla="*/ 78 h 449"/>
              <a:gd name="T36" fmla="*/ 2258 w 2797"/>
              <a:gd name="T37" fmla="*/ 49 h 449"/>
              <a:gd name="T38" fmla="*/ 2282 w 2797"/>
              <a:gd name="T39" fmla="*/ 29 h 449"/>
              <a:gd name="T40" fmla="*/ 2128 w 2797"/>
              <a:gd name="T41" fmla="*/ 38 h 449"/>
              <a:gd name="T42" fmla="*/ 2425 w 2797"/>
              <a:gd name="T43" fmla="*/ 0 h 449"/>
              <a:gd name="T44" fmla="*/ 2182 w 2797"/>
              <a:gd name="T45" fmla="*/ 15 h 449"/>
              <a:gd name="T46" fmla="*/ 1852 w 2797"/>
              <a:gd name="T47" fmla="*/ 53 h 449"/>
              <a:gd name="T48" fmla="*/ 1627 w 2797"/>
              <a:gd name="T49" fmla="*/ 72 h 449"/>
              <a:gd name="T50" fmla="*/ 1435 w 2797"/>
              <a:gd name="T51" fmla="*/ 100 h 449"/>
              <a:gd name="T52" fmla="*/ 1163 w 2797"/>
              <a:gd name="T53" fmla="*/ 131 h 449"/>
              <a:gd name="T54" fmla="*/ 716 w 2797"/>
              <a:gd name="T55" fmla="*/ 193 h 449"/>
              <a:gd name="T56" fmla="*/ 1172 w 2797"/>
              <a:gd name="T57" fmla="*/ 143 h 449"/>
              <a:gd name="T58" fmla="*/ 1285 w 2797"/>
              <a:gd name="T59" fmla="*/ 132 h 449"/>
              <a:gd name="T60" fmla="*/ 1006 w 2797"/>
              <a:gd name="T61" fmla="*/ 176 h 449"/>
              <a:gd name="T62" fmla="*/ 852 w 2797"/>
              <a:gd name="T63" fmla="*/ 201 h 449"/>
              <a:gd name="T64" fmla="*/ 573 w 2797"/>
              <a:gd name="T65" fmla="*/ 251 h 449"/>
              <a:gd name="T66" fmla="*/ 382 w 2797"/>
              <a:gd name="T67" fmla="*/ 303 h 449"/>
              <a:gd name="T68" fmla="*/ 922 w 2797"/>
              <a:gd name="T69" fmla="*/ 259 h 449"/>
              <a:gd name="T70" fmla="*/ 944 w 2797"/>
              <a:gd name="T71" fmla="*/ 273 h 449"/>
              <a:gd name="T72" fmla="*/ 427 w 2797"/>
              <a:gd name="T73" fmla="*/ 342 h 449"/>
              <a:gd name="T74" fmla="*/ 627 w 2797"/>
              <a:gd name="T75" fmla="*/ 325 h 449"/>
              <a:gd name="T76" fmla="*/ 121 w 2797"/>
              <a:gd name="T77" fmla="*/ 406 h 449"/>
              <a:gd name="T78" fmla="*/ 909 w 2797"/>
              <a:gd name="T79" fmla="*/ 171 h 449"/>
              <a:gd name="T80" fmla="*/ 18 w 2797"/>
              <a:gd name="T81" fmla="*/ 445 h 449"/>
              <a:gd name="T82" fmla="*/ 951 w 2797"/>
              <a:gd name="T83" fmla="*/ 282 h 449"/>
              <a:gd name="T84" fmla="*/ 1214 w 2797"/>
              <a:gd name="T85" fmla="*/ 248 h 449"/>
              <a:gd name="T86" fmla="*/ 989 w 2797"/>
              <a:gd name="T87" fmla="*/ 281 h 449"/>
              <a:gd name="T88" fmla="*/ 804 w 2797"/>
              <a:gd name="T89" fmla="*/ 302 h 449"/>
              <a:gd name="T90" fmla="*/ 1026 w 2797"/>
              <a:gd name="T91" fmla="*/ 368 h 449"/>
              <a:gd name="T92" fmla="*/ 1067 w 2797"/>
              <a:gd name="T93" fmla="*/ 167 h 449"/>
              <a:gd name="T94" fmla="*/ 1217 w 2797"/>
              <a:gd name="T95" fmla="*/ 147 h 449"/>
              <a:gd name="T96" fmla="*/ 1328 w 2797"/>
              <a:gd name="T97" fmla="*/ 125 h 449"/>
              <a:gd name="T98" fmla="*/ 1418 w 2797"/>
              <a:gd name="T99" fmla="*/ 103 h 449"/>
              <a:gd name="T100" fmla="*/ 1540 w 2797"/>
              <a:gd name="T101" fmla="*/ 90 h 449"/>
              <a:gd name="T102" fmla="*/ 1640 w 2797"/>
              <a:gd name="T103" fmla="*/ 305 h 449"/>
              <a:gd name="T104" fmla="*/ 1649 w 2797"/>
              <a:gd name="T105" fmla="*/ 71 h 449"/>
              <a:gd name="T106" fmla="*/ 1824 w 2797"/>
              <a:gd name="T107" fmla="*/ 308 h 449"/>
              <a:gd name="T108" fmla="*/ 1881 w 2797"/>
              <a:gd name="T109" fmla="*/ 316 h 449"/>
              <a:gd name="T110" fmla="*/ 1886 w 2797"/>
              <a:gd name="T111" fmla="*/ 80 h 449"/>
              <a:gd name="T112" fmla="*/ 2057 w 2797"/>
              <a:gd name="T113" fmla="*/ 41 h 449"/>
              <a:gd name="T114" fmla="*/ 1957 w 2797"/>
              <a:gd name="T115" fmla="*/ 61 h 449"/>
              <a:gd name="T116" fmla="*/ 2031 w 2797"/>
              <a:gd name="T117" fmla="*/ 92 h 449"/>
              <a:gd name="T118" fmla="*/ 2108 w 2797"/>
              <a:gd name="T119" fmla="*/ 81 h 449"/>
              <a:gd name="T120" fmla="*/ 2113 w 2797"/>
              <a:gd name="T121" fmla="*/ 42 h 449"/>
              <a:gd name="T122" fmla="*/ 2378 w 2797"/>
              <a:gd name="T123" fmla="*/ 65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97" h="449">
                <a:moveTo>
                  <a:pt x="3" y="449"/>
                </a:moveTo>
                <a:cubicBezTo>
                  <a:pt x="15" y="449"/>
                  <a:pt x="32" y="448"/>
                  <a:pt x="40" y="446"/>
                </a:cubicBezTo>
                <a:cubicBezTo>
                  <a:pt x="46" y="449"/>
                  <a:pt x="68" y="442"/>
                  <a:pt x="71" y="447"/>
                </a:cubicBezTo>
                <a:cubicBezTo>
                  <a:pt x="77" y="446"/>
                  <a:pt x="73" y="444"/>
                  <a:pt x="79" y="443"/>
                </a:cubicBezTo>
                <a:cubicBezTo>
                  <a:pt x="84" y="443"/>
                  <a:pt x="87" y="444"/>
                  <a:pt x="92" y="444"/>
                </a:cubicBezTo>
                <a:cubicBezTo>
                  <a:pt x="96" y="442"/>
                  <a:pt x="104" y="442"/>
                  <a:pt x="106" y="444"/>
                </a:cubicBezTo>
                <a:cubicBezTo>
                  <a:pt x="104" y="444"/>
                  <a:pt x="105" y="445"/>
                  <a:pt x="103" y="445"/>
                </a:cubicBezTo>
                <a:cubicBezTo>
                  <a:pt x="98" y="444"/>
                  <a:pt x="84" y="446"/>
                  <a:pt x="79" y="448"/>
                </a:cubicBezTo>
                <a:cubicBezTo>
                  <a:pt x="89" y="447"/>
                  <a:pt x="101" y="446"/>
                  <a:pt x="110" y="444"/>
                </a:cubicBezTo>
                <a:cubicBezTo>
                  <a:pt x="109" y="444"/>
                  <a:pt x="106" y="445"/>
                  <a:pt x="106" y="444"/>
                </a:cubicBezTo>
                <a:cubicBezTo>
                  <a:pt x="110" y="444"/>
                  <a:pt x="110" y="442"/>
                  <a:pt x="114" y="442"/>
                </a:cubicBezTo>
                <a:cubicBezTo>
                  <a:pt x="115" y="443"/>
                  <a:pt x="111" y="444"/>
                  <a:pt x="116" y="443"/>
                </a:cubicBezTo>
                <a:cubicBezTo>
                  <a:pt x="118" y="443"/>
                  <a:pt x="118" y="442"/>
                  <a:pt x="121" y="441"/>
                </a:cubicBezTo>
                <a:cubicBezTo>
                  <a:pt x="130" y="442"/>
                  <a:pt x="144" y="441"/>
                  <a:pt x="153" y="439"/>
                </a:cubicBezTo>
                <a:cubicBezTo>
                  <a:pt x="166" y="441"/>
                  <a:pt x="192" y="433"/>
                  <a:pt x="195" y="439"/>
                </a:cubicBezTo>
                <a:cubicBezTo>
                  <a:pt x="206" y="437"/>
                  <a:pt x="218" y="435"/>
                  <a:pt x="229" y="436"/>
                </a:cubicBezTo>
                <a:cubicBezTo>
                  <a:pt x="231" y="436"/>
                  <a:pt x="229" y="434"/>
                  <a:pt x="232" y="434"/>
                </a:cubicBezTo>
                <a:cubicBezTo>
                  <a:pt x="244" y="436"/>
                  <a:pt x="260" y="430"/>
                  <a:pt x="274" y="429"/>
                </a:cubicBezTo>
                <a:cubicBezTo>
                  <a:pt x="273" y="431"/>
                  <a:pt x="260" y="431"/>
                  <a:pt x="264" y="432"/>
                </a:cubicBezTo>
                <a:cubicBezTo>
                  <a:pt x="284" y="428"/>
                  <a:pt x="301" y="430"/>
                  <a:pt x="316" y="428"/>
                </a:cubicBezTo>
                <a:cubicBezTo>
                  <a:pt x="316" y="430"/>
                  <a:pt x="310" y="430"/>
                  <a:pt x="311" y="431"/>
                </a:cubicBezTo>
                <a:cubicBezTo>
                  <a:pt x="315" y="430"/>
                  <a:pt x="324" y="430"/>
                  <a:pt x="330" y="429"/>
                </a:cubicBezTo>
                <a:cubicBezTo>
                  <a:pt x="331" y="429"/>
                  <a:pt x="332" y="429"/>
                  <a:pt x="332" y="430"/>
                </a:cubicBezTo>
                <a:cubicBezTo>
                  <a:pt x="342" y="428"/>
                  <a:pt x="351" y="429"/>
                  <a:pt x="362" y="429"/>
                </a:cubicBezTo>
                <a:cubicBezTo>
                  <a:pt x="364" y="427"/>
                  <a:pt x="359" y="427"/>
                  <a:pt x="362" y="427"/>
                </a:cubicBezTo>
                <a:cubicBezTo>
                  <a:pt x="365" y="427"/>
                  <a:pt x="368" y="426"/>
                  <a:pt x="370" y="426"/>
                </a:cubicBezTo>
                <a:cubicBezTo>
                  <a:pt x="369" y="427"/>
                  <a:pt x="369" y="428"/>
                  <a:pt x="372" y="428"/>
                </a:cubicBezTo>
                <a:cubicBezTo>
                  <a:pt x="384" y="425"/>
                  <a:pt x="398" y="425"/>
                  <a:pt x="409" y="422"/>
                </a:cubicBezTo>
                <a:cubicBezTo>
                  <a:pt x="405" y="424"/>
                  <a:pt x="413" y="422"/>
                  <a:pt x="413" y="422"/>
                </a:cubicBezTo>
                <a:cubicBezTo>
                  <a:pt x="413" y="422"/>
                  <a:pt x="413" y="423"/>
                  <a:pt x="413" y="423"/>
                </a:cubicBezTo>
                <a:cubicBezTo>
                  <a:pt x="435" y="423"/>
                  <a:pt x="477" y="413"/>
                  <a:pt x="487" y="415"/>
                </a:cubicBezTo>
                <a:cubicBezTo>
                  <a:pt x="484" y="414"/>
                  <a:pt x="492" y="411"/>
                  <a:pt x="498" y="412"/>
                </a:cubicBezTo>
                <a:cubicBezTo>
                  <a:pt x="499" y="413"/>
                  <a:pt x="495" y="413"/>
                  <a:pt x="495" y="414"/>
                </a:cubicBezTo>
                <a:cubicBezTo>
                  <a:pt x="528" y="409"/>
                  <a:pt x="565" y="406"/>
                  <a:pt x="604" y="401"/>
                </a:cubicBezTo>
                <a:cubicBezTo>
                  <a:pt x="603" y="401"/>
                  <a:pt x="601" y="402"/>
                  <a:pt x="601" y="401"/>
                </a:cubicBezTo>
                <a:cubicBezTo>
                  <a:pt x="620" y="400"/>
                  <a:pt x="628" y="400"/>
                  <a:pt x="643" y="397"/>
                </a:cubicBezTo>
                <a:cubicBezTo>
                  <a:pt x="657" y="397"/>
                  <a:pt x="682" y="393"/>
                  <a:pt x="690" y="392"/>
                </a:cubicBezTo>
                <a:cubicBezTo>
                  <a:pt x="689" y="392"/>
                  <a:pt x="682" y="392"/>
                  <a:pt x="685" y="391"/>
                </a:cubicBezTo>
                <a:cubicBezTo>
                  <a:pt x="701" y="393"/>
                  <a:pt x="714" y="391"/>
                  <a:pt x="734" y="389"/>
                </a:cubicBezTo>
                <a:cubicBezTo>
                  <a:pt x="736" y="391"/>
                  <a:pt x="751" y="389"/>
                  <a:pt x="751" y="387"/>
                </a:cubicBezTo>
                <a:cubicBezTo>
                  <a:pt x="746" y="387"/>
                  <a:pt x="744" y="388"/>
                  <a:pt x="743" y="388"/>
                </a:cubicBezTo>
                <a:cubicBezTo>
                  <a:pt x="741" y="388"/>
                  <a:pt x="735" y="389"/>
                  <a:pt x="737" y="387"/>
                </a:cubicBezTo>
                <a:cubicBezTo>
                  <a:pt x="744" y="386"/>
                  <a:pt x="766" y="383"/>
                  <a:pt x="755" y="387"/>
                </a:cubicBezTo>
                <a:cubicBezTo>
                  <a:pt x="776" y="382"/>
                  <a:pt x="783" y="385"/>
                  <a:pt x="802" y="381"/>
                </a:cubicBezTo>
                <a:cubicBezTo>
                  <a:pt x="806" y="386"/>
                  <a:pt x="831" y="379"/>
                  <a:pt x="830" y="382"/>
                </a:cubicBezTo>
                <a:cubicBezTo>
                  <a:pt x="835" y="380"/>
                  <a:pt x="843" y="379"/>
                  <a:pt x="848" y="380"/>
                </a:cubicBezTo>
                <a:cubicBezTo>
                  <a:pt x="837" y="383"/>
                  <a:pt x="828" y="383"/>
                  <a:pt x="821" y="385"/>
                </a:cubicBezTo>
                <a:cubicBezTo>
                  <a:pt x="825" y="384"/>
                  <a:pt x="829" y="384"/>
                  <a:pt x="831" y="385"/>
                </a:cubicBezTo>
                <a:cubicBezTo>
                  <a:pt x="837" y="383"/>
                  <a:pt x="843" y="382"/>
                  <a:pt x="849" y="383"/>
                </a:cubicBezTo>
                <a:cubicBezTo>
                  <a:pt x="848" y="381"/>
                  <a:pt x="854" y="382"/>
                  <a:pt x="856" y="382"/>
                </a:cubicBezTo>
                <a:cubicBezTo>
                  <a:pt x="857" y="380"/>
                  <a:pt x="851" y="382"/>
                  <a:pt x="852" y="380"/>
                </a:cubicBezTo>
                <a:cubicBezTo>
                  <a:pt x="861" y="378"/>
                  <a:pt x="872" y="378"/>
                  <a:pt x="882" y="378"/>
                </a:cubicBezTo>
                <a:cubicBezTo>
                  <a:pt x="879" y="379"/>
                  <a:pt x="877" y="379"/>
                  <a:pt x="876" y="380"/>
                </a:cubicBezTo>
                <a:cubicBezTo>
                  <a:pt x="884" y="378"/>
                  <a:pt x="893" y="380"/>
                  <a:pt x="894" y="377"/>
                </a:cubicBezTo>
                <a:cubicBezTo>
                  <a:pt x="891" y="377"/>
                  <a:pt x="885" y="378"/>
                  <a:pt x="884" y="378"/>
                </a:cubicBezTo>
                <a:cubicBezTo>
                  <a:pt x="894" y="376"/>
                  <a:pt x="902" y="375"/>
                  <a:pt x="908" y="376"/>
                </a:cubicBezTo>
                <a:cubicBezTo>
                  <a:pt x="906" y="376"/>
                  <a:pt x="898" y="377"/>
                  <a:pt x="903" y="377"/>
                </a:cubicBezTo>
                <a:cubicBezTo>
                  <a:pt x="909" y="377"/>
                  <a:pt x="911" y="375"/>
                  <a:pt x="915" y="374"/>
                </a:cubicBezTo>
                <a:cubicBezTo>
                  <a:pt x="929" y="376"/>
                  <a:pt x="939" y="374"/>
                  <a:pt x="954" y="373"/>
                </a:cubicBezTo>
                <a:cubicBezTo>
                  <a:pt x="956" y="371"/>
                  <a:pt x="964" y="371"/>
                  <a:pt x="970" y="370"/>
                </a:cubicBezTo>
                <a:cubicBezTo>
                  <a:pt x="970" y="370"/>
                  <a:pt x="971" y="371"/>
                  <a:pt x="972" y="371"/>
                </a:cubicBezTo>
                <a:cubicBezTo>
                  <a:pt x="973" y="372"/>
                  <a:pt x="967" y="372"/>
                  <a:pt x="968" y="373"/>
                </a:cubicBezTo>
                <a:cubicBezTo>
                  <a:pt x="974" y="373"/>
                  <a:pt x="986" y="371"/>
                  <a:pt x="995" y="372"/>
                </a:cubicBezTo>
                <a:cubicBezTo>
                  <a:pt x="998" y="370"/>
                  <a:pt x="1014" y="367"/>
                  <a:pt x="1017" y="370"/>
                </a:cubicBezTo>
                <a:cubicBezTo>
                  <a:pt x="1007" y="372"/>
                  <a:pt x="999" y="373"/>
                  <a:pt x="993" y="373"/>
                </a:cubicBezTo>
                <a:cubicBezTo>
                  <a:pt x="992" y="375"/>
                  <a:pt x="965" y="375"/>
                  <a:pt x="967" y="378"/>
                </a:cubicBezTo>
                <a:cubicBezTo>
                  <a:pt x="966" y="377"/>
                  <a:pt x="965" y="377"/>
                  <a:pt x="962" y="377"/>
                </a:cubicBezTo>
                <a:cubicBezTo>
                  <a:pt x="960" y="378"/>
                  <a:pt x="956" y="379"/>
                  <a:pt x="952" y="381"/>
                </a:cubicBezTo>
                <a:cubicBezTo>
                  <a:pt x="953" y="378"/>
                  <a:pt x="944" y="384"/>
                  <a:pt x="943" y="381"/>
                </a:cubicBezTo>
                <a:cubicBezTo>
                  <a:pt x="938" y="381"/>
                  <a:pt x="940" y="382"/>
                  <a:pt x="937" y="383"/>
                </a:cubicBezTo>
                <a:cubicBezTo>
                  <a:pt x="933" y="383"/>
                  <a:pt x="932" y="382"/>
                  <a:pt x="927" y="382"/>
                </a:cubicBezTo>
                <a:cubicBezTo>
                  <a:pt x="896" y="389"/>
                  <a:pt x="860" y="389"/>
                  <a:pt x="829" y="394"/>
                </a:cubicBezTo>
                <a:cubicBezTo>
                  <a:pt x="836" y="394"/>
                  <a:pt x="845" y="393"/>
                  <a:pt x="849" y="394"/>
                </a:cubicBezTo>
                <a:cubicBezTo>
                  <a:pt x="847" y="394"/>
                  <a:pt x="842" y="393"/>
                  <a:pt x="841" y="395"/>
                </a:cubicBezTo>
                <a:cubicBezTo>
                  <a:pt x="843" y="395"/>
                  <a:pt x="848" y="394"/>
                  <a:pt x="849" y="395"/>
                </a:cubicBezTo>
                <a:cubicBezTo>
                  <a:pt x="842" y="396"/>
                  <a:pt x="836" y="394"/>
                  <a:pt x="834" y="396"/>
                </a:cubicBezTo>
                <a:cubicBezTo>
                  <a:pt x="842" y="395"/>
                  <a:pt x="834" y="397"/>
                  <a:pt x="834" y="397"/>
                </a:cubicBezTo>
                <a:cubicBezTo>
                  <a:pt x="837" y="398"/>
                  <a:pt x="841" y="396"/>
                  <a:pt x="845" y="398"/>
                </a:cubicBezTo>
                <a:cubicBezTo>
                  <a:pt x="846" y="397"/>
                  <a:pt x="844" y="397"/>
                  <a:pt x="844" y="396"/>
                </a:cubicBezTo>
                <a:cubicBezTo>
                  <a:pt x="847" y="396"/>
                  <a:pt x="847" y="397"/>
                  <a:pt x="849" y="397"/>
                </a:cubicBezTo>
                <a:cubicBezTo>
                  <a:pt x="868" y="390"/>
                  <a:pt x="899" y="390"/>
                  <a:pt x="921" y="385"/>
                </a:cubicBezTo>
                <a:cubicBezTo>
                  <a:pt x="922" y="388"/>
                  <a:pt x="927" y="386"/>
                  <a:pt x="926" y="385"/>
                </a:cubicBezTo>
                <a:cubicBezTo>
                  <a:pt x="933" y="385"/>
                  <a:pt x="934" y="386"/>
                  <a:pt x="936" y="386"/>
                </a:cubicBezTo>
                <a:cubicBezTo>
                  <a:pt x="942" y="382"/>
                  <a:pt x="959" y="384"/>
                  <a:pt x="967" y="381"/>
                </a:cubicBezTo>
                <a:cubicBezTo>
                  <a:pt x="975" y="383"/>
                  <a:pt x="994" y="377"/>
                  <a:pt x="1004" y="376"/>
                </a:cubicBezTo>
                <a:cubicBezTo>
                  <a:pt x="1003" y="376"/>
                  <a:pt x="1002" y="376"/>
                  <a:pt x="1002" y="376"/>
                </a:cubicBezTo>
                <a:cubicBezTo>
                  <a:pt x="1007" y="375"/>
                  <a:pt x="1010" y="374"/>
                  <a:pt x="1013" y="375"/>
                </a:cubicBezTo>
                <a:cubicBezTo>
                  <a:pt x="1010" y="376"/>
                  <a:pt x="1011" y="374"/>
                  <a:pt x="1006" y="375"/>
                </a:cubicBezTo>
                <a:cubicBezTo>
                  <a:pt x="1017" y="377"/>
                  <a:pt x="1032" y="373"/>
                  <a:pt x="1047" y="372"/>
                </a:cubicBezTo>
                <a:cubicBezTo>
                  <a:pt x="1049" y="371"/>
                  <a:pt x="1052" y="371"/>
                  <a:pt x="1055" y="370"/>
                </a:cubicBezTo>
                <a:cubicBezTo>
                  <a:pt x="1058" y="371"/>
                  <a:pt x="1065" y="369"/>
                  <a:pt x="1071" y="369"/>
                </a:cubicBezTo>
                <a:cubicBezTo>
                  <a:pt x="1072" y="367"/>
                  <a:pt x="1075" y="366"/>
                  <a:pt x="1081" y="366"/>
                </a:cubicBezTo>
                <a:cubicBezTo>
                  <a:pt x="1073" y="363"/>
                  <a:pt x="1060" y="366"/>
                  <a:pt x="1052" y="367"/>
                </a:cubicBezTo>
                <a:cubicBezTo>
                  <a:pt x="1056" y="365"/>
                  <a:pt x="1048" y="365"/>
                  <a:pt x="1054" y="364"/>
                </a:cubicBezTo>
                <a:cubicBezTo>
                  <a:pt x="1058" y="366"/>
                  <a:pt x="1080" y="361"/>
                  <a:pt x="1086" y="361"/>
                </a:cubicBezTo>
                <a:cubicBezTo>
                  <a:pt x="1083" y="361"/>
                  <a:pt x="1080" y="362"/>
                  <a:pt x="1080" y="361"/>
                </a:cubicBezTo>
                <a:cubicBezTo>
                  <a:pt x="1084" y="360"/>
                  <a:pt x="1092" y="358"/>
                  <a:pt x="1095" y="359"/>
                </a:cubicBezTo>
                <a:cubicBezTo>
                  <a:pt x="1088" y="359"/>
                  <a:pt x="1090" y="361"/>
                  <a:pt x="1086" y="360"/>
                </a:cubicBezTo>
                <a:cubicBezTo>
                  <a:pt x="1088" y="361"/>
                  <a:pt x="1092" y="362"/>
                  <a:pt x="1097" y="362"/>
                </a:cubicBezTo>
                <a:cubicBezTo>
                  <a:pt x="1098" y="360"/>
                  <a:pt x="1092" y="362"/>
                  <a:pt x="1094" y="360"/>
                </a:cubicBezTo>
                <a:cubicBezTo>
                  <a:pt x="1095" y="360"/>
                  <a:pt x="1096" y="359"/>
                  <a:pt x="1097" y="359"/>
                </a:cubicBezTo>
                <a:cubicBezTo>
                  <a:pt x="1099" y="360"/>
                  <a:pt x="1112" y="358"/>
                  <a:pt x="1108" y="360"/>
                </a:cubicBezTo>
                <a:cubicBezTo>
                  <a:pt x="1118" y="358"/>
                  <a:pt x="1133" y="357"/>
                  <a:pt x="1137" y="359"/>
                </a:cubicBezTo>
                <a:cubicBezTo>
                  <a:pt x="1154" y="356"/>
                  <a:pt x="1167" y="353"/>
                  <a:pt x="1184" y="352"/>
                </a:cubicBezTo>
                <a:cubicBezTo>
                  <a:pt x="1184" y="353"/>
                  <a:pt x="1184" y="354"/>
                  <a:pt x="1186" y="354"/>
                </a:cubicBezTo>
                <a:cubicBezTo>
                  <a:pt x="1187" y="353"/>
                  <a:pt x="1190" y="352"/>
                  <a:pt x="1192" y="351"/>
                </a:cubicBezTo>
                <a:cubicBezTo>
                  <a:pt x="1193" y="353"/>
                  <a:pt x="1196" y="350"/>
                  <a:pt x="1197" y="351"/>
                </a:cubicBezTo>
                <a:cubicBezTo>
                  <a:pt x="1195" y="352"/>
                  <a:pt x="1195" y="353"/>
                  <a:pt x="1194" y="353"/>
                </a:cubicBezTo>
                <a:cubicBezTo>
                  <a:pt x="1197" y="353"/>
                  <a:pt x="1200" y="353"/>
                  <a:pt x="1201" y="353"/>
                </a:cubicBezTo>
                <a:cubicBezTo>
                  <a:pt x="1202" y="351"/>
                  <a:pt x="1196" y="353"/>
                  <a:pt x="1198" y="351"/>
                </a:cubicBezTo>
                <a:cubicBezTo>
                  <a:pt x="1201" y="350"/>
                  <a:pt x="1202" y="350"/>
                  <a:pt x="1205" y="349"/>
                </a:cubicBezTo>
                <a:cubicBezTo>
                  <a:pt x="1210" y="350"/>
                  <a:pt x="1218" y="346"/>
                  <a:pt x="1228" y="347"/>
                </a:cubicBezTo>
                <a:cubicBezTo>
                  <a:pt x="1228" y="347"/>
                  <a:pt x="1226" y="348"/>
                  <a:pt x="1227" y="349"/>
                </a:cubicBezTo>
                <a:cubicBezTo>
                  <a:pt x="1232" y="348"/>
                  <a:pt x="1232" y="346"/>
                  <a:pt x="1237" y="345"/>
                </a:cubicBezTo>
                <a:cubicBezTo>
                  <a:pt x="1236" y="346"/>
                  <a:pt x="1234" y="346"/>
                  <a:pt x="1234" y="347"/>
                </a:cubicBezTo>
                <a:cubicBezTo>
                  <a:pt x="1240" y="343"/>
                  <a:pt x="1257" y="345"/>
                  <a:pt x="1262" y="344"/>
                </a:cubicBezTo>
                <a:cubicBezTo>
                  <a:pt x="1260" y="344"/>
                  <a:pt x="1258" y="344"/>
                  <a:pt x="1260" y="343"/>
                </a:cubicBezTo>
                <a:cubicBezTo>
                  <a:pt x="1283" y="342"/>
                  <a:pt x="1302" y="338"/>
                  <a:pt x="1322" y="336"/>
                </a:cubicBezTo>
                <a:cubicBezTo>
                  <a:pt x="1322" y="336"/>
                  <a:pt x="1320" y="337"/>
                  <a:pt x="1322" y="337"/>
                </a:cubicBezTo>
                <a:cubicBezTo>
                  <a:pt x="1332" y="335"/>
                  <a:pt x="1379" y="324"/>
                  <a:pt x="1371" y="331"/>
                </a:cubicBezTo>
                <a:cubicBezTo>
                  <a:pt x="1372" y="331"/>
                  <a:pt x="1373" y="331"/>
                  <a:pt x="1374" y="331"/>
                </a:cubicBezTo>
                <a:cubicBezTo>
                  <a:pt x="1372" y="331"/>
                  <a:pt x="1370" y="332"/>
                  <a:pt x="1369" y="332"/>
                </a:cubicBezTo>
                <a:cubicBezTo>
                  <a:pt x="1374" y="332"/>
                  <a:pt x="1382" y="330"/>
                  <a:pt x="1387" y="329"/>
                </a:cubicBezTo>
                <a:cubicBezTo>
                  <a:pt x="1389" y="329"/>
                  <a:pt x="1390" y="330"/>
                  <a:pt x="1392" y="330"/>
                </a:cubicBezTo>
                <a:cubicBezTo>
                  <a:pt x="1401" y="326"/>
                  <a:pt x="1409" y="330"/>
                  <a:pt x="1419" y="328"/>
                </a:cubicBezTo>
                <a:cubicBezTo>
                  <a:pt x="1420" y="329"/>
                  <a:pt x="1414" y="329"/>
                  <a:pt x="1416" y="330"/>
                </a:cubicBezTo>
                <a:cubicBezTo>
                  <a:pt x="1429" y="324"/>
                  <a:pt x="1454" y="325"/>
                  <a:pt x="1473" y="321"/>
                </a:cubicBezTo>
                <a:cubicBezTo>
                  <a:pt x="1474" y="322"/>
                  <a:pt x="1465" y="322"/>
                  <a:pt x="1468" y="323"/>
                </a:cubicBezTo>
                <a:cubicBezTo>
                  <a:pt x="1482" y="320"/>
                  <a:pt x="1509" y="318"/>
                  <a:pt x="1527" y="315"/>
                </a:cubicBezTo>
                <a:cubicBezTo>
                  <a:pt x="1523" y="317"/>
                  <a:pt x="1532" y="315"/>
                  <a:pt x="1533" y="316"/>
                </a:cubicBezTo>
                <a:cubicBezTo>
                  <a:pt x="1521" y="321"/>
                  <a:pt x="1508" y="320"/>
                  <a:pt x="1492" y="324"/>
                </a:cubicBezTo>
                <a:cubicBezTo>
                  <a:pt x="1493" y="325"/>
                  <a:pt x="1491" y="327"/>
                  <a:pt x="1494" y="326"/>
                </a:cubicBezTo>
                <a:cubicBezTo>
                  <a:pt x="1498" y="321"/>
                  <a:pt x="1515" y="322"/>
                  <a:pt x="1526" y="319"/>
                </a:cubicBezTo>
                <a:cubicBezTo>
                  <a:pt x="1527" y="320"/>
                  <a:pt x="1531" y="319"/>
                  <a:pt x="1529" y="321"/>
                </a:cubicBezTo>
                <a:cubicBezTo>
                  <a:pt x="1540" y="316"/>
                  <a:pt x="1561" y="315"/>
                  <a:pt x="1578" y="314"/>
                </a:cubicBezTo>
                <a:cubicBezTo>
                  <a:pt x="1581" y="312"/>
                  <a:pt x="1591" y="313"/>
                  <a:pt x="1598" y="311"/>
                </a:cubicBezTo>
                <a:cubicBezTo>
                  <a:pt x="1595" y="312"/>
                  <a:pt x="1596" y="314"/>
                  <a:pt x="1592" y="314"/>
                </a:cubicBezTo>
                <a:cubicBezTo>
                  <a:pt x="1590" y="313"/>
                  <a:pt x="1596" y="312"/>
                  <a:pt x="1590" y="313"/>
                </a:cubicBezTo>
                <a:cubicBezTo>
                  <a:pt x="1589" y="316"/>
                  <a:pt x="1571" y="316"/>
                  <a:pt x="1567" y="318"/>
                </a:cubicBezTo>
                <a:cubicBezTo>
                  <a:pt x="1571" y="318"/>
                  <a:pt x="1565" y="319"/>
                  <a:pt x="1567" y="320"/>
                </a:cubicBezTo>
                <a:cubicBezTo>
                  <a:pt x="1573" y="318"/>
                  <a:pt x="1579" y="319"/>
                  <a:pt x="1584" y="316"/>
                </a:cubicBezTo>
                <a:cubicBezTo>
                  <a:pt x="1587" y="317"/>
                  <a:pt x="1599" y="317"/>
                  <a:pt x="1592" y="315"/>
                </a:cubicBezTo>
                <a:cubicBezTo>
                  <a:pt x="1597" y="318"/>
                  <a:pt x="1608" y="314"/>
                  <a:pt x="1613" y="316"/>
                </a:cubicBezTo>
                <a:cubicBezTo>
                  <a:pt x="1598" y="317"/>
                  <a:pt x="1593" y="320"/>
                  <a:pt x="1582" y="321"/>
                </a:cubicBezTo>
                <a:cubicBezTo>
                  <a:pt x="1588" y="322"/>
                  <a:pt x="1592" y="321"/>
                  <a:pt x="1598" y="320"/>
                </a:cubicBezTo>
                <a:cubicBezTo>
                  <a:pt x="1599" y="321"/>
                  <a:pt x="1598" y="322"/>
                  <a:pt x="1597" y="322"/>
                </a:cubicBezTo>
                <a:cubicBezTo>
                  <a:pt x="1617" y="320"/>
                  <a:pt x="1630" y="318"/>
                  <a:pt x="1646" y="319"/>
                </a:cubicBezTo>
                <a:cubicBezTo>
                  <a:pt x="1646" y="318"/>
                  <a:pt x="1645" y="318"/>
                  <a:pt x="1647" y="317"/>
                </a:cubicBezTo>
                <a:cubicBezTo>
                  <a:pt x="1656" y="318"/>
                  <a:pt x="1673" y="315"/>
                  <a:pt x="1682" y="314"/>
                </a:cubicBezTo>
                <a:cubicBezTo>
                  <a:pt x="1680" y="314"/>
                  <a:pt x="1678" y="314"/>
                  <a:pt x="1679" y="314"/>
                </a:cubicBezTo>
                <a:cubicBezTo>
                  <a:pt x="1685" y="313"/>
                  <a:pt x="1692" y="311"/>
                  <a:pt x="1693" y="313"/>
                </a:cubicBezTo>
                <a:cubicBezTo>
                  <a:pt x="1696" y="313"/>
                  <a:pt x="1694" y="311"/>
                  <a:pt x="1698" y="311"/>
                </a:cubicBezTo>
                <a:cubicBezTo>
                  <a:pt x="1703" y="311"/>
                  <a:pt x="1705" y="313"/>
                  <a:pt x="1710" y="313"/>
                </a:cubicBezTo>
                <a:cubicBezTo>
                  <a:pt x="1705" y="312"/>
                  <a:pt x="1728" y="308"/>
                  <a:pt x="1722" y="312"/>
                </a:cubicBezTo>
                <a:cubicBezTo>
                  <a:pt x="1731" y="311"/>
                  <a:pt x="1735" y="309"/>
                  <a:pt x="1742" y="311"/>
                </a:cubicBezTo>
                <a:cubicBezTo>
                  <a:pt x="1744" y="310"/>
                  <a:pt x="1746" y="309"/>
                  <a:pt x="1750" y="308"/>
                </a:cubicBezTo>
                <a:cubicBezTo>
                  <a:pt x="1748" y="303"/>
                  <a:pt x="1751" y="302"/>
                  <a:pt x="1750" y="299"/>
                </a:cubicBezTo>
                <a:cubicBezTo>
                  <a:pt x="1742" y="301"/>
                  <a:pt x="1737" y="302"/>
                  <a:pt x="1734" y="300"/>
                </a:cubicBezTo>
                <a:cubicBezTo>
                  <a:pt x="1733" y="301"/>
                  <a:pt x="1722" y="302"/>
                  <a:pt x="1719" y="301"/>
                </a:cubicBezTo>
                <a:cubicBezTo>
                  <a:pt x="1710" y="305"/>
                  <a:pt x="1697" y="303"/>
                  <a:pt x="1682" y="305"/>
                </a:cubicBezTo>
                <a:cubicBezTo>
                  <a:pt x="1682" y="303"/>
                  <a:pt x="1677" y="305"/>
                  <a:pt x="1674" y="304"/>
                </a:cubicBezTo>
                <a:cubicBezTo>
                  <a:pt x="1679" y="303"/>
                  <a:pt x="1684" y="302"/>
                  <a:pt x="1688" y="301"/>
                </a:cubicBezTo>
                <a:cubicBezTo>
                  <a:pt x="1686" y="303"/>
                  <a:pt x="1689" y="303"/>
                  <a:pt x="1691" y="304"/>
                </a:cubicBezTo>
                <a:cubicBezTo>
                  <a:pt x="1693" y="302"/>
                  <a:pt x="1700" y="302"/>
                  <a:pt x="1702" y="302"/>
                </a:cubicBezTo>
                <a:cubicBezTo>
                  <a:pt x="1704" y="300"/>
                  <a:pt x="1696" y="302"/>
                  <a:pt x="1695" y="301"/>
                </a:cubicBezTo>
                <a:cubicBezTo>
                  <a:pt x="1700" y="300"/>
                  <a:pt x="1707" y="299"/>
                  <a:pt x="1711" y="297"/>
                </a:cubicBezTo>
                <a:cubicBezTo>
                  <a:pt x="1715" y="300"/>
                  <a:pt x="1725" y="298"/>
                  <a:pt x="1731" y="297"/>
                </a:cubicBezTo>
                <a:cubicBezTo>
                  <a:pt x="1734" y="297"/>
                  <a:pt x="1734" y="297"/>
                  <a:pt x="1731" y="299"/>
                </a:cubicBezTo>
                <a:cubicBezTo>
                  <a:pt x="1744" y="295"/>
                  <a:pt x="1760" y="294"/>
                  <a:pt x="1769" y="295"/>
                </a:cubicBezTo>
                <a:cubicBezTo>
                  <a:pt x="1772" y="291"/>
                  <a:pt x="1784" y="294"/>
                  <a:pt x="1788" y="292"/>
                </a:cubicBezTo>
                <a:cubicBezTo>
                  <a:pt x="1786" y="292"/>
                  <a:pt x="1785" y="292"/>
                  <a:pt x="1784" y="292"/>
                </a:cubicBezTo>
                <a:cubicBezTo>
                  <a:pt x="1788" y="291"/>
                  <a:pt x="1788" y="290"/>
                  <a:pt x="1792" y="290"/>
                </a:cubicBezTo>
                <a:cubicBezTo>
                  <a:pt x="1792" y="292"/>
                  <a:pt x="1797" y="291"/>
                  <a:pt x="1801" y="291"/>
                </a:cubicBezTo>
                <a:cubicBezTo>
                  <a:pt x="1802" y="290"/>
                  <a:pt x="1796" y="290"/>
                  <a:pt x="1800" y="290"/>
                </a:cubicBezTo>
                <a:cubicBezTo>
                  <a:pt x="1812" y="289"/>
                  <a:pt x="1816" y="288"/>
                  <a:pt x="1825" y="286"/>
                </a:cubicBezTo>
                <a:cubicBezTo>
                  <a:pt x="1826" y="287"/>
                  <a:pt x="1825" y="289"/>
                  <a:pt x="1834" y="288"/>
                </a:cubicBezTo>
                <a:cubicBezTo>
                  <a:pt x="1833" y="287"/>
                  <a:pt x="1834" y="286"/>
                  <a:pt x="1835" y="286"/>
                </a:cubicBezTo>
                <a:cubicBezTo>
                  <a:pt x="1831" y="286"/>
                  <a:pt x="1829" y="288"/>
                  <a:pt x="1828" y="287"/>
                </a:cubicBezTo>
                <a:cubicBezTo>
                  <a:pt x="1836" y="285"/>
                  <a:pt x="1842" y="287"/>
                  <a:pt x="1848" y="283"/>
                </a:cubicBezTo>
                <a:cubicBezTo>
                  <a:pt x="1851" y="283"/>
                  <a:pt x="1854" y="283"/>
                  <a:pt x="1853" y="285"/>
                </a:cubicBezTo>
                <a:cubicBezTo>
                  <a:pt x="1850" y="285"/>
                  <a:pt x="1851" y="283"/>
                  <a:pt x="1847" y="284"/>
                </a:cubicBezTo>
                <a:cubicBezTo>
                  <a:pt x="1849" y="286"/>
                  <a:pt x="1842" y="287"/>
                  <a:pt x="1838" y="287"/>
                </a:cubicBezTo>
                <a:cubicBezTo>
                  <a:pt x="1847" y="286"/>
                  <a:pt x="1853" y="291"/>
                  <a:pt x="1856" y="287"/>
                </a:cubicBezTo>
                <a:cubicBezTo>
                  <a:pt x="1870" y="287"/>
                  <a:pt x="1879" y="287"/>
                  <a:pt x="1894" y="287"/>
                </a:cubicBezTo>
                <a:cubicBezTo>
                  <a:pt x="1894" y="288"/>
                  <a:pt x="1892" y="288"/>
                  <a:pt x="1892" y="289"/>
                </a:cubicBezTo>
                <a:cubicBezTo>
                  <a:pt x="1899" y="289"/>
                  <a:pt x="1903" y="285"/>
                  <a:pt x="1904" y="288"/>
                </a:cubicBezTo>
                <a:cubicBezTo>
                  <a:pt x="1897" y="289"/>
                  <a:pt x="1889" y="289"/>
                  <a:pt x="1886" y="291"/>
                </a:cubicBezTo>
                <a:cubicBezTo>
                  <a:pt x="1889" y="291"/>
                  <a:pt x="1891" y="291"/>
                  <a:pt x="1892" y="291"/>
                </a:cubicBezTo>
                <a:cubicBezTo>
                  <a:pt x="1886" y="291"/>
                  <a:pt x="1891" y="293"/>
                  <a:pt x="1880" y="294"/>
                </a:cubicBezTo>
                <a:cubicBezTo>
                  <a:pt x="1881" y="296"/>
                  <a:pt x="1876" y="296"/>
                  <a:pt x="1876" y="297"/>
                </a:cubicBezTo>
                <a:cubicBezTo>
                  <a:pt x="1879" y="298"/>
                  <a:pt x="1885" y="297"/>
                  <a:pt x="1887" y="298"/>
                </a:cubicBezTo>
                <a:cubicBezTo>
                  <a:pt x="1877" y="300"/>
                  <a:pt x="1870" y="301"/>
                  <a:pt x="1864" y="300"/>
                </a:cubicBezTo>
                <a:cubicBezTo>
                  <a:pt x="1866" y="299"/>
                  <a:pt x="1871" y="299"/>
                  <a:pt x="1871" y="298"/>
                </a:cubicBezTo>
                <a:cubicBezTo>
                  <a:pt x="1863" y="300"/>
                  <a:pt x="1875" y="296"/>
                  <a:pt x="1868" y="297"/>
                </a:cubicBezTo>
                <a:cubicBezTo>
                  <a:pt x="1864" y="300"/>
                  <a:pt x="1859" y="300"/>
                  <a:pt x="1854" y="302"/>
                </a:cubicBezTo>
                <a:cubicBezTo>
                  <a:pt x="1857" y="300"/>
                  <a:pt x="1848" y="304"/>
                  <a:pt x="1846" y="301"/>
                </a:cubicBezTo>
                <a:cubicBezTo>
                  <a:pt x="1843" y="302"/>
                  <a:pt x="1843" y="303"/>
                  <a:pt x="1841" y="304"/>
                </a:cubicBezTo>
                <a:cubicBezTo>
                  <a:pt x="1829" y="302"/>
                  <a:pt x="1808" y="305"/>
                  <a:pt x="1797" y="306"/>
                </a:cubicBezTo>
                <a:cubicBezTo>
                  <a:pt x="1799" y="306"/>
                  <a:pt x="1803" y="306"/>
                  <a:pt x="1803" y="307"/>
                </a:cubicBezTo>
                <a:cubicBezTo>
                  <a:pt x="1802" y="307"/>
                  <a:pt x="1801" y="308"/>
                  <a:pt x="1800" y="308"/>
                </a:cubicBezTo>
                <a:cubicBezTo>
                  <a:pt x="1796" y="306"/>
                  <a:pt x="1787" y="310"/>
                  <a:pt x="1785" y="307"/>
                </a:cubicBezTo>
                <a:cubicBezTo>
                  <a:pt x="1778" y="308"/>
                  <a:pt x="1778" y="309"/>
                  <a:pt x="1774" y="308"/>
                </a:cubicBezTo>
                <a:cubicBezTo>
                  <a:pt x="1773" y="309"/>
                  <a:pt x="1775" y="310"/>
                  <a:pt x="1767" y="311"/>
                </a:cubicBezTo>
                <a:cubicBezTo>
                  <a:pt x="1767" y="310"/>
                  <a:pt x="1771" y="310"/>
                  <a:pt x="1771" y="309"/>
                </a:cubicBezTo>
                <a:cubicBezTo>
                  <a:pt x="1760" y="310"/>
                  <a:pt x="1741" y="314"/>
                  <a:pt x="1734" y="312"/>
                </a:cubicBezTo>
                <a:cubicBezTo>
                  <a:pt x="1717" y="322"/>
                  <a:pt x="1687" y="315"/>
                  <a:pt x="1673" y="322"/>
                </a:cubicBezTo>
                <a:cubicBezTo>
                  <a:pt x="1673" y="321"/>
                  <a:pt x="1671" y="322"/>
                  <a:pt x="1670" y="321"/>
                </a:cubicBezTo>
                <a:cubicBezTo>
                  <a:pt x="1674" y="321"/>
                  <a:pt x="1675" y="321"/>
                  <a:pt x="1674" y="319"/>
                </a:cubicBezTo>
                <a:cubicBezTo>
                  <a:pt x="1667" y="320"/>
                  <a:pt x="1667" y="320"/>
                  <a:pt x="1657" y="320"/>
                </a:cubicBezTo>
                <a:cubicBezTo>
                  <a:pt x="1660" y="323"/>
                  <a:pt x="1671" y="321"/>
                  <a:pt x="1675" y="323"/>
                </a:cubicBezTo>
                <a:cubicBezTo>
                  <a:pt x="1672" y="324"/>
                  <a:pt x="1665" y="324"/>
                  <a:pt x="1660" y="325"/>
                </a:cubicBezTo>
                <a:cubicBezTo>
                  <a:pt x="1662" y="326"/>
                  <a:pt x="1674" y="325"/>
                  <a:pt x="1678" y="324"/>
                </a:cubicBezTo>
                <a:cubicBezTo>
                  <a:pt x="1678" y="324"/>
                  <a:pt x="1678" y="323"/>
                  <a:pt x="1680" y="323"/>
                </a:cubicBezTo>
                <a:cubicBezTo>
                  <a:pt x="1682" y="322"/>
                  <a:pt x="1684" y="323"/>
                  <a:pt x="1686" y="323"/>
                </a:cubicBezTo>
                <a:cubicBezTo>
                  <a:pt x="1695" y="323"/>
                  <a:pt x="1708" y="319"/>
                  <a:pt x="1714" y="321"/>
                </a:cubicBezTo>
                <a:cubicBezTo>
                  <a:pt x="1709" y="321"/>
                  <a:pt x="1707" y="322"/>
                  <a:pt x="1706" y="323"/>
                </a:cubicBezTo>
                <a:cubicBezTo>
                  <a:pt x="1729" y="319"/>
                  <a:pt x="1743" y="319"/>
                  <a:pt x="1769" y="316"/>
                </a:cubicBezTo>
                <a:cubicBezTo>
                  <a:pt x="1769" y="316"/>
                  <a:pt x="1768" y="316"/>
                  <a:pt x="1768" y="317"/>
                </a:cubicBezTo>
                <a:cubicBezTo>
                  <a:pt x="1777" y="315"/>
                  <a:pt x="1787" y="315"/>
                  <a:pt x="1797" y="312"/>
                </a:cubicBezTo>
                <a:cubicBezTo>
                  <a:pt x="1797" y="312"/>
                  <a:pt x="1795" y="313"/>
                  <a:pt x="1794" y="313"/>
                </a:cubicBezTo>
                <a:cubicBezTo>
                  <a:pt x="1800" y="312"/>
                  <a:pt x="1805" y="311"/>
                  <a:pt x="1809" y="310"/>
                </a:cubicBezTo>
                <a:cubicBezTo>
                  <a:pt x="1806" y="311"/>
                  <a:pt x="1814" y="311"/>
                  <a:pt x="1815" y="312"/>
                </a:cubicBezTo>
                <a:cubicBezTo>
                  <a:pt x="1815" y="311"/>
                  <a:pt x="1816" y="310"/>
                  <a:pt x="1819" y="310"/>
                </a:cubicBezTo>
                <a:cubicBezTo>
                  <a:pt x="1822" y="310"/>
                  <a:pt x="1817" y="311"/>
                  <a:pt x="1821" y="311"/>
                </a:cubicBezTo>
                <a:cubicBezTo>
                  <a:pt x="1828" y="310"/>
                  <a:pt x="1836" y="309"/>
                  <a:pt x="1841" y="307"/>
                </a:cubicBezTo>
                <a:cubicBezTo>
                  <a:pt x="1841" y="308"/>
                  <a:pt x="1834" y="309"/>
                  <a:pt x="1839" y="310"/>
                </a:cubicBezTo>
                <a:cubicBezTo>
                  <a:pt x="1847" y="306"/>
                  <a:pt x="1871" y="307"/>
                  <a:pt x="1879" y="306"/>
                </a:cubicBezTo>
                <a:cubicBezTo>
                  <a:pt x="1875" y="306"/>
                  <a:pt x="1883" y="304"/>
                  <a:pt x="1884" y="305"/>
                </a:cubicBezTo>
                <a:cubicBezTo>
                  <a:pt x="1886" y="303"/>
                  <a:pt x="1879" y="304"/>
                  <a:pt x="1883" y="303"/>
                </a:cubicBezTo>
                <a:cubicBezTo>
                  <a:pt x="1885" y="305"/>
                  <a:pt x="1894" y="302"/>
                  <a:pt x="1895" y="303"/>
                </a:cubicBezTo>
                <a:cubicBezTo>
                  <a:pt x="1898" y="304"/>
                  <a:pt x="1891" y="304"/>
                  <a:pt x="1891" y="305"/>
                </a:cubicBezTo>
                <a:cubicBezTo>
                  <a:pt x="1897" y="305"/>
                  <a:pt x="1904" y="305"/>
                  <a:pt x="1911" y="305"/>
                </a:cubicBezTo>
                <a:cubicBezTo>
                  <a:pt x="1898" y="309"/>
                  <a:pt x="1872" y="308"/>
                  <a:pt x="1855" y="314"/>
                </a:cubicBezTo>
                <a:cubicBezTo>
                  <a:pt x="1856" y="315"/>
                  <a:pt x="1861" y="313"/>
                  <a:pt x="1863" y="312"/>
                </a:cubicBezTo>
                <a:cubicBezTo>
                  <a:pt x="1864" y="315"/>
                  <a:pt x="1868" y="312"/>
                  <a:pt x="1872" y="313"/>
                </a:cubicBezTo>
                <a:cubicBezTo>
                  <a:pt x="1869" y="317"/>
                  <a:pt x="1857" y="314"/>
                  <a:pt x="1851" y="316"/>
                </a:cubicBezTo>
                <a:cubicBezTo>
                  <a:pt x="1853" y="316"/>
                  <a:pt x="1854" y="316"/>
                  <a:pt x="1854" y="317"/>
                </a:cubicBezTo>
                <a:cubicBezTo>
                  <a:pt x="1853" y="317"/>
                  <a:pt x="1852" y="317"/>
                  <a:pt x="1851" y="318"/>
                </a:cubicBezTo>
                <a:cubicBezTo>
                  <a:pt x="1843" y="318"/>
                  <a:pt x="1827" y="319"/>
                  <a:pt x="1826" y="321"/>
                </a:cubicBezTo>
                <a:cubicBezTo>
                  <a:pt x="1820" y="322"/>
                  <a:pt x="1814" y="319"/>
                  <a:pt x="1808" y="321"/>
                </a:cubicBezTo>
                <a:cubicBezTo>
                  <a:pt x="1815" y="321"/>
                  <a:pt x="1822" y="321"/>
                  <a:pt x="1825" y="323"/>
                </a:cubicBezTo>
                <a:cubicBezTo>
                  <a:pt x="1825" y="324"/>
                  <a:pt x="1816" y="325"/>
                  <a:pt x="1820" y="325"/>
                </a:cubicBezTo>
                <a:cubicBezTo>
                  <a:pt x="1830" y="322"/>
                  <a:pt x="1834" y="322"/>
                  <a:pt x="1843" y="321"/>
                </a:cubicBezTo>
                <a:cubicBezTo>
                  <a:pt x="1842" y="320"/>
                  <a:pt x="1837" y="321"/>
                  <a:pt x="1838" y="320"/>
                </a:cubicBezTo>
                <a:cubicBezTo>
                  <a:pt x="1842" y="319"/>
                  <a:pt x="1848" y="318"/>
                  <a:pt x="1849" y="319"/>
                </a:cubicBezTo>
                <a:cubicBezTo>
                  <a:pt x="1845" y="321"/>
                  <a:pt x="1851" y="322"/>
                  <a:pt x="1852" y="320"/>
                </a:cubicBezTo>
                <a:cubicBezTo>
                  <a:pt x="1848" y="321"/>
                  <a:pt x="1853" y="319"/>
                  <a:pt x="1854" y="318"/>
                </a:cubicBezTo>
                <a:cubicBezTo>
                  <a:pt x="1855" y="319"/>
                  <a:pt x="1858" y="318"/>
                  <a:pt x="1860" y="318"/>
                </a:cubicBezTo>
                <a:cubicBezTo>
                  <a:pt x="1860" y="319"/>
                  <a:pt x="1860" y="319"/>
                  <a:pt x="1861" y="320"/>
                </a:cubicBezTo>
                <a:cubicBezTo>
                  <a:pt x="1866" y="319"/>
                  <a:pt x="1868" y="318"/>
                  <a:pt x="1871" y="318"/>
                </a:cubicBezTo>
                <a:cubicBezTo>
                  <a:pt x="1889" y="318"/>
                  <a:pt x="1913" y="310"/>
                  <a:pt x="1930" y="309"/>
                </a:cubicBezTo>
                <a:cubicBezTo>
                  <a:pt x="1929" y="310"/>
                  <a:pt x="1928" y="310"/>
                  <a:pt x="1929" y="310"/>
                </a:cubicBezTo>
                <a:cubicBezTo>
                  <a:pt x="1931" y="308"/>
                  <a:pt x="1940" y="308"/>
                  <a:pt x="1940" y="307"/>
                </a:cubicBezTo>
                <a:cubicBezTo>
                  <a:pt x="1941" y="307"/>
                  <a:pt x="1949" y="307"/>
                  <a:pt x="1949" y="306"/>
                </a:cubicBezTo>
                <a:cubicBezTo>
                  <a:pt x="1948" y="305"/>
                  <a:pt x="1943" y="307"/>
                  <a:pt x="1942" y="306"/>
                </a:cubicBezTo>
                <a:cubicBezTo>
                  <a:pt x="1942" y="305"/>
                  <a:pt x="1944" y="305"/>
                  <a:pt x="1945" y="305"/>
                </a:cubicBezTo>
                <a:cubicBezTo>
                  <a:pt x="1949" y="306"/>
                  <a:pt x="1949" y="305"/>
                  <a:pt x="1953" y="304"/>
                </a:cubicBezTo>
                <a:cubicBezTo>
                  <a:pt x="1955" y="304"/>
                  <a:pt x="1956" y="304"/>
                  <a:pt x="1957" y="305"/>
                </a:cubicBezTo>
                <a:cubicBezTo>
                  <a:pt x="1966" y="303"/>
                  <a:pt x="1970" y="303"/>
                  <a:pt x="1978" y="301"/>
                </a:cubicBezTo>
                <a:cubicBezTo>
                  <a:pt x="1978" y="302"/>
                  <a:pt x="1978" y="302"/>
                  <a:pt x="1977" y="303"/>
                </a:cubicBezTo>
                <a:cubicBezTo>
                  <a:pt x="1980" y="302"/>
                  <a:pt x="1984" y="301"/>
                  <a:pt x="1987" y="302"/>
                </a:cubicBezTo>
                <a:cubicBezTo>
                  <a:pt x="1983" y="303"/>
                  <a:pt x="1980" y="304"/>
                  <a:pt x="1977" y="306"/>
                </a:cubicBezTo>
                <a:cubicBezTo>
                  <a:pt x="1983" y="304"/>
                  <a:pt x="1993" y="303"/>
                  <a:pt x="1995" y="301"/>
                </a:cubicBezTo>
                <a:cubicBezTo>
                  <a:pt x="1992" y="301"/>
                  <a:pt x="1989" y="303"/>
                  <a:pt x="1988" y="302"/>
                </a:cubicBezTo>
                <a:cubicBezTo>
                  <a:pt x="1992" y="301"/>
                  <a:pt x="1996" y="300"/>
                  <a:pt x="1999" y="299"/>
                </a:cubicBezTo>
                <a:cubicBezTo>
                  <a:pt x="1999" y="299"/>
                  <a:pt x="2000" y="300"/>
                  <a:pt x="2003" y="299"/>
                </a:cubicBezTo>
                <a:cubicBezTo>
                  <a:pt x="2000" y="301"/>
                  <a:pt x="2005" y="301"/>
                  <a:pt x="2008" y="302"/>
                </a:cubicBezTo>
                <a:cubicBezTo>
                  <a:pt x="2008" y="300"/>
                  <a:pt x="2004" y="300"/>
                  <a:pt x="2004" y="299"/>
                </a:cubicBezTo>
                <a:cubicBezTo>
                  <a:pt x="2011" y="298"/>
                  <a:pt x="2006" y="298"/>
                  <a:pt x="2008" y="297"/>
                </a:cubicBezTo>
                <a:cubicBezTo>
                  <a:pt x="2015" y="296"/>
                  <a:pt x="2017" y="298"/>
                  <a:pt x="2023" y="298"/>
                </a:cubicBezTo>
                <a:cubicBezTo>
                  <a:pt x="2021" y="299"/>
                  <a:pt x="2016" y="300"/>
                  <a:pt x="2013" y="302"/>
                </a:cubicBezTo>
                <a:cubicBezTo>
                  <a:pt x="2021" y="301"/>
                  <a:pt x="2022" y="299"/>
                  <a:pt x="2028" y="298"/>
                </a:cubicBezTo>
                <a:cubicBezTo>
                  <a:pt x="2028" y="299"/>
                  <a:pt x="2026" y="300"/>
                  <a:pt x="2030" y="300"/>
                </a:cubicBezTo>
                <a:cubicBezTo>
                  <a:pt x="2038" y="296"/>
                  <a:pt x="2056" y="294"/>
                  <a:pt x="2067" y="293"/>
                </a:cubicBezTo>
                <a:cubicBezTo>
                  <a:pt x="2065" y="292"/>
                  <a:pt x="2063" y="294"/>
                  <a:pt x="2061" y="293"/>
                </a:cubicBezTo>
                <a:cubicBezTo>
                  <a:pt x="2061" y="292"/>
                  <a:pt x="2064" y="292"/>
                  <a:pt x="2065" y="291"/>
                </a:cubicBezTo>
                <a:cubicBezTo>
                  <a:pt x="2066" y="292"/>
                  <a:pt x="2071" y="292"/>
                  <a:pt x="2070" y="294"/>
                </a:cubicBezTo>
                <a:cubicBezTo>
                  <a:pt x="2077" y="291"/>
                  <a:pt x="2086" y="291"/>
                  <a:pt x="2096" y="290"/>
                </a:cubicBezTo>
                <a:cubicBezTo>
                  <a:pt x="2097" y="290"/>
                  <a:pt x="2100" y="293"/>
                  <a:pt x="2103" y="291"/>
                </a:cubicBezTo>
                <a:cubicBezTo>
                  <a:pt x="2101" y="291"/>
                  <a:pt x="2100" y="291"/>
                  <a:pt x="2100" y="290"/>
                </a:cubicBezTo>
                <a:cubicBezTo>
                  <a:pt x="2106" y="289"/>
                  <a:pt x="2110" y="288"/>
                  <a:pt x="2119" y="287"/>
                </a:cubicBezTo>
                <a:cubicBezTo>
                  <a:pt x="2121" y="290"/>
                  <a:pt x="2132" y="289"/>
                  <a:pt x="2138" y="290"/>
                </a:cubicBezTo>
                <a:cubicBezTo>
                  <a:pt x="2141" y="289"/>
                  <a:pt x="2136" y="289"/>
                  <a:pt x="2139" y="288"/>
                </a:cubicBezTo>
                <a:cubicBezTo>
                  <a:pt x="2154" y="289"/>
                  <a:pt x="2162" y="287"/>
                  <a:pt x="2181" y="286"/>
                </a:cubicBezTo>
                <a:cubicBezTo>
                  <a:pt x="2172" y="288"/>
                  <a:pt x="2190" y="286"/>
                  <a:pt x="2184" y="288"/>
                </a:cubicBezTo>
                <a:cubicBezTo>
                  <a:pt x="2190" y="286"/>
                  <a:pt x="2201" y="284"/>
                  <a:pt x="2205" y="284"/>
                </a:cubicBezTo>
                <a:cubicBezTo>
                  <a:pt x="2203" y="285"/>
                  <a:pt x="2202" y="282"/>
                  <a:pt x="2204" y="282"/>
                </a:cubicBezTo>
                <a:cubicBezTo>
                  <a:pt x="2207" y="283"/>
                  <a:pt x="2205" y="284"/>
                  <a:pt x="2210" y="283"/>
                </a:cubicBezTo>
                <a:cubicBezTo>
                  <a:pt x="2210" y="284"/>
                  <a:pt x="2211" y="285"/>
                  <a:pt x="2215" y="285"/>
                </a:cubicBezTo>
                <a:cubicBezTo>
                  <a:pt x="2217" y="284"/>
                  <a:pt x="2215" y="283"/>
                  <a:pt x="2217" y="283"/>
                </a:cubicBezTo>
                <a:cubicBezTo>
                  <a:pt x="2222" y="283"/>
                  <a:pt x="2223" y="283"/>
                  <a:pt x="2226" y="283"/>
                </a:cubicBezTo>
                <a:cubicBezTo>
                  <a:pt x="2224" y="283"/>
                  <a:pt x="2222" y="284"/>
                  <a:pt x="2222" y="285"/>
                </a:cubicBezTo>
                <a:cubicBezTo>
                  <a:pt x="2226" y="284"/>
                  <a:pt x="2224" y="285"/>
                  <a:pt x="2223" y="286"/>
                </a:cubicBezTo>
                <a:cubicBezTo>
                  <a:pt x="2228" y="286"/>
                  <a:pt x="2232" y="286"/>
                  <a:pt x="2235" y="286"/>
                </a:cubicBezTo>
                <a:cubicBezTo>
                  <a:pt x="2234" y="284"/>
                  <a:pt x="2231" y="283"/>
                  <a:pt x="2234" y="281"/>
                </a:cubicBezTo>
                <a:cubicBezTo>
                  <a:pt x="2229" y="282"/>
                  <a:pt x="2230" y="280"/>
                  <a:pt x="2228" y="279"/>
                </a:cubicBezTo>
                <a:cubicBezTo>
                  <a:pt x="2248" y="276"/>
                  <a:pt x="2275" y="274"/>
                  <a:pt x="2293" y="276"/>
                </a:cubicBezTo>
                <a:cubicBezTo>
                  <a:pt x="2291" y="278"/>
                  <a:pt x="2291" y="279"/>
                  <a:pt x="2296" y="280"/>
                </a:cubicBezTo>
                <a:cubicBezTo>
                  <a:pt x="2302" y="270"/>
                  <a:pt x="2330" y="277"/>
                  <a:pt x="2348" y="271"/>
                </a:cubicBezTo>
                <a:cubicBezTo>
                  <a:pt x="2349" y="268"/>
                  <a:pt x="2346" y="268"/>
                  <a:pt x="2345" y="265"/>
                </a:cubicBezTo>
                <a:cubicBezTo>
                  <a:pt x="2356" y="265"/>
                  <a:pt x="2358" y="262"/>
                  <a:pt x="2363" y="259"/>
                </a:cubicBezTo>
                <a:cubicBezTo>
                  <a:pt x="2371" y="258"/>
                  <a:pt x="2374" y="258"/>
                  <a:pt x="2383" y="256"/>
                </a:cubicBezTo>
                <a:cubicBezTo>
                  <a:pt x="2383" y="256"/>
                  <a:pt x="2384" y="257"/>
                  <a:pt x="2386" y="257"/>
                </a:cubicBezTo>
                <a:cubicBezTo>
                  <a:pt x="2390" y="256"/>
                  <a:pt x="2382" y="256"/>
                  <a:pt x="2384" y="254"/>
                </a:cubicBezTo>
                <a:cubicBezTo>
                  <a:pt x="2394" y="253"/>
                  <a:pt x="2395" y="248"/>
                  <a:pt x="2404" y="248"/>
                </a:cubicBezTo>
                <a:cubicBezTo>
                  <a:pt x="2401" y="246"/>
                  <a:pt x="2404" y="244"/>
                  <a:pt x="2405" y="243"/>
                </a:cubicBezTo>
                <a:cubicBezTo>
                  <a:pt x="2405" y="243"/>
                  <a:pt x="2409" y="243"/>
                  <a:pt x="2409" y="242"/>
                </a:cubicBezTo>
                <a:cubicBezTo>
                  <a:pt x="2407" y="242"/>
                  <a:pt x="2409" y="241"/>
                  <a:pt x="2412" y="241"/>
                </a:cubicBezTo>
                <a:cubicBezTo>
                  <a:pt x="2409" y="242"/>
                  <a:pt x="2419" y="244"/>
                  <a:pt x="2420" y="242"/>
                </a:cubicBezTo>
                <a:cubicBezTo>
                  <a:pt x="2415" y="241"/>
                  <a:pt x="2406" y="242"/>
                  <a:pt x="2410" y="239"/>
                </a:cubicBezTo>
                <a:cubicBezTo>
                  <a:pt x="2405" y="239"/>
                  <a:pt x="2403" y="239"/>
                  <a:pt x="2401" y="238"/>
                </a:cubicBezTo>
                <a:cubicBezTo>
                  <a:pt x="2403" y="237"/>
                  <a:pt x="2405" y="236"/>
                  <a:pt x="2407" y="236"/>
                </a:cubicBezTo>
                <a:cubicBezTo>
                  <a:pt x="2405" y="235"/>
                  <a:pt x="2402" y="235"/>
                  <a:pt x="2401" y="234"/>
                </a:cubicBezTo>
                <a:cubicBezTo>
                  <a:pt x="2407" y="232"/>
                  <a:pt x="2422" y="228"/>
                  <a:pt x="2430" y="231"/>
                </a:cubicBezTo>
                <a:cubicBezTo>
                  <a:pt x="2435" y="229"/>
                  <a:pt x="2440" y="225"/>
                  <a:pt x="2446" y="227"/>
                </a:cubicBezTo>
                <a:cubicBezTo>
                  <a:pt x="2444" y="228"/>
                  <a:pt x="2440" y="229"/>
                  <a:pt x="2438" y="231"/>
                </a:cubicBezTo>
                <a:cubicBezTo>
                  <a:pt x="2444" y="230"/>
                  <a:pt x="2450" y="226"/>
                  <a:pt x="2455" y="228"/>
                </a:cubicBezTo>
                <a:cubicBezTo>
                  <a:pt x="2444" y="233"/>
                  <a:pt x="2426" y="237"/>
                  <a:pt x="2410" y="238"/>
                </a:cubicBezTo>
                <a:cubicBezTo>
                  <a:pt x="2420" y="239"/>
                  <a:pt x="2439" y="235"/>
                  <a:pt x="2452" y="231"/>
                </a:cubicBezTo>
                <a:cubicBezTo>
                  <a:pt x="2458" y="231"/>
                  <a:pt x="2471" y="229"/>
                  <a:pt x="2478" y="227"/>
                </a:cubicBezTo>
                <a:cubicBezTo>
                  <a:pt x="2482" y="227"/>
                  <a:pt x="2482" y="228"/>
                  <a:pt x="2485" y="228"/>
                </a:cubicBezTo>
                <a:cubicBezTo>
                  <a:pt x="2496" y="226"/>
                  <a:pt x="2519" y="219"/>
                  <a:pt x="2519" y="225"/>
                </a:cubicBezTo>
                <a:cubicBezTo>
                  <a:pt x="2524" y="225"/>
                  <a:pt x="2519" y="223"/>
                  <a:pt x="2523" y="223"/>
                </a:cubicBezTo>
                <a:cubicBezTo>
                  <a:pt x="2525" y="223"/>
                  <a:pt x="2528" y="223"/>
                  <a:pt x="2527" y="224"/>
                </a:cubicBezTo>
                <a:cubicBezTo>
                  <a:pt x="2514" y="230"/>
                  <a:pt x="2496" y="235"/>
                  <a:pt x="2482" y="241"/>
                </a:cubicBezTo>
                <a:cubicBezTo>
                  <a:pt x="2486" y="241"/>
                  <a:pt x="2492" y="241"/>
                  <a:pt x="2492" y="244"/>
                </a:cubicBezTo>
                <a:cubicBezTo>
                  <a:pt x="2523" y="240"/>
                  <a:pt x="2532" y="227"/>
                  <a:pt x="2564" y="224"/>
                </a:cubicBezTo>
                <a:cubicBezTo>
                  <a:pt x="2558" y="220"/>
                  <a:pt x="2571" y="216"/>
                  <a:pt x="2563" y="213"/>
                </a:cubicBezTo>
                <a:cubicBezTo>
                  <a:pt x="2566" y="213"/>
                  <a:pt x="2568" y="212"/>
                  <a:pt x="2569" y="212"/>
                </a:cubicBezTo>
                <a:cubicBezTo>
                  <a:pt x="2567" y="208"/>
                  <a:pt x="2564" y="206"/>
                  <a:pt x="2570" y="203"/>
                </a:cubicBezTo>
                <a:cubicBezTo>
                  <a:pt x="2570" y="202"/>
                  <a:pt x="2566" y="203"/>
                  <a:pt x="2566" y="202"/>
                </a:cubicBezTo>
                <a:cubicBezTo>
                  <a:pt x="2570" y="202"/>
                  <a:pt x="2569" y="200"/>
                  <a:pt x="2571" y="199"/>
                </a:cubicBezTo>
                <a:cubicBezTo>
                  <a:pt x="2570" y="198"/>
                  <a:pt x="2565" y="199"/>
                  <a:pt x="2565" y="198"/>
                </a:cubicBezTo>
                <a:cubicBezTo>
                  <a:pt x="2558" y="189"/>
                  <a:pt x="2548" y="184"/>
                  <a:pt x="2534" y="175"/>
                </a:cubicBezTo>
                <a:cubicBezTo>
                  <a:pt x="2523" y="174"/>
                  <a:pt x="2518" y="170"/>
                  <a:pt x="2507" y="169"/>
                </a:cubicBezTo>
                <a:cubicBezTo>
                  <a:pt x="2510" y="167"/>
                  <a:pt x="2499" y="166"/>
                  <a:pt x="2503" y="163"/>
                </a:cubicBezTo>
                <a:cubicBezTo>
                  <a:pt x="2500" y="164"/>
                  <a:pt x="2498" y="164"/>
                  <a:pt x="2497" y="163"/>
                </a:cubicBezTo>
                <a:cubicBezTo>
                  <a:pt x="2500" y="163"/>
                  <a:pt x="2502" y="162"/>
                  <a:pt x="2503" y="161"/>
                </a:cubicBezTo>
                <a:cubicBezTo>
                  <a:pt x="2496" y="162"/>
                  <a:pt x="2500" y="159"/>
                  <a:pt x="2499" y="159"/>
                </a:cubicBezTo>
                <a:cubicBezTo>
                  <a:pt x="2495" y="156"/>
                  <a:pt x="2483" y="154"/>
                  <a:pt x="2480" y="151"/>
                </a:cubicBezTo>
                <a:cubicBezTo>
                  <a:pt x="2494" y="147"/>
                  <a:pt x="2510" y="151"/>
                  <a:pt x="2521" y="147"/>
                </a:cubicBezTo>
                <a:cubicBezTo>
                  <a:pt x="2527" y="148"/>
                  <a:pt x="2535" y="147"/>
                  <a:pt x="2536" y="150"/>
                </a:cubicBezTo>
                <a:cubicBezTo>
                  <a:pt x="2532" y="150"/>
                  <a:pt x="2528" y="151"/>
                  <a:pt x="2528" y="153"/>
                </a:cubicBezTo>
                <a:cubicBezTo>
                  <a:pt x="2538" y="153"/>
                  <a:pt x="2548" y="154"/>
                  <a:pt x="2562" y="152"/>
                </a:cubicBezTo>
                <a:cubicBezTo>
                  <a:pt x="2564" y="156"/>
                  <a:pt x="2582" y="153"/>
                  <a:pt x="2593" y="153"/>
                </a:cubicBezTo>
                <a:cubicBezTo>
                  <a:pt x="2593" y="154"/>
                  <a:pt x="2589" y="154"/>
                  <a:pt x="2590" y="155"/>
                </a:cubicBezTo>
                <a:cubicBezTo>
                  <a:pt x="2605" y="153"/>
                  <a:pt x="2624" y="151"/>
                  <a:pt x="2639" y="151"/>
                </a:cubicBezTo>
                <a:cubicBezTo>
                  <a:pt x="2645" y="156"/>
                  <a:pt x="2676" y="151"/>
                  <a:pt x="2678" y="156"/>
                </a:cubicBezTo>
                <a:cubicBezTo>
                  <a:pt x="2685" y="156"/>
                  <a:pt x="2692" y="155"/>
                  <a:pt x="2695" y="157"/>
                </a:cubicBezTo>
                <a:cubicBezTo>
                  <a:pt x="2693" y="160"/>
                  <a:pt x="2689" y="161"/>
                  <a:pt x="2690" y="165"/>
                </a:cubicBezTo>
                <a:cubicBezTo>
                  <a:pt x="2694" y="167"/>
                  <a:pt x="2706" y="165"/>
                  <a:pt x="2712" y="166"/>
                </a:cubicBezTo>
                <a:cubicBezTo>
                  <a:pt x="2712" y="165"/>
                  <a:pt x="2720" y="162"/>
                  <a:pt x="2725" y="163"/>
                </a:cubicBezTo>
                <a:cubicBezTo>
                  <a:pt x="2725" y="164"/>
                  <a:pt x="2721" y="164"/>
                  <a:pt x="2720" y="165"/>
                </a:cubicBezTo>
                <a:cubicBezTo>
                  <a:pt x="2726" y="168"/>
                  <a:pt x="2725" y="170"/>
                  <a:pt x="2730" y="172"/>
                </a:cubicBezTo>
                <a:cubicBezTo>
                  <a:pt x="2734" y="172"/>
                  <a:pt x="2741" y="170"/>
                  <a:pt x="2742" y="172"/>
                </a:cubicBezTo>
                <a:cubicBezTo>
                  <a:pt x="2740" y="173"/>
                  <a:pt x="2736" y="172"/>
                  <a:pt x="2736" y="173"/>
                </a:cubicBezTo>
                <a:cubicBezTo>
                  <a:pt x="2740" y="173"/>
                  <a:pt x="2740" y="174"/>
                  <a:pt x="2744" y="174"/>
                </a:cubicBezTo>
                <a:cubicBezTo>
                  <a:pt x="2744" y="171"/>
                  <a:pt x="2750" y="173"/>
                  <a:pt x="2752" y="173"/>
                </a:cubicBezTo>
                <a:cubicBezTo>
                  <a:pt x="2756" y="171"/>
                  <a:pt x="2751" y="171"/>
                  <a:pt x="2755" y="169"/>
                </a:cubicBezTo>
                <a:cubicBezTo>
                  <a:pt x="2772" y="166"/>
                  <a:pt x="2785" y="174"/>
                  <a:pt x="2797" y="168"/>
                </a:cubicBezTo>
                <a:cubicBezTo>
                  <a:pt x="2795" y="167"/>
                  <a:pt x="2791" y="168"/>
                  <a:pt x="2787" y="169"/>
                </a:cubicBezTo>
                <a:cubicBezTo>
                  <a:pt x="2777" y="166"/>
                  <a:pt x="2765" y="164"/>
                  <a:pt x="2752" y="163"/>
                </a:cubicBezTo>
                <a:cubicBezTo>
                  <a:pt x="2752" y="162"/>
                  <a:pt x="2754" y="162"/>
                  <a:pt x="2753" y="161"/>
                </a:cubicBezTo>
                <a:cubicBezTo>
                  <a:pt x="2748" y="162"/>
                  <a:pt x="2746" y="163"/>
                  <a:pt x="2741" y="164"/>
                </a:cubicBezTo>
                <a:cubicBezTo>
                  <a:pt x="2739" y="163"/>
                  <a:pt x="2737" y="162"/>
                  <a:pt x="2731" y="164"/>
                </a:cubicBezTo>
                <a:cubicBezTo>
                  <a:pt x="2736" y="161"/>
                  <a:pt x="2727" y="162"/>
                  <a:pt x="2726" y="160"/>
                </a:cubicBezTo>
                <a:cubicBezTo>
                  <a:pt x="2731" y="159"/>
                  <a:pt x="2730" y="159"/>
                  <a:pt x="2729" y="157"/>
                </a:cubicBezTo>
                <a:cubicBezTo>
                  <a:pt x="2731" y="157"/>
                  <a:pt x="2730" y="156"/>
                  <a:pt x="2734" y="155"/>
                </a:cubicBezTo>
                <a:cubicBezTo>
                  <a:pt x="2747" y="155"/>
                  <a:pt x="2761" y="155"/>
                  <a:pt x="2777" y="153"/>
                </a:cubicBezTo>
                <a:cubicBezTo>
                  <a:pt x="2771" y="150"/>
                  <a:pt x="2757" y="152"/>
                  <a:pt x="2747" y="151"/>
                </a:cubicBezTo>
                <a:cubicBezTo>
                  <a:pt x="2749" y="146"/>
                  <a:pt x="2743" y="146"/>
                  <a:pt x="2735" y="144"/>
                </a:cubicBezTo>
                <a:cubicBezTo>
                  <a:pt x="2730" y="144"/>
                  <a:pt x="2734" y="145"/>
                  <a:pt x="2729" y="145"/>
                </a:cubicBezTo>
                <a:cubicBezTo>
                  <a:pt x="2725" y="141"/>
                  <a:pt x="2711" y="139"/>
                  <a:pt x="2713" y="133"/>
                </a:cubicBezTo>
                <a:cubicBezTo>
                  <a:pt x="2731" y="131"/>
                  <a:pt x="2729" y="126"/>
                  <a:pt x="2747" y="124"/>
                </a:cubicBezTo>
                <a:cubicBezTo>
                  <a:pt x="2747" y="122"/>
                  <a:pt x="2752" y="121"/>
                  <a:pt x="2753" y="119"/>
                </a:cubicBezTo>
                <a:cubicBezTo>
                  <a:pt x="2753" y="118"/>
                  <a:pt x="2750" y="118"/>
                  <a:pt x="2749" y="117"/>
                </a:cubicBezTo>
                <a:cubicBezTo>
                  <a:pt x="2749" y="116"/>
                  <a:pt x="2753" y="115"/>
                  <a:pt x="2755" y="114"/>
                </a:cubicBezTo>
                <a:cubicBezTo>
                  <a:pt x="2759" y="107"/>
                  <a:pt x="2741" y="111"/>
                  <a:pt x="2740" y="106"/>
                </a:cubicBezTo>
                <a:cubicBezTo>
                  <a:pt x="2752" y="104"/>
                  <a:pt x="2770" y="102"/>
                  <a:pt x="2778" y="99"/>
                </a:cubicBezTo>
                <a:cubicBezTo>
                  <a:pt x="2773" y="99"/>
                  <a:pt x="2770" y="96"/>
                  <a:pt x="2774" y="94"/>
                </a:cubicBezTo>
                <a:cubicBezTo>
                  <a:pt x="2767" y="94"/>
                  <a:pt x="2765" y="90"/>
                  <a:pt x="2757" y="90"/>
                </a:cubicBezTo>
                <a:cubicBezTo>
                  <a:pt x="2744" y="94"/>
                  <a:pt x="2745" y="99"/>
                  <a:pt x="2730" y="103"/>
                </a:cubicBezTo>
                <a:cubicBezTo>
                  <a:pt x="2719" y="97"/>
                  <a:pt x="2679" y="103"/>
                  <a:pt x="2666" y="103"/>
                </a:cubicBezTo>
                <a:cubicBezTo>
                  <a:pt x="2668" y="103"/>
                  <a:pt x="2669" y="103"/>
                  <a:pt x="2669" y="104"/>
                </a:cubicBezTo>
                <a:cubicBezTo>
                  <a:pt x="2663" y="105"/>
                  <a:pt x="2659" y="105"/>
                  <a:pt x="2655" y="105"/>
                </a:cubicBezTo>
                <a:cubicBezTo>
                  <a:pt x="2656" y="107"/>
                  <a:pt x="2648" y="107"/>
                  <a:pt x="2647" y="108"/>
                </a:cubicBezTo>
                <a:cubicBezTo>
                  <a:pt x="2649" y="108"/>
                  <a:pt x="2652" y="108"/>
                  <a:pt x="2652" y="109"/>
                </a:cubicBezTo>
                <a:cubicBezTo>
                  <a:pt x="2630" y="112"/>
                  <a:pt x="2619" y="116"/>
                  <a:pt x="2597" y="119"/>
                </a:cubicBezTo>
                <a:cubicBezTo>
                  <a:pt x="2597" y="120"/>
                  <a:pt x="2598" y="121"/>
                  <a:pt x="2596" y="121"/>
                </a:cubicBezTo>
                <a:cubicBezTo>
                  <a:pt x="2567" y="124"/>
                  <a:pt x="2547" y="129"/>
                  <a:pt x="2521" y="133"/>
                </a:cubicBezTo>
                <a:cubicBezTo>
                  <a:pt x="2520" y="134"/>
                  <a:pt x="2521" y="135"/>
                  <a:pt x="2519" y="135"/>
                </a:cubicBezTo>
                <a:cubicBezTo>
                  <a:pt x="2514" y="135"/>
                  <a:pt x="2506" y="136"/>
                  <a:pt x="2503" y="136"/>
                </a:cubicBezTo>
                <a:cubicBezTo>
                  <a:pt x="2504" y="136"/>
                  <a:pt x="2504" y="136"/>
                  <a:pt x="2504" y="137"/>
                </a:cubicBezTo>
                <a:cubicBezTo>
                  <a:pt x="2483" y="139"/>
                  <a:pt x="2455" y="145"/>
                  <a:pt x="2450" y="138"/>
                </a:cubicBezTo>
                <a:cubicBezTo>
                  <a:pt x="2452" y="139"/>
                  <a:pt x="2453" y="138"/>
                  <a:pt x="2454" y="137"/>
                </a:cubicBezTo>
                <a:cubicBezTo>
                  <a:pt x="2450" y="137"/>
                  <a:pt x="2442" y="136"/>
                  <a:pt x="2446" y="134"/>
                </a:cubicBezTo>
                <a:cubicBezTo>
                  <a:pt x="2439" y="135"/>
                  <a:pt x="2434" y="133"/>
                  <a:pt x="2437" y="131"/>
                </a:cubicBezTo>
                <a:cubicBezTo>
                  <a:pt x="2437" y="131"/>
                  <a:pt x="2435" y="130"/>
                  <a:pt x="2435" y="129"/>
                </a:cubicBezTo>
                <a:cubicBezTo>
                  <a:pt x="2431" y="130"/>
                  <a:pt x="2433" y="129"/>
                  <a:pt x="2430" y="131"/>
                </a:cubicBezTo>
                <a:cubicBezTo>
                  <a:pt x="2430" y="130"/>
                  <a:pt x="2429" y="130"/>
                  <a:pt x="2428" y="129"/>
                </a:cubicBezTo>
                <a:cubicBezTo>
                  <a:pt x="2431" y="129"/>
                  <a:pt x="2433" y="129"/>
                  <a:pt x="2432" y="128"/>
                </a:cubicBezTo>
                <a:cubicBezTo>
                  <a:pt x="2423" y="129"/>
                  <a:pt x="2430" y="126"/>
                  <a:pt x="2426" y="125"/>
                </a:cubicBezTo>
                <a:cubicBezTo>
                  <a:pt x="2421" y="126"/>
                  <a:pt x="2423" y="129"/>
                  <a:pt x="2416" y="129"/>
                </a:cubicBezTo>
                <a:cubicBezTo>
                  <a:pt x="2419" y="128"/>
                  <a:pt x="2415" y="127"/>
                  <a:pt x="2415" y="126"/>
                </a:cubicBezTo>
                <a:cubicBezTo>
                  <a:pt x="2416" y="126"/>
                  <a:pt x="2421" y="126"/>
                  <a:pt x="2421" y="125"/>
                </a:cubicBezTo>
                <a:cubicBezTo>
                  <a:pt x="2417" y="125"/>
                  <a:pt x="2418" y="123"/>
                  <a:pt x="2416" y="123"/>
                </a:cubicBezTo>
                <a:cubicBezTo>
                  <a:pt x="2414" y="123"/>
                  <a:pt x="2412" y="124"/>
                  <a:pt x="2411" y="124"/>
                </a:cubicBezTo>
                <a:cubicBezTo>
                  <a:pt x="2415" y="122"/>
                  <a:pt x="2404" y="125"/>
                  <a:pt x="2406" y="122"/>
                </a:cubicBezTo>
                <a:cubicBezTo>
                  <a:pt x="2416" y="123"/>
                  <a:pt x="2423" y="121"/>
                  <a:pt x="2432" y="119"/>
                </a:cubicBezTo>
                <a:cubicBezTo>
                  <a:pt x="2436" y="121"/>
                  <a:pt x="2452" y="118"/>
                  <a:pt x="2457" y="121"/>
                </a:cubicBezTo>
                <a:cubicBezTo>
                  <a:pt x="2455" y="121"/>
                  <a:pt x="2454" y="122"/>
                  <a:pt x="2453" y="122"/>
                </a:cubicBezTo>
                <a:cubicBezTo>
                  <a:pt x="2456" y="122"/>
                  <a:pt x="2456" y="124"/>
                  <a:pt x="2459" y="124"/>
                </a:cubicBezTo>
                <a:cubicBezTo>
                  <a:pt x="2473" y="122"/>
                  <a:pt x="2477" y="129"/>
                  <a:pt x="2493" y="128"/>
                </a:cubicBezTo>
                <a:cubicBezTo>
                  <a:pt x="2493" y="125"/>
                  <a:pt x="2500" y="124"/>
                  <a:pt x="2506" y="124"/>
                </a:cubicBezTo>
                <a:cubicBezTo>
                  <a:pt x="2506" y="122"/>
                  <a:pt x="2511" y="122"/>
                  <a:pt x="2516" y="121"/>
                </a:cubicBezTo>
                <a:cubicBezTo>
                  <a:pt x="2512" y="117"/>
                  <a:pt x="2527" y="115"/>
                  <a:pt x="2521" y="112"/>
                </a:cubicBezTo>
                <a:cubicBezTo>
                  <a:pt x="2523" y="112"/>
                  <a:pt x="2526" y="112"/>
                  <a:pt x="2527" y="111"/>
                </a:cubicBezTo>
                <a:cubicBezTo>
                  <a:pt x="2526" y="110"/>
                  <a:pt x="2520" y="112"/>
                  <a:pt x="2521" y="110"/>
                </a:cubicBezTo>
                <a:cubicBezTo>
                  <a:pt x="2521" y="109"/>
                  <a:pt x="2524" y="109"/>
                  <a:pt x="2526" y="109"/>
                </a:cubicBezTo>
                <a:cubicBezTo>
                  <a:pt x="2525" y="104"/>
                  <a:pt x="2509" y="106"/>
                  <a:pt x="2503" y="104"/>
                </a:cubicBezTo>
                <a:cubicBezTo>
                  <a:pt x="2524" y="98"/>
                  <a:pt x="2536" y="104"/>
                  <a:pt x="2553" y="100"/>
                </a:cubicBezTo>
                <a:cubicBezTo>
                  <a:pt x="2553" y="102"/>
                  <a:pt x="2553" y="102"/>
                  <a:pt x="2553" y="102"/>
                </a:cubicBezTo>
                <a:cubicBezTo>
                  <a:pt x="2570" y="102"/>
                  <a:pt x="2569" y="94"/>
                  <a:pt x="2583" y="93"/>
                </a:cubicBezTo>
                <a:cubicBezTo>
                  <a:pt x="2590" y="89"/>
                  <a:pt x="2599" y="86"/>
                  <a:pt x="2611" y="83"/>
                </a:cubicBezTo>
                <a:cubicBezTo>
                  <a:pt x="2609" y="83"/>
                  <a:pt x="2619" y="81"/>
                  <a:pt x="2620" y="79"/>
                </a:cubicBezTo>
                <a:cubicBezTo>
                  <a:pt x="2643" y="76"/>
                  <a:pt x="2619" y="70"/>
                  <a:pt x="2622" y="67"/>
                </a:cubicBezTo>
                <a:cubicBezTo>
                  <a:pt x="2617" y="66"/>
                  <a:pt x="2611" y="65"/>
                  <a:pt x="2609" y="63"/>
                </a:cubicBezTo>
                <a:cubicBezTo>
                  <a:pt x="2614" y="62"/>
                  <a:pt x="2613" y="61"/>
                  <a:pt x="2610" y="61"/>
                </a:cubicBezTo>
                <a:cubicBezTo>
                  <a:pt x="2615" y="60"/>
                  <a:pt x="2615" y="60"/>
                  <a:pt x="2615" y="60"/>
                </a:cubicBezTo>
                <a:cubicBezTo>
                  <a:pt x="2615" y="58"/>
                  <a:pt x="2620" y="57"/>
                  <a:pt x="2613" y="56"/>
                </a:cubicBezTo>
                <a:cubicBezTo>
                  <a:pt x="2600" y="59"/>
                  <a:pt x="2587" y="59"/>
                  <a:pt x="2581" y="55"/>
                </a:cubicBezTo>
                <a:cubicBezTo>
                  <a:pt x="2583" y="55"/>
                  <a:pt x="2582" y="54"/>
                  <a:pt x="2585" y="54"/>
                </a:cubicBezTo>
                <a:cubicBezTo>
                  <a:pt x="2586" y="51"/>
                  <a:pt x="2578" y="53"/>
                  <a:pt x="2577" y="52"/>
                </a:cubicBezTo>
                <a:cubicBezTo>
                  <a:pt x="2587" y="51"/>
                  <a:pt x="2589" y="55"/>
                  <a:pt x="2598" y="55"/>
                </a:cubicBezTo>
                <a:cubicBezTo>
                  <a:pt x="2596" y="53"/>
                  <a:pt x="2599" y="53"/>
                  <a:pt x="2599" y="52"/>
                </a:cubicBezTo>
                <a:cubicBezTo>
                  <a:pt x="2596" y="52"/>
                  <a:pt x="2596" y="53"/>
                  <a:pt x="2593" y="53"/>
                </a:cubicBezTo>
                <a:cubicBezTo>
                  <a:pt x="2596" y="52"/>
                  <a:pt x="2590" y="52"/>
                  <a:pt x="2590" y="51"/>
                </a:cubicBezTo>
                <a:cubicBezTo>
                  <a:pt x="2584" y="51"/>
                  <a:pt x="2585" y="50"/>
                  <a:pt x="2579" y="51"/>
                </a:cubicBezTo>
                <a:cubicBezTo>
                  <a:pt x="2578" y="51"/>
                  <a:pt x="2571" y="53"/>
                  <a:pt x="2569" y="52"/>
                </a:cubicBezTo>
                <a:cubicBezTo>
                  <a:pt x="2578" y="51"/>
                  <a:pt x="2567" y="51"/>
                  <a:pt x="2573" y="50"/>
                </a:cubicBezTo>
                <a:cubicBezTo>
                  <a:pt x="2561" y="51"/>
                  <a:pt x="2557" y="50"/>
                  <a:pt x="2551" y="51"/>
                </a:cubicBezTo>
                <a:cubicBezTo>
                  <a:pt x="2555" y="50"/>
                  <a:pt x="2558" y="48"/>
                  <a:pt x="2558" y="46"/>
                </a:cubicBezTo>
                <a:cubicBezTo>
                  <a:pt x="2555" y="47"/>
                  <a:pt x="2555" y="45"/>
                  <a:pt x="2554" y="45"/>
                </a:cubicBezTo>
                <a:cubicBezTo>
                  <a:pt x="2536" y="46"/>
                  <a:pt x="2528" y="42"/>
                  <a:pt x="2507" y="44"/>
                </a:cubicBezTo>
                <a:cubicBezTo>
                  <a:pt x="2512" y="41"/>
                  <a:pt x="2525" y="41"/>
                  <a:pt x="2539" y="38"/>
                </a:cubicBezTo>
                <a:cubicBezTo>
                  <a:pt x="2541" y="36"/>
                  <a:pt x="2544" y="35"/>
                  <a:pt x="2543" y="33"/>
                </a:cubicBezTo>
                <a:cubicBezTo>
                  <a:pt x="2529" y="35"/>
                  <a:pt x="2509" y="34"/>
                  <a:pt x="2494" y="39"/>
                </a:cubicBezTo>
                <a:cubicBezTo>
                  <a:pt x="2484" y="37"/>
                  <a:pt x="2463" y="44"/>
                  <a:pt x="2447" y="45"/>
                </a:cubicBezTo>
                <a:cubicBezTo>
                  <a:pt x="2440" y="45"/>
                  <a:pt x="2425" y="47"/>
                  <a:pt x="2422" y="51"/>
                </a:cubicBezTo>
                <a:cubicBezTo>
                  <a:pt x="2403" y="53"/>
                  <a:pt x="2383" y="57"/>
                  <a:pt x="2358" y="60"/>
                </a:cubicBezTo>
                <a:cubicBezTo>
                  <a:pt x="2356" y="59"/>
                  <a:pt x="2362" y="58"/>
                  <a:pt x="2356" y="58"/>
                </a:cubicBezTo>
                <a:cubicBezTo>
                  <a:pt x="2350" y="62"/>
                  <a:pt x="2333" y="62"/>
                  <a:pt x="2326" y="65"/>
                </a:cubicBezTo>
                <a:cubicBezTo>
                  <a:pt x="2350" y="62"/>
                  <a:pt x="2371" y="61"/>
                  <a:pt x="2394" y="58"/>
                </a:cubicBezTo>
                <a:cubicBezTo>
                  <a:pt x="2395" y="58"/>
                  <a:pt x="2396" y="58"/>
                  <a:pt x="2397" y="59"/>
                </a:cubicBezTo>
                <a:cubicBezTo>
                  <a:pt x="2382" y="60"/>
                  <a:pt x="2363" y="69"/>
                  <a:pt x="2366" y="65"/>
                </a:cubicBezTo>
                <a:cubicBezTo>
                  <a:pt x="2364" y="66"/>
                  <a:pt x="2358" y="65"/>
                  <a:pt x="2353" y="66"/>
                </a:cubicBezTo>
                <a:cubicBezTo>
                  <a:pt x="2350" y="70"/>
                  <a:pt x="2339" y="67"/>
                  <a:pt x="2330" y="69"/>
                </a:cubicBezTo>
                <a:cubicBezTo>
                  <a:pt x="2330" y="70"/>
                  <a:pt x="2325" y="70"/>
                  <a:pt x="2326" y="71"/>
                </a:cubicBezTo>
                <a:cubicBezTo>
                  <a:pt x="2327" y="73"/>
                  <a:pt x="2332" y="72"/>
                  <a:pt x="2332" y="74"/>
                </a:cubicBezTo>
                <a:cubicBezTo>
                  <a:pt x="2324" y="78"/>
                  <a:pt x="2315" y="77"/>
                  <a:pt x="2302" y="79"/>
                </a:cubicBezTo>
                <a:cubicBezTo>
                  <a:pt x="2301" y="78"/>
                  <a:pt x="2300" y="78"/>
                  <a:pt x="2302" y="77"/>
                </a:cubicBezTo>
                <a:cubicBezTo>
                  <a:pt x="2298" y="78"/>
                  <a:pt x="2289" y="80"/>
                  <a:pt x="2289" y="78"/>
                </a:cubicBezTo>
                <a:cubicBezTo>
                  <a:pt x="2296" y="76"/>
                  <a:pt x="2292" y="78"/>
                  <a:pt x="2296" y="78"/>
                </a:cubicBezTo>
                <a:cubicBezTo>
                  <a:pt x="2299" y="76"/>
                  <a:pt x="2295" y="75"/>
                  <a:pt x="2291" y="75"/>
                </a:cubicBezTo>
                <a:cubicBezTo>
                  <a:pt x="2295" y="73"/>
                  <a:pt x="2295" y="71"/>
                  <a:pt x="2300" y="70"/>
                </a:cubicBezTo>
                <a:cubicBezTo>
                  <a:pt x="2298" y="70"/>
                  <a:pt x="2296" y="70"/>
                  <a:pt x="2295" y="70"/>
                </a:cubicBezTo>
                <a:cubicBezTo>
                  <a:pt x="2296" y="68"/>
                  <a:pt x="2300" y="68"/>
                  <a:pt x="2300" y="66"/>
                </a:cubicBezTo>
                <a:cubicBezTo>
                  <a:pt x="2295" y="68"/>
                  <a:pt x="2288" y="68"/>
                  <a:pt x="2282" y="68"/>
                </a:cubicBezTo>
                <a:cubicBezTo>
                  <a:pt x="2282" y="70"/>
                  <a:pt x="2273" y="70"/>
                  <a:pt x="2271" y="71"/>
                </a:cubicBezTo>
                <a:cubicBezTo>
                  <a:pt x="2272" y="69"/>
                  <a:pt x="2276" y="68"/>
                  <a:pt x="2280" y="68"/>
                </a:cubicBezTo>
                <a:cubicBezTo>
                  <a:pt x="2278" y="67"/>
                  <a:pt x="2286" y="67"/>
                  <a:pt x="2284" y="66"/>
                </a:cubicBezTo>
                <a:cubicBezTo>
                  <a:pt x="2279" y="65"/>
                  <a:pt x="2264" y="73"/>
                  <a:pt x="2257" y="70"/>
                </a:cubicBezTo>
                <a:cubicBezTo>
                  <a:pt x="2269" y="69"/>
                  <a:pt x="2271" y="66"/>
                  <a:pt x="2278" y="64"/>
                </a:cubicBezTo>
                <a:cubicBezTo>
                  <a:pt x="2282" y="57"/>
                  <a:pt x="2265" y="61"/>
                  <a:pt x="2257" y="60"/>
                </a:cubicBezTo>
                <a:cubicBezTo>
                  <a:pt x="2245" y="62"/>
                  <a:pt x="2227" y="62"/>
                  <a:pt x="2218" y="65"/>
                </a:cubicBezTo>
                <a:cubicBezTo>
                  <a:pt x="2222" y="65"/>
                  <a:pt x="2232" y="63"/>
                  <a:pt x="2233" y="65"/>
                </a:cubicBezTo>
                <a:cubicBezTo>
                  <a:pt x="2231" y="68"/>
                  <a:pt x="2225" y="65"/>
                  <a:pt x="2224" y="67"/>
                </a:cubicBezTo>
                <a:cubicBezTo>
                  <a:pt x="2230" y="67"/>
                  <a:pt x="2233" y="66"/>
                  <a:pt x="2235" y="67"/>
                </a:cubicBezTo>
                <a:cubicBezTo>
                  <a:pt x="2233" y="67"/>
                  <a:pt x="2234" y="68"/>
                  <a:pt x="2233" y="69"/>
                </a:cubicBezTo>
                <a:cubicBezTo>
                  <a:pt x="2227" y="69"/>
                  <a:pt x="2220" y="68"/>
                  <a:pt x="2221" y="67"/>
                </a:cubicBezTo>
                <a:cubicBezTo>
                  <a:pt x="2222" y="68"/>
                  <a:pt x="2217" y="66"/>
                  <a:pt x="2217" y="68"/>
                </a:cubicBezTo>
                <a:cubicBezTo>
                  <a:pt x="2219" y="68"/>
                  <a:pt x="2219" y="69"/>
                  <a:pt x="2220" y="70"/>
                </a:cubicBezTo>
                <a:cubicBezTo>
                  <a:pt x="2227" y="69"/>
                  <a:pt x="2231" y="69"/>
                  <a:pt x="2233" y="70"/>
                </a:cubicBezTo>
                <a:cubicBezTo>
                  <a:pt x="2223" y="74"/>
                  <a:pt x="2215" y="72"/>
                  <a:pt x="2207" y="77"/>
                </a:cubicBezTo>
                <a:cubicBezTo>
                  <a:pt x="2206" y="76"/>
                  <a:pt x="2197" y="76"/>
                  <a:pt x="2195" y="77"/>
                </a:cubicBezTo>
                <a:cubicBezTo>
                  <a:pt x="2197" y="77"/>
                  <a:pt x="2198" y="77"/>
                  <a:pt x="2198" y="78"/>
                </a:cubicBezTo>
                <a:cubicBezTo>
                  <a:pt x="2177" y="79"/>
                  <a:pt x="2166" y="80"/>
                  <a:pt x="2148" y="82"/>
                </a:cubicBezTo>
                <a:cubicBezTo>
                  <a:pt x="2152" y="80"/>
                  <a:pt x="2155" y="80"/>
                  <a:pt x="2161" y="79"/>
                </a:cubicBezTo>
                <a:cubicBezTo>
                  <a:pt x="2158" y="78"/>
                  <a:pt x="2154" y="79"/>
                  <a:pt x="2153" y="77"/>
                </a:cubicBezTo>
                <a:cubicBezTo>
                  <a:pt x="2157" y="76"/>
                  <a:pt x="2161" y="75"/>
                  <a:pt x="2160" y="73"/>
                </a:cubicBezTo>
                <a:cubicBezTo>
                  <a:pt x="2168" y="72"/>
                  <a:pt x="2172" y="69"/>
                  <a:pt x="2181" y="70"/>
                </a:cubicBezTo>
                <a:cubicBezTo>
                  <a:pt x="2178" y="68"/>
                  <a:pt x="2171" y="70"/>
                  <a:pt x="2167" y="71"/>
                </a:cubicBezTo>
                <a:cubicBezTo>
                  <a:pt x="2167" y="70"/>
                  <a:pt x="2166" y="70"/>
                  <a:pt x="2165" y="70"/>
                </a:cubicBezTo>
                <a:cubicBezTo>
                  <a:pt x="2172" y="67"/>
                  <a:pt x="2168" y="65"/>
                  <a:pt x="2165" y="61"/>
                </a:cubicBezTo>
                <a:cubicBezTo>
                  <a:pt x="2193" y="55"/>
                  <a:pt x="2218" y="58"/>
                  <a:pt x="2245" y="52"/>
                </a:cubicBezTo>
                <a:cubicBezTo>
                  <a:pt x="2256" y="51"/>
                  <a:pt x="2267" y="52"/>
                  <a:pt x="2282" y="50"/>
                </a:cubicBezTo>
                <a:cubicBezTo>
                  <a:pt x="2281" y="51"/>
                  <a:pt x="2284" y="51"/>
                  <a:pt x="2283" y="52"/>
                </a:cubicBezTo>
                <a:cubicBezTo>
                  <a:pt x="2295" y="49"/>
                  <a:pt x="2307" y="49"/>
                  <a:pt x="2315" y="50"/>
                </a:cubicBezTo>
                <a:cubicBezTo>
                  <a:pt x="2316" y="47"/>
                  <a:pt x="2327" y="50"/>
                  <a:pt x="2332" y="47"/>
                </a:cubicBezTo>
                <a:cubicBezTo>
                  <a:pt x="2333" y="48"/>
                  <a:pt x="2334" y="48"/>
                  <a:pt x="2332" y="49"/>
                </a:cubicBezTo>
                <a:cubicBezTo>
                  <a:pt x="2342" y="45"/>
                  <a:pt x="2350" y="50"/>
                  <a:pt x="2363" y="47"/>
                </a:cubicBezTo>
                <a:cubicBezTo>
                  <a:pt x="2357" y="47"/>
                  <a:pt x="2367" y="43"/>
                  <a:pt x="2357" y="45"/>
                </a:cubicBezTo>
                <a:cubicBezTo>
                  <a:pt x="2355" y="46"/>
                  <a:pt x="2361" y="46"/>
                  <a:pt x="2357" y="47"/>
                </a:cubicBezTo>
                <a:cubicBezTo>
                  <a:pt x="2357" y="44"/>
                  <a:pt x="2346" y="46"/>
                  <a:pt x="2341" y="44"/>
                </a:cubicBezTo>
                <a:cubicBezTo>
                  <a:pt x="2334" y="48"/>
                  <a:pt x="2326" y="46"/>
                  <a:pt x="2315" y="47"/>
                </a:cubicBezTo>
                <a:cubicBezTo>
                  <a:pt x="2314" y="46"/>
                  <a:pt x="2311" y="44"/>
                  <a:pt x="2308" y="46"/>
                </a:cubicBezTo>
                <a:cubicBezTo>
                  <a:pt x="2313" y="45"/>
                  <a:pt x="2307" y="47"/>
                  <a:pt x="2307" y="48"/>
                </a:cubicBezTo>
                <a:cubicBezTo>
                  <a:pt x="2299" y="49"/>
                  <a:pt x="2291" y="49"/>
                  <a:pt x="2284" y="49"/>
                </a:cubicBezTo>
                <a:cubicBezTo>
                  <a:pt x="2286" y="47"/>
                  <a:pt x="2286" y="47"/>
                  <a:pt x="2292" y="47"/>
                </a:cubicBezTo>
                <a:cubicBezTo>
                  <a:pt x="2292" y="45"/>
                  <a:pt x="2291" y="46"/>
                  <a:pt x="2292" y="44"/>
                </a:cubicBezTo>
                <a:cubicBezTo>
                  <a:pt x="2286" y="44"/>
                  <a:pt x="2285" y="46"/>
                  <a:pt x="2283" y="47"/>
                </a:cubicBezTo>
                <a:cubicBezTo>
                  <a:pt x="2284" y="43"/>
                  <a:pt x="2267" y="48"/>
                  <a:pt x="2261" y="47"/>
                </a:cubicBezTo>
                <a:cubicBezTo>
                  <a:pt x="2262" y="48"/>
                  <a:pt x="2261" y="48"/>
                  <a:pt x="2258" y="49"/>
                </a:cubicBezTo>
                <a:cubicBezTo>
                  <a:pt x="2258" y="48"/>
                  <a:pt x="2259" y="48"/>
                  <a:pt x="2257" y="47"/>
                </a:cubicBezTo>
                <a:cubicBezTo>
                  <a:pt x="2231" y="50"/>
                  <a:pt x="2207" y="55"/>
                  <a:pt x="2183" y="57"/>
                </a:cubicBezTo>
                <a:cubicBezTo>
                  <a:pt x="2175" y="59"/>
                  <a:pt x="2152" y="64"/>
                  <a:pt x="2152" y="59"/>
                </a:cubicBezTo>
                <a:cubicBezTo>
                  <a:pt x="2123" y="60"/>
                  <a:pt x="2094" y="65"/>
                  <a:pt x="2062" y="68"/>
                </a:cubicBezTo>
                <a:cubicBezTo>
                  <a:pt x="2052" y="71"/>
                  <a:pt x="2039" y="73"/>
                  <a:pt x="2029" y="73"/>
                </a:cubicBezTo>
                <a:cubicBezTo>
                  <a:pt x="2031" y="73"/>
                  <a:pt x="2027" y="74"/>
                  <a:pt x="2024" y="74"/>
                </a:cubicBezTo>
                <a:cubicBezTo>
                  <a:pt x="2014" y="73"/>
                  <a:pt x="2030" y="70"/>
                  <a:pt x="2039" y="69"/>
                </a:cubicBezTo>
                <a:cubicBezTo>
                  <a:pt x="2031" y="70"/>
                  <a:pt x="2038" y="66"/>
                  <a:pt x="2039" y="64"/>
                </a:cubicBezTo>
                <a:cubicBezTo>
                  <a:pt x="2055" y="61"/>
                  <a:pt x="2067" y="60"/>
                  <a:pt x="2080" y="57"/>
                </a:cubicBezTo>
                <a:cubicBezTo>
                  <a:pt x="2084" y="57"/>
                  <a:pt x="2085" y="58"/>
                  <a:pt x="2089" y="57"/>
                </a:cubicBezTo>
                <a:cubicBezTo>
                  <a:pt x="2094" y="55"/>
                  <a:pt x="2101" y="57"/>
                  <a:pt x="2108" y="55"/>
                </a:cubicBezTo>
                <a:cubicBezTo>
                  <a:pt x="2112" y="55"/>
                  <a:pt x="2115" y="52"/>
                  <a:pt x="2119" y="52"/>
                </a:cubicBezTo>
                <a:cubicBezTo>
                  <a:pt x="2123" y="51"/>
                  <a:pt x="2128" y="52"/>
                  <a:pt x="2131" y="52"/>
                </a:cubicBezTo>
                <a:cubicBezTo>
                  <a:pt x="2134" y="52"/>
                  <a:pt x="2138" y="50"/>
                  <a:pt x="2140" y="50"/>
                </a:cubicBezTo>
                <a:cubicBezTo>
                  <a:pt x="2139" y="50"/>
                  <a:pt x="2139" y="51"/>
                  <a:pt x="2138" y="51"/>
                </a:cubicBezTo>
                <a:cubicBezTo>
                  <a:pt x="2143" y="51"/>
                  <a:pt x="2144" y="49"/>
                  <a:pt x="2148" y="49"/>
                </a:cubicBezTo>
                <a:cubicBezTo>
                  <a:pt x="2148" y="48"/>
                  <a:pt x="2149" y="50"/>
                  <a:pt x="2149" y="50"/>
                </a:cubicBezTo>
                <a:cubicBezTo>
                  <a:pt x="2155" y="50"/>
                  <a:pt x="2160" y="47"/>
                  <a:pt x="2166" y="46"/>
                </a:cubicBezTo>
                <a:cubicBezTo>
                  <a:pt x="2170" y="47"/>
                  <a:pt x="2161" y="49"/>
                  <a:pt x="2167" y="48"/>
                </a:cubicBezTo>
                <a:cubicBezTo>
                  <a:pt x="2168" y="46"/>
                  <a:pt x="2173" y="46"/>
                  <a:pt x="2175" y="45"/>
                </a:cubicBezTo>
                <a:cubicBezTo>
                  <a:pt x="2180" y="47"/>
                  <a:pt x="2191" y="43"/>
                  <a:pt x="2189" y="45"/>
                </a:cubicBezTo>
                <a:cubicBezTo>
                  <a:pt x="2199" y="43"/>
                  <a:pt x="2215" y="40"/>
                  <a:pt x="2224" y="39"/>
                </a:cubicBezTo>
                <a:cubicBezTo>
                  <a:pt x="2222" y="39"/>
                  <a:pt x="2222" y="39"/>
                  <a:pt x="2222" y="38"/>
                </a:cubicBezTo>
                <a:cubicBezTo>
                  <a:pt x="2232" y="37"/>
                  <a:pt x="2236" y="36"/>
                  <a:pt x="2241" y="35"/>
                </a:cubicBezTo>
                <a:cubicBezTo>
                  <a:pt x="2241" y="35"/>
                  <a:pt x="2240" y="35"/>
                  <a:pt x="2240" y="36"/>
                </a:cubicBezTo>
                <a:cubicBezTo>
                  <a:pt x="2255" y="34"/>
                  <a:pt x="2269" y="32"/>
                  <a:pt x="2279" y="31"/>
                </a:cubicBezTo>
                <a:cubicBezTo>
                  <a:pt x="2280" y="30"/>
                  <a:pt x="2281" y="29"/>
                  <a:pt x="2282" y="29"/>
                </a:cubicBezTo>
                <a:cubicBezTo>
                  <a:pt x="2286" y="29"/>
                  <a:pt x="2287" y="29"/>
                  <a:pt x="2289" y="27"/>
                </a:cubicBezTo>
                <a:cubicBezTo>
                  <a:pt x="2292" y="28"/>
                  <a:pt x="2291" y="30"/>
                  <a:pt x="2295" y="28"/>
                </a:cubicBezTo>
                <a:cubicBezTo>
                  <a:pt x="2290" y="28"/>
                  <a:pt x="2300" y="26"/>
                  <a:pt x="2303" y="25"/>
                </a:cubicBezTo>
                <a:cubicBezTo>
                  <a:pt x="2303" y="26"/>
                  <a:pt x="2307" y="26"/>
                  <a:pt x="2306" y="27"/>
                </a:cubicBezTo>
                <a:cubicBezTo>
                  <a:pt x="2307" y="28"/>
                  <a:pt x="2302" y="28"/>
                  <a:pt x="2302" y="29"/>
                </a:cubicBezTo>
                <a:cubicBezTo>
                  <a:pt x="2311" y="28"/>
                  <a:pt x="2311" y="26"/>
                  <a:pt x="2311" y="24"/>
                </a:cubicBezTo>
                <a:cubicBezTo>
                  <a:pt x="2308" y="24"/>
                  <a:pt x="2302" y="24"/>
                  <a:pt x="2299" y="24"/>
                </a:cubicBezTo>
                <a:cubicBezTo>
                  <a:pt x="2296" y="27"/>
                  <a:pt x="2281" y="27"/>
                  <a:pt x="2278" y="27"/>
                </a:cubicBezTo>
                <a:cubicBezTo>
                  <a:pt x="2280" y="26"/>
                  <a:pt x="2279" y="26"/>
                  <a:pt x="2280" y="25"/>
                </a:cubicBezTo>
                <a:cubicBezTo>
                  <a:pt x="2281" y="26"/>
                  <a:pt x="2280" y="27"/>
                  <a:pt x="2282" y="27"/>
                </a:cubicBezTo>
                <a:cubicBezTo>
                  <a:pt x="2290" y="23"/>
                  <a:pt x="2298" y="23"/>
                  <a:pt x="2309" y="22"/>
                </a:cubicBezTo>
                <a:cubicBezTo>
                  <a:pt x="2306" y="21"/>
                  <a:pt x="2312" y="20"/>
                  <a:pt x="2312" y="19"/>
                </a:cubicBezTo>
                <a:cubicBezTo>
                  <a:pt x="2301" y="20"/>
                  <a:pt x="2290" y="21"/>
                  <a:pt x="2280" y="23"/>
                </a:cubicBezTo>
                <a:cubicBezTo>
                  <a:pt x="2284" y="23"/>
                  <a:pt x="2276" y="24"/>
                  <a:pt x="2275" y="25"/>
                </a:cubicBezTo>
                <a:cubicBezTo>
                  <a:pt x="2272" y="25"/>
                  <a:pt x="2264" y="24"/>
                  <a:pt x="2262" y="25"/>
                </a:cubicBezTo>
                <a:cubicBezTo>
                  <a:pt x="2264" y="25"/>
                  <a:pt x="2264" y="26"/>
                  <a:pt x="2264" y="26"/>
                </a:cubicBezTo>
                <a:cubicBezTo>
                  <a:pt x="2258" y="25"/>
                  <a:pt x="2249" y="27"/>
                  <a:pt x="2241" y="27"/>
                </a:cubicBezTo>
                <a:cubicBezTo>
                  <a:pt x="2250" y="26"/>
                  <a:pt x="2246" y="26"/>
                  <a:pt x="2252" y="25"/>
                </a:cubicBezTo>
                <a:cubicBezTo>
                  <a:pt x="2246" y="25"/>
                  <a:pt x="2243" y="24"/>
                  <a:pt x="2238" y="27"/>
                </a:cubicBezTo>
                <a:cubicBezTo>
                  <a:pt x="2238" y="25"/>
                  <a:pt x="2238" y="25"/>
                  <a:pt x="2238" y="25"/>
                </a:cubicBezTo>
                <a:cubicBezTo>
                  <a:pt x="2226" y="28"/>
                  <a:pt x="2205" y="28"/>
                  <a:pt x="2189" y="31"/>
                </a:cubicBezTo>
                <a:cubicBezTo>
                  <a:pt x="2188" y="31"/>
                  <a:pt x="2189" y="30"/>
                  <a:pt x="2187" y="30"/>
                </a:cubicBezTo>
                <a:cubicBezTo>
                  <a:pt x="2173" y="34"/>
                  <a:pt x="2151" y="33"/>
                  <a:pt x="2144" y="36"/>
                </a:cubicBezTo>
                <a:cubicBezTo>
                  <a:pt x="2143" y="34"/>
                  <a:pt x="2150" y="33"/>
                  <a:pt x="2154" y="33"/>
                </a:cubicBezTo>
                <a:cubicBezTo>
                  <a:pt x="2152" y="30"/>
                  <a:pt x="2145" y="34"/>
                  <a:pt x="2141" y="34"/>
                </a:cubicBezTo>
                <a:cubicBezTo>
                  <a:pt x="2141" y="34"/>
                  <a:pt x="2141" y="33"/>
                  <a:pt x="2141" y="33"/>
                </a:cubicBezTo>
                <a:cubicBezTo>
                  <a:pt x="2136" y="35"/>
                  <a:pt x="2134" y="37"/>
                  <a:pt x="2128" y="38"/>
                </a:cubicBezTo>
                <a:cubicBezTo>
                  <a:pt x="2120" y="39"/>
                  <a:pt x="2118" y="37"/>
                  <a:pt x="2108" y="39"/>
                </a:cubicBezTo>
                <a:cubicBezTo>
                  <a:pt x="2112" y="41"/>
                  <a:pt x="2098" y="40"/>
                  <a:pt x="2095" y="42"/>
                </a:cubicBezTo>
                <a:cubicBezTo>
                  <a:pt x="2110" y="40"/>
                  <a:pt x="2078" y="46"/>
                  <a:pt x="2078" y="43"/>
                </a:cubicBezTo>
                <a:cubicBezTo>
                  <a:pt x="2083" y="43"/>
                  <a:pt x="2083" y="41"/>
                  <a:pt x="2086" y="41"/>
                </a:cubicBezTo>
                <a:cubicBezTo>
                  <a:pt x="2079" y="42"/>
                  <a:pt x="2082" y="41"/>
                  <a:pt x="2080" y="39"/>
                </a:cubicBezTo>
                <a:cubicBezTo>
                  <a:pt x="2074" y="40"/>
                  <a:pt x="2073" y="39"/>
                  <a:pt x="2069" y="39"/>
                </a:cubicBezTo>
                <a:cubicBezTo>
                  <a:pt x="2070" y="41"/>
                  <a:pt x="2075" y="40"/>
                  <a:pt x="2078" y="41"/>
                </a:cubicBezTo>
                <a:cubicBezTo>
                  <a:pt x="2076" y="41"/>
                  <a:pt x="2075" y="41"/>
                  <a:pt x="2074" y="42"/>
                </a:cubicBezTo>
                <a:cubicBezTo>
                  <a:pt x="2070" y="42"/>
                  <a:pt x="2068" y="39"/>
                  <a:pt x="2065" y="42"/>
                </a:cubicBezTo>
                <a:cubicBezTo>
                  <a:pt x="2065" y="41"/>
                  <a:pt x="2065" y="40"/>
                  <a:pt x="2063" y="40"/>
                </a:cubicBezTo>
                <a:cubicBezTo>
                  <a:pt x="2085" y="36"/>
                  <a:pt x="2093" y="34"/>
                  <a:pt x="2114" y="34"/>
                </a:cubicBezTo>
                <a:cubicBezTo>
                  <a:pt x="2127" y="31"/>
                  <a:pt x="2140" y="32"/>
                  <a:pt x="2153" y="28"/>
                </a:cubicBezTo>
                <a:cubicBezTo>
                  <a:pt x="2153" y="29"/>
                  <a:pt x="2157" y="28"/>
                  <a:pt x="2157" y="29"/>
                </a:cubicBezTo>
                <a:cubicBezTo>
                  <a:pt x="2174" y="25"/>
                  <a:pt x="2193" y="28"/>
                  <a:pt x="2207" y="23"/>
                </a:cubicBezTo>
                <a:cubicBezTo>
                  <a:pt x="2203" y="23"/>
                  <a:pt x="2197" y="24"/>
                  <a:pt x="2197" y="23"/>
                </a:cubicBezTo>
                <a:cubicBezTo>
                  <a:pt x="2201" y="23"/>
                  <a:pt x="2221" y="19"/>
                  <a:pt x="2217" y="23"/>
                </a:cubicBezTo>
                <a:cubicBezTo>
                  <a:pt x="2220" y="22"/>
                  <a:pt x="2223" y="21"/>
                  <a:pt x="2228" y="21"/>
                </a:cubicBezTo>
                <a:cubicBezTo>
                  <a:pt x="2229" y="19"/>
                  <a:pt x="2220" y="22"/>
                  <a:pt x="2221" y="20"/>
                </a:cubicBezTo>
                <a:cubicBezTo>
                  <a:pt x="2227" y="19"/>
                  <a:pt x="2240" y="17"/>
                  <a:pt x="2246" y="19"/>
                </a:cubicBezTo>
                <a:cubicBezTo>
                  <a:pt x="2271" y="15"/>
                  <a:pt x="2290" y="12"/>
                  <a:pt x="2307" y="13"/>
                </a:cubicBezTo>
                <a:cubicBezTo>
                  <a:pt x="2307" y="10"/>
                  <a:pt x="2309" y="14"/>
                  <a:pt x="2312" y="13"/>
                </a:cubicBezTo>
                <a:cubicBezTo>
                  <a:pt x="2316" y="12"/>
                  <a:pt x="2311" y="11"/>
                  <a:pt x="2313" y="11"/>
                </a:cubicBezTo>
                <a:cubicBezTo>
                  <a:pt x="2315" y="10"/>
                  <a:pt x="2315" y="10"/>
                  <a:pt x="2316" y="10"/>
                </a:cubicBezTo>
                <a:cubicBezTo>
                  <a:pt x="2321" y="9"/>
                  <a:pt x="2321" y="10"/>
                  <a:pt x="2324" y="10"/>
                </a:cubicBezTo>
                <a:cubicBezTo>
                  <a:pt x="2326" y="9"/>
                  <a:pt x="2333" y="8"/>
                  <a:pt x="2338" y="8"/>
                </a:cubicBezTo>
                <a:cubicBezTo>
                  <a:pt x="2340" y="11"/>
                  <a:pt x="2349" y="7"/>
                  <a:pt x="2355" y="7"/>
                </a:cubicBezTo>
                <a:cubicBezTo>
                  <a:pt x="2377" y="5"/>
                  <a:pt x="2408" y="3"/>
                  <a:pt x="2425" y="0"/>
                </a:cubicBezTo>
                <a:cubicBezTo>
                  <a:pt x="2411" y="0"/>
                  <a:pt x="2407" y="2"/>
                  <a:pt x="2395" y="1"/>
                </a:cubicBezTo>
                <a:cubicBezTo>
                  <a:pt x="2379" y="5"/>
                  <a:pt x="2357" y="5"/>
                  <a:pt x="2339" y="8"/>
                </a:cubicBezTo>
                <a:cubicBezTo>
                  <a:pt x="2339" y="7"/>
                  <a:pt x="2337" y="7"/>
                  <a:pt x="2336" y="6"/>
                </a:cubicBezTo>
                <a:cubicBezTo>
                  <a:pt x="2338" y="5"/>
                  <a:pt x="2341" y="4"/>
                  <a:pt x="2343" y="4"/>
                </a:cubicBezTo>
                <a:cubicBezTo>
                  <a:pt x="2337" y="3"/>
                  <a:pt x="2323" y="8"/>
                  <a:pt x="2314" y="6"/>
                </a:cubicBezTo>
                <a:cubicBezTo>
                  <a:pt x="2313" y="8"/>
                  <a:pt x="2309" y="8"/>
                  <a:pt x="2306" y="8"/>
                </a:cubicBezTo>
                <a:cubicBezTo>
                  <a:pt x="2302" y="11"/>
                  <a:pt x="2281" y="14"/>
                  <a:pt x="2273" y="14"/>
                </a:cubicBezTo>
                <a:cubicBezTo>
                  <a:pt x="2273" y="13"/>
                  <a:pt x="2285" y="13"/>
                  <a:pt x="2281" y="12"/>
                </a:cubicBezTo>
                <a:cubicBezTo>
                  <a:pt x="2277" y="13"/>
                  <a:pt x="2273" y="13"/>
                  <a:pt x="2273" y="12"/>
                </a:cubicBezTo>
                <a:cubicBezTo>
                  <a:pt x="2275" y="11"/>
                  <a:pt x="2281" y="11"/>
                  <a:pt x="2281" y="10"/>
                </a:cubicBezTo>
                <a:cubicBezTo>
                  <a:pt x="2276" y="10"/>
                  <a:pt x="2267" y="12"/>
                  <a:pt x="2269" y="9"/>
                </a:cubicBezTo>
                <a:cubicBezTo>
                  <a:pt x="2263" y="9"/>
                  <a:pt x="2271" y="10"/>
                  <a:pt x="2265" y="11"/>
                </a:cubicBezTo>
                <a:cubicBezTo>
                  <a:pt x="2265" y="11"/>
                  <a:pt x="2264" y="11"/>
                  <a:pt x="2263" y="11"/>
                </a:cubicBezTo>
                <a:cubicBezTo>
                  <a:pt x="2261" y="9"/>
                  <a:pt x="2265" y="9"/>
                  <a:pt x="2266" y="7"/>
                </a:cubicBezTo>
                <a:cubicBezTo>
                  <a:pt x="2260" y="7"/>
                  <a:pt x="2260" y="9"/>
                  <a:pt x="2260" y="10"/>
                </a:cubicBezTo>
                <a:cubicBezTo>
                  <a:pt x="2255" y="9"/>
                  <a:pt x="2263" y="7"/>
                  <a:pt x="2259" y="7"/>
                </a:cubicBezTo>
                <a:cubicBezTo>
                  <a:pt x="2253" y="7"/>
                  <a:pt x="2247" y="7"/>
                  <a:pt x="2244" y="8"/>
                </a:cubicBezTo>
                <a:cubicBezTo>
                  <a:pt x="2245" y="8"/>
                  <a:pt x="2246" y="8"/>
                  <a:pt x="2247" y="8"/>
                </a:cubicBezTo>
                <a:cubicBezTo>
                  <a:pt x="2244" y="8"/>
                  <a:pt x="2241" y="10"/>
                  <a:pt x="2240" y="9"/>
                </a:cubicBezTo>
                <a:cubicBezTo>
                  <a:pt x="2241" y="9"/>
                  <a:pt x="2244" y="9"/>
                  <a:pt x="2244" y="8"/>
                </a:cubicBezTo>
                <a:cubicBezTo>
                  <a:pt x="2236" y="8"/>
                  <a:pt x="2224" y="10"/>
                  <a:pt x="2219" y="9"/>
                </a:cubicBezTo>
                <a:cubicBezTo>
                  <a:pt x="2215" y="10"/>
                  <a:pt x="2221" y="10"/>
                  <a:pt x="2218" y="11"/>
                </a:cubicBezTo>
                <a:cubicBezTo>
                  <a:pt x="2210" y="13"/>
                  <a:pt x="2210" y="10"/>
                  <a:pt x="2205" y="11"/>
                </a:cubicBezTo>
                <a:cubicBezTo>
                  <a:pt x="2204" y="11"/>
                  <a:pt x="2207" y="13"/>
                  <a:pt x="2204" y="13"/>
                </a:cubicBezTo>
                <a:cubicBezTo>
                  <a:pt x="2199" y="13"/>
                  <a:pt x="2191" y="15"/>
                  <a:pt x="2191" y="13"/>
                </a:cubicBezTo>
                <a:cubicBezTo>
                  <a:pt x="2193" y="13"/>
                  <a:pt x="2202" y="11"/>
                  <a:pt x="2198" y="11"/>
                </a:cubicBezTo>
                <a:cubicBezTo>
                  <a:pt x="2190" y="13"/>
                  <a:pt x="2185" y="13"/>
                  <a:pt x="2182" y="15"/>
                </a:cubicBezTo>
                <a:cubicBezTo>
                  <a:pt x="2176" y="15"/>
                  <a:pt x="2182" y="13"/>
                  <a:pt x="2177" y="13"/>
                </a:cubicBezTo>
                <a:cubicBezTo>
                  <a:pt x="2175" y="14"/>
                  <a:pt x="2177" y="15"/>
                  <a:pt x="2175" y="15"/>
                </a:cubicBezTo>
                <a:cubicBezTo>
                  <a:pt x="2173" y="15"/>
                  <a:pt x="2158" y="14"/>
                  <a:pt x="2165" y="15"/>
                </a:cubicBezTo>
                <a:cubicBezTo>
                  <a:pt x="2159" y="16"/>
                  <a:pt x="2158" y="16"/>
                  <a:pt x="2150" y="17"/>
                </a:cubicBezTo>
                <a:cubicBezTo>
                  <a:pt x="2150" y="18"/>
                  <a:pt x="2150" y="19"/>
                  <a:pt x="2149" y="19"/>
                </a:cubicBezTo>
                <a:cubicBezTo>
                  <a:pt x="2125" y="20"/>
                  <a:pt x="2106" y="25"/>
                  <a:pt x="2085" y="26"/>
                </a:cubicBezTo>
                <a:cubicBezTo>
                  <a:pt x="2085" y="27"/>
                  <a:pt x="2087" y="27"/>
                  <a:pt x="2085" y="27"/>
                </a:cubicBezTo>
                <a:cubicBezTo>
                  <a:pt x="2077" y="27"/>
                  <a:pt x="2071" y="28"/>
                  <a:pt x="2066" y="30"/>
                </a:cubicBezTo>
                <a:cubicBezTo>
                  <a:pt x="2066" y="29"/>
                  <a:pt x="2066" y="29"/>
                  <a:pt x="2067" y="29"/>
                </a:cubicBezTo>
                <a:cubicBezTo>
                  <a:pt x="2062" y="30"/>
                  <a:pt x="2054" y="30"/>
                  <a:pt x="2049" y="30"/>
                </a:cubicBezTo>
                <a:cubicBezTo>
                  <a:pt x="2053" y="27"/>
                  <a:pt x="2060" y="28"/>
                  <a:pt x="2061" y="25"/>
                </a:cubicBezTo>
                <a:cubicBezTo>
                  <a:pt x="2051" y="26"/>
                  <a:pt x="2048" y="31"/>
                  <a:pt x="2037" y="31"/>
                </a:cubicBezTo>
                <a:cubicBezTo>
                  <a:pt x="2035" y="33"/>
                  <a:pt x="2041" y="33"/>
                  <a:pt x="2037" y="33"/>
                </a:cubicBezTo>
                <a:cubicBezTo>
                  <a:pt x="2033" y="33"/>
                  <a:pt x="2032" y="34"/>
                  <a:pt x="2029" y="35"/>
                </a:cubicBezTo>
                <a:cubicBezTo>
                  <a:pt x="2029" y="33"/>
                  <a:pt x="2024" y="33"/>
                  <a:pt x="2022" y="33"/>
                </a:cubicBezTo>
                <a:cubicBezTo>
                  <a:pt x="2011" y="36"/>
                  <a:pt x="2000" y="34"/>
                  <a:pt x="1990" y="38"/>
                </a:cubicBezTo>
                <a:cubicBezTo>
                  <a:pt x="1968" y="40"/>
                  <a:pt x="1936" y="44"/>
                  <a:pt x="1919" y="48"/>
                </a:cubicBezTo>
                <a:cubicBezTo>
                  <a:pt x="1917" y="47"/>
                  <a:pt x="1911" y="49"/>
                  <a:pt x="1911" y="47"/>
                </a:cubicBezTo>
                <a:cubicBezTo>
                  <a:pt x="1904" y="49"/>
                  <a:pt x="1899" y="47"/>
                  <a:pt x="1893" y="50"/>
                </a:cubicBezTo>
                <a:cubicBezTo>
                  <a:pt x="1895" y="50"/>
                  <a:pt x="1897" y="50"/>
                  <a:pt x="1896" y="50"/>
                </a:cubicBezTo>
                <a:cubicBezTo>
                  <a:pt x="1893" y="51"/>
                  <a:pt x="1893" y="51"/>
                  <a:pt x="1887" y="52"/>
                </a:cubicBezTo>
                <a:cubicBezTo>
                  <a:pt x="1887" y="51"/>
                  <a:pt x="1887" y="50"/>
                  <a:pt x="1884" y="51"/>
                </a:cubicBezTo>
                <a:cubicBezTo>
                  <a:pt x="1880" y="55"/>
                  <a:pt x="1868" y="53"/>
                  <a:pt x="1862" y="53"/>
                </a:cubicBezTo>
                <a:cubicBezTo>
                  <a:pt x="1861" y="54"/>
                  <a:pt x="1864" y="54"/>
                  <a:pt x="1865" y="54"/>
                </a:cubicBezTo>
                <a:cubicBezTo>
                  <a:pt x="1859" y="55"/>
                  <a:pt x="1849" y="57"/>
                  <a:pt x="1848" y="54"/>
                </a:cubicBezTo>
                <a:cubicBezTo>
                  <a:pt x="1851" y="54"/>
                  <a:pt x="1853" y="56"/>
                  <a:pt x="1855" y="54"/>
                </a:cubicBezTo>
                <a:cubicBezTo>
                  <a:pt x="1853" y="54"/>
                  <a:pt x="1853" y="53"/>
                  <a:pt x="1852" y="53"/>
                </a:cubicBezTo>
                <a:cubicBezTo>
                  <a:pt x="1837" y="58"/>
                  <a:pt x="1816" y="59"/>
                  <a:pt x="1807" y="60"/>
                </a:cubicBezTo>
                <a:cubicBezTo>
                  <a:pt x="1803" y="60"/>
                  <a:pt x="1801" y="62"/>
                  <a:pt x="1800" y="62"/>
                </a:cubicBezTo>
                <a:cubicBezTo>
                  <a:pt x="1796" y="63"/>
                  <a:pt x="1792" y="61"/>
                  <a:pt x="1784" y="63"/>
                </a:cubicBezTo>
                <a:cubicBezTo>
                  <a:pt x="1786" y="62"/>
                  <a:pt x="1783" y="63"/>
                  <a:pt x="1779" y="63"/>
                </a:cubicBezTo>
                <a:cubicBezTo>
                  <a:pt x="1778" y="64"/>
                  <a:pt x="1763" y="66"/>
                  <a:pt x="1759" y="65"/>
                </a:cubicBezTo>
                <a:cubicBezTo>
                  <a:pt x="1759" y="64"/>
                  <a:pt x="1770" y="63"/>
                  <a:pt x="1766" y="63"/>
                </a:cubicBezTo>
                <a:cubicBezTo>
                  <a:pt x="1761" y="63"/>
                  <a:pt x="1760" y="64"/>
                  <a:pt x="1755" y="64"/>
                </a:cubicBezTo>
                <a:cubicBezTo>
                  <a:pt x="1757" y="66"/>
                  <a:pt x="1748" y="67"/>
                  <a:pt x="1746" y="66"/>
                </a:cubicBezTo>
                <a:cubicBezTo>
                  <a:pt x="1750" y="65"/>
                  <a:pt x="1756" y="64"/>
                  <a:pt x="1758" y="62"/>
                </a:cubicBezTo>
                <a:cubicBezTo>
                  <a:pt x="1749" y="64"/>
                  <a:pt x="1734" y="68"/>
                  <a:pt x="1734" y="64"/>
                </a:cubicBezTo>
                <a:cubicBezTo>
                  <a:pt x="1734" y="64"/>
                  <a:pt x="1732" y="64"/>
                  <a:pt x="1731" y="64"/>
                </a:cubicBezTo>
                <a:cubicBezTo>
                  <a:pt x="1737" y="62"/>
                  <a:pt x="1734" y="61"/>
                  <a:pt x="1739" y="60"/>
                </a:cubicBezTo>
                <a:cubicBezTo>
                  <a:pt x="1722" y="66"/>
                  <a:pt x="1706" y="61"/>
                  <a:pt x="1691" y="69"/>
                </a:cubicBezTo>
                <a:cubicBezTo>
                  <a:pt x="1691" y="68"/>
                  <a:pt x="1693" y="68"/>
                  <a:pt x="1692" y="67"/>
                </a:cubicBezTo>
                <a:cubicBezTo>
                  <a:pt x="1688" y="67"/>
                  <a:pt x="1689" y="69"/>
                  <a:pt x="1683" y="69"/>
                </a:cubicBezTo>
                <a:cubicBezTo>
                  <a:pt x="1683" y="68"/>
                  <a:pt x="1681" y="68"/>
                  <a:pt x="1681" y="67"/>
                </a:cubicBezTo>
                <a:cubicBezTo>
                  <a:pt x="1678" y="68"/>
                  <a:pt x="1674" y="68"/>
                  <a:pt x="1672" y="69"/>
                </a:cubicBezTo>
                <a:cubicBezTo>
                  <a:pt x="1678" y="68"/>
                  <a:pt x="1680" y="69"/>
                  <a:pt x="1682" y="70"/>
                </a:cubicBezTo>
                <a:cubicBezTo>
                  <a:pt x="1672" y="71"/>
                  <a:pt x="1668" y="74"/>
                  <a:pt x="1659" y="72"/>
                </a:cubicBezTo>
                <a:cubicBezTo>
                  <a:pt x="1665" y="72"/>
                  <a:pt x="1663" y="70"/>
                  <a:pt x="1669" y="70"/>
                </a:cubicBezTo>
                <a:cubicBezTo>
                  <a:pt x="1667" y="69"/>
                  <a:pt x="1668" y="67"/>
                  <a:pt x="1663" y="68"/>
                </a:cubicBezTo>
                <a:cubicBezTo>
                  <a:pt x="1663" y="69"/>
                  <a:pt x="1664" y="70"/>
                  <a:pt x="1662" y="70"/>
                </a:cubicBezTo>
                <a:cubicBezTo>
                  <a:pt x="1662" y="68"/>
                  <a:pt x="1644" y="69"/>
                  <a:pt x="1637" y="70"/>
                </a:cubicBezTo>
                <a:cubicBezTo>
                  <a:pt x="1635" y="72"/>
                  <a:pt x="1640" y="71"/>
                  <a:pt x="1640" y="73"/>
                </a:cubicBezTo>
                <a:cubicBezTo>
                  <a:pt x="1638" y="72"/>
                  <a:pt x="1635" y="73"/>
                  <a:pt x="1631" y="73"/>
                </a:cubicBezTo>
                <a:cubicBezTo>
                  <a:pt x="1634" y="72"/>
                  <a:pt x="1633" y="72"/>
                  <a:pt x="1632" y="70"/>
                </a:cubicBezTo>
                <a:cubicBezTo>
                  <a:pt x="1628" y="70"/>
                  <a:pt x="1631" y="72"/>
                  <a:pt x="1627" y="72"/>
                </a:cubicBezTo>
                <a:cubicBezTo>
                  <a:pt x="1627" y="70"/>
                  <a:pt x="1620" y="72"/>
                  <a:pt x="1618" y="71"/>
                </a:cubicBezTo>
                <a:cubicBezTo>
                  <a:pt x="1613" y="73"/>
                  <a:pt x="1611" y="72"/>
                  <a:pt x="1611" y="71"/>
                </a:cubicBezTo>
                <a:cubicBezTo>
                  <a:pt x="1606" y="73"/>
                  <a:pt x="1604" y="72"/>
                  <a:pt x="1601" y="74"/>
                </a:cubicBezTo>
                <a:cubicBezTo>
                  <a:pt x="1598" y="74"/>
                  <a:pt x="1601" y="74"/>
                  <a:pt x="1600" y="73"/>
                </a:cubicBezTo>
                <a:cubicBezTo>
                  <a:pt x="1595" y="74"/>
                  <a:pt x="1595" y="73"/>
                  <a:pt x="1591" y="73"/>
                </a:cubicBezTo>
                <a:cubicBezTo>
                  <a:pt x="1589" y="74"/>
                  <a:pt x="1588" y="75"/>
                  <a:pt x="1586" y="76"/>
                </a:cubicBezTo>
                <a:cubicBezTo>
                  <a:pt x="1583" y="75"/>
                  <a:pt x="1580" y="76"/>
                  <a:pt x="1584" y="75"/>
                </a:cubicBezTo>
                <a:cubicBezTo>
                  <a:pt x="1569" y="75"/>
                  <a:pt x="1564" y="81"/>
                  <a:pt x="1557" y="81"/>
                </a:cubicBezTo>
                <a:cubicBezTo>
                  <a:pt x="1557" y="85"/>
                  <a:pt x="1550" y="84"/>
                  <a:pt x="1545" y="84"/>
                </a:cubicBezTo>
                <a:cubicBezTo>
                  <a:pt x="1543" y="85"/>
                  <a:pt x="1548" y="85"/>
                  <a:pt x="1545" y="86"/>
                </a:cubicBezTo>
                <a:cubicBezTo>
                  <a:pt x="1541" y="85"/>
                  <a:pt x="1538" y="86"/>
                  <a:pt x="1532" y="87"/>
                </a:cubicBezTo>
                <a:cubicBezTo>
                  <a:pt x="1531" y="85"/>
                  <a:pt x="1534" y="85"/>
                  <a:pt x="1535" y="84"/>
                </a:cubicBezTo>
                <a:cubicBezTo>
                  <a:pt x="1532" y="85"/>
                  <a:pt x="1527" y="85"/>
                  <a:pt x="1527" y="85"/>
                </a:cubicBezTo>
                <a:cubicBezTo>
                  <a:pt x="1529" y="85"/>
                  <a:pt x="1530" y="86"/>
                  <a:pt x="1531" y="86"/>
                </a:cubicBezTo>
                <a:cubicBezTo>
                  <a:pt x="1528" y="87"/>
                  <a:pt x="1527" y="88"/>
                  <a:pt x="1523" y="88"/>
                </a:cubicBezTo>
                <a:cubicBezTo>
                  <a:pt x="1523" y="86"/>
                  <a:pt x="1523" y="86"/>
                  <a:pt x="1523" y="86"/>
                </a:cubicBezTo>
                <a:cubicBezTo>
                  <a:pt x="1511" y="90"/>
                  <a:pt x="1495" y="90"/>
                  <a:pt x="1490" y="93"/>
                </a:cubicBezTo>
                <a:cubicBezTo>
                  <a:pt x="1485" y="94"/>
                  <a:pt x="1487" y="92"/>
                  <a:pt x="1484" y="92"/>
                </a:cubicBezTo>
                <a:cubicBezTo>
                  <a:pt x="1484" y="93"/>
                  <a:pt x="1485" y="93"/>
                  <a:pt x="1486" y="93"/>
                </a:cubicBezTo>
                <a:cubicBezTo>
                  <a:pt x="1482" y="95"/>
                  <a:pt x="1466" y="93"/>
                  <a:pt x="1475" y="95"/>
                </a:cubicBezTo>
                <a:cubicBezTo>
                  <a:pt x="1468" y="95"/>
                  <a:pt x="1466" y="94"/>
                  <a:pt x="1462" y="95"/>
                </a:cubicBezTo>
                <a:cubicBezTo>
                  <a:pt x="1465" y="95"/>
                  <a:pt x="1466" y="96"/>
                  <a:pt x="1462" y="97"/>
                </a:cubicBezTo>
                <a:cubicBezTo>
                  <a:pt x="1464" y="96"/>
                  <a:pt x="1463" y="95"/>
                  <a:pt x="1459" y="95"/>
                </a:cubicBezTo>
                <a:cubicBezTo>
                  <a:pt x="1458" y="96"/>
                  <a:pt x="1455" y="97"/>
                  <a:pt x="1453" y="98"/>
                </a:cubicBezTo>
                <a:cubicBezTo>
                  <a:pt x="1456" y="96"/>
                  <a:pt x="1446" y="98"/>
                  <a:pt x="1444" y="98"/>
                </a:cubicBezTo>
                <a:cubicBezTo>
                  <a:pt x="1445" y="98"/>
                  <a:pt x="1447" y="98"/>
                  <a:pt x="1447" y="98"/>
                </a:cubicBezTo>
                <a:cubicBezTo>
                  <a:pt x="1444" y="99"/>
                  <a:pt x="1437" y="101"/>
                  <a:pt x="1435" y="100"/>
                </a:cubicBezTo>
                <a:cubicBezTo>
                  <a:pt x="1436" y="99"/>
                  <a:pt x="1440" y="99"/>
                  <a:pt x="1440" y="98"/>
                </a:cubicBezTo>
                <a:cubicBezTo>
                  <a:pt x="1435" y="98"/>
                  <a:pt x="1434" y="100"/>
                  <a:pt x="1429" y="101"/>
                </a:cubicBezTo>
                <a:cubicBezTo>
                  <a:pt x="1427" y="98"/>
                  <a:pt x="1416" y="104"/>
                  <a:pt x="1414" y="101"/>
                </a:cubicBezTo>
                <a:cubicBezTo>
                  <a:pt x="1425" y="101"/>
                  <a:pt x="1431" y="94"/>
                  <a:pt x="1439" y="97"/>
                </a:cubicBezTo>
                <a:cubicBezTo>
                  <a:pt x="1438" y="95"/>
                  <a:pt x="1443" y="96"/>
                  <a:pt x="1449" y="94"/>
                </a:cubicBezTo>
                <a:cubicBezTo>
                  <a:pt x="1448" y="93"/>
                  <a:pt x="1451" y="93"/>
                  <a:pt x="1452" y="92"/>
                </a:cubicBezTo>
                <a:cubicBezTo>
                  <a:pt x="1445" y="92"/>
                  <a:pt x="1448" y="93"/>
                  <a:pt x="1446" y="94"/>
                </a:cubicBezTo>
                <a:cubicBezTo>
                  <a:pt x="1445" y="93"/>
                  <a:pt x="1441" y="94"/>
                  <a:pt x="1442" y="93"/>
                </a:cubicBezTo>
                <a:cubicBezTo>
                  <a:pt x="1444" y="92"/>
                  <a:pt x="1446" y="92"/>
                  <a:pt x="1446" y="92"/>
                </a:cubicBezTo>
                <a:cubicBezTo>
                  <a:pt x="1440" y="93"/>
                  <a:pt x="1437" y="93"/>
                  <a:pt x="1436" y="91"/>
                </a:cubicBezTo>
                <a:cubicBezTo>
                  <a:pt x="1429" y="93"/>
                  <a:pt x="1424" y="93"/>
                  <a:pt x="1409" y="95"/>
                </a:cubicBezTo>
                <a:cubicBezTo>
                  <a:pt x="1406" y="96"/>
                  <a:pt x="1411" y="97"/>
                  <a:pt x="1406" y="98"/>
                </a:cubicBezTo>
                <a:cubicBezTo>
                  <a:pt x="1388" y="98"/>
                  <a:pt x="1372" y="104"/>
                  <a:pt x="1358" y="104"/>
                </a:cubicBezTo>
                <a:cubicBezTo>
                  <a:pt x="1356" y="106"/>
                  <a:pt x="1361" y="107"/>
                  <a:pt x="1354" y="108"/>
                </a:cubicBezTo>
                <a:cubicBezTo>
                  <a:pt x="1351" y="107"/>
                  <a:pt x="1352" y="106"/>
                  <a:pt x="1353" y="105"/>
                </a:cubicBezTo>
                <a:cubicBezTo>
                  <a:pt x="1340" y="108"/>
                  <a:pt x="1332" y="106"/>
                  <a:pt x="1318" y="109"/>
                </a:cubicBezTo>
                <a:cubicBezTo>
                  <a:pt x="1313" y="113"/>
                  <a:pt x="1293" y="112"/>
                  <a:pt x="1286" y="116"/>
                </a:cubicBezTo>
                <a:cubicBezTo>
                  <a:pt x="1292" y="114"/>
                  <a:pt x="1300" y="113"/>
                  <a:pt x="1304" y="115"/>
                </a:cubicBezTo>
                <a:cubicBezTo>
                  <a:pt x="1299" y="117"/>
                  <a:pt x="1283" y="120"/>
                  <a:pt x="1284" y="116"/>
                </a:cubicBezTo>
                <a:cubicBezTo>
                  <a:pt x="1277" y="119"/>
                  <a:pt x="1270" y="116"/>
                  <a:pt x="1268" y="119"/>
                </a:cubicBezTo>
                <a:cubicBezTo>
                  <a:pt x="1266" y="116"/>
                  <a:pt x="1250" y="118"/>
                  <a:pt x="1241" y="120"/>
                </a:cubicBezTo>
                <a:cubicBezTo>
                  <a:pt x="1243" y="120"/>
                  <a:pt x="1239" y="120"/>
                  <a:pt x="1236" y="120"/>
                </a:cubicBezTo>
                <a:cubicBezTo>
                  <a:pt x="1217" y="123"/>
                  <a:pt x="1195" y="125"/>
                  <a:pt x="1178" y="129"/>
                </a:cubicBezTo>
                <a:cubicBezTo>
                  <a:pt x="1178" y="129"/>
                  <a:pt x="1178" y="128"/>
                  <a:pt x="1175" y="128"/>
                </a:cubicBezTo>
                <a:cubicBezTo>
                  <a:pt x="1175" y="129"/>
                  <a:pt x="1175" y="131"/>
                  <a:pt x="1171" y="131"/>
                </a:cubicBezTo>
                <a:cubicBezTo>
                  <a:pt x="1170" y="130"/>
                  <a:pt x="1175" y="129"/>
                  <a:pt x="1170" y="130"/>
                </a:cubicBezTo>
                <a:cubicBezTo>
                  <a:pt x="1168" y="131"/>
                  <a:pt x="1166" y="132"/>
                  <a:pt x="1163" y="131"/>
                </a:cubicBezTo>
                <a:cubicBezTo>
                  <a:pt x="1160" y="132"/>
                  <a:pt x="1165" y="132"/>
                  <a:pt x="1162" y="133"/>
                </a:cubicBezTo>
                <a:cubicBezTo>
                  <a:pt x="1159" y="133"/>
                  <a:pt x="1157" y="133"/>
                  <a:pt x="1156" y="132"/>
                </a:cubicBezTo>
                <a:cubicBezTo>
                  <a:pt x="1156" y="132"/>
                  <a:pt x="1159" y="132"/>
                  <a:pt x="1159" y="131"/>
                </a:cubicBezTo>
                <a:cubicBezTo>
                  <a:pt x="1154" y="132"/>
                  <a:pt x="1152" y="132"/>
                  <a:pt x="1146" y="134"/>
                </a:cubicBezTo>
                <a:cubicBezTo>
                  <a:pt x="1146" y="135"/>
                  <a:pt x="1151" y="133"/>
                  <a:pt x="1152" y="135"/>
                </a:cubicBezTo>
                <a:cubicBezTo>
                  <a:pt x="1123" y="144"/>
                  <a:pt x="1087" y="147"/>
                  <a:pt x="1056" y="152"/>
                </a:cubicBezTo>
                <a:cubicBezTo>
                  <a:pt x="1055" y="151"/>
                  <a:pt x="1065" y="150"/>
                  <a:pt x="1060" y="150"/>
                </a:cubicBezTo>
                <a:cubicBezTo>
                  <a:pt x="1047" y="153"/>
                  <a:pt x="1045" y="154"/>
                  <a:pt x="1034" y="153"/>
                </a:cubicBezTo>
                <a:cubicBezTo>
                  <a:pt x="1029" y="154"/>
                  <a:pt x="1029" y="156"/>
                  <a:pt x="1026" y="157"/>
                </a:cubicBezTo>
                <a:cubicBezTo>
                  <a:pt x="1021" y="156"/>
                  <a:pt x="1007" y="161"/>
                  <a:pt x="1001" y="159"/>
                </a:cubicBezTo>
                <a:cubicBezTo>
                  <a:pt x="1001" y="160"/>
                  <a:pt x="995" y="159"/>
                  <a:pt x="992" y="161"/>
                </a:cubicBezTo>
                <a:cubicBezTo>
                  <a:pt x="992" y="159"/>
                  <a:pt x="989" y="160"/>
                  <a:pt x="988" y="161"/>
                </a:cubicBezTo>
                <a:cubicBezTo>
                  <a:pt x="987" y="159"/>
                  <a:pt x="980" y="161"/>
                  <a:pt x="978" y="160"/>
                </a:cubicBezTo>
                <a:cubicBezTo>
                  <a:pt x="976" y="162"/>
                  <a:pt x="972" y="162"/>
                  <a:pt x="967" y="162"/>
                </a:cubicBezTo>
                <a:cubicBezTo>
                  <a:pt x="964" y="163"/>
                  <a:pt x="969" y="163"/>
                  <a:pt x="966" y="163"/>
                </a:cubicBezTo>
                <a:cubicBezTo>
                  <a:pt x="959" y="163"/>
                  <a:pt x="949" y="167"/>
                  <a:pt x="945" y="164"/>
                </a:cubicBezTo>
                <a:cubicBezTo>
                  <a:pt x="941" y="167"/>
                  <a:pt x="923" y="168"/>
                  <a:pt x="918" y="167"/>
                </a:cubicBezTo>
                <a:cubicBezTo>
                  <a:pt x="918" y="169"/>
                  <a:pt x="902" y="171"/>
                  <a:pt x="902" y="169"/>
                </a:cubicBezTo>
                <a:cubicBezTo>
                  <a:pt x="897" y="171"/>
                  <a:pt x="892" y="173"/>
                  <a:pt x="886" y="175"/>
                </a:cubicBezTo>
                <a:cubicBezTo>
                  <a:pt x="887" y="174"/>
                  <a:pt x="888" y="173"/>
                  <a:pt x="888" y="173"/>
                </a:cubicBezTo>
                <a:cubicBezTo>
                  <a:pt x="863" y="175"/>
                  <a:pt x="843" y="180"/>
                  <a:pt x="811" y="182"/>
                </a:cubicBezTo>
                <a:cubicBezTo>
                  <a:pt x="811" y="183"/>
                  <a:pt x="810" y="183"/>
                  <a:pt x="809" y="183"/>
                </a:cubicBezTo>
                <a:cubicBezTo>
                  <a:pt x="799" y="181"/>
                  <a:pt x="778" y="190"/>
                  <a:pt x="776" y="184"/>
                </a:cubicBezTo>
                <a:cubicBezTo>
                  <a:pt x="769" y="185"/>
                  <a:pt x="776" y="186"/>
                  <a:pt x="771" y="187"/>
                </a:cubicBezTo>
                <a:cubicBezTo>
                  <a:pt x="755" y="189"/>
                  <a:pt x="744" y="192"/>
                  <a:pt x="735" y="191"/>
                </a:cubicBezTo>
                <a:cubicBezTo>
                  <a:pt x="727" y="193"/>
                  <a:pt x="723" y="193"/>
                  <a:pt x="712" y="195"/>
                </a:cubicBezTo>
                <a:cubicBezTo>
                  <a:pt x="712" y="194"/>
                  <a:pt x="716" y="194"/>
                  <a:pt x="716" y="193"/>
                </a:cubicBezTo>
                <a:cubicBezTo>
                  <a:pt x="703" y="195"/>
                  <a:pt x="696" y="197"/>
                  <a:pt x="686" y="196"/>
                </a:cubicBezTo>
                <a:cubicBezTo>
                  <a:pt x="686" y="198"/>
                  <a:pt x="678" y="199"/>
                  <a:pt x="678" y="200"/>
                </a:cubicBezTo>
                <a:cubicBezTo>
                  <a:pt x="685" y="200"/>
                  <a:pt x="695" y="199"/>
                  <a:pt x="699" y="201"/>
                </a:cubicBezTo>
                <a:cubicBezTo>
                  <a:pt x="693" y="202"/>
                  <a:pt x="690" y="200"/>
                  <a:pt x="688" y="202"/>
                </a:cubicBezTo>
                <a:cubicBezTo>
                  <a:pt x="702" y="203"/>
                  <a:pt x="709" y="199"/>
                  <a:pt x="725" y="197"/>
                </a:cubicBezTo>
                <a:cubicBezTo>
                  <a:pt x="725" y="198"/>
                  <a:pt x="725" y="198"/>
                  <a:pt x="724" y="199"/>
                </a:cubicBezTo>
                <a:cubicBezTo>
                  <a:pt x="729" y="199"/>
                  <a:pt x="735" y="197"/>
                  <a:pt x="740" y="196"/>
                </a:cubicBezTo>
                <a:cubicBezTo>
                  <a:pt x="767" y="196"/>
                  <a:pt x="798" y="187"/>
                  <a:pt x="823" y="188"/>
                </a:cubicBezTo>
                <a:cubicBezTo>
                  <a:pt x="831" y="184"/>
                  <a:pt x="846" y="183"/>
                  <a:pt x="859" y="181"/>
                </a:cubicBezTo>
                <a:cubicBezTo>
                  <a:pt x="857" y="183"/>
                  <a:pt x="843" y="183"/>
                  <a:pt x="841" y="186"/>
                </a:cubicBezTo>
                <a:cubicBezTo>
                  <a:pt x="848" y="185"/>
                  <a:pt x="875" y="180"/>
                  <a:pt x="872" y="184"/>
                </a:cubicBezTo>
                <a:cubicBezTo>
                  <a:pt x="872" y="183"/>
                  <a:pt x="871" y="181"/>
                  <a:pt x="874" y="181"/>
                </a:cubicBezTo>
                <a:cubicBezTo>
                  <a:pt x="878" y="180"/>
                  <a:pt x="877" y="182"/>
                  <a:pt x="880" y="181"/>
                </a:cubicBezTo>
                <a:cubicBezTo>
                  <a:pt x="882" y="178"/>
                  <a:pt x="905" y="177"/>
                  <a:pt x="913" y="176"/>
                </a:cubicBezTo>
                <a:cubicBezTo>
                  <a:pt x="912" y="176"/>
                  <a:pt x="911" y="176"/>
                  <a:pt x="911" y="176"/>
                </a:cubicBezTo>
                <a:cubicBezTo>
                  <a:pt x="914" y="176"/>
                  <a:pt x="923" y="173"/>
                  <a:pt x="928" y="174"/>
                </a:cubicBezTo>
                <a:cubicBezTo>
                  <a:pt x="925" y="174"/>
                  <a:pt x="923" y="174"/>
                  <a:pt x="923" y="175"/>
                </a:cubicBezTo>
                <a:cubicBezTo>
                  <a:pt x="928" y="176"/>
                  <a:pt x="927" y="173"/>
                  <a:pt x="933" y="173"/>
                </a:cubicBezTo>
                <a:cubicBezTo>
                  <a:pt x="934" y="174"/>
                  <a:pt x="929" y="174"/>
                  <a:pt x="929" y="174"/>
                </a:cubicBezTo>
                <a:cubicBezTo>
                  <a:pt x="941" y="172"/>
                  <a:pt x="962" y="171"/>
                  <a:pt x="972" y="169"/>
                </a:cubicBezTo>
                <a:cubicBezTo>
                  <a:pt x="974" y="167"/>
                  <a:pt x="968" y="169"/>
                  <a:pt x="969" y="167"/>
                </a:cubicBezTo>
                <a:cubicBezTo>
                  <a:pt x="971" y="167"/>
                  <a:pt x="976" y="166"/>
                  <a:pt x="976" y="167"/>
                </a:cubicBezTo>
                <a:cubicBezTo>
                  <a:pt x="976" y="168"/>
                  <a:pt x="974" y="168"/>
                  <a:pt x="973" y="169"/>
                </a:cubicBezTo>
                <a:cubicBezTo>
                  <a:pt x="995" y="166"/>
                  <a:pt x="1015" y="163"/>
                  <a:pt x="1041" y="161"/>
                </a:cubicBezTo>
                <a:cubicBezTo>
                  <a:pt x="1045" y="162"/>
                  <a:pt x="1061" y="158"/>
                  <a:pt x="1069" y="157"/>
                </a:cubicBezTo>
                <a:cubicBezTo>
                  <a:pt x="1079" y="157"/>
                  <a:pt x="1095" y="154"/>
                  <a:pt x="1109" y="152"/>
                </a:cubicBezTo>
                <a:cubicBezTo>
                  <a:pt x="1131" y="148"/>
                  <a:pt x="1153" y="147"/>
                  <a:pt x="1172" y="143"/>
                </a:cubicBezTo>
                <a:cubicBezTo>
                  <a:pt x="1172" y="143"/>
                  <a:pt x="1172" y="144"/>
                  <a:pt x="1175" y="144"/>
                </a:cubicBezTo>
                <a:cubicBezTo>
                  <a:pt x="1175" y="143"/>
                  <a:pt x="1174" y="142"/>
                  <a:pt x="1176" y="142"/>
                </a:cubicBezTo>
                <a:cubicBezTo>
                  <a:pt x="1182" y="141"/>
                  <a:pt x="1187" y="142"/>
                  <a:pt x="1190" y="143"/>
                </a:cubicBezTo>
                <a:cubicBezTo>
                  <a:pt x="1191" y="142"/>
                  <a:pt x="1193" y="141"/>
                  <a:pt x="1195" y="140"/>
                </a:cubicBezTo>
                <a:cubicBezTo>
                  <a:pt x="1193" y="140"/>
                  <a:pt x="1189" y="142"/>
                  <a:pt x="1187" y="141"/>
                </a:cubicBezTo>
                <a:cubicBezTo>
                  <a:pt x="1190" y="140"/>
                  <a:pt x="1189" y="139"/>
                  <a:pt x="1194" y="139"/>
                </a:cubicBezTo>
                <a:cubicBezTo>
                  <a:pt x="1200" y="141"/>
                  <a:pt x="1196" y="140"/>
                  <a:pt x="1205" y="140"/>
                </a:cubicBezTo>
                <a:cubicBezTo>
                  <a:pt x="1203" y="140"/>
                  <a:pt x="1202" y="140"/>
                  <a:pt x="1201" y="141"/>
                </a:cubicBezTo>
                <a:cubicBezTo>
                  <a:pt x="1207" y="139"/>
                  <a:pt x="1217" y="140"/>
                  <a:pt x="1223" y="138"/>
                </a:cubicBezTo>
                <a:cubicBezTo>
                  <a:pt x="1216" y="138"/>
                  <a:pt x="1213" y="139"/>
                  <a:pt x="1208" y="138"/>
                </a:cubicBezTo>
                <a:cubicBezTo>
                  <a:pt x="1215" y="137"/>
                  <a:pt x="1216" y="137"/>
                  <a:pt x="1223" y="136"/>
                </a:cubicBezTo>
                <a:cubicBezTo>
                  <a:pt x="1224" y="136"/>
                  <a:pt x="1219" y="138"/>
                  <a:pt x="1223" y="137"/>
                </a:cubicBezTo>
                <a:cubicBezTo>
                  <a:pt x="1229" y="135"/>
                  <a:pt x="1241" y="139"/>
                  <a:pt x="1249" y="135"/>
                </a:cubicBezTo>
                <a:cubicBezTo>
                  <a:pt x="1247" y="136"/>
                  <a:pt x="1242" y="135"/>
                  <a:pt x="1245" y="135"/>
                </a:cubicBezTo>
                <a:cubicBezTo>
                  <a:pt x="1248" y="134"/>
                  <a:pt x="1249" y="135"/>
                  <a:pt x="1252" y="135"/>
                </a:cubicBezTo>
                <a:cubicBezTo>
                  <a:pt x="1257" y="131"/>
                  <a:pt x="1267" y="133"/>
                  <a:pt x="1274" y="130"/>
                </a:cubicBezTo>
                <a:cubicBezTo>
                  <a:pt x="1277" y="131"/>
                  <a:pt x="1277" y="131"/>
                  <a:pt x="1278" y="132"/>
                </a:cubicBezTo>
                <a:cubicBezTo>
                  <a:pt x="1280" y="130"/>
                  <a:pt x="1293" y="128"/>
                  <a:pt x="1296" y="128"/>
                </a:cubicBezTo>
                <a:cubicBezTo>
                  <a:pt x="1297" y="129"/>
                  <a:pt x="1290" y="129"/>
                  <a:pt x="1289" y="130"/>
                </a:cubicBezTo>
                <a:cubicBezTo>
                  <a:pt x="1303" y="128"/>
                  <a:pt x="1307" y="126"/>
                  <a:pt x="1314" y="124"/>
                </a:cubicBezTo>
                <a:cubicBezTo>
                  <a:pt x="1317" y="124"/>
                  <a:pt x="1315" y="125"/>
                  <a:pt x="1318" y="125"/>
                </a:cubicBezTo>
                <a:cubicBezTo>
                  <a:pt x="1315" y="123"/>
                  <a:pt x="1326" y="122"/>
                  <a:pt x="1333" y="120"/>
                </a:cubicBezTo>
                <a:cubicBezTo>
                  <a:pt x="1332" y="122"/>
                  <a:pt x="1333" y="123"/>
                  <a:pt x="1332" y="123"/>
                </a:cubicBezTo>
                <a:cubicBezTo>
                  <a:pt x="1330" y="123"/>
                  <a:pt x="1325" y="124"/>
                  <a:pt x="1324" y="125"/>
                </a:cubicBezTo>
                <a:cubicBezTo>
                  <a:pt x="1328" y="125"/>
                  <a:pt x="1320" y="127"/>
                  <a:pt x="1320" y="128"/>
                </a:cubicBezTo>
                <a:cubicBezTo>
                  <a:pt x="1317" y="128"/>
                  <a:pt x="1317" y="128"/>
                  <a:pt x="1318" y="127"/>
                </a:cubicBezTo>
                <a:cubicBezTo>
                  <a:pt x="1308" y="129"/>
                  <a:pt x="1295" y="130"/>
                  <a:pt x="1285" y="132"/>
                </a:cubicBezTo>
                <a:cubicBezTo>
                  <a:pt x="1285" y="131"/>
                  <a:pt x="1288" y="131"/>
                  <a:pt x="1285" y="130"/>
                </a:cubicBezTo>
                <a:cubicBezTo>
                  <a:pt x="1287" y="132"/>
                  <a:pt x="1280" y="131"/>
                  <a:pt x="1281" y="132"/>
                </a:cubicBezTo>
                <a:cubicBezTo>
                  <a:pt x="1285" y="133"/>
                  <a:pt x="1278" y="135"/>
                  <a:pt x="1276" y="135"/>
                </a:cubicBezTo>
                <a:cubicBezTo>
                  <a:pt x="1277" y="135"/>
                  <a:pt x="1277" y="134"/>
                  <a:pt x="1274" y="134"/>
                </a:cubicBezTo>
                <a:cubicBezTo>
                  <a:pt x="1272" y="137"/>
                  <a:pt x="1264" y="135"/>
                  <a:pt x="1261" y="137"/>
                </a:cubicBezTo>
                <a:cubicBezTo>
                  <a:pt x="1258" y="137"/>
                  <a:pt x="1263" y="135"/>
                  <a:pt x="1258" y="136"/>
                </a:cubicBezTo>
                <a:cubicBezTo>
                  <a:pt x="1258" y="138"/>
                  <a:pt x="1258" y="138"/>
                  <a:pt x="1258" y="138"/>
                </a:cubicBezTo>
                <a:cubicBezTo>
                  <a:pt x="1253" y="139"/>
                  <a:pt x="1239" y="141"/>
                  <a:pt x="1235" y="141"/>
                </a:cubicBezTo>
                <a:cubicBezTo>
                  <a:pt x="1231" y="142"/>
                  <a:pt x="1239" y="143"/>
                  <a:pt x="1232" y="144"/>
                </a:cubicBezTo>
                <a:cubicBezTo>
                  <a:pt x="1233" y="141"/>
                  <a:pt x="1217" y="146"/>
                  <a:pt x="1215" y="143"/>
                </a:cubicBezTo>
                <a:cubicBezTo>
                  <a:pt x="1203" y="146"/>
                  <a:pt x="1197" y="145"/>
                  <a:pt x="1187" y="148"/>
                </a:cubicBezTo>
                <a:cubicBezTo>
                  <a:pt x="1186" y="147"/>
                  <a:pt x="1178" y="147"/>
                  <a:pt x="1177" y="149"/>
                </a:cubicBezTo>
                <a:cubicBezTo>
                  <a:pt x="1179" y="148"/>
                  <a:pt x="1183" y="149"/>
                  <a:pt x="1180" y="149"/>
                </a:cubicBezTo>
                <a:cubicBezTo>
                  <a:pt x="1159" y="150"/>
                  <a:pt x="1132" y="154"/>
                  <a:pt x="1111" y="156"/>
                </a:cubicBezTo>
                <a:cubicBezTo>
                  <a:pt x="1112" y="156"/>
                  <a:pt x="1113" y="156"/>
                  <a:pt x="1113" y="156"/>
                </a:cubicBezTo>
                <a:cubicBezTo>
                  <a:pt x="1108" y="157"/>
                  <a:pt x="1108" y="157"/>
                  <a:pt x="1108" y="157"/>
                </a:cubicBezTo>
                <a:cubicBezTo>
                  <a:pt x="1108" y="156"/>
                  <a:pt x="1108" y="156"/>
                  <a:pt x="1109" y="155"/>
                </a:cubicBezTo>
                <a:cubicBezTo>
                  <a:pt x="1105" y="157"/>
                  <a:pt x="1097" y="155"/>
                  <a:pt x="1094" y="156"/>
                </a:cubicBezTo>
                <a:cubicBezTo>
                  <a:pt x="1098" y="156"/>
                  <a:pt x="1092" y="157"/>
                  <a:pt x="1091" y="157"/>
                </a:cubicBezTo>
                <a:cubicBezTo>
                  <a:pt x="1090" y="158"/>
                  <a:pt x="1091" y="158"/>
                  <a:pt x="1087" y="159"/>
                </a:cubicBezTo>
                <a:cubicBezTo>
                  <a:pt x="1089" y="159"/>
                  <a:pt x="1092" y="158"/>
                  <a:pt x="1093" y="159"/>
                </a:cubicBezTo>
                <a:cubicBezTo>
                  <a:pt x="1081" y="162"/>
                  <a:pt x="1064" y="162"/>
                  <a:pt x="1051" y="163"/>
                </a:cubicBezTo>
                <a:cubicBezTo>
                  <a:pt x="1047" y="165"/>
                  <a:pt x="1056" y="164"/>
                  <a:pt x="1052" y="166"/>
                </a:cubicBezTo>
                <a:cubicBezTo>
                  <a:pt x="1047" y="164"/>
                  <a:pt x="1041" y="169"/>
                  <a:pt x="1039" y="167"/>
                </a:cubicBezTo>
                <a:cubicBezTo>
                  <a:pt x="1040" y="166"/>
                  <a:pt x="1053" y="165"/>
                  <a:pt x="1047" y="163"/>
                </a:cubicBezTo>
                <a:cubicBezTo>
                  <a:pt x="1041" y="165"/>
                  <a:pt x="1037" y="169"/>
                  <a:pt x="1028" y="168"/>
                </a:cubicBezTo>
                <a:cubicBezTo>
                  <a:pt x="1030" y="173"/>
                  <a:pt x="1011" y="173"/>
                  <a:pt x="1006" y="176"/>
                </a:cubicBezTo>
                <a:cubicBezTo>
                  <a:pt x="1002" y="175"/>
                  <a:pt x="993" y="175"/>
                  <a:pt x="987" y="177"/>
                </a:cubicBezTo>
                <a:cubicBezTo>
                  <a:pt x="997" y="176"/>
                  <a:pt x="1006" y="176"/>
                  <a:pt x="1010" y="178"/>
                </a:cubicBezTo>
                <a:cubicBezTo>
                  <a:pt x="1009" y="179"/>
                  <a:pt x="1006" y="179"/>
                  <a:pt x="1006" y="179"/>
                </a:cubicBezTo>
                <a:cubicBezTo>
                  <a:pt x="1014" y="179"/>
                  <a:pt x="1011" y="177"/>
                  <a:pt x="1018" y="176"/>
                </a:cubicBezTo>
                <a:cubicBezTo>
                  <a:pt x="1018" y="175"/>
                  <a:pt x="1010" y="177"/>
                  <a:pt x="1010" y="175"/>
                </a:cubicBezTo>
                <a:cubicBezTo>
                  <a:pt x="1021" y="173"/>
                  <a:pt x="1031" y="172"/>
                  <a:pt x="1039" y="172"/>
                </a:cubicBezTo>
                <a:cubicBezTo>
                  <a:pt x="1034" y="172"/>
                  <a:pt x="1037" y="174"/>
                  <a:pt x="1033" y="174"/>
                </a:cubicBezTo>
                <a:cubicBezTo>
                  <a:pt x="1032" y="174"/>
                  <a:pt x="1025" y="174"/>
                  <a:pt x="1025" y="175"/>
                </a:cubicBezTo>
                <a:cubicBezTo>
                  <a:pt x="1024" y="177"/>
                  <a:pt x="1008" y="181"/>
                  <a:pt x="999" y="180"/>
                </a:cubicBezTo>
                <a:cubicBezTo>
                  <a:pt x="995" y="183"/>
                  <a:pt x="987" y="181"/>
                  <a:pt x="985" y="181"/>
                </a:cubicBezTo>
                <a:cubicBezTo>
                  <a:pt x="989" y="181"/>
                  <a:pt x="984" y="183"/>
                  <a:pt x="983" y="184"/>
                </a:cubicBezTo>
                <a:cubicBezTo>
                  <a:pt x="983" y="181"/>
                  <a:pt x="969" y="184"/>
                  <a:pt x="976" y="185"/>
                </a:cubicBezTo>
                <a:cubicBezTo>
                  <a:pt x="970" y="186"/>
                  <a:pt x="969" y="184"/>
                  <a:pt x="969" y="184"/>
                </a:cubicBezTo>
                <a:cubicBezTo>
                  <a:pt x="965" y="185"/>
                  <a:pt x="960" y="187"/>
                  <a:pt x="957" y="189"/>
                </a:cubicBezTo>
                <a:cubicBezTo>
                  <a:pt x="957" y="187"/>
                  <a:pt x="959" y="187"/>
                  <a:pt x="955" y="187"/>
                </a:cubicBezTo>
                <a:cubicBezTo>
                  <a:pt x="952" y="188"/>
                  <a:pt x="955" y="188"/>
                  <a:pt x="953" y="189"/>
                </a:cubicBezTo>
                <a:cubicBezTo>
                  <a:pt x="952" y="189"/>
                  <a:pt x="951" y="188"/>
                  <a:pt x="951" y="188"/>
                </a:cubicBezTo>
                <a:cubicBezTo>
                  <a:pt x="947" y="192"/>
                  <a:pt x="934" y="188"/>
                  <a:pt x="932" y="190"/>
                </a:cubicBezTo>
                <a:cubicBezTo>
                  <a:pt x="934" y="190"/>
                  <a:pt x="935" y="190"/>
                  <a:pt x="935" y="191"/>
                </a:cubicBezTo>
                <a:cubicBezTo>
                  <a:pt x="929" y="191"/>
                  <a:pt x="922" y="192"/>
                  <a:pt x="919" y="191"/>
                </a:cubicBezTo>
                <a:cubicBezTo>
                  <a:pt x="918" y="193"/>
                  <a:pt x="915" y="190"/>
                  <a:pt x="910" y="191"/>
                </a:cubicBezTo>
                <a:cubicBezTo>
                  <a:pt x="908" y="195"/>
                  <a:pt x="885" y="198"/>
                  <a:pt x="886" y="195"/>
                </a:cubicBezTo>
                <a:cubicBezTo>
                  <a:pt x="882" y="197"/>
                  <a:pt x="879" y="199"/>
                  <a:pt x="873" y="198"/>
                </a:cubicBezTo>
                <a:cubicBezTo>
                  <a:pt x="871" y="200"/>
                  <a:pt x="882" y="197"/>
                  <a:pt x="884" y="198"/>
                </a:cubicBezTo>
                <a:cubicBezTo>
                  <a:pt x="880" y="200"/>
                  <a:pt x="869" y="200"/>
                  <a:pt x="865" y="201"/>
                </a:cubicBezTo>
                <a:cubicBezTo>
                  <a:pt x="861" y="201"/>
                  <a:pt x="859" y="200"/>
                  <a:pt x="859" y="198"/>
                </a:cubicBezTo>
                <a:cubicBezTo>
                  <a:pt x="855" y="199"/>
                  <a:pt x="855" y="201"/>
                  <a:pt x="852" y="201"/>
                </a:cubicBezTo>
                <a:cubicBezTo>
                  <a:pt x="854" y="201"/>
                  <a:pt x="856" y="201"/>
                  <a:pt x="856" y="201"/>
                </a:cubicBezTo>
                <a:cubicBezTo>
                  <a:pt x="852" y="204"/>
                  <a:pt x="841" y="204"/>
                  <a:pt x="841" y="201"/>
                </a:cubicBezTo>
                <a:cubicBezTo>
                  <a:pt x="844" y="201"/>
                  <a:pt x="845" y="199"/>
                  <a:pt x="843" y="199"/>
                </a:cubicBezTo>
                <a:cubicBezTo>
                  <a:pt x="842" y="201"/>
                  <a:pt x="833" y="202"/>
                  <a:pt x="830" y="204"/>
                </a:cubicBezTo>
                <a:cubicBezTo>
                  <a:pt x="836" y="204"/>
                  <a:pt x="834" y="202"/>
                  <a:pt x="840" y="202"/>
                </a:cubicBezTo>
                <a:cubicBezTo>
                  <a:pt x="842" y="203"/>
                  <a:pt x="839" y="204"/>
                  <a:pt x="843" y="205"/>
                </a:cubicBezTo>
                <a:cubicBezTo>
                  <a:pt x="834" y="205"/>
                  <a:pt x="831" y="206"/>
                  <a:pt x="825" y="207"/>
                </a:cubicBezTo>
                <a:cubicBezTo>
                  <a:pt x="825" y="206"/>
                  <a:pt x="829" y="206"/>
                  <a:pt x="827" y="205"/>
                </a:cubicBezTo>
                <a:cubicBezTo>
                  <a:pt x="822" y="205"/>
                  <a:pt x="825" y="207"/>
                  <a:pt x="822" y="207"/>
                </a:cubicBezTo>
                <a:cubicBezTo>
                  <a:pt x="820" y="207"/>
                  <a:pt x="816" y="208"/>
                  <a:pt x="815" y="206"/>
                </a:cubicBezTo>
                <a:cubicBezTo>
                  <a:pt x="804" y="210"/>
                  <a:pt x="795" y="210"/>
                  <a:pt x="779" y="212"/>
                </a:cubicBezTo>
                <a:cubicBezTo>
                  <a:pt x="778" y="214"/>
                  <a:pt x="788" y="211"/>
                  <a:pt x="788" y="212"/>
                </a:cubicBezTo>
                <a:cubicBezTo>
                  <a:pt x="773" y="217"/>
                  <a:pt x="757" y="218"/>
                  <a:pt x="742" y="222"/>
                </a:cubicBezTo>
                <a:cubicBezTo>
                  <a:pt x="742" y="222"/>
                  <a:pt x="744" y="221"/>
                  <a:pt x="744" y="221"/>
                </a:cubicBezTo>
                <a:cubicBezTo>
                  <a:pt x="736" y="224"/>
                  <a:pt x="730" y="222"/>
                  <a:pt x="728" y="224"/>
                </a:cubicBezTo>
                <a:cubicBezTo>
                  <a:pt x="707" y="225"/>
                  <a:pt x="663" y="231"/>
                  <a:pt x="645" y="231"/>
                </a:cubicBezTo>
                <a:cubicBezTo>
                  <a:pt x="634" y="232"/>
                  <a:pt x="621" y="237"/>
                  <a:pt x="613" y="234"/>
                </a:cubicBezTo>
                <a:cubicBezTo>
                  <a:pt x="608" y="237"/>
                  <a:pt x="594" y="236"/>
                  <a:pt x="590" y="238"/>
                </a:cubicBezTo>
                <a:cubicBezTo>
                  <a:pt x="592" y="238"/>
                  <a:pt x="590" y="239"/>
                  <a:pt x="588" y="239"/>
                </a:cubicBezTo>
                <a:cubicBezTo>
                  <a:pt x="566" y="240"/>
                  <a:pt x="556" y="246"/>
                  <a:pt x="531" y="247"/>
                </a:cubicBezTo>
                <a:cubicBezTo>
                  <a:pt x="532" y="250"/>
                  <a:pt x="548" y="244"/>
                  <a:pt x="546" y="248"/>
                </a:cubicBezTo>
                <a:cubicBezTo>
                  <a:pt x="560" y="247"/>
                  <a:pt x="564" y="248"/>
                  <a:pt x="577" y="247"/>
                </a:cubicBezTo>
                <a:cubicBezTo>
                  <a:pt x="575" y="247"/>
                  <a:pt x="573" y="247"/>
                  <a:pt x="573" y="248"/>
                </a:cubicBezTo>
                <a:cubicBezTo>
                  <a:pt x="574" y="248"/>
                  <a:pt x="576" y="247"/>
                  <a:pt x="576" y="248"/>
                </a:cubicBezTo>
                <a:cubicBezTo>
                  <a:pt x="569" y="248"/>
                  <a:pt x="565" y="249"/>
                  <a:pt x="563" y="251"/>
                </a:cubicBezTo>
                <a:cubicBezTo>
                  <a:pt x="573" y="249"/>
                  <a:pt x="586" y="247"/>
                  <a:pt x="595" y="248"/>
                </a:cubicBezTo>
                <a:cubicBezTo>
                  <a:pt x="593" y="250"/>
                  <a:pt x="575" y="250"/>
                  <a:pt x="573" y="251"/>
                </a:cubicBezTo>
                <a:cubicBezTo>
                  <a:pt x="582" y="251"/>
                  <a:pt x="590" y="251"/>
                  <a:pt x="600" y="251"/>
                </a:cubicBezTo>
                <a:cubicBezTo>
                  <a:pt x="596" y="253"/>
                  <a:pt x="604" y="250"/>
                  <a:pt x="603" y="252"/>
                </a:cubicBezTo>
                <a:cubicBezTo>
                  <a:pt x="597" y="254"/>
                  <a:pt x="594" y="253"/>
                  <a:pt x="589" y="254"/>
                </a:cubicBezTo>
                <a:cubicBezTo>
                  <a:pt x="591" y="254"/>
                  <a:pt x="594" y="255"/>
                  <a:pt x="591" y="256"/>
                </a:cubicBezTo>
                <a:cubicBezTo>
                  <a:pt x="586" y="255"/>
                  <a:pt x="586" y="256"/>
                  <a:pt x="581" y="257"/>
                </a:cubicBezTo>
                <a:cubicBezTo>
                  <a:pt x="581" y="256"/>
                  <a:pt x="587" y="255"/>
                  <a:pt x="582" y="255"/>
                </a:cubicBezTo>
                <a:cubicBezTo>
                  <a:pt x="577" y="256"/>
                  <a:pt x="567" y="260"/>
                  <a:pt x="563" y="258"/>
                </a:cubicBezTo>
                <a:cubicBezTo>
                  <a:pt x="563" y="259"/>
                  <a:pt x="565" y="259"/>
                  <a:pt x="565" y="260"/>
                </a:cubicBezTo>
                <a:cubicBezTo>
                  <a:pt x="561" y="260"/>
                  <a:pt x="558" y="260"/>
                  <a:pt x="557" y="261"/>
                </a:cubicBezTo>
                <a:cubicBezTo>
                  <a:pt x="556" y="260"/>
                  <a:pt x="556" y="260"/>
                  <a:pt x="556" y="260"/>
                </a:cubicBezTo>
                <a:cubicBezTo>
                  <a:pt x="548" y="262"/>
                  <a:pt x="544" y="263"/>
                  <a:pt x="540" y="265"/>
                </a:cubicBezTo>
                <a:cubicBezTo>
                  <a:pt x="536" y="265"/>
                  <a:pt x="519" y="266"/>
                  <a:pt x="517" y="268"/>
                </a:cubicBezTo>
                <a:cubicBezTo>
                  <a:pt x="524" y="268"/>
                  <a:pt x="534" y="264"/>
                  <a:pt x="539" y="267"/>
                </a:cubicBezTo>
                <a:cubicBezTo>
                  <a:pt x="558" y="265"/>
                  <a:pt x="580" y="263"/>
                  <a:pt x="592" y="261"/>
                </a:cubicBezTo>
                <a:cubicBezTo>
                  <a:pt x="599" y="259"/>
                  <a:pt x="610" y="259"/>
                  <a:pt x="617" y="258"/>
                </a:cubicBezTo>
                <a:cubicBezTo>
                  <a:pt x="623" y="257"/>
                  <a:pt x="633" y="255"/>
                  <a:pt x="638" y="257"/>
                </a:cubicBezTo>
                <a:cubicBezTo>
                  <a:pt x="633" y="256"/>
                  <a:pt x="628" y="259"/>
                  <a:pt x="624" y="258"/>
                </a:cubicBezTo>
                <a:cubicBezTo>
                  <a:pt x="621" y="259"/>
                  <a:pt x="626" y="259"/>
                  <a:pt x="622" y="260"/>
                </a:cubicBezTo>
                <a:cubicBezTo>
                  <a:pt x="554" y="265"/>
                  <a:pt x="481" y="283"/>
                  <a:pt x="405" y="290"/>
                </a:cubicBezTo>
                <a:cubicBezTo>
                  <a:pt x="406" y="294"/>
                  <a:pt x="385" y="295"/>
                  <a:pt x="378" y="295"/>
                </a:cubicBezTo>
                <a:cubicBezTo>
                  <a:pt x="375" y="298"/>
                  <a:pt x="365" y="296"/>
                  <a:pt x="364" y="298"/>
                </a:cubicBezTo>
                <a:cubicBezTo>
                  <a:pt x="368" y="299"/>
                  <a:pt x="377" y="296"/>
                  <a:pt x="378" y="298"/>
                </a:cubicBezTo>
                <a:cubicBezTo>
                  <a:pt x="378" y="299"/>
                  <a:pt x="381" y="301"/>
                  <a:pt x="377" y="301"/>
                </a:cubicBezTo>
                <a:cubicBezTo>
                  <a:pt x="361" y="304"/>
                  <a:pt x="351" y="301"/>
                  <a:pt x="343" y="304"/>
                </a:cubicBezTo>
                <a:cubicBezTo>
                  <a:pt x="352" y="303"/>
                  <a:pt x="359" y="306"/>
                  <a:pt x="372" y="304"/>
                </a:cubicBezTo>
                <a:cubicBezTo>
                  <a:pt x="370" y="305"/>
                  <a:pt x="371" y="308"/>
                  <a:pt x="373" y="307"/>
                </a:cubicBezTo>
                <a:cubicBezTo>
                  <a:pt x="371" y="304"/>
                  <a:pt x="379" y="305"/>
                  <a:pt x="382" y="303"/>
                </a:cubicBezTo>
                <a:cubicBezTo>
                  <a:pt x="387" y="303"/>
                  <a:pt x="388" y="304"/>
                  <a:pt x="389" y="305"/>
                </a:cubicBezTo>
                <a:cubicBezTo>
                  <a:pt x="386" y="308"/>
                  <a:pt x="374" y="309"/>
                  <a:pt x="369" y="311"/>
                </a:cubicBezTo>
                <a:cubicBezTo>
                  <a:pt x="370" y="313"/>
                  <a:pt x="374" y="313"/>
                  <a:pt x="379" y="312"/>
                </a:cubicBezTo>
                <a:cubicBezTo>
                  <a:pt x="401" y="313"/>
                  <a:pt x="436" y="304"/>
                  <a:pt x="459" y="303"/>
                </a:cubicBezTo>
                <a:cubicBezTo>
                  <a:pt x="462" y="303"/>
                  <a:pt x="461" y="304"/>
                  <a:pt x="465" y="303"/>
                </a:cubicBezTo>
                <a:cubicBezTo>
                  <a:pt x="477" y="301"/>
                  <a:pt x="497" y="296"/>
                  <a:pt x="509" y="299"/>
                </a:cubicBezTo>
                <a:cubicBezTo>
                  <a:pt x="518" y="297"/>
                  <a:pt x="525" y="296"/>
                  <a:pt x="534" y="296"/>
                </a:cubicBezTo>
                <a:cubicBezTo>
                  <a:pt x="534" y="294"/>
                  <a:pt x="537" y="293"/>
                  <a:pt x="542" y="293"/>
                </a:cubicBezTo>
                <a:cubicBezTo>
                  <a:pt x="540" y="294"/>
                  <a:pt x="542" y="294"/>
                  <a:pt x="542" y="295"/>
                </a:cubicBezTo>
                <a:cubicBezTo>
                  <a:pt x="539" y="296"/>
                  <a:pt x="535" y="296"/>
                  <a:pt x="533" y="297"/>
                </a:cubicBezTo>
                <a:cubicBezTo>
                  <a:pt x="535" y="298"/>
                  <a:pt x="540" y="296"/>
                  <a:pt x="539" y="298"/>
                </a:cubicBezTo>
                <a:cubicBezTo>
                  <a:pt x="529" y="299"/>
                  <a:pt x="527" y="302"/>
                  <a:pt x="518" y="303"/>
                </a:cubicBezTo>
                <a:cubicBezTo>
                  <a:pt x="521" y="303"/>
                  <a:pt x="521" y="304"/>
                  <a:pt x="525" y="303"/>
                </a:cubicBezTo>
                <a:cubicBezTo>
                  <a:pt x="531" y="300"/>
                  <a:pt x="545" y="299"/>
                  <a:pt x="548" y="294"/>
                </a:cubicBezTo>
                <a:cubicBezTo>
                  <a:pt x="551" y="294"/>
                  <a:pt x="553" y="296"/>
                  <a:pt x="551" y="297"/>
                </a:cubicBezTo>
                <a:cubicBezTo>
                  <a:pt x="562" y="299"/>
                  <a:pt x="578" y="294"/>
                  <a:pt x="589" y="295"/>
                </a:cubicBezTo>
                <a:cubicBezTo>
                  <a:pt x="589" y="297"/>
                  <a:pt x="584" y="297"/>
                  <a:pt x="582" y="299"/>
                </a:cubicBezTo>
                <a:cubicBezTo>
                  <a:pt x="592" y="298"/>
                  <a:pt x="581" y="300"/>
                  <a:pt x="581" y="301"/>
                </a:cubicBezTo>
                <a:cubicBezTo>
                  <a:pt x="588" y="299"/>
                  <a:pt x="601" y="298"/>
                  <a:pt x="611" y="296"/>
                </a:cubicBezTo>
                <a:cubicBezTo>
                  <a:pt x="681" y="293"/>
                  <a:pt x="760" y="278"/>
                  <a:pt x="827" y="273"/>
                </a:cubicBezTo>
                <a:cubicBezTo>
                  <a:pt x="847" y="270"/>
                  <a:pt x="867" y="267"/>
                  <a:pt x="881" y="265"/>
                </a:cubicBezTo>
                <a:cubicBezTo>
                  <a:pt x="888" y="262"/>
                  <a:pt x="904" y="259"/>
                  <a:pt x="912" y="259"/>
                </a:cubicBezTo>
                <a:cubicBezTo>
                  <a:pt x="916" y="257"/>
                  <a:pt x="937" y="255"/>
                  <a:pt x="943" y="254"/>
                </a:cubicBezTo>
                <a:cubicBezTo>
                  <a:pt x="935" y="255"/>
                  <a:pt x="944" y="255"/>
                  <a:pt x="945" y="255"/>
                </a:cubicBezTo>
                <a:cubicBezTo>
                  <a:pt x="934" y="257"/>
                  <a:pt x="925" y="257"/>
                  <a:pt x="923" y="260"/>
                </a:cubicBezTo>
                <a:cubicBezTo>
                  <a:pt x="922" y="260"/>
                  <a:pt x="920" y="260"/>
                  <a:pt x="919" y="259"/>
                </a:cubicBezTo>
                <a:cubicBezTo>
                  <a:pt x="920" y="259"/>
                  <a:pt x="922" y="259"/>
                  <a:pt x="922" y="259"/>
                </a:cubicBezTo>
                <a:cubicBezTo>
                  <a:pt x="913" y="259"/>
                  <a:pt x="924" y="261"/>
                  <a:pt x="917" y="263"/>
                </a:cubicBezTo>
                <a:cubicBezTo>
                  <a:pt x="915" y="260"/>
                  <a:pt x="907" y="264"/>
                  <a:pt x="908" y="261"/>
                </a:cubicBezTo>
                <a:cubicBezTo>
                  <a:pt x="912" y="260"/>
                  <a:pt x="914" y="261"/>
                  <a:pt x="915" y="259"/>
                </a:cubicBezTo>
                <a:cubicBezTo>
                  <a:pt x="902" y="261"/>
                  <a:pt x="891" y="263"/>
                  <a:pt x="885" y="264"/>
                </a:cubicBezTo>
                <a:cubicBezTo>
                  <a:pt x="890" y="265"/>
                  <a:pt x="899" y="262"/>
                  <a:pt x="905" y="261"/>
                </a:cubicBezTo>
                <a:cubicBezTo>
                  <a:pt x="907" y="262"/>
                  <a:pt x="907" y="263"/>
                  <a:pt x="908" y="263"/>
                </a:cubicBezTo>
                <a:cubicBezTo>
                  <a:pt x="916" y="264"/>
                  <a:pt x="922" y="261"/>
                  <a:pt x="927" y="263"/>
                </a:cubicBezTo>
                <a:cubicBezTo>
                  <a:pt x="908" y="267"/>
                  <a:pt x="911" y="263"/>
                  <a:pt x="899" y="265"/>
                </a:cubicBezTo>
                <a:cubicBezTo>
                  <a:pt x="900" y="265"/>
                  <a:pt x="900" y="265"/>
                  <a:pt x="899" y="266"/>
                </a:cubicBezTo>
                <a:cubicBezTo>
                  <a:pt x="890" y="267"/>
                  <a:pt x="886" y="267"/>
                  <a:pt x="878" y="268"/>
                </a:cubicBezTo>
                <a:cubicBezTo>
                  <a:pt x="875" y="268"/>
                  <a:pt x="865" y="266"/>
                  <a:pt x="866" y="270"/>
                </a:cubicBezTo>
                <a:cubicBezTo>
                  <a:pt x="871" y="269"/>
                  <a:pt x="878" y="268"/>
                  <a:pt x="880" y="270"/>
                </a:cubicBezTo>
                <a:cubicBezTo>
                  <a:pt x="892" y="269"/>
                  <a:pt x="898" y="265"/>
                  <a:pt x="906" y="266"/>
                </a:cubicBezTo>
                <a:cubicBezTo>
                  <a:pt x="900" y="267"/>
                  <a:pt x="896" y="268"/>
                  <a:pt x="894" y="270"/>
                </a:cubicBezTo>
                <a:cubicBezTo>
                  <a:pt x="900" y="269"/>
                  <a:pt x="898" y="267"/>
                  <a:pt x="905" y="267"/>
                </a:cubicBezTo>
                <a:cubicBezTo>
                  <a:pt x="905" y="268"/>
                  <a:pt x="903" y="268"/>
                  <a:pt x="902" y="269"/>
                </a:cubicBezTo>
                <a:cubicBezTo>
                  <a:pt x="909" y="267"/>
                  <a:pt x="920" y="265"/>
                  <a:pt x="923" y="267"/>
                </a:cubicBezTo>
                <a:cubicBezTo>
                  <a:pt x="912" y="269"/>
                  <a:pt x="901" y="270"/>
                  <a:pt x="893" y="272"/>
                </a:cubicBezTo>
                <a:cubicBezTo>
                  <a:pt x="893" y="271"/>
                  <a:pt x="892" y="270"/>
                  <a:pt x="891" y="271"/>
                </a:cubicBezTo>
                <a:cubicBezTo>
                  <a:pt x="891" y="272"/>
                  <a:pt x="892" y="272"/>
                  <a:pt x="892" y="272"/>
                </a:cubicBezTo>
                <a:cubicBezTo>
                  <a:pt x="904" y="273"/>
                  <a:pt x="909" y="268"/>
                  <a:pt x="918" y="271"/>
                </a:cubicBezTo>
                <a:cubicBezTo>
                  <a:pt x="912" y="271"/>
                  <a:pt x="906" y="273"/>
                  <a:pt x="901" y="273"/>
                </a:cubicBezTo>
                <a:cubicBezTo>
                  <a:pt x="899" y="275"/>
                  <a:pt x="886" y="277"/>
                  <a:pt x="878" y="278"/>
                </a:cubicBezTo>
                <a:cubicBezTo>
                  <a:pt x="898" y="279"/>
                  <a:pt x="912" y="271"/>
                  <a:pt x="929" y="269"/>
                </a:cubicBezTo>
                <a:cubicBezTo>
                  <a:pt x="930" y="270"/>
                  <a:pt x="920" y="272"/>
                  <a:pt x="925" y="273"/>
                </a:cubicBezTo>
                <a:cubicBezTo>
                  <a:pt x="944" y="268"/>
                  <a:pt x="970" y="269"/>
                  <a:pt x="988" y="267"/>
                </a:cubicBezTo>
                <a:cubicBezTo>
                  <a:pt x="972" y="270"/>
                  <a:pt x="957" y="273"/>
                  <a:pt x="944" y="273"/>
                </a:cubicBezTo>
                <a:cubicBezTo>
                  <a:pt x="939" y="274"/>
                  <a:pt x="947" y="274"/>
                  <a:pt x="943" y="275"/>
                </a:cubicBezTo>
                <a:cubicBezTo>
                  <a:pt x="931" y="274"/>
                  <a:pt x="909" y="279"/>
                  <a:pt x="892" y="282"/>
                </a:cubicBezTo>
                <a:cubicBezTo>
                  <a:pt x="892" y="281"/>
                  <a:pt x="893" y="281"/>
                  <a:pt x="891" y="280"/>
                </a:cubicBezTo>
                <a:cubicBezTo>
                  <a:pt x="884" y="285"/>
                  <a:pt x="867" y="284"/>
                  <a:pt x="859" y="286"/>
                </a:cubicBezTo>
                <a:cubicBezTo>
                  <a:pt x="860" y="286"/>
                  <a:pt x="861" y="286"/>
                  <a:pt x="861" y="286"/>
                </a:cubicBezTo>
                <a:cubicBezTo>
                  <a:pt x="841" y="288"/>
                  <a:pt x="813" y="291"/>
                  <a:pt x="794" y="296"/>
                </a:cubicBezTo>
                <a:cubicBezTo>
                  <a:pt x="794" y="294"/>
                  <a:pt x="794" y="294"/>
                  <a:pt x="794" y="294"/>
                </a:cubicBezTo>
                <a:cubicBezTo>
                  <a:pt x="773" y="298"/>
                  <a:pt x="741" y="304"/>
                  <a:pt x="717" y="305"/>
                </a:cubicBezTo>
                <a:cubicBezTo>
                  <a:pt x="717" y="306"/>
                  <a:pt x="716" y="306"/>
                  <a:pt x="713" y="306"/>
                </a:cubicBezTo>
                <a:cubicBezTo>
                  <a:pt x="653" y="312"/>
                  <a:pt x="584" y="325"/>
                  <a:pt x="528" y="330"/>
                </a:cubicBezTo>
                <a:cubicBezTo>
                  <a:pt x="530" y="330"/>
                  <a:pt x="533" y="329"/>
                  <a:pt x="532" y="331"/>
                </a:cubicBezTo>
                <a:cubicBezTo>
                  <a:pt x="506" y="331"/>
                  <a:pt x="484" y="335"/>
                  <a:pt x="460" y="338"/>
                </a:cubicBezTo>
                <a:cubicBezTo>
                  <a:pt x="457" y="337"/>
                  <a:pt x="456" y="336"/>
                  <a:pt x="453" y="336"/>
                </a:cubicBezTo>
                <a:cubicBezTo>
                  <a:pt x="453" y="338"/>
                  <a:pt x="455" y="336"/>
                  <a:pt x="456" y="339"/>
                </a:cubicBezTo>
                <a:cubicBezTo>
                  <a:pt x="445" y="338"/>
                  <a:pt x="430" y="340"/>
                  <a:pt x="419" y="342"/>
                </a:cubicBezTo>
                <a:cubicBezTo>
                  <a:pt x="419" y="340"/>
                  <a:pt x="419" y="340"/>
                  <a:pt x="419" y="340"/>
                </a:cubicBezTo>
                <a:cubicBezTo>
                  <a:pt x="410" y="343"/>
                  <a:pt x="399" y="345"/>
                  <a:pt x="391" y="345"/>
                </a:cubicBezTo>
                <a:cubicBezTo>
                  <a:pt x="393" y="345"/>
                  <a:pt x="393" y="345"/>
                  <a:pt x="393" y="346"/>
                </a:cubicBezTo>
                <a:cubicBezTo>
                  <a:pt x="386" y="347"/>
                  <a:pt x="380" y="348"/>
                  <a:pt x="379" y="347"/>
                </a:cubicBezTo>
                <a:cubicBezTo>
                  <a:pt x="375" y="347"/>
                  <a:pt x="370" y="348"/>
                  <a:pt x="368" y="346"/>
                </a:cubicBezTo>
                <a:cubicBezTo>
                  <a:pt x="362" y="347"/>
                  <a:pt x="368" y="349"/>
                  <a:pt x="365" y="350"/>
                </a:cubicBezTo>
                <a:cubicBezTo>
                  <a:pt x="313" y="354"/>
                  <a:pt x="241" y="363"/>
                  <a:pt x="183" y="370"/>
                </a:cubicBezTo>
                <a:cubicBezTo>
                  <a:pt x="230" y="365"/>
                  <a:pt x="278" y="361"/>
                  <a:pt x="327" y="354"/>
                </a:cubicBezTo>
                <a:cubicBezTo>
                  <a:pt x="327" y="355"/>
                  <a:pt x="336" y="352"/>
                  <a:pt x="334" y="354"/>
                </a:cubicBezTo>
                <a:cubicBezTo>
                  <a:pt x="360" y="350"/>
                  <a:pt x="396" y="349"/>
                  <a:pt x="421" y="344"/>
                </a:cubicBezTo>
                <a:cubicBezTo>
                  <a:pt x="421" y="345"/>
                  <a:pt x="421" y="345"/>
                  <a:pt x="422" y="345"/>
                </a:cubicBezTo>
                <a:cubicBezTo>
                  <a:pt x="421" y="344"/>
                  <a:pt x="425" y="343"/>
                  <a:pt x="427" y="342"/>
                </a:cubicBezTo>
                <a:cubicBezTo>
                  <a:pt x="431" y="344"/>
                  <a:pt x="440" y="341"/>
                  <a:pt x="447" y="342"/>
                </a:cubicBezTo>
                <a:cubicBezTo>
                  <a:pt x="449" y="340"/>
                  <a:pt x="466" y="340"/>
                  <a:pt x="469" y="340"/>
                </a:cubicBezTo>
                <a:cubicBezTo>
                  <a:pt x="471" y="340"/>
                  <a:pt x="470" y="338"/>
                  <a:pt x="473" y="338"/>
                </a:cubicBezTo>
                <a:cubicBezTo>
                  <a:pt x="474" y="340"/>
                  <a:pt x="480" y="337"/>
                  <a:pt x="483" y="338"/>
                </a:cubicBezTo>
                <a:cubicBezTo>
                  <a:pt x="487" y="336"/>
                  <a:pt x="494" y="336"/>
                  <a:pt x="501" y="335"/>
                </a:cubicBezTo>
                <a:cubicBezTo>
                  <a:pt x="502" y="338"/>
                  <a:pt x="511" y="335"/>
                  <a:pt x="518" y="334"/>
                </a:cubicBezTo>
                <a:cubicBezTo>
                  <a:pt x="521" y="333"/>
                  <a:pt x="516" y="333"/>
                  <a:pt x="519" y="333"/>
                </a:cubicBezTo>
                <a:cubicBezTo>
                  <a:pt x="554" y="330"/>
                  <a:pt x="588" y="325"/>
                  <a:pt x="627" y="322"/>
                </a:cubicBezTo>
                <a:cubicBezTo>
                  <a:pt x="626" y="322"/>
                  <a:pt x="624" y="322"/>
                  <a:pt x="624" y="323"/>
                </a:cubicBezTo>
                <a:cubicBezTo>
                  <a:pt x="628" y="323"/>
                  <a:pt x="626" y="321"/>
                  <a:pt x="631" y="321"/>
                </a:cubicBezTo>
                <a:cubicBezTo>
                  <a:pt x="631" y="322"/>
                  <a:pt x="633" y="322"/>
                  <a:pt x="631" y="323"/>
                </a:cubicBezTo>
                <a:cubicBezTo>
                  <a:pt x="637" y="321"/>
                  <a:pt x="646" y="321"/>
                  <a:pt x="653" y="321"/>
                </a:cubicBezTo>
                <a:cubicBezTo>
                  <a:pt x="655" y="319"/>
                  <a:pt x="651" y="320"/>
                  <a:pt x="650" y="319"/>
                </a:cubicBezTo>
                <a:cubicBezTo>
                  <a:pt x="654" y="319"/>
                  <a:pt x="653" y="318"/>
                  <a:pt x="657" y="318"/>
                </a:cubicBezTo>
                <a:cubicBezTo>
                  <a:pt x="657" y="319"/>
                  <a:pt x="653" y="319"/>
                  <a:pt x="655" y="320"/>
                </a:cubicBezTo>
                <a:cubicBezTo>
                  <a:pt x="661" y="320"/>
                  <a:pt x="659" y="318"/>
                  <a:pt x="665" y="318"/>
                </a:cubicBezTo>
                <a:cubicBezTo>
                  <a:pt x="665" y="320"/>
                  <a:pt x="672" y="318"/>
                  <a:pt x="677" y="318"/>
                </a:cubicBezTo>
                <a:cubicBezTo>
                  <a:pt x="679" y="316"/>
                  <a:pt x="680" y="316"/>
                  <a:pt x="679" y="315"/>
                </a:cubicBezTo>
                <a:cubicBezTo>
                  <a:pt x="683" y="315"/>
                  <a:pt x="686" y="315"/>
                  <a:pt x="687" y="314"/>
                </a:cubicBezTo>
                <a:cubicBezTo>
                  <a:pt x="687" y="315"/>
                  <a:pt x="687" y="315"/>
                  <a:pt x="687" y="315"/>
                </a:cubicBezTo>
                <a:cubicBezTo>
                  <a:pt x="690" y="315"/>
                  <a:pt x="701" y="311"/>
                  <a:pt x="703" y="313"/>
                </a:cubicBezTo>
                <a:cubicBezTo>
                  <a:pt x="697" y="314"/>
                  <a:pt x="691" y="317"/>
                  <a:pt x="683" y="316"/>
                </a:cubicBezTo>
                <a:cubicBezTo>
                  <a:pt x="685" y="320"/>
                  <a:pt x="710" y="312"/>
                  <a:pt x="716" y="315"/>
                </a:cubicBezTo>
                <a:cubicBezTo>
                  <a:pt x="685" y="319"/>
                  <a:pt x="662" y="321"/>
                  <a:pt x="630" y="324"/>
                </a:cubicBezTo>
                <a:cubicBezTo>
                  <a:pt x="629" y="325"/>
                  <a:pt x="632" y="325"/>
                  <a:pt x="630" y="326"/>
                </a:cubicBezTo>
                <a:cubicBezTo>
                  <a:pt x="628" y="326"/>
                  <a:pt x="622" y="327"/>
                  <a:pt x="622" y="326"/>
                </a:cubicBezTo>
                <a:cubicBezTo>
                  <a:pt x="623" y="325"/>
                  <a:pt x="628" y="327"/>
                  <a:pt x="627" y="325"/>
                </a:cubicBezTo>
                <a:cubicBezTo>
                  <a:pt x="620" y="325"/>
                  <a:pt x="607" y="327"/>
                  <a:pt x="604" y="328"/>
                </a:cubicBezTo>
                <a:cubicBezTo>
                  <a:pt x="607" y="328"/>
                  <a:pt x="613" y="328"/>
                  <a:pt x="608" y="330"/>
                </a:cubicBezTo>
                <a:cubicBezTo>
                  <a:pt x="584" y="330"/>
                  <a:pt x="554" y="336"/>
                  <a:pt x="532" y="338"/>
                </a:cubicBezTo>
                <a:cubicBezTo>
                  <a:pt x="501" y="341"/>
                  <a:pt x="469" y="344"/>
                  <a:pt x="434" y="347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21" y="350"/>
                  <a:pt x="409" y="348"/>
                  <a:pt x="399" y="351"/>
                </a:cubicBezTo>
                <a:cubicBezTo>
                  <a:pt x="396" y="351"/>
                  <a:pt x="392" y="351"/>
                  <a:pt x="391" y="350"/>
                </a:cubicBezTo>
                <a:cubicBezTo>
                  <a:pt x="388" y="351"/>
                  <a:pt x="383" y="350"/>
                  <a:pt x="383" y="351"/>
                </a:cubicBezTo>
                <a:cubicBezTo>
                  <a:pt x="389" y="351"/>
                  <a:pt x="392" y="351"/>
                  <a:pt x="393" y="353"/>
                </a:cubicBezTo>
                <a:cubicBezTo>
                  <a:pt x="385" y="354"/>
                  <a:pt x="364" y="356"/>
                  <a:pt x="355" y="356"/>
                </a:cubicBezTo>
                <a:cubicBezTo>
                  <a:pt x="343" y="359"/>
                  <a:pt x="322" y="360"/>
                  <a:pt x="311" y="363"/>
                </a:cubicBezTo>
                <a:cubicBezTo>
                  <a:pt x="319" y="364"/>
                  <a:pt x="337" y="358"/>
                  <a:pt x="339" y="363"/>
                </a:cubicBezTo>
                <a:cubicBezTo>
                  <a:pt x="330" y="363"/>
                  <a:pt x="324" y="367"/>
                  <a:pt x="315" y="366"/>
                </a:cubicBezTo>
                <a:cubicBezTo>
                  <a:pt x="315" y="368"/>
                  <a:pt x="312" y="368"/>
                  <a:pt x="306" y="368"/>
                </a:cubicBezTo>
                <a:cubicBezTo>
                  <a:pt x="301" y="373"/>
                  <a:pt x="279" y="371"/>
                  <a:pt x="268" y="375"/>
                </a:cubicBezTo>
                <a:cubicBezTo>
                  <a:pt x="265" y="374"/>
                  <a:pt x="260" y="374"/>
                  <a:pt x="255" y="374"/>
                </a:cubicBezTo>
                <a:cubicBezTo>
                  <a:pt x="255" y="376"/>
                  <a:pt x="260" y="374"/>
                  <a:pt x="257" y="376"/>
                </a:cubicBezTo>
                <a:cubicBezTo>
                  <a:pt x="260" y="376"/>
                  <a:pt x="265" y="374"/>
                  <a:pt x="265" y="375"/>
                </a:cubicBezTo>
                <a:cubicBezTo>
                  <a:pt x="236" y="380"/>
                  <a:pt x="214" y="383"/>
                  <a:pt x="188" y="387"/>
                </a:cubicBezTo>
                <a:cubicBezTo>
                  <a:pt x="189" y="391"/>
                  <a:pt x="174" y="389"/>
                  <a:pt x="169" y="391"/>
                </a:cubicBezTo>
                <a:cubicBezTo>
                  <a:pt x="176" y="392"/>
                  <a:pt x="158" y="392"/>
                  <a:pt x="153" y="393"/>
                </a:cubicBezTo>
                <a:cubicBezTo>
                  <a:pt x="140" y="395"/>
                  <a:pt x="127" y="398"/>
                  <a:pt x="120" y="399"/>
                </a:cubicBezTo>
                <a:cubicBezTo>
                  <a:pt x="127" y="401"/>
                  <a:pt x="134" y="397"/>
                  <a:pt x="142" y="397"/>
                </a:cubicBezTo>
                <a:cubicBezTo>
                  <a:pt x="142" y="398"/>
                  <a:pt x="141" y="399"/>
                  <a:pt x="139" y="400"/>
                </a:cubicBezTo>
                <a:cubicBezTo>
                  <a:pt x="137" y="399"/>
                  <a:pt x="129" y="401"/>
                  <a:pt x="131" y="403"/>
                </a:cubicBezTo>
                <a:cubicBezTo>
                  <a:pt x="138" y="401"/>
                  <a:pt x="142" y="401"/>
                  <a:pt x="149" y="401"/>
                </a:cubicBezTo>
                <a:cubicBezTo>
                  <a:pt x="141" y="404"/>
                  <a:pt x="131" y="408"/>
                  <a:pt x="121" y="406"/>
                </a:cubicBezTo>
                <a:cubicBezTo>
                  <a:pt x="116" y="409"/>
                  <a:pt x="105" y="409"/>
                  <a:pt x="94" y="411"/>
                </a:cubicBezTo>
                <a:cubicBezTo>
                  <a:pt x="97" y="413"/>
                  <a:pt x="84" y="414"/>
                  <a:pt x="75" y="415"/>
                </a:cubicBezTo>
                <a:cubicBezTo>
                  <a:pt x="68" y="418"/>
                  <a:pt x="75" y="419"/>
                  <a:pt x="64" y="420"/>
                </a:cubicBezTo>
                <a:cubicBezTo>
                  <a:pt x="68" y="421"/>
                  <a:pt x="71" y="419"/>
                  <a:pt x="73" y="420"/>
                </a:cubicBezTo>
                <a:cubicBezTo>
                  <a:pt x="70" y="422"/>
                  <a:pt x="68" y="425"/>
                  <a:pt x="58" y="426"/>
                </a:cubicBezTo>
                <a:cubicBezTo>
                  <a:pt x="58" y="425"/>
                  <a:pt x="60" y="425"/>
                  <a:pt x="61" y="424"/>
                </a:cubicBezTo>
                <a:cubicBezTo>
                  <a:pt x="54" y="425"/>
                  <a:pt x="46" y="427"/>
                  <a:pt x="45" y="428"/>
                </a:cubicBezTo>
                <a:cubicBezTo>
                  <a:pt x="38" y="428"/>
                  <a:pt x="40" y="429"/>
                  <a:pt x="35" y="430"/>
                </a:cubicBezTo>
                <a:cubicBezTo>
                  <a:pt x="28" y="431"/>
                  <a:pt x="16" y="431"/>
                  <a:pt x="13" y="434"/>
                </a:cubicBezTo>
                <a:cubicBezTo>
                  <a:pt x="18" y="434"/>
                  <a:pt x="25" y="432"/>
                  <a:pt x="27" y="434"/>
                </a:cubicBezTo>
                <a:cubicBezTo>
                  <a:pt x="22" y="436"/>
                  <a:pt x="18" y="434"/>
                  <a:pt x="18" y="436"/>
                </a:cubicBezTo>
                <a:cubicBezTo>
                  <a:pt x="22" y="437"/>
                  <a:pt x="35" y="433"/>
                  <a:pt x="36" y="436"/>
                </a:cubicBezTo>
                <a:cubicBezTo>
                  <a:pt x="28" y="437"/>
                  <a:pt x="28" y="437"/>
                  <a:pt x="28" y="437"/>
                </a:cubicBezTo>
                <a:cubicBezTo>
                  <a:pt x="28" y="438"/>
                  <a:pt x="35" y="437"/>
                  <a:pt x="31" y="439"/>
                </a:cubicBezTo>
                <a:cubicBezTo>
                  <a:pt x="33" y="439"/>
                  <a:pt x="38" y="439"/>
                  <a:pt x="38" y="438"/>
                </a:cubicBezTo>
                <a:cubicBezTo>
                  <a:pt x="35" y="438"/>
                  <a:pt x="33" y="438"/>
                  <a:pt x="33" y="437"/>
                </a:cubicBezTo>
                <a:cubicBezTo>
                  <a:pt x="37" y="437"/>
                  <a:pt x="44" y="436"/>
                  <a:pt x="50" y="436"/>
                </a:cubicBezTo>
                <a:cubicBezTo>
                  <a:pt x="41" y="440"/>
                  <a:pt x="18" y="442"/>
                  <a:pt x="6" y="443"/>
                </a:cubicBezTo>
                <a:cubicBezTo>
                  <a:pt x="5" y="444"/>
                  <a:pt x="5" y="445"/>
                  <a:pt x="2" y="446"/>
                </a:cubicBezTo>
                <a:cubicBezTo>
                  <a:pt x="9" y="445"/>
                  <a:pt x="15" y="444"/>
                  <a:pt x="8" y="444"/>
                </a:cubicBezTo>
                <a:cubicBezTo>
                  <a:pt x="13" y="443"/>
                  <a:pt x="14" y="445"/>
                  <a:pt x="16" y="445"/>
                </a:cubicBezTo>
                <a:cubicBezTo>
                  <a:pt x="7" y="449"/>
                  <a:pt x="8" y="446"/>
                  <a:pt x="0" y="447"/>
                </a:cubicBezTo>
                <a:cubicBezTo>
                  <a:pt x="5" y="447"/>
                  <a:pt x="7" y="447"/>
                  <a:pt x="3" y="449"/>
                </a:cubicBezTo>
                <a:close/>
                <a:moveTo>
                  <a:pt x="693" y="199"/>
                </a:moveTo>
                <a:cubicBezTo>
                  <a:pt x="694" y="197"/>
                  <a:pt x="698" y="198"/>
                  <a:pt x="700" y="198"/>
                </a:cubicBezTo>
                <a:cubicBezTo>
                  <a:pt x="700" y="199"/>
                  <a:pt x="694" y="199"/>
                  <a:pt x="693" y="199"/>
                </a:cubicBezTo>
                <a:close/>
                <a:moveTo>
                  <a:pt x="909" y="171"/>
                </a:moveTo>
                <a:cubicBezTo>
                  <a:pt x="911" y="170"/>
                  <a:pt x="917" y="169"/>
                  <a:pt x="921" y="168"/>
                </a:cubicBezTo>
                <a:cubicBezTo>
                  <a:pt x="921" y="168"/>
                  <a:pt x="920" y="169"/>
                  <a:pt x="920" y="169"/>
                </a:cubicBezTo>
                <a:cubicBezTo>
                  <a:pt x="916" y="170"/>
                  <a:pt x="913" y="170"/>
                  <a:pt x="912" y="171"/>
                </a:cubicBezTo>
                <a:cubicBezTo>
                  <a:pt x="911" y="171"/>
                  <a:pt x="911" y="170"/>
                  <a:pt x="909" y="171"/>
                </a:cubicBezTo>
                <a:close/>
                <a:moveTo>
                  <a:pt x="1438" y="93"/>
                </a:moveTo>
                <a:cubicBezTo>
                  <a:pt x="1438" y="94"/>
                  <a:pt x="1439" y="94"/>
                  <a:pt x="1441" y="94"/>
                </a:cubicBezTo>
                <a:cubicBezTo>
                  <a:pt x="1441" y="95"/>
                  <a:pt x="1438" y="95"/>
                  <a:pt x="1434" y="96"/>
                </a:cubicBezTo>
                <a:cubicBezTo>
                  <a:pt x="1436" y="94"/>
                  <a:pt x="1433" y="95"/>
                  <a:pt x="1435" y="94"/>
                </a:cubicBezTo>
                <a:cubicBezTo>
                  <a:pt x="1433" y="94"/>
                  <a:pt x="1427" y="95"/>
                  <a:pt x="1428" y="93"/>
                </a:cubicBezTo>
                <a:cubicBezTo>
                  <a:pt x="1430" y="94"/>
                  <a:pt x="1434" y="93"/>
                  <a:pt x="1438" y="93"/>
                </a:cubicBezTo>
                <a:close/>
                <a:moveTo>
                  <a:pt x="2268" y="61"/>
                </a:moveTo>
                <a:cubicBezTo>
                  <a:pt x="2268" y="60"/>
                  <a:pt x="2270" y="61"/>
                  <a:pt x="2273" y="60"/>
                </a:cubicBezTo>
                <a:cubicBezTo>
                  <a:pt x="2274" y="62"/>
                  <a:pt x="2274" y="62"/>
                  <a:pt x="2274" y="62"/>
                </a:cubicBezTo>
                <a:cubicBezTo>
                  <a:pt x="2271" y="62"/>
                  <a:pt x="2270" y="62"/>
                  <a:pt x="2268" y="62"/>
                </a:cubicBezTo>
                <a:cubicBezTo>
                  <a:pt x="2269" y="61"/>
                  <a:pt x="2270" y="61"/>
                  <a:pt x="2268" y="61"/>
                </a:cubicBezTo>
                <a:close/>
                <a:moveTo>
                  <a:pt x="2425" y="227"/>
                </a:moveTo>
                <a:cubicBezTo>
                  <a:pt x="2432" y="228"/>
                  <a:pt x="2440" y="224"/>
                  <a:pt x="2442" y="226"/>
                </a:cubicBezTo>
                <a:cubicBezTo>
                  <a:pt x="2438" y="227"/>
                  <a:pt x="2426" y="230"/>
                  <a:pt x="2425" y="227"/>
                </a:cubicBezTo>
                <a:close/>
                <a:moveTo>
                  <a:pt x="1098" y="359"/>
                </a:moveTo>
                <a:cubicBezTo>
                  <a:pt x="1105" y="358"/>
                  <a:pt x="1111" y="357"/>
                  <a:pt x="1120" y="356"/>
                </a:cubicBezTo>
                <a:cubicBezTo>
                  <a:pt x="1113" y="358"/>
                  <a:pt x="1106" y="359"/>
                  <a:pt x="1098" y="359"/>
                </a:cubicBezTo>
                <a:close/>
                <a:moveTo>
                  <a:pt x="18" y="445"/>
                </a:moveTo>
                <a:cubicBezTo>
                  <a:pt x="17" y="444"/>
                  <a:pt x="21" y="444"/>
                  <a:pt x="20" y="442"/>
                </a:cubicBezTo>
                <a:cubicBezTo>
                  <a:pt x="24" y="442"/>
                  <a:pt x="25" y="443"/>
                  <a:pt x="30" y="442"/>
                </a:cubicBezTo>
                <a:cubicBezTo>
                  <a:pt x="30" y="442"/>
                  <a:pt x="27" y="442"/>
                  <a:pt x="26" y="443"/>
                </a:cubicBezTo>
                <a:cubicBezTo>
                  <a:pt x="26" y="443"/>
                  <a:pt x="26" y="443"/>
                  <a:pt x="27" y="443"/>
                </a:cubicBezTo>
                <a:cubicBezTo>
                  <a:pt x="27" y="445"/>
                  <a:pt x="19" y="445"/>
                  <a:pt x="18" y="445"/>
                </a:cubicBezTo>
                <a:close/>
                <a:moveTo>
                  <a:pt x="74" y="422"/>
                </a:moveTo>
                <a:cubicBezTo>
                  <a:pt x="76" y="420"/>
                  <a:pt x="80" y="420"/>
                  <a:pt x="84" y="420"/>
                </a:cubicBezTo>
                <a:cubicBezTo>
                  <a:pt x="84" y="421"/>
                  <a:pt x="79" y="421"/>
                  <a:pt x="76" y="422"/>
                </a:cubicBezTo>
                <a:cubicBezTo>
                  <a:pt x="76" y="422"/>
                  <a:pt x="76" y="422"/>
                  <a:pt x="74" y="422"/>
                </a:cubicBezTo>
                <a:close/>
                <a:moveTo>
                  <a:pt x="144" y="399"/>
                </a:moveTo>
                <a:cubicBezTo>
                  <a:pt x="145" y="398"/>
                  <a:pt x="157" y="395"/>
                  <a:pt x="156" y="398"/>
                </a:cubicBezTo>
                <a:cubicBezTo>
                  <a:pt x="151" y="398"/>
                  <a:pt x="151" y="398"/>
                  <a:pt x="144" y="399"/>
                </a:cubicBezTo>
                <a:close/>
                <a:moveTo>
                  <a:pt x="309" y="428"/>
                </a:moveTo>
                <a:cubicBezTo>
                  <a:pt x="303" y="428"/>
                  <a:pt x="320" y="425"/>
                  <a:pt x="318" y="427"/>
                </a:cubicBezTo>
                <a:cubicBezTo>
                  <a:pt x="316" y="427"/>
                  <a:pt x="311" y="427"/>
                  <a:pt x="309" y="428"/>
                </a:cubicBezTo>
                <a:close/>
                <a:moveTo>
                  <a:pt x="345" y="426"/>
                </a:moveTo>
                <a:cubicBezTo>
                  <a:pt x="344" y="426"/>
                  <a:pt x="352" y="425"/>
                  <a:pt x="348" y="425"/>
                </a:cubicBezTo>
                <a:cubicBezTo>
                  <a:pt x="349" y="424"/>
                  <a:pt x="361" y="422"/>
                  <a:pt x="360" y="424"/>
                </a:cubicBezTo>
                <a:cubicBezTo>
                  <a:pt x="353" y="424"/>
                  <a:pt x="350" y="425"/>
                  <a:pt x="345" y="426"/>
                </a:cubicBezTo>
                <a:close/>
                <a:moveTo>
                  <a:pt x="598" y="238"/>
                </a:moveTo>
                <a:cubicBezTo>
                  <a:pt x="598" y="237"/>
                  <a:pt x="607" y="236"/>
                  <a:pt x="609" y="236"/>
                </a:cubicBezTo>
                <a:cubicBezTo>
                  <a:pt x="607" y="238"/>
                  <a:pt x="600" y="238"/>
                  <a:pt x="598" y="238"/>
                </a:cubicBezTo>
                <a:close/>
                <a:moveTo>
                  <a:pt x="668" y="318"/>
                </a:moveTo>
                <a:cubicBezTo>
                  <a:pt x="667" y="316"/>
                  <a:pt x="674" y="316"/>
                  <a:pt x="676" y="316"/>
                </a:cubicBezTo>
                <a:cubicBezTo>
                  <a:pt x="677" y="317"/>
                  <a:pt x="670" y="318"/>
                  <a:pt x="668" y="318"/>
                </a:cubicBezTo>
                <a:close/>
                <a:moveTo>
                  <a:pt x="829" y="297"/>
                </a:moveTo>
                <a:cubicBezTo>
                  <a:pt x="831" y="299"/>
                  <a:pt x="822" y="298"/>
                  <a:pt x="821" y="299"/>
                </a:cubicBezTo>
                <a:cubicBezTo>
                  <a:pt x="822" y="300"/>
                  <a:pt x="825" y="299"/>
                  <a:pt x="828" y="299"/>
                </a:cubicBezTo>
                <a:cubicBezTo>
                  <a:pt x="842" y="293"/>
                  <a:pt x="869" y="293"/>
                  <a:pt x="889" y="290"/>
                </a:cubicBezTo>
                <a:cubicBezTo>
                  <a:pt x="905" y="288"/>
                  <a:pt x="919" y="284"/>
                  <a:pt x="931" y="283"/>
                </a:cubicBezTo>
                <a:cubicBezTo>
                  <a:pt x="932" y="283"/>
                  <a:pt x="934" y="283"/>
                  <a:pt x="934" y="284"/>
                </a:cubicBezTo>
                <a:cubicBezTo>
                  <a:pt x="939" y="282"/>
                  <a:pt x="945" y="283"/>
                  <a:pt x="951" y="282"/>
                </a:cubicBezTo>
                <a:cubicBezTo>
                  <a:pt x="953" y="283"/>
                  <a:pt x="949" y="284"/>
                  <a:pt x="956" y="282"/>
                </a:cubicBezTo>
                <a:cubicBezTo>
                  <a:pt x="954" y="284"/>
                  <a:pt x="956" y="284"/>
                  <a:pt x="957" y="285"/>
                </a:cubicBezTo>
                <a:cubicBezTo>
                  <a:pt x="953" y="286"/>
                  <a:pt x="954" y="284"/>
                  <a:pt x="952" y="284"/>
                </a:cubicBezTo>
                <a:cubicBezTo>
                  <a:pt x="951" y="285"/>
                  <a:pt x="948" y="286"/>
                  <a:pt x="947" y="287"/>
                </a:cubicBezTo>
                <a:cubicBezTo>
                  <a:pt x="945" y="287"/>
                  <a:pt x="944" y="286"/>
                  <a:pt x="941" y="286"/>
                </a:cubicBezTo>
                <a:cubicBezTo>
                  <a:pt x="939" y="286"/>
                  <a:pt x="939" y="287"/>
                  <a:pt x="936" y="288"/>
                </a:cubicBezTo>
                <a:cubicBezTo>
                  <a:pt x="939" y="289"/>
                  <a:pt x="949" y="286"/>
                  <a:pt x="953" y="288"/>
                </a:cubicBezTo>
                <a:cubicBezTo>
                  <a:pt x="946" y="289"/>
                  <a:pt x="945" y="288"/>
                  <a:pt x="938" y="289"/>
                </a:cubicBezTo>
                <a:cubicBezTo>
                  <a:pt x="941" y="289"/>
                  <a:pt x="946" y="289"/>
                  <a:pt x="950" y="289"/>
                </a:cubicBezTo>
                <a:cubicBezTo>
                  <a:pt x="962" y="286"/>
                  <a:pt x="960" y="282"/>
                  <a:pt x="973" y="280"/>
                </a:cubicBezTo>
                <a:cubicBezTo>
                  <a:pt x="972" y="278"/>
                  <a:pt x="967" y="279"/>
                  <a:pt x="964" y="279"/>
                </a:cubicBezTo>
                <a:cubicBezTo>
                  <a:pt x="974" y="276"/>
                  <a:pt x="985" y="277"/>
                  <a:pt x="992" y="274"/>
                </a:cubicBezTo>
                <a:cubicBezTo>
                  <a:pt x="994" y="274"/>
                  <a:pt x="997" y="274"/>
                  <a:pt x="997" y="275"/>
                </a:cubicBezTo>
                <a:cubicBezTo>
                  <a:pt x="1001" y="274"/>
                  <a:pt x="1009" y="271"/>
                  <a:pt x="1011" y="273"/>
                </a:cubicBezTo>
                <a:cubicBezTo>
                  <a:pt x="1014" y="272"/>
                  <a:pt x="1012" y="271"/>
                  <a:pt x="1015" y="271"/>
                </a:cubicBezTo>
                <a:cubicBezTo>
                  <a:pt x="1025" y="273"/>
                  <a:pt x="1043" y="266"/>
                  <a:pt x="1052" y="267"/>
                </a:cubicBezTo>
                <a:cubicBezTo>
                  <a:pt x="1059" y="264"/>
                  <a:pt x="1075" y="263"/>
                  <a:pt x="1081" y="263"/>
                </a:cubicBezTo>
                <a:cubicBezTo>
                  <a:pt x="1088" y="258"/>
                  <a:pt x="1114" y="257"/>
                  <a:pt x="1124" y="258"/>
                </a:cubicBezTo>
                <a:cubicBezTo>
                  <a:pt x="1135" y="256"/>
                  <a:pt x="1133" y="255"/>
                  <a:pt x="1143" y="254"/>
                </a:cubicBezTo>
                <a:cubicBezTo>
                  <a:pt x="1140" y="254"/>
                  <a:pt x="1134" y="253"/>
                  <a:pt x="1133" y="254"/>
                </a:cubicBezTo>
                <a:cubicBezTo>
                  <a:pt x="1133" y="252"/>
                  <a:pt x="1140" y="252"/>
                  <a:pt x="1150" y="251"/>
                </a:cubicBezTo>
                <a:cubicBezTo>
                  <a:pt x="1149" y="251"/>
                  <a:pt x="1148" y="251"/>
                  <a:pt x="1147" y="251"/>
                </a:cubicBezTo>
                <a:cubicBezTo>
                  <a:pt x="1161" y="251"/>
                  <a:pt x="1188" y="242"/>
                  <a:pt x="1205" y="246"/>
                </a:cubicBezTo>
                <a:cubicBezTo>
                  <a:pt x="1199" y="247"/>
                  <a:pt x="1195" y="247"/>
                  <a:pt x="1192" y="249"/>
                </a:cubicBezTo>
                <a:cubicBezTo>
                  <a:pt x="1195" y="247"/>
                  <a:pt x="1211" y="248"/>
                  <a:pt x="1212" y="245"/>
                </a:cubicBezTo>
                <a:cubicBezTo>
                  <a:pt x="1216" y="244"/>
                  <a:pt x="1218" y="245"/>
                  <a:pt x="1219" y="245"/>
                </a:cubicBezTo>
                <a:cubicBezTo>
                  <a:pt x="1219" y="246"/>
                  <a:pt x="1219" y="248"/>
                  <a:pt x="1214" y="248"/>
                </a:cubicBezTo>
                <a:cubicBezTo>
                  <a:pt x="1214" y="249"/>
                  <a:pt x="1220" y="247"/>
                  <a:pt x="1218" y="249"/>
                </a:cubicBezTo>
                <a:cubicBezTo>
                  <a:pt x="1209" y="250"/>
                  <a:pt x="1204" y="249"/>
                  <a:pt x="1195" y="251"/>
                </a:cubicBezTo>
                <a:cubicBezTo>
                  <a:pt x="1198" y="251"/>
                  <a:pt x="1204" y="251"/>
                  <a:pt x="1213" y="250"/>
                </a:cubicBezTo>
                <a:cubicBezTo>
                  <a:pt x="1193" y="255"/>
                  <a:pt x="1180" y="257"/>
                  <a:pt x="1158" y="258"/>
                </a:cubicBezTo>
                <a:cubicBezTo>
                  <a:pt x="1158" y="261"/>
                  <a:pt x="1167" y="259"/>
                  <a:pt x="1168" y="261"/>
                </a:cubicBezTo>
                <a:cubicBezTo>
                  <a:pt x="1153" y="261"/>
                  <a:pt x="1144" y="265"/>
                  <a:pt x="1134" y="266"/>
                </a:cubicBezTo>
                <a:cubicBezTo>
                  <a:pt x="1134" y="265"/>
                  <a:pt x="1134" y="265"/>
                  <a:pt x="1134" y="265"/>
                </a:cubicBezTo>
                <a:cubicBezTo>
                  <a:pt x="1133" y="264"/>
                  <a:pt x="1135" y="264"/>
                  <a:pt x="1138" y="263"/>
                </a:cubicBezTo>
                <a:cubicBezTo>
                  <a:pt x="1135" y="262"/>
                  <a:pt x="1130" y="264"/>
                  <a:pt x="1132" y="266"/>
                </a:cubicBezTo>
                <a:cubicBezTo>
                  <a:pt x="1128" y="266"/>
                  <a:pt x="1126" y="267"/>
                  <a:pt x="1120" y="268"/>
                </a:cubicBezTo>
                <a:cubicBezTo>
                  <a:pt x="1120" y="267"/>
                  <a:pt x="1123" y="266"/>
                  <a:pt x="1127" y="266"/>
                </a:cubicBezTo>
                <a:cubicBezTo>
                  <a:pt x="1122" y="264"/>
                  <a:pt x="1113" y="268"/>
                  <a:pt x="1106" y="270"/>
                </a:cubicBezTo>
                <a:cubicBezTo>
                  <a:pt x="1102" y="271"/>
                  <a:pt x="1105" y="268"/>
                  <a:pt x="1102" y="269"/>
                </a:cubicBezTo>
                <a:cubicBezTo>
                  <a:pt x="1097" y="271"/>
                  <a:pt x="1067" y="274"/>
                  <a:pt x="1060" y="273"/>
                </a:cubicBezTo>
                <a:cubicBezTo>
                  <a:pt x="1057" y="274"/>
                  <a:pt x="1056" y="275"/>
                  <a:pt x="1058" y="276"/>
                </a:cubicBezTo>
                <a:cubicBezTo>
                  <a:pt x="1053" y="277"/>
                  <a:pt x="1050" y="277"/>
                  <a:pt x="1050" y="276"/>
                </a:cubicBezTo>
                <a:cubicBezTo>
                  <a:pt x="1045" y="279"/>
                  <a:pt x="1036" y="278"/>
                  <a:pt x="1029" y="278"/>
                </a:cubicBezTo>
                <a:cubicBezTo>
                  <a:pt x="1024" y="278"/>
                  <a:pt x="1032" y="279"/>
                  <a:pt x="1028" y="279"/>
                </a:cubicBezTo>
                <a:cubicBezTo>
                  <a:pt x="1024" y="280"/>
                  <a:pt x="1026" y="279"/>
                  <a:pt x="1026" y="278"/>
                </a:cubicBezTo>
                <a:cubicBezTo>
                  <a:pt x="1021" y="279"/>
                  <a:pt x="1022" y="281"/>
                  <a:pt x="1015" y="281"/>
                </a:cubicBezTo>
                <a:cubicBezTo>
                  <a:pt x="1016" y="280"/>
                  <a:pt x="1017" y="278"/>
                  <a:pt x="1016" y="277"/>
                </a:cubicBezTo>
                <a:cubicBezTo>
                  <a:pt x="1013" y="277"/>
                  <a:pt x="1016" y="279"/>
                  <a:pt x="1015" y="280"/>
                </a:cubicBezTo>
                <a:cubicBezTo>
                  <a:pt x="1009" y="281"/>
                  <a:pt x="1010" y="279"/>
                  <a:pt x="1005" y="280"/>
                </a:cubicBezTo>
                <a:cubicBezTo>
                  <a:pt x="1008" y="281"/>
                  <a:pt x="999" y="286"/>
                  <a:pt x="994" y="283"/>
                </a:cubicBezTo>
                <a:cubicBezTo>
                  <a:pt x="999" y="282"/>
                  <a:pt x="1000" y="283"/>
                  <a:pt x="1003" y="283"/>
                </a:cubicBezTo>
                <a:cubicBezTo>
                  <a:pt x="1003" y="282"/>
                  <a:pt x="1000" y="282"/>
                  <a:pt x="1003" y="280"/>
                </a:cubicBezTo>
                <a:cubicBezTo>
                  <a:pt x="996" y="282"/>
                  <a:pt x="995" y="281"/>
                  <a:pt x="989" y="281"/>
                </a:cubicBezTo>
                <a:cubicBezTo>
                  <a:pt x="988" y="283"/>
                  <a:pt x="985" y="284"/>
                  <a:pt x="989" y="286"/>
                </a:cubicBezTo>
                <a:cubicBezTo>
                  <a:pt x="985" y="286"/>
                  <a:pt x="979" y="286"/>
                  <a:pt x="975" y="286"/>
                </a:cubicBezTo>
                <a:cubicBezTo>
                  <a:pt x="975" y="284"/>
                  <a:pt x="980" y="284"/>
                  <a:pt x="983" y="284"/>
                </a:cubicBezTo>
                <a:cubicBezTo>
                  <a:pt x="986" y="283"/>
                  <a:pt x="981" y="282"/>
                  <a:pt x="980" y="282"/>
                </a:cubicBezTo>
                <a:cubicBezTo>
                  <a:pt x="977" y="282"/>
                  <a:pt x="982" y="282"/>
                  <a:pt x="979" y="283"/>
                </a:cubicBezTo>
                <a:cubicBezTo>
                  <a:pt x="976" y="283"/>
                  <a:pt x="974" y="283"/>
                  <a:pt x="969" y="284"/>
                </a:cubicBezTo>
                <a:cubicBezTo>
                  <a:pt x="967" y="283"/>
                  <a:pt x="969" y="283"/>
                  <a:pt x="969" y="282"/>
                </a:cubicBezTo>
                <a:cubicBezTo>
                  <a:pt x="961" y="284"/>
                  <a:pt x="965" y="287"/>
                  <a:pt x="956" y="288"/>
                </a:cubicBezTo>
                <a:cubicBezTo>
                  <a:pt x="957" y="288"/>
                  <a:pt x="958" y="289"/>
                  <a:pt x="960" y="288"/>
                </a:cubicBezTo>
                <a:cubicBezTo>
                  <a:pt x="946" y="294"/>
                  <a:pt x="922" y="291"/>
                  <a:pt x="911" y="296"/>
                </a:cubicBezTo>
                <a:cubicBezTo>
                  <a:pt x="906" y="295"/>
                  <a:pt x="909" y="294"/>
                  <a:pt x="904" y="296"/>
                </a:cubicBezTo>
                <a:cubicBezTo>
                  <a:pt x="901" y="294"/>
                  <a:pt x="906" y="292"/>
                  <a:pt x="911" y="291"/>
                </a:cubicBezTo>
                <a:cubicBezTo>
                  <a:pt x="912" y="292"/>
                  <a:pt x="911" y="292"/>
                  <a:pt x="910" y="293"/>
                </a:cubicBezTo>
                <a:cubicBezTo>
                  <a:pt x="917" y="292"/>
                  <a:pt x="928" y="293"/>
                  <a:pt x="937" y="290"/>
                </a:cubicBezTo>
                <a:cubicBezTo>
                  <a:pt x="924" y="291"/>
                  <a:pt x="916" y="290"/>
                  <a:pt x="906" y="291"/>
                </a:cubicBezTo>
                <a:cubicBezTo>
                  <a:pt x="907" y="290"/>
                  <a:pt x="906" y="290"/>
                  <a:pt x="904" y="289"/>
                </a:cubicBezTo>
                <a:cubicBezTo>
                  <a:pt x="899" y="290"/>
                  <a:pt x="908" y="291"/>
                  <a:pt x="903" y="293"/>
                </a:cubicBezTo>
                <a:cubicBezTo>
                  <a:pt x="901" y="292"/>
                  <a:pt x="892" y="295"/>
                  <a:pt x="885" y="294"/>
                </a:cubicBezTo>
                <a:cubicBezTo>
                  <a:pt x="883" y="294"/>
                  <a:pt x="885" y="295"/>
                  <a:pt x="887" y="295"/>
                </a:cubicBezTo>
                <a:cubicBezTo>
                  <a:pt x="885" y="296"/>
                  <a:pt x="881" y="294"/>
                  <a:pt x="877" y="295"/>
                </a:cubicBezTo>
                <a:cubicBezTo>
                  <a:pt x="878" y="295"/>
                  <a:pt x="880" y="295"/>
                  <a:pt x="881" y="295"/>
                </a:cubicBezTo>
                <a:cubicBezTo>
                  <a:pt x="880" y="297"/>
                  <a:pt x="878" y="295"/>
                  <a:pt x="876" y="296"/>
                </a:cubicBezTo>
                <a:cubicBezTo>
                  <a:pt x="876" y="296"/>
                  <a:pt x="877" y="296"/>
                  <a:pt x="878" y="296"/>
                </a:cubicBezTo>
                <a:cubicBezTo>
                  <a:pt x="878" y="297"/>
                  <a:pt x="872" y="297"/>
                  <a:pt x="870" y="298"/>
                </a:cubicBezTo>
                <a:cubicBezTo>
                  <a:pt x="868" y="298"/>
                  <a:pt x="863" y="297"/>
                  <a:pt x="861" y="299"/>
                </a:cubicBezTo>
                <a:cubicBezTo>
                  <a:pt x="842" y="299"/>
                  <a:pt x="822" y="301"/>
                  <a:pt x="804" y="303"/>
                </a:cubicBezTo>
                <a:cubicBezTo>
                  <a:pt x="804" y="302"/>
                  <a:pt x="804" y="302"/>
                  <a:pt x="804" y="302"/>
                </a:cubicBezTo>
                <a:cubicBezTo>
                  <a:pt x="790" y="305"/>
                  <a:pt x="778" y="306"/>
                  <a:pt x="765" y="308"/>
                </a:cubicBezTo>
                <a:cubicBezTo>
                  <a:pt x="774" y="303"/>
                  <a:pt x="791" y="304"/>
                  <a:pt x="806" y="301"/>
                </a:cubicBezTo>
                <a:cubicBezTo>
                  <a:pt x="814" y="300"/>
                  <a:pt x="821" y="297"/>
                  <a:pt x="829" y="297"/>
                </a:cubicBezTo>
                <a:close/>
                <a:moveTo>
                  <a:pt x="724" y="312"/>
                </a:moveTo>
                <a:cubicBezTo>
                  <a:pt x="732" y="308"/>
                  <a:pt x="751" y="309"/>
                  <a:pt x="765" y="306"/>
                </a:cubicBezTo>
                <a:cubicBezTo>
                  <a:pt x="756" y="310"/>
                  <a:pt x="734" y="311"/>
                  <a:pt x="724" y="312"/>
                </a:cubicBezTo>
                <a:close/>
                <a:moveTo>
                  <a:pt x="810" y="381"/>
                </a:moveTo>
                <a:cubicBezTo>
                  <a:pt x="815" y="379"/>
                  <a:pt x="820" y="379"/>
                  <a:pt x="828" y="378"/>
                </a:cubicBezTo>
                <a:cubicBezTo>
                  <a:pt x="825" y="379"/>
                  <a:pt x="816" y="382"/>
                  <a:pt x="810" y="381"/>
                </a:cubicBezTo>
                <a:close/>
                <a:moveTo>
                  <a:pt x="948" y="282"/>
                </a:moveTo>
                <a:cubicBezTo>
                  <a:pt x="947" y="280"/>
                  <a:pt x="950" y="280"/>
                  <a:pt x="953" y="279"/>
                </a:cubicBezTo>
                <a:cubicBezTo>
                  <a:pt x="953" y="281"/>
                  <a:pt x="953" y="281"/>
                  <a:pt x="953" y="281"/>
                </a:cubicBezTo>
                <a:cubicBezTo>
                  <a:pt x="952" y="281"/>
                  <a:pt x="950" y="281"/>
                  <a:pt x="948" y="282"/>
                </a:cubicBezTo>
                <a:close/>
                <a:moveTo>
                  <a:pt x="973" y="378"/>
                </a:moveTo>
                <a:cubicBezTo>
                  <a:pt x="976" y="376"/>
                  <a:pt x="983" y="377"/>
                  <a:pt x="987" y="376"/>
                </a:cubicBezTo>
                <a:cubicBezTo>
                  <a:pt x="985" y="378"/>
                  <a:pt x="976" y="378"/>
                  <a:pt x="973" y="378"/>
                </a:cubicBezTo>
                <a:close/>
                <a:moveTo>
                  <a:pt x="964" y="286"/>
                </a:moveTo>
                <a:cubicBezTo>
                  <a:pt x="968" y="285"/>
                  <a:pt x="968" y="288"/>
                  <a:pt x="966" y="289"/>
                </a:cubicBezTo>
                <a:cubicBezTo>
                  <a:pt x="961" y="289"/>
                  <a:pt x="965" y="287"/>
                  <a:pt x="964" y="286"/>
                </a:cubicBezTo>
                <a:close/>
                <a:moveTo>
                  <a:pt x="968" y="286"/>
                </a:moveTo>
                <a:cubicBezTo>
                  <a:pt x="968" y="285"/>
                  <a:pt x="971" y="285"/>
                  <a:pt x="972" y="285"/>
                </a:cubicBezTo>
                <a:cubicBezTo>
                  <a:pt x="971" y="286"/>
                  <a:pt x="974" y="286"/>
                  <a:pt x="974" y="287"/>
                </a:cubicBezTo>
                <a:cubicBezTo>
                  <a:pt x="970" y="288"/>
                  <a:pt x="970" y="286"/>
                  <a:pt x="968" y="286"/>
                </a:cubicBezTo>
                <a:close/>
                <a:moveTo>
                  <a:pt x="983" y="368"/>
                </a:moveTo>
                <a:cubicBezTo>
                  <a:pt x="984" y="367"/>
                  <a:pt x="992" y="366"/>
                  <a:pt x="991" y="368"/>
                </a:cubicBezTo>
                <a:cubicBezTo>
                  <a:pt x="987" y="369"/>
                  <a:pt x="986" y="368"/>
                  <a:pt x="983" y="368"/>
                </a:cubicBezTo>
                <a:close/>
                <a:moveTo>
                  <a:pt x="1026" y="368"/>
                </a:moveTo>
                <a:cubicBezTo>
                  <a:pt x="1030" y="368"/>
                  <a:pt x="1034" y="368"/>
                  <a:pt x="1036" y="367"/>
                </a:cubicBezTo>
                <a:cubicBezTo>
                  <a:pt x="1040" y="367"/>
                  <a:pt x="1026" y="371"/>
                  <a:pt x="1026" y="368"/>
                </a:cubicBezTo>
                <a:close/>
                <a:moveTo>
                  <a:pt x="1013" y="265"/>
                </a:moveTo>
                <a:cubicBezTo>
                  <a:pt x="1013" y="263"/>
                  <a:pt x="1019" y="263"/>
                  <a:pt x="1022" y="263"/>
                </a:cubicBezTo>
                <a:cubicBezTo>
                  <a:pt x="1021" y="265"/>
                  <a:pt x="1017" y="264"/>
                  <a:pt x="1013" y="265"/>
                </a:cubicBezTo>
                <a:close/>
                <a:moveTo>
                  <a:pt x="1033" y="372"/>
                </a:moveTo>
                <a:cubicBezTo>
                  <a:pt x="1032" y="370"/>
                  <a:pt x="1043" y="371"/>
                  <a:pt x="1045" y="369"/>
                </a:cubicBezTo>
                <a:cubicBezTo>
                  <a:pt x="1050" y="369"/>
                  <a:pt x="1043" y="371"/>
                  <a:pt x="1046" y="371"/>
                </a:cubicBezTo>
                <a:cubicBezTo>
                  <a:pt x="1043" y="372"/>
                  <a:pt x="1037" y="372"/>
                  <a:pt x="1033" y="372"/>
                </a:cubicBezTo>
                <a:close/>
                <a:moveTo>
                  <a:pt x="1026" y="172"/>
                </a:moveTo>
                <a:cubicBezTo>
                  <a:pt x="1026" y="171"/>
                  <a:pt x="1030" y="171"/>
                  <a:pt x="1030" y="170"/>
                </a:cubicBezTo>
                <a:cubicBezTo>
                  <a:pt x="1032" y="170"/>
                  <a:pt x="1031" y="171"/>
                  <a:pt x="1036" y="170"/>
                </a:cubicBezTo>
                <a:cubicBezTo>
                  <a:pt x="1036" y="171"/>
                  <a:pt x="1030" y="172"/>
                  <a:pt x="1026" y="172"/>
                </a:cubicBezTo>
                <a:close/>
                <a:moveTo>
                  <a:pt x="1040" y="171"/>
                </a:moveTo>
                <a:cubicBezTo>
                  <a:pt x="1046" y="171"/>
                  <a:pt x="1051" y="169"/>
                  <a:pt x="1058" y="169"/>
                </a:cubicBezTo>
                <a:cubicBezTo>
                  <a:pt x="1056" y="171"/>
                  <a:pt x="1045" y="171"/>
                  <a:pt x="1040" y="171"/>
                </a:cubicBezTo>
                <a:close/>
                <a:moveTo>
                  <a:pt x="1042" y="159"/>
                </a:moveTo>
                <a:cubicBezTo>
                  <a:pt x="1046" y="160"/>
                  <a:pt x="1050" y="158"/>
                  <a:pt x="1052" y="158"/>
                </a:cubicBezTo>
                <a:cubicBezTo>
                  <a:pt x="1053" y="160"/>
                  <a:pt x="1040" y="161"/>
                  <a:pt x="1042" y="159"/>
                </a:cubicBezTo>
                <a:close/>
                <a:moveTo>
                  <a:pt x="1045" y="169"/>
                </a:moveTo>
                <a:cubicBezTo>
                  <a:pt x="1046" y="168"/>
                  <a:pt x="1050" y="167"/>
                  <a:pt x="1053" y="167"/>
                </a:cubicBezTo>
                <a:cubicBezTo>
                  <a:pt x="1051" y="168"/>
                  <a:pt x="1048" y="170"/>
                  <a:pt x="1045" y="169"/>
                </a:cubicBezTo>
                <a:close/>
                <a:moveTo>
                  <a:pt x="1067" y="167"/>
                </a:moveTo>
                <a:cubicBezTo>
                  <a:pt x="1070" y="166"/>
                  <a:pt x="1074" y="165"/>
                  <a:pt x="1078" y="165"/>
                </a:cubicBezTo>
                <a:cubicBezTo>
                  <a:pt x="1079" y="166"/>
                  <a:pt x="1073" y="166"/>
                  <a:pt x="1071" y="166"/>
                </a:cubicBezTo>
                <a:cubicBezTo>
                  <a:pt x="1071" y="167"/>
                  <a:pt x="1076" y="166"/>
                  <a:pt x="1078" y="166"/>
                </a:cubicBezTo>
                <a:cubicBezTo>
                  <a:pt x="1075" y="168"/>
                  <a:pt x="1072" y="167"/>
                  <a:pt x="1067" y="167"/>
                </a:cubicBezTo>
                <a:close/>
                <a:moveTo>
                  <a:pt x="1112" y="159"/>
                </a:moveTo>
                <a:cubicBezTo>
                  <a:pt x="1113" y="156"/>
                  <a:pt x="1124" y="158"/>
                  <a:pt x="1126" y="156"/>
                </a:cubicBezTo>
                <a:cubicBezTo>
                  <a:pt x="1123" y="159"/>
                  <a:pt x="1118" y="157"/>
                  <a:pt x="1112" y="159"/>
                </a:cubicBezTo>
                <a:close/>
                <a:moveTo>
                  <a:pt x="1118" y="160"/>
                </a:moveTo>
                <a:cubicBezTo>
                  <a:pt x="1120" y="159"/>
                  <a:pt x="1129" y="158"/>
                  <a:pt x="1131" y="159"/>
                </a:cubicBezTo>
                <a:cubicBezTo>
                  <a:pt x="1131" y="160"/>
                  <a:pt x="1124" y="159"/>
                  <a:pt x="1127" y="161"/>
                </a:cubicBezTo>
                <a:cubicBezTo>
                  <a:pt x="1125" y="160"/>
                  <a:pt x="1121" y="160"/>
                  <a:pt x="1118" y="160"/>
                </a:cubicBezTo>
                <a:close/>
                <a:moveTo>
                  <a:pt x="1137" y="251"/>
                </a:moveTo>
                <a:cubicBezTo>
                  <a:pt x="1148" y="248"/>
                  <a:pt x="1153" y="247"/>
                  <a:pt x="1166" y="245"/>
                </a:cubicBezTo>
                <a:cubicBezTo>
                  <a:pt x="1165" y="246"/>
                  <a:pt x="1159" y="246"/>
                  <a:pt x="1162" y="247"/>
                </a:cubicBezTo>
                <a:cubicBezTo>
                  <a:pt x="1152" y="248"/>
                  <a:pt x="1146" y="250"/>
                  <a:pt x="1137" y="251"/>
                </a:cubicBezTo>
                <a:close/>
                <a:moveTo>
                  <a:pt x="1128" y="157"/>
                </a:moveTo>
                <a:cubicBezTo>
                  <a:pt x="1130" y="156"/>
                  <a:pt x="1142" y="153"/>
                  <a:pt x="1146" y="155"/>
                </a:cubicBezTo>
                <a:cubicBezTo>
                  <a:pt x="1141" y="154"/>
                  <a:pt x="1133" y="156"/>
                  <a:pt x="1128" y="157"/>
                </a:cubicBezTo>
                <a:close/>
                <a:moveTo>
                  <a:pt x="1135" y="160"/>
                </a:moveTo>
                <a:cubicBezTo>
                  <a:pt x="1136" y="159"/>
                  <a:pt x="1140" y="157"/>
                  <a:pt x="1142" y="158"/>
                </a:cubicBezTo>
                <a:cubicBezTo>
                  <a:pt x="1141" y="159"/>
                  <a:pt x="1140" y="160"/>
                  <a:pt x="1135" y="160"/>
                </a:cubicBezTo>
                <a:close/>
                <a:moveTo>
                  <a:pt x="1142" y="157"/>
                </a:moveTo>
                <a:cubicBezTo>
                  <a:pt x="1146" y="156"/>
                  <a:pt x="1155" y="156"/>
                  <a:pt x="1162" y="154"/>
                </a:cubicBezTo>
                <a:cubicBezTo>
                  <a:pt x="1160" y="157"/>
                  <a:pt x="1148" y="156"/>
                  <a:pt x="1149" y="158"/>
                </a:cubicBezTo>
                <a:cubicBezTo>
                  <a:pt x="1146" y="159"/>
                  <a:pt x="1145" y="159"/>
                  <a:pt x="1143" y="159"/>
                </a:cubicBezTo>
                <a:cubicBezTo>
                  <a:pt x="1146" y="158"/>
                  <a:pt x="1148" y="156"/>
                  <a:pt x="1142" y="157"/>
                </a:cubicBezTo>
                <a:close/>
                <a:moveTo>
                  <a:pt x="1203" y="348"/>
                </a:moveTo>
                <a:cubicBezTo>
                  <a:pt x="1202" y="347"/>
                  <a:pt x="1207" y="347"/>
                  <a:pt x="1210" y="346"/>
                </a:cubicBezTo>
                <a:cubicBezTo>
                  <a:pt x="1211" y="348"/>
                  <a:pt x="1205" y="349"/>
                  <a:pt x="1203" y="348"/>
                </a:cubicBezTo>
                <a:close/>
                <a:moveTo>
                  <a:pt x="1176" y="154"/>
                </a:moveTo>
                <a:cubicBezTo>
                  <a:pt x="1187" y="152"/>
                  <a:pt x="1201" y="151"/>
                  <a:pt x="1217" y="147"/>
                </a:cubicBezTo>
                <a:cubicBezTo>
                  <a:pt x="1216" y="145"/>
                  <a:pt x="1211" y="149"/>
                  <a:pt x="1208" y="148"/>
                </a:cubicBezTo>
                <a:cubicBezTo>
                  <a:pt x="1208" y="146"/>
                  <a:pt x="1215" y="146"/>
                  <a:pt x="1220" y="145"/>
                </a:cubicBezTo>
                <a:cubicBezTo>
                  <a:pt x="1223" y="146"/>
                  <a:pt x="1218" y="148"/>
                  <a:pt x="1221" y="149"/>
                </a:cubicBezTo>
                <a:cubicBezTo>
                  <a:pt x="1204" y="151"/>
                  <a:pt x="1192" y="154"/>
                  <a:pt x="1176" y="154"/>
                </a:cubicBezTo>
                <a:close/>
                <a:moveTo>
                  <a:pt x="1220" y="248"/>
                </a:moveTo>
                <a:cubicBezTo>
                  <a:pt x="1219" y="246"/>
                  <a:pt x="1228" y="245"/>
                  <a:pt x="1234" y="244"/>
                </a:cubicBezTo>
                <a:cubicBezTo>
                  <a:pt x="1234" y="247"/>
                  <a:pt x="1225" y="248"/>
                  <a:pt x="1220" y="248"/>
                </a:cubicBezTo>
                <a:close/>
                <a:moveTo>
                  <a:pt x="1237" y="242"/>
                </a:moveTo>
                <a:cubicBezTo>
                  <a:pt x="1237" y="240"/>
                  <a:pt x="1259" y="239"/>
                  <a:pt x="1242" y="241"/>
                </a:cubicBezTo>
                <a:cubicBezTo>
                  <a:pt x="1241" y="242"/>
                  <a:pt x="1239" y="242"/>
                  <a:pt x="1237" y="242"/>
                </a:cubicBezTo>
                <a:close/>
                <a:moveTo>
                  <a:pt x="1238" y="144"/>
                </a:moveTo>
                <a:cubicBezTo>
                  <a:pt x="1237" y="142"/>
                  <a:pt x="1244" y="142"/>
                  <a:pt x="1247" y="142"/>
                </a:cubicBezTo>
                <a:cubicBezTo>
                  <a:pt x="1246" y="143"/>
                  <a:pt x="1244" y="143"/>
                  <a:pt x="1238" y="144"/>
                </a:cubicBezTo>
                <a:close/>
                <a:moveTo>
                  <a:pt x="1249" y="144"/>
                </a:moveTo>
                <a:cubicBezTo>
                  <a:pt x="1250" y="143"/>
                  <a:pt x="1253" y="142"/>
                  <a:pt x="1256" y="141"/>
                </a:cubicBezTo>
                <a:cubicBezTo>
                  <a:pt x="1255" y="142"/>
                  <a:pt x="1255" y="142"/>
                  <a:pt x="1255" y="143"/>
                </a:cubicBezTo>
                <a:lnTo>
                  <a:pt x="1249" y="144"/>
                </a:lnTo>
                <a:close/>
                <a:moveTo>
                  <a:pt x="1282" y="135"/>
                </a:moveTo>
                <a:cubicBezTo>
                  <a:pt x="1282" y="134"/>
                  <a:pt x="1286" y="133"/>
                  <a:pt x="1287" y="134"/>
                </a:cubicBezTo>
                <a:cubicBezTo>
                  <a:pt x="1288" y="133"/>
                  <a:pt x="1288" y="133"/>
                  <a:pt x="1288" y="133"/>
                </a:cubicBezTo>
                <a:cubicBezTo>
                  <a:pt x="1292" y="132"/>
                  <a:pt x="1290" y="133"/>
                  <a:pt x="1290" y="134"/>
                </a:cubicBezTo>
                <a:cubicBezTo>
                  <a:pt x="1286" y="135"/>
                  <a:pt x="1286" y="134"/>
                  <a:pt x="1282" y="135"/>
                </a:cubicBezTo>
                <a:close/>
                <a:moveTo>
                  <a:pt x="1295" y="134"/>
                </a:moveTo>
                <a:cubicBezTo>
                  <a:pt x="1296" y="133"/>
                  <a:pt x="1297" y="133"/>
                  <a:pt x="1295" y="133"/>
                </a:cubicBezTo>
                <a:cubicBezTo>
                  <a:pt x="1295" y="132"/>
                  <a:pt x="1300" y="132"/>
                  <a:pt x="1302" y="131"/>
                </a:cubicBezTo>
                <a:cubicBezTo>
                  <a:pt x="1301" y="132"/>
                  <a:pt x="1300" y="133"/>
                  <a:pt x="1295" y="134"/>
                </a:cubicBezTo>
                <a:close/>
                <a:moveTo>
                  <a:pt x="1328" y="125"/>
                </a:moveTo>
                <a:cubicBezTo>
                  <a:pt x="1329" y="124"/>
                  <a:pt x="1333" y="125"/>
                  <a:pt x="1337" y="123"/>
                </a:cubicBezTo>
                <a:cubicBezTo>
                  <a:pt x="1339" y="125"/>
                  <a:pt x="1331" y="125"/>
                  <a:pt x="1328" y="125"/>
                </a:cubicBezTo>
                <a:close/>
                <a:moveTo>
                  <a:pt x="1329" y="109"/>
                </a:moveTo>
                <a:cubicBezTo>
                  <a:pt x="1335" y="109"/>
                  <a:pt x="1340" y="109"/>
                  <a:pt x="1340" y="111"/>
                </a:cubicBezTo>
                <a:cubicBezTo>
                  <a:pt x="1337" y="110"/>
                  <a:pt x="1331" y="111"/>
                  <a:pt x="1329" y="109"/>
                </a:cubicBezTo>
                <a:close/>
                <a:moveTo>
                  <a:pt x="1334" y="122"/>
                </a:moveTo>
                <a:cubicBezTo>
                  <a:pt x="1336" y="121"/>
                  <a:pt x="1343" y="119"/>
                  <a:pt x="1335" y="120"/>
                </a:cubicBezTo>
                <a:cubicBezTo>
                  <a:pt x="1337" y="118"/>
                  <a:pt x="1344" y="119"/>
                  <a:pt x="1349" y="118"/>
                </a:cubicBezTo>
                <a:cubicBezTo>
                  <a:pt x="1345" y="120"/>
                  <a:pt x="1342" y="120"/>
                  <a:pt x="1334" y="122"/>
                </a:cubicBezTo>
                <a:close/>
                <a:moveTo>
                  <a:pt x="1375" y="330"/>
                </a:moveTo>
                <a:cubicBezTo>
                  <a:pt x="1377" y="329"/>
                  <a:pt x="1374" y="329"/>
                  <a:pt x="1376" y="328"/>
                </a:cubicBezTo>
                <a:cubicBezTo>
                  <a:pt x="1385" y="328"/>
                  <a:pt x="1387" y="328"/>
                  <a:pt x="1395" y="327"/>
                </a:cubicBezTo>
                <a:cubicBezTo>
                  <a:pt x="1393" y="329"/>
                  <a:pt x="1382" y="329"/>
                  <a:pt x="1375" y="330"/>
                </a:cubicBezTo>
                <a:close/>
                <a:moveTo>
                  <a:pt x="1342" y="111"/>
                </a:moveTo>
                <a:cubicBezTo>
                  <a:pt x="1340" y="109"/>
                  <a:pt x="1353" y="107"/>
                  <a:pt x="1352" y="109"/>
                </a:cubicBezTo>
                <a:cubicBezTo>
                  <a:pt x="1347" y="110"/>
                  <a:pt x="1345" y="111"/>
                  <a:pt x="1342" y="111"/>
                </a:cubicBezTo>
                <a:close/>
                <a:moveTo>
                  <a:pt x="1347" y="122"/>
                </a:moveTo>
                <a:cubicBezTo>
                  <a:pt x="1347" y="120"/>
                  <a:pt x="1356" y="119"/>
                  <a:pt x="1358" y="120"/>
                </a:cubicBezTo>
                <a:cubicBezTo>
                  <a:pt x="1355" y="121"/>
                  <a:pt x="1353" y="120"/>
                  <a:pt x="1347" y="122"/>
                </a:cubicBezTo>
                <a:close/>
                <a:moveTo>
                  <a:pt x="1398" y="327"/>
                </a:moveTo>
                <a:cubicBezTo>
                  <a:pt x="1397" y="325"/>
                  <a:pt x="1405" y="325"/>
                  <a:pt x="1406" y="325"/>
                </a:cubicBezTo>
                <a:cubicBezTo>
                  <a:pt x="1405" y="326"/>
                  <a:pt x="1401" y="327"/>
                  <a:pt x="1398" y="327"/>
                </a:cubicBezTo>
                <a:close/>
                <a:moveTo>
                  <a:pt x="1368" y="114"/>
                </a:moveTo>
                <a:cubicBezTo>
                  <a:pt x="1368" y="113"/>
                  <a:pt x="1373" y="112"/>
                  <a:pt x="1375" y="112"/>
                </a:cubicBezTo>
                <a:cubicBezTo>
                  <a:pt x="1374" y="113"/>
                  <a:pt x="1372" y="114"/>
                  <a:pt x="1368" y="114"/>
                </a:cubicBezTo>
                <a:close/>
                <a:moveTo>
                  <a:pt x="1395" y="107"/>
                </a:moveTo>
                <a:cubicBezTo>
                  <a:pt x="1404" y="106"/>
                  <a:pt x="1412" y="103"/>
                  <a:pt x="1418" y="103"/>
                </a:cubicBezTo>
                <a:cubicBezTo>
                  <a:pt x="1420" y="105"/>
                  <a:pt x="1416" y="105"/>
                  <a:pt x="1418" y="106"/>
                </a:cubicBezTo>
                <a:cubicBezTo>
                  <a:pt x="1415" y="106"/>
                  <a:pt x="1408" y="108"/>
                  <a:pt x="1409" y="105"/>
                </a:cubicBezTo>
                <a:cubicBezTo>
                  <a:pt x="1407" y="107"/>
                  <a:pt x="1400" y="107"/>
                  <a:pt x="1395" y="107"/>
                </a:cubicBezTo>
                <a:close/>
                <a:moveTo>
                  <a:pt x="1398" y="107"/>
                </a:moveTo>
                <a:cubicBezTo>
                  <a:pt x="1400" y="108"/>
                  <a:pt x="1400" y="110"/>
                  <a:pt x="1394" y="110"/>
                </a:cubicBezTo>
                <a:cubicBezTo>
                  <a:pt x="1398" y="107"/>
                  <a:pt x="1388" y="111"/>
                  <a:pt x="1387" y="109"/>
                </a:cubicBezTo>
                <a:cubicBezTo>
                  <a:pt x="1393" y="108"/>
                  <a:pt x="1392" y="108"/>
                  <a:pt x="1398" y="107"/>
                </a:cubicBezTo>
                <a:close/>
                <a:moveTo>
                  <a:pt x="1412" y="96"/>
                </a:moveTo>
                <a:cubicBezTo>
                  <a:pt x="1415" y="95"/>
                  <a:pt x="1417" y="95"/>
                  <a:pt x="1421" y="95"/>
                </a:cubicBezTo>
                <a:cubicBezTo>
                  <a:pt x="1418" y="97"/>
                  <a:pt x="1416" y="96"/>
                  <a:pt x="1412" y="96"/>
                </a:cubicBezTo>
                <a:close/>
                <a:moveTo>
                  <a:pt x="1534" y="317"/>
                </a:moveTo>
                <a:cubicBezTo>
                  <a:pt x="1534" y="316"/>
                  <a:pt x="1536" y="316"/>
                  <a:pt x="1536" y="315"/>
                </a:cubicBezTo>
                <a:cubicBezTo>
                  <a:pt x="1540" y="314"/>
                  <a:pt x="1542" y="315"/>
                  <a:pt x="1547" y="314"/>
                </a:cubicBezTo>
                <a:cubicBezTo>
                  <a:pt x="1546" y="316"/>
                  <a:pt x="1537" y="317"/>
                  <a:pt x="1534" y="317"/>
                </a:cubicBezTo>
                <a:close/>
                <a:moveTo>
                  <a:pt x="1513" y="94"/>
                </a:moveTo>
                <a:cubicBezTo>
                  <a:pt x="1516" y="92"/>
                  <a:pt x="1521" y="93"/>
                  <a:pt x="1523" y="91"/>
                </a:cubicBezTo>
                <a:cubicBezTo>
                  <a:pt x="1530" y="90"/>
                  <a:pt x="1533" y="91"/>
                  <a:pt x="1538" y="89"/>
                </a:cubicBezTo>
                <a:cubicBezTo>
                  <a:pt x="1539" y="91"/>
                  <a:pt x="1539" y="91"/>
                  <a:pt x="1539" y="91"/>
                </a:cubicBezTo>
                <a:cubicBezTo>
                  <a:pt x="1531" y="91"/>
                  <a:pt x="1521" y="94"/>
                  <a:pt x="1513" y="94"/>
                </a:cubicBezTo>
                <a:close/>
                <a:moveTo>
                  <a:pt x="1558" y="313"/>
                </a:moveTo>
                <a:cubicBezTo>
                  <a:pt x="1563" y="313"/>
                  <a:pt x="1564" y="312"/>
                  <a:pt x="1569" y="312"/>
                </a:cubicBezTo>
                <a:cubicBezTo>
                  <a:pt x="1569" y="314"/>
                  <a:pt x="1557" y="315"/>
                  <a:pt x="1558" y="313"/>
                </a:cubicBezTo>
                <a:close/>
                <a:moveTo>
                  <a:pt x="1540" y="90"/>
                </a:moveTo>
                <a:cubicBezTo>
                  <a:pt x="1544" y="87"/>
                  <a:pt x="1555" y="85"/>
                  <a:pt x="1561" y="87"/>
                </a:cubicBezTo>
                <a:cubicBezTo>
                  <a:pt x="1565" y="84"/>
                  <a:pt x="1570" y="81"/>
                  <a:pt x="1581" y="82"/>
                </a:cubicBezTo>
                <a:cubicBezTo>
                  <a:pt x="1578" y="84"/>
                  <a:pt x="1568" y="83"/>
                  <a:pt x="1566" y="87"/>
                </a:cubicBezTo>
                <a:cubicBezTo>
                  <a:pt x="1555" y="88"/>
                  <a:pt x="1545" y="90"/>
                  <a:pt x="1540" y="90"/>
                </a:cubicBezTo>
                <a:close/>
                <a:moveTo>
                  <a:pt x="1544" y="95"/>
                </a:moveTo>
                <a:cubicBezTo>
                  <a:pt x="1544" y="94"/>
                  <a:pt x="1551" y="93"/>
                  <a:pt x="1553" y="94"/>
                </a:cubicBezTo>
                <a:cubicBezTo>
                  <a:pt x="1553" y="95"/>
                  <a:pt x="1550" y="96"/>
                  <a:pt x="1545" y="97"/>
                </a:cubicBezTo>
                <a:cubicBezTo>
                  <a:pt x="1545" y="96"/>
                  <a:pt x="1545" y="95"/>
                  <a:pt x="1544" y="95"/>
                </a:cubicBezTo>
                <a:close/>
                <a:moveTo>
                  <a:pt x="1556" y="95"/>
                </a:moveTo>
                <a:cubicBezTo>
                  <a:pt x="1557" y="93"/>
                  <a:pt x="1562" y="94"/>
                  <a:pt x="1567" y="93"/>
                </a:cubicBezTo>
                <a:cubicBezTo>
                  <a:pt x="1567" y="94"/>
                  <a:pt x="1569" y="94"/>
                  <a:pt x="1569" y="95"/>
                </a:cubicBezTo>
                <a:cubicBezTo>
                  <a:pt x="1564" y="95"/>
                  <a:pt x="1560" y="95"/>
                  <a:pt x="1556" y="95"/>
                </a:cubicBezTo>
                <a:close/>
                <a:moveTo>
                  <a:pt x="1605" y="319"/>
                </a:moveTo>
                <a:cubicBezTo>
                  <a:pt x="1608" y="317"/>
                  <a:pt x="1611" y="317"/>
                  <a:pt x="1615" y="317"/>
                </a:cubicBezTo>
                <a:cubicBezTo>
                  <a:pt x="1614" y="319"/>
                  <a:pt x="1610" y="318"/>
                  <a:pt x="1605" y="319"/>
                </a:cubicBezTo>
                <a:close/>
                <a:moveTo>
                  <a:pt x="1568" y="80"/>
                </a:moveTo>
                <a:cubicBezTo>
                  <a:pt x="1568" y="79"/>
                  <a:pt x="1574" y="79"/>
                  <a:pt x="1576" y="78"/>
                </a:cubicBezTo>
                <a:cubicBezTo>
                  <a:pt x="1573" y="80"/>
                  <a:pt x="1577" y="79"/>
                  <a:pt x="1580" y="79"/>
                </a:cubicBezTo>
                <a:cubicBezTo>
                  <a:pt x="1579" y="81"/>
                  <a:pt x="1572" y="80"/>
                  <a:pt x="1568" y="80"/>
                </a:cubicBezTo>
                <a:close/>
                <a:moveTo>
                  <a:pt x="1576" y="86"/>
                </a:moveTo>
                <a:cubicBezTo>
                  <a:pt x="1576" y="85"/>
                  <a:pt x="1576" y="85"/>
                  <a:pt x="1576" y="85"/>
                </a:cubicBezTo>
                <a:cubicBezTo>
                  <a:pt x="1583" y="84"/>
                  <a:pt x="1583" y="84"/>
                  <a:pt x="1583" y="84"/>
                </a:cubicBezTo>
                <a:cubicBezTo>
                  <a:pt x="1583" y="85"/>
                  <a:pt x="1578" y="85"/>
                  <a:pt x="1576" y="86"/>
                </a:cubicBezTo>
                <a:close/>
                <a:moveTo>
                  <a:pt x="1618" y="318"/>
                </a:moveTo>
                <a:cubicBezTo>
                  <a:pt x="1619" y="317"/>
                  <a:pt x="1622" y="316"/>
                  <a:pt x="1626" y="316"/>
                </a:cubicBezTo>
                <a:cubicBezTo>
                  <a:pt x="1625" y="317"/>
                  <a:pt x="1621" y="319"/>
                  <a:pt x="1618" y="318"/>
                </a:cubicBezTo>
                <a:close/>
                <a:moveTo>
                  <a:pt x="1621" y="310"/>
                </a:moveTo>
                <a:cubicBezTo>
                  <a:pt x="1621" y="310"/>
                  <a:pt x="1626" y="310"/>
                  <a:pt x="1628" y="310"/>
                </a:cubicBezTo>
                <a:cubicBezTo>
                  <a:pt x="1626" y="312"/>
                  <a:pt x="1622" y="311"/>
                  <a:pt x="1621" y="310"/>
                </a:cubicBezTo>
                <a:close/>
                <a:moveTo>
                  <a:pt x="1631" y="307"/>
                </a:moveTo>
                <a:cubicBezTo>
                  <a:pt x="1631" y="306"/>
                  <a:pt x="1636" y="306"/>
                  <a:pt x="1640" y="305"/>
                </a:cubicBezTo>
                <a:cubicBezTo>
                  <a:pt x="1640" y="307"/>
                  <a:pt x="1634" y="308"/>
                  <a:pt x="1631" y="307"/>
                </a:cubicBezTo>
                <a:close/>
                <a:moveTo>
                  <a:pt x="1645" y="307"/>
                </a:moveTo>
                <a:cubicBezTo>
                  <a:pt x="1644" y="307"/>
                  <a:pt x="1645" y="307"/>
                  <a:pt x="1645" y="306"/>
                </a:cubicBezTo>
                <a:cubicBezTo>
                  <a:pt x="1646" y="305"/>
                  <a:pt x="1640" y="307"/>
                  <a:pt x="1641" y="305"/>
                </a:cubicBezTo>
                <a:cubicBezTo>
                  <a:pt x="1644" y="305"/>
                  <a:pt x="1644" y="304"/>
                  <a:pt x="1648" y="304"/>
                </a:cubicBezTo>
                <a:cubicBezTo>
                  <a:pt x="1648" y="304"/>
                  <a:pt x="1649" y="304"/>
                  <a:pt x="1651" y="304"/>
                </a:cubicBezTo>
                <a:cubicBezTo>
                  <a:pt x="1651" y="306"/>
                  <a:pt x="1645" y="306"/>
                  <a:pt x="1645" y="307"/>
                </a:cubicBezTo>
                <a:close/>
                <a:moveTo>
                  <a:pt x="1616" y="73"/>
                </a:moveTo>
                <a:cubicBezTo>
                  <a:pt x="1616" y="74"/>
                  <a:pt x="1619" y="73"/>
                  <a:pt x="1620" y="73"/>
                </a:cubicBezTo>
                <a:cubicBezTo>
                  <a:pt x="1622" y="74"/>
                  <a:pt x="1616" y="75"/>
                  <a:pt x="1621" y="75"/>
                </a:cubicBezTo>
                <a:cubicBezTo>
                  <a:pt x="1619" y="76"/>
                  <a:pt x="1615" y="74"/>
                  <a:pt x="1613" y="73"/>
                </a:cubicBezTo>
                <a:cubicBezTo>
                  <a:pt x="1618" y="73"/>
                  <a:pt x="1616" y="72"/>
                  <a:pt x="1621" y="72"/>
                </a:cubicBezTo>
                <a:cubicBezTo>
                  <a:pt x="1621" y="73"/>
                  <a:pt x="1618" y="73"/>
                  <a:pt x="1616" y="73"/>
                </a:cubicBezTo>
                <a:close/>
                <a:moveTo>
                  <a:pt x="1658" y="316"/>
                </a:moveTo>
                <a:cubicBezTo>
                  <a:pt x="1658" y="315"/>
                  <a:pt x="1665" y="313"/>
                  <a:pt x="1665" y="315"/>
                </a:cubicBezTo>
                <a:cubicBezTo>
                  <a:pt x="1663" y="316"/>
                  <a:pt x="1660" y="316"/>
                  <a:pt x="1658" y="316"/>
                </a:cubicBezTo>
                <a:close/>
                <a:moveTo>
                  <a:pt x="1658" y="306"/>
                </a:moveTo>
                <a:cubicBezTo>
                  <a:pt x="1657" y="304"/>
                  <a:pt x="1661" y="304"/>
                  <a:pt x="1662" y="303"/>
                </a:cubicBezTo>
                <a:cubicBezTo>
                  <a:pt x="1664" y="303"/>
                  <a:pt x="1664" y="304"/>
                  <a:pt x="1665" y="305"/>
                </a:cubicBezTo>
                <a:cubicBezTo>
                  <a:pt x="1663" y="305"/>
                  <a:pt x="1661" y="306"/>
                  <a:pt x="1658" y="306"/>
                </a:cubicBezTo>
                <a:close/>
                <a:moveTo>
                  <a:pt x="1640" y="74"/>
                </a:moveTo>
                <a:cubicBezTo>
                  <a:pt x="1641" y="74"/>
                  <a:pt x="1641" y="73"/>
                  <a:pt x="1641" y="72"/>
                </a:cubicBezTo>
                <a:cubicBezTo>
                  <a:pt x="1643" y="72"/>
                  <a:pt x="1645" y="73"/>
                  <a:pt x="1643" y="73"/>
                </a:cubicBezTo>
                <a:cubicBezTo>
                  <a:pt x="1644" y="74"/>
                  <a:pt x="1646" y="73"/>
                  <a:pt x="1646" y="74"/>
                </a:cubicBezTo>
                <a:cubicBezTo>
                  <a:pt x="1644" y="74"/>
                  <a:pt x="1643" y="74"/>
                  <a:pt x="1643" y="75"/>
                </a:cubicBezTo>
                <a:cubicBezTo>
                  <a:pt x="1641" y="75"/>
                  <a:pt x="1642" y="74"/>
                  <a:pt x="1640" y="74"/>
                </a:cubicBezTo>
                <a:close/>
                <a:moveTo>
                  <a:pt x="1649" y="71"/>
                </a:moveTo>
                <a:cubicBezTo>
                  <a:pt x="1651" y="73"/>
                  <a:pt x="1651" y="73"/>
                  <a:pt x="1649" y="74"/>
                </a:cubicBezTo>
                <a:cubicBezTo>
                  <a:pt x="1646" y="74"/>
                  <a:pt x="1644" y="72"/>
                  <a:pt x="1649" y="71"/>
                </a:cubicBezTo>
                <a:close/>
                <a:moveTo>
                  <a:pt x="1695" y="307"/>
                </a:moveTo>
                <a:cubicBezTo>
                  <a:pt x="1695" y="306"/>
                  <a:pt x="1694" y="306"/>
                  <a:pt x="1693" y="306"/>
                </a:cubicBezTo>
                <a:cubicBezTo>
                  <a:pt x="1696" y="305"/>
                  <a:pt x="1696" y="307"/>
                  <a:pt x="1701" y="305"/>
                </a:cubicBezTo>
                <a:cubicBezTo>
                  <a:pt x="1701" y="306"/>
                  <a:pt x="1703" y="306"/>
                  <a:pt x="1704" y="306"/>
                </a:cubicBezTo>
                <a:cubicBezTo>
                  <a:pt x="1702" y="307"/>
                  <a:pt x="1699" y="305"/>
                  <a:pt x="1695" y="307"/>
                </a:cubicBezTo>
                <a:close/>
                <a:moveTo>
                  <a:pt x="1675" y="84"/>
                </a:moveTo>
                <a:cubicBezTo>
                  <a:pt x="1686" y="81"/>
                  <a:pt x="1711" y="78"/>
                  <a:pt x="1721" y="76"/>
                </a:cubicBezTo>
                <a:cubicBezTo>
                  <a:pt x="1717" y="80"/>
                  <a:pt x="1690" y="82"/>
                  <a:pt x="1675" y="84"/>
                </a:cubicBezTo>
                <a:close/>
                <a:moveTo>
                  <a:pt x="1690" y="79"/>
                </a:moveTo>
                <a:cubicBezTo>
                  <a:pt x="1690" y="78"/>
                  <a:pt x="1690" y="78"/>
                  <a:pt x="1690" y="78"/>
                </a:cubicBezTo>
                <a:cubicBezTo>
                  <a:pt x="1693" y="77"/>
                  <a:pt x="1696" y="77"/>
                  <a:pt x="1698" y="77"/>
                </a:cubicBezTo>
                <a:cubicBezTo>
                  <a:pt x="1698" y="78"/>
                  <a:pt x="1694" y="79"/>
                  <a:pt x="1690" y="79"/>
                </a:cubicBezTo>
                <a:close/>
                <a:moveTo>
                  <a:pt x="1700" y="76"/>
                </a:moveTo>
                <a:cubicBezTo>
                  <a:pt x="1699" y="75"/>
                  <a:pt x="1699" y="75"/>
                  <a:pt x="1699" y="75"/>
                </a:cubicBezTo>
                <a:cubicBezTo>
                  <a:pt x="1702" y="75"/>
                  <a:pt x="1705" y="74"/>
                  <a:pt x="1705" y="76"/>
                </a:cubicBezTo>
                <a:lnTo>
                  <a:pt x="1700" y="76"/>
                </a:lnTo>
                <a:close/>
                <a:moveTo>
                  <a:pt x="1705" y="68"/>
                </a:moveTo>
                <a:cubicBezTo>
                  <a:pt x="1705" y="67"/>
                  <a:pt x="1707" y="68"/>
                  <a:pt x="1707" y="68"/>
                </a:cubicBezTo>
                <a:cubicBezTo>
                  <a:pt x="1711" y="65"/>
                  <a:pt x="1708" y="69"/>
                  <a:pt x="1712" y="68"/>
                </a:cubicBezTo>
                <a:cubicBezTo>
                  <a:pt x="1712" y="69"/>
                  <a:pt x="1709" y="69"/>
                  <a:pt x="1707" y="69"/>
                </a:cubicBezTo>
                <a:cubicBezTo>
                  <a:pt x="1707" y="69"/>
                  <a:pt x="1707" y="68"/>
                  <a:pt x="1705" y="68"/>
                </a:cubicBezTo>
                <a:close/>
                <a:moveTo>
                  <a:pt x="1733" y="75"/>
                </a:moveTo>
                <a:cubicBezTo>
                  <a:pt x="1733" y="73"/>
                  <a:pt x="1740" y="73"/>
                  <a:pt x="1744" y="72"/>
                </a:cubicBezTo>
                <a:cubicBezTo>
                  <a:pt x="1742" y="74"/>
                  <a:pt x="1737" y="73"/>
                  <a:pt x="1733" y="75"/>
                </a:cubicBezTo>
                <a:close/>
                <a:moveTo>
                  <a:pt x="1824" y="308"/>
                </a:moveTo>
                <a:cubicBezTo>
                  <a:pt x="1826" y="307"/>
                  <a:pt x="1831" y="306"/>
                  <a:pt x="1834" y="307"/>
                </a:cubicBezTo>
                <a:cubicBezTo>
                  <a:pt x="1834" y="308"/>
                  <a:pt x="1827" y="308"/>
                  <a:pt x="1824" y="308"/>
                </a:cubicBezTo>
                <a:close/>
                <a:moveTo>
                  <a:pt x="1923" y="60"/>
                </a:moveTo>
                <a:cubicBezTo>
                  <a:pt x="1935" y="62"/>
                  <a:pt x="1928" y="65"/>
                  <a:pt x="1912" y="66"/>
                </a:cubicBezTo>
                <a:cubicBezTo>
                  <a:pt x="1913" y="67"/>
                  <a:pt x="1916" y="66"/>
                  <a:pt x="1919" y="66"/>
                </a:cubicBezTo>
                <a:cubicBezTo>
                  <a:pt x="1920" y="68"/>
                  <a:pt x="1912" y="67"/>
                  <a:pt x="1912" y="68"/>
                </a:cubicBezTo>
                <a:cubicBezTo>
                  <a:pt x="1910" y="68"/>
                  <a:pt x="1911" y="67"/>
                  <a:pt x="1910" y="67"/>
                </a:cubicBezTo>
                <a:cubicBezTo>
                  <a:pt x="1897" y="69"/>
                  <a:pt x="1896" y="69"/>
                  <a:pt x="1881" y="71"/>
                </a:cubicBezTo>
                <a:cubicBezTo>
                  <a:pt x="1879" y="70"/>
                  <a:pt x="1874" y="72"/>
                  <a:pt x="1871" y="70"/>
                </a:cubicBezTo>
                <a:cubicBezTo>
                  <a:pt x="1868" y="71"/>
                  <a:pt x="1876" y="71"/>
                  <a:pt x="1872" y="72"/>
                </a:cubicBezTo>
                <a:cubicBezTo>
                  <a:pt x="1862" y="73"/>
                  <a:pt x="1863" y="72"/>
                  <a:pt x="1852" y="74"/>
                </a:cubicBezTo>
                <a:cubicBezTo>
                  <a:pt x="1852" y="75"/>
                  <a:pt x="1861" y="72"/>
                  <a:pt x="1859" y="74"/>
                </a:cubicBezTo>
                <a:cubicBezTo>
                  <a:pt x="1853" y="74"/>
                  <a:pt x="1848" y="75"/>
                  <a:pt x="1843" y="77"/>
                </a:cubicBezTo>
                <a:cubicBezTo>
                  <a:pt x="1842" y="76"/>
                  <a:pt x="1843" y="75"/>
                  <a:pt x="1844" y="74"/>
                </a:cubicBezTo>
                <a:cubicBezTo>
                  <a:pt x="1840" y="75"/>
                  <a:pt x="1840" y="76"/>
                  <a:pt x="1840" y="77"/>
                </a:cubicBezTo>
                <a:cubicBezTo>
                  <a:pt x="1833" y="78"/>
                  <a:pt x="1832" y="77"/>
                  <a:pt x="1829" y="76"/>
                </a:cubicBezTo>
                <a:cubicBezTo>
                  <a:pt x="1836" y="72"/>
                  <a:pt x="1861" y="72"/>
                  <a:pt x="1870" y="69"/>
                </a:cubicBezTo>
                <a:cubicBezTo>
                  <a:pt x="1886" y="68"/>
                  <a:pt x="1901" y="66"/>
                  <a:pt x="1918" y="64"/>
                </a:cubicBezTo>
                <a:cubicBezTo>
                  <a:pt x="1918" y="63"/>
                  <a:pt x="1914" y="64"/>
                  <a:pt x="1913" y="64"/>
                </a:cubicBezTo>
                <a:cubicBezTo>
                  <a:pt x="1913" y="62"/>
                  <a:pt x="1921" y="62"/>
                  <a:pt x="1921" y="63"/>
                </a:cubicBezTo>
                <a:cubicBezTo>
                  <a:pt x="1925" y="62"/>
                  <a:pt x="1925" y="62"/>
                  <a:pt x="1923" y="60"/>
                </a:cubicBezTo>
                <a:close/>
                <a:moveTo>
                  <a:pt x="1876" y="314"/>
                </a:moveTo>
                <a:cubicBezTo>
                  <a:pt x="1877" y="312"/>
                  <a:pt x="1882" y="311"/>
                  <a:pt x="1884" y="312"/>
                </a:cubicBezTo>
                <a:cubicBezTo>
                  <a:pt x="1883" y="313"/>
                  <a:pt x="1880" y="313"/>
                  <a:pt x="1876" y="314"/>
                </a:cubicBezTo>
                <a:close/>
                <a:moveTo>
                  <a:pt x="1881" y="316"/>
                </a:moveTo>
                <a:cubicBezTo>
                  <a:pt x="1879" y="315"/>
                  <a:pt x="1887" y="314"/>
                  <a:pt x="1886" y="316"/>
                </a:cubicBezTo>
                <a:cubicBezTo>
                  <a:pt x="1884" y="316"/>
                  <a:pt x="1882" y="316"/>
                  <a:pt x="1881" y="316"/>
                </a:cubicBezTo>
                <a:close/>
                <a:moveTo>
                  <a:pt x="1875" y="281"/>
                </a:moveTo>
                <a:cubicBezTo>
                  <a:pt x="1877" y="280"/>
                  <a:pt x="1890" y="278"/>
                  <a:pt x="1888" y="281"/>
                </a:cubicBezTo>
                <a:cubicBezTo>
                  <a:pt x="1883" y="281"/>
                  <a:pt x="1880" y="281"/>
                  <a:pt x="1875" y="281"/>
                </a:cubicBezTo>
                <a:close/>
                <a:moveTo>
                  <a:pt x="1885" y="312"/>
                </a:moveTo>
                <a:cubicBezTo>
                  <a:pt x="1893" y="308"/>
                  <a:pt x="1906" y="309"/>
                  <a:pt x="1913" y="308"/>
                </a:cubicBezTo>
                <a:cubicBezTo>
                  <a:pt x="1911" y="309"/>
                  <a:pt x="1909" y="310"/>
                  <a:pt x="1909" y="311"/>
                </a:cubicBezTo>
                <a:cubicBezTo>
                  <a:pt x="1902" y="312"/>
                  <a:pt x="1897" y="311"/>
                  <a:pt x="1891" y="312"/>
                </a:cubicBezTo>
                <a:cubicBezTo>
                  <a:pt x="1890" y="312"/>
                  <a:pt x="1890" y="311"/>
                  <a:pt x="1885" y="312"/>
                </a:cubicBezTo>
                <a:close/>
                <a:moveTo>
                  <a:pt x="1856" y="79"/>
                </a:moveTo>
                <a:cubicBezTo>
                  <a:pt x="1857" y="78"/>
                  <a:pt x="1864" y="78"/>
                  <a:pt x="1867" y="77"/>
                </a:cubicBezTo>
                <a:cubicBezTo>
                  <a:pt x="1865" y="80"/>
                  <a:pt x="1862" y="79"/>
                  <a:pt x="1856" y="79"/>
                </a:cubicBezTo>
                <a:close/>
                <a:moveTo>
                  <a:pt x="1893" y="292"/>
                </a:moveTo>
                <a:cubicBezTo>
                  <a:pt x="1894" y="291"/>
                  <a:pt x="1895" y="290"/>
                  <a:pt x="1895" y="290"/>
                </a:cubicBezTo>
                <a:cubicBezTo>
                  <a:pt x="1899" y="289"/>
                  <a:pt x="1897" y="291"/>
                  <a:pt x="1902" y="290"/>
                </a:cubicBezTo>
                <a:cubicBezTo>
                  <a:pt x="1902" y="291"/>
                  <a:pt x="1897" y="291"/>
                  <a:pt x="1893" y="292"/>
                </a:cubicBezTo>
                <a:close/>
                <a:moveTo>
                  <a:pt x="1897" y="287"/>
                </a:moveTo>
                <a:cubicBezTo>
                  <a:pt x="1897" y="285"/>
                  <a:pt x="1897" y="285"/>
                  <a:pt x="1897" y="285"/>
                </a:cubicBezTo>
                <a:cubicBezTo>
                  <a:pt x="1903" y="284"/>
                  <a:pt x="1907" y="285"/>
                  <a:pt x="1915" y="284"/>
                </a:cubicBezTo>
                <a:cubicBezTo>
                  <a:pt x="1909" y="286"/>
                  <a:pt x="1903" y="285"/>
                  <a:pt x="1897" y="287"/>
                </a:cubicBezTo>
                <a:close/>
                <a:moveTo>
                  <a:pt x="1915" y="284"/>
                </a:moveTo>
                <a:cubicBezTo>
                  <a:pt x="1926" y="281"/>
                  <a:pt x="1936" y="283"/>
                  <a:pt x="1949" y="280"/>
                </a:cubicBezTo>
                <a:cubicBezTo>
                  <a:pt x="1948" y="281"/>
                  <a:pt x="1949" y="281"/>
                  <a:pt x="1948" y="283"/>
                </a:cubicBezTo>
                <a:cubicBezTo>
                  <a:pt x="1942" y="282"/>
                  <a:pt x="1928" y="282"/>
                  <a:pt x="1926" y="285"/>
                </a:cubicBezTo>
                <a:cubicBezTo>
                  <a:pt x="1924" y="285"/>
                  <a:pt x="1923" y="284"/>
                  <a:pt x="1923" y="283"/>
                </a:cubicBezTo>
                <a:cubicBezTo>
                  <a:pt x="1919" y="284"/>
                  <a:pt x="1922" y="284"/>
                  <a:pt x="1922" y="285"/>
                </a:cubicBezTo>
                <a:cubicBezTo>
                  <a:pt x="1918" y="286"/>
                  <a:pt x="1918" y="284"/>
                  <a:pt x="1915" y="284"/>
                </a:cubicBezTo>
                <a:close/>
                <a:moveTo>
                  <a:pt x="1886" y="80"/>
                </a:moveTo>
                <a:cubicBezTo>
                  <a:pt x="1885" y="78"/>
                  <a:pt x="1890" y="80"/>
                  <a:pt x="1894" y="78"/>
                </a:cubicBezTo>
                <a:cubicBezTo>
                  <a:pt x="1892" y="80"/>
                  <a:pt x="1889" y="80"/>
                  <a:pt x="1886" y="80"/>
                </a:cubicBezTo>
                <a:close/>
                <a:moveTo>
                  <a:pt x="1902" y="91"/>
                </a:moveTo>
                <a:cubicBezTo>
                  <a:pt x="1917" y="87"/>
                  <a:pt x="1941" y="86"/>
                  <a:pt x="1957" y="84"/>
                </a:cubicBezTo>
                <a:cubicBezTo>
                  <a:pt x="1960" y="83"/>
                  <a:pt x="1955" y="82"/>
                  <a:pt x="1952" y="83"/>
                </a:cubicBezTo>
                <a:cubicBezTo>
                  <a:pt x="1953" y="81"/>
                  <a:pt x="1958" y="82"/>
                  <a:pt x="1961" y="82"/>
                </a:cubicBezTo>
                <a:cubicBezTo>
                  <a:pt x="1961" y="83"/>
                  <a:pt x="1959" y="83"/>
                  <a:pt x="1959" y="84"/>
                </a:cubicBezTo>
                <a:cubicBezTo>
                  <a:pt x="1960" y="85"/>
                  <a:pt x="1966" y="83"/>
                  <a:pt x="1969" y="83"/>
                </a:cubicBezTo>
                <a:cubicBezTo>
                  <a:pt x="1951" y="90"/>
                  <a:pt x="1932" y="89"/>
                  <a:pt x="1903" y="93"/>
                </a:cubicBezTo>
                <a:cubicBezTo>
                  <a:pt x="1903" y="92"/>
                  <a:pt x="1903" y="91"/>
                  <a:pt x="1902" y="91"/>
                </a:cubicBezTo>
                <a:close/>
                <a:moveTo>
                  <a:pt x="1900" y="64"/>
                </a:moveTo>
                <a:cubicBezTo>
                  <a:pt x="1901" y="63"/>
                  <a:pt x="1906" y="62"/>
                  <a:pt x="1908" y="62"/>
                </a:cubicBezTo>
                <a:cubicBezTo>
                  <a:pt x="1908" y="62"/>
                  <a:pt x="1910" y="62"/>
                  <a:pt x="1910" y="63"/>
                </a:cubicBezTo>
                <a:cubicBezTo>
                  <a:pt x="1904" y="64"/>
                  <a:pt x="1905" y="62"/>
                  <a:pt x="1900" y="64"/>
                </a:cubicBezTo>
                <a:close/>
                <a:moveTo>
                  <a:pt x="1952" y="282"/>
                </a:moveTo>
                <a:cubicBezTo>
                  <a:pt x="1952" y="280"/>
                  <a:pt x="1958" y="279"/>
                  <a:pt x="1963" y="278"/>
                </a:cubicBezTo>
                <a:cubicBezTo>
                  <a:pt x="1963" y="279"/>
                  <a:pt x="1962" y="280"/>
                  <a:pt x="1962" y="280"/>
                </a:cubicBezTo>
                <a:cubicBezTo>
                  <a:pt x="1959" y="280"/>
                  <a:pt x="1957" y="281"/>
                  <a:pt x="1952" y="282"/>
                </a:cubicBezTo>
                <a:close/>
                <a:moveTo>
                  <a:pt x="1931" y="65"/>
                </a:moveTo>
                <a:cubicBezTo>
                  <a:pt x="1931" y="64"/>
                  <a:pt x="1933" y="63"/>
                  <a:pt x="1932" y="62"/>
                </a:cubicBezTo>
                <a:cubicBezTo>
                  <a:pt x="1940" y="61"/>
                  <a:pt x="1943" y="62"/>
                  <a:pt x="1952" y="62"/>
                </a:cubicBezTo>
                <a:cubicBezTo>
                  <a:pt x="1947" y="64"/>
                  <a:pt x="1939" y="63"/>
                  <a:pt x="1931" y="65"/>
                </a:cubicBezTo>
                <a:close/>
                <a:moveTo>
                  <a:pt x="1972" y="51"/>
                </a:moveTo>
                <a:cubicBezTo>
                  <a:pt x="1970" y="52"/>
                  <a:pt x="1968" y="52"/>
                  <a:pt x="1966" y="52"/>
                </a:cubicBezTo>
                <a:cubicBezTo>
                  <a:pt x="1988" y="48"/>
                  <a:pt x="2018" y="44"/>
                  <a:pt x="2046" y="42"/>
                </a:cubicBezTo>
                <a:cubicBezTo>
                  <a:pt x="2047" y="42"/>
                  <a:pt x="2046" y="41"/>
                  <a:pt x="2048" y="41"/>
                </a:cubicBezTo>
                <a:cubicBezTo>
                  <a:pt x="2051" y="41"/>
                  <a:pt x="2054" y="41"/>
                  <a:pt x="2057" y="41"/>
                </a:cubicBezTo>
                <a:cubicBezTo>
                  <a:pt x="2056" y="42"/>
                  <a:pt x="2050" y="43"/>
                  <a:pt x="2046" y="43"/>
                </a:cubicBezTo>
                <a:cubicBezTo>
                  <a:pt x="2046" y="44"/>
                  <a:pt x="2046" y="45"/>
                  <a:pt x="2047" y="45"/>
                </a:cubicBezTo>
                <a:cubicBezTo>
                  <a:pt x="2034" y="47"/>
                  <a:pt x="2010" y="49"/>
                  <a:pt x="1990" y="54"/>
                </a:cubicBezTo>
                <a:cubicBezTo>
                  <a:pt x="1985" y="54"/>
                  <a:pt x="1981" y="54"/>
                  <a:pt x="1978" y="53"/>
                </a:cubicBezTo>
                <a:cubicBezTo>
                  <a:pt x="1974" y="54"/>
                  <a:pt x="1979" y="54"/>
                  <a:pt x="1979" y="55"/>
                </a:cubicBezTo>
                <a:cubicBezTo>
                  <a:pt x="1975" y="56"/>
                  <a:pt x="1972" y="54"/>
                  <a:pt x="1970" y="56"/>
                </a:cubicBezTo>
                <a:cubicBezTo>
                  <a:pt x="1966" y="56"/>
                  <a:pt x="1969" y="55"/>
                  <a:pt x="1969" y="54"/>
                </a:cubicBezTo>
                <a:cubicBezTo>
                  <a:pt x="1962" y="56"/>
                  <a:pt x="1957" y="57"/>
                  <a:pt x="1952" y="57"/>
                </a:cubicBezTo>
                <a:cubicBezTo>
                  <a:pt x="1951" y="59"/>
                  <a:pt x="1957" y="57"/>
                  <a:pt x="1959" y="57"/>
                </a:cubicBezTo>
                <a:cubicBezTo>
                  <a:pt x="1955" y="59"/>
                  <a:pt x="1945" y="60"/>
                  <a:pt x="1941" y="59"/>
                </a:cubicBezTo>
                <a:cubicBezTo>
                  <a:pt x="1940" y="58"/>
                  <a:pt x="1947" y="56"/>
                  <a:pt x="1940" y="56"/>
                </a:cubicBezTo>
                <a:cubicBezTo>
                  <a:pt x="1945" y="54"/>
                  <a:pt x="1962" y="55"/>
                  <a:pt x="1964" y="53"/>
                </a:cubicBezTo>
                <a:cubicBezTo>
                  <a:pt x="1954" y="53"/>
                  <a:pt x="1935" y="57"/>
                  <a:pt x="1929" y="55"/>
                </a:cubicBezTo>
                <a:cubicBezTo>
                  <a:pt x="1944" y="51"/>
                  <a:pt x="1956" y="52"/>
                  <a:pt x="1972" y="49"/>
                </a:cubicBezTo>
                <a:lnTo>
                  <a:pt x="1972" y="51"/>
                </a:lnTo>
                <a:close/>
                <a:moveTo>
                  <a:pt x="1937" y="74"/>
                </a:moveTo>
                <a:cubicBezTo>
                  <a:pt x="1937" y="73"/>
                  <a:pt x="1940" y="71"/>
                  <a:pt x="1942" y="72"/>
                </a:cubicBezTo>
                <a:cubicBezTo>
                  <a:pt x="1943" y="73"/>
                  <a:pt x="1939" y="74"/>
                  <a:pt x="1937" y="74"/>
                </a:cubicBezTo>
                <a:close/>
                <a:moveTo>
                  <a:pt x="1950" y="70"/>
                </a:moveTo>
                <a:cubicBezTo>
                  <a:pt x="1950" y="70"/>
                  <a:pt x="1949" y="70"/>
                  <a:pt x="1949" y="71"/>
                </a:cubicBezTo>
                <a:cubicBezTo>
                  <a:pt x="1966" y="69"/>
                  <a:pt x="1968" y="68"/>
                  <a:pt x="1983" y="65"/>
                </a:cubicBezTo>
                <a:cubicBezTo>
                  <a:pt x="1989" y="69"/>
                  <a:pt x="1957" y="72"/>
                  <a:pt x="1949" y="73"/>
                </a:cubicBezTo>
                <a:cubicBezTo>
                  <a:pt x="1943" y="73"/>
                  <a:pt x="1942" y="71"/>
                  <a:pt x="1950" y="70"/>
                </a:cubicBezTo>
                <a:close/>
                <a:moveTo>
                  <a:pt x="1957" y="61"/>
                </a:moveTo>
                <a:cubicBezTo>
                  <a:pt x="1958" y="60"/>
                  <a:pt x="1962" y="60"/>
                  <a:pt x="1962" y="58"/>
                </a:cubicBezTo>
                <a:cubicBezTo>
                  <a:pt x="1964" y="60"/>
                  <a:pt x="1974" y="57"/>
                  <a:pt x="1975" y="59"/>
                </a:cubicBezTo>
                <a:cubicBezTo>
                  <a:pt x="1969" y="58"/>
                  <a:pt x="1964" y="62"/>
                  <a:pt x="1957" y="61"/>
                </a:cubicBezTo>
                <a:close/>
                <a:moveTo>
                  <a:pt x="2013" y="75"/>
                </a:moveTo>
                <a:cubicBezTo>
                  <a:pt x="2013" y="76"/>
                  <a:pt x="2015" y="75"/>
                  <a:pt x="2016" y="75"/>
                </a:cubicBezTo>
                <a:cubicBezTo>
                  <a:pt x="2016" y="76"/>
                  <a:pt x="2012" y="76"/>
                  <a:pt x="2012" y="77"/>
                </a:cubicBezTo>
                <a:cubicBezTo>
                  <a:pt x="2013" y="78"/>
                  <a:pt x="2020" y="76"/>
                  <a:pt x="2024" y="76"/>
                </a:cubicBezTo>
                <a:cubicBezTo>
                  <a:pt x="2019" y="79"/>
                  <a:pt x="2005" y="80"/>
                  <a:pt x="2000" y="82"/>
                </a:cubicBezTo>
                <a:cubicBezTo>
                  <a:pt x="1998" y="81"/>
                  <a:pt x="1999" y="79"/>
                  <a:pt x="1999" y="79"/>
                </a:cubicBezTo>
                <a:cubicBezTo>
                  <a:pt x="1998" y="77"/>
                  <a:pt x="1996" y="79"/>
                  <a:pt x="1994" y="79"/>
                </a:cubicBezTo>
                <a:cubicBezTo>
                  <a:pt x="1990" y="80"/>
                  <a:pt x="1998" y="79"/>
                  <a:pt x="1997" y="81"/>
                </a:cubicBezTo>
                <a:cubicBezTo>
                  <a:pt x="1986" y="82"/>
                  <a:pt x="1984" y="82"/>
                  <a:pt x="1979" y="84"/>
                </a:cubicBezTo>
                <a:cubicBezTo>
                  <a:pt x="1975" y="84"/>
                  <a:pt x="1979" y="83"/>
                  <a:pt x="1971" y="84"/>
                </a:cubicBezTo>
                <a:cubicBezTo>
                  <a:pt x="1970" y="81"/>
                  <a:pt x="1980" y="83"/>
                  <a:pt x="1983" y="81"/>
                </a:cubicBezTo>
                <a:cubicBezTo>
                  <a:pt x="1978" y="80"/>
                  <a:pt x="1965" y="85"/>
                  <a:pt x="1965" y="82"/>
                </a:cubicBezTo>
                <a:cubicBezTo>
                  <a:pt x="1982" y="80"/>
                  <a:pt x="2003" y="74"/>
                  <a:pt x="2023" y="75"/>
                </a:cubicBezTo>
                <a:cubicBezTo>
                  <a:pt x="2020" y="76"/>
                  <a:pt x="2018" y="74"/>
                  <a:pt x="2013" y="75"/>
                </a:cubicBezTo>
                <a:close/>
                <a:moveTo>
                  <a:pt x="1976" y="62"/>
                </a:moveTo>
                <a:cubicBezTo>
                  <a:pt x="1971" y="62"/>
                  <a:pt x="1979" y="60"/>
                  <a:pt x="1974" y="60"/>
                </a:cubicBezTo>
                <a:cubicBezTo>
                  <a:pt x="1975" y="59"/>
                  <a:pt x="1979" y="60"/>
                  <a:pt x="1979" y="60"/>
                </a:cubicBezTo>
                <a:cubicBezTo>
                  <a:pt x="1980" y="61"/>
                  <a:pt x="1976" y="61"/>
                  <a:pt x="1976" y="62"/>
                </a:cubicBezTo>
                <a:close/>
                <a:moveTo>
                  <a:pt x="1981" y="59"/>
                </a:moveTo>
                <a:cubicBezTo>
                  <a:pt x="1991" y="57"/>
                  <a:pt x="2014" y="55"/>
                  <a:pt x="2009" y="58"/>
                </a:cubicBezTo>
                <a:cubicBezTo>
                  <a:pt x="2001" y="57"/>
                  <a:pt x="1992" y="60"/>
                  <a:pt x="1981" y="59"/>
                </a:cubicBezTo>
                <a:close/>
                <a:moveTo>
                  <a:pt x="2010" y="95"/>
                </a:moveTo>
                <a:cubicBezTo>
                  <a:pt x="2008" y="95"/>
                  <a:pt x="2012" y="94"/>
                  <a:pt x="2009" y="94"/>
                </a:cubicBezTo>
                <a:cubicBezTo>
                  <a:pt x="2011" y="91"/>
                  <a:pt x="2021" y="92"/>
                  <a:pt x="2025" y="92"/>
                </a:cubicBezTo>
                <a:cubicBezTo>
                  <a:pt x="2024" y="94"/>
                  <a:pt x="2013" y="93"/>
                  <a:pt x="2010" y="95"/>
                </a:cubicBezTo>
                <a:close/>
                <a:moveTo>
                  <a:pt x="2024" y="93"/>
                </a:moveTo>
                <a:cubicBezTo>
                  <a:pt x="2027" y="93"/>
                  <a:pt x="2029" y="92"/>
                  <a:pt x="2031" y="92"/>
                </a:cubicBezTo>
                <a:cubicBezTo>
                  <a:pt x="2030" y="92"/>
                  <a:pt x="2030" y="93"/>
                  <a:pt x="2031" y="93"/>
                </a:cubicBezTo>
                <a:cubicBezTo>
                  <a:pt x="2031" y="94"/>
                  <a:pt x="2027" y="94"/>
                  <a:pt x="2027" y="94"/>
                </a:cubicBezTo>
                <a:cubicBezTo>
                  <a:pt x="2025" y="95"/>
                  <a:pt x="2024" y="94"/>
                  <a:pt x="2024" y="93"/>
                </a:cubicBezTo>
                <a:close/>
                <a:moveTo>
                  <a:pt x="2013" y="56"/>
                </a:moveTo>
                <a:cubicBezTo>
                  <a:pt x="2021" y="53"/>
                  <a:pt x="2042" y="52"/>
                  <a:pt x="2058" y="49"/>
                </a:cubicBezTo>
                <a:cubicBezTo>
                  <a:pt x="2049" y="54"/>
                  <a:pt x="2033" y="53"/>
                  <a:pt x="2018" y="56"/>
                </a:cubicBezTo>
                <a:cubicBezTo>
                  <a:pt x="2019" y="54"/>
                  <a:pt x="2015" y="55"/>
                  <a:pt x="2013" y="56"/>
                </a:cubicBezTo>
                <a:close/>
                <a:moveTo>
                  <a:pt x="2066" y="91"/>
                </a:moveTo>
                <a:cubicBezTo>
                  <a:pt x="2069" y="92"/>
                  <a:pt x="2078" y="89"/>
                  <a:pt x="2080" y="91"/>
                </a:cubicBezTo>
                <a:cubicBezTo>
                  <a:pt x="2083" y="90"/>
                  <a:pt x="2085" y="89"/>
                  <a:pt x="2090" y="89"/>
                </a:cubicBezTo>
                <a:cubicBezTo>
                  <a:pt x="2091" y="90"/>
                  <a:pt x="2094" y="90"/>
                  <a:pt x="2091" y="91"/>
                </a:cubicBezTo>
                <a:cubicBezTo>
                  <a:pt x="2088" y="91"/>
                  <a:pt x="2090" y="90"/>
                  <a:pt x="2087" y="90"/>
                </a:cubicBezTo>
                <a:cubicBezTo>
                  <a:pt x="2084" y="90"/>
                  <a:pt x="2084" y="92"/>
                  <a:pt x="2087" y="91"/>
                </a:cubicBezTo>
                <a:cubicBezTo>
                  <a:pt x="2073" y="94"/>
                  <a:pt x="2067" y="95"/>
                  <a:pt x="2054" y="95"/>
                </a:cubicBezTo>
                <a:cubicBezTo>
                  <a:pt x="2057" y="95"/>
                  <a:pt x="2060" y="93"/>
                  <a:pt x="2064" y="93"/>
                </a:cubicBezTo>
                <a:cubicBezTo>
                  <a:pt x="2063" y="90"/>
                  <a:pt x="2057" y="93"/>
                  <a:pt x="2054" y="94"/>
                </a:cubicBezTo>
                <a:cubicBezTo>
                  <a:pt x="2054" y="93"/>
                  <a:pt x="2048" y="93"/>
                  <a:pt x="2051" y="92"/>
                </a:cubicBezTo>
                <a:cubicBezTo>
                  <a:pt x="2050" y="91"/>
                  <a:pt x="2058" y="92"/>
                  <a:pt x="2062" y="90"/>
                </a:cubicBezTo>
                <a:cubicBezTo>
                  <a:pt x="2058" y="89"/>
                  <a:pt x="2046" y="92"/>
                  <a:pt x="2044" y="92"/>
                </a:cubicBezTo>
                <a:cubicBezTo>
                  <a:pt x="2045" y="93"/>
                  <a:pt x="2047" y="94"/>
                  <a:pt x="2041" y="95"/>
                </a:cubicBezTo>
                <a:cubicBezTo>
                  <a:pt x="2042" y="91"/>
                  <a:pt x="2035" y="91"/>
                  <a:pt x="2027" y="92"/>
                </a:cubicBezTo>
                <a:cubicBezTo>
                  <a:pt x="2028" y="91"/>
                  <a:pt x="2028" y="91"/>
                  <a:pt x="2028" y="90"/>
                </a:cubicBezTo>
                <a:cubicBezTo>
                  <a:pt x="2043" y="90"/>
                  <a:pt x="2074" y="83"/>
                  <a:pt x="2094" y="81"/>
                </a:cubicBezTo>
                <a:cubicBezTo>
                  <a:pt x="2094" y="82"/>
                  <a:pt x="2093" y="82"/>
                  <a:pt x="2093" y="83"/>
                </a:cubicBezTo>
                <a:cubicBezTo>
                  <a:pt x="2097" y="83"/>
                  <a:pt x="2098" y="81"/>
                  <a:pt x="2102" y="80"/>
                </a:cubicBezTo>
                <a:cubicBezTo>
                  <a:pt x="2103" y="82"/>
                  <a:pt x="2103" y="82"/>
                  <a:pt x="2103" y="82"/>
                </a:cubicBezTo>
                <a:cubicBezTo>
                  <a:pt x="2105" y="82"/>
                  <a:pt x="2105" y="81"/>
                  <a:pt x="2108" y="81"/>
                </a:cubicBezTo>
                <a:cubicBezTo>
                  <a:pt x="2111" y="80"/>
                  <a:pt x="2106" y="80"/>
                  <a:pt x="2109" y="79"/>
                </a:cubicBezTo>
                <a:cubicBezTo>
                  <a:pt x="2116" y="79"/>
                  <a:pt x="2116" y="79"/>
                  <a:pt x="2116" y="79"/>
                </a:cubicBezTo>
                <a:cubicBezTo>
                  <a:pt x="2116" y="79"/>
                  <a:pt x="2117" y="79"/>
                  <a:pt x="2118" y="79"/>
                </a:cubicBezTo>
                <a:cubicBezTo>
                  <a:pt x="2115" y="81"/>
                  <a:pt x="2114" y="82"/>
                  <a:pt x="2108" y="83"/>
                </a:cubicBezTo>
                <a:cubicBezTo>
                  <a:pt x="2110" y="83"/>
                  <a:pt x="2110" y="84"/>
                  <a:pt x="2110" y="85"/>
                </a:cubicBezTo>
                <a:cubicBezTo>
                  <a:pt x="2107" y="84"/>
                  <a:pt x="2102" y="86"/>
                  <a:pt x="2099" y="86"/>
                </a:cubicBezTo>
                <a:cubicBezTo>
                  <a:pt x="2097" y="86"/>
                  <a:pt x="2097" y="87"/>
                  <a:pt x="2097" y="88"/>
                </a:cubicBezTo>
                <a:cubicBezTo>
                  <a:pt x="2085" y="89"/>
                  <a:pt x="2078" y="89"/>
                  <a:pt x="2066" y="91"/>
                </a:cubicBezTo>
                <a:close/>
                <a:moveTo>
                  <a:pt x="2064" y="44"/>
                </a:moveTo>
                <a:cubicBezTo>
                  <a:pt x="2066" y="46"/>
                  <a:pt x="2062" y="46"/>
                  <a:pt x="2062" y="47"/>
                </a:cubicBezTo>
                <a:cubicBezTo>
                  <a:pt x="2054" y="47"/>
                  <a:pt x="2052" y="48"/>
                  <a:pt x="2044" y="49"/>
                </a:cubicBezTo>
                <a:cubicBezTo>
                  <a:pt x="2052" y="50"/>
                  <a:pt x="2027" y="52"/>
                  <a:pt x="2024" y="51"/>
                </a:cubicBezTo>
                <a:cubicBezTo>
                  <a:pt x="2037" y="48"/>
                  <a:pt x="2055" y="48"/>
                  <a:pt x="2064" y="44"/>
                </a:cubicBezTo>
                <a:close/>
                <a:moveTo>
                  <a:pt x="2058" y="43"/>
                </a:moveTo>
                <a:cubicBezTo>
                  <a:pt x="2058" y="42"/>
                  <a:pt x="2064" y="42"/>
                  <a:pt x="2065" y="42"/>
                </a:cubicBezTo>
                <a:cubicBezTo>
                  <a:pt x="2064" y="44"/>
                  <a:pt x="2060" y="43"/>
                  <a:pt x="2058" y="43"/>
                </a:cubicBezTo>
                <a:close/>
                <a:moveTo>
                  <a:pt x="2067" y="46"/>
                </a:moveTo>
                <a:cubicBezTo>
                  <a:pt x="2066" y="45"/>
                  <a:pt x="2069" y="44"/>
                  <a:pt x="2074" y="44"/>
                </a:cubicBezTo>
                <a:cubicBezTo>
                  <a:pt x="2075" y="45"/>
                  <a:pt x="2071" y="45"/>
                  <a:pt x="2071" y="46"/>
                </a:cubicBezTo>
                <a:cubicBezTo>
                  <a:pt x="2083" y="46"/>
                  <a:pt x="2094" y="43"/>
                  <a:pt x="2098" y="46"/>
                </a:cubicBezTo>
                <a:cubicBezTo>
                  <a:pt x="2088" y="46"/>
                  <a:pt x="2085" y="48"/>
                  <a:pt x="2078" y="50"/>
                </a:cubicBezTo>
                <a:cubicBezTo>
                  <a:pt x="2076" y="50"/>
                  <a:pt x="2075" y="49"/>
                  <a:pt x="2072" y="49"/>
                </a:cubicBezTo>
                <a:cubicBezTo>
                  <a:pt x="2074" y="48"/>
                  <a:pt x="2075" y="48"/>
                  <a:pt x="2079" y="48"/>
                </a:cubicBezTo>
                <a:cubicBezTo>
                  <a:pt x="2077" y="46"/>
                  <a:pt x="2073" y="46"/>
                  <a:pt x="2067" y="46"/>
                </a:cubicBezTo>
                <a:close/>
                <a:moveTo>
                  <a:pt x="2111" y="40"/>
                </a:moveTo>
                <a:cubicBezTo>
                  <a:pt x="2112" y="39"/>
                  <a:pt x="2120" y="39"/>
                  <a:pt x="2118" y="41"/>
                </a:cubicBezTo>
                <a:cubicBezTo>
                  <a:pt x="2117" y="41"/>
                  <a:pt x="2115" y="41"/>
                  <a:pt x="2113" y="42"/>
                </a:cubicBezTo>
                <a:cubicBezTo>
                  <a:pt x="2113" y="41"/>
                  <a:pt x="2113" y="40"/>
                  <a:pt x="2111" y="40"/>
                </a:cubicBezTo>
                <a:close/>
                <a:moveTo>
                  <a:pt x="2182" y="285"/>
                </a:moveTo>
                <a:cubicBezTo>
                  <a:pt x="2185" y="282"/>
                  <a:pt x="2189" y="284"/>
                  <a:pt x="2195" y="284"/>
                </a:cubicBezTo>
                <a:cubicBezTo>
                  <a:pt x="2196" y="285"/>
                  <a:pt x="2187" y="284"/>
                  <a:pt x="2188" y="285"/>
                </a:cubicBezTo>
                <a:cubicBezTo>
                  <a:pt x="2184" y="286"/>
                  <a:pt x="2187" y="284"/>
                  <a:pt x="2182" y="285"/>
                </a:cubicBezTo>
                <a:close/>
                <a:moveTo>
                  <a:pt x="2226" y="274"/>
                </a:moveTo>
                <a:cubicBezTo>
                  <a:pt x="2233" y="272"/>
                  <a:pt x="2241" y="273"/>
                  <a:pt x="2249" y="270"/>
                </a:cubicBezTo>
                <a:cubicBezTo>
                  <a:pt x="2254" y="269"/>
                  <a:pt x="2252" y="272"/>
                  <a:pt x="2257" y="271"/>
                </a:cubicBezTo>
                <a:cubicBezTo>
                  <a:pt x="2259" y="271"/>
                  <a:pt x="2254" y="273"/>
                  <a:pt x="2258" y="272"/>
                </a:cubicBezTo>
                <a:cubicBezTo>
                  <a:pt x="2251" y="275"/>
                  <a:pt x="2246" y="275"/>
                  <a:pt x="2239" y="276"/>
                </a:cubicBezTo>
                <a:cubicBezTo>
                  <a:pt x="2237" y="276"/>
                  <a:pt x="2237" y="275"/>
                  <a:pt x="2238" y="274"/>
                </a:cubicBezTo>
                <a:cubicBezTo>
                  <a:pt x="2234" y="274"/>
                  <a:pt x="2229" y="274"/>
                  <a:pt x="2226" y="274"/>
                </a:cubicBezTo>
                <a:close/>
                <a:moveTo>
                  <a:pt x="2212" y="40"/>
                </a:moveTo>
                <a:cubicBezTo>
                  <a:pt x="2212" y="39"/>
                  <a:pt x="2218" y="39"/>
                  <a:pt x="2221" y="38"/>
                </a:cubicBezTo>
                <a:cubicBezTo>
                  <a:pt x="2221" y="39"/>
                  <a:pt x="2214" y="40"/>
                  <a:pt x="2212" y="40"/>
                </a:cubicBezTo>
                <a:close/>
                <a:moveTo>
                  <a:pt x="2216" y="30"/>
                </a:moveTo>
                <a:cubicBezTo>
                  <a:pt x="2217" y="29"/>
                  <a:pt x="2223" y="29"/>
                  <a:pt x="2226" y="28"/>
                </a:cubicBezTo>
                <a:cubicBezTo>
                  <a:pt x="2226" y="31"/>
                  <a:pt x="2222" y="29"/>
                  <a:pt x="2216" y="30"/>
                </a:cubicBezTo>
                <a:close/>
                <a:moveTo>
                  <a:pt x="2270" y="29"/>
                </a:moveTo>
                <a:cubicBezTo>
                  <a:pt x="2266" y="29"/>
                  <a:pt x="2273" y="27"/>
                  <a:pt x="2276" y="27"/>
                </a:cubicBezTo>
                <a:cubicBezTo>
                  <a:pt x="2278" y="29"/>
                  <a:pt x="2270" y="28"/>
                  <a:pt x="2270" y="29"/>
                </a:cubicBezTo>
                <a:close/>
                <a:moveTo>
                  <a:pt x="2347" y="232"/>
                </a:moveTo>
                <a:cubicBezTo>
                  <a:pt x="2351" y="231"/>
                  <a:pt x="2357" y="230"/>
                  <a:pt x="2355" y="229"/>
                </a:cubicBezTo>
                <a:cubicBezTo>
                  <a:pt x="2365" y="227"/>
                  <a:pt x="2370" y="232"/>
                  <a:pt x="2361" y="235"/>
                </a:cubicBezTo>
                <a:cubicBezTo>
                  <a:pt x="2356" y="235"/>
                  <a:pt x="2347" y="236"/>
                  <a:pt x="2347" y="232"/>
                </a:cubicBezTo>
                <a:close/>
                <a:moveTo>
                  <a:pt x="2372" y="67"/>
                </a:moveTo>
                <a:cubicBezTo>
                  <a:pt x="2371" y="66"/>
                  <a:pt x="2374" y="65"/>
                  <a:pt x="2378" y="65"/>
                </a:cubicBezTo>
                <a:cubicBezTo>
                  <a:pt x="2378" y="66"/>
                  <a:pt x="2380" y="66"/>
                  <a:pt x="2380" y="67"/>
                </a:cubicBezTo>
                <a:cubicBezTo>
                  <a:pt x="2377" y="67"/>
                  <a:pt x="2373" y="68"/>
                  <a:pt x="2372" y="67"/>
                </a:cubicBezTo>
                <a:close/>
                <a:moveTo>
                  <a:pt x="2488" y="210"/>
                </a:moveTo>
                <a:cubicBezTo>
                  <a:pt x="2487" y="208"/>
                  <a:pt x="2493" y="208"/>
                  <a:pt x="2496" y="207"/>
                </a:cubicBezTo>
                <a:cubicBezTo>
                  <a:pt x="2496" y="203"/>
                  <a:pt x="2491" y="202"/>
                  <a:pt x="2496" y="199"/>
                </a:cubicBezTo>
                <a:cubicBezTo>
                  <a:pt x="2501" y="198"/>
                  <a:pt x="2503" y="199"/>
                  <a:pt x="2506" y="199"/>
                </a:cubicBezTo>
                <a:cubicBezTo>
                  <a:pt x="2508" y="203"/>
                  <a:pt x="2507" y="203"/>
                  <a:pt x="2505" y="207"/>
                </a:cubicBezTo>
                <a:cubicBezTo>
                  <a:pt x="2501" y="208"/>
                  <a:pt x="2494" y="209"/>
                  <a:pt x="2495" y="211"/>
                </a:cubicBezTo>
                <a:cubicBezTo>
                  <a:pt x="2493" y="210"/>
                  <a:pt x="2490" y="211"/>
                  <a:pt x="2488" y="210"/>
                </a:cubicBezTo>
                <a:close/>
                <a:moveTo>
                  <a:pt x="2482" y="115"/>
                </a:moveTo>
                <a:cubicBezTo>
                  <a:pt x="2483" y="114"/>
                  <a:pt x="2490" y="114"/>
                  <a:pt x="2491" y="114"/>
                </a:cubicBezTo>
                <a:cubicBezTo>
                  <a:pt x="2490" y="115"/>
                  <a:pt x="2488" y="116"/>
                  <a:pt x="2485" y="116"/>
                </a:cubicBezTo>
                <a:cubicBezTo>
                  <a:pt x="2486" y="115"/>
                  <a:pt x="2484" y="115"/>
                  <a:pt x="2482" y="115"/>
                </a:cubicBezTo>
                <a:close/>
                <a:moveTo>
                  <a:pt x="2514" y="201"/>
                </a:moveTo>
                <a:cubicBezTo>
                  <a:pt x="2516" y="201"/>
                  <a:pt x="2517" y="202"/>
                  <a:pt x="2519" y="201"/>
                </a:cubicBezTo>
                <a:cubicBezTo>
                  <a:pt x="2520" y="202"/>
                  <a:pt x="2517" y="203"/>
                  <a:pt x="2518" y="204"/>
                </a:cubicBezTo>
                <a:cubicBezTo>
                  <a:pt x="2516" y="203"/>
                  <a:pt x="2513" y="203"/>
                  <a:pt x="2514" y="201"/>
                </a:cubicBezTo>
                <a:close/>
                <a:moveTo>
                  <a:pt x="2493" y="46"/>
                </a:moveTo>
                <a:cubicBezTo>
                  <a:pt x="2492" y="44"/>
                  <a:pt x="2504" y="43"/>
                  <a:pt x="2502" y="45"/>
                </a:cubicBezTo>
                <a:cubicBezTo>
                  <a:pt x="2499" y="47"/>
                  <a:pt x="2496" y="46"/>
                  <a:pt x="2493" y="46"/>
                </a:cubicBezTo>
                <a:close/>
                <a:moveTo>
                  <a:pt x="2551" y="46"/>
                </a:moveTo>
                <a:cubicBezTo>
                  <a:pt x="2554" y="46"/>
                  <a:pt x="2554" y="46"/>
                  <a:pt x="2554" y="46"/>
                </a:cubicBezTo>
                <a:cubicBezTo>
                  <a:pt x="2554" y="48"/>
                  <a:pt x="2558" y="48"/>
                  <a:pt x="2552" y="49"/>
                </a:cubicBezTo>
                <a:cubicBezTo>
                  <a:pt x="2552" y="47"/>
                  <a:pt x="2549" y="48"/>
                  <a:pt x="2551" y="46"/>
                </a:cubicBezTo>
                <a:close/>
              </a:path>
            </a:pathLst>
          </a:custGeom>
          <a:solidFill>
            <a:srgbClr val="FF290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3071795" y="4638585"/>
            <a:ext cx="139493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ilda Sonnenschein" panose="02000400000000000000" charset="0"/>
                <a:ea typeface="Source Sans Pro" panose="020B0503030403020204" pitchFamily="34" charset="0"/>
              </a:rPr>
              <a:t>Julian</a:t>
            </a:r>
            <a:endParaRPr lang="en-US" sz="3600" dirty="0">
              <a:solidFill>
                <a:schemeClr val="bg1"/>
              </a:solidFill>
              <a:latin typeface="Hilda Sonnenschein" panose="02000400000000000000" charset="0"/>
              <a:ea typeface="Source Sans Pro" panose="020B0503030403020204" pitchFamily="34" charset="0"/>
            </a:endParaRPr>
          </a:p>
          <a:p>
            <a:r>
              <a:rPr lang="en-US" sz="3600" dirty="0" err="1">
                <a:solidFill>
                  <a:schemeClr val="bg1"/>
                </a:solidFill>
                <a:latin typeface="Hilda Sonnenschein" panose="02000400000000000000" charset="0"/>
                <a:ea typeface="Source Sans Pro" panose="020B0503030403020204" pitchFamily="34" charset="0"/>
              </a:rPr>
              <a:t>starla</a:t>
            </a:r>
            <a:endParaRPr lang="en-US" sz="3600" dirty="0">
              <a:solidFill>
                <a:schemeClr val="bg1"/>
              </a:solidFill>
              <a:latin typeface="Hilda Sonnenschein" panose="02000400000000000000" charset="0"/>
              <a:ea typeface="Source Sans Pro" panose="020B0503030403020204" pitchFamily="34" charset="0"/>
            </a:endParaRPr>
          </a:p>
        </p:txBody>
      </p:sp>
      <p:grpSp>
        <p:nvGrpSpPr>
          <p:cNvPr id="273" name="Group 272"/>
          <p:cNvGrpSpPr/>
          <p:nvPr/>
        </p:nvGrpSpPr>
        <p:grpSpPr>
          <a:xfrm>
            <a:off x="7793729" y="4282575"/>
            <a:ext cx="3630900" cy="470310"/>
            <a:chOff x="692140" y="5523976"/>
            <a:chExt cx="3238696" cy="419277"/>
          </a:xfrm>
        </p:grpSpPr>
        <p:grpSp>
          <p:nvGrpSpPr>
            <p:cNvPr id="274" name="Group 273"/>
            <p:cNvGrpSpPr/>
            <p:nvPr/>
          </p:nvGrpSpPr>
          <p:grpSpPr>
            <a:xfrm>
              <a:off x="692140" y="5523976"/>
              <a:ext cx="3238696" cy="419277"/>
              <a:chOff x="2002906" y="5277679"/>
              <a:chExt cx="3238696" cy="419277"/>
            </a:xfrm>
          </p:grpSpPr>
          <p:sp>
            <p:nvSpPr>
              <p:cNvPr id="276" name="Rounded Rectangle 21"/>
              <p:cNvSpPr/>
              <p:nvPr/>
            </p:nvSpPr>
            <p:spPr>
              <a:xfrm>
                <a:off x="2077313" y="5576407"/>
                <a:ext cx="3164289" cy="112842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90000"/>
                </a:scheme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0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277" name="Rounded Rectangle 22"/>
              <p:cNvSpPr/>
              <p:nvPr/>
            </p:nvSpPr>
            <p:spPr>
              <a:xfrm>
                <a:off x="2077313" y="5568304"/>
                <a:ext cx="2516264" cy="128652"/>
              </a:xfrm>
              <a:prstGeom prst="roundRect">
                <a:avLst>
                  <a:gd name="adj" fmla="val 50000"/>
                </a:avLst>
              </a:prstGeom>
              <a:solidFill>
                <a:srgbClr val="FF290D"/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278" name="Text Placeholder 24"/>
              <p:cNvSpPr txBox="1"/>
              <p:nvPr/>
            </p:nvSpPr>
            <p:spPr>
              <a:xfrm>
                <a:off x="2002906" y="5277679"/>
                <a:ext cx="1410434" cy="391972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0" indent="0" algn="just" defTabSz="914400" rtl="0" eaLnBrk="1" latinLnBrk="0" hangingPunct="1">
                  <a:lnSpc>
                    <a:spcPts val="1300"/>
                  </a:lnSpc>
                  <a:spcBef>
                    <a:spcPts val="10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dirty="0">
                    <a:solidFill>
                      <a:schemeClr val="bg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Lato" panose="020F0502020204030203" pitchFamily="34" charset="0"/>
                  </a:rPr>
                  <a:t>Skills</a:t>
                </a:r>
                <a:endParaRPr lang="en-US" sz="10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275" name="Text Placeholder 24"/>
            <p:cNvSpPr txBox="1"/>
            <p:nvPr/>
          </p:nvSpPr>
          <p:spPr>
            <a:xfrm>
              <a:off x="2520402" y="5523976"/>
              <a:ext cx="1410434" cy="391972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just" defTabSz="914400" rtl="0" eaLnBrk="1" latinLnBrk="0" hangingPunct="1">
                <a:lnSpc>
                  <a:spcPts val="13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Lato" panose="020F0502020204030203" pitchFamily="34" charset="0"/>
                </a:rPr>
                <a:t>80%</a:t>
              </a:r>
              <a:endParaRPr lang="en-US" sz="1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7783486" y="4965765"/>
            <a:ext cx="3628797" cy="461665"/>
            <a:chOff x="692140" y="5523976"/>
            <a:chExt cx="3238696" cy="411570"/>
          </a:xfrm>
        </p:grpSpPr>
        <p:grpSp>
          <p:nvGrpSpPr>
            <p:cNvPr id="280" name="Group 279"/>
            <p:cNvGrpSpPr/>
            <p:nvPr/>
          </p:nvGrpSpPr>
          <p:grpSpPr>
            <a:xfrm>
              <a:off x="692140" y="5523976"/>
              <a:ext cx="3238696" cy="411570"/>
              <a:chOff x="2002906" y="5277679"/>
              <a:chExt cx="3238696" cy="411570"/>
            </a:xfrm>
          </p:grpSpPr>
          <p:sp>
            <p:nvSpPr>
              <p:cNvPr id="282" name="Rounded Rectangle 21"/>
              <p:cNvSpPr/>
              <p:nvPr/>
            </p:nvSpPr>
            <p:spPr>
              <a:xfrm>
                <a:off x="2077313" y="5576407"/>
                <a:ext cx="3164289" cy="112842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90000"/>
                </a:scheme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0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283" name="Rounded Rectangle 22"/>
              <p:cNvSpPr/>
              <p:nvPr/>
            </p:nvSpPr>
            <p:spPr>
              <a:xfrm>
                <a:off x="2077314" y="5576407"/>
                <a:ext cx="2883300" cy="112842"/>
              </a:xfrm>
              <a:prstGeom prst="roundRect">
                <a:avLst>
                  <a:gd name="adj" fmla="val 50000"/>
                </a:avLst>
              </a:prstGeom>
              <a:solidFill>
                <a:srgbClr val="FF290D"/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284" name="Text Placeholder 24"/>
              <p:cNvSpPr txBox="1"/>
              <p:nvPr/>
            </p:nvSpPr>
            <p:spPr>
              <a:xfrm>
                <a:off x="2002906" y="5277679"/>
                <a:ext cx="1410434" cy="391972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0" indent="0" algn="just" defTabSz="914400" rtl="0" eaLnBrk="1" latinLnBrk="0" hangingPunct="1">
                  <a:lnSpc>
                    <a:spcPts val="1300"/>
                  </a:lnSpc>
                  <a:spcBef>
                    <a:spcPts val="10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dirty="0">
                    <a:solidFill>
                      <a:schemeClr val="bg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Lato" panose="020F0502020204030203" pitchFamily="34" charset="0"/>
                  </a:rPr>
                  <a:t>Skills</a:t>
                </a:r>
                <a:endParaRPr lang="en-US" sz="10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281" name="Text Placeholder 24"/>
            <p:cNvSpPr txBox="1"/>
            <p:nvPr/>
          </p:nvSpPr>
          <p:spPr>
            <a:xfrm>
              <a:off x="2520402" y="5523976"/>
              <a:ext cx="1410434" cy="391972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just" defTabSz="914400" rtl="0" eaLnBrk="1" latinLnBrk="0" hangingPunct="1">
                <a:lnSpc>
                  <a:spcPts val="13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Lato" panose="020F0502020204030203" pitchFamily="34" charset="0"/>
                </a:rPr>
                <a:t>92%</a:t>
              </a:r>
              <a:endParaRPr lang="en-US" sz="1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87" name="Group 286"/>
          <p:cNvGrpSpPr/>
          <p:nvPr/>
        </p:nvGrpSpPr>
        <p:grpSpPr>
          <a:xfrm>
            <a:off x="7783486" y="1195379"/>
            <a:ext cx="1876643" cy="1141813"/>
            <a:chOff x="8333372" y="1212146"/>
            <a:chExt cx="1876643" cy="1141813"/>
          </a:xfrm>
        </p:grpSpPr>
        <p:sp>
          <p:nvSpPr>
            <p:cNvPr id="285" name="TextBox 284"/>
            <p:cNvSpPr txBox="1"/>
            <p:nvPr/>
          </p:nvSpPr>
          <p:spPr>
            <a:xfrm>
              <a:off x="8333372" y="1584518"/>
              <a:ext cx="18766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290D"/>
                  </a:solidFill>
                  <a:latin typeface="Hilda Sonnenschein" panose="02000400000000000000" charset="0"/>
                  <a:ea typeface="Zebrra" panose="02000603020000020004" charset="0"/>
                  <a:cs typeface="Lato" panose="020F0502020204030203" pitchFamily="34" charset="0"/>
                </a:rPr>
                <a:t>sKILLS</a:t>
              </a:r>
              <a:endParaRPr lang="en-US" sz="4400" dirty="0">
                <a:solidFill>
                  <a:srgbClr val="FF290D"/>
                </a:solidFill>
                <a:latin typeface="Hilda Sonnenschein" panose="02000400000000000000" charset="0"/>
                <a:ea typeface="Zebrra" panose="02000603020000020004" charset="0"/>
                <a:cs typeface="Lato" panose="020F0502020204030203" pitchFamily="34" charset="0"/>
              </a:endParaRPr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8333372" y="1212146"/>
              <a:ext cx="1876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290D"/>
                  </a:solidFill>
                  <a:latin typeface="Hilda Sonnenschein" panose="02000400000000000000" charset="0"/>
                  <a:ea typeface="Zebrra" panose="02000603020000020004" charset="0"/>
                  <a:cs typeface="Lato" panose="020F0502020204030203" pitchFamily="34" charset="0"/>
                </a:rPr>
                <a:t>ABOUT</a:t>
              </a:r>
              <a:endParaRPr lang="en-US" sz="2800" dirty="0">
                <a:solidFill>
                  <a:srgbClr val="FF290D"/>
                </a:solidFill>
                <a:latin typeface="Hilda Sonnenschein" panose="02000400000000000000" charset="0"/>
                <a:ea typeface="Zebrra" panose="02000603020000020004" charset="0"/>
                <a:cs typeface="Lato" panose="020F0502020204030203" pitchFamily="34" charset="0"/>
              </a:endParaRPr>
            </a:p>
          </p:txBody>
        </p:sp>
      </p:grpSp>
      <p:sp>
        <p:nvSpPr>
          <p:cNvPr id="288" name="TextBox 287"/>
          <p:cNvSpPr txBox="1"/>
          <p:nvPr/>
        </p:nvSpPr>
        <p:spPr>
          <a:xfrm>
            <a:off x="7773243" y="2738717"/>
            <a:ext cx="29104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WRITE SOMETHING HERE</a:t>
            </a:r>
            <a:endParaRPr lang="en-US" sz="12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289" name="Rectangle 288"/>
          <p:cNvSpPr>
            <a:spLocks noChangeArrowheads="1"/>
          </p:cNvSpPr>
          <p:nvPr/>
        </p:nvSpPr>
        <p:spPr bwMode="auto">
          <a:xfrm>
            <a:off x="7773243" y="3206115"/>
            <a:ext cx="291046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 Far </a:t>
            </a:r>
            <a:r>
              <a:rPr lang="en-US" altLang="en-US" sz="9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far</a:t>
            </a:r>
            <a:r>
              <a:rPr lang="en-US" altLang="en-US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away, behind the word mountains, far from the countries </a:t>
            </a:r>
            <a:r>
              <a:rPr lang="en-US" altLang="en-US" sz="9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Vokalia</a:t>
            </a:r>
            <a:r>
              <a:rPr lang="en-US" altLang="en-US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and </a:t>
            </a:r>
            <a:r>
              <a:rPr lang="en-US" altLang="en-US" sz="9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Consonantia</a:t>
            </a:r>
            <a:r>
              <a:rPr lang="en-US" altLang="en-US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there live the blind texts. </a:t>
            </a:r>
            <a:endParaRPr lang="en-US" altLang="en-US" sz="9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/>
          <p:cNvSpPr/>
          <p:nvPr/>
        </p:nvSpPr>
        <p:spPr bwMode="auto">
          <a:xfrm>
            <a:off x="9024451" y="-1111966"/>
            <a:ext cx="3896691" cy="4844075"/>
          </a:xfrm>
          <a:custGeom>
            <a:avLst/>
            <a:gdLst>
              <a:gd name="T0" fmla="*/ 2768 w 4144"/>
              <a:gd name="T1" fmla="*/ 4896 h 5152"/>
              <a:gd name="T2" fmla="*/ 1808 w 4144"/>
              <a:gd name="T3" fmla="*/ 4608 h 5152"/>
              <a:gd name="T4" fmla="*/ 1856 w 4144"/>
              <a:gd name="T5" fmla="*/ 3648 h 5152"/>
              <a:gd name="T6" fmla="*/ 2304 w 4144"/>
              <a:gd name="T7" fmla="*/ 2976 h 5152"/>
              <a:gd name="T8" fmla="*/ 384 w 4144"/>
              <a:gd name="T9" fmla="*/ 2816 h 5152"/>
              <a:gd name="T10" fmla="*/ 288 w 4144"/>
              <a:gd name="T11" fmla="*/ 1136 h 5152"/>
              <a:gd name="T12" fmla="*/ 3504 w 4144"/>
              <a:gd name="T13" fmla="*/ 496 h 5152"/>
              <a:gd name="T14" fmla="*/ 2768 w 4144"/>
              <a:gd name="T15" fmla="*/ 4896 h 5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44" h="5152">
                <a:moveTo>
                  <a:pt x="2768" y="4896"/>
                </a:moveTo>
                <a:cubicBezTo>
                  <a:pt x="2768" y="4896"/>
                  <a:pt x="2080" y="5152"/>
                  <a:pt x="1808" y="4608"/>
                </a:cubicBezTo>
                <a:cubicBezTo>
                  <a:pt x="1536" y="4064"/>
                  <a:pt x="1648" y="3872"/>
                  <a:pt x="1856" y="3648"/>
                </a:cubicBezTo>
                <a:cubicBezTo>
                  <a:pt x="2064" y="3424"/>
                  <a:pt x="2480" y="3296"/>
                  <a:pt x="2304" y="2976"/>
                </a:cubicBezTo>
                <a:cubicBezTo>
                  <a:pt x="2128" y="2656"/>
                  <a:pt x="768" y="3440"/>
                  <a:pt x="384" y="2816"/>
                </a:cubicBezTo>
                <a:cubicBezTo>
                  <a:pt x="0" y="2192"/>
                  <a:pt x="176" y="1312"/>
                  <a:pt x="288" y="1136"/>
                </a:cubicBezTo>
                <a:cubicBezTo>
                  <a:pt x="400" y="960"/>
                  <a:pt x="2864" y="0"/>
                  <a:pt x="3504" y="496"/>
                </a:cubicBezTo>
                <a:cubicBezTo>
                  <a:pt x="4144" y="992"/>
                  <a:pt x="3696" y="5056"/>
                  <a:pt x="2768" y="48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7943411" y="1561663"/>
            <a:ext cx="3315584" cy="285749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4362010" y="1561662"/>
            <a:ext cx="3315584" cy="285749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742508" y="1561661"/>
            <a:ext cx="3315584" cy="2857499"/>
          </a:xfrm>
          <a:prstGeom prst="rect">
            <a:avLst/>
          </a:prstGeom>
          <a:solidFill>
            <a:srgbClr val="FF290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19488" y="4138228"/>
            <a:ext cx="29104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WRITE SOMETHING HERE</a:t>
            </a:r>
            <a:endParaRPr lang="en-US" sz="12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1438" y="4138228"/>
            <a:ext cx="29104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WRITE SOMETHING HERE</a:t>
            </a:r>
            <a:endParaRPr lang="en-US" sz="12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7638" y="4138228"/>
            <a:ext cx="29104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WRITE SOMETHING HERE</a:t>
            </a:r>
            <a:endParaRPr lang="en-US" sz="12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331782" y="5806539"/>
            <a:ext cx="3528436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Lorem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Ipsum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Dolor Far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far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away, behind the word mountains, far from the countries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Vokalia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and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Consonantia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there live the blind texts. Separated they live in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Bookmarksgrove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right at the coast of the</a:t>
            </a:r>
            <a:endParaRPr lang="en-US" altLang="en-US" sz="900" dirty="0"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51990" y="4811873"/>
            <a:ext cx="1372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Hilda Sonnenschein" panose="02000400000000000000" charset="0"/>
                <a:ea typeface="Source Sans Pro" panose="020B0503030403020204" pitchFamily="34" charset="0"/>
              </a:rPr>
              <a:t>Write title</a:t>
            </a:r>
            <a:endParaRPr lang="en-US" sz="2400" dirty="0">
              <a:latin typeface="Hilda Sonnenschein" panose="02000400000000000000" charset="0"/>
              <a:ea typeface="Source Sans Pro" panose="020B0503030403020204" pitchFamily="34" charset="0"/>
            </a:endParaRPr>
          </a:p>
          <a:p>
            <a:pPr algn="ctr"/>
            <a:r>
              <a:rPr lang="en-US" sz="2400" dirty="0">
                <a:latin typeface="Hilda Sonnenschein" panose="02000400000000000000" charset="0"/>
                <a:ea typeface="Source Sans Pro" panose="020B0503030403020204" pitchFamily="34" charset="0"/>
              </a:rPr>
              <a:t>Here !</a:t>
            </a:r>
            <a:endParaRPr lang="en-US" sz="2400" dirty="0">
              <a:latin typeface="Hilda Sonnenschein" panose="02000400000000000000" charset="0"/>
              <a:ea typeface="Source Sans Pro" panose="020B0503030403020204" pitchFamily="34" charset="0"/>
            </a:endParaRPr>
          </a:p>
        </p:txBody>
      </p:sp>
      <p:pic>
        <p:nvPicPr>
          <p:cNvPr id="14" name="图片占位符 13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 l="8387" r="8387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/>
          <a:srcRect t="2653" b="2653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/>
          <a:srcRect l="15323" r="15323"/>
          <a:stretch>
            <a:fillRect/>
          </a:stretch>
        </p:blipFill>
        <p:spPr/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 t="9336" b="9336"/>
          <a:stretch>
            <a:fillRect/>
          </a:stretch>
        </p:blipFill>
        <p:spPr/>
      </p:pic>
      <p:sp>
        <p:nvSpPr>
          <p:cNvPr id="100" name="Rectangle 99"/>
          <p:cNvSpPr/>
          <p:nvPr/>
        </p:nvSpPr>
        <p:spPr>
          <a:xfrm rot="16200000">
            <a:off x="4038599" y="-1295401"/>
            <a:ext cx="6858002" cy="944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/>
          <p:cNvGrpSpPr/>
          <p:nvPr/>
        </p:nvGrpSpPr>
        <p:grpSpPr>
          <a:xfrm>
            <a:off x="4119564" y="1943803"/>
            <a:ext cx="4455470" cy="3942647"/>
            <a:chOff x="4062413" y="1286578"/>
            <a:chExt cx="4842177" cy="4284844"/>
          </a:xfrm>
        </p:grpSpPr>
        <p:grpSp>
          <p:nvGrpSpPr>
            <p:cNvPr id="65" name="Group 64"/>
            <p:cNvGrpSpPr/>
            <p:nvPr/>
          </p:nvGrpSpPr>
          <p:grpSpPr>
            <a:xfrm>
              <a:off x="4062413" y="1286578"/>
              <a:ext cx="4408607" cy="3909052"/>
              <a:chOff x="3519488" y="984251"/>
              <a:chExt cx="5365751" cy="4757738"/>
            </a:xfrm>
            <a:solidFill>
              <a:srgbClr val="FF290D">
                <a:alpha val="97000"/>
              </a:srgbClr>
            </a:solidFill>
          </p:grpSpPr>
          <p:sp>
            <p:nvSpPr>
              <p:cNvPr id="5" name="Freeform 5"/>
              <p:cNvSpPr/>
              <p:nvPr/>
            </p:nvSpPr>
            <p:spPr bwMode="auto">
              <a:xfrm>
                <a:off x="7761288" y="4568826"/>
                <a:ext cx="15875" cy="11113"/>
              </a:xfrm>
              <a:custGeom>
                <a:avLst/>
                <a:gdLst>
                  <a:gd name="T0" fmla="*/ 0 w 13"/>
                  <a:gd name="T1" fmla="*/ 0 h 9"/>
                  <a:gd name="T2" fmla="*/ 13 w 13"/>
                  <a:gd name="T3" fmla="*/ 6 h 9"/>
                  <a:gd name="T4" fmla="*/ 0 w 13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9">
                    <a:moveTo>
                      <a:pt x="0" y="0"/>
                    </a:moveTo>
                    <a:cubicBezTo>
                      <a:pt x="4" y="0"/>
                      <a:pt x="8" y="2"/>
                      <a:pt x="13" y="6"/>
                    </a:cubicBezTo>
                    <a:cubicBezTo>
                      <a:pt x="10" y="9"/>
                      <a:pt x="1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7596188" y="5238751"/>
                <a:ext cx="22225" cy="14288"/>
              </a:xfrm>
              <a:custGeom>
                <a:avLst/>
                <a:gdLst>
                  <a:gd name="T0" fmla="*/ 0 w 19"/>
                  <a:gd name="T1" fmla="*/ 0 h 12"/>
                  <a:gd name="T2" fmla="*/ 12 w 19"/>
                  <a:gd name="T3" fmla="*/ 12 h 12"/>
                  <a:gd name="T4" fmla="*/ 0 w 19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2">
                    <a:moveTo>
                      <a:pt x="0" y="0"/>
                    </a:moveTo>
                    <a:cubicBezTo>
                      <a:pt x="5" y="1"/>
                      <a:pt x="19" y="6"/>
                      <a:pt x="12" y="12"/>
                    </a:cubicBezTo>
                    <a:cubicBezTo>
                      <a:pt x="5" y="8"/>
                      <a:pt x="4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" name="Freeform 7"/>
              <p:cNvSpPr/>
              <p:nvPr/>
            </p:nvSpPr>
            <p:spPr bwMode="auto">
              <a:xfrm>
                <a:off x="7610476" y="5264151"/>
                <a:ext cx="19050" cy="19050"/>
              </a:xfrm>
              <a:custGeom>
                <a:avLst/>
                <a:gdLst>
                  <a:gd name="T0" fmla="*/ 0 w 16"/>
                  <a:gd name="T1" fmla="*/ 2 h 16"/>
                  <a:gd name="T2" fmla="*/ 16 w 16"/>
                  <a:gd name="T3" fmla="*/ 12 h 16"/>
                  <a:gd name="T4" fmla="*/ 0 w 16"/>
                  <a:gd name="T5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6">
                    <a:moveTo>
                      <a:pt x="0" y="2"/>
                    </a:moveTo>
                    <a:cubicBezTo>
                      <a:pt x="4" y="0"/>
                      <a:pt x="11" y="9"/>
                      <a:pt x="16" y="12"/>
                    </a:cubicBezTo>
                    <a:cubicBezTo>
                      <a:pt x="12" y="16"/>
                      <a:pt x="2" y="6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" name="Freeform 8"/>
              <p:cNvSpPr/>
              <p:nvPr/>
            </p:nvSpPr>
            <p:spPr bwMode="auto">
              <a:xfrm>
                <a:off x="7735888" y="5240338"/>
                <a:ext cx="19050" cy="14288"/>
              </a:xfrm>
              <a:custGeom>
                <a:avLst/>
                <a:gdLst>
                  <a:gd name="T0" fmla="*/ 0 w 15"/>
                  <a:gd name="T1" fmla="*/ 1 h 13"/>
                  <a:gd name="T2" fmla="*/ 15 w 15"/>
                  <a:gd name="T3" fmla="*/ 10 h 13"/>
                  <a:gd name="T4" fmla="*/ 0 w 15"/>
                  <a:gd name="T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3">
                    <a:moveTo>
                      <a:pt x="0" y="1"/>
                    </a:moveTo>
                    <a:cubicBezTo>
                      <a:pt x="5" y="0"/>
                      <a:pt x="14" y="4"/>
                      <a:pt x="15" y="10"/>
                    </a:cubicBezTo>
                    <a:cubicBezTo>
                      <a:pt x="12" y="13"/>
                      <a:pt x="5" y="3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" name="Freeform 9"/>
              <p:cNvSpPr/>
              <p:nvPr/>
            </p:nvSpPr>
            <p:spPr bwMode="auto">
              <a:xfrm>
                <a:off x="7707313" y="5343526"/>
                <a:ext cx="33338" cy="19050"/>
              </a:xfrm>
              <a:custGeom>
                <a:avLst/>
                <a:gdLst>
                  <a:gd name="T0" fmla="*/ 0 w 28"/>
                  <a:gd name="T1" fmla="*/ 0 h 16"/>
                  <a:gd name="T2" fmla="*/ 28 w 28"/>
                  <a:gd name="T3" fmla="*/ 14 h 16"/>
                  <a:gd name="T4" fmla="*/ 0 w 28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16">
                    <a:moveTo>
                      <a:pt x="0" y="0"/>
                    </a:moveTo>
                    <a:cubicBezTo>
                      <a:pt x="8" y="0"/>
                      <a:pt x="17" y="5"/>
                      <a:pt x="28" y="14"/>
                    </a:cubicBezTo>
                    <a:cubicBezTo>
                      <a:pt x="21" y="16"/>
                      <a:pt x="10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8085138" y="5005388"/>
                <a:ext cx="53975" cy="39688"/>
              </a:xfrm>
              <a:custGeom>
                <a:avLst/>
                <a:gdLst>
                  <a:gd name="T0" fmla="*/ 0 w 46"/>
                  <a:gd name="T1" fmla="*/ 0 h 34"/>
                  <a:gd name="T2" fmla="*/ 46 w 46"/>
                  <a:gd name="T3" fmla="*/ 34 h 34"/>
                  <a:gd name="T4" fmla="*/ 0 w 46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34">
                    <a:moveTo>
                      <a:pt x="0" y="0"/>
                    </a:moveTo>
                    <a:cubicBezTo>
                      <a:pt x="12" y="8"/>
                      <a:pt x="42" y="20"/>
                      <a:pt x="46" y="34"/>
                    </a:cubicBezTo>
                    <a:cubicBezTo>
                      <a:pt x="34" y="18"/>
                      <a:pt x="11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" name="Freeform 11"/>
              <p:cNvSpPr/>
              <p:nvPr/>
            </p:nvSpPr>
            <p:spPr bwMode="auto">
              <a:xfrm>
                <a:off x="7996238" y="5210176"/>
                <a:ext cx="79375" cy="58738"/>
              </a:xfrm>
              <a:custGeom>
                <a:avLst/>
                <a:gdLst>
                  <a:gd name="T0" fmla="*/ 0 w 67"/>
                  <a:gd name="T1" fmla="*/ 0 h 50"/>
                  <a:gd name="T2" fmla="*/ 67 w 67"/>
                  <a:gd name="T3" fmla="*/ 40 h 50"/>
                  <a:gd name="T4" fmla="*/ 27 w 67"/>
                  <a:gd name="T5" fmla="*/ 22 h 50"/>
                  <a:gd name="T6" fmla="*/ 18 w 67"/>
                  <a:gd name="T7" fmla="*/ 10 h 50"/>
                  <a:gd name="T8" fmla="*/ 0 w 67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50">
                    <a:moveTo>
                      <a:pt x="0" y="0"/>
                    </a:moveTo>
                    <a:cubicBezTo>
                      <a:pt x="23" y="2"/>
                      <a:pt x="43" y="32"/>
                      <a:pt x="67" y="40"/>
                    </a:cubicBezTo>
                    <a:cubicBezTo>
                      <a:pt x="65" y="50"/>
                      <a:pt x="37" y="20"/>
                      <a:pt x="27" y="22"/>
                    </a:cubicBezTo>
                    <a:cubicBezTo>
                      <a:pt x="23" y="18"/>
                      <a:pt x="20" y="14"/>
                      <a:pt x="18" y="10"/>
                    </a:cubicBezTo>
                    <a:cubicBezTo>
                      <a:pt x="12" y="7"/>
                      <a:pt x="3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" name="Freeform 12"/>
              <p:cNvSpPr/>
              <p:nvPr/>
            </p:nvSpPr>
            <p:spPr bwMode="auto">
              <a:xfrm>
                <a:off x="8204201" y="5391151"/>
                <a:ext cx="12700" cy="14288"/>
              </a:xfrm>
              <a:custGeom>
                <a:avLst/>
                <a:gdLst>
                  <a:gd name="T0" fmla="*/ 0 w 11"/>
                  <a:gd name="T1" fmla="*/ 6 h 12"/>
                  <a:gd name="T2" fmla="*/ 11 w 11"/>
                  <a:gd name="T3" fmla="*/ 4 h 12"/>
                  <a:gd name="T4" fmla="*/ 8 w 11"/>
                  <a:gd name="T5" fmla="*/ 12 h 12"/>
                  <a:gd name="T6" fmla="*/ 0 w 11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2">
                    <a:moveTo>
                      <a:pt x="0" y="6"/>
                    </a:moveTo>
                    <a:cubicBezTo>
                      <a:pt x="3" y="1"/>
                      <a:pt x="6" y="0"/>
                      <a:pt x="11" y="4"/>
                    </a:cubicBezTo>
                    <a:cubicBezTo>
                      <a:pt x="11" y="7"/>
                      <a:pt x="10" y="9"/>
                      <a:pt x="8" y="12"/>
                    </a:cubicBezTo>
                    <a:cubicBezTo>
                      <a:pt x="5" y="10"/>
                      <a:pt x="3" y="8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" name="Freeform 13"/>
              <p:cNvSpPr/>
              <p:nvPr/>
            </p:nvSpPr>
            <p:spPr bwMode="auto">
              <a:xfrm>
                <a:off x="8342313" y="5402263"/>
                <a:ext cx="115888" cy="74613"/>
              </a:xfrm>
              <a:custGeom>
                <a:avLst/>
                <a:gdLst>
                  <a:gd name="T0" fmla="*/ 0 w 97"/>
                  <a:gd name="T1" fmla="*/ 0 h 62"/>
                  <a:gd name="T2" fmla="*/ 59 w 97"/>
                  <a:gd name="T3" fmla="*/ 37 h 62"/>
                  <a:gd name="T4" fmla="*/ 67 w 97"/>
                  <a:gd name="T5" fmla="*/ 39 h 62"/>
                  <a:gd name="T6" fmla="*/ 76 w 97"/>
                  <a:gd name="T7" fmla="*/ 48 h 62"/>
                  <a:gd name="T8" fmla="*/ 0 w 97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62">
                    <a:moveTo>
                      <a:pt x="0" y="0"/>
                    </a:moveTo>
                    <a:cubicBezTo>
                      <a:pt x="18" y="1"/>
                      <a:pt x="47" y="21"/>
                      <a:pt x="59" y="37"/>
                    </a:cubicBezTo>
                    <a:cubicBezTo>
                      <a:pt x="62" y="38"/>
                      <a:pt x="64" y="35"/>
                      <a:pt x="67" y="39"/>
                    </a:cubicBezTo>
                    <a:cubicBezTo>
                      <a:pt x="78" y="44"/>
                      <a:pt x="97" y="62"/>
                      <a:pt x="76" y="48"/>
                    </a:cubicBezTo>
                    <a:cubicBezTo>
                      <a:pt x="47" y="35"/>
                      <a:pt x="30" y="1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" name="Freeform 14"/>
              <p:cNvSpPr/>
              <p:nvPr/>
            </p:nvSpPr>
            <p:spPr bwMode="auto">
              <a:xfrm>
                <a:off x="8288338" y="5503863"/>
                <a:ext cx="20638" cy="11113"/>
              </a:xfrm>
              <a:custGeom>
                <a:avLst/>
                <a:gdLst>
                  <a:gd name="T0" fmla="*/ 0 w 17"/>
                  <a:gd name="T1" fmla="*/ 0 h 10"/>
                  <a:gd name="T2" fmla="*/ 17 w 17"/>
                  <a:gd name="T3" fmla="*/ 8 h 10"/>
                  <a:gd name="T4" fmla="*/ 0 w 17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0">
                    <a:moveTo>
                      <a:pt x="0" y="0"/>
                    </a:moveTo>
                    <a:cubicBezTo>
                      <a:pt x="5" y="0"/>
                      <a:pt x="11" y="3"/>
                      <a:pt x="17" y="8"/>
                    </a:cubicBezTo>
                    <a:cubicBezTo>
                      <a:pt x="13" y="10"/>
                      <a:pt x="2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 bwMode="auto">
              <a:xfrm>
                <a:off x="8483601" y="5273676"/>
                <a:ext cx="22225" cy="14288"/>
              </a:xfrm>
              <a:custGeom>
                <a:avLst/>
                <a:gdLst>
                  <a:gd name="T0" fmla="*/ 0 w 19"/>
                  <a:gd name="T1" fmla="*/ 2 h 13"/>
                  <a:gd name="T2" fmla="*/ 19 w 19"/>
                  <a:gd name="T3" fmla="*/ 13 h 13"/>
                  <a:gd name="T4" fmla="*/ 0 w 19"/>
                  <a:gd name="T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3">
                    <a:moveTo>
                      <a:pt x="0" y="2"/>
                    </a:moveTo>
                    <a:cubicBezTo>
                      <a:pt x="4" y="0"/>
                      <a:pt x="13" y="10"/>
                      <a:pt x="19" y="13"/>
                    </a:cubicBezTo>
                    <a:cubicBezTo>
                      <a:pt x="13" y="13"/>
                      <a:pt x="2" y="8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" name="Freeform 16"/>
              <p:cNvSpPr/>
              <p:nvPr/>
            </p:nvSpPr>
            <p:spPr bwMode="auto">
              <a:xfrm>
                <a:off x="8328026" y="5484813"/>
                <a:ext cx="34925" cy="23813"/>
              </a:xfrm>
              <a:custGeom>
                <a:avLst/>
                <a:gdLst>
                  <a:gd name="T0" fmla="*/ 0 w 29"/>
                  <a:gd name="T1" fmla="*/ 0 h 20"/>
                  <a:gd name="T2" fmla="*/ 27 w 29"/>
                  <a:gd name="T3" fmla="*/ 10 h 20"/>
                  <a:gd name="T4" fmla="*/ 0 w 29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20">
                    <a:moveTo>
                      <a:pt x="0" y="0"/>
                    </a:moveTo>
                    <a:cubicBezTo>
                      <a:pt x="8" y="0"/>
                      <a:pt x="19" y="9"/>
                      <a:pt x="27" y="10"/>
                    </a:cubicBezTo>
                    <a:cubicBezTo>
                      <a:pt x="29" y="20"/>
                      <a:pt x="9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 bwMode="auto">
              <a:xfrm>
                <a:off x="8321676" y="5516563"/>
                <a:ext cx="33338" cy="17463"/>
              </a:xfrm>
              <a:custGeom>
                <a:avLst/>
                <a:gdLst>
                  <a:gd name="T0" fmla="*/ 0 w 28"/>
                  <a:gd name="T1" fmla="*/ 2 h 15"/>
                  <a:gd name="T2" fmla="*/ 28 w 28"/>
                  <a:gd name="T3" fmla="*/ 15 h 15"/>
                  <a:gd name="T4" fmla="*/ 0 w 28"/>
                  <a:gd name="T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15">
                    <a:moveTo>
                      <a:pt x="0" y="2"/>
                    </a:moveTo>
                    <a:cubicBezTo>
                      <a:pt x="8" y="0"/>
                      <a:pt x="19" y="10"/>
                      <a:pt x="28" y="15"/>
                    </a:cubicBezTo>
                    <a:cubicBezTo>
                      <a:pt x="20" y="15"/>
                      <a:pt x="10" y="6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 bwMode="auto">
              <a:xfrm>
                <a:off x="8535988" y="5240338"/>
                <a:ext cx="23813" cy="15875"/>
              </a:xfrm>
              <a:custGeom>
                <a:avLst/>
                <a:gdLst>
                  <a:gd name="T0" fmla="*/ 0 w 19"/>
                  <a:gd name="T1" fmla="*/ 5 h 13"/>
                  <a:gd name="T2" fmla="*/ 19 w 19"/>
                  <a:gd name="T3" fmla="*/ 9 h 13"/>
                  <a:gd name="T4" fmla="*/ 0 w 19"/>
                  <a:gd name="T5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3">
                    <a:moveTo>
                      <a:pt x="0" y="5"/>
                    </a:moveTo>
                    <a:cubicBezTo>
                      <a:pt x="5" y="0"/>
                      <a:pt x="12" y="6"/>
                      <a:pt x="19" y="9"/>
                    </a:cubicBezTo>
                    <a:cubicBezTo>
                      <a:pt x="14" y="13"/>
                      <a:pt x="7" y="6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" name="Freeform 19"/>
              <p:cNvSpPr/>
              <p:nvPr/>
            </p:nvSpPr>
            <p:spPr bwMode="auto">
              <a:xfrm>
                <a:off x="8516938" y="5299076"/>
                <a:ext cx="49213" cy="30163"/>
              </a:xfrm>
              <a:custGeom>
                <a:avLst/>
                <a:gdLst>
                  <a:gd name="T0" fmla="*/ 0 w 42"/>
                  <a:gd name="T1" fmla="*/ 0 h 26"/>
                  <a:gd name="T2" fmla="*/ 42 w 42"/>
                  <a:gd name="T3" fmla="*/ 26 h 26"/>
                  <a:gd name="T4" fmla="*/ 0 w 42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6">
                    <a:moveTo>
                      <a:pt x="0" y="0"/>
                    </a:moveTo>
                    <a:cubicBezTo>
                      <a:pt x="10" y="0"/>
                      <a:pt x="32" y="17"/>
                      <a:pt x="42" y="26"/>
                    </a:cubicBezTo>
                    <a:cubicBezTo>
                      <a:pt x="25" y="20"/>
                      <a:pt x="15" y="1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" name="Freeform 20"/>
              <p:cNvSpPr/>
              <p:nvPr/>
            </p:nvSpPr>
            <p:spPr bwMode="auto">
              <a:xfrm>
                <a:off x="8359776" y="5538788"/>
                <a:ext cx="42863" cy="26988"/>
              </a:xfrm>
              <a:custGeom>
                <a:avLst/>
                <a:gdLst>
                  <a:gd name="T0" fmla="*/ 0 w 36"/>
                  <a:gd name="T1" fmla="*/ 0 h 23"/>
                  <a:gd name="T2" fmla="*/ 36 w 36"/>
                  <a:gd name="T3" fmla="*/ 23 h 23"/>
                  <a:gd name="T4" fmla="*/ 0 w 36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3">
                    <a:moveTo>
                      <a:pt x="0" y="0"/>
                    </a:moveTo>
                    <a:cubicBezTo>
                      <a:pt x="16" y="0"/>
                      <a:pt x="28" y="17"/>
                      <a:pt x="36" y="23"/>
                    </a:cubicBezTo>
                    <a:cubicBezTo>
                      <a:pt x="23" y="21"/>
                      <a:pt x="15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" name="Freeform 21"/>
              <p:cNvSpPr/>
              <p:nvPr/>
            </p:nvSpPr>
            <p:spPr bwMode="auto">
              <a:xfrm>
                <a:off x="8453438" y="5472113"/>
                <a:ext cx="22225" cy="19050"/>
              </a:xfrm>
              <a:custGeom>
                <a:avLst/>
                <a:gdLst>
                  <a:gd name="T0" fmla="*/ 0 w 19"/>
                  <a:gd name="T1" fmla="*/ 0 h 15"/>
                  <a:gd name="T2" fmla="*/ 19 w 19"/>
                  <a:gd name="T3" fmla="*/ 7 h 15"/>
                  <a:gd name="T4" fmla="*/ 0 w 1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5">
                    <a:moveTo>
                      <a:pt x="0" y="0"/>
                    </a:moveTo>
                    <a:cubicBezTo>
                      <a:pt x="6" y="0"/>
                      <a:pt x="13" y="5"/>
                      <a:pt x="19" y="7"/>
                    </a:cubicBezTo>
                    <a:cubicBezTo>
                      <a:pt x="16" y="15"/>
                      <a:pt x="7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" name="Freeform 22"/>
              <p:cNvSpPr/>
              <p:nvPr/>
            </p:nvSpPr>
            <p:spPr bwMode="auto">
              <a:xfrm>
                <a:off x="8461376" y="5505451"/>
                <a:ext cx="20638" cy="15875"/>
              </a:xfrm>
              <a:custGeom>
                <a:avLst/>
                <a:gdLst>
                  <a:gd name="T0" fmla="*/ 0 w 17"/>
                  <a:gd name="T1" fmla="*/ 1 h 13"/>
                  <a:gd name="T2" fmla="*/ 17 w 17"/>
                  <a:gd name="T3" fmla="*/ 11 h 13"/>
                  <a:gd name="T4" fmla="*/ 0 w 17"/>
                  <a:gd name="T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3">
                    <a:moveTo>
                      <a:pt x="0" y="1"/>
                    </a:moveTo>
                    <a:cubicBezTo>
                      <a:pt x="7" y="0"/>
                      <a:pt x="10" y="5"/>
                      <a:pt x="17" y="11"/>
                    </a:cubicBezTo>
                    <a:cubicBezTo>
                      <a:pt x="13" y="13"/>
                      <a:pt x="5" y="3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" name="Freeform 23"/>
              <p:cNvSpPr/>
              <p:nvPr/>
            </p:nvSpPr>
            <p:spPr bwMode="auto">
              <a:xfrm>
                <a:off x="8466138" y="5541963"/>
                <a:ext cx="25400" cy="19050"/>
              </a:xfrm>
              <a:custGeom>
                <a:avLst/>
                <a:gdLst>
                  <a:gd name="T0" fmla="*/ 0 w 21"/>
                  <a:gd name="T1" fmla="*/ 2 h 16"/>
                  <a:gd name="T2" fmla="*/ 12 w 21"/>
                  <a:gd name="T3" fmla="*/ 16 h 16"/>
                  <a:gd name="T4" fmla="*/ 11 w 21"/>
                  <a:gd name="T5" fmla="*/ 8 h 16"/>
                  <a:gd name="T6" fmla="*/ 0 w 21"/>
                  <a:gd name="T7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6">
                    <a:moveTo>
                      <a:pt x="0" y="2"/>
                    </a:moveTo>
                    <a:cubicBezTo>
                      <a:pt x="5" y="0"/>
                      <a:pt x="21" y="10"/>
                      <a:pt x="12" y="16"/>
                    </a:cubicBezTo>
                    <a:cubicBezTo>
                      <a:pt x="7" y="13"/>
                      <a:pt x="10" y="11"/>
                      <a:pt x="11" y="8"/>
                    </a:cubicBezTo>
                    <a:cubicBezTo>
                      <a:pt x="7" y="4"/>
                      <a:pt x="5" y="8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" name="Freeform 24"/>
              <p:cNvSpPr/>
              <p:nvPr/>
            </p:nvSpPr>
            <p:spPr bwMode="auto">
              <a:xfrm>
                <a:off x="8586788" y="5410201"/>
                <a:ext cx="30163" cy="25400"/>
              </a:xfrm>
              <a:custGeom>
                <a:avLst/>
                <a:gdLst>
                  <a:gd name="T0" fmla="*/ 25 w 25"/>
                  <a:gd name="T1" fmla="*/ 22 h 22"/>
                  <a:gd name="T2" fmla="*/ 25 w 25"/>
                  <a:gd name="T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" h="22">
                    <a:moveTo>
                      <a:pt x="25" y="22"/>
                    </a:moveTo>
                    <a:cubicBezTo>
                      <a:pt x="11" y="21"/>
                      <a:pt x="0" y="0"/>
                      <a:pt x="2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 bwMode="auto">
              <a:xfrm>
                <a:off x="8691563" y="5384801"/>
                <a:ext cx="31750" cy="20638"/>
              </a:xfrm>
              <a:custGeom>
                <a:avLst/>
                <a:gdLst>
                  <a:gd name="T0" fmla="*/ 0 w 27"/>
                  <a:gd name="T1" fmla="*/ 0 h 17"/>
                  <a:gd name="T2" fmla="*/ 27 w 27"/>
                  <a:gd name="T3" fmla="*/ 17 h 17"/>
                  <a:gd name="T4" fmla="*/ 0 w 27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cubicBezTo>
                      <a:pt x="10" y="3"/>
                      <a:pt x="18" y="9"/>
                      <a:pt x="27" y="17"/>
                    </a:cubicBezTo>
                    <a:cubicBezTo>
                      <a:pt x="19" y="15"/>
                      <a:pt x="3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" name="Freeform 26"/>
              <p:cNvSpPr/>
              <p:nvPr/>
            </p:nvSpPr>
            <p:spPr bwMode="auto">
              <a:xfrm>
                <a:off x="8705851" y="5370513"/>
                <a:ext cx="19050" cy="15875"/>
              </a:xfrm>
              <a:custGeom>
                <a:avLst/>
                <a:gdLst>
                  <a:gd name="T0" fmla="*/ 0 w 17"/>
                  <a:gd name="T1" fmla="*/ 7 h 14"/>
                  <a:gd name="T2" fmla="*/ 10 w 17"/>
                  <a:gd name="T3" fmla="*/ 14 h 14"/>
                  <a:gd name="T4" fmla="*/ 0 w 17"/>
                  <a:gd name="T5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4">
                    <a:moveTo>
                      <a:pt x="0" y="7"/>
                    </a:moveTo>
                    <a:cubicBezTo>
                      <a:pt x="1" y="0"/>
                      <a:pt x="17" y="12"/>
                      <a:pt x="10" y="14"/>
                    </a:cubicBezTo>
                    <a:cubicBezTo>
                      <a:pt x="7" y="12"/>
                      <a:pt x="4" y="9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Freeform 27"/>
              <p:cNvSpPr/>
              <p:nvPr/>
            </p:nvSpPr>
            <p:spPr bwMode="auto">
              <a:xfrm>
                <a:off x="8796338" y="5292726"/>
                <a:ext cx="19050" cy="12700"/>
              </a:xfrm>
              <a:custGeom>
                <a:avLst/>
                <a:gdLst>
                  <a:gd name="T0" fmla="*/ 0 w 17"/>
                  <a:gd name="T1" fmla="*/ 1 h 11"/>
                  <a:gd name="T2" fmla="*/ 17 w 17"/>
                  <a:gd name="T3" fmla="*/ 8 h 11"/>
                  <a:gd name="T4" fmla="*/ 0 w 17"/>
                  <a:gd name="T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1">
                    <a:moveTo>
                      <a:pt x="0" y="1"/>
                    </a:moveTo>
                    <a:cubicBezTo>
                      <a:pt x="6" y="0"/>
                      <a:pt x="12" y="4"/>
                      <a:pt x="17" y="8"/>
                    </a:cubicBezTo>
                    <a:cubicBezTo>
                      <a:pt x="13" y="11"/>
                      <a:pt x="2" y="5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" name="Freeform 28"/>
              <p:cNvSpPr/>
              <p:nvPr/>
            </p:nvSpPr>
            <p:spPr bwMode="auto">
              <a:xfrm>
                <a:off x="8858251" y="5349876"/>
                <a:ext cx="26988" cy="19050"/>
              </a:xfrm>
              <a:custGeom>
                <a:avLst/>
                <a:gdLst>
                  <a:gd name="T0" fmla="*/ 0 w 23"/>
                  <a:gd name="T1" fmla="*/ 0 h 16"/>
                  <a:gd name="T2" fmla="*/ 0 w 23"/>
                  <a:gd name="T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" h="16">
                    <a:moveTo>
                      <a:pt x="0" y="0"/>
                    </a:moveTo>
                    <a:cubicBezTo>
                      <a:pt x="22" y="4"/>
                      <a:pt x="23" y="1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" name="Freeform 29"/>
              <p:cNvSpPr/>
              <p:nvPr/>
            </p:nvSpPr>
            <p:spPr bwMode="auto">
              <a:xfrm>
                <a:off x="8320088" y="4970463"/>
                <a:ext cx="46038" cy="28575"/>
              </a:xfrm>
              <a:custGeom>
                <a:avLst/>
                <a:gdLst>
                  <a:gd name="T0" fmla="*/ 0 w 38"/>
                  <a:gd name="T1" fmla="*/ 0 h 24"/>
                  <a:gd name="T2" fmla="*/ 14 w 38"/>
                  <a:gd name="T3" fmla="*/ 1 h 24"/>
                  <a:gd name="T4" fmla="*/ 38 w 38"/>
                  <a:gd name="T5" fmla="*/ 24 h 24"/>
                  <a:gd name="T6" fmla="*/ 0 w 3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24">
                    <a:moveTo>
                      <a:pt x="0" y="0"/>
                    </a:moveTo>
                    <a:cubicBezTo>
                      <a:pt x="5" y="0"/>
                      <a:pt x="10" y="3"/>
                      <a:pt x="14" y="1"/>
                    </a:cubicBezTo>
                    <a:cubicBezTo>
                      <a:pt x="16" y="12"/>
                      <a:pt x="31" y="15"/>
                      <a:pt x="38" y="24"/>
                    </a:cubicBezTo>
                    <a:cubicBezTo>
                      <a:pt x="23" y="23"/>
                      <a:pt x="18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" name="Freeform 30"/>
              <p:cNvSpPr/>
              <p:nvPr/>
            </p:nvSpPr>
            <p:spPr bwMode="auto">
              <a:xfrm>
                <a:off x="8443913" y="5319713"/>
                <a:ext cx="115888" cy="77788"/>
              </a:xfrm>
              <a:custGeom>
                <a:avLst/>
                <a:gdLst>
                  <a:gd name="T0" fmla="*/ 26 w 98"/>
                  <a:gd name="T1" fmla="*/ 0 h 65"/>
                  <a:gd name="T2" fmla="*/ 35 w 98"/>
                  <a:gd name="T3" fmla="*/ 8 h 65"/>
                  <a:gd name="T4" fmla="*/ 29 w 98"/>
                  <a:gd name="T5" fmla="*/ 11 h 65"/>
                  <a:gd name="T6" fmla="*/ 55 w 98"/>
                  <a:gd name="T7" fmla="*/ 27 h 65"/>
                  <a:gd name="T8" fmla="*/ 49 w 98"/>
                  <a:gd name="T9" fmla="*/ 30 h 65"/>
                  <a:gd name="T10" fmla="*/ 98 w 98"/>
                  <a:gd name="T11" fmla="*/ 65 h 65"/>
                  <a:gd name="T12" fmla="*/ 0 w 98"/>
                  <a:gd name="T13" fmla="*/ 5 h 65"/>
                  <a:gd name="T14" fmla="*/ 28 w 98"/>
                  <a:gd name="T15" fmla="*/ 13 h 65"/>
                  <a:gd name="T16" fmla="*/ 26 w 98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65">
                    <a:moveTo>
                      <a:pt x="26" y="0"/>
                    </a:moveTo>
                    <a:cubicBezTo>
                      <a:pt x="31" y="2"/>
                      <a:pt x="28" y="6"/>
                      <a:pt x="35" y="8"/>
                    </a:cubicBezTo>
                    <a:cubicBezTo>
                      <a:pt x="34" y="11"/>
                      <a:pt x="31" y="10"/>
                      <a:pt x="29" y="11"/>
                    </a:cubicBezTo>
                    <a:cubicBezTo>
                      <a:pt x="39" y="20"/>
                      <a:pt x="46" y="21"/>
                      <a:pt x="55" y="27"/>
                    </a:cubicBezTo>
                    <a:cubicBezTo>
                      <a:pt x="53" y="28"/>
                      <a:pt x="51" y="28"/>
                      <a:pt x="49" y="30"/>
                    </a:cubicBezTo>
                    <a:cubicBezTo>
                      <a:pt x="67" y="30"/>
                      <a:pt x="71" y="53"/>
                      <a:pt x="98" y="65"/>
                    </a:cubicBezTo>
                    <a:cubicBezTo>
                      <a:pt x="68" y="58"/>
                      <a:pt x="22" y="17"/>
                      <a:pt x="0" y="5"/>
                    </a:cubicBezTo>
                    <a:cubicBezTo>
                      <a:pt x="8" y="1"/>
                      <a:pt x="21" y="19"/>
                      <a:pt x="28" y="13"/>
                    </a:cubicBezTo>
                    <a:cubicBezTo>
                      <a:pt x="32" y="8"/>
                      <a:pt x="18" y="4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" name="Freeform 31"/>
              <p:cNvSpPr/>
              <p:nvPr/>
            </p:nvSpPr>
            <p:spPr bwMode="auto">
              <a:xfrm>
                <a:off x="8355013" y="5499101"/>
                <a:ext cx="36513" cy="25400"/>
              </a:xfrm>
              <a:custGeom>
                <a:avLst/>
                <a:gdLst>
                  <a:gd name="T0" fmla="*/ 19 w 31"/>
                  <a:gd name="T1" fmla="*/ 13 h 22"/>
                  <a:gd name="T2" fmla="*/ 20 w 31"/>
                  <a:gd name="T3" fmla="*/ 12 h 22"/>
                  <a:gd name="T4" fmla="*/ 31 w 31"/>
                  <a:gd name="T5" fmla="*/ 19 h 22"/>
                  <a:gd name="T6" fmla="*/ 19 w 31"/>
                  <a:gd name="T7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2">
                    <a:moveTo>
                      <a:pt x="19" y="13"/>
                    </a:moveTo>
                    <a:cubicBezTo>
                      <a:pt x="22" y="14"/>
                      <a:pt x="22" y="12"/>
                      <a:pt x="20" y="12"/>
                    </a:cubicBezTo>
                    <a:cubicBezTo>
                      <a:pt x="24" y="8"/>
                      <a:pt x="30" y="17"/>
                      <a:pt x="31" y="19"/>
                    </a:cubicBezTo>
                    <a:cubicBezTo>
                      <a:pt x="25" y="22"/>
                      <a:pt x="0" y="0"/>
                      <a:pt x="1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" name="Freeform 32"/>
              <p:cNvSpPr/>
              <p:nvPr/>
            </p:nvSpPr>
            <p:spPr bwMode="auto">
              <a:xfrm>
                <a:off x="8393113" y="5516563"/>
                <a:ext cx="223838" cy="149225"/>
              </a:xfrm>
              <a:custGeom>
                <a:avLst/>
                <a:gdLst>
                  <a:gd name="T0" fmla="*/ 152 w 188"/>
                  <a:gd name="T1" fmla="*/ 86 h 126"/>
                  <a:gd name="T2" fmla="*/ 147 w 188"/>
                  <a:gd name="T3" fmla="*/ 92 h 126"/>
                  <a:gd name="T4" fmla="*/ 188 w 188"/>
                  <a:gd name="T5" fmla="*/ 126 h 126"/>
                  <a:gd name="T6" fmla="*/ 125 w 188"/>
                  <a:gd name="T7" fmla="*/ 88 h 126"/>
                  <a:gd name="T8" fmla="*/ 117 w 188"/>
                  <a:gd name="T9" fmla="*/ 78 h 126"/>
                  <a:gd name="T10" fmla="*/ 0 w 188"/>
                  <a:gd name="T11" fmla="*/ 5 h 126"/>
                  <a:gd name="T12" fmla="*/ 82 w 188"/>
                  <a:gd name="T13" fmla="*/ 45 h 126"/>
                  <a:gd name="T14" fmla="*/ 79 w 188"/>
                  <a:gd name="T15" fmla="*/ 46 h 126"/>
                  <a:gd name="T16" fmla="*/ 152 w 188"/>
                  <a:gd name="T17" fmla="*/ 8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126">
                    <a:moveTo>
                      <a:pt x="152" y="86"/>
                    </a:moveTo>
                    <a:cubicBezTo>
                      <a:pt x="150" y="88"/>
                      <a:pt x="149" y="90"/>
                      <a:pt x="147" y="92"/>
                    </a:cubicBezTo>
                    <a:cubicBezTo>
                      <a:pt x="161" y="101"/>
                      <a:pt x="183" y="114"/>
                      <a:pt x="188" y="126"/>
                    </a:cubicBezTo>
                    <a:cubicBezTo>
                      <a:pt x="169" y="120"/>
                      <a:pt x="143" y="86"/>
                      <a:pt x="125" y="88"/>
                    </a:cubicBezTo>
                    <a:cubicBezTo>
                      <a:pt x="124" y="85"/>
                      <a:pt x="119" y="81"/>
                      <a:pt x="117" y="78"/>
                    </a:cubicBezTo>
                    <a:cubicBezTo>
                      <a:pt x="74" y="63"/>
                      <a:pt x="42" y="25"/>
                      <a:pt x="0" y="5"/>
                    </a:cubicBezTo>
                    <a:cubicBezTo>
                      <a:pt x="28" y="0"/>
                      <a:pt x="51" y="50"/>
                      <a:pt x="82" y="45"/>
                    </a:cubicBezTo>
                    <a:cubicBezTo>
                      <a:pt x="85" y="48"/>
                      <a:pt x="81" y="47"/>
                      <a:pt x="79" y="46"/>
                    </a:cubicBezTo>
                    <a:cubicBezTo>
                      <a:pt x="96" y="57"/>
                      <a:pt x="123" y="81"/>
                      <a:pt x="152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" name="Freeform 33"/>
              <p:cNvSpPr/>
              <p:nvPr/>
            </p:nvSpPr>
            <p:spPr bwMode="auto">
              <a:xfrm>
                <a:off x="8720138" y="5367338"/>
                <a:ext cx="23813" cy="9525"/>
              </a:xfrm>
              <a:custGeom>
                <a:avLst/>
                <a:gdLst>
                  <a:gd name="T0" fmla="*/ 0 w 19"/>
                  <a:gd name="T1" fmla="*/ 1 h 8"/>
                  <a:gd name="T2" fmla="*/ 17 w 19"/>
                  <a:gd name="T3" fmla="*/ 3 h 8"/>
                  <a:gd name="T4" fmla="*/ 0 w 19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8">
                    <a:moveTo>
                      <a:pt x="0" y="1"/>
                    </a:moveTo>
                    <a:cubicBezTo>
                      <a:pt x="6" y="0"/>
                      <a:pt x="12" y="3"/>
                      <a:pt x="17" y="3"/>
                    </a:cubicBezTo>
                    <a:cubicBezTo>
                      <a:pt x="19" y="5"/>
                      <a:pt x="2" y="8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" name="Freeform 34"/>
              <p:cNvSpPr>
                <a:spLocks noEditPoints="1"/>
              </p:cNvSpPr>
              <p:nvPr/>
            </p:nvSpPr>
            <p:spPr bwMode="auto">
              <a:xfrm>
                <a:off x="3519488" y="984251"/>
                <a:ext cx="5154613" cy="4514850"/>
              </a:xfrm>
              <a:custGeom>
                <a:avLst/>
                <a:gdLst>
                  <a:gd name="T0" fmla="*/ 673 w 4337"/>
                  <a:gd name="T1" fmla="*/ 180 h 3797"/>
                  <a:gd name="T2" fmla="*/ 497 w 4337"/>
                  <a:gd name="T3" fmla="*/ 67 h 3797"/>
                  <a:gd name="T4" fmla="*/ 236 w 4337"/>
                  <a:gd name="T5" fmla="*/ 5 h 3797"/>
                  <a:gd name="T6" fmla="*/ 25 w 4337"/>
                  <a:gd name="T7" fmla="*/ 184 h 3797"/>
                  <a:gd name="T8" fmla="*/ 13 w 4337"/>
                  <a:gd name="T9" fmla="*/ 383 h 3797"/>
                  <a:gd name="T10" fmla="*/ 127 w 4337"/>
                  <a:gd name="T11" fmla="*/ 684 h 3797"/>
                  <a:gd name="T12" fmla="*/ 215 w 4337"/>
                  <a:gd name="T13" fmla="*/ 820 h 3797"/>
                  <a:gd name="T14" fmla="*/ 322 w 4337"/>
                  <a:gd name="T15" fmla="*/ 940 h 3797"/>
                  <a:gd name="T16" fmla="*/ 568 w 4337"/>
                  <a:gd name="T17" fmla="*/ 1144 h 3797"/>
                  <a:gd name="T18" fmla="*/ 736 w 4337"/>
                  <a:gd name="T19" fmla="*/ 1308 h 3797"/>
                  <a:gd name="T20" fmla="*/ 807 w 4337"/>
                  <a:gd name="T21" fmla="*/ 1389 h 3797"/>
                  <a:gd name="T22" fmla="*/ 1068 w 4337"/>
                  <a:gd name="T23" fmla="*/ 1640 h 3797"/>
                  <a:gd name="T24" fmla="*/ 1280 w 4337"/>
                  <a:gd name="T25" fmla="*/ 1833 h 3797"/>
                  <a:gd name="T26" fmla="*/ 1393 w 4337"/>
                  <a:gd name="T27" fmla="*/ 1946 h 3797"/>
                  <a:gd name="T28" fmla="*/ 1577 w 4337"/>
                  <a:gd name="T29" fmla="*/ 2108 h 3797"/>
                  <a:gd name="T30" fmla="*/ 1812 w 4337"/>
                  <a:gd name="T31" fmla="*/ 2326 h 3797"/>
                  <a:gd name="T32" fmla="*/ 2091 w 4337"/>
                  <a:gd name="T33" fmla="*/ 2559 h 3797"/>
                  <a:gd name="T34" fmla="*/ 2437 w 4337"/>
                  <a:gd name="T35" fmla="*/ 2838 h 3797"/>
                  <a:gd name="T36" fmla="*/ 2796 w 4337"/>
                  <a:gd name="T37" fmla="*/ 3117 h 3797"/>
                  <a:gd name="T38" fmla="*/ 3050 w 4337"/>
                  <a:gd name="T39" fmla="*/ 3303 h 3797"/>
                  <a:gd name="T40" fmla="*/ 3257 w 4337"/>
                  <a:gd name="T41" fmla="*/ 3437 h 3797"/>
                  <a:gd name="T42" fmla="*/ 3461 w 4337"/>
                  <a:gd name="T43" fmla="*/ 3543 h 3797"/>
                  <a:gd name="T44" fmla="*/ 3547 w 4337"/>
                  <a:gd name="T45" fmla="*/ 3569 h 3797"/>
                  <a:gd name="T46" fmla="*/ 3664 w 4337"/>
                  <a:gd name="T47" fmla="*/ 3635 h 3797"/>
                  <a:gd name="T48" fmla="*/ 3728 w 4337"/>
                  <a:gd name="T49" fmla="*/ 3676 h 3797"/>
                  <a:gd name="T50" fmla="*/ 3835 w 4337"/>
                  <a:gd name="T51" fmla="*/ 3703 h 3797"/>
                  <a:gd name="T52" fmla="*/ 3958 w 4337"/>
                  <a:gd name="T53" fmla="*/ 3773 h 3797"/>
                  <a:gd name="T54" fmla="*/ 3895 w 4337"/>
                  <a:gd name="T55" fmla="*/ 3728 h 3797"/>
                  <a:gd name="T56" fmla="*/ 3867 w 4337"/>
                  <a:gd name="T57" fmla="*/ 3686 h 3797"/>
                  <a:gd name="T58" fmla="*/ 3745 w 4337"/>
                  <a:gd name="T59" fmla="*/ 3593 h 3797"/>
                  <a:gd name="T60" fmla="*/ 3805 w 4337"/>
                  <a:gd name="T61" fmla="*/ 3606 h 3797"/>
                  <a:gd name="T62" fmla="*/ 3735 w 4337"/>
                  <a:gd name="T63" fmla="*/ 3562 h 3797"/>
                  <a:gd name="T64" fmla="*/ 3744 w 4337"/>
                  <a:gd name="T65" fmla="*/ 3537 h 3797"/>
                  <a:gd name="T66" fmla="*/ 3909 w 4337"/>
                  <a:gd name="T67" fmla="*/ 3615 h 3797"/>
                  <a:gd name="T68" fmla="*/ 3808 w 4337"/>
                  <a:gd name="T69" fmla="*/ 3537 h 3797"/>
                  <a:gd name="T70" fmla="*/ 3728 w 4337"/>
                  <a:gd name="T71" fmla="*/ 3433 h 3797"/>
                  <a:gd name="T72" fmla="*/ 3710 w 4337"/>
                  <a:gd name="T73" fmla="*/ 3367 h 3797"/>
                  <a:gd name="T74" fmla="*/ 3888 w 4337"/>
                  <a:gd name="T75" fmla="*/ 3479 h 3797"/>
                  <a:gd name="T76" fmla="*/ 3865 w 4337"/>
                  <a:gd name="T77" fmla="*/ 3378 h 3797"/>
                  <a:gd name="T78" fmla="*/ 4162 w 4337"/>
                  <a:gd name="T79" fmla="*/ 3581 h 3797"/>
                  <a:gd name="T80" fmla="*/ 3979 w 4337"/>
                  <a:gd name="T81" fmla="*/ 3454 h 3797"/>
                  <a:gd name="T82" fmla="*/ 3887 w 4337"/>
                  <a:gd name="T83" fmla="*/ 3321 h 3797"/>
                  <a:gd name="T84" fmla="*/ 3838 w 4337"/>
                  <a:gd name="T85" fmla="*/ 3282 h 3797"/>
                  <a:gd name="T86" fmla="*/ 3682 w 4337"/>
                  <a:gd name="T87" fmla="*/ 3149 h 3797"/>
                  <a:gd name="T88" fmla="*/ 3502 w 4337"/>
                  <a:gd name="T89" fmla="*/ 2998 h 3797"/>
                  <a:gd name="T90" fmla="*/ 3329 w 4337"/>
                  <a:gd name="T91" fmla="*/ 2841 h 3797"/>
                  <a:gd name="T92" fmla="*/ 3044 w 4337"/>
                  <a:gd name="T93" fmla="*/ 2615 h 3797"/>
                  <a:gd name="T94" fmla="*/ 2595 w 4337"/>
                  <a:gd name="T95" fmla="*/ 2250 h 3797"/>
                  <a:gd name="T96" fmla="*/ 2435 w 4337"/>
                  <a:gd name="T97" fmla="*/ 2108 h 3797"/>
                  <a:gd name="T98" fmla="*/ 2187 w 4337"/>
                  <a:gd name="T99" fmla="*/ 1889 h 3797"/>
                  <a:gd name="T100" fmla="*/ 1976 w 4337"/>
                  <a:gd name="T101" fmla="*/ 1699 h 3797"/>
                  <a:gd name="T102" fmla="*/ 1741 w 4337"/>
                  <a:gd name="T103" fmla="*/ 1463 h 3797"/>
                  <a:gd name="T104" fmla="*/ 1504 w 4337"/>
                  <a:gd name="T105" fmla="*/ 1212 h 3797"/>
                  <a:gd name="T106" fmla="*/ 1330 w 4337"/>
                  <a:gd name="T107" fmla="*/ 1031 h 3797"/>
                  <a:gd name="T108" fmla="*/ 1119 w 4337"/>
                  <a:gd name="T109" fmla="*/ 787 h 3797"/>
                  <a:gd name="T110" fmla="*/ 975 w 4337"/>
                  <a:gd name="T111" fmla="*/ 599 h 3797"/>
                  <a:gd name="T112" fmla="*/ 824 w 4337"/>
                  <a:gd name="T113" fmla="*/ 367 h 3797"/>
                  <a:gd name="T114" fmla="*/ 3675 w 4337"/>
                  <a:gd name="T115" fmla="*/ 3598 h 3797"/>
                  <a:gd name="T116" fmla="*/ 3770 w 4337"/>
                  <a:gd name="T117" fmla="*/ 3652 h 3797"/>
                  <a:gd name="T118" fmla="*/ 3681 w 4337"/>
                  <a:gd name="T119" fmla="*/ 3598 h 3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37" h="3797">
                    <a:moveTo>
                      <a:pt x="807" y="309"/>
                    </a:moveTo>
                    <a:cubicBezTo>
                      <a:pt x="800" y="300"/>
                      <a:pt x="786" y="296"/>
                      <a:pt x="779" y="287"/>
                    </a:cubicBezTo>
                    <a:cubicBezTo>
                      <a:pt x="761" y="266"/>
                      <a:pt x="752" y="243"/>
                      <a:pt x="731" y="225"/>
                    </a:cubicBezTo>
                    <a:cubicBezTo>
                      <a:pt x="713" y="209"/>
                      <a:pt x="690" y="198"/>
                      <a:pt x="673" y="180"/>
                    </a:cubicBezTo>
                    <a:cubicBezTo>
                      <a:pt x="659" y="167"/>
                      <a:pt x="653" y="164"/>
                      <a:pt x="643" y="156"/>
                    </a:cubicBezTo>
                    <a:cubicBezTo>
                      <a:pt x="629" y="145"/>
                      <a:pt x="617" y="133"/>
                      <a:pt x="607" y="124"/>
                    </a:cubicBezTo>
                    <a:cubicBezTo>
                      <a:pt x="596" y="114"/>
                      <a:pt x="586" y="108"/>
                      <a:pt x="573" y="108"/>
                    </a:cubicBezTo>
                    <a:cubicBezTo>
                      <a:pt x="547" y="97"/>
                      <a:pt x="521" y="77"/>
                      <a:pt x="497" y="67"/>
                    </a:cubicBezTo>
                    <a:cubicBezTo>
                      <a:pt x="493" y="66"/>
                      <a:pt x="489" y="59"/>
                      <a:pt x="488" y="59"/>
                    </a:cubicBezTo>
                    <a:cubicBezTo>
                      <a:pt x="428" y="34"/>
                      <a:pt x="368" y="39"/>
                      <a:pt x="308" y="0"/>
                    </a:cubicBezTo>
                    <a:cubicBezTo>
                      <a:pt x="295" y="3"/>
                      <a:pt x="280" y="10"/>
                      <a:pt x="262" y="10"/>
                    </a:cubicBezTo>
                    <a:cubicBezTo>
                      <a:pt x="254" y="10"/>
                      <a:pt x="243" y="3"/>
                      <a:pt x="236" y="5"/>
                    </a:cubicBezTo>
                    <a:cubicBezTo>
                      <a:pt x="208" y="9"/>
                      <a:pt x="192" y="37"/>
                      <a:pt x="162" y="29"/>
                    </a:cubicBezTo>
                    <a:cubicBezTo>
                      <a:pt x="156" y="31"/>
                      <a:pt x="158" y="36"/>
                      <a:pt x="156" y="39"/>
                    </a:cubicBezTo>
                    <a:cubicBezTo>
                      <a:pt x="118" y="69"/>
                      <a:pt x="93" y="102"/>
                      <a:pt x="60" y="120"/>
                    </a:cubicBezTo>
                    <a:cubicBezTo>
                      <a:pt x="54" y="147"/>
                      <a:pt x="32" y="160"/>
                      <a:pt x="25" y="184"/>
                    </a:cubicBezTo>
                    <a:cubicBezTo>
                      <a:pt x="20" y="199"/>
                      <a:pt x="22" y="219"/>
                      <a:pt x="19" y="236"/>
                    </a:cubicBezTo>
                    <a:cubicBezTo>
                      <a:pt x="16" y="254"/>
                      <a:pt x="16" y="271"/>
                      <a:pt x="12" y="288"/>
                    </a:cubicBezTo>
                    <a:cubicBezTo>
                      <a:pt x="0" y="297"/>
                      <a:pt x="9" y="312"/>
                      <a:pt x="1" y="322"/>
                    </a:cubicBezTo>
                    <a:cubicBezTo>
                      <a:pt x="7" y="343"/>
                      <a:pt x="7" y="362"/>
                      <a:pt x="13" y="383"/>
                    </a:cubicBezTo>
                    <a:cubicBezTo>
                      <a:pt x="10" y="388"/>
                      <a:pt x="11" y="393"/>
                      <a:pt x="7" y="397"/>
                    </a:cubicBezTo>
                    <a:cubicBezTo>
                      <a:pt x="14" y="445"/>
                      <a:pt x="18" y="498"/>
                      <a:pt x="47" y="549"/>
                    </a:cubicBezTo>
                    <a:cubicBezTo>
                      <a:pt x="50" y="553"/>
                      <a:pt x="56" y="563"/>
                      <a:pt x="60" y="568"/>
                    </a:cubicBezTo>
                    <a:cubicBezTo>
                      <a:pt x="88" y="601"/>
                      <a:pt x="127" y="654"/>
                      <a:pt x="127" y="684"/>
                    </a:cubicBezTo>
                    <a:cubicBezTo>
                      <a:pt x="131" y="691"/>
                      <a:pt x="134" y="688"/>
                      <a:pt x="138" y="695"/>
                    </a:cubicBezTo>
                    <a:cubicBezTo>
                      <a:pt x="134" y="704"/>
                      <a:pt x="136" y="733"/>
                      <a:pt x="149" y="748"/>
                    </a:cubicBezTo>
                    <a:cubicBezTo>
                      <a:pt x="154" y="753"/>
                      <a:pt x="171" y="754"/>
                      <a:pt x="182" y="764"/>
                    </a:cubicBezTo>
                    <a:cubicBezTo>
                      <a:pt x="199" y="779"/>
                      <a:pt x="200" y="806"/>
                      <a:pt x="215" y="820"/>
                    </a:cubicBezTo>
                    <a:cubicBezTo>
                      <a:pt x="222" y="826"/>
                      <a:pt x="236" y="826"/>
                      <a:pt x="245" y="832"/>
                    </a:cubicBezTo>
                    <a:cubicBezTo>
                      <a:pt x="255" y="839"/>
                      <a:pt x="268" y="853"/>
                      <a:pt x="279" y="868"/>
                    </a:cubicBezTo>
                    <a:cubicBezTo>
                      <a:pt x="291" y="882"/>
                      <a:pt x="301" y="897"/>
                      <a:pt x="306" y="906"/>
                    </a:cubicBezTo>
                    <a:cubicBezTo>
                      <a:pt x="315" y="921"/>
                      <a:pt x="312" y="932"/>
                      <a:pt x="322" y="940"/>
                    </a:cubicBezTo>
                    <a:cubicBezTo>
                      <a:pt x="331" y="947"/>
                      <a:pt x="344" y="947"/>
                      <a:pt x="355" y="937"/>
                    </a:cubicBezTo>
                    <a:cubicBezTo>
                      <a:pt x="401" y="940"/>
                      <a:pt x="437" y="1019"/>
                      <a:pt x="481" y="1047"/>
                    </a:cubicBezTo>
                    <a:cubicBezTo>
                      <a:pt x="497" y="1083"/>
                      <a:pt x="534" y="1096"/>
                      <a:pt x="556" y="1124"/>
                    </a:cubicBezTo>
                    <a:cubicBezTo>
                      <a:pt x="560" y="1129"/>
                      <a:pt x="563" y="1138"/>
                      <a:pt x="568" y="1144"/>
                    </a:cubicBezTo>
                    <a:cubicBezTo>
                      <a:pt x="577" y="1152"/>
                      <a:pt x="592" y="1160"/>
                      <a:pt x="604" y="1170"/>
                    </a:cubicBezTo>
                    <a:cubicBezTo>
                      <a:pt x="625" y="1187"/>
                      <a:pt x="640" y="1205"/>
                      <a:pt x="659" y="1217"/>
                    </a:cubicBezTo>
                    <a:cubicBezTo>
                      <a:pt x="667" y="1255"/>
                      <a:pt x="700" y="1258"/>
                      <a:pt x="719" y="1280"/>
                    </a:cubicBezTo>
                    <a:cubicBezTo>
                      <a:pt x="726" y="1288"/>
                      <a:pt x="728" y="1300"/>
                      <a:pt x="736" y="1308"/>
                    </a:cubicBezTo>
                    <a:cubicBezTo>
                      <a:pt x="743" y="1316"/>
                      <a:pt x="754" y="1319"/>
                      <a:pt x="761" y="1328"/>
                    </a:cubicBezTo>
                    <a:cubicBezTo>
                      <a:pt x="768" y="1336"/>
                      <a:pt x="771" y="1349"/>
                      <a:pt x="778" y="1356"/>
                    </a:cubicBezTo>
                    <a:cubicBezTo>
                      <a:pt x="784" y="1362"/>
                      <a:pt x="791" y="1364"/>
                      <a:pt x="795" y="1369"/>
                    </a:cubicBezTo>
                    <a:cubicBezTo>
                      <a:pt x="800" y="1376"/>
                      <a:pt x="800" y="1383"/>
                      <a:pt x="807" y="1389"/>
                    </a:cubicBezTo>
                    <a:cubicBezTo>
                      <a:pt x="814" y="1395"/>
                      <a:pt x="826" y="1397"/>
                      <a:pt x="833" y="1403"/>
                    </a:cubicBezTo>
                    <a:cubicBezTo>
                      <a:pt x="859" y="1426"/>
                      <a:pt x="879" y="1459"/>
                      <a:pt x="912" y="1473"/>
                    </a:cubicBezTo>
                    <a:cubicBezTo>
                      <a:pt x="944" y="1524"/>
                      <a:pt x="994" y="1548"/>
                      <a:pt x="1033" y="1607"/>
                    </a:cubicBezTo>
                    <a:cubicBezTo>
                      <a:pt x="1047" y="1617"/>
                      <a:pt x="1058" y="1624"/>
                      <a:pt x="1068" y="1640"/>
                    </a:cubicBezTo>
                    <a:cubicBezTo>
                      <a:pt x="1072" y="1642"/>
                      <a:pt x="1075" y="1639"/>
                      <a:pt x="1079" y="1644"/>
                    </a:cubicBezTo>
                    <a:cubicBezTo>
                      <a:pt x="1101" y="1674"/>
                      <a:pt x="1139" y="1690"/>
                      <a:pt x="1161" y="1721"/>
                    </a:cubicBezTo>
                    <a:cubicBezTo>
                      <a:pt x="1163" y="1721"/>
                      <a:pt x="1166" y="1720"/>
                      <a:pt x="1168" y="1721"/>
                    </a:cubicBezTo>
                    <a:cubicBezTo>
                      <a:pt x="1198" y="1764"/>
                      <a:pt x="1243" y="1812"/>
                      <a:pt x="1280" y="1833"/>
                    </a:cubicBezTo>
                    <a:cubicBezTo>
                      <a:pt x="1287" y="1847"/>
                      <a:pt x="1300" y="1859"/>
                      <a:pt x="1313" y="1871"/>
                    </a:cubicBezTo>
                    <a:cubicBezTo>
                      <a:pt x="1320" y="1877"/>
                      <a:pt x="1328" y="1882"/>
                      <a:pt x="1335" y="1888"/>
                    </a:cubicBezTo>
                    <a:cubicBezTo>
                      <a:pt x="1342" y="1894"/>
                      <a:pt x="1350" y="1900"/>
                      <a:pt x="1357" y="1907"/>
                    </a:cubicBezTo>
                    <a:cubicBezTo>
                      <a:pt x="1370" y="1920"/>
                      <a:pt x="1379" y="1936"/>
                      <a:pt x="1393" y="1946"/>
                    </a:cubicBezTo>
                    <a:cubicBezTo>
                      <a:pt x="1419" y="1967"/>
                      <a:pt x="1447" y="2001"/>
                      <a:pt x="1472" y="2022"/>
                    </a:cubicBezTo>
                    <a:cubicBezTo>
                      <a:pt x="1480" y="2028"/>
                      <a:pt x="1490" y="2030"/>
                      <a:pt x="1497" y="2036"/>
                    </a:cubicBezTo>
                    <a:cubicBezTo>
                      <a:pt x="1511" y="2047"/>
                      <a:pt x="1520" y="2064"/>
                      <a:pt x="1535" y="2074"/>
                    </a:cubicBezTo>
                    <a:cubicBezTo>
                      <a:pt x="1549" y="2085"/>
                      <a:pt x="1563" y="2096"/>
                      <a:pt x="1577" y="2108"/>
                    </a:cubicBezTo>
                    <a:cubicBezTo>
                      <a:pt x="1591" y="2120"/>
                      <a:pt x="1604" y="2133"/>
                      <a:pt x="1617" y="2146"/>
                    </a:cubicBezTo>
                    <a:cubicBezTo>
                      <a:pt x="1643" y="2171"/>
                      <a:pt x="1668" y="2197"/>
                      <a:pt x="1690" y="2218"/>
                    </a:cubicBezTo>
                    <a:cubicBezTo>
                      <a:pt x="1704" y="2231"/>
                      <a:pt x="1720" y="2237"/>
                      <a:pt x="1737" y="2250"/>
                    </a:cubicBezTo>
                    <a:cubicBezTo>
                      <a:pt x="1765" y="2271"/>
                      <a:pt x="1784" y="2304"/>
                      <a:pt x="1812" y="2326"/>
                    </a:cubicBezTo>
                    <a:cubicBezTo>
                      <a:pt x="1819" y="2331"/>
                      <a:pt x="1828" y="2334"/>
                      <a:pt x="1834" y="2339"/>
                    </a:cubicBezTo>
                    <a:cubicBezTo>
                      <a:pt x="1851" y="2352"/>
                      <a:pt x="1863" y="2369"/>
                      <a:pt x="1880" y="2384"/>
                    </a:cubicBezTo>
                    <a:cubicBezTo>
                      <a:pt x="1921" y="2420"/>
                      <a:pt x="1968" y="2448"/>
                      <a:pt x="2000" y="2489"/>
                    </a:cubicBezTo>
                    <a:cubicBezTo>
                      <a:pt x="2029" y="2506"/>
                      <a:pt x="2060" y="2532"/>
                      <a:pt x="2091" y="2559"/>
                    </a:cubicBezTo>
                    <a:cubicBezTo>
                      <a:pt x="2123" y="2586"/>
                      <a:pt x="2154" y="2616"/>
                      <a:pt x="2183" y="2639"/>
                    </a:cubicBezTo>
                    <a:cubicBezTo>
                      <a:pt x="2203" y="2643"/>
                      <a:pt x="2210" y="2660"/>
                      <a:pt x="2224" y="2671"/>
                    </a:cubicBezTo>
                    <a:cubicBezTo>
                      <a:pt x="2267" y="2703"/>
                      <a:pt x="2328" y="2740"/>
                      <a:pt x="2365" y="2783"/>
                    </a:cubicBezTo>
                    <a:cubicBezTo>
                      <a:pt x="2389" y="2801"/>
                      <a:pt x="2413" y="2819"/>
                      <a:pt x="2437" y="2838"/>
                    </a:cubicBezTo>
                    <a:cubicBezTo>
                      <a:pt x="2461" y="2856"/>
                      <a:pt x="2485" y="2874"/>
                      <a:pt x="2509" y="2893"/>
                    </a:cubicBezTo>
                    <a:cubicBezTo>
                      <a:pt x="2557" y="2930"/>
                      <a:pt x="2605" y="2968"/>
                      <a:pt x="2652" y="3006"/>
                    </a:cubicBezTo>
                    <a:cubicBezTo>
                      <a:pt x="2676" y="3025"/>
                      <a:pt x="2700" y="3044"/>
                      <a:pt x="2724" y="3063"/>
                    </a:cubicBezTo>
                    <a:cubicBezTo>
                      <a:pt x="2748" y="3081"/>
                      <a:pt x="2772" y="3099"/>
                      <a:pt x="2796" y="3117"/>
                    </a:cubicBezTo>
                    <a:cubicBezTo>
                      <a:pt x="2845" y="3153"/>
                      <a:pt x="2894" y="3188"/>
                      <a:pt x="2943" y="3221"/>
                    </a:cubicBezTo>
                    <a:cubicBezTo>
                      <a:pt x="2952" y="3239"/>
                      <a:pt x="2978" y="3253"/>
                      <a:pt x="2994" y="3259"/>
                    </a:cubicBezTo>
                    <a:cubicBezTo>
                      <a:pt x="2993" y="3265"/>
                      <a:pt x="3002" y="3271"/>
                      <a:pt x="3008" y="3278"/>
                    </a:cubicBezTo>
                    <a:cubicBezTo>
                      <a:pt x="3023" y="3282"/>
                      <a:pt x="3037" y="3292"/>
                      <a:pt x="3050" y="3303"/>
                    </a:cubicBezTo>
                    <a:cubicBezTo>
                      <a:pt x="3064" y="3314"/>
                      <a:pt x="3078" y="3327"/>
                      <a:pt x="3093" y="3337"/>
                    </a:cubicBezTo>
                    <a:cubicBezTo>
                      <a:pt x="3108" y="3333"/>
                      <a:pt x="3120" y="3354"/>
                      <a:pt x="3137" y="3355"/>
                    </a:cubicBezTo>
                    <a:cubicBezTo>
                      <a:pt x="3138" y="3365"/>
                      <a:pt x="3127" y="3355"/>
                      <a:pt x="3133" y="3364"/>
                    </a:cubicBezTo>
                    <a:cubicBezTo>
                      <a:pt x="3166" y="3361"/>
                      <a:pt x="3224" y="3420"/>
                      <a:pt x="3257" y="3437"/>
                    </a:cubicBezTo>
                    <a:cubicBezTo>
                      <a:pt x="3255" y="3435"/>
                      <a:pt x="3257" y="3432"/>
                      <a:pt x="3259" y="3434"/>
                    </a:cubicBezTo>
                    <a:cubicBezTo>
                      <a:pt x="3263" y="3444"/>
                      <a:pt x="3273" y="3438"/>
                      <a:pt x="3281" y="3444"/>
                    </a:cubicBezTo>
                    <a:cubicBezTo>
                      <a:pt x="3335" y="3483"/>
                      <a:pt x="3387" y="3493"/>
                      <a:pt x="3437" y="3520"/>
                    </a:cubicBezTo>
                    <a:cubicBezTo>
                      <a:pt x="3441" y="3527"/>
                      <a:pt x="3450" y="3546"/>
                      <a:pt x="3461" y="3543"/>
                    </a:cubicBezTo>
                    <a:cubicBezTo>
                      <a:pt x="3453" y="3536"/>
                      <a:pt x="3442" y="3529"/>
                      <a:pt x="3449" y="3522"/>
                    </a:cubicBezTo>
                    <a:cubicBezTo>
                      <a:pt x="3460" y="3535"/>
                      <a:pt x="3481" y="3545"/>
                      <a:pt x="3494" y="3545"/>
                    </a:cubicBezTo>
                    <a:cubicBezTo>
                      <a:pt x="3512" y="3557"/>
                      <a:pt x="3518" y="3568"/>
                      <a:pt x="3537" y="3573"/>
                    </a:cubicBezTo>
                    <a:cubicBezTo>
                      <a:pt x="3540" y="3576"/>
                      <a:pt x="3539" y="3563"/>
                      <a:pt x="3547" y="3569"/>
                    </a:cubicBezTo>
                    <a:cubicBezTo>
                      <a:pt x="3567" y="3590"/>
                      <a:pt x="3584" y="3593"/>
                      <a:pt x="3602" y="3612"/>
                    </a:cubicBezTo>
                    <a:cubicBezTo>
                      <a:pt x="3614" y="3610"/>
                      <a:pt x="3640" y="3626"/>
                      <a:pt x="3645" y="3635"/>
                    </a:cubicBezTo>
                    <a:cubicBezTo>
                      <a:pt x="3654" y="3637"/>
                      <a:pt x="3642" y="3624"/>
                      <a:pt x="3649" y="3626"/>
                    </a:cubicBezTo>
                    <a:cubicBezTo>
                      <a:pt x="3654" y="3629"/>
                      <a:pt x="3659" y="3632"/>
                      <a:pt x="3664" y="3635"/>
                    </a:cubicBezTo>
                    <a:cubicBezTo>
                      <a:pt x="3669" y="3638"/>
                      <a:pt x="3674" y="3641"/>
                      <a:pt x="3679" y="3644"/>
                    </a:cubicBezTo>
                    <a:cubicBezTo>
                      <a:pt x="3689" y="3650"/>
                      <a:pt x="3697" y="3657"/>
                      <a:pt x="3705" y="3666"/>
                    </a:cubicBezTo>
                    <a:cubicBezTo>
                      <a:pt x="3711" y="3666"/>
                      <a:pt x="3718" y="3663"/>
                      <a:pt x="3726" y="3667"/>
                    </a:cubicBezTo>
                    <a:cubicBezTo>
                      <a:pt x="3731" y="3670"/>
                      <a:pt x="3719" y="3673"/>
                      <a:pt x="3728" y="3676"/>
                    </a:cubicBezTo>
                    <a:cubicBezTo>
                      <a:pt x="3738" y="3677"/>
                      <a:pt x="3728" y="3665"/>
                      <a:pt x="3734" y="3661"/>
                    </a:cubicBezTo>
                    <a:cubicBezTo>
                      <a:pt x="3745" y="3666"/>
                      <a:pt x="3746" y="3660"/>
                      <a:pt x="3754" y="3660"/>
                    </a:cubicBezTo>
                    <a:cubicBezTo>
                      <a:pt x="3764" y="3673"/>
                      <a:pt x="3780" y="3671"/>
                      <a:pt x="3794" y="3677"/>
                    </a:cubicBezTo>
                    <a:cubicBezTo>
                      <a:pt x="3809" y="3684"/>
                      <a:pt x="3821" y="3697"/>
                      <a:pt x="3835" y="3703"/>
                    </a:cubicBezTo>
                    <a:cubicBezTo>
                      <a:pt x="3847" y="3708"/>
                      <a:pt x="3855" y="3706"/>
                      <a:pt x="3867" y="3715"/>
                    </a:cubicBezTo>
                    <a:cubicBezTo>
                      <a:pt x="3876" y="3722"/>
                      <a:pt x="3881" y="3733"/>
                      <a:pt x="3892" y="3740"/>
                    </a:cubicBezTo>
                    <a:cubicBezTo>
                      <a:pt x="3898" y="3743"/>
                      <a:pt x="3892" y="3732"/>
                      <a:pt x="3900" y="3737"/>
                    </a:cubicBezTo>
                    <a:cubicBezTo>
                      <a:pt x="3920" y="3750"/>
                      <a:pt x="3939" y="3762"/>
                      <a:pt x="3958" y="3773"/>
                    </a:cubicBezTo>
                    <a:cubicBezTo>
                      <a:pt x="3977" y="3783"/>
                      <a:pt x="3995" y="3792"/>
                      <a:pt x="4013" y="3797"/>
                    </a:cubicBezTo>
                    <a:cubicBezTo>
                      <a:pt x="4000" y="3793"/>
                      <a:pt x="3989" y="3787"/>
                      <a:pt x="3979" y="3781"/>
                    </a:cubicBezTo>
                    <a:cubicBezTo>
                      <a:pt x="3969" y="3775"/>
                      <a:pt x="3960" y="3768"/>
                      <a:pt x="3951" y="3762"/>
                    </a:cubicBezTo>
                    <a:cubicBezTo>
                      <a:pt x="3934" y="3749"/>
                      <a:pt x="3917" y="3736"/>
                      <a:pt x="3895" y="3728"/>
                    </a:cubicBezTo>
                    <a:cubicBezTo>
                      <a:pt x="3894" y="3717"/>
                      <a:pt x="3875" y="3721"/>
                      <a:pt x="3876" y="3707"/>
                    </a:cubicBezTo>
                    <a:cubicBezTo>
                      <a:pt x="3870" y="3709"/>
                      <a:pt x="3877" y="3718"/>
                      <a:pt x="3869" y="3712"/>
                    </a:cubicBezTo>
                    <a:cubicBezTo>
                      <a:pt x="3867" y="3709"/>
                      <a:pt x="3867" y="3707"/>
                      <a:pt x="3862" y="3704"/>
                    </a:cubicBezTo>
                    <a:cubicBezTo>
                      <a:pt x="3874" y="3700"/>
                      <a:pt x="3866" y="3694"/>
                      <a:pt x="3867" y="3686"/>
                    </a:cubicBezTo>
                    <a:cubicBezTo>
                      <a:pt x="3835" y="3664"/>
                      <a:pt x="3807" y="3650"/>
                      <a:pt x="3780" y="3631"/>
                    </a:cubicBezTo>
                    <a:cubicBezTo>
                      <a:pt x="3773" y="3629"/>
                      <a:pt x="3780" y="3638"/>
                      <a:pt x="3773" y="3635"/>
                    </a:cubicBezTo>
                    <a:cubicBezTo>
                      <a:pt x="3761" y="3629"/>
                      <a:pt x="3754" y="3622"/>
                      <a:pt x="3740" y="3616"/>
                    </a:cubicBezTo>
                    <a:cubicBezTo>
                      <a:pt x="3741" y="3607"/>
                      <a:pt x="3735" y="3598"/>
                      <a:pt x="3745" y="3593"/>
                    </a:cubicBezTo>
                    <a:cubicBezTo>
                      <a:pt x="3782" y="3620"/>
                      <a:pt x="3841" y="3644"/>
                      <a:pt x="3886" y="3674"/>
                    </a:cubicBezTo>
                    <a:cubicBezTo>
                      <a:pt x="3899" y="3683"/>
                      <a:pt x="3909" y="3699"/>
                      <a:pt x="3923" y="3695"/>
                    </a:cubicBezTo>
                    <a:cubicBezTo>
                      <a:pt x="3901" y="3684"/>
                      <a:pt x="3893" y="3661"/>
                      <a:pt x="3877" y="3648"/>
                    </a:cubicBezTo>
                    <a:cubicBezTo>
                      <a:pt x="3856" y="3631"/>
                      <a:pt x="3825" y="3624"/>
                      <a:pt x="3805" y="3606"/>
                    </a:cubicBezTo>
                    <a:cubicBezTo>
                      <a:pt x="3799" y="3601"/>
                      <a:pt x="3799" y="3597"/>
                      <a:pt x="3793" y="3593"/>
                    </a:cubicBezTo>
                    <a:cubicBezTo>
                      <a:pt x="3789" y="3590"/>
                      <a:pt x="3778" y="3589"/>
                      <a:pt x="3773" y="3585"/>
                    </a:cubicBezTo>
                    <a:cubicBezTo>
                      <a:pt x="3768" y="3581"/>
                      <a:pt x="3771" y="3578"/>
                      <a:pt x="3766" y="3575"/>
                    </a:cubicBezTo>
                    <a:cubicBezTo>
                      <a:pt x="3756" y="3569"/>
                      <a:pt x="3745" y="3569"/>
                      <a:pt x="3735" y="3562"/>
                    </a:cubicBezTo>
                    <a:cubicBezTo>
                      <a:pt x="3718" y="3549"/>
                      <a:pt x="3706" y="3531"/>
                      <a:pt x="3686" y="3519"/>
                    </a:cubicBezTo>
                    <a:cubicBezTo>
                      <a:pt x="3684" y="3513"/>
                      <a:pt x="3691" y="3508"/>
                      <a:pt x="3696" y="3510"/>
                    </a:cubicBezTo>
                    <a:cubicBezTo>
                      <a:pt x="3718" y="3526"/>
                      <a:pt x="3722" y="3529"/>
                      <a:pt x="3745" y="3545"/>
                    </a:cubicBezTo>
                    <a:cubicBezTo>
                      <a:pt x="3743" y="3542"/>
                      <a:pt x="3742" y="3540"/>
                      <a:pt x="3744" y="3537"/>
                    </a:cubicBezTo>
                    <a:cubicBezTo>
                      <a:pt x="3751" y="3543"/>
                      <a:pt x="3752" y="3547"/>
                      <a:pt x="3760" y="3546"/>
                    </a:cubicBezTo>
                    <a:cubicBezTo>
                      <a:pt x="3742" y="3535"/>
                      <a:pt x="3753" y="3524"/>
                      <a:pt x="3763" y="3522"/>
                    </a:cubicBezTo>
                    <a:cubicBezTo>
                      <a:pt x="3803" y="3554"/>
                      <a:pt x="3859" y="3586"/>
                      <a:pt x="3890" y="3615"/>
                    </a:cubicBezTo>
                    <a:cubicBezTo>
                      <a:pt x="3896" y="3614"/>
                      <a:pt x="3902" y="3611"/>
                      <a:pt x="3909" y="3615"/>
                    </a:cubicBezTo>
                    <a:cubicBezTo>
                      <a:pt x="3951" y="3638"/>
                      <a:pt x="3991" y="3674"/>
                      <a:pt x="4036" y="3700"/>
                    </a:cubicBezTo>
                    <a:cubicBezTo>
                      <a:pt x="3995" y="3656"/>
                      <a:pt x="3941" y="3626"/>
                      <a:pt x="3883" y="3591"/>
                    </a:cubicBezTo>
                    <a:cubicBezTo>
                      <a:pt x="3882" y="3588"/>
                      <a:pt x="3887" y="3585"/>
                      <a:pt x="3881" y="3582"/>
                    </a:cubicBezTo>
                    <a:cubicBezTo>
                      <a:pt x="3854" y="3569"/>
                      <a:pt x="3828" y="3548"/>
                      <a:pt x="3808" y="3537"/>
                    </a:cubicBezTo>
                    <a:cubicBezTo>
                      <a:pt x="3805" y="3524"/>
                      <a:pt x="3802" y="3512"/>
                      <a:pt x="3799" y="3499"/>
                    </a:cubicBezTo>
                    <a:cubicBezTo>
                      <a:pt x="3792" y="3495"/>
                      <a:pt x="3785" y="3490"/>
                      <a:pt x="3778" y="3485"/>
                    </a:cubicBezTo>
                    <a:cubicBezTo>
                      <a:pt x="3771" y="3480"/>
                      <a:pt x="3765" y="3474"/>
                      <a:pt x="3759" y="3469"/>
                    </a:cubicBezTo>
                    <a:cubicBezTo>
                      <a:pt x="3748" y="3457"/>
                      <a:pt x="3738" y="3445"/>
                      <a:pt x="3728" y="3433"/>
                    </a:cubicBezTo>
                    <a:cubicBezTo>
                      <a:pt x="3708" y="3409"/>
                      <a:pt x="3689" y="3384"/>
                      <a:pt x="3662" y="3364"/>
                    </a:cubicBezTo>
                    <a:cubicBezTo>
                      <a:pt x="3665" y="3360"/>
                      <a:pt x="3662" y="3355"/>
                      <a:pt x="3663" y="3350"/>
                    </a:cubicBezTo>
                    <a:cubicBezTo>
                      <a:pt x="3670" y="3350"/>
                      <a:pt x="3677" y="3347"/>
                      <a:pt x="3684" y="3348"/>
                    </a:cubicBezTo>
                    <a:cubicBezTo>
                      <a:pt x="3694" y="3354"/>
                      <a:pt x="3705" y="3358"/>
                      <a:pt x="3710" y="3367"/>
                    </a:cubicBezTo>
                    <a:cubicBezTo>
                      <a:pt x="3738" y="3378"/>
                      <a:pt x="3766" y="3397"/>
                      <a:pt x="3796" y="3419"/>
                    </a:cubicBezTo>
                    <a:cubicBezTo>
                      <a:pt x="3803" y="3424"/>
                      <a:pt x="3811" y="3429"/>
                      <a:pt x="3818" y="3435"/>
                    </a:cubicBezTo>
                    <a:cubicBezTo>
                      <a:pt x="3826" y="3440"/>
                      <a:pt x="3833" y="3445"/>
                      <a:pt x="3841" y="3451"/>
                    </a:cubicBezTo>
                    <a:cubicBezTo>
                      <a:pt x="3856" y="3461"/>
                      <a:pt x="3872" y="3471"/>
                      <a:pt x="3888" y="3479"/>
                    </a:cubicBezTo>
                    <a:cubicBezTo>
                      <a:pt x="3900" y="3476"/>
                      <a:pt x="3899" y="3466"/>
                      <a:pt x="3899" y="3456"/>
                    </a:cubicBezTo>
                    <a:cubicBezTo>
                      <a:pt x="3887" y="3444"/>
                      <a:pt x="3872" y="3436"/>
                      <a:pt x="3858" y="3427"/>
                    </a:cubicBezTo>
                    <a:cubicBezTo>
                      <a:pt x="3844" y="3419"/>
                      <a:pt x="3830" y="3409"/>
                      <a:pt x="3819" y="3394"/>
                    </a:cubicBezTo>
                    <a:cubicBezTo>
                      <a:pt x="3822" y="3368"/>
                      <a:pt x="3842" y="3363"/>
                      <a:pt x="3865" y="3378"/>
                    </a:cubicBezTo>
                    <a:cubicBezTo>
                      <a:pt x="3904" y="3404"/>
                      <a:pt x="3968" y="3452"/>
                      <a:pt x="3991" y="3472"/>
                    </a:cubicBezTo>
                    <a:cubicBezTo>
                      <a:pt x="4020" y="3489"/>
                      <a:pt x="4049" y="3507"/>
                      <a:pt x="4077" y="3525"/>
                    </a:cubicBezTo>
                    <a:cubicBezTo>
                      <a:pt x="4092" y="3534"/>
                      <a:pt x="4106" y="3544"/>
                      <a:pt x="4120" y="3553"/>
                    </a:cubicBezTo>
                    <a:cubicBezTo>
                      <a:pt x="4134" y="3562"/>
                      <a:pt x="4148" y="3572"/>
                      <a:pt x="4162" y="3581"/>
                    </a:cubicBezTo>
                    <a:cubicBezTo>
                      <a:pt x="4219" y="3618"/>
                      <a:pt x="4276" y="3656"/>
                      <a:pt x="4337" y="3691"/>
                    </a:cubicBezTo>
                    <a:cubicBezTo>
                      <a:pt x="4275" y="3644"/>
                      <a:pt x="4209" y="3613"/>
                      <a:pt x="4157" y="3567"/>
                    </a:cubicBezTo>
                    <a:cubicBezTo>
                      <a:pt x="4155" y="3571"/>
                      <a:pt x="4152" y="3571"/>
                      <a:pt x="4148" y="3567"/>
                    </a:cubicBezTo>
                    <a:cubicBezTo>
                      <a:pt x="4094" y="3526"/>
                      <a:pt x="4032" y="3482"/>
                      <a:pt x="3979" y="3454"/>
                    </a:cubicBezTo>
                    <a:cubicBezTo>
                      <a:pt x="3967" y="3428"/>
                      <a:pt x="3918" y="3413"/>
                      <a:pt x="3906" y="3387"/>
                    </a:cubicBezTo>
                    <a:cubicBezTo>
                      <a:pt x="3924" y="3373"/>
                      <a:pt x="3947" y="3377"/>
                      <a:pt x="3971" y="3388"/>
                    </a:cubicBezTo>
                    <a:cubicBezTo>
                      <a:pt x="3949" y="3373"/>
                      <a:pt x="3933" y="3353"/>
                      <a:pt x="3915" y="3339"/>
                    </a:cubicBezTo>
                    <a:cubicBezTo>
                      <a:pt x="3908" y="3333"/>
                      <a:pt x="3897" y="3327"/>
                      <a:pt x="3887" y="3321"/>
                    </a:cubicBezTo>
                    <a:cubicBezTo>
                      <a:pt x="3878" y="3315"/>
                      <a:pt x="3869" y="3309"/>
                      <a:pt x="3867" y="3305"/>
                    </a:cubicBezTo>
                    <a:cubicBezTo>
                      <a:pt x="3866" y="3302"/>
                      <a:pt x="3872" y="3301"/>
                      <a:pt x="3869" y="3298"/>
                    </a:cubicBezTo>
                    <a:cubicBezTo>
                      <a:pt x="3874" y="3303"/>
                      <a:pt x="3857" y="3291"/>
                      <a:pt x="3856" y="3291"/>
                    </a:cubicBezTo>
                    <a:cubicBezTo>
                      <a:pt x="3846" y="3287"/>
                      <a:pt x="3847" y="3289"/>
                      <a:pt x="3838" y="3282"/>
                    </a:cubicBezTo>
                    <a:cubicBezTo>
                      <a:pt x="3826" y="3272"/>
                      <a:pt x="3826" y="3272"/>
                      <a:pt x="3822" y="3262"/>
                    </a:cubicBezTo>
                    <a:cubicBezTo>
                      <a:pt x="3782" y="3228"/>
                      <a:pt x="3737" y="3203"/>
                      <a:pt x="3698" y="3168"/>
                    </a:cubicBezTo>
                    <a:cubicBezTo>
                      <a:pt x="3694" y="3165"/>
                      <a:pt x="3685" y="3159"/>
                      <a:pt x="3684" y="3158"/>
                    </a:cubicBezTo>
                    <a:cubicBezTo>
                      <a:pt x="3681" y="3154"/>
                      <a:pt x="3687" y="3153"/>
                      <a:pt x="3682" y="3149"/>
                    </a:cubicBezTo>
                    <a:cubicBezTo>
                      <a:pt x="3679" y="3146"/>
                      <a:pt x="3678" y="3151"/>
                      <a:pt x="3674" y="3147"/>
                    </a:cubicBezTo>
                    <a:cubicBezTo>
                      <a:pt x="3658" y="3134"/>
                      <a:pt x="3641" y="3118"/>
                      <a:pt x="3624" y="3106"/>
                    </a:cubicBezTo>
                    <a:cubicBezTo>
                      <a:pt x="3583" y="3077"/>
                      <a:pt x="3539" y="3035"/>
                      <a:pt x="3505" y="3011"/>
                    </a:cubicBezTo>
                    <a:cubicBezTo>
                      <a:pt x="3499" y="3004"/>
                      <a:pt x="3512" y="3006"/>
                      <a:pt x="3502" y="2998"/>
                    </a:cubicBezTo>
                    <a:cubicBezTo>
                      <a:pt x="3475" y="2975"/>
                      <a:pt x="3448" y="2951"/>
                      <a:pt x="3419" y="2926"/>
                    </a:cubicBezTo>
                    <a:cubicBezTo>
                      <a:pt x="3405" y="2914"/>
                      <a:pt x="3390" y="2902"/>
                      <a:pt x="3376" y="2890"/>
                    </a:cubicBezTo>
                    <a:cubicBezTo>
                      <a:pt x="3361" y="2878"/>
                      <a:pt x="3346" y="2865"/>
                      <a:pt x="3332" y="2853"/>
                    </a:cubicBezTo>
                    <a:cubicBezTo>
                      <a:pt x="3328" y="2849"/>
                      <a:pt x="3337" y="2845"/>
                      <a:pt x="3329" y="2841"/>
                    </a:cubicBezTo>
                    <a:cubicBezTo>
                      <a:pt x="3322" y="2833"/>
                      <a:pt x="3318" y="2842"/>
                      <a:pt x="3311" y="2836"/>
                    </a:cubicBezTo>
                    <a:cubicBezTo>
                      <a:pt x="3308" y="2830"/>
                      <a:pt x="3306" y="2824"/>
                      <a:pt x="3306" y="2819"/>
                    </a:cubicBezTo>
                    <a:cubicBezTo>
                      <a:pt x="3242" y="2758"/>
                      <a:pt x="3167" y="2708"/>
                      <a:pt x="3094" y="2654"/>
                    </a:cubicBezTo>
                    <a:cubicBezTo>
                      <a:pt x="3077" y="2641"/>
                      <a:pt x="3061" y="2628"/>
                      <a:pt x="3044" y="2615"/>
                    </a:cubicBezTo>
                    <a:cubicBezTo>
                      <a:pt x="3028" y="2601"/>
                      <a:pt x="3012" y="2588"/>
                      <a:pt x="2995" y="2575"/>
                    </a:cubicBezTo>
                    <a:cubicBezTo>
                      <a:pt x="2963" y="2549"/>
                      <a:pt x="2931" y="2523"/>
                      <a:pt x="2900" y="2498"/>
                    </a:cubicBezTo>
                    <a:cubicBezTo>
                      <a:pt x="2851" y="2458"/>
                      <a:pt x="2799" y="2426"/>
                      <a:pt x="2760" y="2384"/>
                    </a:cubicBezTo>
                    <a:cubicBezTo>
                      <a:pt x="2699" y="2339"/>
                      <a:pt x="2649" y="2296"/>
                      <a:pt x="2595" y="2250"/>
                    </a:cubicBezTo>
                    <a:cubicBezTo>
                      <a:pt x="2576" y="2234"/>
                      <a:pt x="2556" y="2216"/>
                      <a:pt x="2537" y="2198"/>
                    </a:cubicBezTo>
                    <a:cubicBezTo>
                      <a:pt x="2518" y="2181"/>
                      <a:pt x="2499" y="2164"/>
                      <a:pt x="2482" y="2151"/>
                    </a:cubicBezTo>
                    <a:cubicBezTo>
                      <a:pt x="2476" y="2147"/>
                      <a:pt x="2466" y="2144"/>
                      <a:pt x="2460" y="2139"/>
                    </a:cubicBezTo>
                    <a:cubicBezTo>
                      <a:pt x="2450" y="2130"/>
                      <a:pt x="2445" y="2116"/>
                      <a:pt x="2435" y="2108"/>
                    </a:cubicBezTo>
                    <a:cubicBezTo>
                      <a:pt x="2409" y="2084"/>
                      <a:pt x="2377" y="2066"/>
                      <a:pt x="2351" y="2042"/>
                    </a:cubicBezTo>
                    <a:cubicBezTo>
                      <a:pt x="2322" y="2015"/>
                      <a:pt x="2295" y="1989"/>
                      <a:pt x="2267" y="1962"/>
                    </a:cubicBezTo>
                    <a:cubicBezTo>
                      <a:pt x="2251" y="1947"/>
                      <a:pt x="2232" y="1937"/>
                      <a:pt x="2216" y="1923"/>
                    </a:cubicBezTo>
                    <a:cubicBezTo>
                      <a:pt x="2205" y="1914"/>
                      <a:pt x="2198" y="1899"/>
                      <a:pt x="2187" y="1889"/>
                    </a:cubicBezTo>
                    <a:cubicBezTo>
                      <a:pt x="2156" y="1861"/>
                      <a:pt x="2119" y="1838"/>
                      <a:pt x="2092" y="1810"/>
                    </a:cubicBezTo>
                    <a:cubicBezTo>
                      <a:pt x="2073" y="1791"/>
                      <a:pt x="2056" y="1771"/>
                      <a:pt x="2037" y="1752"/>
                    </a:cubicBezTo>
                    <a:cubicBezTo>
                      <a:pt x="2028" y="1742"/>
                      <a:pt x="2018" y="1733"/>
                      <a:pt x="2008" y="1724"/>
                    </a:cubicBezTo>
                    <a:cubicBezTo>
                      <a:pt x="1998" y="1715"/>
                      <a:pt x="1987" y="1706"/>
                      <a:pt x="1976" y="1699"/>
                    </a:cubicBezTo>
                    <a:cubicBezTo>
                      <a:pt x="1937" y="1654"/>
                      <a:pt x="1886" y="1604"/>
                      <a:pt x="1843" y="1567"/>
                    </a:cubicBezTo>
                    <a:cubicBezTo>
                      <a:pt x="1832" y="1545"/>
                      <a:pt x="1815" y="1529"/>
                      <a:pt x="1797" y="1513"/>
                    </a:cubicBezTo>
                    <a:cubicBezTo>
                      <a:pt x="1788" y="1505"/>
                      <a:pt x="1778" y="1498"/>
                      <a:pt x="1769" y="1489"/>
                    </a:cubicBezTo>
                    <a:cubicBezTo>
                      <a:pt x="1759" y="1481"/>
                      <a:pt x="1750" y="1473"/>
                      <a:pt x="1741" y="1463"/>
                    </a:cubicBezTo>
                    <a:cubicBezTo>
                      <a:pt x="1738" y="1459"/>
                      <a:pt x="1737" y="1454"/>
                      <a:pt x="1734" y="1449"/>
                    </a:cubicBezTo>
                    <a:cubicBezTo>
                      <a:pt x="1687" y="1386"/>
                      <a:pt x="1611" y="1338"/>
                      <a:pt x="1574" y="1286"/>
                    </a:cubicBezTo>
                    <a:cubicBezTo>
                      <a:pt x="1550" y="1276"/>
                      <a:pt x="1543" y="1254"/>
                      <a:pt x="1529" y="1236"/>
                    </a:cubicBezTo>
                    <a:cubicBezTo>
                      <a:pt x="1522" y="1227"/>
                      <a:pt x="1513" y="1219"/>
                      <a:pt x="1504" y="1212"/>
                    </a:cubicBezTo>
                    <a:cubicBezTo>
                      <a:pt x="1495" y="1205"/>
                      <a:pt x="1486" y="1198"/>
                      <a:pt x="1478" y="1189"/>
                    </a:cubicBezTo>
                    <a:cubicBezTo>
                      <a:pt x="1473" y="1184"/>
                      <a:pt x="1471" y="1176"/>
                      <a:pt x="1466" y="1171"/>
                    </a:cubicBezTo>
                    <a:cubicBezTo>
                      <a:pt x="1451" y="1153"/>
                      <a:pt x="1431" y="1141"/>
                      <a:pt x="1412" y="1123"/>
                    </a:cubicBezTo>
                    <a:cubicBezTo>
                      <a:pt x="1384" y="1096"/>
                      <a:pt x="1368" y="1055"/>
                      <a:pt x="1330" y="1031"/>
                    </a:cubicBezTo>
                    <a:cubicBezTo>
                      <a:pt x="1321" y="1016"/>
                      <a:pt x="1310" y="998"/>
                      <a:pt x="1296" y="981"/>
                    </a:cubicBezTo>
                    <a:cubicBezTo>
                      <a:pt x="1289" y="972"/>
                      <a:pt x="1282" y="964"/>
                      <a:pt x="1274" y="957"/>
                    </a:cubicBezTo>
                    <a:cubicBezTo>
                      <a:pt x="1266" y="949"/>
                      <a:pt x="1259" y="942"/>
                      <a:pt x="1250" y="937"/>
                    </a:cubicBezTo>
                    <a:cubicBezTo>
                      <a:pt x="1217" y="878"/>
                      <a:pt x="1160" y="841"/>
                      <a:pt x="1119" y="787"/>
                    </a:cubicBezTo>
                    <a:cubicBezTo>
                      <a:pt x="1105" y="769"/>
                      <a:pt x="1099" y="746"/>
                      <a:pt x="1076" y="736"/>
                    </a:cubicBezTo>
                    <a:cubicBezTo>
                      <a:pt x="1072" y="723"/>
                      <a:pt x="1064" y="713"/>
                      <a:pt x="1055" y="703"/>
                    </a:cubicBezTo>
                    <a:cubicBezTo>
                      <a:pt x="1046" y="693"/>
                      <a:pt x="1035" y="683"/>
                      <a:pt x="1026" y="672"/>
                    </a:cubicBezTo>
                    <a:cubicBezTo>
                      <a:pt x="1008" y="650"/>
                      <a:pt x="993" y="623"/>
                      <a:pt x="975" y="599"/>
                    </a:cubicBezTo>
                    <a:cubicBezTo>
                      <a:pt x="949" y="565"/>
                      <a:pt x="908" y="531"/>
                      <a:pt x="903" y="493"/>
                    </a:cubicBezTo>
                    <a:cubicBezTo>
                      <a:pt x="926" y="453"/>
                      <a:pt x="859" y="475"/>
                      <a:pt x="843" y="443"/>
                    </a:cubicBezTo>
                    <a:cubicBezTo>
                      <a:pt x="838" y="424"/>
                      <a:pt x="849" y="418"/>
                      <a:pt x="855" y="402"/>
                    </a:cubicBezTo>
                    <a:cubicBezTo>
                      <a:pt x="850" y="385"/>
                      <a:pt x="837" y="377"/>
                      <a:pt x="824" y="367"/>
                    </a:cubicBezTo>
                    <a:cubicBezTo>
                      <a:pt x="816" y="350"/>
                      <a:pt x="822" y="327"/>
                      <a:pt x="807" y="309"/>
                    </a:cubicBezTo>
                    <a:close/>
                    <a:moveTo>
                      <a:pt x="3675" y="3598"/>
                    </a:moveTo>
                    <a:cubicBezTo>
                      <a:pt x="3673" y="3599"/>
                      <a:pt x="3673" y="3601"/>
                      <a:pt x="3674" y="3602"/>
                    </a:cubicBezTo>
                    <a:cubicBezTo>
                      <a:pt x="3665" y="3606"/>
                      <a:pt x="3663" y="3589"/>
                      <a:pt x="3675" y="3598"/>
                    </a:cubicBezTo>
                    <a:close/>
                    <a:moveTo>
                      <a:pt x="3681" y="3598"/>
                    </a:moveTo>
                    <a:cubicBezTo>
                      <a:pt x="3698" y="3610"/>
                      <a:pt x="3728" y="3619"/>
                      <a:pt x="3736" y="3634"/>
                    </a:cubicBezTo>
                    <a:cubicBezTo>
                      <a:pt x="3739" y="3636"/>
                      <a:pt x="3739" y="3623"/>
                      <a:pt x="3746" y="3625"/>
                    </a:cubicBezTo>
                    <a:cubicBezTo>
                      <a:pt x="3751" y="3634"/>
                      <a:pt x="3757" y="3643"/>
                      <a:pt x="3770" y="3652"/>
                    </a:cubicBezTo>
                    <a:cubicBezTo>
                      <a:pt x="3761" y="3665"/>
                      <a:pt x="3742" y="3640"/>
                      <a:pt x="3732" y="3651"/>
                    </a:cubicBezTo>
                    <a:cubicBezTo>
                      <a:pt x="3724" y="3643"/>
                      <a:pt x="3719" y="3639"/>
                      <a:pt x="3711" y="3642"/>
                    </a:cubicBezTo>
                    <a:cubicBezTo>
                      <a:pt x="3694" y="3623"/>
                      <a:pt x="3684" y="3628"/>
                      <a:pt x="3672" y="3613"/>
                    </a:cubicBezTo>
                    <a:cubicBezTo>
                      <a:pt x="3682" y="3608"/>
                      <a:pt x="3674" y="3605"/>
                      <a:pt x="3681" y="35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" name="Freeform 35"/>
              <p:cNvSpPr/>
              <p:nvPr/>
            </p:nvSpPr>
            <p:spPr bwMode="auto">
              <a:xfrm>
                <a:off x="4745038" y="4854576"/>
                <a:ext cx="9525" cy="12700"/>
              </a:xfrm>
              <a:custGeom>
                <a:avLst/>
                <a:gdLst>
                  <a:gd name="T0" fmla="*/ 8 w 8"/>
                  <a:gd name="T1" fmla="*/ 0 h 11"/>
                  <a:gd name="T2" fmla="*/ 3 w 8"/>
                  <a:gd name="T3" fmla="*/ 11 h 11"/>
                  <a:gd name="T4" fmla="*/ 8 w 8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1">
                    <a:moveTo>
                      <a:pt x="8" y="0"/>
                    </a:moveTo>
                    <a:cubicBezTo>
                      <a:pt x="8" y="3"/>
                      <a:pt x="6" y="7"/>
                      <a:pt x="3" y="11"/>
                    </a:cubicBezTo>
                    <a:cubicBezTo>
                      <a:pt x="0" y="7"/>
                      <a:pt x="2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6" name="Freeform 36"/>
              <p:cNvSpPr/>
              <p:nvPr/>
            </p:nvSpPr>
            <p:spPr bwMode="auto">
              <a:xfrm>
                <a:off x="4106863" y="4638676"/>
                <a:ext cx="12700" cy="19050"/>
              </a:xfrm>
              <a:custGeom>
                <a:avLst/>
                <a:gdLst>
                  <a:gd name="T0" fmla="*/ 10 w 10"/>
                  <a:gd name="T1" fmla="*/ 0 h 16"/>
                  <a:gd name="T2" fmla="*/ 0 w 10"/>
                  <a:gd name="T3" fmla="*/ 10 h 16"/>
                  <a:gd name="T4" fmla="*/ 10 w 10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6">
                    <a:moveTo>
                      <a:pt x="10" y="0"/>
                    </a:moveTo>
                    <a:cubicBezTo>
                      <a:pt x="10" y="4"/>
                      <a:pt x="7" y="16"/>
                      <a:pt x="0" y="10"/>
                    </a:cubicBezTo>
                    <a:cubicBezTo>
                      <a:pt x="3" y="4"/>
                      <a:pt x="7" y="3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Freeform 37"/>
              <p:cNvSpPr/>
              <p:nvPr/>
            </p:nvSpPr>
            <p:spPr bwMode="auto">
              <a:xfrm>
                <a:off x="4079876" y="4648201"/>
                <a:ext cx="17463" cy="15875"/>
              </a:xfrm>
              <a:custGeom>
                <a:avLst/>
                <a:gdLst>
                  <a:gd name="T0" fmla="*/ 12 w 15"/>
                  <a:gd name="T1" fmla="*/ 0 h 13"/>
                  <a:gd name="T2" fmla="*/ 4 w 15"/>
                  <a:gd name="T3" fmla="*/ 13 h 13"/>
                  <a:gd name="T4" fmla="*/ 12 w 15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3">
                    <a:moveTo>
                      <a:pt x="12" y="0"/>
                    </a:moveTo>
                    <a:cubicBezTo>
                      <a:pt x="15" y="4"/>
                      <a:pt x="6" y="9"/>
                      <a:pt x="4" y="13"/>
                    </a:cubicBezTo>
                    <a:cubicBezTo>
                      <a:pt x="0" y="9"/>
                      <a:pt x="8" y="1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8" name="Freeform 38"/>
              <p:cNvSpPr/>
              <p:nvPr/>
            </p:nvSpPr>
            <p:spPr bwMode="auto">
              <a:xfrm>
                <a:off x="4117976" y="4760913"/>
                <a:ext cx="12700" cy="14288"/>
              </a:xfrm>
              <a:custGeom>
                <a:avLst/>
                <a:gdLst>
                  <a:gd name="T0" fmla="*/ 10 w 11"/>
                  <a:gd name="T1" fmla="*/ 0 h 12"/>
                  <a:gd name="T2" fmla="*/ 3 w 11"/>
                  <a:gd name="T3" fmla="*/ 12 h 12"/>
                  <a:gd name="T4" fmla="*/ 10 w 11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2">
                    <a:moveTo>
                      <a:pt x="10" y="0"/>
                    </a:moveTo>
                    <a:cubicBezTo>
                      <a:pt x="11" y="4"/>
                      <a:pt x="8" y="11"/>
                      <a:pt x="3" y="12"/>
                    </a:cubicBezTo>
                    <a:cubicBezTo>
                      <a:pt x="0" y="8"/>
                      <a:pt x="8" y="4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Freeform 39"/>
              <p:cNvSpPr/>
              <p:nvPr/>
            </p:nvSpPr>
            <p:spPr bwMode="auto">
              <a:xfrm>
                <a:off x="4014788" y="4724401"/>
                <a:ext cx="15875" cy="26988"/>
              </a:xfrm>
              <a:custGeom>
                <a:avLst/>
                <a:gdLst>
                  <a:gd name="T0" fmla="*/ 13 w 14"/>
                  <a:gd name="T1" fmla="*/ 0 h 23"/>
                  <a:gd name="T2" fmla="*/ 3 w 14"/>
                  <a:gd name="T3" fmla="*/ 23 h 23"/>
                  <a:gd name="T4" fmla="*/ 13 w 14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3">
                    <a:moveTo>
                      <a:pt x="13" y="0"/>
                    </a:moveTo>
                    <a:cubicBezTo>
                      <a:pt x="14" y="7"/>
                      <a:pt x="11" y="15"/>
                      <a:pt x="3" y="23"/>
                    </a:cubicBezTo>
                    <a:cubicBezTo>
                      <a:pt x="0" y="16"/>
                      <a:pt x="9" y="8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Freeform 40"/>
              <p:cNvSpPr/>
              <p:nvPr/>
            </p:nvSpPr>
            <p:spPr bwMode="auto">
              <a:xfrm>
                <a:off x="4346576" y="5087938"/>
                <a:ext cx="33338" cy="42863"/>
              </a:xfrm>
              <a:custGeom>
                <a:avLst/>
                <a:gdLst>
                  <a:gd name="T0" fmla="*/ 28 w 28"/>
                  <a:gd name="T1" fmla="*/ 0 h 36"/>
                  <a:gd name="T2" fmla="*/ 0 w 28"/>
                  <a:gd name="T3" fmla="*/ 36 h 36"/>
                  <a:gd name="T4" fmla="*/ 28 w 28"/>
                  <a:gd name="T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6">
                    <a:moveTo>
                      <a:pt x="28" y="0"/>
                    </a:moveTo>
                    <a:cubicBezTo>
                      <a:pt x="21" y="10"/>
                      <a:pt x="12" y="35"/>
                      <a:pt x="0" y="36"/>
                    </a:cubicBezTo>
                    <a:cubicBezTo>
                      <a:pt x="13" y="28"/>
                      <a:pt x="16" y="9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1" name="Freeform 41"/>
              <p:cNvSpPr/>
              <p:nvPr/>
            </p:nvSpPr>
            <p:spPr bwMode="auto">
              <a:xfrm>
                <a:off x="4132263" y="4991101"/>
                <a:ext cx="49213" cy="63500"/>
              </a:xfrm>
              <a:custGeom>
                <a:avLst/>
                <a:gdLst>
                  <a:gd name="T0" fmla="*/ 41 w 41"/>
                  <a:gd name="T1" fmla="*/ 0 h 53"/>
                  <a:gd name="T2" fmla="*/ 9 w 41"/>
                  <a:gd name="T3" fmla="*/ 53 h 53"/>
                  <a:gd name="T4" fmla="*/ 23 w 41"/>
                  <a:gd name="T5" fmla="*/ 21 h 53"/>
                  <a:gd name="T6" fmla="*/ 33 w 41"/>
                  <a:gd name="T7" fmla="*/ 13 h 53"/>
                  <a:gd name="T8" fmla="*/ 41 w 41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3">
                    <a:moveTo>
                      <a:pt x="41" y="0"/>
                    </a:moveTo>
                    <a:cubicBezTo>
                      <a:pt x="41" y="19"/>
                      <a:pt x="15" y="33"/>
                      <a:pt x="9" y="53"/>
                    </a:cubicBezTo>
                    <a:cubicBezTo>
                      <a:pt x="0" y="50"/>
                      <a:pt x="25" y="30"/>
                      <a:pt x="23" y="21"/>
                    </a:cubicBezTo>
                    <a:cubicBezTo>
                      <a:pt x="26" y="17"/>
                      <a:pt x="29" y="15"/>
                      <a:pt x="33" y="13"/>
                    </a:cubicBezTo>
                    <a:cubicBezTo>
                      <a:pt x="35" y="9"/>
                      <a:pt x="33" y="1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2" name="Freeform 42"/>
              <p:cNvSpPr/>
              <p:nvPr/>
            </p:nvSpPr>
            <p:spPr bwMode="auto">
              <a:xfrm>
                <a:off x="4016376" y="5151438"/>
                <a:ext cx="14288" cy="11113"/>
              </a:xfrm>
              <a:custGeom>
                <a:avLst/>
                <a:gdLst>
                  <a:gd name="T0" fmla="*/ 5 w 11"/>
                  <a:gd name="T1" fmla="*/ 0 h 9"/>
                  <a:gd name="T2" fmla="*/ 8 w 11"/>
                  <a:gd name="T3" fmla="*/ 9 h 9"/>
                  <a:gd name="T4" fmla="*/ 0 w 11"/>
                  <a:gd name="T5" fmla="*/ 6 h 9"/>
                  <a:gd name="T6" fmla="*/ 5 w 11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5" y="0"/>
                    </a:moveTo>
                    <a:cubicBezTo>
                      <a:pt x="10" y="2"/>
                      <a:pt x="11" y="5"/>
                      <a:pt x="8" y="9"/>
                    </a:cubicBezTo>
                    <a:cubicBezTo>
                      <a:pt x="5" y="9"/>
                      <a:pt x="3" y="8"/>
                      <a:pt x="0" y="6"/>
                    </a:cubicBezTo>
                    <a:cubicBezTo>
                      <a:pt x="2" y="4"/>
                      <a:pt x="4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3" name="Freeform 43"/>
              <p:cNvSpPr/>
              <p:nvPr/>
            </p:nvSpPr>
            <p:spPr bwMode="auto">
              <a:xfrm>
                <a:off x="3973513" y="5270501"/>
                <a:ext cx="57150" cy="92075"/>
              </a:xfrm>
              <a:custGeom>
                <a:avLst/>
                <a:gdLst>
                  <a:gd name="T0" fmla="*/ 49 w 49"/>
                  <a:gd name="T1" fmla="*/ 0 h 78"/>
                  <a:gd name="T2" fmla="*/ 19 w 49"/>
                  <a:gd name="T3" fmla="*/ 48 h 78"/>
                  <a:gd name="T4" fmla="*/ 19 w 49"/>
                  <a:gd name="T5" fmla="*/ 55 h 78"/>
                  <a:gd name="T6" fmla="*/ 11 w 49"/>
                  <a:gd name="T7" fmla="*/ 62 h 78"/>
                  <a:gd name="T8" fmla="*/ 49 w 49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78">
                    <a:moveTo>
                      <a:pt x="49" y="0"/>
                    </a:moveTo>
                    <a:cubicBezTo>
                      <a:pt x="49" y="16"/>
                      <a:pt x="34" y="39"/>
                      <a:pt x="19" y="48"/>
                    </a:cubicBezTo>
                    <a:cubicBezTo>
                      <a:pt x="19" y="50"/>
                      <a:pt x="22" y="52"/>
                      <a:pt x="19" y="55"/>
                    </a:cubicBezTo>
                    <a:cubicBezTo>
                      <a:pt x="14" y="63"/>
                      <a:pt x="0" y="78"/>
                      <a:pt x="11" y="62"/>
                    </a:cubicBezTo>
                    <a:cubicBezTo>
                      <a:pt x="21" y="38"/>
                      <a:pt x="37" y="25"/>
                      <a:pt x="4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4" name="Freeform 44"/>
              <p:cNvSpPr/>
              <p:nvPr/>
            </p:nvSpPr>
            <p:spPr bwMode="auto">
              <a:xfrm>
                <a:off x="3922713" y="5213351"/>
                <a:ext cx="9525" cy="17463"/>
              </a:xfrm>
              <a:custGeom>
                <a:avLst/>
                <a:gdLst>
                  <a:gd name="T0" fmla="*/ 8 w 8"/>
                  <a:gd name="T1" fmla="*/ 0 h 14"/>
                  <a:gd name="T2" fmla="*/ 2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8" y="4"/>
                      <a:pt x="6" y="9"/>
                      <a:pt x="2" y="14"/>
                    </a:cubicBezTo>
                    <a:cubicBezTo>
                      <a:pt x="0" y="10"/>
                      <a:pt x="5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5" name="Freeform 45"/>
              <p:cNvSpPr/>
              <p:nvPr/>
            </p:nvSpPr>
            <p:spPr bwMode="auto">
              <a:xfrm>
                <a:off x="4151313" y="5405438"/>
                <a:ext cx="14288" cy="19050"/>
              </a:xfrm>
              <a:custGeom>
                <a:avLst/>
                <a:gdLst>
                  <a:gd name="T0" fmla="*/ 10 w 12"/>
                  <a:gd name="T1" fmla="*/ 0 h 16"/>
                  <a:gd name="T2" fmla="*/ 0 w 12"/>
                  <a:gd name="T3" fmla="*/ 16 h 16"/>
                  <a:gd name="T4" fmla="*/ 10 w 12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6">
                    <a:moveTo>
                      <a:pt x="10" y="0"/>
                    </a:moveTo>
                    <a:cubicBezTo>
                      <a:pt x="12" y="5"/>
                      <a:pt x="3" y="11"/>
                      <a:pt x="0" y="16"/>
                    </a:cubicBezTo>
                    <a:cubicBezTo>
                      <a:pt x="1" y="11"/>
                      <a:pt x="4" y="2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6" name="Freeform 46"/>
              <p:cNvSpPr/>
              <p:nvPr/>
            </p:nvSpPr>
            <p:spPr bwMode="auto">
              <a:xfrm>
                <a:off x="3933826" y="5249863"/>
                <a:ext cx="20638" cy="26988"/>
              </a:xfrm>
              <a:custGeom>
                <a:avLst/>
                <a:gdLst>
                  <a:gd name="T0" fmla="*/ 16 w 18"/>
                  <a:gd name="T1" fmla="*/ 0 h 23"/>
                  <a:gd name="T2" fmla="*/ 10 w 18"/>
                  <a:gd name="T3" fmla="*/ 23 h 23"/>
                  <a:gd name="T4" fmla="*/ 16 w 1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3">
                    <a:moveTo>
                      <a:pt x="16" y="0"/>
                    </a:moveTo>
                    <a:cubicBezTo>
                      <a:pt x="18" y="7"/>
                      <a:pt x="10" y="15"/>
                      <a:pt x="10" y="23"/>
                    </a:cubicBezTo>
                    <a:cubicBezTo>
                      <a:pt x="0" y="23"/>
                      <a:pt x="13" y="7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7" name="Freeform 47"/>
              <p:cNvSpPr/>
              <p:nvPr/>
            </p:nvSpPr>
            <p:spPr bwMode="auto">
              <a:xfrm>
                <a:off x="3906838" y="5240338"/>
                <a:ext cx="17463" cy="28575"/>
              </a:xfrm>
              <a:custGeom>
                <a:avLst/>
                <a:gdLst>
                  <a:gd name="T0" fmla="*/ 11 w 14"/>
                  <a:gd name="T1" fmla="*/ 0 h 23"/>
                  <a:gd name="T2" fmla="*/ 1 w 14"/>
                  <a:gd name="T3" fmla="*/ 23 h 23"/>
                  <a:gd name="T4" fmla="*/ 11 w 14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3">
                    <a:moveTo>
                      <a:pt x="11" y="0"/>
                    </a:moveTo>
                    <a:cubicBezTo>
                      <a:pt x="14" y="7"/>
                      <a:pt x="5" y="15"/>
                      <a:pt x="1" y="23"/>
                    </a:cubicBezTo>
                    <a:cubicBezTo>
                      <a:pt x="0" y="16"/>
                      <a:pt x="8" y="8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8" name="Freeform 48"/>
              <p:cNvSpPr/>
              <p:nvPr/>
            </p:nvSpPr>
            <p:spPr bwMode="auto">
              <a:xfrm>
                <a:off x="4186238" y="5454651"/>
                <a:ext cx="14288" cy="19050"/>
              </a:xfrm>
              <a:custGeom>
                <a:avLst/>
                <a:gdLst>
                  <a:gd name="T0" fmla="*/ 6 w 11"/>
                  <a:gd name="T1" fmla="*/ 0 h 16"/>
                  <a:gd name="T2" fmla="*/ 4 w 11"/>
                  <a:gd name="T3" fmla="*/ 16 h 16"/>
                  <a:gd name="T4" fmla="*/ 6 w 1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6">
                    <a:moveTo>
                      <a:pt x="6" y="0"/>
                    </a:moveTo>
                    <a:cubicBezTo>
                      <a:pt x="11" y="5"/>
                      <a:pt x="6" y="11"/>
                      <a:pt x="4" y="16"/>
                    </a:cubicBezTo>
                    <a:cubicBezTo>
                      <a:pt x="0" y="12"/>
                      <a:pt x="5" y="6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9" name="Freeform 49"/>
              <p:cNvSpPr/>
              <p:nvPr/>
            </p:nvSpPr>
            <p:spPr bwMode="auto">
              <a:xfrm>
                <a:off x="4119563" y="5432426"/>
                <a:ext cx="23813" cy="39688"/>
              </a:xfrm>
              <a:custGeom>
                <a:avLst/>
                <a:gdLst>
                  <a:gd name="T0" fmla="*/ 20 w 21"/>
                  <a:gd name="T1" fmla="*/ 0 h 34"/>
                  <a:gd name="T2" fmla="*/ 0 w 21"/>
                  <a:gd name="T3" fmla="*/ 34 h 34"/>
                  <a:gd name="T4" fmla="*/ 20 w 21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4">
                    <a:moveTo>
                      <a:pt x="20" y="0"/>
                    </a:moveTo>
                    <a:cubicBezTo>
                      <a:pt x="21" y="8"/>
                      <a:pt x="7" y="25"/>
                      <a:pt x="0" y="34"/>
                    </a:cubicBezTo>
                    <a:cubicBezTo>
                      <a:pt x="4" y="20"/>
                      <a:pt x="10" y="11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0" name="Freeform 50"/>
              <p:cNvSpPr/>
              <p:nvPr/>
            </p:nvSpPr>
            <p:spPr bwMode="auto">
              <a:xfrm>
                <a:off x="3883026" y="5272088"/>
                <a:ext cx="23813" cy="33338"/>
              </a:xfrm>
              <a:custGeom>
                <a:avLst/>
                <a:gdLst>
                  <a:gd name="T0" fmla="*/ 19 w 20"/>
                  <a:gd name="T1" fmla="*/ 0 h 29"/>
                  <a:gd name="T2" fmla="*/ 0 w 20"/>
                  <a:gd name="T3" fmla="*/ 29 h 29"/>
                  <a:gd name="T4" fmla="*/ 19 w 2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29">
                    <a:moveTo>
                      <a:pt x="19" y="0"/>
                    </a:moveTo>
                    <a:cubicBezTo>
                      <a:pt x="20" y="14"/>
                      <a:pt x="6" y="22"/>
                      <a:pt x="0" y="29"/>
                    </a:cubicBezTo>
                    <a:cubicBezTo>
                      <a:pt x="2" y="18"/>
                      <a:pt x="17" y="12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1" name="Freeform 51"/>
              <p:cNvSpPr/>
              <p:nvPr/>
            </p:nvSpPr>
            <p:spPr bwMode="auto">
              <a:xfrm>
                <a:off x="3960813" y="5359401"/>
                <a:ext cx="14288" cy="19050"/>
              </a:xfrm>
              <a:custGeom>
                <a:avLst/>
                <a:gdLst>
                  <a:gd name="T0" fmla="*/ 12 w 12"/>
                  <a:gd name="T1" fmla="*/ 0 h 16"/>
                  <a:gd name="T2" fmla="*/ 7 w 12"/>
                  <a:gd name="T3" fmla="*/ 16 h 16"/>
                  <a:gd name="T4" fmla="*/ 12 w 12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6">
                    <a:moveTo>
                      <a:pt x="12" y="0"/>
                    </a:moveTo>
                    <a:cubicBezTo>
                      <a:pt x="12" y="5"/>
                      <a:pt x="9" y="10"/>
                      <a:pt x="7" y="16"/>
                    </a:cubicBezTo>
                    <a:cubicBezTo>
                      <a:pt x="0" y="12"/>
                      <a:pt x="8" y="5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2" name="Freeform 52"/>
              <p:cNvSpPr/>
              <p:nvPr/>
            </p:nvSpPr>
            <p:spPr bwMode="auto">
              <a:xfrm>
                <a:off x="3930651" y="5362576"/>
                <a:ext cx="14288" cy="15875"/>
              </a:xfrm>
              <a:custGeom>
                <a:avLst/>
                <a:gdLst>
                  <a:gd name="T0" fmla="*/ 11 w 12"/>
                  <a:gd name="T1" fmla="*/ 0 h 14"/>
                  <a:gd name="T2" fmla="*/ 3 w 12"/>
                  <a:gd name="T3" fmla="*/ 14 h 14"/>
                  <a:gd name="T4" fmla="*/ 11 w 12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4">
                    <a:moveTo>
                      <a:pt x="11" y="0"/>
                    </a:moveTo>
                    <a:cubicBezTo>
                      <a:pt x="12" y="7"/>
                      <a:pt x="8" y="9"/>
                      <a:pt x="3" y="14"/>
                    </a:cubicBezTo>
                    <a:cubicBezTo>
                      <a:pt x="0" y="11"/>
                      <a:pt x="9" y="5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3" name="Freeform 53"/>
              <p:cNvSpPr/>
              <p:nvPr/>
            </p:nvSpPr>
            <p:spPr bwMode="auto">
              <a:xfrm>
                <a:off x="3895726" y="5362576"/>
                <a:ext cx="17463" cy="22225"/>
              </a:xfrm>
              <a:custGeom>
                <a:avLst/>
                <a:gdLst>
                  <a:gd name="T0" fmla="*/ 12 w 15"/>
                  <a:gd name="T1" fmla="*/ 0 h 18"/>
                  <a:gd name="T2" fmla="*/ 0 w 15"/>
                  <a:gd name="T3" fmla="*/ 9 h 18"/>
                  <a:gd name="T4" fmla="*/ 7 w 15"/>
                  <a:gd name="T5" fmla="*/ 9 h 18"/>
                  <a:gd name="T6" fmla="*/ 12 w 15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8">
                    <a:moveTo>
                      <a:pt x="12" y="0"/>
                    </a:moveTo>
                    <a:cubicBezTo>
                      <a:pt x="15" y="5"/>
                      <a:pt x="7" y="18"/>
                      <a:pt x="0" y="9"/>
                    </a:cubicBezTo>
                    <a:cubicBezTo>
                      <a:pt x="2" y="5"/>
                      <a:pt x="5" y="8"/>
                      <a:pt x="7" y="9"/>
                    </a:cubicBezTo>
                    <a:cubicBezTo>
                      <a:pt x="11" y="6"/>
                      <a:pt x="7" y="4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4" name="Freeform 54"/>
              <p:cNvSpPr/>
              <p:nvPr/>
            </p:nvSpPr>
            <p:spPr bwMode="auto">
              <a:xfrm>
                <a:off x="4022726" y="5481638"/>
                <a:ext cx="23813" cy="23813"/>
              </a:xfrm>
              <a:custGeom>
                <a:avLst/>
                <a:gdLst>
                  <a:gd name="T0" fmla="*/ 1 w 20"/>
                  <a:gd name="T1" fmla="*/ 20 h 20"/>
                  <a:gd name="T2" fmla="*/ 1 w 20"/>
                  <a:gd name="T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1" y="20"/>
                    </a:moveTo>
                    <a:cubicBezTo>
                      <a:pt x="0" y="7"/>
                      <a:pt x="20" y="0"/>
                      <a:pt x="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5" name="Freeform 55"/>
              <p:cNvSpPr/>
              <p:nvPr/>
            </p:nvSpPr>
            <p:spPr bwMode="auto">
              <a:xfrm>
                <a:off x="4062413" y="5573713"/>
                <a:ext cx="14288" cy="25400"/>
              </a:xfrm>
              <a:custGeom>
                <a:avLst/>
                <a:gdLst>
                  <a:gd name="T0" fmla="*/ 13 w 13"/>
                  <a:gd name="T1" fmla="*/ 0 h 21"/>
                  <a:gd name="T2" fmla="*/ 0 w 13"/>
                  <a:gd name="T3" fmla="*/ 21 h 21"/>
                  <a:gd name="T4" fmla="*/ 13 w 13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21">
                    <a:moveTo>
                      <a:pt x="13" y="0"/>
                    </a:moveTo>
                    <a:cubicBezTo>
                      <a:pt x="12" y="9"/>
                      <a:pt x="7" y="15"/>
                      <a:pt x="0" y="21"/>
                    </a:cubicBezTo>
                    <a:cubicBezTo>
                      <a:pt x="1" y="15"/>
                      <a:pt x="10" y="2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6" name="Freeform 56"/>
              <p:cNvSpPr/>
              <p:nvPr/>
            </p:nvSpPr>
            <p:spPr bwMode="auto">
              <a:xfrm>
                <a:off x="4076701" y="5586413"/>
                <a:ext cx="15875" cy="17463"/>
              </a:xfrm>
              <a:custGeom>
                <a:avLst/>
                <a:gdLst>
                  <a:gd name="T0" fmla="*/ 6 w 13"/>
                  <a:gd name="T1" fmla="*/ 0 h 14"/>
                  <a:gd name="T2" fmla="*/ 0 w 13"/>
                  <a:gd name="T3" fmla="*/ 8 h 14"/>
                  <a:gd name="T4" fmla="*/ 6 w 13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cubicBezTo>
                      <a:pt x="13" y="1"/>
                      <a:pt x="3" y="14"/>
                      <a:pt x="0" y="8"/>
                    </a:cubicBezTo>
                    <a:cubicBezTo>
                      <a:pt x="2" y="6"/>
                      <a:pt x="4" y="3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7" name="Freeform 57"/>
              <p:cNvSpPr/>
              <p:nvPr/>
            </p:nvSpPr>
            <p:spPr bwMode="auto">
              <a:xfrm>
                <a:off x="4162426" y="5673726"/>
                <a:ext cx="11113" cy="15875"/>
              </a:xfrm>
              <a:custGeom>
                <a:avLst/>
                <a:gdLst>
                  <a:gd name="T0" fmla="*/ 8 w 10"/>
                  <a:gd name="T1" fmla="*/ 0 h 13"/>
                  <a:gd name="T2" fmla="*/ 3 w 10"/>
                  <a:gd name="T3" fmla="*/ 13 h 13"/>
                  <a:gd name="T4" fmla="*/ 8 w 10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3">
                    <a:moveTo>
                      <a:pt x="8" y="0"/>
                    </a:moveTo>
                    <a:cubicBezTo>
                      <a:pt x="10" y="5"/>
                      <a:pt x="7" y="10"/>
                      <a:pt x="3" y="13"/>
                    </a:cubicBezTo>
                    <a:cubicBezTo>
                      <a:pt x="0" y="10"/>
                      <a:pt x="5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8" name="Freeform 58"/>
              <p:cNvSpPr/>
              <p:nvPr/>
            </p:nvSpPr>
            <p:spPr bwMode="auto">
              <a:xfrm>
                <a:off x="4110038" y="5721351"/>
                <a:ext cx="14288" cy="20638"/>
              </a:xfrm>
              <a:custGeom>
                <a:avLst/>
                <a:gdLst>
                  <a:gd name="T0" fmla="*/ 13 w 13"/>
                  <a:gd name="T1" fmla="*/ 0 h 18"/>
                  <a:gd name="T2" fmla="*/ 13 w 13"/>
                  <a:gd name="T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cubicBezTo>
                      <a:pt x="11" y="18"/>
                      <a:pt x="0" y="18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9" name="Freeform 59"/>
              <p:cNvSpPr/>
              <p:nvPr/>
            </p:nvSpPr>
            <p:spPr bwMode="auto">
              <a:xfrm>
                <a:off x="4408488" y="5295901"/>
                <a:ext cx="23813" cy="36513"/>
              </a:xfrm>
              <a:custGeom>
                <a:avLst/>
                <a:gdLst>
                  <a:gd name="T0" fmla="*/ 19 w 20"/>
                  <a:gd name="T1" fmla="*/ 0 h 30"/>
                  <a:gd name="T2" fmla="*/ 20 w 20"/>
                  <a:gd name="T3" fmla="*/ 13 h 30"/>
                  <a:gd name="T4" fmla="*/ 1 w 20"/>
                  <a:gd name="T5" fmla="*/ 30 h 30"/>
                  <a:gd name="T6" fmla="*/ 19 w 20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0">
                    <a:moveTo>
                      <a:pt x="19" y="0"/>
                    </a:moveTo>
                    <a:cubicBezTo>
                      <a:pt x="20" y="4"/>
                      <a:pt x="18" y="9"/>
                      <a:pt x="20" y="13"/>
                    </a:cubicBezTo>
                    <a:cubicBezTo>
                      <a:pt x="10" y="13"/>
                      <a:pt x="9" y="26"/>
                      <a:pt x="1" y="30"/>
                    </a:cubicBezTo>
                    <a:cubicBezTo>
                      <a:pt x="0" y="17"/>
                      <a:pt x="15" y="15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0" name="Freeform 60"/>
              <p:cNvSpPr/>
              <p:nvPr/>
            </p:nvSpPr>
            <p:spPr bwMode="auto">
              <a:xfrm>
                <a:off x="4054476" y="5367338"/>
                <a:ext cx="65088" cy="92075"/>
              </a:xfrm>
              <a:custGeom>
                <a:avLst/>
                <a:gdLst>
                  <a:gd name="T0" fmla="*/ 55 w 55"/>
                  <a:gd name="T1" fmla="*/ 23 h 78"/>
                  <a:gd name="T2" fmla="*/ 47 w 55"/>
                  <a:gd name="T3" fmla="*/ 29 h 78"/>
                  <a:gd name="T4" fmla="*/ 44 w 55"/>
                  <a:gd name="T5" fmla="*/ 24 h 78"/>
                  <a:gd name="T6" fmla="*/ 31 w 55"/>
                  <a:gd name="T7" fmla="*/ 45 h 78"/>
                  <a:gd name="T8" fmla="*/ 28 w 55"/>
                  <a:gd name="T9" fmla="*/ 40 h 78"/>
                  <a:gd name="T10" fmla="*/ 0 w 55"/>
                  <a:gd name="T11" fmla="*/ 78 h 78"/>
                  <a:gd name="T12" fmla="*/ 48 w 55"/>
                  <a:gd name="T13" fmla="*/ 0 h 78"/>
                  <a:gd name="T14" fmla="*/ 42 w 55"/>
                  <a:gd name="T15" fmla="*/ 23 h 78"/>
                  <a:gd name="T16" fmla="*/ 55 w 55"/>
                  <a:gd name="T17" fmla="*/ 2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78">
                    <a:moveTo>
                      <a:pt x="55" y="23"/>
                    </a:moveTo>
                    <a:cubicBezTo>
                      <a:pt x="52" y="27"/>
                      <a:pt x="49" y="24"/>
                      <a:pt x="47" y="29"/>
                    </a:cubicBezTo>
                    <a:cubicBezTo>
                      <a:pt x="44" y="28"/>
                      <a:pt x="46" y="26"/>
                      <a:pt x="44" y="24"/>
                    </a:cubicBezTo>
                    <a:cubicBezTo>
                      <a:pt x="37" y="32"/>
                      <a:pt x="36" y="38"/>
                      <a:pt x="31" y="45"/>
                    </a:cubicBezTo>
                    <a:cubicBezTo>
                      <a:pt x="31" y="43"/>
                      <a:pt x="30" y="41"/>
                      <a:pt x="28" y="40"/>
                    </a:cubicBezTo>
                    <a:cubicBezTo>
                      <a:pt x="30" y="55"/>
                      <a:pt x="9" y="56"/>
                      <a:pt x="0" y="78"/>
                    </a:cubicBezTo>
                    <a:cubicBezTo>
                      <a:pt x="3" y="53"/>
                      <a:pt x="38" y="17"/>
                      <a:pt x="48" y="0"/>
                    </a:cubicBezTo>
                    <a:cubicBezTo>
                      <a:pt x="52" y="7"/>
                      <a:pt x="37" y="17"/>
                      <a:pt x="42" y="23"/>
                    </a:cubicBezTo>
                    <a:cubicBezTo>
                      <a:pt x="47" y="27"/>
                      <a:pt x="49" y="15"/>
                      <a:pt x="55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1" name="Freeform 61"/>
              <p:cNvSpPr/>
              <p:nvPr/>
            </p:nvSpPr>
            <p:spPr bwMode="auto">
              <a:xfrm>
                <a:off x="3921126" y="5270501"/>
                <a:ext cx="20638" cy="30163"/>
              </a:xfrm>
              <a:custGeom>
                <a:avLst/>
                <a:gdLst>
                  <a:gd name="T0" fmla="*/ 7 w 17"/>
                  <a:gd name="T1" fmla="*/ 16 h 25"/>
                  <a:gd name="T2" fmla="*/ 9 w 17"/>
                  <a:gd name="T3" fmla="*/ 17 h 25"/>
                  <a:gd name="T4" fmla="*/ 3 w 17"/>
                  <a:gd name="T5" fmla="*/ 25 h 25"/>
                  <a:gd name="T6" fmla="*/ 7 w 17"/>
                  <a:gd name="T7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5">
                    <a:moveTo>
                      <a:pt x="7" y="16"/>
                    </a:moveTo>
                    <a:cubicBezTo>
                      <a:pt x="6" y="18"/>
                      <a:pt x="8" y="18"/>
                      <a:pt x="9" y="17"/>
                    </a:cubicBezTo>
                    <a:cubicBezTo>
                      <a:pt x="12" y="20"/>
                      <a:pt x="4" y="25"/>
                      <a:pt x="3" y="25"/>
                    </a:cubicBezTo>
                    <a:cubicBezTo>
                      <a:pt x="0" y="20"/>
                      <a:pt x="17" y="0"/>
                      <a:pt x="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2" name="Freeform 62"/>
              <p:cNvSpPr/>
              <p:nvPr/>
            </p:nvSpPr>
            <p:spPr bwMode="auto">
              <a:xfrm>
                <a:off x="3808413" y="5302251"/>
                <a:ext cx="123825" cy="179388"/>
              </a:xfrm>
              <a:custGeom>
                <a:avLst/>
                <a:gdLst>
                  <a:gd name="T0" fmla="*/ 34 w 104"/>
                  <a:gd name="T1" fmla="*/ 123 h 150"/>
                  <a:gd name="T2" fmla="*/ 28 w 104"/>
                  <a:gd name="T3" fmla="*/ 119 h 150"/>
                  <a:gd name="T4" fmla="*/ 0 w 104"/>
                  <a:gd name="T5" fmla="*/ 150 h 150"/>
                  <a:gd name="T6" fmla="*/ 30 w 104"/>
                  <a:gd name="T7" fmla="*/ 100 h 150"/>
                  <a:gd name="T8" fmla="*/ 39 w 104"/>
                  <a:gd name="T9" fmla="*/ 94 h 150"/>
                  <a:gd name="T10" fmla="*/ 96 w 104"/>
                  <a:gd name="T11" fmla="*/ 0 h 150"/>
                  <a:gd name="T12" fmla="*/ 66 w 104"/>
                  <a:gd name="T13" fmla="*/ 67 h 150"/>
                  <a:gd name="T14" fmla="*/ 66 w 104"/>
                  <a:gd name="T15" fmla="*/ 64 h 150"/>
                  <a:gd name="T16" fmla="*/ 34 w 104"/>
                  <a:gd name="T17" fmla="*/ 123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150">
                    <a:moveTo>
                      <a:pt x="34" y="123"/>
                    </a:moveTo>
                    <a:cubicBezTo>
                      <a:pt x="32" y="122"/>
                      <a:pt x="30" y="120"/>
                      <a:pt x="28" y="119"/>
                    </a:cubicBezTo>
                    <a:cubicBezTo>
                      <a:pt x="21" y="129"/>
                      <a:pt x="11" y="147"/>
                      <a:pt x="0" y="150"/>
                    </a:cubicBezTo>
                    <a:cubicBezTo>
                      <a:pt x="4" y="135"/>
                      <a:pt x="33" y="116"/>
                      <a:pt x="30" y="100"/>
                    </a:cubicBezTo>
                    <a:cubicBezTo>
                      <a:pt x="33" y="99"/>
                      <a:pt x="36" y="95"/>
                      <a:pt x="39" y="94"/>
                    </a:cubicBezTo>
                    <a:cubicBezTo>
                      <a:pt x="49" y="58"/>
                      <a:pt x="82" y="34"/>
                      <a:pt x="96" y="0"/>
                    </a:cubicBezTo>
                    <a:cubicBezTo>
                      <a:pt x="104" y="25"/>
                      <a:pt x="59" y="40"/>
                      <a:pt x="66" y="67"/>
                    </a:cubicBezTo>
                    <a:cubicBezTo>
                      <a:pt x="63" y="69"/>
                      <a:pt x="64" y="66"/>
                      <a:pt x="66" y="64"/>
                    </a:cubicBezTo>
                    <a:cubicBezTo>
                      <a:pt x="56" y="78"/>
                      <a:pt x="36" y="99"/>
                      <a:pt x="34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3" name="Freeform 63"/>
              <p:cNvSpPr/>
              <p:nvPr/>
            </p:nvSpPr>
            <p:spPr bwMode="auto">
              <a:xfrm>
                <a:off x="4089401" y="5602288"/>
                <a:ext cx="7938" cy="17463"/>
              </a:xfrm>
              <a:custGeom>
                <a:avLst/>
                <a:gdLst>
                  <a:gd name="T0" fmla="*/ 6 w 7"/>
                  <a:gd name="T1" fmla="*/ 0 h 15"/>
                  <a:gd name="T2" fmla="*/ 5 w 7"/>
                  <a:gd name="T3" fmla="*/ 14 h 15"/>
                  <a:gd name="T4" fmla="*/ 6 w 7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5">
                    <a:moveTo>
                      <a:pt x="6" y="0"/>
                    </a:moveTo>
                    <a:cubicBezTo>
                      <a:pt x="7" y="4"/>
                      <a:pt x="5" y="9"/>
                      <a:pt x="5" y="14"/>
                    </a:cubicBezTo>
                    <a:cubicBezTo>
                      <a:pt x="4" y="15"/>
                      <a:pt x="0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4" name="Freeform 64"/>
              <p:cNvSpPr>
                <a:spLocks noEditPoints="1"/>
              </p:cNvSpPr>
              <p:nvPr/>
            </p:nvSpPr>
            <p:spPr bwMode="auto">
              <a:xfrm>
                <a:off x="3937001" y="1395413"/>
                <a:ext cx="3679825" cy="4165600"/>
              </a:xfrm>
              <a:custGeom>
                <a:avLst/>
                <a:gdLst>
                  <a:gd name="T0" fmla="*/ 2970 w 3095"/>
                  <a:gd name="T1" fmla="*/ 636 h 3504"/>
                  <a:gd name="T2" fmla="*/ 3053 w 3095"/>
                  <a:gd name="T3" fmla="*/ 487 h 3504"/>
                  <a:gd name="T4" fmla="*/ 3085 w 3095"/>
                  <a:gd name="T5" fmla="*/ 254 h 3504"/>
                  <a:gd name="T6" fmla="*/ 2909 w 3095"/>
                  <a:gd name="T7" fmla="*/ 40 h 3504"/>
                  <a:gd name="T8" fmla="*/ 2732 w 3095"/>
                  <a:gd name="T9" fmla="*/ 7 h 3504"/>
                  <a:gd name="T10" fmla="*/ 2477 w 3095"/>
                  <a:gd name="T11" fmla="*/ 81 h 3504"/>
                  <a:gd name="T12" fmla="*/ 2365 w 3095"/>
                  <a:gd name="T13" fmla="*/ 147 h 3504"/>
                  <a:gd name="T14" fmla="*/ 2268 w 3095"/>
                  <a:gd name="T15" fmla="*/ 233 h 3504"/>
                  <a:gd name="T16" fmla="*/ 2109 w 3095"/>
                  <a:gd name="T17" fmla="*/ 436 h 3504"/>
                  <a:gd name="T18" fmla="*/ 1977 w 3095"/>
                  <a:gd name="T19" fmla="*/ 572 h 3504"/>
                  <a:gd name="T20" fmla="*/ 1912 w 3095"/>
                  <a:gd name="T21" fmla="*/ 627 h 3504"/>
                  <a:gd name="T22" fmla="*/ 1710 w 3095"/>
                  <a:gd name="T23" fmla="*/ 837 h 3504"/>
                  <a:gd name="T24" fmla="*/ 1556 w 3095"/>
                  <a:gd name="T25" fmla="*/ 1008 h 3504"/>
                  <a:gd name="T26" fmla="*/ 1464 w 3095"/>
                  <a:gd name="T27" fmla="*/ 1097 h 3504"/>
                  <a:gd name="T28" fmla="*/ 1304 w 3095"/>
                  <a:gd name="T29" fmla="*/ 1277 h 3504"/>
                  <a:gd name="T30" fmla="*/ 1148 w 3095"/>
                  <a:gd name="T31" fmla="*/ 1451 h 3504"/>
                  <a:gd name="T32" fmla="*/ 906 w 3095"/>
                  <a:gd name="T33" fmla="*/ 1730 h 3504"/>
                  <a:gd name="T34" fmla="*/ 704 w 3095"/>
                  <a:gd name="T35" fmla="*/ 1992 h 3504"/>
                  <a:gd name="T36" fmla="*/ 441 w 3095"/>
                  <a:gd name="T37" fmla="*/ 2340 h 3504"/>
                  <a:gd name="T38" fmla="*/ 334 w 3095"/>
                  <a:gd name="T39" fmla="*/ 2496 h 3504"/>
                  <a:gd name="T40" fmla="*/ 265 w 3095"/>
                  <a:gd name="T41" fmla="*/ 2613 h 3504"/>
                  <a:gd name="T42" fmla="*/ 189 w 3095"/>
                  <a:gd name="T43" fmla="*/ 2789 h 3504"/>
                  <a:gd name="T44" fmla="*/ 119 w 3095"/>
                  <a:gd name="T45" fmla="*/ 2911 h 3504"/>
                  <a:gd name="T46" fmla="*/ 88 w 3095"/>
                  <a:gd name="T47" fmla="*/ 2979 h 3504"/>
                  <a:gd name="T48" fmla="*/ 72 w 3095"/>
                  <a:gd name="T49" fmla="*/ 3068 h 3504"/>
                  <a:gd name="T50" fmla="*/ 0 w 3095"/>
                  <a:gd name="T51" fmla="*/ 3213 h 3504"/>
                  <a:gd name="T52" fmla="*/ 73 w 3095"/>
                  <a:gd name="T53" fmla="*/ 3092 h 3504"/>
                  <a:gd name="T54" fmla="*/ 145 w 3095"/>
                  <a:gd name="T55" fmla="*/ 2995 h 3504"/>
                  <a:gd name="T56" fmla="*/ 127 w 3095"/>
                  <a:gd name="T57" fmla="*/ 3111 h 3504"/>
                  <a:gd name="T58" fmla="*/ 185 w 3095"/>
                  <a:gd name="T59" fmla="*/ 3022 h 3504"/>
                  <a:gd name="T60" fmla="*/ 212 w 3095"/>
                  <a:gd name="T61" fmla="*/ 3007 h 3504"/>
                  <a:gd name="T62" fmla="*/ 159 w 3095"/>
                  <a:gd name="T63" fmla="*/ 3125 h 3504"/>
                  <a:gd name="T64" fmla="*/ 189 w 3095"/>
                  <a:gd name="T65" fmla="*/ 3121 h 3504"/>
                  <a:gd name="T66" fmla="*/ 284 w 3095"/>
                  <a:gd name="T67" fmla="*/ 3027 h 3504"/>
                  <a:gd name="T68" fmla="*/ 389 w 3095"/>
                  <a:gd name="T69" fmla="*/ 2975 h 3504"/>
                  <a:gd name="T70" fmla="*/ 285 w 3095"/>
                  <a:gd name="T71" fmla="*/ 3138 h 3504"/>
                  <a:gd name="T72" fmla="*/ 377 w 3095"/>
                  <a:gd name="T73" fmla="*/ 3129 h 3504"/>
                  <a:gd name="T74" fmla="*/ 227 w 3095"/>
                  <a:gd name="T75" fmla="*/ 3362 h 3504"/>
                  <a:gd name="T76" fmla="*/ 377 w 3095"/>
                  <a:gd name="T77" fmla="*/ 3220 h 3504"/>
                  <a:gd name="T78" fmla="*/ 451 w 3095"/>
                  <a:gd name="T79" fmla="*/ 3140 h 3504"/>
                  <a:gd name="T80" fmla="*/ 556 w 3095"/>
                  <a:gd name="T81" fmla="*/ 3006 h 3504"/>
                  <a:gd name="T82" fmla="*/ 607 w 3095"/>
                  <a:gd name="T83" fmla="*/ 2948 h 3504"/>
                  <a:gd name="T84" fmla="*/ 785 w 3095"/>
                  <a:gd name="T85" fmla="*/ 2755 h 3504"/>
                  <a:gd name="T86" fmla="*/ 844 w 3095"/>
                  <a:gd name="T87" fmla="*/ 2701 h 3504"/>
                  <a:gd name="T88" fmla="*/ 1101 w 3095"/>
                  <a:gd name="T89" fmla="*/ 2380 h 3504"/>
                  <a:gd name="T90" fmla="*/ 1378 w 3095"/>
                  <a:gd name="T91" fmla="*/ 2048 h 3504"/>
                  <a:gd name="T92" fmla="*/ 1529 w 3095"/>
                  <a:gd name="T93" fmla="*/ 1878 h 3504"/>
                  <a:gd name="T94" fmla="*/ 1698 w 3095"/>
                  <a:gd name="T95" fmla="*/ 1696 h 3504"/>
                  <a:gd name="T96" fmla="*/ 1931 w 3095"/>
                  <a:gd name="T97" fmla="*/ 1464 h 3504"/>
                  <a:gd name="T98" fmla="*/ 2133 w 3095"/>
                  <a:gd name="T99" fmla="*/ 1278 h 3504"/>
                  <a:gd name="T100" fmla="*/ 2279 w 3095"/>
                  <a:gd name="T101" fmla="*/ 1141 h 3504"/>
                  <a:gd name="T102" fmla="*/ 2517 w 3095"/>
                  <a:gd name="T103" fmla="*/ 943 h 3504"/>
                  <a:gd name="T104" fmla="*/ 2716 w 3095"/>
                  <a:gd name="T105" fmla="*/ 812 h 3504"/>
                  <a:gd name="T106" fmla="*/ 2870 w 3095"/>
                  <a:gd name="T107" fmla="*/ 744 h 3504"/>
                  <a:gd name="T108" fmla="*/ 157 w 3095"/>
                  <a:gd name="T109" fmla="*/ 2946 h 3504"/>
                  <a:gd name="T110" fmla="*/ 112 w 3095"/>
                  <a:gd name="T111" fmla="*/ 2985 h 3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095" h="3504">
                    <a:moveTo>
                      <a:pt x="2870" y="744"/>
                    </a:moveTo>
                    <a:cubicBezTo>
                      <a:pt x="2876" y="739"/>
                      <a:pt x="2879" y="727"/>
                      <a:pt x="2886" y="722"/>
                    </a:cubicBezTo>
                    <a:cubicBezTo>
                      <a:pt x="2903" y="708"/>
                      <a:pt x="2922" y="701"/>
                      <a:pt x="2936" y="684"/>
                    </a:cubicBezTo>
                    <a:cubicBezTo>
                      <a:pt x="2949" y="670"/>
                      <a:pt x="2956" y="650"/>
                      <a:pt x="2970" y="636"/>
                    </a:cubicBezTo>
                    <a:cubicBezTo>
                      <a:pt x="2980" y="625"/>
                      <a:pt x="2982" y="620"/>
                      <a:pt x="2988" y="612"/>
                    </a:cubicBezTo>
                    <a:cubicBezTo>
                      <a:pt x="2997" y="600"/>
                      <a:pt x="3007" y="591"/>
                      <a:pt x="3014" y="582"/>
                    </a:cubicBezTo>
                    <a:cubicBezTo>
                      <a:pt x="3021" y="573"/>
                      <a:pt x="3025" y="564"/>
                      <a:pt x="3024" y="552"/>
                    </a:cubicBezTo>
                    <a:cubicBezTo>
                      <a:pt x="3032" y="530"/>
                      <a:pt x="3047" y="508"/>
                      <a:pt x="3053" y="487"/>
                    </a:cubicBezTo>
                    <a:cubicBezTo>
                      <a:pt x="3054" y="484"/>
                      <a:pt x="3059" y="481"/>
                      <a:pt x="3060" y="480"/>
                    </a:cubicBezTo>
                    <a:cubicBezTo>
                      <a:pt x="3076" y="428"/>
                      <a:pt x="3067" y="371"/>
                      <a:pt x="3095" y="321"/>
                    </a:cubicBezTo>
                    <a:cubicBezTo>
                      <a:pt x="3092" y="309"/>
                      <a:pt x="3084" y="294"/>
                      <a:pt x="3082" y="277"/>
                    </a:cubicBezTo>
                    <a:cubicBezTo>
                      <a:pt x="3082" y="270"/>
                      <a:pt x="3086" y="261"/>
                      <a:pt x="3085" y="254"/>
                    </a:cubicBezTo>
                    <a:cubicBezTo>
                      <a:pt x="3078" y="228"/>
                      <a:pt x="3052" y="210"/>
                      <a:pt x="3057" y="183"/>
                    </a:cubicBezTo>
                    <a:cubicBezTo>
                      <a:pt x="3054" y="178"/>
                      <a:pt x="3050" y="179"/>
                      <a:pt x="3047" y="176"/>
                    </a:cubicBezTo>
                    <a:cubicBezTo>
                      <a:pt x="3018" y="138"/>
                      <a:pt x="2987" y="112"/>
                      <a:pt x="2968" y="79"/>
                    </a:cubicBezTo>
                    <a:cubicBezTo>
                      <a:pt x="2943" y="71"/>
                      <a:pt x="2930" y="49"/>
                      <a:pt x="2909" y="40"/>
                    </a:cubicBezTo>
                    <a:cubicBezTo>
                      <a:pt x="2895" y="34"/>
                      <a:pt x="2877" y="33"/>
                      <a:pt x="2863" y="29"/>
                    </a:cubicBezTo>
                    <a:cubicBezTo>
                      <a:pt x="2846" y="24"/>
                      <a:pt x="2831" y="23"/>
                      <a:pt x="2815" y="17"/>
                    </a:cubicBezTo>
                    <a:cubicBezTo>
                      <a:pt x="2807" y="5"/>
                      <a:pt x="2795" y="11"/>
                      <a:pt x="2785" y="3"/>
                    </a:cubicBezTo>
                    <a:cubicBezTo>
                      <a:pt x="2767" y="6"/>
                      <a:pt x="2750" y="4"/>
                      <a:pt x="2732" y="7"/>
                    </a:cubicBezTo>
                    <a:cubicBezTo>
                      <a:pt x="2728" y="5"/>
                      <a:pt x="2723" y="5"/>
                      <a:pt x="2719" y="0"/>
                    </a:cubicBezTo>
                    <a:cubicBezTo>
                      <a:pt x="2678" y="2"/>
                      <a:pt x="2632" y="0"/>
                      <a:pt x="2589" y="22"/>
                    </a:cubicBezTo>
                    <a:cubicBezTo>
                      <a:pt x="2586" y="24"/>
                      <a:pt x="2578" y="28"/>
                      <a:pt x="2574" y="32"/>
                    </a:cubicBezTo>
                    <a:cubicBezTo>
                      <a:pt x="2547" y="54"/>
                      <a:pt x="2503" y="84"/>
                      <a:pt x="2477" y="81"/>
                    </a:cubicBezTo>
                    <a:cubicBezTo>
                      <a:pt x="2471" y="84"/>
                      <a:pt x="2474" y="87"/>
                      <a:pt x="2469" y="90"/>
                    </a:cubicBezTo>
                    <a:cubicBezTo>
                      <a:pt x="2460" y="85"/>
                      <a:pt x="2435" y="84"/>
                      <a:pt x="2423" y="94"/>
                    </a:cubicBezTo>
                    <a:cubicBezTo>
                      <a:pt x="2418" y="98"/>
                      <a:pt x="2419" y="114"/>
                      <a:pt x="2411" y="123"/>
                    </a:cubicBezTo>
                    <a:cubicBezTo>
                      <a:pt x="2399" y="137"/>
                      <a:pt x="2376" y="135"/>
                      <a:pt x="2365" y="147"/>
                    </a:cubicBezTo>
                    <a:cubicBezTo>
                      <a:pt x="2360" y="153"/>
                      <a:pt x="2361" y="166"/>
                      <a:pt x="2357" y="173"/>
                    </a:cubicBezTo>
                    <a:cubicBezTo>
                      <a:pt x="2351" y="182"/>
                      <a:pt x="2340" y="192"/>
                      <a:pt x="2328" y="201"/>
                    </a:cubicBezTo>
                    <a:cubicBezTo>
                      <a:pt x="2316" y="210"/>
                      <a:pt x="2304" y="218"/>
                      <a:pt x="2296" y="222"/>
                    </a:cubicBezTo>
                    <a:cubicBezTo>
                      <a:pt x="2284" y="228"/>
                      <a:pt x="2274" y="225"/>
                      <a:pt x="2268" y="233"/>
                    </a:cubicBezTo>
                    <a:cubicBezTo>
                      <a:pt x="2262" y="240"/>
                      <a:pt x="2263" y="252"/>
                      <a:pt x="2274" y="263"/>
                    </a:cubicBezTo>
                    <a:cubicBezTo>
                      <a:pt x="2275" y="305"/>
                      <a:pt x="2208" y="330"/>
                      <a:pt x="2187" y="367"/>
                    </a:cubicBezTo>
                    <a:cubicBezTo>
                      <a:pt x="2157" y="377"/>
                      <a:pt x="2148" y="410"/>
                      <a:pt x="2125" y="427"/>
                    </a:cubicBezTo>
                    <a:cubicBezTo>
                      <a:pt x="2121" y="431"/>
                      <a:pt x="2113" y="432"/>
                      <a:pt x="2109" y="436"/>
                    </a:cubicBezTo>
                    <a:cubicBezTo>
                      <a:pt x="2102" y="443"/>
                      <a:pt x="2096" y="456"/>
                      <a:pt x="2088" y="466"/>
                    </a:cubicBezTo>
                    <a:cubicBezTo>
                      <a:pt x="2075" y="483"/>
                      <a:pt x="2061" y="495"/>
                      <a:pt x="2051" y="511"/>
                    </a:cubicBezTo>
                    <a:cubicBezTo>
                      <a:pt x="2018" y="514"/>
                      <a:pt x="2018" y="544"/>
                      <a:pt x="2001" y="559"/>
                    </a:cubicBezTo>
                    <a:cubicBezTo>
                      <a:pt x="1994" y="564"/>
                      <a:pt x="1984" y="565"/>
                      <a:pt x="1977" y="572"/>
                    </a:cubicBezTo>
                    <a:cubicBezTo>
                      <a:pt x="1971" y="577"/>
                      <a:pt x="1969" y="586"/>
                      <a:pt x="1962" y="592"/>
                    </a:cubicBezTo>
                    <a:cubicBezTo>
                      <a:pt x="1955" y="597"/>
                      <a:pt x="1944" y="599"/>
                      <a:pt x="1938" y="605"/>
                    </a:cubicBezTo>
                    <a:cubicBezTo>
                      <a:pt x="1933" y="609"/>
                      <a:pt x="1932" y="615"/>
                      <a:pt x="1928" y="618"/>
                    </a:cubicBezTo>
                    <a:cubicBezTo>
                      <a:pt x="1923" y="622"/>
                      <a:pt x="1916" y="622"/>
                      <a:pt x="1912" y="627"/>
                    </a:cubicBezTo>
                    <a:cubicBezTo>
                      <a:pt x="1907" y="633"/>
                      <a:pt x="1906" y="644"/>
                      <a:pt x="1901" y="649"/>
                    </a:cubicBezTo>
                    <a:cubicBezTo>
                      <a:pt x="1883" y="671"/>
                      <a:pt x="1855" y="685"/>
                      <a:pt x="1846" y="714"/>
                    </a:cubicBezTo>
                    <a:cubicBezTo>
                      <a:pt x="1803" y="737"/>
                      <a:pt x="1786" y="779"/>
                      <a:pt x="1736" y="808"/>
                    </a:cubicBezTo>
                    <a:cubicBezTo>
                      <a:pt x="1729" y="821"/>
                      <a:pt x="1723" y="830"/>
                      <a:pt x="1710" y="837"/>
                    </a:cubicBezTo>
                    <a:cubicBezTo>
                      <a:pt x="1708" y="840"/>
                      <a:pt x="1712" y="844"/>
                      <a:pt x="1708" y="847"/>
                    </a:cubicBezTo>
                    <a:cubicBezTo>
                      <a:pt x="1683" y="863"/>
                      <a:pt x="1672" y="896"/>
                      <a:pt x="1645" y="912"/>
                    </a:cubicBezTo>
                    <a:cubicBezTo>
                      <a:pt x="1646" y="914"/>
                      <a:pt x="1647" y="917"/>
                      <a:pt x="1646" y="919"/>
                    </a:cubicBezTo>
                    <a:cubicBezTo>
                      <a:pt x="1610" y="941"/>
                      <a:pt x="1572" y="977"/>
                      <a:pt x="1556" y="1008"/>
                    </a:cubicBezTo>
                    <a:cubicBezTo>
                      <a:pt x="1543" y="1013"/>
                      <a:pt x="1534" y="1023"/>
                      <a:pt x="1525" y="1034"/>
                    </a:cubicBezTo>
                    <a:cubicBezTo>
                      <a:pt x="1520" y="1039"/>
                      <a:pt x="1516" y="1045"/>
                      <a:pt x="1511" y="1051"/>
                    </a:cubicBezTo>
                    <a:cubicBezTo>
                      <a:pt x="1506" y="1057"/>
                      <a:pt x="1501" y="1063"/>
                      <a:pt x="1496" y="1069"/>
                    </a:cubicBezTo>
                    <a:cubicBezTo>
                      <a:pt x="1486" y="1079"/>
                      <a:pt x="1472" y="1086"/>
                      <a:pt x="1464" y="1097"/>
                    </a:cubicBezTo>
                    <a:cubicBezTo>
                      <a:pt x="1448" y="1119"/>
                      <a:pt x="1419" y="1140"/>
                      <a:pt x="1403" y="1160"/>
                    </a:cubicBezTo>
                    <a:cubicBezTo>
                      <a:pt x="1398" y="1166"/>
                      <a:pt x="1397" y="1176"/>
                      <a:pt x="1392" y="1182"/>
                    </a:cubicBezTo>
                    <a:cubicBezTo>
                      <a:pt x="1384" y="1192"/>
                      <a:pt x="1369" y="1199"/>
                      <a:pt x="1361" y="1211"/>
                    </a:cubicBezTo>
                    <a:cubicBezTo>
                      <a:pt x="1345" y="1235"/>
                      <a:pt x="1324" y="1257"/>
                      <a:pt x="1304" y="1277"/>
                    </a:cubicBezTo>
                    <a:cubicBezTo>
                      <a:pt x="1283" y="1298"/>
                      <a:pt x="1262" y="1317"/>
                      <a:pt x="1245" y="1335"/>
                    </a:cubicBezTo>
                    <a:cubicBezTo>
                      <a:pt x="1235" y="1346"/>
                      <a:pt x="1231" y="1360"/>
                      <a:pt x="1220" y="1373"/>
                    </a:cubicBezTo>
                    <a:cubicBezTo>
                      <a:pt x="1204" y="1396"/>
                      <a:pt x="1176" y="1410"/>
                      <a:pt x="1158" y="1432"/>
                    </a:cubicBezTo>
                    <a:cubicBezTo>
                      <a:pt x="1154" y="1438"/>
                      <a:pt x="1152" y="1446"/>
                      <a:pt x="1148" y="1451"/>
                    </a:cubicBezTo>
                    <a:cubicBezTo>
                      <a:pt x="1138" y="1464"/>
                      <a:pt x="1124" y="1474"/>
                      <a:pt x="1112" y="1487"/>
                    </a:cubicBezTo>
                    <a:cubicBezTo>
                      <a:pt x="1083" y="1519"/>
                      <a:pt x="1061" y="1559"/>
                      <a:pt x="1027" y="1583"/>
                    </a:cubicBezTo>
                    <a:cubicBezTo>
                      <a:pt x="1014" y="1607"/>
                      <a:pt x="993" y="1632"/>
                      <a:pt x="971" y="1657"/>
                    </a:cubicBezTo>
                    <a:cubicBezTo>
                      <a:pt x="950" y="1682"/>
                      <a:pt x="926" y="1706"/>
                      <a:pt x="906" y="1730"/>
                    </a:cubicBezTo>
                    <a:cubicBezTo>
                      <a:pt x="905" y="1747"/>
                      <a:pt x="890" y="1751"/>
                      <a:pt x="882" y="1763"/>
                    </a:cubicBezTo>
                    <a:cubicBezTo>
                      <a:pt x="856" y="1798"/>
                      <a:pt x="828" y="1847"/>
                      <a:pt x="791" y="1876"/>
                    </a:cubicBezTo>
                    <a:cubicBezTo>
                      <a:pt x="777" y="1896"/>
                      <a:pt x="763" y="1915"/>
                      <a:pt x="748" y="1934"/>
                    </a:cubicBezTo>
                    <a:cubicBezTo>
                      <a:pt x="733" y="1953"/>
                      <a:pt x="719" y="1973"/>
                      <a:pt x="704" y="1992"/>
                    </a:cubicBezTo>
                    <a:cubicBezTo>
                      <a:pt x="674" y="2030"/>
                      <a:pt x="643" y="2068"/>
                      <a:pt x="613" y="2106"/>
                    </a:cubicBezTo>
                    <a:cubicBezTo>
                      <a:pt x="597" y="2125"/>
                      <a:pt x="582" y="2144"/>
                      <a:pt x="567" y="2163"/>
                    </a:cubicBezTo>
                    <a:cubicBezTo>
                      <a:pt x="552" y="2183"/>
                      <a:pt x="538" y="2202"/>
                      <a:pt x="523" y="2222"/>
                    </a:cubicBezTo>
                    <a:cubicBezTo>
                      <a:pt x="495" y="2260"/>
                      <a:pt x="467" y="2300"/>
                      <a:pt x="441" y="2340"/>
                    </a:cubicBezTo>
                    <a:cubicBezTo>
                      <a:pt x="425" y="2346"/>
                      <a:pt x="415" y="2367"/>
                      <a:pt x="411" y="2381"/>
                    </a:cubicBezTo>
                    <a:cubicBezTo>
                      <a:pt x="405" y="2380"/>
                      <a:pt x="400" y="2386"/>
                      <a:pt x="394" y="2391"/>
                    </a:cubicBezTo>
                    <a:cubicBezTo>
                      <a:pt x="389" y="2417"/>
                      <a:pt x="363" y="2434"/>
                      <a:pt x="347" y="2459"/>
                    </a:cubicBezTo>
                    <a:cubicBezTo>
                      <a:pt x="352" y="2473"/>
                      <a:pt x="333" y="2481"/>
                      <a:pt x="334" y="2496"/>
                    </a:cubicBezTo>
                    <a:cubicBezTo>
                      <a:pt x="325" y="2496"/>
                      <a:pt x="333" y="2487"/>
                      <a:pt x="325" y="2492"/>
                    </a:cubicBezTo>
                    <a:cubicBezTo>
                      <a:pt x="331" y="2521"/>
                      <a:pt x="282" y="2566"/>
                      <a:pt x="269" y="2592"/>
                    </a:cubicBezTo>
                    <a:cubicBezTo>
                      <a:pt x="270" y="2591"/>
                      <a:pt x="273" y="2593"/>
                      <a:pt x="272" y="2595"/>
                    </a:cubicBezTo>
                    <a:cubicBezTo>
                      <a:pt x="263" y="2597"/>
                      <a:pt x="270" y="2607"/>
                      <a:pt x="265" y="2613"/>
                    </a:cubicBezTo>
                    <a:cubicBezTo>
                      <a:pt x="233" y="2656"/>
                      <a:pt x="228" y="2700"/>
                      <a:pt x="207" y="2741"/>
                    </a:cubicBezTo>
                    <a:cubicBezTo>
                      <a:pt x="201" y="2744"/>
                      <a:pt x="185" y="2750"/>
                      <a:pt x="188" y="2759"/>
                    </a:cubicBezTo>
                    <a:cubicBezTo>
                      <a:pt x="194" y="2753"/>
                      <a:pt x="200" y="2745"/>
                      <a:pt x="207" y="2751"/>
                    </a:cubicBezTo>
                    <a:cubicBezTo>
                      <a:pt x="196" y="2760"/>
                      <a:pt x="189" y="2777"/>
                      <a:pt x="189" y="2789"/>
                    </a:cubicBezTo>
                    <a:cubicBezTo>
                      <a:pt x="180" y="2802"/>
                      <a:pt x="170" y="2806"/>
                      <a:pt x="167" y="2823"/>
                    </a:cubicBezTo>
                    <a:cubicBezTo>
                      <a:pt x="165" y="2825"/>
                      <a:pt x="177" y="2826"/>
                      <a:pt x="172" y="2832"/>
                    </a:cubicBezTo>
                    <a:cubicBezTo>
                      <a:pt x="154" y="2847"/>
                      <a:pt x="153" y="2862"/>
                      <a:pt x="137" y="2876"/>
                    </a:cubicBezTo>
                    <a:cubicBezTo>
                      <a:pt x="140" y="2886"/>
                      <a:pt x="127" y="2907"/>
                      <a:pt x="119" y="2911"/>
                    </a:cubicBezTo>
                    <a:cubicBezTo>
                      <a:pt x="118" y="2918"/>
                      <a:pt x="129" y="2909"/>
                      <a:pt x="127" y="2915"/>
                    </a:cubicBezTo>
                    <a:cubicBezTo>
                      <a:pt x="118" y="2932"/>
                      <a:pt x="111" y="2948"/>
                      <a:pt x="96" y="2959"/>
                    </a:cubicBezTo>
                    <a:cubicBezTo>
                      <a:pt x="96" y="2965"/>
                      <a:pt x="99" y="2971"/>
                      <a:pt x="96" y="2977"/>
                    </a:cubicBezTo>
                    <a:cubicBezTo>
                      <a:pt x="94" y="2982"/>
                      <a:pt x="90" y="2971"/>
                      <a:pt x="88" y="2979"/>
                    </a:cubicBezTo>
                    <a:cubicBezTo>
                      <a:pt x="88" y="2987"/>
                      <a:pt x="98" y="2980"/>
                      <a:pt x="102" y="2985"/>
                    </a:cubicBezTo>
                    <a:cubicBezTo>
                      <a:pt x="99" y="2994"/>
                      <a:pt x="104" y="2996"/>
                      <a:pt x="106" y="3003"/>
                    </a:cubicBezTo>
                    <a:cubicBezTo>
                      <a:pt x="94" y="3010"/>
                      <a:pt x="97" y="3024"/>
                      <a:pt x="92" y="3036"/>
                    </a:cubicBezTo>
                    <a:cubicBezTo>
                      <a:pt x="88" y="3048"/>
                      <a:pt x="77" y="3057"/>
                      <a:pt x="72" y="3068"/>
                    </a:cubicBezTo>
                    <a:cubicBezTo>
                      <a:pt x="68" y="3078"/>
                      <a:pt x="71" y="3086"/>
                      <a:pt x="64" y="3095"/>
                    </a:cubicBezTo>
                    <a:cubicBezTo>
                      <a:pt x="58" y="3103"/>
                      <a:pt x="48" y="3105"/>
                      <a:pt x="42" y="3114"/>
                    </a:cubicBezTo>
                    <a:cubicBezTo>
                      <a:pt x="40" y="3119"/>
                      <a:pt x="50" y="3115"/>
                      <a:pt x="46" y="3122"/>
                    </a:cubicBezTo>
                    <a:cubicBezTo>
                      <a:pt x="26" y="3153"/>
                      <a:pt x="6" y="3184"/>
                      <a:pt x="0" y="3213"/>
                    </a:cubicBezTo>
                    <a:cubicBezTo>
                      <a:pt x="12" y="3170"/>
                      <a:pt x="43" y="3155"/>
                      <a:pt x="54" y="3118"/>
                    </a:cubicBezTo>
                    <a:cubicBezTo>
                      <a:pt x="64" y="3118"/>
                      <a:pt x="59" y="3101"/>
                      <a:pt x="72" y="3104"/>
                    </a:cubicBezTo>
                    <a:cubicBezTo>
                      <a:pt x="69" y="3099"/>
                      <a:pt x="61" y="3103"/>
                      <a:pt x="67" y="3097"/>
                    </a:cubicBezTo>
                    <a:cubicBezTo>
                      <a:pt x="69" y="3095"/>
                      <a:pt x="71" y="3096"/>
                      <a:pt x="73" y="3092"/>
                    </a:cubicBezTo>
                    <a:cubicBezTo>
                      <a:pt x="79" y="3102"/>
                      <a:pt x="83" y="3096"/>
                      <a:pt x="91" y="3098"/>
                    </a:cubicBezTo>
                    <a:cubicBezTo>
                      <a:pt x="108" y="3072"/>
                      <a:pt x="119" y="3050"/>
                      <a:pt x="135" y="3028"/>
                    </a:cubicBezTo>
                    <a:cubicBezTo>
                      <a:pt x="136" y="3022"/>
                      <a:pt x="128" y="3027"/>
                      <a:pt x="130" y="3022"/>
                    </a:cubicBezTo>
                    <a:cubicBezTo>
                      <a:pt x="134" y="3012"/>
                      <a:pt x="140" y="3007"/>
                      <a:pt x="145" y="2995"/>
                    </a:cubicBezTo>
                    <a:cubicBezTo>
                      <a:pt x="153" y="2997"/>
                      <a:pt x="161" y="2993"/>
                      <a:pt x="167" y="3002"/>
                    </a:cubicBezTo>
                    <a:cubicBezTo>
                      <a:pt x="145" y="3031"/>
                      <a:pt x="128" y="3080"/>
                      <a:pt x="104" y="3116"/>
                    </a:cubicBezTo>
                    <a:cubicBezTo>
                      <a:pt x="96" y="3126"/>
                      <a:pt x="82" y="3133"/>
                      <a:pt x="88" y="3146"/>
                    </a:cubicBezTo>
                    <a:cubicBezTo>
                      <a:pt x="96" y="3128"/>
                      <a:pt x="116" y="3123"/>
                      <a:pt x="127" y="3111"/>
                    </a:cubicBezTo>
                    <a:cubicBezTo>
                      <a:pt x="141" y="3094"/>
                      <a:pt x="145" y="3068"/>
                      <a:pt x="159" y="3052"/>
                    </a:cubicBezTo>
                    <a:cubicBezTo>
                      <a:pt x="164" y="3048"/>
                      <a:pt x="168" y="3048"/>
                      <a:pt x="171" y="3044"/>
                    </a:cubicBezTo>
                    <a:cubicBezTo>
                      <a:pt x="174" y="3040"/>
                      <a:pt x="173" y="3031"/>
                      <a:pt x="176" y="3027"/>
                    </a:cubicBezTo>
                    <a:cubicBezTo>
                      <a:pt x="180" y="3023"/>
                      <a:pt x="183" y="3026"/>
                      <a:pt x="185" y="3022"/>
                    </a:cubicBezTo>
                    <a:cubicBezTo>
                      <a:pt x="190" y="3014"/>
                      <a:pt x="189" y="3004"/>
                      <a:pt x="195" y="2996"/>
                    </a:cubicBezTo>
                    <a:cubicBezTo>
                      <a:pt x="205" y="2983"/>
                      <a:pt x="221" y="2974"/>
                      <a:pt x="231" y="2958"/>
                    </a:cubicBezTo>
                    <a:cubicBezTo>
                      <a:pt x="235" y="2957"/>
                      <a:pt x="241" y="2964"/>
                      <a:pt x="240" y="2968"/>
                    </a:cubicBezTo>
                    <a:cubicBezTo>
                      <a:pt x="226" y="2985"/>
                      <a:pt x="224" y="2988"/>
                      <a:pt x="212" y="3007"/>
                    </a:cubicBezTo>
                    <a:cubicBezTo>
                      <a:pt x="214" y="3005"/>
                      <a:pt x="216" y="3005"/>
                      <a:pt x="218" y="3007"/>
                    </a:cubicBezTo>
                    <a:cubicBezTo>
                      <a:pt x="214" y="3012"/>
                      <a:pt x="211" y="3013"/>
                      <a:pt x="211" y="3019"/>
                    </a:cubicBezTo>
                    <a:cubicBezTo>
                      <a:pt x="221" y="3006"/>
                      <a:pt x="232" y="3016"/>
                      <a:pt x="234" y="3025"/>
                    </a:cubicBezTo>
                    <a:cubicBezTo>
                      <a:pt x="208" y="3056"/>
                      <a:pt x="183" y="3101"/>
                      <a:pt x="159" y="3125"/>
                    </a:cubicBezTo>
                    <a:cubicBezTo>
                      <a:pt x="160" y="3131"/>
                      <a:pt x="163" y="3136"/>
                      <a:pt x="161" y="3142"/>
                    </a:cubicBezTo>
                    <a:cubicBezTo>
                      <a:pt x="142" y="3176"/>
                      <a:pt x="113" y="3207"/>
                      <a:pt x="93" y="3243"/>
                    </a:cubicBezTo>
                    <a:cubicBezTo>
                      <a:pt x="130" y="3212"/>
                      <a:pt x="153" y="3169"/>
                      <a:pt x="181" y="3122"/>
                    </a:cubicBezTo>
                    <a:cubicBezTo>
                      <a:pt x="184" y="3122"/>
                      <a:pt x="187" y="3126"/>
                      <a:pt x="189" y="3121"/>
                    </a:cubicBezTo>
                    <a:cubicBezTo>
                      <a:pt x="198" y="3099"/>
                      <a:pt x="215" y="3078"/>
                      <a:pt x="224" y="3063"/>
                    </a:cubicBezTo>
                    <a:cubicBezTo>
                      <a:pt x="236" y="3061"/>
                      <a:pt x="247" y="3060"/>
                      <a:pt x="259" y="3059"/>
                    </a:cubicBezTo>
                    <a:cubicBezTo>
                      <a:pt x="262" y="3053"/>
                      <a:pt x="266" y="3047"/>
                      <a:pt x="270" y="3042"/>
                    </a:cubicBezTo>
                    <a:cubicBezTo>
                      <a:pt x="274" y="3037"/>
                      <a:pt x="279" y="3032"/>
                      <a:pt x="284" y="3027"/>
                    </a:cubicBezTo>
                    <a:cubicBezTo>
                      <a:pt x="293" y="3019"/>
                      <a:pt x="303" y="3011"/>
                      <a:pt x="314" y="3004"/>
                    </a:cubicBezTo>
                    <a:cubicBezTo>
                      <a:pt x="334" y="2989"/>
                      <a:pt x="356" y="2975"/>
                      <a:pt x="372" y="2953"/>
                    </a:cubicBezTo>
                    <a:cubicBezTo>
                      <a:pt x="376" y="2957"/>
                      <a:pt x="380" y="2955"/>
                      <a:pt x="385" y="2956"/>
                    </a:cubicBezTo>
                    <a:cubicBezTo>
                      <a:pt x="386" y="2962"/>
                      <a:pt x="389" y="2968"/>
                      <a:pt x="389" y="2975"/>
                    </a:cubicBezTo>
                    <a:cubicBezTo>
                      <a:pt x="384" y="2982"/>
                      <a:pt x="381" y="2991"/>
                      <a:pt x="373" y="2995"/>
                    </a:cubicBezTo>
                    <a:cubicBezTo>
                      <a:pt x="366" y="3018"/>
                      <a:pt x="351" y="3041"/>
                      <a:pt x="333" y="3064"/>
                    </a:cubicBezTo>
                    <a:cubicBezTo>
                      <a:pt x="325" y="3076"/>
                      <a:pt x="316" y="3088"/>
                      <a:pt x="308" y="3100"/>
                    </a:cubicBezTo>
                    <a:cubicBezTo>
                      <a:pt x="299" y="3112"/>
                      <a:pt x="292" y="3125"/>
                      <a:pt x="285" y="3138"/>
                    </a:cubicBezTo>
                    <a:cubicBezTo>
                      <a:pt x="289" y="3149"/>
                      <a:pt x="298" y="3149"/>
                      <a:pt x="307" y="3150"/>
                    </a:cubicBezTo>
                    <a:cubicBezTo>
                      <a:pt x="318" y="3141"/>
                      <a:pt x="324" y="3129"/>
                      <a:pt x="330" y="3117"/>
                    </a:cubicBezTo>
                    <a:cubicBezTo>
                      <a:pt x="337" y="3106"/>
                      <a:pt x="345" y="3095"/>
                      <a:pt x="358" y="3087"/>
                    </a:cubicBezTo>
                    <a:cubicBezTo>
                      <a:pt x="383" y="3092"/>
                      <a:pt x="389" y="3110"/>
                      <a:pt x="377" y="3129"/>
                    </a:cubicBezTo>
                    <a:cubicBezTo>
                      <a:pt x="357" y="3160"/>
                      <a:pt x="317" y="3210"/>
                      <a:pt x="301" y="3228"/>
                    </a:cubicBezTo>
                    <a:cubicBezTo>
                      <a:pt x="275" y="3275"/>
                      <a:pt x="244" y="3320"/>
                      <a:pt x="214" y="3365"/>
                    </a:cubicBezTo>
                    <a:cubicBezTo>
                      <a:pt x="184" y="3410"/>
                      <a:pt x="154" y="3455"/>
                      <a:pt x="127" y="3504"/>
                    </a:cubicBezTo>
                    <a:cubicBezTo>
                      <a:pt x="165" y="3456"/>
                      <a:pt x="188" y="3402"/>
                      <a:pt x="227" y="3362"/>
                    </a:cubicBezTo>
                    <a:cubicBezTo>
                      <a:pt x="223" y="3360"/>
                      <a:pt x="223" y="3357"/>
                      <a:pt x="226" y="3354"/>
                    </a:cubicBezTo>
                    <a:cubicBezTo>
                      <a:pt x="259" y="3311"/>
                      <a:pt x="295" y="3263"/>
                      <a:pt x="317" y="3220"/>
                    </a:cubicBezTo>
                    <a:cubicBezTo>
                      <a:pt x="340" y="3212"/>
                      <a:pt x="349" y="3171"/>
                      <a:pt x="372" y="3163"/>
                    </a:cubicBezTo>
                    <a:cubicBezTo>
                      <a:pt x="387" y="3180"/>
                      <a:pt x="385" y="3199"/>
                      <a:pt x="377" y="3220"/>
                    </a:cubicBezTo>
                    <a:cubicBezTo>
                      <a:pt x="389" y="3202"/>
                      <a:pt x="406" y="3190"/>
                      <a:pt x="418" y="3176"/>
                    </a:cubicBezTo>
                    <a:cubicBezTo>
                      <a:pt x="423" y="3171"/>
                      <a:pt x="427" y="3162"/>
                      <a:pt x="432" y="3154"/>
                    </a:cubicBezTo>
                    <a:cubicBezTo>
                      <a:pt x="437" y="3146"/>
                      <a:pt x="441" y="3140"/>
                      <a:pt x="445" y="3138"/>
                    </a:cubicBezTo>
                    <a:cubicBezTo>
                      <a:pt x="447" y="3137"/>
                      <a:pt x="449" y="3143"/>
                      <a:pt x="451" y="3140"/>
                    </a:cubicBezTo>
                    <a:cubicBezTo>
                      <a:pt x="447" y="3145"/>
                      <a:pt x="457" y="3131"/>
                      <a:pt x="457" y="3130"/>
                    </a:cubicBezTo>
                    <a:cubicBezTo>
                      <a:pt x="460" y="3122"/>
                      <a:pt x="458" y="3122"/>
                      <a:pt x="464" y="3115"/>
                    </a:cubicBezTo>
                    <a:cubicBezTo>
                      <a:pt x="472" y="3106"/>
                      <a:pt x="472" y="3106"/>
                      <a:pt x="481" y="3103"/>
                    </a:cubicBezTo>
                    <a:cubicBezTo>
                      <a:pt x="509" y="3072"/>
                      <a:pt x="528" y="3036"/>
                      <a:pt x="556" y="3006"/>
                    </a:cubicBezTo>
                    <a:cubicBezTo>
                      <a:pt x="559" y="3002"/>
                      <a:pt x="564" y="2995"/>
                      <a:pt x="565" y="2995"/>
                    </a:cubicBezTo>
                    <a:cubicBezTo>
                      <a:pt x="568" y="2993"/>
                      <a:pt x="569" y="2998"/>
                      <a:pt x="573" y="2994"/>
                    </a:cubicBezTo>
                    <a:cubicBezTo>
                      <a:pt x="575" y="2992"/>
                      <a:pt x="571" y="2990"/>
                      <a:pt x="574" y="2987"/>
                    </a:cubicBezTo>
                    <a:cubicBezTo>
                      <a:pt x="585" y="2975"/>
                      <a:pt x="598" y="2961"/>
                      <a:pt x="607" y="2948"/>
                    </a:cubicBezTo>
                    <a:cubicBezTo>
                      <a:pt x="631" y="2915"/>
                      <a:pt x="665" y="2881"/>
                      <a:pt x="685" y="2855"/>
                    </a:cubicBezTo>
                    <a:cubicBezTo>
                      <a:pt x="691" y="2850"/>
                      <a:pt x="690" y="2861"/>
                      <a:pt x="696" y="2854"/>
                    </a:cubicBezTo>
                    <a:cubicBezTo>
                      <a:pt x="715" y="2833"/>
                      <a:pt x="735" y="2811"/>
                      <a:pt x="755" y="2789"/>
                    </a:cubicBezTo>
                    <a:cubicBezTo>
                      <a:pt x="765" y="2777"/>
                      <a:pt x="775" y="2766"/>
                      <a:pt x="785" y="2755"/>
                    </a:cubicBezTo>
                    <a:cubicBezTo>
                      <a:pt x="795" y="2743"/>
                      <a:pt x="805" y="2732"/>
                      <a:pt x="815" y="2720"/>
                    </a:cubicBezTo>
                    <a:cubicBezTo>
                      <a:pt x="818" y="2717"/>
                      <a:pt x="822" y="2725"/>
                      <a:pt x="826" y="2719"/>
                    </a:cubicBezTo>
                    <a:cubicBezTo>
                      <a:pt x="832" y="2714"/>
                      <a:pt x="824" y="2710"/>
                      <a:pt x="829" y="2704"/>
                    </a:cubicBezTo>
                    <a:cubicBezTo>
                      <a:pt x="834" y="2702"/>
                      <a:pt x="839" y="2700"/>
                      <a:pt x="844" y="2701"/>
                    </a:cubicBezTo>
                    <a:cubicBezTo>
                      <a:pt x="894" y="2652"/>
                      <a:pt x="933" y="2591"/>
                      <a:pt x="976" y="2534"/>
                    </a:cubicBezTo>
                    <a:cubicBezTo>
                      <a:pt x="986" y="2520"/>
                      <a:pt x="997" y="2507"/>
                      <a:pt x="1007" y="2494"/>
                    </a:cubicBezTo>
                    <a:cubicBezTo>
                      <a:pt x="1018" y="2481"/>
                      <a:pt x="1028" y="2468"/>
                      <a:pt x="1039" y="2455"/>
                    </a:cubicBezTo>
                    <a:cubicBezTo>
                      <a:pt x="1060" y="2430"/>
                      <a:pt x="1081" y="2405"/>
                      <a:pt x="1101" y="2380"/>
                    </a:cubicBezTo>
                    <a:cubicBezTo>
                      <a:pt x="1133" y="2341"/>
                      <a:pt x="1157" y="2299"/>
                      <a:pt x="1192" y="2269"/>
                    </a:cubicBezTo>
                    <a:cubicBezTo>
                      <a:pt x="1227" y="2219"/>
                      <a:pt x="1262" y="2181"/>
                      <a:pt x="1298" y="2138"/>
                    </a:cubicBezTo>
                    <a:cubicBezTo>
                      <a:pt x="1312" y="2122"/>
                      <a:pt x="1326" y="2107"/>
                      <a:pt x="1340" y="2092"/>
                    </a:cubicBezTo>
                    <a:cubicBezTo>
                      <a:pt x="1355" y="2077"/>
                      <a:pt x="1368" y="2062"/>
                      <a:pt x="1378" y="2048"/>
                    </a:cubicBezTo>
                    <a:cubicBezTo>
                      <a:pt x="1381" y="2043"/>
                      <a:pt x="1383" y="2035"/>
                      <a:pt x="1387" y="2030"/>
                    </a:cubicBezTo>
                    <a:cubicBezTo>
                      <a:pt x="1394" y="2023"/>
                      <a:pt x="1406" y="2019"/>
                      <a:pt x="1413" y="2012"/>
                    </a:cubicBezTo>
                    <a:cubicBezTo>
                      <a:pt x="1433" y="1991"/>
                      <a:pt x="1446" y="1965"/>
                      <a:pt x="1465" y="1944"/>
                    </a:cubicBezTo>
                    <a:cubicBezTo>
                      <a:pt x="1487" y="1922"/>
                      <a:pt x="1508" y="1900"/>
                      <a:pt x="1529" y="1878"/>
                    </a:cubicBezTo>
                    <a:cubicBezTo>
                      <a:pt x="1542" y="1866"/>
                      <a:pt x="1549" y="1850"/>
                      <a:pt x="1560" y="1837"/>
                    </a:cubicBezTo>
                    <a:cubicBezTo>
                      <a:pt x="1568" y="1828"/>
                      <a:pt x="1580" y="1823"/>
                      <a:pt x="1588" y="1815"/>
                    </a:cubicBezTo>
                    <a:cubicBezTo>
                      <a:pt x="1611" y="1790"/>
                      <a:pt x="1628" y="1760"/>
                      <a:pt x="1651" y="1739"/>
                    </a:cubicBezTo>
                    <a:cubicBezTo>
                      <a:pt x="1666" y="1724"/>
                      <a:pt x="1683" y="1711"/>
                      <a:pt x="1698" y="1696"/>
                    </a:cubicBezTo>
                    <a:cubicBezTo>
                      <a:pt x="1706" y="1689"/>
                      <a:pt x="1714" y="1681"/>
                      <a:pt x="1721" y="1673"/>
                    </a:cubicBezTo>
                    <a:cubicBezTo>
                      <a:pt x="1728" y="1665"/>
                      <a:pt x="1735" y="1657"/>
                      <a:pt x="1740" y="1648"/>
                    </a:cubicBezTo>
                    <a:cubicBezTo>
                      <a:pt x="1777" y="1618"/>
                      <a:pt x="1818" y="1578"/>
                      <a:pt x="1847" y="1543"/>
                    </a:cubicBezTo>
                    <a:cubicBezTo>
                      <a:pt x="1884" y="1528"/>
                      <a:pt x="1899" y="1490"/>
                      <a:pt x="1931" y="1464"/>
                    </a:cubicBezTo>
                    <a:cubicBezTo>
                      <a:pt x="1934" y="1461"/>
                      <a:pt x="1938" y="1461"/>
                      <a:pt x="1942" y="1458"/>
                    </a:cubicBezTo>
                    <a:cubicBezTo>
                      <a:pt x="1995" y="1423"/>
                      <a:pt x="2030" y="1360"/>
                      <a:pt x="2074" y="1332"/>
                    </a:cubicBezTo>
                    <a:cubicBezTo>
                      <a:pt x="2080" y="1312"/>
                      <a:pt x="2100" y="1308"/>
                      <a:pt x="2114" y="1298"/>
                    </a:cubicBezTo>
                    <a:cubicBezTo>
                      <a:pt x="2122" y="1292"/>
                      <a:pt x="2127" y="1285"/>
                      <a:pt x="2133" y="1278"/>
                    </a:cubicBezTo>
                    <a:cubicBezTo>
                      <a:pt x="2139" y="1270"/>
                      <a:pt x="2144" y="1263"/>
                      <a:pt x="2151" y="1257"/>
                    </a:cubicBezTo>
                    <a:cubicBezTo>
                      <a:pt x="2155" y="1253"/>
                      <a:pt x="2162" y="1252"/>
                      <a:pt x="2167" y="1248"/>
                    </a:cubicBezTo>
                    <a:cubicBezTo>
                      <a:pt x="2181" y="1236"/>
                      <a:pt x="2190" y="1219"/>
                      <a:pt x="2204" y="1204"/>
                    </a:cubicBezTo>
                    <a:cubicBezTo>
                      <a:pt x="2225" y="1182"/>
                      <a:pt x="2260" y="1172"/>
                      <a:pt x="2279" y="1141"/>
                    </a:cubicBezTo>
                    <a:cubicBezTo>
                      <a:pt x="2291" y="1134"/>
                      <a:pt x="2306" y="1126"/>
                      <a:pt x="2320" y="1115"/>
                    </a:cubicBezTo>
                    <a:cubicBezTo>
                      <a:pt x="2334" y="1105"/>
                      <a:pt x="2346" y="1093"/>
                      <a:pt x="2355" y="1079"/>
                    </a:cubicBezTo>
                    <a:cubicBezTo>
                      <a:pt x="2404" y="1055"/>
                      <a:pt x="2432" y="1007"/>
                      <a:pt x="2476" y="976"/>
                    </a:cubicBezTo>
                    <a:cubicBezTo>
                      <a:pt x="2491" y="966"/>
                      <a:pt x="2510" y="962"/>
                      <a:pt x="2517" y="943"/>
                    </a:cubicBezTo>
                    <a:cubicBezTo>
                      <a:pt x="2528" y="941"/>
                      <a:pt x="2536" y="935"/>
                      <a:pt x="2544" y="927"/>
                    </a:cubicBezTo>
                    <a:cubicBezTo>
                      <a:pt x="2552" y="920"/>
                      <a:pt x="2560" y="911"/>
                      <a:pt x="2569" y="904"/>
                    </a:cubicBezTo>
                    <a:cubicBezTo>
                      <a:pt x="2587" y="890"/>
                      <a:pt x="2609" y="880"/>
                      <a:pt x="2629" y="866"/>
                    </a:cubicBezTo>
                    <a:cubicBezTo>
                      <a:pt x="2656" y="846"/>
                      <a:pt x="2683" y="812"/>
                      <a:pt x="2716" y="812"/>
                    </a:cubicBezTo>
                    <a:cubicBezTo>
                      <a:pt x="2753" y="837"/>
                      <a:pt x="2728" y="774"/>
                      <a:pt x="2754" y="763"/>
                    </a:cubicBezTo>
                    <a:cubicBezTo>
                      <a:pt x="2771" y="760"/>
                      <a:pt x="2777" y="771"/>
                      <a:pt x="2792" y="779"/>
                    </a:cubicBezTo>
                    <a:cubicBezTo>
                      <a:pt x="2806" y="775"/>
                      <a:pt x="2813" y="765"/>
                      <a:pt x="2820" y="754"/>
                    </a:cubicBezTo>
                    <a:cubicBezTo>
                      <a:pt x="2834" y="748"/>
                      <a:pt x="2855" y="757"/>
                      <a:pt x="2870" y="744"/>
                    </a:cubicBezTo>
                    <a:close/>
                    <a:moveTo>
                      <a:pt x="156" y="2940"/>
                    </a:moveTo>
                    <a:cubicBezTo>
                      <a:pt x="155" y="2939"/>
                      <a:pt x="153" y="2939"/>
                      <a:pt x="152" y="2939"/>
                    </a:cubicBezTo>
                    <a:cubicBezTo>
                      <a:pt x="147" y="2931"/>
                      <a:pt x="164" y="2931"/>
                      <a:pt x="156" y="2940"/>
                    </a:cubicBezTo>
                    <a:close/>
                    <a:moveTo>
                      <a:pt x="157" y="2946"/>
                    </a:moveTo>
                    <a:cubicBezTo>
                      <a:pt x="147" y="2960"/>
                      <a:pt x="141" y="2984"/>
                      <a:pt x="128" y="2990"/>
                    </a:cubicBezTo>
                    <a:cubicBezTo>
                      <a:pt x="126" y="2992"/>
                      <a:pt x="138" y="2994"/>
                      <a:pt x="137" y="2999"/>
                    </a:cubicBezTo>
                    <a:cubicBezTo>
                      <a:pt x="129" y="3002"/>
                      <a:pt x="121" y="3007"/>
                      <a:pt x="114" y="3017"/>
                    </a:cubicBezTo>
                    <a:cubicBezTo>
                      <a:pt x="101" y="3008"/>
                      <a:pt x="123" y="2994"/>
                      <a:pt x="112" y="2985"/>
                    </a:cubicBezTo>
                    <a:cubicBezTo>
                      <a:pt x="119" y="2978"/>
                      <a:pt x="122" y="2975"/>
                      <a:pt x="119" y="2967"/>
                    </a:cubicBezTo>
                    <a:cubicBezTo>
                      <a:pt x="134" y="2954"/>
                      <a:pt x="129" y="2945"/>
                      <a:pt x="142" y="2937"/>
                    </a:cubicBezTo>
                    <a:cubicBezTo>
                      <a:pt x="147" y="2945"/>
                      <a:pt x="149" y="2939"/>
                      <a:pt x="157" y="29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8120927" y="4848679"/>
              <a:ext cx="783663" cy="722743"/>
              <a:chOff x="8896350" y="3887788"/>
              <a:chExt cx="3144838" cy="2900362"/>
            </a:xfrm>
            <a:solidFill>
              <a:srgbClr val="FF290D"/>
            </a:solidFill>
          </p:grpSpPr>
          <p:sp>
            <p:nvSpPr>
              <p:cNvPr id="69" name="Freeform 68"/>
              <p:cNvSpPr/>
              <p:nvPr/>
            </p:nvSpPr>
            <p:spPr bwMode="auto">
              <a:xfrm>
                <a:off x="9332913" y="5611813"/>
                <a:ext cx="17462" cy="22225"/>
              </a:xfrm>
              <a:custGeom>
                <a:avLst/>
                <a:gdLst>
                  <a:gd name="T0" fmla="*/ 3 w 5"/>
                  <a:gd name="T1" fmla="*/ 4 h 6"/>
                  <a:gd name="T2" fmla="*/ 0 w 5"/>
                  <a:gd name="T3" fmla="*/ 6 h 6"/>
                  <a:gd name="T4" fmla="*/ 3 w 5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3" y="4"/>
                    </a:moveTo>
                    <a:cubicBezTo>
                      <a:pt x="1" y="6"/>
                      <a:pt x="0" y="6"/>
                      <a:pt x="0" y="6"/>
                    </a:cubicBezTo>
                    <a:cubicBezTo>
                      <a:pt x="2" y="2"/>
                      <a:pt x="5" y="0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0" name="Freeform 69"/>
              <p:cNvSpPr/>
              <p:nvPr/>
            </p:nvSpPr>
            <p:spPr bwMode="auto">
              <a:xfrm>
                <a:off x="10456863" y="3959225"/>
                <a:ext cx="26987" cy="26988"/>
              </a:xfrm>
              <a:custGeom>
                <a:avLst/>
                <a:gdLst>
                  <a:gd name="T0" fmla="*/ 6 w 7"/>
                  <a:gd name="T1" fmla="*/ 3 h 7"/>
                  <a:gd name="T2" fmla="*/ 6 w 7"/>
                  <a:gd name="T3" fmla="*/ 0 h 7"/>
                  <a:gd name="T4" fmla="*/ 6 w 7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6" y="3"/>
                    </a:moveTo>
                    <a:cubicBezTo>
                      <a:pt x="4" y="5"/>
                      <a:pt x="0" y="7"/>
                      <a:pt x="6" y="0"/>
                    </a:cubicBezTo>
                    <a:cubicBezTo>
                      <a:pt x="7" y="0"/>
                      <a:pt x="6" y="2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 bwMode="auto">
              <a:xfrm>
                <a:off x="10491788" y="3914775"/>
                <a:ext cx="14287" cy="26988"/>
              </a:xfrm>
              <a:custGeom>
                <a:avLst/>
                <a:gdLst>
                  <a:gd name="T0" fmla="*/ 2 w 4"/>
                  <a:gd name="T1" fmla="*/ 4 h 7"/>
                  <a:gd name="T2" fmla="*/ 0 w 4"/>
                  <a:gd name="T3" fmla="*/ 4 h 7"/>
                  <a:gd name="T4" fmla="*/ 2 w 4"/>
                  <a:gd name="T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2" y="4"/>
                    </a:moveTo>
                    <a:cubicBezTo>
                      <a:pt x="0" y="7"/>
                      <a:pt x="1" y="4"/>
                      <a:pt x="0" y="4"/>
                    </a:cubicBezTo>
                    <a:cubicBezTo>
                      <a:pt x="4" y="0"/>
                      <a:pt x="4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2" name="Freeform 71"/>
              <p:cNvSpPr/>
              <p:nvPr/>
            </p:nvSpPr>
            <p:spPr bwMode="auto">
              <a:xfrm>
                <a:off x="10277475" y="4144963"/>
                <a:ext cx="17462" cy="25400"/>
              </a:xfrm>
              <a:custGeom>
                <a:avLst/>
                <a:gdLst>
                  <a:gd name="T0" fmla="*/ 5 w 5"/>
                  <a:gd name="T1" fmla="*/ 3 h 7"/>
                  <a:gd name="T2" fmla="*/ 2 w 5"/>
                  <a:gd name="T3" fmla="*/ 3 h 7"/>
                  <a:gd name="T4" fmla="*/ 5 w 5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5" y="3"/>
                    </a:moveTo>
                    <a:cubicBezTo>
                      <a:pt x="3" y="5"/>
                      <a:pt x="0" y="7"/>
                      <a:pt x="2" y="3"/>
                    </a:cubicBezTo>
                    <a:cubicBezTo>
                      <a:pt x="5" y="0"/>
                      <a:pt x="4" y="4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3" name="Freeform 72"/>
              <p:cNvSpPr/>
              <p:nvPr/>
            </p:nvSpPr>
            <p:spPr bwMode="auto">
              <a:xfrm>
                <a:off x="10461625" y="3887788"/>
                <a:ext cx="19050" cy="23813"/>
              </a:xfrm>
              <a:custGeom>
                <a:avLst/>
                <a:gdLst>
                  <a:gd name="T0" fmla="*/ 5 w 5"/>
                  <a:gd name="T1" fmla="*/ 2 h 6"/>
                  <a:gd name="T2" fmla="*/ 0 w 5"/>
                  <a:gd name="T3" fmla="*/ 5 h 6"/>
                  <a:gd name="T4" fmla="*/ 5 w 5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5" y="2"/>
                    </a:moveTo>
                    <a:cubicBezTo>
                      <a:pt x="2" y="6"/>
                      <a:pt x="0" y="6"/>
                      <a:pt x="0" y="5"/>
                    </a:cubicBezTo>
                    <a:cubicBezTo>
                      <a:pt x="4" y="0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4" name="Freeform 73"/>
              <p:cNvSpPr/>
              <p:nvPr/>
            </p:nvSpPr>
            <p:spPr bwMode="auto">
              <a:xfrm>
                <a:off x="9451975" y="5099050"/>
                <a:ext cx="38100" cy="30163"/>
              </a:xfrm>
              <a:custGeom>
                <a:avLst/>
                <a:gdLst>
                  <a:gd name="T0" fmla="*/ 9 w 10"/>
                  <a:gd name="T1" fmla="*/ 5 h 8"/>
                  <a:gd name="T2" fmla="*/ 4 w 10"/>
                  <a:gd name="T3" fmla="*/ 0 h 8"/>
                  <a:gd name="T4" fmla="*/ 9 w 10"/>
                  <a:gd name="T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9" y="5"/>
                    </a:moveTo>
                    <a:cubicBezTo>
                      <a:pt x="7" y="4"/>
                      <a:pt x="0" y="8"/>
                      <a:pt x="4" y="0"/>
                    </a:cubicBezTo>
                    <a:cubicBezTo>
                      <a:pt x="3" y="6"/>
                      <a:pt x="10" y="0"/>
                      <a:pt x="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9858375" y="4535488"/>
                <a:ext cx="49212" cy="60325"/>
              </a:xfrm>
              <a:custGeom>
                <a:avLst/>
                <a:gdLst>
                  <a:gd name="T0" fmla="*/ 11 w 13"/>
                  <a:gd name="T1" fmla="*/ 8 h 16"/>
                  <a:gd name="T2" fmla="*/ 0 w 13"/>
                  <a:gd name="T3" fmla="*/ 8 h 16"/>
                  <a:gd name="T4" fmla="*/ 9 w 13"/>
                  <a:gd name="T5" fmla="*/ 4 h 16"/>
                  <a:gd name="T6" fmla="*/ 8 w 13"/>
                  <a:gd name="T7" fmla="*/ 8 h 16"/>
                  <a:gd name="T8" fmla="*/ 11 w 13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11" y="8"/>
                    </a:moveTo>
                    <a:cubicBezTo>
                      <a:pt x="2" y="16"/>
                      <a:pt x="7" y="4"/>
                      <a:pt x="0" y="8"/>
                    </a:cubicBezTo>
                    <a:cubicBezTo>
                      <a:pt x="6" y="0"/>
                      <a:pt x="4" y="9"/>
                      <a:pt x="9" y="4"/>
                    </a:cubicBezTo>
                    <a:cubicBezTo>
                      <a:pt x="9" y="5"/>
                      <a:pt x="9" y="6"/>
                      <a:pt x="8" y="8"/>
                    </a:cubicBezTo>
                    <a:cubicBezTo>
                      <a:pt x="9" y="8"/>
                      <a:pt x="13" y="3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 bwMode="auto">
              <a:xfrm>
                <a:off x="9874250" y="4422775"/>
                <a:ext cx="19050" cy="26988"/>
              </a:xfrm>
              <a:custGeom>
                <a:avLst/>
                <a:gdLst>
                  <a:gd name="T0" fmla="*/ 5 w 5"/>
                  <a:gd name="T1" fmla="*/ 1 h 7"/>
                  <a:gd name="T2" fmla="*/ 0 w 5"/>
                  <a:gd name="T3" fmla="*/ 7 h 7"/>
                  <a:gd name="T4" fmla="*/ 4 w 5"/>
                  <a:gd name="T5" fmla="*/ 0 h 7"/>
                  <a:gd name="T6" fmla="*/ 5 w 5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5" y="1"/>
                    </a:moveTo>
                    <a:cubicBezTo>
                      <a:pt x="2" y="5"/>
                      <a:pt x="0" y="7"/>
                      <a:pt x="0" y="7"/>
                    </a:cubicBezTo>
                    <a:cubicBezTo>
                      <a:pt x="1" y="5"/>
                      <a:pt x="2" y="3"/>
                      <a:pt x="4" y="0"/>
                    </a:cubicBezTo>
                    <a:lnTo>
                      <a:pt x="5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9663113" y="4573588"/>
                <a:ext cx="46037" cy="41275"/>
              </a:xfrm>
              <a:custGeom>
                <a:avLst/>
                <a:gdLst>
                  <a:gd name="T0" fmla="*/ 12 w 12"/>
                  <a:gd name="T1" fmla="*/ 5 h 11"/>
                  <a:gd name="T2" fmla="*/ 5 w 12"/>
                  <a:gd name="T3" fmla="*/ 3 h 11"/>
                  <a:gd name="T4" fmla="*/ 2 w 12"/>
                  <a:gd name="T5" fmla="*/ 5 h 11"/>
                  <a:gd name="T6" fmla="*/ 2 w 12"/>
                  <a:gd name="T7" fmla="*/ 2 h 11"/>
                  <a:gd name="T8" fmla="*/ 12 w 12"/>
                  <a:gd name="T9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cubicBezTo>
                      <a:pt x="5" y="11"/>
                      <a:pt x="2" y="9"/>
                      <a:pt x="5" y="3"/>
                    </a:cubicBezTo>
                    <a:cubicBezTo>
                      <a:pt x="4" y="3"/>
                      <a:pt x="2" y="6"/>
                      <a:pt x="2" y="5"/>
                    </a:cubicBezTo>
                    <a:cubicBezTo>
                      <a:pt x="0" y="5"/>
                      <a:pt x="0" y="0"/>
                      <a:pt x="2" y="2"/>
                    </a:cubicBezTo>
                    <a:cubicBezTo>
                      <a:pt x="9" y="0"/>
                      <a:pt x="7" y="6"/>
                      <a:pt x="1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9918700" y="4302125"/>
                <a:ext cx="19050" cy="15875"/>
              </a:xfrm>
              <a:custGeom>
                <a:avLst/>
                <a:gdLst>
                  <a:gd name="T0" fmla="*/ 4 w 5"/>
                  <a:gd name="T1" fmla="*/ 2 h 4"/>
                  <a:gd name="T2" fmla="*/ 0 w 5"/>
                  <a:gd name="T3" fmla="*/ 4 h 4"/>
                  <a:gd name="T4" fmla="*/ 4 w 5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cubicBezTo>
                      <a:pt x="2" y="4"/>
                      <a:pt x="1" y="4"/>
                      <a:pt x="0" y="4"/>
                    </a:cubicBezTo>
                    <a:cubicBezTo>
                      <a:pt x="3" y="0"/>
                      <a:pt x="5" y="0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9" name="Freeform 78"/>
              <p:cNvSpPr/>
              <p:nvPr/>
            </p:nvSpPr>
            <p:spPr bwMode="auto">
              <a:xfrm>
                <a:off x="9317038" y="5021263"/>
                <a:ext cx="19050" cy="25400"/>
              </a:xfrm>
              <a:custGeom>
                <a:avLst/>
                <a:gdLst>
                  <a:gd name="T0" fmla="*/ 3 w 5"/>
                  <a:gd name="T1" fmla="*/ 4 h 7"/>
                  <a:gd name="T2" fmla="*/ 0 w 5"/>
                  <a:gd name="T3" fmla="*/ 3 h 7"/>
                  <a:gd name="T4" fmla="*/ 3 w 5"/>
                  <a:gd name="T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3" y="4"/>
                    </a:moveTo>
                    <a:cubicBezTo>
                      <a:pt x="0" y="7"/>
                      <a:pt x="1" y="3"/>
                      <a:pt x="0" y="3"/>
                    </a:cubicBezTo>
                    <a:cubicBezTo>
                      <a:pt x="2" y="2"/>
                      <a:pt x="5" y="0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0" name="Freeform 79"/>
              <p:cNvSpPr/>
              <p:nvPr/>
            </p:nvSpPr>
            <p:spPr bwMode="auto">
              <a:xfrm>
                <a:off x="9825038" y="4389438"/>
                <a:ext cx="26987" cy="25400"/>
              </a:xfrm>
              <a:custGeom>
                <a:avLst/>
                <a:gdLst>
                  <a:gd name="T0" fmla="*/ 7 w 7"/>
                  <a:gd name="T1" fmla="*/ 3 h 7"/>
                  <a:gd name="T2" fmla="*/ 0 w 7"/>
                  <a:gd name="T3" fmla="*/ 7 h 7"/>
                  <a:gd name="T4" fmla="*/ 7 w 7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cubicBezTo>
                      <a:pt x="4" y="6"/>
                      <a:pt x="3" y="4"/>
                      <a:pt x="0" y="7"/>
                    </a:cubicBezTo>
                    <a:cubicBezTo>
                      <a:pt x="5" y="0"/>
                      <a:pt x="6" y="3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1" name="Freeform 80"/>
              <p:cNvSpPr/>
              <p:nvPr/>
            </p:nvSpPr>
            <p:spPr bwMode="auto">
              <a:xfrm>
                <a:off x="9893300" y="4313238"/>
                <a:ext cx="19050" cy="19050"/>
              </a:xfrm>
              <a:custGeom>
                <a:avLst/>
                <a:gdLst>
                  <a:gd name="T0" fmla="*/ 5 w 5"/>
                  <a:gd name="T1" fmla="*/ 1 h 5"/>
                  <a:gd name="T2" fmla="*/ 0 w 5"/>
                  <a:gd name="T3" fmla="*/ 3 h 5"/>
                  <a:gd name="T4" fmla="*/ 5 w 5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1" y="5"/>
                      <a:pt x="1" y="3"/>
                      <a:pt x="0" y="3"/>
                    </a:cubicBezTo>
                    <a:cubicBezTo>
                      <a:pt x="3" y="0"/>
                      <a:pt x="3" y="2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2" name="Freeform 81"/>
              <p:cNvSpPr/>
              <p:nvPr/>
            </p:nvSpPr>
            <p:spPr bwMode="auto">
              <a:xfrm>
                <a:off x="9188450" y="5159375"/>
                <a:ext cx="23812" cy="19050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5 h 5"/>
                  <a:gd name="T4" fmla="*/ 6 w 6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cubicBezTo>
                      <a:pt x="2" y="5"/>
                      <a:pt x="1" y="4"/>
                      <a:pt x="0" y="5"/>
                    </a:cubicBezTo>
                    <a:cubicBezTo>
                      <a:pt x="4" y="0"/>
                      <a:pt x="4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 bwMode="auto">
              <a:xfrm>
                <a:off x="9294813" y="5010150"/>
                <a:ext cx="22225" cy="25400"/>
              </a:xfrm>
              <a:custGeom>
                <a:avLst/>
                <a:gdLst>
                  <a:gd name="T0" fmla="*/ 6 w 6"/>
                  <a:gd name="T1" fmla="*/ 4 h 7"/>
                  <a:gd name="T2" fmla="*/ 0 w 6"/>
                  <a:gd name="T3" fmla="*/ 2 h 7"/>
                  <a:gd name="T4" fmla="*/ 6 w 6"/>
                  <a:gd name="T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6" y="4"/>
                    </a:moveTo>
                    <a:cubicBezTo>
                      <a:pt x="2" y="7"/>
                      <a:pt x="1" y="4"/>
                      <a:pt x="0" y="2"/>
                    </a:cubicBezTo>
                    <a:cubicBezTo>
                      <a:pt x="5" y="0"/>
                      <a:pt x="6" y="1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>
                <a:off x="9866313" y="4305300"/>
                <a:ext cx="26987" cy="42863"/>
              </a:xfrm>
              <a:custGeom>
                <a:avLst/>
                <a:gdLst>
                  <a:gd name="T0" fmla="*/ 6 w 7"/>
                  <a:gd name="T1" fmla="*/ 5 h 11"/>
                  <a:gd name="T2" fmla="*/ 2 w 7"/>
                  <a:gd name="T3" fmla="*/ 3 h 11"/>
                  <a:gd name="T4" fmla="*/ 6 w 7"/>
                  <a:gd name="T5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1">
                    <a:moveTo>
                      <a:pt x="6" y="5"/>
                    </a:moveTo>
                    <a:cubicBezTo>
                      <a:pt x="0" y="11"/>
                      <a:pt x="3" y="4"/>
                      <a:pt x="2" y="3"/>
                    </a:cubicBezTo>
                    <a:cubicBezTo>
                      <a:pt x="7" y="0"/>
                      <a:pt x="2" y="8"/>
                      <a:pt x="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9648825" y="4562475"/>
                <a:ext cx="19050" cy="22225"/>
              </a:xfrm>
              <a:custGeom>
                <a:avLst/>
                <a:gdLst>
                  <a:gd name="T0" fmla="*/ 5 w 5"/>
                  <a:gd name="T1" fmla="*/ 4 h 6"/>
                  <a:gd name="T2" fmla="*/ 0 w 5"/>
                  <a:gd name="T3" fmla="*/ 6 h 6"/>
                  <a:gd name="T4" fmla="*/ 5 w 5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5" y="4"/>
                    </a:moveTo>
                    <a:cubicBezTo>
                      <a:pt x="2" y="6"/>
                      <a:pt x="1" y="6"/>
                      <a:pt x="0" y="6"/>
                    </a:cubicBezTo>
                    <a:cubicBezTo>
                      <a:pt x="5" y="0"/>
                      <a:pt x="4" y="3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9693275" y="4502150"/>
                <a:ext cx="15875" cy="22225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3 h 6"/>
                  <a:gd name="T4" fmla="*/ 4 w 4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0" y="6"/>
                      <a:pt x="1" y="4"/>
                      <a:pt x="1" y="3"/>
                    </a:cubicBezTo>
                    <a:cubicBezTo>
                      <a:pt x="4" y="0"/>
                      <a:pt x="2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9734550" y="4422775"/>
                <a:ext cx="30162" cy="30163"/>
              </a:xfrm>
              <a:custGeom>
                <a:avLst/>
                <a:gdLst>
                  <a:gd name="T0" fmla="*/ 6 w 8"/>
                  <a:gd name="T1" fmla="*/ 5 h 8"/>
                  <a:gd name="T2" fmla="*/ 7 w 8"/>
                  <a:gd name="T3" fmla="*/ 0 h 8"/>
                  <a:gd name="T4" fmla="*/ 4 w 8"/>
                  <a:gd name="T5" fmla="*/ 5 h 8"/>
                  <a:gd name="T6" fmla="*/ 6 w 8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6" y="5"/>
                    </a:moveTo>
                    <a:cubicBezTo>
                      <a:pt x="2" y="8"/>
                      <a:pt x="0" y="8"/>
                      <a:pt x="7" y="0"/>
                    </a:cubicBezTo>
                    <a:cubicBezTo>
                      <a:pt x="8" y="0"/>
                      <a:pt x="6" y="3"/>
                      <a:pt x="4" y="5"/>
                    </a:cubicBezTo>
                    <a:cubicBezTo>
                      <a:pt x="4" y="6"/>
                      <a:pt x="6" y="3"/>
                      <a:pt x="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9388475" y="4832350"/>
                <a:ext cx="22225" cy="38100"/>
              </a:xfrm>
              <a:custGeom>
                <a:avLst/>
                <a:gdLst>
                  <a:gd name="T0" fmla="*/ 0 w 6"/>
                  <a:gd name="T1" fmla="*/ 5 h 10"/>
                  <a:gd name="T2" fmla="*/ 0 w 6"/>
                  <a:gd name="T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10">
                    <a:moveTo>
                      <a:pt x="0" y="5"/>
                    </a:moveTo>
                    <a:cubicBezTo>
                      <a:pt x="6" y="0"/>
                      <a:pt x="0" y="10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9193213" y="5035550"/>
                <a:ext cx="19050" cy="19050"/>
              </a:xfrm>
              <a:custGeom>
                <a:avLst/>
                <a:gdLst>
                  <a:gd name="T0" fmla="*/ 4 w 5"/>
                  <a:gd name="T1" fmla="*/ 3 h 5"/>
                  <a:gd name="T2" fmla="*/ 0 w 5"/>
                  <a:gd name="T3" fmla="*/ 1 h 5"/>
                  <a:gd name="T4" fmla="*/ 4 w 5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1" y="5"/>
                      <a:pt x="0" y="4"/>
                      <a:pt x="0" y="1"/>
                    </a:cubicBezTo>
                    <a:cubicBezTo>
                      <a:pt x="3" y="0"/>
                      <a:pt x="5" y="1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0" name="Freeform 89"/>
              <p:cNvSpPr/>
              <p:nvPr/>
            </p:nvSpPr>
            <p:spPr bwMode="auto">
              <a:xfrm>
                <a:off x="9158288" y="5073650"/>
                <a:ext cx="19050" cy="22225"/>
              </a:xfrm>
              <a:custGeom>
                <a:avLst/>
                <a:gdLst>
                  <a:gd name="T0" fmla="*/ 5 w 5"/>
                  <a:gd name="T1" fmla="*/ 1 h 6"/>
                  <a:gd name="T2" fmla="*/ 4 w 5"/>
                  <a:gd name="T3" fmla="*/ 0 h 6"/>
                  <a:gd name="T4" fmla="*/ 5 w 5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5" y="1"/>
                    </a:moveTo>
                    <a:cubicBezTo>
                      <a:pt x="1" y="6"/>
                      <a:pt x="0" y="4"/>
                      <a:pt x="4" y="0"/>
                    </a:cubicBezTo>
                    <a:lnTo>
                      <a:pt x="5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1" name="Freeform 90"/>
              <p:cNvSpPr/>
              <p:nvPr/>
            </p:nvSpPr>
            <p:spPr bwMode="auto">
              <a:xfrm>
                <a:off x="8910638" y="5356225"/>
                <a:ext cx="19050" cy="17463"/>
              </a:xfrm>
              <a:custGeom>
                <a:avLst/>
                <a:gdLst>
                  <a:gd name="T0" fmla="*/ 4 w 5"/>
                  <a:gd name="T1" fmla="*/ 2 h 5"/>
                  <a:gd name="T2" fmla="*/ 0 w 5"/>
                  <a:gd name="T3" fmla="*/ 3 h 5"/>
                  <a:gd name="T4" fmla="*/ 4 w 5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cubicBezTo>
                      <a:pt x="1" y="5"/>
                      <a:pt x="0" y="5"/>
                      <a:pt x="0" y="3"/>
                    </a:cubicBezTo>
                    <a:cubicBezTo>
                      <a:pt x="3" y="0"/>
                      <a:pt x="5" y="0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 bwMode="auto">
              <a:xfrm>
                <a:off x="8896350" y="5307013"/>
                <a:ext cx="25400" cy="30163"/>
              </a:xfrm>
              <a:custGeom>
                <a:avLst/>
                <a:gdLst>
                  <a:gd name="T0" fmla="*/ 7 w 7"/>
                  <a:gd name="T1" fmla="*/ 3 h 8"/>
                  <a:gd name="T2" fmla="*/ 7 w 7"/>
                  <a:gd name="T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8">
                    <a:moveTo>
                      <a:pt x="7" y="3"/>
                    </a:moveTo>
                    <a:cubicBezTo>
                      <a:pt x="0" y="8"/>
                      <a:pt x="5" y="0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3" name="Freeform 92"/>
              <p:cNvSpPr/>
              <p:nvPr/>
            </p:nvSpPr>
            <p:spPr bwMode="auto">
              <a:xfrm>
                <a:off x="9083675" y="5464175"/>
                <a:ext cx="30162" cy="41275"/>
              </a:xfrm>
              <a:custGeom>
                <a:avLst/>
                <a:gdLst>
                  <a:gd name="T0" fmla="*/ 7 w 8"/>
                  <a:gd name="T1" fmla="*/ 7 h 11"/>
                  <a:gd name="T2" fmla="*/ 1 w 8"/>
                  <a:gd name="T3" fmla="*/ 11 h 11"/>
                  <a:gd name="T4" fmla="*/ 1 w 8"/>
                  <a:gd name="T5" fmla="*/ 6 h 11"/>
                  <a:gd name="T6" fmla="*/ 7 w 8"/>
                  <a:gd name="T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7" y="7"/>
                    </a:moveTo>
                    <a:cubicBezTo>
                      <a:pt x="5" y="8"/>
                      <a:pt x="4" y="9"/>
                      <a:pt x="1" y="11"/>
                    </a:cubicBezTo>
                    <a:cubicBezTo>
                      <a:pt x="6" y="5"/>
                      <a:pt x="0" y="9"/>
                      <a:pt x="1" y="6"/>
                    </a:cubicBezTo>
                    <a:cubicBezTo>
                      <a:pt x="8" y="0"/>
                      <a:pt x="2" y="9"/>
                      <a:pt x="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 bwMode="auto">
              <a:xfrm>
                <a:off x="9396413" y="4840288"/>
                <a:ext cx="60325" cy="90488"/>
              </a:xfrm>
              <a:custGeom>
                <a:avLst/>
                <a:gdLst>
                  <a:gd name="T0" fmla="*/ 3 w 16"/>
                  <a:gd name="T1" fmla="*/ 24 h 24"/>
                  <a:gd name="T2" fmla="*/ 3 w 16"/>
                  <a:gd name="T3" fmla="*/ 21 h 24"/>
                  <a:gd name="T4" fmla="*/ 7 w 16"/>
                  <a:gd name="T5" fmla="*/ 17 h 24"/>
                  <a:gd name="T6" fmla="*/ 3 w 16"/>
                  <a:gd name="T7" fmla="*/ 16 h 24"/>
                  <a:gd name="T8" fmla="*/ 7 w 16"/>
                  <a:gd name="T9" fmla="*/ 12 h 24"/>
                  <a:gd name="T10" fmla="*/ 3 w 16"/>
                  <a:gd name="T11" fmla="*/ 6 h 24"/>
                  <a:gd name="T12" fmla="*/ 16 w 16"/>
                  <a:gd name="T13" fmla="*/ 10 h 24"/>
                  <a:gd name="T14" fmla="*/ 8 w 16"/>
                  <a:gd name="T15" fmla="*/ 15 h 24"/>
                  <a:gd name="T16" fmla="*/ 3 w 16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24">
                    <a:moveTo>
                      <a:pt x="3" y="24"/>
                    </a:moveTo>
                    <a:cubicBezTo>
                      <a:pt x="2" y="24"/>
                      <a:pt x="5" y="21"/>
                      <a:pt x="3" y="21"/>
                    </a:cubicBezTo>
                    <a:cubicBezTo>
                      <a:pt x="5" y="19"/>
                      <a:pt x="5" y="19"/>
                      <a:pt x="7" y="17"/>
                    </a:cubicBezTo>
                    <a:cubicBezTo>
                      <a:pt x="7" y="15"/>
                      <a:pt x="4" y="17"/>
                      <a:pt x="3" y="16"/>
                    </a:cubicBezTo>
                    <a:cubicBezTo>
                      <a:pt x="5" y="15"/>
                      <a:pt x="6" y="14"/>
                      <a:pt x="7" y="12"/>
                    </a:cubicBezTo>
                    <a:cubicBezTo>
                      <a:pt x="0" y="19"/>
                      <a:pt x="9" y="5"/>
                      <a:pt x="3" y="6"/>
                    </a:cubicBezTo>
                    <a:cubicBezTo>
                      <a:pt x="12" y="0"/>
                      <a:pt x="13" y="11"/>
                      <a:pt x="16" y="10"/>
                    </a:cubicBezTo>
                    <a:cubicBezTo>
                      <a:pt x="11" y="16"/>
                      <a:pt x="14" y="9"/>
                      <a:pt x="8" y="15"/>
                    </a:cubicBezTo>
                    <a:cubicBezTo>
                      <a:pt x="4" y="20"/>
                      <a:pt x="9" y="17"/>
                      <a:pt x="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9813925" y="4381500"/>
                <a:ext cx="26987" cy="33338"/>
              </a:xfrm>
              <a:custGeom>
                <a:avLst/>
                <a:gdLst>
                  <a:gd name="T0" fmla="*/ 5 w 7"/>
                  <a:gd name="T1" fmla="*/ 4 h 9"/>
                  <a:gd name="T2" fmla="*/ 3 w 7"/>
                  <a:gd name="T3" fmla="*/ 5 h 9"/>
                  <a:gd name="T4" fmla="*/ 2 w 7"/>
                  <a:gd name="T5" fmla="*/ 4 h 9"/>
                  <a:gd name="T6" fmla="*/ 5 w 7"/>
                  <a:gd name="T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5" y="4"/>
                    </a:moveTo>
                    <a:cubicBezTo>
                      <a:pt x="4" y="4"/>
                      <a:pt x="3" y="5"/>
                      <a:pt x="3" y="5"/>
                    </a:cubicBezTo>
                    <a:cubicBezTo>
                      <a:pt x="0" y="9"/>
                      <a:pt x="2" y="5"/>
                      <a:pt x="2" y="4"/>
                    </a:cubicBezTo>
                    <a:cubicBezTo>
                      <a:pt x="6" y="0"/>
                      <a:pt x="7" y="5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9723438" y="4351338"/>
                <a:ext cx="98425" cy="101600"/>
              </a:xfrm>
              <a:custGeom>
                <a:avLst/>
                <a:gdLst>
                  <a:gd name="T0" fmla="*/ 0 w 26"/>
                  <a:gd name="T1" fmla="*/ 16 h 27"/>
                  <a:gd name="T2" fmla="*/ 5 w 26"/>
                  <a:gd name="T3" fmla="*/ 10 h 27"/>
                  <a:gd name="T4" fmla="*/ 4 w 26"/>
                  <a:gd name="T5" fmla="*/ 3 h 27"/>
                  <a:gd name="T6" fmla="*/ 13 w 26"/>
                  <a:gd name="T7" fmla="*/ 4 h 27"/>
                  <a:gd name="T8" fmla="*/ 11 w 26"/>
                  <a:gd name="T9" fmla="*/ 8 h 27"/>
                  <a:gd name="T10" fmla="*/ 26 w 26"/>
                  <a:gd name="T11" fmla="*/ 12 h 27"/>
                  <a:gd name="T12" fmla="*/ 11 w 26"/>
                  <a:gd name="T13" fmla="*/ 17 h 27"/>
                  <a:gd name="T14" fmla="*/ 12 w 26"/>
                  <a:gd name="T15" fmla="*/ 15 h 27"/>
                  <a:gd name="T16" fmla="*/ 0 w 26"/>
                  <a:gd name="T17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7">
                    <a:moveTo>
                      <a:pt x="0" y="16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4" y="9"/>
                      <a:pt x="1" y="9"/>
                      <a:pt x="4" y="3"/>
                    </a:cubicBezTo>
                    <a:cubicBezTo>
                      <a:pt x="9" y="0"/>
                      <a:pt x="4" y="13"/>
                      <a:pt x="13" y="4"/>
                    </a:cubicBezTo>
                    <a:cubicBezTo>
                      <a:pt x="12" y="6"/>
                      <a:pt x="12" y="7"/>
                      <a:pt x="11" y="8"/>
                    </a:cubicBezTo>
                    <a:cubicBezTo>
                      <a:pt x="22" y="2"/>
                      <a:pt x="18" y="15"/>
                      <a:pt x="26" y="12"/>
                    </a:cubicBezTo>
                    <a:cubicBezTo>
                      <a:pt x="12" y="27"/>
                      <a:pt x="26" y="2"/>
                      <a:pt x="11" y="17"/>
                    </a:cubicBezTo>
                    <a:cubicBezTo>
                      <a:pt x="11" y="16"/>
                      <a:pt x="12" y="15"/>
                      <a:pt x="12" y="15"/>
                    </a:cubicBezTo>
                    <a:cubicBezTo>
                      <a:pt x="10" y="14"/>
                      <a:pt x="10" y="8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9117013" y="5103813"/>
                <a:ext cx="34925" cy="33338"/>
              </a:xfrm>
              <a:custGeom>
                <a:avLst/>
                <a:gdLst>
                  <a:gd name="T0" fmla="*/ 6 w 9"/>
                  <a:gd name="T1" fmla="*/ 4 h 9"/>
                  <a:gd name="T2" fmla="*/ 0 w 9"/>
                  <a:gd name="T3" fmla="*/ 9 h 9"/>
                  <a:gd name="T4" fmla="*/ 6 w 9"/>
                  <a:gd name="T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6" y="4"/>
                    </a:moveTo>
                    <a:cubicBezTo>
                      <a:pt x="3" y="7"/>
                      <a:pt x="2" y="7"/>
                      <a:pt x="0" y="9"/>
                    </a:cubicBezTo>
                    <a:cubicBezTo>
                      <a:pt x="0" y="8"/>
                      <a:pt x="9" y="0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8" name="Freeform 97"/>
              <p:cNvSpPr>
                <a:spLocks noEditPoints="1"/>
              </p:cNvSpPr>
              <p:nvPr/>
            </p:nvSpPr>
            <p:spPr bwMode="auto">
              <a:xfrm>
                <a:off x="9212263" y="4016375"/>
                <a:ext cx="2828925" cy="2771775"/>
              </a:xfrm>
              <a:custGeom>
                <a:avLst/>
                <a:gdLst>
                  <a:gd name="T0" fmla="*/ 443 w 752"/>
                  <a:gd name="T1" fmla="*/ 724 h 737"/>
                  <a:gd name="T2" fmla="*/ 493 w 752"/>
                  <a:gd name="T3" fmla="*/ 675 h 737"/>
                  <a:gd name="T4" fmla="*/ 609 w 752"/>
                  <a:gd name="T5" fmla="*/ 471 h 737"/>
                  <a:gd name="T6" fmla="*/ 697 w 752"/>
                  <a:gd name="T7" fmla="*/ 246 h 737"/>
                  <a:gd name="T8" fmla="*/ 731 w 752"/>
                  <a:gd name="T9" fmla="*/ 139 h 737"/>
                  <a:gd name="T10" fmla="*/ 743 w 752"/>
                  <a:gd name="T11" fmla="*/ 47 h 737"/>
                  <a:gd name="T12" fmla="*/ 733 w 752"/>
                  <a:gd name="T13" fmla="*/ 34 h 737"/>
                  <a:gd name="T14" fmla="*/ 694 w 752"/>
                  <a:gd name="T15" fmla="*/ 55 h 737"/>
                  <a:gd name="T16" fmla="*/ 667 w 752"/>
                  <a:gd name="T17" fmla="*/ 62 h 737"/>
                  <a:gd name="T18" fmla="*/ 656 w 752"/>
                  <a:gd name="T19" fmla="*/ 50 h 737"/>
                  <a:gd name="T20" fmla="*/ 635 w 752"/>
                  <a:gd name="T21" fmla="*/ 59 h 737"/>
                  <a:gd name="T22" fmla="*/ 605 w 752"/>
                  <a:gd name="T23" fmla="*/ 50 h 737"/>
                  <a:gd name="T24" fmla="*/ 579 w 752"/>
                  <a:gd name="T25" fmla="*/ 41 h 737"/>
                  <a:gd name="T26" fmla="*/ 543 w 752"/>
                  <a:gd name="T27" fmla="*/ 33 h 737"/>
                  <a:gd name="T28" fmla="*/ 520 w 752"/>
                  <a:gd name="T29" fmla="*/ 29 h 737"/>
                  <a:gd name="T30" fmla="*/ 461 w 752"/>
                  <a:gd name="T31" fmla="*/ 20 h 737"/>
                  <a:gd name="T32" fmla="*/ 374 w 752"/>
                  <a:gd name="T33" fmla="*/ 0 h 737"/>
                  <a:gd name="T34" fmla="*/ 346 w 752"/>
                  <a:gd name="T35" fmla="*/ 10 h 737"/>
                  <a:gd name="T36" fmla="*/ 304 w 752"/>
                  <a:gd name="T37" fmla="*/ 34 h 737"/>
                  <a:gd name="T38" fmla="*/ 279 w 752"/>
                  <a:gd name="T39" fmla="*/ 39 h 737"/>
                  <a:gd name="T40" fmla="*/ 252 w 752"/>
                  <a:gd name="T41" fmla="*/ 53 h 737"/>
                  <a:gd name="T42" fmla="*/ 227 w 752"/>
                  <a:gd name="T43" fmla="*/ 74 h 737"/>
                  <a:gd name="T44" fmla="*/ 210 w 752"/>
                  <a:gd name="T45" fmla="*/ 76 h 737"/>
                  <a:gd name="T46" fmla="*/ 211 w 752"/>
                  <a:gd name="T47" fmla="*/ 81 h 737"/>
                  <a:gd name="T48" fmla="*/ 217 w 752"/>
                  <a:gd name="T49" fmla="*/ 94 h 737"/>
                  <a:gd name="T50" fmla="*/ 180 w 752"/>
                  <a:gd name="T51" fmla="*/ 114 h 737"/>
                  <a:gd name="T52" fmla="*/ 194 w 752"/>
                  <a:gd name="T53" fmla="*/ 127 h 737"/>
                  <a:gd name="T54" fmla="*/ 193 w 752"/>
                  <a:gd name="T55" fmla="*/ 147 h 737"/>
                  <a:gd name="T56" fmla="*/ 170 w 752"/>
                  <a:gd name="T57" fmla="*/ 166 h 737"/>
                  <a:gd name="T58" fmla="*/ 149 w 752"/>
                  <a:gd name="T59" fmla="*/ 168 h 737"/>
                  <a:gd name="T60" fmla="*/ 143 w 752"/>
                  <a:gd name="T61" fmla="*/ 230 h 737"/>
                  <a:gd name="T62" fmla="*/ 97 w 752"/>
                  <a:gd name="T63" fmla="*/ 246 h 737"/>
                  <a:gd name="T64" fmla="*/ 49 w 752"/>
                  <a:gd name="T65" fmla="*/ 291 h 737"/>
                  <a:gd name="T66" fmla="*/ 24 w 752"/>
                  <a:gd name="T67" fmla="*/ 288 h 737"/>
                  <a:gd name="T68" fmla="*/ 21 w 752"/>
                  <a:gd name="T69" fmla="*/ 352 h 737"/>
                  <a:gd name="T70" fmla="*/ 30 w 752"/>
                  <a:gd name="T71" fmla="*/ 359 h 737"/>
                  <a:gd name="T72" fmla="*/ 41 w 752"/>
                  <a:gd name="T73" fmla="*/ 385 h 737"/>
                  <a:gd name="T74" fmla="*/ 58 w 752"/>
                  <a:gd name="T75" fmla="*/ 410 h 737"/>
                  <a:gd name="T76" fmla="*/ 71 w 752"/>
                  <a:gd name="T77" fmla="*/ 446 h 737"/>
                  <a:gd name="T78" fmla="*/ 173 w 752"/>
                  <a:gd name="T79" fmla="*/ 492 h 737"/>
                  <a:gd name="T80" fmla="*/ 210 w 752"/>
                  <a:gd name="T81" fmla="*/ 507 h 737"/>
                  <a:gd name="T82" fmla="*/ 249 w 752"/>
                  <a:gd name="T83" fmla="*/ 524 h 737"/>
                  <a:gd name="T84" fmla="*/ 296 w 752"/>
                  <a:gd name="T85" fmla="*/ 564 h 737"/>
                  <a:gd name="T86" fmla="*/ 335 w 752"/>
                  <a:gd name="T87" fmla="*/ 590 h 737"/>
                  <a:gd name="T88" fmla="*/ 387 w 752"/>
                  <a:gd name="T89" fmla="*/ 627 h 737"/>
                  <a:gd name="T90" fmla="*/ 412 w 752"/>
                  <a:gd name="T91" fmla="*/ 677 h 737"/>
                  <a:gd name="T92" fmla="*/ 414 w 752"/>
                  <a:gd name="T93" fmla="*/ 732 h 737"/>
                  <a:gd name="T94" fmla="*/ 239 w 752"/>
                  <a:gd name="T95" fmla="*/ 81 h 737"/>
                  <a:gd name="T96" fmla="*/ 241 w 752"/>
                  <a:gd name="T97" fmla="*/ 67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2" h="737">
                    <a:moveTo>
                      <a:pt x="414" y="732"/>
                    </a:moveTo>
                    <a:cubicBezTo>
                      <a:pt x="415" y="732"/>
                      <a:pt x="420" y="727"/>
                      <a:pt x="421" y="727"/>
                    </a:cubicBezTo>
                    <a:cubicBezTo>
                      <a:pt x="424" y="728"/>
                      <a:pt x="424" y="737"/>
                      <a:pt x="429" y="734"/>
                    </a:cubicBezTo>
                    <a:cubicBezTo>
                      <a:pt x="433" y="733"/>
                      <a:pt x="440" y="725"/>
                      <a:pt x="443" y="724"/>
                    </a:cubicBezTo>
                    <a:cubicBezTo>
                      <a:pt x="446" y="723"/>
                      <a:pt x="448" y="721"/>
                      <a:pt x="450" y="719"/>
                    </a:cubicBezTo>
                    <a:cubicBezTo>
                      <a:pt x="457" y="715"/>
                      <a:pt x="459" y="720"/>
                      <a:pt x="469" y="702"/>
                    </a:cubicBezTo>
                    <a:cubicBezTo>
                      <a:pt x="477" y="692"/>
                      <a:pt x="484" y="686"/>
                      <a:pt x="491" y="676"/>
                    </a:cubicBezTo>
                    <a:cubicBezTo>
                      <a:pt x="492" y="675"/>
                      <a:pt x="493" y="676"/>
                      <a:pt x="493" y="675"/>
                    </a:cubicBezTo>
                    <a:cubicBezTo>
                      <a:pt x="512" y="650"/>
                      <a:pt x="535" y="606"/>
                      <a:pt x="551" y="589"/>
                    </a:cubicBezTo>
                    <a:cubicBezTo>
                      <a:pt x="556" y="579"/>
                      <a:pt x="563" y="564"/>
                      <a:pt x="570" y="551"/>
                    </a:cubicBezTo>
                    <a:cubicBezTo>
                      <a:pt x="573" y="546"/>
                      <a:pt x="575" y="542"/>
                      <a:pt x="578" y="537"/>
                    </a:cubicBezTo>
                    <a:cubicBezTo>
                      <a:pt x="589" y="515"/>
                      <a:pt x="600" y="487"/>
                      <a:pt x="609" y="471"/>
                    </a:cubicBezTo>
                    <a:cubicBezTo>
                      <a:pt x="612" y="465"/>
                      <a:pt x="612" y="464"/>
                      <a:pt x="613" y="460"/>
                    </a:cubicBezTo>
                    <a:cubicBezTo>
                      <a:pt x="632" y="416"/>
                      <a:pt x="647" y="379"/>
                      <a:pt x="661" y="345"/>
                    </a:cubicBezTo>
                    <a:cubicBezTo>
                      <a:pt x="668" y="324"/>
                      <a:pt x="679" y="301"/>
                      <a:pt x="685" y="281"/>
                    </a:cubicBezTo>
                    <a:cubicBezTo>
                      <a:pt x="690" y="269"/>
                      <a:pt x="693" y="257"/>
                      <a:pt x="697" y="246"/>
                    </a:cubicBezTo>
                    <a:cubicBezTo>
                      <a:pt x="701" y="232"/>
                      <a:pt x="704" y="222"/>
                      <a:pt x="709" y="208"/>
                    </a:cubicBezTo>
                    <a:cubicBezTo>
                      <a:pt x="715" y="195"/>
                      <a:pt x="714" y="192"/>
                      <a:pt x="719" y="181"/>
                    </a:cubicBezTo>
                    <a:cubicBezTo>
                      <a:pt x="721" y="172"/>
                      <a:pt x="724" y="160"/>
                      <a:pt x="726" y="151"/>
                    </a:cubicBezTo>
                    <a:cubicBezTo>
                      <a:pt x="728" y="147"/>
                      <a:pt x="729" y="144"/>
                      <a:pt x="731" y="139"/>
                    </a:cubicBezTo>
                    <a:cubicBezTo>
                      <a:pt x="737" y="115"/>
                      <a:pt x="746" y="85"/>
                      <a:pt x="746" y="75"/>
                    </a:cubicBezTo>
                    <a:cubicBezTo>
                      <a:pt x="746" y="74"/>
                      <a:pt x="745" y="72"/>
                      <a:pt x="745" y="72"/>
                    </a:cubicBezTo>
                    <a:cubicBezTo>
                      <a:pt x="741" y="71"/>
                      <a:pt x="738" y="64"/>
                      <a:pt x="745" y="46"/>
                    </a:cubicBezTo>
                    <a:cubicBezTo>
                      <a:pt x="745" y="44"/>
                      <a:pt x="743" y="48"/>
                      <a:pt x="743" y="47"/>
                    </a:cubicBezTo>
                    <a:cubicBezTo>
                      <a:pt x="746" y="38"/>
                      <a:pt x="752" y="22"/>
                      <a:pt x="750" y="21"/>
                    </a:cubicBezTo>
                    <a:cubicBezTo>
                      <a:pt x="749" y="21"/>
                      <a:pt x="743" y="32"/>
                      <a:pt x="741" y="34"/>
                    </a:cubicBezTo>
                    <a:cubicBezTo>
                      <a:pt x="738" y="36"/>
                      <a:pt x="744" y="20"/>
                      <a:pt x="741" y="22"/>
                    </a:cubicBezTo>
                    <a:cubicBezTo>
                      <a:pt x="740" y="22"/>
                      <a:pt x="735" y="32"/>
                      <a:pt x="733" y="34"/>
                    </a:cubicBezTo>
                    <a:cubicBezTo>
                      <a:pt x="728" y="39"/>
                      <a:pt x="726" y="33"/>
                      <a:pt x="727" y="29"/>
                    </a:cubicBezTo>
                    <a:cubicBezTo>
                      <a:pt x="727" y="26"/>
                      <a:pt x="730" y="17"/>
                      <a:pt x="728" y="18"/>
                    </a:cubicBezTo>
                    <a:cubicBezTo>
                      <a:pt x="727" y="20"/>
                      <a:pt x="722" y="28"/>
                      <a:pt x="716" y="42"/>
                    </a:cubicBezTo>
                    <a:cubicBezTo>
                      <a:pt x="699" y="70"/>
                      <a:pt x="704" y="44"/>
                      <a:pt x="694" y="55"/>
                    </a:cubicBezTo>
                    <a:cubicBezTo>
                      <a:pt x="696" y="43"/>
                      <a:pt x="685" y="60"/>
                      <a:pt x="683" y="56"/>
                    </a:cubicBezTo>
                    <a:cubicBezTo>
                      <a:pt x="683" y="56"/>
                      <a:pt x="684" y="52"/>
                      <a:pt x="684" y="52"/>
                    </a:cubicBezTo>
                    <a:cubicBezTo>
                      <a:pt x="683" y="51"/>
                      <a:pt x="679" y="56"/>
                      <a:pt x="676" y="58"/>
                    </a:cubicBezTo>
                    <a:cubicBezTo>
                      <a:pt x="673" y="60"/>
                      <a:pt x="671" y="59"/>
                      <a:pt x="667" y="62"/>
                    </a:cubicBezTo>
                    <a:cubicBezTo>
                      <a:pt x="673" y="44"/>
                      <a:pt x="662" y="63"/>
                      <a:pt x="660" y="61"/>
                    </a:cubicBezTo>
                    <a:cubicBezTo>
                      <a:pt x="659" y="60"/>
                      <a:pt x="661" y="54"/>
                      <a:pt x="660" y="54"/>
                    </a:cubicBezTo>
                    <a:cubicBezTo>
                      <a:pt x="660" y="54"/>
                      <a:pt x="656" y="58"/>
                      <a:pt x="656" y="57"/>
                    </a:cubicBezTo>
                    <a:cubicBezTo>
                      <a:pt x="655" y="57"/>
                      <a:pt x="657" y="51"/>
                      <a:pt x="656" y="50"/>
                    </a:cubicBezTo>
                    <a:cubicBezTo>
                      <a:pt x="655" y="50"/>
                      <a:pt x="653" y="53"/>
                      <a:pt x="653" y="53"/>
                    </a:cubicBezTo>
                    <a:cubicBezTo>
                      <a:pt x="653" y="52"/>
                      <a:pt x="654" y="48"/>
                      <a:pt x="653" y="48"/>
                    </a:cubicBezTo>
                    <a:cubicBezTo>
                      <a:pt x="652" y="48"/>
                      <a:pt x="648" y="55"/>
                      <a:pt x="647" y="55"/>
                    </a:cubicBezTo>
                    <a:cubicBezTo>
                      <a:pt x="643" y="56"/>
                      <a:pt x="644" y="48"/>
                      <a:pt x="635" y="59"/>
                    </a:cubicBezTo>
                    <a:cubicBezTo>
                      <a:pt x="636" y="46"/>
                      <a:pt x="623" y="61"/>
                      <a:pt x="624" y="47"/>
                    </a:cubicBezTo>
                    <a:cubicBezTo>
                      <a:pt x="621" y="50"/>
                      <a:pt x="618" y="52"/>
                      <a:pt x="619" y="48"/>
                    </a:cubicBezTo>
                    <a:cubicBezTo>
                      <a:pt x="618" y="49"/>
                      <a:pt x="616" y="53"/>
                      <a:pt x="615" y="52"/>
                    </a:cubicBezTo>
                    <a:cubicBezTo>
                      <a:pt x="615" y="46"/>
                      <a:pt x="605" y="58"/>
                      <a:pt x="605" y="50"/>
                    </a:cubicBezTo>
                    <a:cubicBezTo>
                      <a:pt x="604" y="52"/>
                      <a:pt x="603" y="54"/>
                      <a:pt x="602" y="55"/>
                    </a:cubicBezTo>
                    <a:cubicBezTo>
                      <a:pt x="603" y="45"/>
                      <a:pt x="598" y="41"/>
                      <a:pt x="590" y="49"/>
                    </a:cubicBezTo>
                    <a:cubicBezTo>
                      <a:pt x="592" y="39"/>
                      <a:pt x="584" y="48"/>
                      <a:pt x="581" y="46"/>
                    </a:cubicBezTo>
                    <a:cubicBezTo>
                      <a:pt x="580" y="46"/>
                      <a:pt x="581" y="40"/>
                      <a:pt x="579" y="41"/>
                    </a:cubicBezTo>
                    <a:cubicBezTo>
                      <a:pt x="574" y="43"/>
                      <a:pt x="573" y="37"/>
                      <a:pt x="570" y="38"/>
                    </a:cubicBezTo>
                    <a:cubicBezTo>
                      <a:pt x="568" y="38"/>
                      <a:pt x="565" y="43"/>
                      <a:pt x="564" y="43"/>
                    </a:cubicBezTo>
                    <a:cubicBezTo>
                      <a:pt x="562" y="44"/>
                      <a:pt x="563" y="38"/>
                      <a:pt x="560" y="40"/>
                    </a:cubicBezTo>
                    <a:cubicBezTo>
                      <a:pt x="550" y="46"/>
                      <a:pt x="547" y="36"/>
                      <a:pt x="543" y="33"/>
                    </a:cubicBezTo>
                    <a:cubicBezTo>
                      <a:pt x="542" y="33"/>
                      <a:pt x="537" y="37"/>
                      <a:pt x="534" y="38"/>
                    </a:cubicBezTo>
                    <a:cubicBezTo>
                      <a:pt x="530" y="40"/>
                      <a:pt x="532" y="29"/>
                      <a:pt x="529" y="30"/>
                    </a:cubicBezTo>
                    <a:cubicBezTo>
                      <a:pt x="528" y="30"/>
                      <a:pt x="525" y="33"/>
                      <a:pt x="524" y="33"/>
                    </a:cubicBezTo>
                    <a:cubicBezTo>
                      <a:pt x="521" y="34"/>
                      <a:pt x="522" y="30"/>
                      <a:pt x="520" y="29"/>
                    </a:cubicBezTo>
                    <a:cubicBezTo>
                      <a:pt x="515" y="27"/>
                      <a:pt x="506" y="34"/>
                      <a:pt x="507" y="24"/>
                    </a:cubicBezTo>
                    <a:cubicBezTo>
                      <a:pt x="495" y="32"/>
                      <a:pt x="490" y="24"/>
                      <a:pt x="483" y="22"/>
                    </a:cubicBezTo>
                    <a:cubicBezTo>
                      <a:pt x="477" y="30"/>
                      <a:pt x="480" y="21"/>
                      <a:pt x="478" y="22"/>
                    </a:cubicBezTo>
                    <a:cubicBezTo>
                      <a:pt x="472" y="23"/>
                      <a:pt x="460" y="29"/>
                      <a:pt x="461" y="20"/>
                    </a:cubicBezTo>
                    <a:cubicBezTo>
                      <a:pt x="433" y="23"/>
                      <a:pt x="419" y="4"/>
                      <a:pt x="389" y="9"/>
                    </a:cubicBezTo>
                    <a:cubicBezTo>
                      <a:pt x="393" y="1"/>
                      <a:pt x="388" y="4"/>
                      <a:pt x="383" y="8"/>
                    </a:cubicBezTo>
                    <a:cubicBezTo>
                      <a:pt x="386" y="3"/>
                      <a:pt x="385" y="3"/>
                      <a:pt x="385" y="1"/>
                    </a:cubicBezTo>
                    <a:cubicBezTo>
                      <a:pt x="376" y="10"/>
                      <a:pt x="379" y="0"/>
                      <a:pt x="374" y="0"/>
                    </a:cubicBezTo>
                    <a:cubicBezTo>
                      <a:pt x="366" y="10"/>
                      <a:pt x="370" y="1"/>
                      <a:pt x="364" y="8"/>
                    </a:cubicBezTo>
                    <a:cubicBezTo>
                      <a:pt x="367" y="2"/>
                      <a:pt x="368" y="4"/>
                      <a:pt x="369" y="0"/>
                    </a:cubicBezTo>
                    <a:cubicBezTo>
                      <a:pt x="354" y="17"/>
                      <a:pt x="354" y="4"/>
                      <a:pt x="348" y="7"/>
                    </a:cubicBezTo>
                    <a:cubicBezTo>
                      <a:pt x="348" y="7"/>
                      <a:pt x="346" y="10"/>
                      <a:pt x="346" y="10"/>
                    </a:cubicBezTo>
                    <a:cubicBezTo>
                      <a:pt x="348" y="5"/>
                      <a:pt x="341" y="14"/>
                      <a:pt x="341" y="13"/>
                    </a:cubicBezTo>
                    <a:cubicBezTo>
                      <a:pt x="334" y="11"/>
                      <a:pt x="317" y="26"/>
                      <a:pt x="308" y="30"/>
                    </a:cubicBezTo>
                    <a:cubicBezTo>
                      <a:pt x="310" y="27"/>
                      <a:pt x="314" y="18"/>
                      <a:pt x="309" y="24"/>
                    </a:cubicBezTo>
                    <a:cubicBezTo>
                      <a:pt x="308" y="26"/>
                      <a:pt x="310" y="26"/>
                      <a:pt x="304" y="34"/>
                    </a:cubicBezTo>
                    <a:cubicBezTo>
                      <a:pt x="305" y="30"/>
                      <a:pt x="300" y="32"/>
                      <a:pt x="295" y="37"/>
                    </a:cubicBezTo>
                    <a:cubicBezTo>
                      <a:pt x="293" y="37"/>
                      <a:pt x="295" y="32"/>
                      <a:pt x="290" y="37"/>
                    </a:cubicBezTo>
                    <a:cubicBezTo>
                      <a:pt x="289" y="36"/>
                      <a:pt x="284" y="45"/>
                      <a:pt x="283" y="44"/>
                    </a:cubicBezTo>
                    <a:cubicBezTo>
                      <a:pt x="284" y="38"/>
                      <a:pt x="278" y="44"/>
                      <a:pt x="279" y="39"/>
                    </a:cubicBezTo>
                    <a:cubicBezTo>
                      <a:pt x="273" y="45"/>
                      <a:pt x="269" y="45"/>
                      <a:pt x="271" y="41"/>
                    </a:cubicBezTo>
                    <a:cubicBezTo>
                      <a:pt x="268" y="44"/>
                      <a:pt x="267" y="48"/>
                      <a:pt x="265" y="49"/>
                    </a:cubicBezTo>
                    <a:cubicBezTo>
                      <a:pt x="262" y="50"/>
                      <a:pt x="258" y="51"/>
                      <a:pt x="260" y="45"/>
                    </a:cubicBezTo>
                    <a:cubicBezTo>
                      <a:pt x="257" y="48"/>
                      <a:pt x="253" y="52"/>
                      <a:pt x="252" y="53"/>
                    </a:cubicBezTo>
                    <a:cubicBezTo>
                      <a:pt x="251" y="53"/>
                      <a:pt x="257" y="46"/>
                      <a:pt x="255" y="48"/>
                    </a:cubicBezTo>
                    <a:cubicBezTo>
                      <a:pt x="251" y="51"/>
                      <a:pt x="250" y="55"/>
                      <a:pt x="245" y="60"/>
                    </a:cubicBezTo>
                    <a:cubicBezTo>
                      <a:pt x="243" y="62"/>
                      <a:pt x="240" y="66"/>
                      <a:pt x="236" y="70"/>
                    </a:cubicBezTo>
                    <a:cubicBezTo>
                      <a:pt x="238" y="64"/>
                      <a:pt x="231" y="72"/>
                      <a:pt x="227" y="74"/>
                    </a:cubicBezTo>
                    <a:cubicBezTo>
                      <a:pt x="224" y="75"/>
                      <a:pt x="225" y="72"/>
                      <a:pt x="222" y="73"/>
                    </a:cubicBezTo>
                    <a:cubicBezTo>
                      <a:pt x="219" y="74"/>
                      <a:pt x="215" y="79"/>
                      <a:pt x="214" y="78"/>
                    </a:cubicBezTo>
                    <a:cubicBezTo>
                      <a:pt x="213" y="77"/>
                      <a:pt x="217" y="71"/>
                      <a:pt x="215" y="71"/>
                    </a:cubicBezTo>
                    <a:cubicBezTo>
                      <a:pt x="214" y="72"/>
                      <a:pt x="211" y="77"/>
                      <a:pt x="210" y="76"/>
                    </a:cubicBezTo>
                    <a:cubicBezTo>
                      <a:pt x="205" y="75"/>
                      <a:pt x="200" y="74"/>
                      <a:pt x="190" y="81"/>
                    </a:cubicBezTo>
                    <a:cubicBezTo>
                      <a:pt x="203" y="73"/>
                      <a:pt x="196" y="88"/>
                      <a:pt x="208" y="80"/>
                    </a:cubicBezTo>
                    <a:cubicBezTo>
                      <a:pt x="203" y="87"/>
                      <a:pt x="213" y="77"/>
                      <a:pt x="206" y="87"/>
                    </a:cubicBezTo>
                    <a:cubicBezTo>
                      <a:pt x="210" y="83"/>
                      <a:pt x="211" y="80"/>
                      <a:pt x="211" y="81"/>
                    </a:cubicBezTo>
                    <a:cubicBezTo>
                      <a:pt x="211" y="82"/>
                      <a:pt x="210" y="83"/>
                      <a:pt x="211" y="83"/>
                    </a:cubicBezTo>
                    <a:cubicBezTo>
                      <a:pt x="204" y="91"/>
                      <a:pt x="205" y="91"/>
                      <a:pt x="200" y="97"/>
                    </a:cubicBezTo>
                    <a:cubicBezTo>
                      <a:pt x="204" y="99"/>
                      <a:pt x="209" y="97"/>
                      <a:pt x="212" y="99"/>
                    </a:cubicBezTo>
                    <a:cubicBezTo>
                      <a:pt x="214" y="98"/>
                      <a:pt x="215" y="95"/>
                      <a:pt x="217" y="94"/>
                    </a:cubicBezTo>
                    <a:cubicBezTo>
                      <a:pt x="219" y="93"/>
                      <a:pt x="219" y="95"/>
                      <a:pt x="222" y="94"/>
                    </a:cubicBezTo>
                    <a:cubicBezTo>
                      <a:pt x="218" y="100"/>
                      <a:pt x="216" y="103"/>
                      <a:pt x="209" y="111"/>
                    </a:cubicBezTo>
                    <a:cubicBezTo>
                      <a:pt x="206" y="107"/>
                      <a:pt x="192" y="115"/>
                      <a:pt x="187" y="113"/>
                    </a:cubicBezTo>
                    <a:cubicBezTo>
                      <a:pt x="185" y="112"/>
                      <a:pt x="189" y="105"/>
                      <a:pt x="180" y="114"/>
                    </a:cubicBezTo>
                    <a:cubicBezTo>
                      <a:pt x="185" y="113"/>
                      <a:pt x="178" y="125"/>
                      <a:pt x="179" y="127"/>
                    </a:cubicBezTo>
                    <a:cubicBezTo>
                      <a:pt x="180" y="130"/>
                      <a:pt x="190" y="122"/>
                      <a:pt x="190" y="126"/>
                    </a:cubicBezTo>
                    <a:cubicBezTo>
                      <a:pt x="190" y="127"/>
                      <a:pt x="188" y="130"/>
                      <a:pt x="189" y="130"/>
                    </a:cubicBezTo>
                    <a:cubicBezTo>
                      <a:pt x="189" y="131"/>
                      <a:pt x="194" y="127"/>
                      <a:pt x="194" y="127"/>
                    </a:cubicBezTo>
                    <a:cubicBezTo>
                      <a:pt x="194" y="128"/>
                      <a:pt x="192" y="131"/>
                      <a:pt x="192" y="131"/>
                    </a:cubicBezTo>
                    <a:cubicBezTo>
                      <a:pt x="194" y="132"/>
                      <a:pt x="198" y="127"/>
                      <a:pt x="199" y="128"/>
                    </a:cubicBezTo>
                    <a:cubicBezTo>
                      <a:pt x="201" y="130"/>
                      <a:pt x="198" y="137"/>
                      <a:pt x="201" y="136"/>
                    </a:cubicBezTo>
                    <a:cubicBezTo>
                      <a:pt x="200" y="139"/>
                      <a:pt x="194" y="146"/>
                      <a:pt x="193" y="147"/>
                    </a:cubicBezTo>
                    <a:cubicBezTo>
                      <a:pt x="191" y="144"/>
                      <a:pt x="190" y="145"/>
                      <a:pt x="188" y="143"/>
                    </a:cubicBezTo>
                    <a:cubicBezTo>
                      <a:pt x="187" y="144"/>
                      <a:pt x="186" y="146"/>
                      <a:pt x="184" y="148"/>
                    </a:cubicBezTo>
                    <a:cubicBezTo>
                      <a:pt x="184" y="147"/>
                      <a:pt x="185" y="145"/>
                      <a:pt x="182" y="148"/>
                    </a:cubicBezTo>
                    <a:cubicBezTo>
                      <a:pt x="184" y="149"/>
                      <a:pt x="175" y="161"/>
                      <a:pt x="170" y="166"/>
                    </a:cubicBezTo>
                    <a:cubicBezTo>
                      <a:pt x="167" y="161"/>
                      <a:pt x="158" y="162"/>
                      <a:pt x="158" y="155"/>
                    </a:cubicBezTo>
                    <a:cubicBezTo>
                      <a:pt x="155" y="157"/>
                      <a:pt x="151" y="161"/>
                      <a:pt x="149" y="162"/>
                    </a:cubicBezTo>
                    <a:cubicBezTo>
                      <a:pt x="142" y="163"/>
                      <a:pt x="141" y="156"/>
                      <a:pt x="134" y="156"/>
                    </a:cubicBezTo>
                    <a:cubicBezTo>
                      <a:pt x="132" y="169"/>
                      <a:pt x="141" y="167"/>
                      <a:pt x="149" y="168"/>
                    </a:cubicBezTo>
                    <a:cubicBezTo>
                      <a:pt x="148" y="170"/>
                      <a:pt x="145" y="174"/>
                      <a:pt x="146" y="173"/>
                    </a:cubicBezTo>
                    <a:cubicBezTo>
                      <a:pt x="152" y="171"/>
                      <a:pt x="154" y="174"/>
                      <a:pt x="157" y="174"/>
                    </a:cubicBezTo>
                    <a:cubicBezTo>
                      <a:pt x="153" y="181"/>
                      <a:pt x="148" y="189"/>
                      <a:pt x="144" y="196"/>
                    </a:cubicBezTo>
                    <a:cubicBezTo>
                      <a:pt x="154" y="196"/>
                      <a:pt x="138" y="226"/>
                      <a:pt x="143" y="230"/>
                    </a:cubicBezTo>
                    <a:cubicBezTo>
                      <a:pt x="140" y="235"/>
                      <a:pt x="139" y="237"/>
                      <a:pt x="137" y="240"/>
                    </a:cubicBezTo>
                    <a:cubicBezTo>
                      <a:pt x="134" y="243"/>
                      <a:pt x="129" y="248"/>
                      <a:pt x="126" y="251"/>
                    </a:cubicBezTo>
                    <a:cubicBezTo>
                      <a:pt x="125" y="250"/>
                      <a:pt x="122" y="252"/>
                      <a:pt x="124" y="248"/>
                    </a:cubicBezTo>
                    <a:cubicBezTo>
                      <a:pt x="108" y="258"/>
                      <a:pt x="109" y="243"/>
                      <a:pt x="97" y="246"/>
                    </a:cubicBezTo>
                    <a:cubicBezTo>
                      <a:pt x="90" y="252"/>
                      <a:pt x="86" y="259"/>
                      <a:pt x="81" y="265"/>
                    </a:cubicBezTo>
                    <a:cubicBezTo>
                      <a:pt x="81" y="272"/>
                      <a:pt x="92" y="264"/>
                      <a:pt x="88" y="276"/>
                    </a:cubicBezTo>
                    <a:cubicBezTo>
                      <a:pt x="75" y="295"/>
                      <a:pt x="64" y="306"/>
                      <a:pt x="61" y="305"/>
                    </a:cubicBezTo>
                    <a:cubicBezTo>
                      <a:pt x="55" y="303"/>
                      <a:pt x="49" y="296"/>
                      <a:pt x="49" y="291"/>
                    </a:cubicBezTo>
                    <a:cubicBezTo>
                      <a:pt x="38" y="292"/>
                      <a:pt x="31" y="288"/>
                      <a:pt x="24" y="285"/>
                    </a:cubicBezTo>
                    <a:cubicBezTo>
                      <a:pt x="17" y="281"/>
                      <a:pt x="10" y="277"/>
                      <a:pt x="0" y="275"/>
                    </a:cubicBezTo>
                    <a:cubicBezTo>
                      <a:pt x="4" y="285"/>
                      <a:pt x="19" y="281"/>
                      <a:pt x="19" y="292"/>
                    </a:cubicBezTo>
                    <a:cubicBezTo>
                      <a:pt x="22" y="289"/>
                      <a:pt x="23" y="288"/>
                      <a:pt x="24" y="288"/>
                    </a:cubicBezTo>
                    <a:cubicBezTo>
                      <a:pt x="28" y="295"/>
                      <a:pt x="35" y="300"/>
                      <a:pt x="45" y="299"/>
                    </a:cubicBezTo>
                    <a:cubicBezTo>
                      <a:pt x="39" y="312"/>
                      <a:pt x="54" y="302"/>
                      <a:pt x="47" y="315"/>
                    </a:cubicBezTo>
                    <a:cubicBezTo>
                      <a:pt x="33" y="332"/>
                      <a:pt x="25" y="338"/>
                      <a:pt x="19" y="341"/>
                    </a:cubicBezTo>
                    <a:cubicBezTo>
                      <a:pt x="22" y="342"/>
                      <a:pt x="20" y="349"/>
                      <a:pt x="21" y="352"/>
                    </a:cubicBezTo>
                    <a:cubicBezTo>
                      <a:pt x="22" y="354"/>
                      <a:pt x="30" y="351"/>
                      <a:pt x="27" y="356"/>
                    </a:cubicBezTo>
                    <a:cubicBezTo>
                      <a:pt x="27" y="357"/>
                      <a:pt x="24" y="360"/>
                      <a:pt x="24" y="360"/>
                    </a:cubicBezTo>
                    <a:cubicBezTo>
                      <a:pt x="24" y="360"/>
                      <a:pt x="26" y="360"/>
                      <a:pt x="27" y="360"/>
                    </a:cubicBezTo>
                    <a:cubicBezTo>
                      <a:pt x="29" y="359"/>
                      <a:pt x="30" y="358"/>
                      <a:pt x="30" y="359"/>
                    </a:cubicBezTo>
                    <a:cubicBezTo>
                      <a:pt x="31" y="361"/>
                      <a:pt x="31" y="361"/>
                      <a:pt x="29" y="366"/>
                    </a:cubicBezTo>
                    <a:cubicBezTo>
                      <a:pt x="32" y="372"/>
                      <a:pt x="41" y="371"/>
                      <a:pt x="43" y="378"/>
                    </a:cubicBezTo>
                    <a:cubicBezTo>
                      <a:pt x="43" y="379"/>
                      <a:pt x="44" y="379"/>
                      <a:pt x="44" y="380"/>
                    </a:cubicBezTo>
                    <a:cubicBezTo>
                      <a:pt x="44" y="381"/>
                      <a:pt x="41" y="384"/>
                      <a:pt x="41" y="385"/>
                    </a:cubicBezTo>
                    <a:cubicBezTo>
                      <a:pt x="42" y="386"/>
                      <a:pt x="44" y="382"/>
                      <a:pt x="44" y="383"/>
                    </a:cubicBezTo>
                    <a:cubicBezTo>
                      <a:pt x="45" y="385"/>
                      <a:pt x="46" y="389"/>
                      <a:pt x="49" y="390"/>
                    </a:cubicBezTo>
                    <a:cubicBezTo>
                      <a:pt x="54" y="393"/>
                      <a:pt x="57" y="401"/>
                      <a:pt x="61" y="403"/>
                    </a:cubicBezTo>
                    <a:cubicBezTo>
                      <a:pt x="61" y="405"/>
                      <a:pt x="56" y="409"/>
                      <a:pt x="58" y="410"/>
                    </a:cubicBezTo>
                    <a:cubicBezTo>
                      <a:pt x="62" y="419"/>
                      <a:pt x="67" y="428"/>
                      <a:pt x="73" y="435"/>
                    </a:cubicBezTo>
                    <a:cubicBezTo>
                      <a:pt x="73" y="436"/>
                      <a:pt x="68" y="442"/>
                      <a:pt x="70" y="442"/>
                    </a:cubicBezTo>
                    <a:cubicBezTo>
                      <a:pt x="70" y="444"/>
                      <a:pt x="75" y="436"/>
                      <a:pt x="76" y="437"/>
                    </a:cubicBezTo>
                    <a:cubicBezTo>
                      <a:pt x="75" y="440"/>
                      <a:pt x="74" y="442"/>
                      <a:pt x="71" y="446"/>
                    </a:cubicBezTo>
                    <a:cubicBezTo>
                      <a:pt x="76" y="458"/>
                      <a:pt x="89" y="458"/>
                      <a:pt x="100" y="462"/>
                    </a:cubicBezTo>
                    <a:cubicBezTo>
                      <a:pt x="110" y="465"/>
                      <a:pt x="119" y="471"/>
                      <a:pt x="128" y="475"/>
                    </a:cubicBezTo>
                    <a:cubicBezTo>
                      <a:pt x="135" y="479"/>
                      <a:pt x="145" y="476"/>
                      <a:pt x="148" y="484"/>
                    </a:cubicBezTo>
                    <a:cubicBezTo>
                      <a:pt x="159" y="484"/>
                      <a:pt x="166" y="489"/>
                      <a:pt x="173" y="492"/>
                    </a:cubicBezTo>
                    <a:cubicBezTo>
                      <a:pt x="179" y="495"/>
                      <a:pt x="182" y="503"/>
                      <a:pt x="189" y="502"/>
                    </a:cubicBezTo>
                    <a:cubicBezTo>
                      <a:pt x="190" y="501"/>
                      <a:pt x="194" y="498"/>
                      <a:pt x="194" y="499"/>
                    </a:cubicBezTo>
                    <a:cubicBezTo>
                      <a:pt x="196" y="500"/>
                      <a:pt x="194" y="506"/>
                      <a:pt x="195" y="507"/>
                    </a:cubicBezTo>
                    <a:cubicBezTo>
                      <a:pt x="198" y="509"/>
                      <a:pt x="206" y="505"/>
                      <a:pt x="210" y="507"/>
                    </a:cubicBezTo>
                    <a:cubicBezTo>
                      <a:pt x="214" y="510"/>
                      <a:pt x="217" y="514"/>
                      <a:pt x="220" y="517"/>
                    </a:cubicBezTo>
                    <a:cubicBezTo>
                      <a:pt x="222" y="519"/>
                      <a:pt x="228" y="515"/>
                      <a:pt x="230" y="516"/>
                    </a:cubicBezTo>
                    <a:cubicBezTo>
                      <a:pt x="232" y="516"/>
                      <a:pt x="231" y="522"/>
                      <a:pt x="232" y="522"/>
                    </a:cubicBezTo>
                    <a:cubicBezTo>
                      <a:pt x="237" y="525"/>
                      <a:pt x="246" y="520"/>
                      <a:pt x="249" y="524"/>
                    </a:cubicBezTo>
                    <a:cubicBezTo>
                      <a:pt x="253" y="529"/>
                      <a:pt x="254" y="540"/>
                      <a:pt x="264" y="535"/>
                    </a:cubicBezTo>
                    <a:cubicBezTo>
                      <a:pt x="268" y="543"/>
                      <a:pt x="275" y="548"/>
                      <a:pt x="283" y="548"/>
                    </a:cubicBezTo>
                    <a:cubicBezTo>
                      <a:pt x="280" y="564"/>
                      <a:pt x="293" y="553"/>
                      <a:pt x="297" y="559"/>
                    </a:cubicBezTo>
                    <a:cubicBezTo>
                      <a:pt x="297" y="560"/>
                      <a:pt x="296" y="563"/>
                      <a:pt x="296" y="564"/>
                    </a:cubicBezTo>
                    <a:cubicBezTo>
                      <a:pt x="299" y="578"/>
                      <a:pt x="318" y="565"/>
                      <a:pt x="320" y="578"/>
                    </a:cubicBezTo>
                    <a:cubicBezTo>
                      <a:pt x="327" y="571"/>
                      <a:pt x="324" y="581"/>
                      <a:pt x="325" y="585"/>
                    </a:cubicBezTo>
                    <a:cubicBezTo>
                      <a:pt x="327" y="588"/>
                      <a:pt x="332" y="584"/>
                      <a:pt x="335" y="585"/>
                    </a:cubicBezTo>
                    <a:cubicBezTo>
                      <a:pt x="336" y="585"/>
                      <a:pt x="335" y="589"/>
                      <a:pt x="335" y="590"/>
                    </a:cubicBezTo>
                    <a:cubicBezTo>
                      <a:pt x="337" y="593"/>
                      <a:pt x="342" y="588"/>
                      <a:pt x="346" y="589"/>
                    </a:cubicBezTo>
                    <a:cubicBezTo>
                      <a:pt x="351" y="589"/>
                      <a:pt x="347" y="606"/>
                      <a:pt x="357" y="599"/>
                    </a:cubicBezTo>
                    <a:cubicBezTo>
                      <a:pt x="357" y="608"/>
                      <a:pt x="359" y="618"/>
                      <a:pt x="367" y="612"/>
                    </a:cubicBezTo>
                    <a:cubicBezTo>
                      <a:pt x="368" y="628"/>
                      <a:pt x="382" y="617"/>
                      <a:pt x="387" y="627"/>
                    </a:cubicBezTo>
                    <a:cubicBezTo>
                      <a:pt x="388" y="630"/>
                      <a:pt x="386" y="640"/>
                      <a:pt x="393" y="633"/>
                    </a:cubicBezTo>
                    <a:cubicBezTo>
                      <a:pt x="391" y="644"/>
                      <a:pt x="396" y="640"/>
                      <a:pt x="399" y="643"/>
                    </a:cubicBezTo>
                    <a:cubicBezTo>
                      <a:pt x="402" y="645"/>
                      <a:pt x="402" y="652"/>
                      <a:pt x="405" y="656"/>
                    </a:cubicBezTo>
                    <a:cubicBezTo>
                      <a:pt x="408" y="661"/>
                      <a:pt x="417" y="656"/>
                      <a:pt x="412" y="677"/>
                    </a:cubicBezTo>
                    <a:cubicBezTo>
                      <a:pt x="395" y="717"/>
                      <a:pt x="425" y="661"/>
                      <a:pt x="425" y="670"/>
                    </a:cubicBezTo>
                    <a:cubicBezTo>
                      <a:pt x="424" y="679"/>
                      <a:pt x="418" y="690"/>
                      <a:pt x="412" y="705"/>
                    </a:cubicBezTo>
                    <a:cubicBezTo>
                      <a:pt x="411" y="712"/>
                      <a:pt x="415" y="709"/>
                      <a:pt x="418" y="707"/>
                    </a:cubicBezTo>
                    <a:cubicBezTo>
                      <a:pt x="418" y="712"/>
                      <a:pt x="411" y="730"/>
                      <a:pt x="414" y="732"/>
                    </a:cubicBezTo>
                    <a:close/>
                    <a:moveTo>
                      <a:pt x="241" y="79"/>
                    </a:moveTo>
                    <a:cubicBezTo>
                      <a:pt x="243" y="77"/>
                      <a:pt x="244" y="76"/>
                      <a:pt x="244" y="76"/>
                    </a:cubicBezTo>
                    <a:cubicBezTo>
                      <a:pt x="250" y="69"/>
                      <a:pt x="242" y="80"/>
                      <a:pt x="241" y="79"/>
                    </a:cubicBezTo>
                    <a:close/>
                    <a:moveTo>
                      <a:pt x="239" y="81"/>
                    </a:moveTo>
                    <a:cubicBezTo>
                      <a:pt x="237" y="81"/>
                      <a:pt x="229" y="86"/>
                      <a:pt x="232" y="79"/>
                    </a:cubicBezTo>
                    <a:cubicBezTo>
                      <a:pt x="232" y="79"/>
                      <a:pt x="226" y="88"/>
                      <a:pt x="224" y="90"/>
                    </a:cubicBezTo>
                    <a:cubicBezTo>
                      <a:pt x="226" y="85"/>
                      <a:pt x="227" y="82"/>
                      <a:pt x="226" y="81"/>
                    </a:cubicBezTo>
                    <a:cubicBezTo>
                      <a:pt x="236" y="68"/>
                      <a:pt x="232" y="78"/>
                      <a:pt x="241" y="67"/>
                    </a:cubicBezTo>
                    <a:cubicBezTo>
                      <a:pt x="241" y="69"/>
                      <a:pt x="241" y="69"/>
                      <a:pt x="246" y="64"/>
                    </a:cubicBezTo>
                    <a:cubicBezTo>
                      <a:pt x="245" y="70"/>
                      <a:pt x="251" y="62"/>
                      <a:pt x="249" y="68"/>
                    </a:cubicBezTo>
                    <a:cubicBezTo>
                      <a:pt x="243" y="75"/>
                      <a:pt x="245" y="73"/>
                      <a:pt x="239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103" name="Rectangle 102"/>
          <p:cNvSpPr>
            <a:spLocks noChangeArrowheads="1"/>
          </p:cNvSpPr>
          <p:nvPr/>
        </p:nvSpPr>
        <p:spPr bwMode="auto">
          <a:xfrm>
            <a:off x="3560999" y="2118470"/>
            <a:ext cx="2097593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Lorem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Ipsum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Dolor Far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far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away, behind the word mountains, far from the countries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Vokalia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and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Consonantia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there live the blind texts. Separated they live in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Bookmarksgrove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right at the coast of the</a:t>
            </a:r>
            <a:endParaRPr lang="en-US" altLang="en-US" sz="900" dirty="0"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6814652" y="4204555"/>
            <a:ext cx="2097593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Lorem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Ipsum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Dolor Far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far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away, behind the word mountains, far from the countries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Vokalia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and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Consonantia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there live the blind texts. Separated they live in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Bookmarksgrove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right at the coast of the</a:t>
            </a:r>
            <a:endParaRPr lang="en-US" altLang="en-US" sz="900" dirty="0"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495412" y="1136407"/>
            <a:ext cx="101502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06</a:t>
            </a:r>
            <a:endParaRPr lang="en-US" sz="6000" dirty="0">
              <a:solidFill>
                <a:schemeClr val="bg1">
                  <a:lumMod val="75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07" name="Rectangle 106"/>
          <p:cNvSpPr>
            <a:spLocks noChangeArrowheads="1"/>
          </p:cNvSpPr>
          <p:nvPr/>
        </p:nvSpPr>
        <p:spPr bwMode="auto">
          <a:xfrm>
            <a:off x="3535567" y="4662156"/>
            <a:ext cx="10424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 Far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far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away, behind the word mountains.</a:t>
            </a:r>
            <a:endParaRPr lang="en-US" altLang="en-US" sz="900" dirty="0"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Rectangle 107"/>
          <p:cNvSpPr>
            <a:spLocks noChangeArrowheads="1"/>
          </p:cNvSpPr>
          <p:nvPr/>
        </p:nvSpPr>
        <p:spPr bwMode="auto">
          <a:xfrm>
            <a:off x="7880394" y="2913048"/>
            <a:ext cx="10424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 Far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far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away, behind the word mountains.</a:t>
            </a:r>
            <a:endParaRPr lang="en-US" altLang="en-US" sz="900" dirty="0"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810236" y="1338454"/>
            <a:ext cx="923073" cy="2462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RANDOM</a:t>
            </a:r>
            <a:endParaRPr lang="en-US" sz="14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endParaRPr lang="en-US" sz="14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BEST</a:t>
            </a:r>
            <a:endParaRPr lang="en-US" sz="14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endParaRPr lang="en-US" sz="14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URBAN</a:t>
            </a:r>
            <a:endParaRPr lang="en-US" sz="14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endParaRPr lang="en-US" sz="14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HYPSTER</a:t>
            </a:r>
            <a:endParaRPr lang="en-US" sz="14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endParaRPr lang="en-US" sz="14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TEXT</a:t>
            </a:r>
            <a:endParaRPr lang="en-US" sz="14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endParaRPr lang="en-US" sz="14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STREET</a:t>
            </a:r>
            <a:endParaRPr lang="en-US" sz="14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3496960" y="3599687"/>
            <a:ext cx="63671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bg1">
                    <a:lumMod val="7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X</a:t>
            </a:r>
            <a:endParaRPr lang="en-US" sz="6000" dirty="0">
              <a:solidFill>
                <a:schemeClr val="bg1">
                  <a:lumMod val="75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9392834" y="1136407"/>
            <a:ext cx="24477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Hilda Sonnenschein" panose="02000400000000000000" charset="0"/>
                <a:ea typeface="Source Sans Pro" panose="020B0503030403020204" pitchFamily="34" charset="0"/>
              </a:rPr>
              <a:t>Write title</a:t>
            </a:r>
            <a:endParaRPr lang="en-US" sz="3600" dirty="0">
              <a:latin typeface="Hilda Sonnenschein" panose="02000400000000000000" charset="0"/>
              <a:ea typeface="Source Sans Pro" panose="020B0503030403020204" pitchFamily="34" charset="0"/>
            </a:endParaRPr>
          </a:p>
          <a:p>
            <a:r>
              <a:rPr lang="en-US" sz="3600" dirty="0">
                <a:latin typeface="Hilda Sonnenschein" panose="02000400000000000000" charset="0"/>
                <a:ea typeface="Source Sans Pro" panose="020B0503030403020204" pitchFamily="34" charset="0"/>
              </a:rPr>
              <a:t>Here !</a:t>
            </a:r>
            <a:endParaRPr lang="en-US" sz="3600" dirty="0">
              <a:latin typeface="Hilda Sonnenschein" panose="02000400000000000000" charset="0"/>
              <a:ea typeface="Source Sans Pro" panose="020B050303040302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57926" y="2943134"/>
            <a:ext cx="99097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290D"/>
                </a:solidFill>
                <a:latin typeface="Hilda Sonnenschein" panose="02000400000000000000" charset="0"/>
                <a:ea typeface="Source Sans Pro" panose="020B0503030403020204" pitchFamily="34" charset="0"/>
              </a:rPr>
              <a:t>Urban</a:t>
            </a:r>
            <a:endParaRPr lang="en-US" sz="2400" dirty="0">
              <a:solidFill>
                <a:srgbClr val="FF290D"/>
              </a:solidFill>
              <a:latin typeface="Hilda Sonnenschein" panose="02000400000000000000" charset="0"/>
              <a:ea typeface="Source Sans Pro" panose="020B0503030403020204" pitchFamily="34" charset="0"/>
            </a:endParaRPr>
          </a:p>
          <a:p>
            <a:r>
              <a:rPr lang="en-US" sz="2400" dirty="0">
                <a:solidFill>
                  <a:srgbClr val="FF290D"/>
                </a:solidFill>
                <a:latin typeface="Hilda Sonnenschein" panose="02000400000000000000" charset="0"/>
                <a:ea typeface="Source Sans Pro" panose="020B0503030403020204" pitchFamily="34" charset="0"/>
              </a:rPr>
              <a:t>Outfits</a:t>
            </a:r>
            <a:endParaRPr lang="en-US" sz="2400" dirty="0">
              <a:solidFill>
                <a:srgbClr val="FF290D"/>
              </a:solidFill>
              <a:latin typeface="Hilda Sonnenschein" panose="02000400000000000000" charset="0"/>
              <a:ea typeface="Source Sans Pro" panose="020B0503030403020204" pitchFamily="34" charset="0"/>
            </a:endParaRPr>
          </a:p>
          <a:p>
            <a:r>
              <a:rPr lang="en-US" sz="2400" dirty="0" err="1">
                <a:solidFill>
                  <a:srgbClr val="FF290D"/>
                </a:solidFill>
                <a:latin typeface="Hilda Sonnenschein" panose="02000400000000000000" charset="0"/>
                <a:ea typeface="Source Sans Pro" panose="020B0503030403020204" pitchFamily="34" charset="0"/>
              </a:rPr>
              <a:t>Ters</a:t>
            </a:r>
            <a:r>
              <a:rPr lang="en-US" sz="2400" dirty="0">
                <a:solidFill>
                  <a:srgbClr val="FF290D"/>
                </a:solidFill>
                <a:latin typeface="Hilda Sonnenschein" panose="02000400000000000000" charset="0"/>
                <a:ea typeface="Source Sans Pro" panose="020B0503030403020204" pitchFamily="34" charset="0"/>
              </a:rPr>
              <a:t>!</a:t>
            </a:r>
            <a:endParaRPr lang="en-US" sz="2400" dirty="0">
              <a:solidFill>
                <a:srgbClr val="FF290D"/>
              </a:solidFill>
              <a:latin typeface="Hilda Sonnenschein" panose="02000400000000000000" charset="0"/>
              <a:ea typeface="Source Sans Pro" panose="020B0503030403020204" pitchFamily="34" charset="0"/>
            </a:endParaRP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9460878" y="2912946"/>
            <a:ext cx="21429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 Far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far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away, behind the word mountains, far from the countries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Vokalia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and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Consonantia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there live the blind texts. </a:t>
            </a:r>
            <a:endParaRPr lang="en-US" altLang="en-US" sz="900" dirty="0"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图片占位符 269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 t="11045" b="11045"/>
          <a:stretch>
            <a:fillRect/>
          </a:stretch>
        </p:blipFill>
        <p:spPr/>
      </p:pic>
      <p:grpSp>
        <p:nvGrpSpPr>
          <p:cNvPr id="3" name="Group 2"/>
          <p:cNvGrpSpPr/>
          <p:nvPr/>
        </p:nvGrpSpPr>
        <p:grpSpPr>
          <a:xfrm>
            <a:off x="4940867" y="2283319"/>
            <a:ext cx="6116637" cy="1433512"/>
            <a:chOff x="5556250" y="1411288"/>
            <a:chExt cx="6116637" cy="1433512"/>
          </a:xfrm>
          <a:solidFill>
            <a:srgbClr val="FF290D"/>
          </a:solidFill>
        </p:grpSpPr>
        <p:grpSp>
          <p:nvGrpSpPr>
            <p:cNvPr id="4" name="Group 205"/>
            <p:cNvGrpSpPr/>
            <p:nvPr/>
          </p:nvGrpSpPr>
          <p:grpSpPr bwMode="auto">
            <a:xfrm>
              <a:off x="5556250" y="1514475"/>
              <a:ext cx="6116637" cy="1330325"/>
              <a:chOff x="3500" y="954"/>
              <a:chExt cx="3853" cy="838"/>
            </a:xfrm>
            <a:grpFill/>
          </p:grpSpPr>
          <p:sp>
            <p:nvSpPr>
              <p:cNvPr id="65" name="Freeform 5"/>
              <p:cNvSpPr/>
              <p:nvPr/>
            </p:nvSpPr>
            <p:spPr bwMode="auto">
              <a:xfrm>
                <a:off x="3500" y="1690"/>
                <a:ext cx="19" cy="13"/>
              </a:xfrm>
              <a:custGeom>
                <a:avLst/>
                <a:gdLst>
                  <a:gd name="T0" fmla="*/ 1 w 27"/>
                  <a:gd name="T1" fmla="*/ 18 h 18"/>
                  <a:gd name="T2" fmla="*/ 5 w 27"/>
                  <a:gd name="T3" fmla="*/ 16 h 18"/>
                  <a:gd name="T4" fmla="*/ 27 w 27"/>
                  <a:gd name="T5" fmla="*/ 0 h 18"/>
                  <a:gd name="T6" fmla="*/ 1 w 27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8">
                    <a:moveTo>
                      <a:pt x="1" y="18"/>
                    </a:moveTo>
                    <a:cubicBezTo>
                      <a:pt x="0" y="17"/>
                      <a:pt x="3" y="16"/>
                      <a:pt x="5" y="16"/>
                    </a:cubicBezTo>
                    <a:cubicBezTo>
                      <a:pt x="5" y="12"/>
                      <a:pt x="14" y="4"/>
                      <a:pt x="27" y="0"/>
                    </a:cubicBezTo>
                    <a:cubicBezTo>
                      <a:pt x="17" y="6"/>
                      <a:pt x="14" y="13"/>
                      <a:pt x="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6" name="Freeform 6"/>
              <p:cNvSpPr/>
              <p:nvPr/>
            </p:nvSpPr>
            <p:spPr bwMode="auto">
              <a:xfrm>
                <a:off x="3585" y="1725"/>
                <a:ext cx="12" cy="8"/>
              </a:xfrm>
              <a:custGeom>
                <a:avLst/>
                <a:gdLst>
                  <a:gd name="T0" fmla="*/ 0 w 18"/>
                  <a:gd name="T1" fmla="*/ 8 h 11"/>
                  <a:gd name="T2" fmla="*/ 18 w 18"/>
                  <a:gd name="T3" fmla="*/ 0 h 11"/>
                  <a:gd name="T4" fmla="*/ 0 w 18"/>
                  <a:gd name="T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1">
                    <a:moveTo>
                      <a:pt x="0" y="8"/>
                    </a:moveTo>
                    <a:cubicBezTo>
                      <a:pt x="1" y="4"/>
                      <a:pt x="13" y="3"/>
                      <a:pt x="18" y="0"/>
                    </a:cubicBezTo>
                    <a:cubicBezTo>
                      <a:pt x="12" y="4"/>
                      <a:pt x="6" y="11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7" name="Freeform 7"/>
              <p:cNvSpPr/>
              <p:nvPr/>
            </p:nvSpPr>
            <p:spPr bwMode="auto">
              <a:xfrm>
                <a:off x="3605" y="1710"/>
                <a:ext cx="12" cy="6"/>
              </a:xfrm>
              <a:custGeom>
                <a:avLst/>
                <a:gdLst>
                  <a:gd name="T0" fmla="*/ 1 w 18"/>
                  <a:gd name="T1" fmla="*/ 8 h 8"/>
                  <a:gd name="T2" fmla="*/ 17 w 18"/>
                  <a:gd name="T3" fmla="*/ 0 h 8"/>
                  <a:gd name="T4" fmla="*/ 1 w 18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8">
                    <a:moveTo>
                      <a:pt x="1" y="8"/>
                    </a:moveTo>
                    <a:cubicBezTo>
                      <a:pt x="0" y="4"/>
                      <a:pt x="11" y="2"/>
                      <a:pt x="17" y="0"/>
                    </a:cubicBezTo>
                    <a:cubicBezTo>
                      <a:pt x="18" y="5"/>
                      <a:pt x="6" y="7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8" name="Freeform 8"/>
              <p:cNvSpPr/>
              <p:nvPr/>
            </p:nvSpPr>
            <p:spPr bwMode="auto">
              <a:xfrm>
                <a:off x="3613" y="1706"/>
                <a:ext cx="34" cy="11"/>
              </a:xfrm>
              <a:custGeom>
                <a:avLst/>
                <a:gdLst>
                  <a:gd name="T0" fmla="*/ 6 w 49"/>
                  <a:gd name="T1" fmla="*/ 17 h 17"/>
                  <a:gd name="T2" fmla="*/ 20 w 49"/>
                  <a:gd name="T3" fmla="*/ 9 h 17"/>
                  <a:gd name="T4" fmla="*/ 21 w 49"/>
                  <a:gd name="T5" fmla="*/ 13 h 17"/>
                  <a:gd name="T6" fmla="*/ 49 w 49"/>
                  <a:gd name="T7" fmla="*/ 0 h 17"/>
                  <a:gd name="T8" fmla="*/ 6 w 49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7">
                    <a:moveTo>
                      <a:pt x="6" y="17"/>
                    </a:moveTo>
                    <a:cubicBezTo>
                      <a:pt x="0" y="17"/>
                      <a:pt x="18" y="12"/>
                      <a:pt x="20" y="9"/>
                    </a:cubicBezTo>
                    <a:cubicBezTo>
                      <a:pt x="20" y="10"/>
                      <a:pt x="21" y="12"/>
                      <a:pt x="21" y="13"/>
                    </a:cubicBezTo>
                    <a:cubicBezTo>
                      <a:pt x="36" y="10"/>
                      <a:pt x="35" y="3"/>
                      <a:pt x="49" y="0"/>
                    </a:cubicBezTo>
                    <a:cubicBezTo>
                      <a:pt x="44" y="12"/>
                      <a:pt x="20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9" name="Freeform 9"/>
              <p:cNvSpPr/>
              <p:nvPr/>
            </p:nvSpPr>
            <p:spPr bwMode="auto">
              <a:xfrm>
                <a:off x="3617" y="1704"/>
                <a:ext cx="10" cy="6"/>
              </a:xfrm>
              <a:custGeom>
                <a:avLst/>
                <a:gdLst>
                  <a:gd name="T0" fmla="*/ 1 w 14"/>
                  <a:gd name="T1" fmla="*/ 9 h 9"/>
                  <a:gd name="T2" fmla="*/ 14 w 14"/>
                  <a:gd name="T3" fmla="*/ 0 h 9"/>
                  <a:gd name="T4" fmla="*/ 1 w 14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9">
                    <a:moveTo>
                      <a:pt x="1" y="9"/>
                    </a:moveTo>
                    <a:cubicBezTo>
                      <a:pt x="0" y="5"/>
                      <a:pt x="8" y="3"/>
                      <a:pt x="14" y="0"/>
                    </a:cubicBezTo>
                    <a:cubicBezTo>
                      <a:pt x="11" y="3"/>
                      <a:pt x="7" y="6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0" name="Freeform 10"/>
              <p:cNvSpPr/>
              <p:nvPr/>
            </p:nvSpPr>
            <p:spPr bwMode="auto">
              <a:xfrm>
                <a:off x="3626" y="1701"/>
                <a:ext cx="18" cy="8"/>
              </a:xfrm>
              <a:custGeom>
                <a:avLst/>
                <a:gdLst>
                  <a:gd name="T0" fmla="*/ 0 w 27"/>
                  <a:gd name="T1" fmla="*/ 12 h 12"/>
                  <a:gd name="T2" fmla="*/ 27 w 27"/>
                  <a:gd name="T3" fmla="*/ 1 h 12"/>
                  <a:gd name="T4" fmla="*/ 0 w 27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12">
                    <a:moveTo>
                      <a:pt x="0" y="12"/>
                    </a:moveTo>
                    <a:cubicBezTo>
                      <a:pt x="6" y="6"/>
                      <a:pt x="17" y="0"/>
                      <a:pt x="27" y="1"/>
                    </a:cubicBezTo>
                    <a:cubicBezTo>
                      <a:pt x="24" y="7"/>
                      <a:pt x="13" y="5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1" name="Freeform 11"/>
              <p:cNvSpPr/>
              <p:nvPr/>
            </p:nvSpPr>
            <p:spPr bwMode="auto">
              <a:xfrm>
                <a:off x="3570" y="1547"/>
                <a:ext cx="10" cy="6"/>
              </a:xfrm>
              <a:custGeom>
                <a:avLst/>
                <a:gdLst>
                  <a:gd name="T0" fmla="*/ 1 w 15"/>
                  <a:gd name="T1" fmla="*/ 9 h 9"/>
                  <a:gd name="T2" fmla="*/ 8 w 15"/>
                  <a:gd name="T3" fmla="*/ 0 h 9"/>
                  <a:gd name="T4" fmla="*/ 10 w 15"/>
                  <a:gd name="T5" fmla="*/ 1 h 9"/>
                  <a:gd name="T6" fmla="*/ 15 w 15"/>
                  <a:gd name="T7" fmla="*/ 0 h 9"/>
                  <a:gd name="T8" fmla="*/ 1 w 1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" y="9"/>
                    </a:moveTo>
                    <a:cubicBezTo>
                      <a:pt x="0" y="5"/>
                      <a:pt x="11" y="4"/>
                      <a:pt x="8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3"/>
                      <a:pt x="7" y="6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2" name="Freeform 12"/>
              <p:cNvSpPr/>
              <p:nvPr/>
            </p:nvSpPr>
            <p:spPr bwMode="auto">
              <a:xfrm>
                <a:off x="3592" y="1546"/>
                <a:ext cx="7" cy="5"/>
              </a:xfrm>
              <a:custGeom>
                <a:avLst/>
                <a:gdLst>
                  <a:gd name="T0" fmla="*/ 0 w 11"/>
                  <a:gd name="T1" fmla="*/ 8 h 8"/>
                  <a:gd name="T2" fmla="*/ 11 w 11"/>
                  <a:gd name="T3" fmla="*/ 0 h 8"/>
                  <a:gd name="T4" fmla="*/ 0 w 11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0" y="8"/>
                    </a:moveTo>
                    <a:cubicBezTo>
                      <a:pt x="1" y="5"/>
                      <a:pt x="5" y="2"/>
                      <a:pt x="11" y="0"/>
                    </a:cubicBezTo>
                    <a:cubicBezTo>
                      <a:pt x="10" y="3"/>
                      <a:pt x="6" y="6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3" name="Freeform 13"/>
              <p:cNvSpPr/>
              <p:nvPr/>
            </p:nvSpPr>
            <p:spPr bwMode="auto">
              <a:xfrm>
                <a:off x="3557" y="1433"/>
                <a:ext cx="17" cy="7"/>
              </a:xfrm>
              <a:custGeom>
                <a:avLst/>
                <a:gdLst>
                  <a:gd name="T0" fmla="*/ 0 w 24"/>
                  <a:gd name="T1" fmla="*/ 9 h 9"/>
                  <a:gd name="T2" fmla="*/ 12 w 24"/>
                  <a:gd name="T3" fmla="*/ 3 h 9"/>
                  <a:gd name="T4" fmla="*/ 24 w 24"/>
                  <a:gd name="T5" fmla="*/ 0 h 9"/>
                  <a:gd name="T6" fmla="*/ 14 w 24"/>
                  <a:gd name="T7" fmla="*/ 5 h 9"/>
                  <a:gd name="T8" fmla="*/ 0 w 24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9">
                    <a:moveTo>
                      <a:pt x="0" y="9"/>
                    </a:moveTo>
                    <a:cubicBezTo>
                      <a:pt x="3" y="6"/>
                      <a:pt x="7" y="4"/>
                      <a:pt x="12" y="3"/>
                    </a:cubicBezTo>
                    <a:cubicBezTo>
                      <a:pt x="16" y="1"/>
                      <a:pt x="21" y="1"/>
                      <a:pt x="24" y="0"/>
                    </a:cubicBezTo>
                    <a:cubicBezTo>
                      <a:pt x="23" y="2"/>
                      <a:pt x="18" y="3"/>
                      <a:pt x="14" y="5"/>
                    </a:cubicBezTo>
                    <a:cubicBezTo>
                      <a:pt x="9" y="6"/>
                      <a:pt x="4" y="7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4" name="Freeform 14"/>
              <p:cNvSpPr/>
              <p:nvPr/>
            </p:nvSpPr>
            <p:spPr bwMode="auto">
              <a:xfrm>
                <a:off x="3664" y="1697"/>
                <a:ext cx="18" cy="5"/>
              </a:xfrm>
              <a:custGeom>
                <a:avLst/>
                <a:gdLst>
                  <a:gd name="T0" fmla="*/ 0 w 26"/>
                  <a:gd name="T1" fmla="*/ 8 h 8"/>
                  <a:gd name="T2" fmla="*/ 26 w 26"/>
                  <a:gd name="T3" fmla="*/ 2 h 8"/>
                  <a:gd name="T4" fmla="*/ 0 w 26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8">
                    <a:moveTo>
                      <a:pt x="0" y="8"/>
                    </a:moveTo>
                    <a:cubicBezTo>
                      <a:pt x="7" y="0"/>
                      <a:pt x="20" y="1"/>
                      <a:pt x="26" y="2"/>
                    </a:cubicBezTo>
                    <a:cubicBezTo>
                      <a:pt x="22" y="6"/>
                      <a:pt x="10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5" name="Freeform 15"/>
              <p:cNvSpPr/>
              <p:nvPr/>
            </p:nvSpPr>
            <p:spPr bwMode="auto">
              <a:xfrm>
                <a:off x="3622" y="1529"/>
                <a:ext cx="18" cy="10"/>
              </a:xfrm>
              <a:custGeom>
                <a:avLst/>
                <a:gdLst>
                  <a:gd name="T0" fmla="*/ 17 w 26"/>
                  <a:gd name="T1" fmla="*/ 10 h 15"/>
                  <a:gd name="T2" fmla="*/ 2 w 26"/>
                  <a:gd name="T3" fmla="*/ 15 h 15"/>
                  <a:gd name="T4" fmla="*/ 9 w 26"/>
                  <a:gd name="T5" fmla="*/ 7 h 15"/>
                  <a:gd name="T6" fmla="*/ 26 w 26"/>
                  <a:gd name="T7" fmla="*/ 0 h 15"/>
                  <a:gd name="T8" fmla="*/ 17 w 26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5">
                    <a:moveTo>
                      <a:pt x="17" y="10"/>
                    </a:moveTo>
                    <a:cubicBezTo>
                      <a:pt x="12" y="8"/>
                      <a:pt x="10" y="14"/>
                      <a:pt x="2" y="15"/>
                    </a:cubicBezTo>
                    <a:cubicBezTo>
                      <a:pt x="0" y="12"/>
                      <a:pt x="17" y="7"/>
                      <a:pt x="9" y="7"/>
                    </a:cubicBezTo>
                    <a:cubicBezTo>
                      <a:pt x="10" y="3"/>
                      <a:pt x="21" y="2"/>
                      <a:pt x="26" y="0"/>
                    </a:cubicBezTo>
                    <a:cubicBezTo>
                      <a:pt x="24" y="3"/>
                      <a:pt x="17" y="6"/>
                      <a:pt x="1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6" name="Freeform 16"/>
              <p:cNvSpPr/>
              <p:nvPr/>
            </p:nvSpPr>
            <p:spPr bwMode="auto">
              <a:xfrm>
                <a:off x="3603" y="1417"/>
                <a:ext cx="24" cy="9"/>
              </a:xfrm>
              <a:custGeom>
                <a:avLst/>
                <a:gdLst>
                  <a:gd name="T0" fmla="*/ 3 w 35"/>
                  <a:gd name="T1" fmla="*/ 14 h 14"/>
                  <a:gd name="T2" fmla="*/ 35 w 35"/>
                  <a:gd name="T3" fmla="*/ 5 h 14"/>
                  <a:gd name="T4" fmla="*/ 3 w 35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4">
                    <a:moveTo>
                      <a:pt x="3" y="14"/>
                    </a:moveTo>
                    <a:cubicBezTo>
                      <a:pt x="0" y="13"/>
                      <a:pt x="33" y="0"/>
                      <a:pt x="35" y="5"/>
                    </a:cubicBezTo>
                    <a:cubicBezTo>
                      <a:pt x="27" y="7"/>
                      <a:pt x="17" y="9"/>
                      <a:pt x="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7" name="Freeform 17"/>
              <p:cNvSpPr/>
              <p:nvPr/>
            </p:nvSpPr>
            <p:spPr bwMode="auto">
              <a:xfrm>
                <a:off x="3684" y="1510"/>
                <a:ext cx="10" cy="5"/>
              </a:xfrm>
              <a:custGeom>
                <a:avLst/>
                <a:gdLst>
                  <a:gd name="T0" fmla="*/ 0 w 15"/>
                  <a:gd name="T1" fmla="*/ 7 h 7"/>
                  <a:gd name="T2" fmla="*/ 15 w 15"/>
                  <a:gd name="T3" fmla="*/ 1 h 7"/>
                  <a:gd name="T4" fmla="*/ 0 w 1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cubicBezTo>
                      <a:pt x="3" y="4"/>
                      <a:pt x="10" y="0"/>
                      <a:pt x="15" y="1"/>
                    </a:cubicBezTo>
                    <a:cubicBezTo>
                      <a:pt x="15" y="4"/>
                      <a:pt x="4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8" name="Freeform 18"/>
              <p:cNvSpPr/>
              <p:nvPr/>
            </p:nvSpPr>
            <p:spPr bwMode="auto">
              <a:xfrm>
                <a:off x="3744" y="1679"/>
                <a:ext cx="10" cy="7"/>
              </a:xfrm>
              <a:custGeom>
                <a:avLst/>
                <a:gdLst>
                  <a:gd name="T0" fmla="*/ 2 w 15"/>
                  <a:gd name="T1" fmla="*/ 7 h 10"/>
                  <a:gd name="T2" fmla="*/ 15 w 15"/>
                  <a:gd name="T3" fmla="*/ 4 h 10"/>
                  <a:gd name="T4" fmla="*/ 2 w 15"/>
                  <a:gd name="T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2" y="7"/>
                    </a:moveTo>
                    <a:cubicBezTo>
                      <a:pt x="0" y="0"/>
                      <a:pt x="14" y="2"/>
                      <a:pt x="15" y="4"/>
                    </a:cubicBezTo>
                    <a:cubicBezTo>
                      <a:pt x="13" y="10"/>
                      <a:pt x="8" y="2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9" name="Freeform 19"/>
              <p:cNvSpPr/>
              <p:nvPr/>
            </p:nvSpPr>
            <p:spPr bwMode="auto">
              <a:xfrm>
                <a:off x="3826" y="1654"/>
                <a:ext cx="14" cy="6"/>
              </a:xfrm>
              <a:custGeom>
                <a:avLst/>
                <a:gdLst>
                  <a:gd name="T0" fmla="*/ 7 w 20"/>
                  <a:gd name="T1" fmla="*/ 5 h 9"/>
                  <a:gd name="T2" fmla="*/ 20 w 20"/>
                  <a:gd name="T3" fmla="*/ 2 h 9"/>
                  <a:gd name="T4" fmla="*/ 7 w 20"/>
                  <a:gd name="T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9">
                    <a:moveTo>
                      <a:pt x="7" y="5"/>
                    </a:moveTo>
                    <a:cubicBezTo>
                      <a:pt x="0" y="5"/>
                      <a:pt x="19" y="0"/>
                      <a:pt x="20" y="2"/>
                    </a:cubicBezTo>
                    <a:cubicBezTo>
                      <a:pt x="19" y="9"/>
                      <a:pt x="15" y="2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0" name="Freeform 20"/>
              <p:cNvSpPr/>
              <p:nvPr/>
            </p:nvSpPr>
            <p:spPr bwMode="auto">
              <a:xfrm>
                <a:off x="3828" y="1640"/>
                <a:ext cx="22" cy="8"/>
              </a:xfrm>
              <a:custGeom>
                <a:avLst/>
                <a:gdLst>
                  <a:gd name="T0" fmla="*/ 0 w 31"/>
                  <a:gd name="T1" fmla="*/ 12 h 12"/>
                  <a:gd name="T2" fmla="*/ 5 w 31"/>
                  <a:gd name="T3" fmla="*/ 7 h 12"/>
                  <a:gd name="T4" fmla="*/ 27 w 31"/>
                  <a:gd name="T5" fmla="*/ 4 h 12"/>
                  <a:gd name="T6" fmla="*/ 0 w 31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2">
                    <a:moveTo>
                      <a:pt x="0" y="12"/>
                    </a:moveTo>
                    <a:cubicBezTo>
                      <a:pt x="0" y="10"/>
                      <a:pt x="6" y="9"/>
                      <a:pt x="5" y="7"/>
                    </a:cubicBezTo>
                    <a:cubicBezTo>
                      <a:pt x="9" y="9"/>
                      <a:pt x="31" y="0"/>
                      <a:pt x="27" y="4"/>
                    </a:cubicBez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1" name="Freeform 21"/>
              <p:cNvSpPr/>
              <p:nvPr/>
            </p:nvSpPr>
            <p:spPr bwMode="auto">
              <a:xfrm>
                <a:off x="3910" y="1629"/>
                <a:ext cx="24" cy="9"/>
              </a:xfrm>
              <a:custGeom>
                <a:avLst/>
                <a:gdLst>
                  <a:gd name="T0" fmla="*/ 0 w 35"/>
                  <a:gd name="T1" fmla="*/ 13 h 13"/>
                  <a:gd name="T2" fmla="*/ 35 w 35"/>
                  <a:gd name="T3" fmla="*/ 6 h 13"/>
                  <a:gd name="T4" fmla="*/ 0 w 35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3">
                    <a:moveTo>
                      <a:pt x="0" y="13"/>
                    </a:moveTo>
                    <a:cubicBezTo>
                      <a:pt x="2" y="9"/>
                      <a:pt x="31" y="0"/>
                      <a:pt x="35" y="6"/>
                    </a:cubicBezTo>
                    <a:cubicBezTo>
                      <a:pt x="24" y="7"/>
                      <a:pt x="14" y="8"/>
                      <a:pt x="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2" name="Freeform 22"/>
              <p:cNvSpPr/>
              <p:nvPr/>
            </p:nvSpPr>
            <p:spPr bwMode="auto">
              <a:xfrm>
                <a:off x="3882" y="1467"/>
                <a:ext cx="22" cy="6"/>
              </a:xfrm>
              <a:custGeom>
                <a:avLst/>
                <a:gdLst>
                  <a:gd name="T0" fmla="*/ 32 w 32"/>
                  <a:gd name="T1" fmla="*/ 0 h 8"/>
                  <a:gd name="T2" fmla="*/ 32 w 32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8">
                    <a:moveTo>
                      <a:pt x="32" y="0"/>
                    </a:moveTo>
                    <a:cubicBezTo>
                      <a:pt x="25" y="8"/>
                      <a:pt x="0" y="7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3" name="Freeform 23"/>
              <p:cNvSpPr/>
              <p:nvPr/>
            </p:nvSpPr>
            <p:spPr bwMode="auto">
              <a:xfrm>
                <a:off x="3989" y="1618"/>
                <a:ext cx="22" cy="8"/>
              </a:xfrm>
              <a:custGeom>
                <a:avLst/>
                <a:gdLst>
                  <a:gd name="T0" fmla="*/ 0 w 31"/>
                  <a:gd name="T1" fmla="*/ 11 h 11"/>
                  <a:gd name="T2" fmla="*/ 31 w 31"/>
                  <a:gd name="T3" fmla="*/ 0 h 11"/>
                  <a:gd name="T4" fmla="*/ 0 w 31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11">
                    <a:moveTo>
                      <a:pt x="0" y="11"/>
                    </a:moveTo>
                    <a:cubicBezTo>
                      <a:pt x="5" y="2"/>
                      <a:pt x="18" y="2"/>
                      <a:pt x="31" y="0"/>
                    </a:cubicBezTo>
                    <a:cubicBezTo>
                      <a:pt x="26" y="8"/>
                      <a:pt x="9" y="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4" name="Freeform 24"/>
              <p:cNvSpPr/>
              <p:nvPr/>
            </p:nvSpPr>
            <p:spPr bwMode="auto">
              <a:xfrm>
                <a:off x="3979" y="1467"/>
                <a:ext cx="10" cy="9"/>
              </a:xfrm>
              <a:custGeom>
                <a:avLst/>
                <a:gdLst>
                  <a:gd name="T0" fmla="*/ 0 w 14"/>
                  <a:gd name="T1" fmla="*/ 6 h 13"/>
                  <a:gd name="T2" fmla="*/ 8 w 14"/>
                  <a:gd name="T3" fmla="*/ 0 h 13"/>
                  <a:gd name="T4" fmla="*/ 11 w 14"/>
                  <a:gd name="T5" fmla="*/ 10 h 13"/>
                  <a:gd name="T6" fmla="*/ 0 w 14"/>
                  <a:gd name="T7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3">
                    <a:moveTo>
                      <a:pt x="0" y="6"/>
                    </a:moveTo>
                    <a:cubicBezTo>
                      <a:pt x="2" y="4"/>
                      <a:pt x="2" y="1"/>
                      <a:pt x="8" y="0"/>
                    </a:cubicBezTo>
                    <a:cubicBezTo>
                      <a:pt x="14" y="2"/>
                      <a:pt x="9" y="6"/>
                      <a:pt x="11" y="10"/>
                    </a:cubicBezTo>
                    <a:cubicBezTo>
                      <a:pt x="0" y="13"/>
                      <a:pt x="9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5" name="Freeform 25"/>
              <p:cNvSpPr/>
              <p:nvPr/>
            </p:nvSpPr>
            <p:spPr bwMode="auto">
              <a:xfrm>
                <a:off x="4079" y="1443"/>
                <a:ext cx="10" cy="4"/>
              </a:xfrm>
              <a:custGeom>
                <a:avLst/>
                <a:gdLst>
                  <a:gd name="T0" fmla="*/ 0 w 15"/>
                  <a:gd name="T1" fmla="*/ 6 h 6"/>
                  <a:gd name="T2" fmla="*/ 15 w 15"/>
                  <a:gd name="T3" fmla="*/ 0 h 6"/>
                  <a:gd name="T4" fmla="*/ 0 w 1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0" y="2"/>
                      <a:pt x="11" y="2"/>
                      <a:pt x="15" y="0"/>
                    </a:cubicBezTo>
                    <a:cubicBezTo>
                      <a:pt x="14" y="6"/>
                      <a:pt x="6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6" name="Freeform 26"/>
              <p:cNvSpPr/>
              <p:nvPr/>
            </p:nvSpPr>
            <p:spPr bwMode="auto">
              <a:xfrm>
                <a:off x="4120" y="1592"/>
                <a:ext cx="10" cy="7"/>
              </a:xfrm>
              <a:custGeom>
                <a:avLst/>
                <a:gdLst>
                  <a:gd name="T0" fmla="*/ 0 w 15"/>
                  <a:gd name="T1" fmla="*/ 10 h 10"/>
                  <a:gd name="T2" fmla="*/ 15 w 15"/>
                  <a:gd name="T3" fmla="*/ 6 h 10"/>
                  <a:gd name="T4" fmla="*/ 0 w 15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0" y="10"/>
                    </a:moveTo>
                    <a:cubicBezTo>
                      <a:pt x="0" y="7"/>
                      <a:pt x="15" y="0"/>
                      <a:pt x="15" y="6"/>
                    </a:cubicBezTo>
                    <a:cubicBezTo>
                      <a:pt x="8" y="6"/>
                      <a:pt x="8" y="8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7" name="Freeform 27"/>
              <p:cNvSpPr/>
              <p:nvPr/>
            </p:nvSpPr>
            <p:spPr bwMode="auto">
              <a:xfrm>
                <a:off x="4072" y="1392"/>
                <a:ext cx="13" cy="5"/>
              </a:xfrm>
              <a:custGeom>
                <a:avLst/>
                <a:gdLst>
                  <a:gd name="T0" fmla="*/ 2 w 19"/>
                  <a:gd name="T1" fmla="*/ 6 h 8"/>
                  <a:gd name="T2" fmla="*/ 18 w 19"/>
                  <a:gd name="T3" fmla="*/ 5 h 8"/>
                  <a:gd name="T4" fmla="*/ 2 w 19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8">
                    <a:moveTo>
                      <a:pt x="2" y="6"/>
                    </a:moveTo>
                    <a:cubicBezTo>
                      <a:pt x="0" y="1"/>
                      <a:pt x="19" y="0"/>
                      <a:pt x="18" y="5"/>
                    </a:cubicBezTo>
                    <a:cubicBezTo>
                      <a:pt x="11" y="8"/>
                      <a:pt x="9" y="4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8" name="Freeform 28"/>
              <p:cNvSpPr/>
              <p:nvPr/>
            </p:nvSpPr>
            <p:spPr bwMode="auto">
              <a:xfrm>
                <a:off x="4136" y="1584"/>
                <a:ext cx="27" cy="10"/>
              </a:xfrm>
              <a:custGeom>
                <a:avLst/>
                <a:gdLst>
                  <a:gd name="T0" fmla="*/ 0 w 40"/>
                  <a:gd name="T1" fmla="*/ 14 h 14"/>
                  <a:gd name="T2" fmla="*/ 40 w 40"/>
                  <a:gd name="T3" fmla="*/ 0 h 14"/>
                  <a:gd name="T4" fmla="*/ 0 w 40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14">
                    <a:moveTo>
                      <a:pt x="0" y="14"/>
                    </a:moveTo>
                    <a:cubicBezTo>
                      <a:pt x="16" y="4"/>
                      <a:pt x="16" y="7"/>
                      <a:pt x="40" y="0"/>
                    </a:cubicBezTo>
                    <a:cubicBezTo>
                      <a:pt x="34" y="7"/>
                      <a:pt x="16" y="10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9" name="Freeform 29"/>
              <p:cNvSpPr/>
              <p:nvPr/>
            </p:nvSpPr>
            <p:spPr bwMode="auto">
              <a:xfrm>
                <a:off x="4169" y="1602"/>
                <a:ext cx="14" cy="5"/>
              </a:xfrm>
              <a:custGeom>
                <a:avLst/>
                <a:gdLst>
                  <a:gd name="T0" fmla="*/ 0 w 20"/>
                  <a:gd name="T1" fmla="*/ 4 h 7"/>
                  <a:gd name="T2" fmla="*/ 20 w 20"/>
                  <a:gd name="T3" fmla="*/ 2 h 7"/>
                  <a:gd name="T4" fmla="*/ 0 w 20"/>
                  <a:gd name="T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7">
                    <a:moveTo>
                      <a:pt x="0" y="4"/>
                    </a:moveTo>
                    <a:cubicBezTo>
                      <a:pt x="3" y="0"/>
                      <a:pt x="10" y="7"/>
                      <a:pt x="20" y="2"/>
                    </a:cubicBezTo>
                    <a:cubicBezTo>
                      <a:pt x="16" y="7"/>
                      <a:pt x="3" y="6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0" name="Freeform 30"/>
              <p:cNvSpPr/>
              <p:nvPr/>
            </p:nvSpPr>
            <p:spPr bwMode="auto">
              <a:xfrm>
                <a:off x="4185" y="1599"/>
                <a:ext cx="8" cy="5"/>
              </a:xfrm>
              <a:custGeom>
                <a:avLst/>
                <a:gdLst>
                  <a:gd name="T0" fmla="*/ 0 w 11"/>
                  <a:gd name="T1" fmla="*/ 7 h 7"/>
                  <a:gd name="T2" fmla="*/ 8 w 11"/>
                  <a:gd name="T3" fmla="*/ 0 h 7"/>
                  <a:gd name="T4" fmla="*/ 11 w 11"/>
                  <a:gd name="T5" fmla="*/ 6 h 7"/>
                  <a:gd name="T6" fmla="*/ 0 w 11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0" y="7"/>
                    </a:moveTo>
                    <a:cubicBezTo>
                      <a:pt x="0" y="4"/>
                      <a:pt x="8" y="4"/>
                      <a:pt x="8" y="0"/>
                    </a:cubicBezTo>
                    <a:cubicBezTo>
                      <a:pt x="11" y="0"/>
                      <a:pt x="11" y="4"/>
                      <a:pt x="11" y="6"/>
                    </a:cubicBezTo>
                    <a:cubicBezTo>
                      <a:pt x="9" y="5"/>
                      <a:pt x="5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1" name="Freeform 31"/>
              <p:cNvSpPr/>
              <p:nvPr/>
            </p:nvSpPr>
            <p:spPr bwMode="auto">
              <a:xfrm>
                <a:off x="4181" y="1574"/>
                <a:ext cx="24" cy="10"/>
              </a:xfrm>
              <a:custGeom>
                <a:avLst/>
                <a:gdLst>
                  <a:gd name="T0" fmla="*/ 0 w 35"/>
                  <a:gd name="T1" fmla="*/ 6 h 15"/>
                  <a:gd name="T2" fmla="*/ 35 w 35"/>
                  <a:gd name="T3" fmla="*/ 0 h 15"/>
                  <a:gd name="T4" fmla="*/ 0 w 35"/>
                  <a:gd name="T5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5">
                    <a:moveTo>
                      <a:pt x="0" y="6"/>
                    </a:moveTo>
                    <a:cubicBezTo>
                      <a:pt x="9" y="10"/>
                      <a:pt x="21" y="3"/>
                      <a:pt x="35" y="0"/>
                    </a:cubicBezTo>
                    <a:cubicBezTo>
                      <a:pt x="28" y="6"/>
                      <a:pt x="7" y="1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2" name="Freeform 32"/>
              <p:cNvSpPr/>
              <p:nvPr/>
            </p:nvSpPr>
            <p:spPr bwMode="auto">
              <a:xfrm>
                <a:off x="4240" y="1785"/>
                <a:ext cx="20" cy="7"/>
              </a:xfrm>
              <a:custGeom>
                <a:avLst/>
                <a:gdLst>
                  <a:gd name="T0" fmla="*/ 3 w 30"/>
                  <a:gd name="T1" fmla="*/ 8 h 10"/>
                  <a:gd name="T2" fmla="*/ 11 w 30"/>
                  <a:gd name="T3" fmla="*/ 5 h 10"/>
                  <a:gd name="T4" fmla="*/ 3 w 30"/>
                  <a:gd name="T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10">
                    <a:moveTo>
                      <a:pt x="3" y="8"/>
                    </a:moveTo>
                    <a:cubicBezTo>
                      <a:pt x="0" y="4"/>
                      <a:pt x="9" y="4"/>
                      <a:pt x="11" y="5"/>
                    </a:cubicBezTo>
                    <a:cubicBezTo>
                      <a:pt x="30" y="0"/>
                      <a:pt x="5" y="10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3" name="Freeform 33"/>
              <p:cNvSpPr/>
              <p:nvPr/>
            </p:nvSpPr>
            <p:spPr bwMode="auto">
              <a:xfrm>
                <a:off x="4156" y="1427"/>
                <a:ext cx="13" cy="4"/>
              </a:xfrm>
              <a:custGeom>
                <a:avLst/>
                <a:gdLst>
                  <a:gd name="T0" fmla="*/ 6 w 19"/>
                  <a:gd name="T1" fmla="*/ 6 h 6"/>
                  <a:gd name="T2" fmla="*/ 14 w 19"/>
                  <a:gd name="T3" fmla="*/ 0 h 6"/>
                  <a:gd name="T4" fmla="*/ 6 w 19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6">
                    <a:moveTo>
                      <a:pt x="6" y="6"/>
                    </a:moveTo>
                    <a:cubicBezTo>
                      <a:pt x="0" y="5"/>
                      <a:pt x="8" y="0"/>
                      <a:pt x="14" y="0"/>
                    </a:cubicBezTo>
                    <a:cubicBezTo>
                      <a:pt x="19" y="4"/>
                      <a:pt x="5" y="2"/>
                      <a:pt x="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4" name="Freeform 34"/>
              <p:cNvSpPr/>
              <p:nvPr/>
            </p:nvSpPr>
            <p:spPr bwMode="auto">
              <a:xfrm>
                <a:off x="4215" y="1527"/>
                <a:ext cx="15" cy="6"/>
              </a:xfrm>
              <a:custGeom>
                <a:avLst/>
                <a:gdLst>
                  <a:gd name="T0" fmla="*/ 1 w 21"/>
                  <a:gd name="T1" fmla="*/ 9 h 9"/>
                  <a:gd name="T2" fmla="*/ 21 w 21"/>
                  <a:gd name="T3" fmla="*/ 0 h 9"/>
                  <a:gd name="T4" fmla="*/ 1 w 21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9">
                    <a:moveTo>
                      <a:pt x="1" y="9"/>
                    </a:moveTo>
                    <a:cubicBezTo>
                      <a:pt x="0" y="3"/>
                      <a:pt x="14" y="0"/>
                      <a:pt x="21" y="0"/>
                    </a:cubicBezTo>
                    <a:cubicBezTo>
                      <a:pt x="18" y="6"/>
                      <a:pt x="6" y="3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5" name="Freeform 35"/>
              <p:cNvSpPr/>
              <p:nvPr/>
            </p:nvSpPr>
            <p:spPr bwMode="auto">
              <a:xfrm>
                <a:off x="4226" y="1551"/>
                <a:ext cx="8" cy="7"/>
              </a:xfrm>
              <a:custGeom>
                <a:avLst/>
                <a:gdLst>
                  <a:gd name="T0" fmla="*/ 0 w 11"/>
                  <a:gd name="T1" fmla="*/ 8 h 10"/>
                  <a:gd name="T2" fmla="*/ 1 w 11"/>
                  <a:gd name="T3" fmla="*/ 4 h 10"/>
                  <a:gd name="T4" fmla="*/ 11 w 11"/>
                  <a:gd name="T5" fmla="*/ 7 h 10"/>
                  <a:gd name="T6" fmla="*/ 2 w 11"/>
                  <a:gd name="T7" fmla="*/ 10 h 10"/>
                  <a:gd name="T8" fmla="*/ 0 w 11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0" y="8"/>
                    </a:moveTo>
                    <a:cubicBezTo>
                      <a:pt x="0" y="6"/>
                      <a:pt x="5" y="4"/>
                      <a:pt x="1" y="4"/>
                    </a:cubicBezTo>
                    <a:cubicBezTo>
                      <a:pt x="2" y="0"/>
                      <a:pt x="11" y="3"/>
                      <a:pt x="11" y="7"/>
                    </a:cubicBezTo>
                    <a:cubicBezTo>
                      <a:pt x="9" y="8"/>
                      <a:pt x="6" y="9"/>
                      <a:pt x="2" y="10"/>
                    </a:cubicBezTo>
                    <a:cubicBezTo>
                      <a:pt x="2" y="8"/>
                      <a:pt x="1" y="7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6" name="Freeform 36"/>
              <p:cNvSpPr/>
              <p:nvPr/>
            </p:nvSpPr>
            <p:spPr bwMode="auto">
              <a:xfrm>
                <a:off x="4238" y="1512"/>
                <a:ext cx="15" cy="4"/>
              </a:xfrm>
              <a:custGeom>
                <a:avLst/>
                <a:gdLst>
                  <a:gd name="T0" fmla="*/ 7 w 21"/>
                  <a:gd name="T1" fmla="*/ 5 h 6"/>
                  <a:gd name="T2" fmla="*/ 20 w 21"/>
                  <a:gd name="T3" fmla="*/ 2 h 6"/>
                  <a:gd name="T4" fmla="*/ 18 w 21"/>
                  <a:gd name="T5" fmla="*/ 4 h 6"/>
                  <a:gd name="T6" fmla="*/ 16 w 21"/>
                  <a:gd name="T7" fmla="*/ 5 h 6"/>
                  <a:gd name="T8" fmla="*/ 7 w 21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">
                    <a:moveTo>
                      <a:pt x="7" y="5"/>
                    </a:moveTo>
                    <a:cubicBezTo>
                      <a:pt x="0" y="4"/>
                      <a:pt x="19" y="0"/>
                      <a:pt x="20" y="2"/>
                    </a:cubicBezTo>
                    <a:cubicBezTo>
                      <a:pt x="21" y="3"/>
                      <a:pt x="19" y="3"/>
                      <a:pt x="18" y="4"/>
                    </a:cubicBezTo>
                    <a:cubicBezTo>
                      <a:pt x="16" y="4"/>
                      <a:pt x="16" y="5"/>
                      <a:pt x="16" y="5"/>
                    </a:cubicBezTo>
                    <a:cubicBezTo>
                      <a:pt x="13" y="6"/>
                      <a:pt x="13" y="1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7" name="Freeform 37"/>
              <p:cNvSpPr/>
              <p:nvPr/>
            </p:nvSpPr>
            <p:spPr bwMode="auto">
              <a:xfrm>
                <a:off x="4238" y="1408"/>
                <a:ext cx="18" cy="5"/>
              </a:xfrm>
              <a:custGeom>
                <a:avLst/>
                <a:gdLst>
                  <a:gd name="T0" fmla="*/ 5 w 27"/>
                  <a:gd name="T1" fmla="*/ 7 h 7"/>
                  <a:gd name="T2" fmla="*/ 27 w 27"/>
                  <a:gd name="T3" fmla="*/ 0 h 7"/>
                  <a:gd name="T4" fmla="*/ 5 w 27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7">
                    <a:moveTo>
                      <a:pt x="5" y="7"/>
                    </a:moveTo>
                    <a:cubicBezTo>
                      <a:pt x="0" y="5"/>
                      <a:pt x="21" y="2"/>
                      <a:pt x="27" y="0"/>
                    </a:cubicBezTo>
                    <a:cubicBezTo>
                      <a:pt x="22" y="6"/>
                      <a:pt x="16" y="3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8" name="Freeform 38"/>
              <p:cNvSpPr/>
              <p:nvPr/>
            </p:nvSpPr>
            <p:spPr bwMode="auto">
              <a:xfrm>
                <a:off x="4269" y="1451"/>
                <a:ext cx="9" cy="5"/>
              </a:xfrm>
              <a:custGeom>
                <a:avLst/>
                <a:gdLst>
                  <a:gd name="T0" fmla="*/ 0 w 12"/>
                  <a:gd name="T1" fmla="*/ 2 h 7"/>
                  <a:gd name="T2" fmla="*/ 9 w 12"/>
                  <a:gd name="T3" fmla="*/ 0 h 7"/>
                  <a:gd name="T4" fmla="*/ 0 w 12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0" y="2"/>
                    </a:moveTo>
                    <a:cubicBezTo>
                      <a:pt x="3" y="1"/>
                      <a:pt x="6" y="0"/>
                      <a:pt x="9" y="0"/>
                    </a:cubicBezTo>
                    <a:cubicBezTo>
                      <a:pt x="12" y="5"/>
                      <a:pt x="0" y="7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9" name="Freeform 39"/>
              <p:cNvSpPr/>
              <p:nvPr/>
            </p:nvSpPr>
            <p:spPr bwMode="auto">
              <a:xfrm>
                <a:off x="4299" y="1437"/>
                <a:ext cx="17" cy="7"/>
              </a:xfrm>
              <a:custGeom>
                <a:avLst/>
                <a:gdLst>
                  <a:gd name="T0" fmla="*/ 0 w 24"/>
                  <a:gd name="T1" fmla="*/ 9 h 10"/>
                  <a:gd name="T2" fmla="*/ 24 w 24"/>
                  <a:gd name="T3" fmla="*/ 4 h 10"/>
                  <a:gd name="T4" fmla="*/ 0 w 24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0">
                    <a:moveTo>
                      <a:pt x="0" y="9"/>
                    </a:moveTo>
                    <a:cubicBezTo>
                      <a:pt x="2" y="0"/>
                      <a:pt x="15" y="8"/>
                      <a:pt x="24" y="4"/>
                    </a:cubicBezTo>
                    <a:cubicBezTo>
                      <a:pt x="21" y="7"/>
                      <a:pt x="4" y="10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0" name="Freeform 40"/>
              <p:cNvSpPr/>
              <p:nvPr/>
            </p:nvSpPr>
            <p:spPr bwMode="auto">
              <a:xfrm>
                <a:off x="4364" y="1599"/>
                <a:ext cx="11" cy="5"/>
              </a:xfrm>
              <a:custGeom>
                <a:avLst/>
                <a:gdLst>
                  <a:gd name="T0" fmla="*/ 0 w 15"/>
                  <a:gd name="T1" fmla="*/ 2 h 7"/>
                  <a:gd name="T2" fmla="*/ 14 w 15"/>
                  <a:gd name="T3" fmla="*/ 2 h 7"/>
                  <a:gd name="T4" fmla="*/ 0 w 15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7">
                    <a:moveTo>
                      <a:pt x="0" y="2"/>
                    </a:moveTo>
                    <a:cubicBezTo>
                      <a:pt x="7" y="0"/>
                      <a:pt x="8" y="4"/>
                      <a:pt x="14" y="2"/>
                    </a:cubicBezTo>
                    <a:cubicBezTo>
                      <a:pt x="15" y="6"/>
                      <a:pt x="1" y="7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1" name="Freeform 41"/>
              <p:cNvSpPr/>
              <p:nvPr/>
            </p:nvSpPr>
            <p:spPr bwMode="auto">
              <a:xfrm>
                <a:off x="4387" y="1460"/>
                <a:ext cx="13" cy="5"/>
              </a:xfrm>
              <a:custGeom>
                <a:avLst/>
                <a:gdLst>
                  <a:gd name="T0" fmla="*/ 0 w 19"/>
                  <a:gd name="T1" fmla="*/ 6 h 6"/>
                  <a:gd name="T2" fmla="*/ 19 w 19"/>
                  <a:gd name="T3" fmla="*/ 0 h 6"/>
                  <a:gd name="T4" fmla="*/ 0 w 19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6">
                    <a:moveTo>
                      <a:pt x="0" y="6"/>
                    </a:moveTo>
                    <a:cubicBezTo>
                      <a:pt x="2" y="2"/>
                      <a:pt x="14" y="0"/>
                      <a:pt x="19" y="0"/>
                    </a:cubicBezTo>
                    <a:cubicBezTo>
                      <a:pt x="15" y="3"/>
                      <a:pt x="6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2" name="Freeform 42"/>
              <p:cNvSpPr/>
              <p:nvPr/>
            </p:nvSpPr>
            <p:spPr bwMode="auto">
              <a:xfrm>
                <a:off x="4410" y="1454"/>
                <a:ext cx="19" cy="6"/>
              </a:xfrm>
              <a:custGeom>
                <a:avLst/>
                <a:gdLst>
                  <a:gd name="T0" fmla="*/ 0 w 28"/>
                  <a:gd name="T1" fmla="*/ 9 h 9"/>
                  <a:gd name="T2" fmla="*/ 28 w 28"/>
                  <a:gd name="T3" fmla="*/ 0 h 9"/>
                  <a:gd name="T4" fmla="*/ 0 w 28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9">
                    <a:moveTo>
                      <a:pt x="0" y="9"/>
                    </a:moveTo>
                    <a:cubicBezTo>
                      <a:pt x="1" y="4"/>
                      <a:pt x="19" y="5"/>
                      <a:pt x="28" y="0"/>
                    </a:cubicBezTo>
                    <a:cubicBezTo>
                      <a:pt x="25" y="5"/>
                      <a:pt x="4" y="8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3" name="Freeform 43"/>
              <p:cNvSpPr/>
              <p:nvPr/>
            </p:nvSpPr>
            <p:spPr bwMode="auto">
              <a:xfrm>
                <a:off x="4470" y="1586"/>
                <a:ext cx="10" cy="6"/>
              </a:xfrm>
              <a:custGeom>
                <a:avLst/>
                <a:gdLst>
                  <a:gd name="T0" fmla="*/ 0 w 15"/>
                  <a:gd name="T1" fmla="*/ 4 h 8"/>
                  <a:gd name="T2" fmla="*/ 14 w 15"/>
                  <a:gd name="T3" fmla="*/ 6 h 8"/>
                  <a:gd name="T4" fmla="*/ 0 w 15"/>
                  <a:gd name="T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8">
                    <a:moveTo>
                      <a:pt x="0" y="4"/>
                    </a:moveTo>
                    <a:cubicBezTo>
                      <a:pt x="2" y="0"/>
                      <a:pt x="15" y="0"/>
                      <a:pt x="14" y="6"/>
                    </a:cubicBezTo>
                    <a:cubicBezTo>
                      <a:pt x="6" y="8"/>
                      <a:pt x="9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4" name="Freeform 44"/>
              <p:cNvSpPr/>
              <p:nvPr/>
            </p:nvSpPr>
            <p:spPr bwMode="auto">
              <a:xfrm>
                <a:off x="4449" y="1454"/>
                <a:ext cx="16" cy="8"/>
              </a:xfrm>
              <a:custGeom>
                <a:avLst/>
                <a:gdLst>
                  <a:gd name="T0" fmla="*/ 0 w 23"/>
                  <a:gd name="T1" fmla="*/ 9 h 11"/>
                  <a:gd name="T2" fmla="*/ 21 w 23"/>
                  <a:gd name="T3" fmla="*/ 0 h 11"/>
                  <a:gd name="T4" fmla="*/ 16 w 23"/>
                  <a:gd name="T5" fmla="*/ 7 h 11"/>
                  <a:gd name="T6" fmla="*/ 0 w 23"/>
                  <a:gd name="T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1">
                    <a:moveTo>
                      <a:pt x="0" y="9"/>
                    </a:moveTo>
                    <a:cubicBezTo>
                      <a:pt x="1" y="4"/>
                      <a:pt x="12" y="3"/>
                      <a:pt x="21" y="0"/>
                    </a:cubicBezTo>
                    <a:cubicBezTo>
                      <a:pt x="23" y="4"/>
                      <a:pt x="7" y="6"/>
                      <a:pt x="16" y="7"/>
                    </a:cubicBezTo>
                    <a:cubicBezTo>
                      <a:pt x="14" y="11"/>
                      <a:pt x="6" y="7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5" name="Freeform 45"/>
              <p:cNvSpPr/>
              <p:nvPr/>
            </p:nvSpPr>
            <p:spPr bwMode="auto">
              <a:xfrm>
                <a:off x="4466" y="1451"/>
                <a:ext cx="13" cy="6"/>
              </a:xfrm>
              <a:custGeom>
                <a:avLst/>
                <a:gdLst>
                  <a:gd name="T0" fmla="*/ 13 w 18"/>
                  <a:gd name="T1" fmla="*/ 0 h 8"/>
                  <a:gd name="T2" fmla="*/ 12 w 18"/>
                  <a:gd name="T3" fmla="*/ 6 h 8"/>
                  <a:gd name="T4" fmla="*/ 0 w 18"/>
                  <a:gd name="T5" fmla="*/ 3 h 8"/>
                  <a:gd name="T6" fmla="*/ 7 w 18"/>
                  <a:gd name="T7" fmla="*/ 4 h 8"/>
                  <a:gd name="T8" fmla="*/ 13 w 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3" y="0"/>
                    </a:moveTo>
                    <a:cubicBezTo>
                      <a:pt x="18" y="2"/>
                      <a:pt x="13" y="2"/>
                      <a:pt x="12" y="6"/>
                    </a:cubicBezTo>
                    <a:cubicBezTo>
                      <a:pt x="8" y="5"/>
                      <a:pt x="1" y="8"/>
                      <a:pt x="0" y="3"/>
                    </a:cubicBezTo>
                    <a:cubicBezTo>
                      <a:pt x="2" y="4"/>
                      <a:pt x="4" y="4"/>
                      <a:pt x="7" y="4"/>
                    </a:cubicBezTo>
                    <a:cubicBezTo>
                      <a:pt x="9" y="2"/>
                      <a:pt x="9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6" name="Freeform 46"/>
              <p:cNvSpPr/>
              <p:nvPr/>
            </p:nvSpPr>
            <p:spPr bwMode="auto">
              <a:xfrm>
                <a:off x="4474" y="1447"/>
                <a:ext cx="15" cy="6"/>
              </a:xfrm>
              <a:custGeom>
                <a:avLst/>
                <a:gdLst>
                  <a:gd name="T0" fmla="*/ 0 w 22"/>
                  <a:gd name="T1" fmla="*/ 6 h 9"/>
                  <a:gd name="T2" fmla="*/ 22 w 22"/>
                  <a:gd name="T3" fmla="*/ 2 h 9"/>
                  <a:gd name="T4" fmla="*/ 0 w 22"/>
                  <a:gd name="T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9">
                    <a:moveTo>
                      <a:pt x="0" y="6"/>
                    </a:moveTo>
                    <a:cubicBezTo>
                      <a:pt x="5" y="0"/>
                      <a:pt x="14" y="8"/>
                      <a:pt x="22" y="2"/>
                    </a:cubicBezTo>
                    <a:cubicBezTo>
                      <a:pt x="20" y="9"/>
                      <a:pt x="4" y="9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7" name="Freeform 47"/>
              <p:cNvSpPr/>
              <p:nvPr/>
            </p:nvSpPr>
            <p:spPr bwMode="auto">
              <a:xfrm>
                <a:off x="4470" y="1279"/>
                <a:ext cx="10" cy="6"/>
              </a:xfrm>
              <a:custGeom>
                <a:avLst/>
                <a:gdLst>
                  <a:gd name="T0" fmla="*/ 3 w 14"/>
                  <a:gd name="T1" fmla="*/ 6 h 8"/>
                  <a:gd name="T2" fmla="*/ 14 w 14"/>
                  <a:gd name="T3" fmla="*/ 4 h 8"/>
                  <a:gd name="T4" fmla="*/ 3 w 14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3" y="6"/>
                    </a:moveTo>
                    <a:cubicBezTo>
                      <a:pt x="0" y="0"/>
                      <a:pt x="13" y="2"/>
                      <a:pt x="14" y="4"/>
                    </a:cubicBezTo>
                    <a:cubicBezTo>
                      <a:pt x="13" y="8"/>
                      <a:pt x="8" y="3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8" name="Freeform 48"/>
              <p:cNvSpPr/>
              <p:nvPr/>
            </p:nvSpPr>
            <p:spPr bwMode="auto">
              <a:xfrm>
                <a:off x="4518" y="1353"/>
                <a:ext cx="12" cy="3"/>
              </a:xfrm>
              <a:custGeom>
                <a:avLst/>
                <a:gdLst>
                  <a:gd name="T0" fmla="*/ 2 w 16"/>
                  <a:gd name="T1" fmla="*/ 5 h 5"/>
                  <a:gd name="T2" fmla="*/ 14 w 16"/>
                  <a:gd name="T3" fmla="*/ 5 h 5"/>
                  <a:gd name="T4" fmla="*/ 2 w 1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5">
                    <a:moveTo>
                      <a:pt x="2" y="5"/>
                    </a:moveTo>
                    <a:cubicBezTo>
                      <a:pt x="0" y="0"/>
                      <a:pt x="16" y="0"/>
                      <a:pt x="14" y="5"/>
                    </a:cubicBezTo>
                    <a:cubicBezTo>
                      <a:pt x="11" y="4"/>
                      <a:pt x="7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9" name="Freeform 49"/>
              <p:cNvSpPr/>
              <p:nvPr/>
            </p:nvSpPr>
            <p:spPr bwMode="auto">
              <a:xfrm>
                <a:off x="4542" y="1301"/>
                <a:ext cx="10" cy="5"/>
              </a:xfrm>
              <a:custGeom>
                <a:avLst/>
                <a:gdLst>
                  <a:gd name="T0" fmla="*/ 0 w 15"/>
                  <a:gd name="T1" fmla="*/ 6 h 6"/>
                  <a:gd name="T2" fmla="*/ 15 w 15"/>
                  <a:gd name="T3" fmla="*/ 2 h 6"/>
                  <a:gd name="T4" fmla="*/ 0 w 1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3" y="4"/>
                      <a:pt x="11" y="0"/>
                      <a:pt x="15" y="2"/>
                    </a:cubicBezTo>
                    <a:cubicBezTo>
                      <a:pt x="15" y="5"/>
                      <a:pt x="4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0" name="Freeform 50"/>
              <p:cNvSpPr/>
              <p:nvPr/>
            </p:nvSpPr>
            <p:spPr bwMode="auto">
              <a:xfrm>
                <a:off x="4537" y="1129"/>
                <a:ext cx="9" cy="4"/>
              </a:xfrm>
              <a:custGeom>
                <a:avLst/>
                <a:gdLst>
                  <a:gd name="T0" fmla="*/ 0 w 12"/>
                  <a:gd name="T1" fmla="*/ 5 h 7"/>
                  <a:gd name="T2" fmla="*/ 9 w 12"/>
                  <a:gd name="T3" fmla="*/ 0 h 7"/>
                  <a:gd name="T4" fmla="*/ 12 w 12"/>
                  <a:gd name="T5" fmla="*/ 5 h 7"/>
                  <a:gd name="T6" fmla="*/ 5 w 12"/>
                  <a:gd name="T7" fmla="*/ 7 h 7"/>
                  <a:gd name="T8" fmla="*/ 0 w 12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0" y="5"/>
                    </a:moveTo>
                    <a:cubicBezTo>
                      <a:pt x="1" y="3"/>
                      <a:pt x="5" y="1"/>
                      <a:pt x="9" y="0"/>
                    </a:cubicBezTo>
                    <a:cubicBezTo>
                      <a:pt x="9" y="3"/>
                      <a:pt x="12" y="3"/>
                      <a:pt x="12" y="5"/>
                    </a:cubicBezTo>
                    <a:cubicBezTo>
                      <a:pt x="10" y="6"/>
                      <a:pt x="8" y="6"/>
                      <a:pt x="5" y="7"/>
                    </a:cubicBezTo>
                    <a:cubicBezTo>
                      <a:pt x="8" y="4"/>
                      <a:pt x="7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1" name="Freeform 51"/>
              <p:cNvSpPr/>
              <p:nvPr/>
            </p:nvSpPr>
            <p:spPr bwMode="auto">
              <a:xfrm>
                <a:off x="4653" y="1377"/>
                <a:ext cx="65" cy="14"/>
              </a:xfrm>
              <a:custGeom>
                <a:avLst/>
                <a:gdLst>
                  <a:gd name="T0" fmla="*/ 0 w 93"/>
                  <a:gd name="T1" fmla="*/ 14 h 20"/>
                  <a:gd name="T2" fmla="*/ 93 w 93"/>
                  <a:gd name="T3" fmla="*/ 0 h 20"/>
                  <a:gd name="T4" fmla="*/ 0 w 93"/>
                  <a:gd name="T5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20">
                    <a:moveTo>
                      <a:pt x="0" y="14"/>
                    </a:moveTo>
                    <a:cubicBezTo>
                      <a:pt x="29" y="5"/>
                      <a:pt x="59" y="5"/>
                      <a:pt x="93" y="0"/>
                    </a:cubicBezTo>
                    <a:cubicBezTo>
                      <a:pt x="64" y="20"/>
                      <a:pt x="29" y="5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2" name="Freeform 52"/>
              <p:cNvSpPr/>
              <p:nvPr/>
            </p:nvSpPr>
            <p:spPr bwMode="auto">
              <a:xfrm>
                <a:off x="4621" y="1213"/>
                <a:ext cx="8" cy="6"/>
              </a:xfrm>
              <a:custGeom>
                <a:avLst/>
                <a:gdLst>
                  <a:gd name="T0" fmla="*/ 1 w 12"/>
                  <a:gd name="T1" fmla="*/ 8 h 8"/>
                  <a:gd name="T2" fmla="*/ 12 w 12"/>
                  <a:gd name="T3" fmla="*/ 6 h 8"/>
                  <a:gd name="T4" fmla="*/ 1 w 12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1" y="8"/>
                    </a:moveTo>
                    <a:cubicBezTo>
                      <a:pt x="0" y="3"/>
                      <a:pt x="12" y="0"/>
                      <a:pt x="12" y="6"/>
                    </a:cubicBezTo>
                    <a:cubicBezTo>
                      <a:pt x="9" y="7"/>
                      <a:pt x="5" y="7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3" name="Freeform 53"/>
              <p:cNvSpPr/>
              <p:nvPr/>
            </p:nvSpPr>
            <p:spPr bwMode="auto">
              <a:xfrm>
                <a:off x="4625" y="1172"/>
                <a:ext cx="11" cy="4"/>
              </a:xfrm>
              <a:custGeom>
                <a:avLst/>
                <a:gdLst>
                  <a:gd name="T0" fmla="*/ 0 w 15"/>
                  <a:gd name="T1" fmla="*/ 3 h 6"/>
                  <a:gd name="T2" fmla="*/ 15 w 15"/>
                  <a:gd name="T3" fmla="*/ 1 h 6"/>
                  <a:gd name="T4" fmla="*/ 0 w 15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3"/>
                    </a:moveTo>
                    <a:cubicBezTo>
                      <a:pt x="1" y="0"/>
                      <a:pt x="13" y="0"/>
                      <a:pt x="15" y="1"/>
                    </a:cubicBezTo>
                    <a:cubicBezTo>
                      <a:pt x="13" y="6"/>
                      <a:pt x="5" y="1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4" name="Freeform 54"/>
              <p:cNvSpPr/>
              <p:nvPr/>
            </p:nvSpPr>
            <p:spPr bwMode="auto">
              <a:xfrm>
                <a:off x="4652" y="1209"/>
                <a:ext cx="12" cy="4"/>
              </a:xfrm>
              <a:custGeom>
                <a:avLst/>
                <a:gdLst>
                  <a:gd name="T0" fmla="*/ 0 w 18"/>
                  <a:gd name="T1" fmla="*/ 5 h 5"/>
                  <a:gd name="T2" fmla="*/ 15 w 18"/>
                  <a:gd name="T3" fmla="*/ 0 h 5"/>
                  <a:gd name="T4" fmla="*/ 0 w 18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5">
                    <a:moveTo>
                      <a:pt x="0" y="5"/>
                    </a:moveTo>
                    <a:cubicBezTo>
                      <a:pt x="2" y="3"/>
                      <a:pt x="8" y="1"/>
                      <a:pt x="15" y="0"/>
                    </a:cubicBezTo>
                    <a:cubicBezTo>
                      <a:pt x="18" y="5"/>
                      <a:pt x="4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5" name="Freeform 55"/>
              <p:cNvSpPr/>
              <p:nvPr/>
            </p:nvSpPr>
            <p:spPr bwMode="auto">
              <a:xfrm>
                <a:off x="4662" y="1192"/>
                <a:ext cx="17" cy="6"/>
              </a:xfrm>
              <a:custGeom>
                <a:avLst/>
                <a:gdLst>
                  <a:gd name="T0" fmla="*/ 11 w 25"/>
                  <a:gd name="T1" fmla="*/ 9 h 9"/>
                  <a:gd name="T2" fmla="*/ 22 w 25"/>
                  <a:gd name="T3" fmla="*/ 7 h 9"/>
                  <a:gd name="T4" fmla="*/ 11 w 25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9">
                    <a:moveTo>
                      <a:pt x="11" y="9"/>
                    </a:moveTo>
                    <a:cubicBezTo>
                      <a:pt x="0" y="8"/>
                      <a:pt x="25" y="0"/>
                      <a:pt x="22" y="7"/>
                    </a:cubicBezTo>
                    <a:cubicBezTo>
                      <a:pt x="17" y="9"/>
                      <a:pt x="12" y="4"/>
                      <a:pt x="1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6" name="Freeform 56"/>
              <p:cNvSpPr/>
              <p:nvPr/>
            </p:nvSpPr>
            <p:spPr bwMode="auto">
              <a:xfrm>
                <a:off x="4679" y="1190"/>
                <a:ext cx="14" cy="6"/>
              </a:xfrm>
              <a:custGeom>
                <a:avLst/>
                <a:gdLst>
                  <a:gd name="T0" fmla="*/ 2 w 20"/>
                  <a:gd name="T1" fmla="*/ 8 h 8"/>
                  <a:gd name="T2" fmla="*/ 20 w 20"/>
                  <a:gd name="T3" fmla="*/ 5 h 8"/>
                  <a:gd name="T4" fmla="*/ 2 w 20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8">
                    <a:moveTo>
                      <a:pt x="2" y="8"/>
                    </a:moveTo>
                    <a:cubicBezTo>
                      <a:pt x="0" y="5"/>
                      <a:pt x="20" y="0"/>
                      <a:pt x="20" y="5"/>
                    </a:cubicBezTo>
                    <a:cubicBezTo>
                      <a:pt x="12" y="4"/>
                      <a:pt x="12" y="7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7" name="Freeform 57"/>
              <p:cNvSpPr/>
              <p:nvPr/>
            </p:nvSpPr>
            <p:spPr bwMode="auto">
              <a:xfrm>
                <a:off x="4718" y="1373"/>
                <a:ext cx="20" cy="7"/>
              </a:xfrm>
              <a:custGeom>
                <a:avLst/>
                <a:gdLst>
                  <a:gd name="T0" fmla="*/ 2 w 28"/>
                  <a:gd name="T1" fmla="*/ 10 h 10"/>
                  <a:gd name="T2" fmla="*/ 16 w 28"/>
                  <a:gd name="T3" fmla="*/ 0 h 10"/>
                  <a:gd name="T4" fmla="*/ 28 w 28"/>
                  <a:gd name="T5" fmla="*/ 4 h 10"/>
                  <a:gd name="T6" fmla="*/ 2 w 28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0">
                    <a:moveTo>
                      <a:pt x="2" y="10"/>
                    </a:moveTo>
                    <a:cubicBezTo>
                      <a:pt x="0" y="4"/>
                      <a:pt x="17" y="6"/>
                      <a:pt x="16" y="0"/>
                    </a:cubicBezTo>
                    <a:cubicBezTo>
                      <a:pt x="21" y="0"/>
                      <a:pt x="26" y="1"/>
                      <a:pt x="28" y="4"/>
                    </a:cubicBezTo>
                    <a:cubicBezTo>
                      <a:pt x="21" y="9"/>
                      <a:pt x="7" y="7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8" name="Freeform 58"/>
              <p:cNvSpPr/>
              <p:nvPr/>
            </p:nvSpPr>
            <p:spPr bwMode="auto">
              <a:xfrm>
                <a:off x="4729" y="1328"/>
                <a:ext cx="16" cy="4"/>
              </a:xfrm>
              <a:custGeom>
                <a:avLst/>
                <a:gdLst>
                  <a:gd name="T0" fmla="*/ 9 w 24"/>
                  <a:gd name="T1" fmla="*/ 6 h 6"/>
                  <a:gd name="T2" fmla="*/ 24 w 24"/>
                  <a:gd name="T3" fmla="*/ 0 h 6"/>
                  <a:gd name="T4" fmla="*/ 22 w 24"/>
                  <a:gd name="T5" fmla="*/ 2 h 6"/>
                  <a:gd name="T6" fmla="*/ 22 w 24"/>
                  <a:gd name="T7" fmla="*/ 5 h 6"/>
                  <a:gd name="T8" fmla="*/ 9 w 2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9" y="6"/>
                    </a:moveTo>
                    <a:cubicBezTo>
                      <a:pt x="0" y="3"/>
                      <a:pt x="19" y="1"/>
                      <a:pt x="24" y="0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7" y="6"/>
                      <a:pt x="9" y="3"/>
                      <a:pt x="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9" name="Freeform 59"/>
              <p:cNvSpPr/>
              <p:nvPr/>
            </p:nvSpPr>
            <p:spPr bwMode="auto">
              <a:xfrm>
                <a:off x="4763" y="1327"/>
                <a:ext cx="11" cy="6"/>
              </a:xfrm>
              <a:custGeom>
                <a:avLst/>
                <a:gdLst>
                  <a:gd name="T0" fmla="*/ 0 w 15"/>
                  <a:gd name="T1" fmla="*/ 8 h 8"/>
                  <a:gd name="T2" fmla="*/ 15 w 15"/>
                  <a:gd name="T3" fmla="*/ 0 h 8"/>
                  <a:gd name="T4" fmla="*/ 0 w 15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8">
                    <a:moveTo>
                      <a:pt x="0" y="8"/>
                    </a:moveTo>
                    <a:cubicBezTo>
                      <a:pt x="3" y="4"/>
                      <a:pt x="5" y="0"/>
                      <a:pt x="15" y="0"/>
                    </a:cubicBezTo>
                    <a:cubicBezTo>
                      <a:pt x="9" y="2"/>
                      <a:pt x="7" y="6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0" name="Freeform 60"/>
              <p:cNvSpPr/>
              <p:nvPr/>
            </p:nvSpPr>
            <p:spPr bwMode="auto">
              <a:xfrm>
                <a:off x="4756" y="1232"/>
                <a:ext cx="10" cy="5"/>
              </a:xfrm>
              <a:custGeom>
                <a:avLst/>
                <a:gdLst>
                  <a:gd name="T0" fmla="*/ 0 w 14"/>
                  <a:gd name="T1" fmla="*/ 5 h 7"/>
                  <a:gd name="T2" fmla="*/ 13 w 14"/>
                  <a:gd name="T3" fmla="*/ 0 h 7"/>
                  <a:gd name="T4" fmla="*/ 0 w 14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7">
                    <a:moveTo>
                      <a:pt x="0" y="5"/>
                    </a:moveTo>
                    <a:cubicBezTo>
                      <a:pt x="2" y="2"/>
                      <a:pt x="7" y="1"/>
                      <a:pt x="13" y="0"/>
                    </a:cubicBezTo>
                    <a:cubicBezTo>
                      <a:pt x="14" y="4"/>
                      <a:pt x="4" y="7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1" name="Freeform 61"/>
              <p:cNvSpPr/>
              <p:nvPr/>
            </p:nvSpPr>
            <p:spPr bwMode="auto">
              <a:xfrm>
                <a:off x="4750" y="1179"/>
                <a:ext cx="11" cy="4"/>
              </a:xfrm>
              <a:custGeom>
                <a:avLst/>
                <a:gdLst>
                  <a:gd name="T0" fmla="*/ 0 w 16"/>
                  <a:gd name="T1" fmla="*/ 3 h 7"/>
                  <a:gd name="T2" fmla="*/ 4 w 16"/>
                  <a:gd name="T3" fmla="*/ 0 h 7"/>
                  <a:gd name="T4" fmla="*/ 16 w 16"/>
                  <a:gd name="T5" fmla="*/ 2 h 7"/>
                  <a:gd name="T6" fmla="*/ 0 w 16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7">
                    <a:moveTo>
                      <a:pt x="0" y="3"/>
                    </a:moveTo>
                    <a:cubicBezTo>
                      <a:pt x="0" y="1"/>
                      <a:pt x="4" y="1"/>
                      <a:pt x="4" y="0"/>
                    </a:cubicBezTo>
                    <a:cubicBezTo>
                      <a:pt x="9" y="3"/>
                      <a:pt x="10" y="2"/>
                      <a:pt x="16" y="2"/>
                    </a:cubicBezTo>
                    <a:cubicBezTo>
                      <a:pt x="13" y="7"/>
                      <a:pt x="3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2" name="Freeform 62"/>
              <p:cNvSpPr/>
              <p:nvPr/>
            </p:nvSpPr>
            <p:spPr bwMode="auto">
              <a:xfrm>
                <a:off x="4742" y="1095"/>
                <a:ext cx="13" cy="4"/>
              </a:xfrm>
              <a:custGeom>
                <a:avLst/>
                <a:gdLst>
                  <a:gd name="T0" fmla="*/ 3 w 18"/>
                  <a:gd name="T1" fmla="*/ 5 h 5"/>
                  <a:gd name="T2" fmla="*/ 18 w 18"/>
                  <a:gd name="T3" fmla="*/ 0 h 5"/>
                  <a:gd name="T4" fmla="*/ 3 w 18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5">
                    <a:moveTo>
                      <a:pt x="3" y="5"/>
                    </a:moveTo>
                    <a:cubicBezTo>
                      <a:pt x="0" y="0"/>
                      <a:pt x="13" y="2"/>
                      <a:pt x="18" y="0"/>
                    </a:cubicBezTo>
                    <a:cubicBezTo>
                      <a:pt x="18" y="4"/>
                      <a:pt x="9" y="4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3" name="Freeform 63"/>
              <p:cNvSpPr/>
              <p:nvPr/>
            </p:nvSpPr>
            <p:spPr bwMode="auto">
              <a:xfrm>
                <a:off x="4878" y="1558"/>
                <a:ext cx="9" cy="7"/>
              </a:xfrm>
              <a:custGeom>
                <a:avLst/>
                <a:gdLst>
                  <a:gd name="T0" fmla="*/ 0 w 13"/>
                  <a:gd name="T1" fmla="*/ 9 h 9"/>
                  <a:gd name="T2" fmla="*/ 12 w 13"/>
                  <a:gd name="T3" fmla="*/ 0 h 9"/>
                  <a:gd name="T4" fmla="*/ 10 w 13"/>
                  <a:gd name="T5" fmla="*/ 5 h 9"/>
                  <a:gd name="T6" fmla="*/ 0 w 13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cubicBezTo>
                      <a:pt x="2" y="6"/>
                      <a:pt x="6" y="2"/>
                      <a:pt x="12" y="0"/>
                    </a:cubicBezTo>
                    <a:cubicBezTo>
                      <a:pt x="13" y="2"/>
                      <a:pt x="4" y="5"/>
                      <a:pt x="10" y="5"/>
                    </a:cubicBezTo>
                    <a:cubicBezTo>
                      <a:pt x="9" y="7"/>
                      <a:pt x="5" y="9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4" name="Freeform 64"/>
              <p:cNvSpPr/>
              <p:nvPr/>
            </p:nvSpPr>
            <p:spPr bwMode="auto">
              <a:xfrm>
                <a:off x="4824" y="1185"/>
                <a:ext cx="16" cy="3"/>
              </a:xfrm>
              <a:custGeom>
                <a:avLst/>
                <a:gdLst>
                  <a:gd name="T0" fmla="*/ 0 w 23"/>
                  <a:gd name="T1" fmla="*/ 4 h 4"/>
                  <a:gd name="T2" fmla="*/ 23 w 23"/>
                  <a:gd name="T3" fmla="*/ 4 h 4"/>
                  <a:gd name="T4" fmla="*/ 0 w 2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4">
                    <a:moveTo>
                      <a:pt x="0" y="4"/>
                    </a:moveTo>
                    <a:cubicBezTo>
                      <a:pt x="4" y="1"/>
                      <a:pt x="21" y="0"/>
                      <a:pt x="23" y="4"/>
                    </a:cubicBezTo>
                    <a:cubicBezTo>
                      <a:pt x="16" y="3"/>
                      <a:pt x="8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5" name="Freeform 65"/>
              <p:cNvSpPr/>
              <p:nvPr/>
            </p:nvSpPr>
            <p:spPr bwMode="auto">
              <a:xfrm>
                <a:off x="4909" y="1576"/>
                <a:ext cx="21" cy="6"/>
              </a:xfrm>
              <a:custGeom>
                <a:avLst/>
                <a:gdLst>
                  <a:gd name="T0" fmla="*/ 0 w 30"/>
                  <a:gd name="T1" fmla="*/ 7 h 8"/>
                  <a:gd name="T2" fmla="*/ 1 w 30"/>
                  <a:gd name="T3" fmla="*/ 3 h 8"/>
                  <a:gd name="T4" fmla="*/ 30 w 30"/>
                  <a:gd name="T5" fmla="*/ 0 h 8"/>
                  <a:gd name="T6" fmla="*/ 0 w 30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cubicBezTo>
                      <a:pt x="1" y="6"/>
                      <a:pt x="2" y="5"/>
                      <a:pt x="1" y="3"/>
                    </a:cubicBezTo>
                    <a:cubicBezTo>
                      <a:pt x="13" y="6"/>
                      <a:pt x="14" y="3"/>
                      <a:pt x="30" y="0"/>
                    </a:cubicBezTo>
                    <a:cubicBezTo>
                      <a:pt x="25" y="7"/>
                      <a:pt x="9" y="8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6" name="Freeform 66"/>
              <p:cNvSpPr/>
              <p:nvPr/>
            </p:nvSpPr>
            <p:spPr bwMode="auto">
              <a:xfrm>
                <a:off x="4912" y="1539"/>
                <a:ext cx="18" cy="5"/>
              </a:xfrm>
              <a:custGeom>
                <a:avLst/>
                <a:gdLst>
                  <a:gd name="T0" fmla="*/ 0 w 26"/>
                  <a:gd name="T1" fmla="*/ 7 h 7"/>
                  <a:gd name="T2" fmla="*/ 26 w 26"/>
                  <a:gd name="T3" fmla="*/ 0 h 7"/>
                  <a:gd name="T4" fmla="*/ 0 w 26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7">
                    <a:moveTo>
                      <a:pt x="0" y="7"/>
                    </a:moveTo>
                    <a:cubicBezTo>
                      <a:pt x="3" y="2"/>
                      <a:pt x="17" y="2"/>
                      <a:pt x="26" y="0"/>
                    </a:cubicBezTo>
                    <a:cubicBezTo>
                      <a:pt x="21" y="5"/>
                      <a:pt x="13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7" name="Freeform 67"/>
              <p:cNvSpPr/>
              <p:nvPr/>
            </p:nvSpPr>
            <p:spPr bwMode="auto">
              <a:xfrm>
                <a:off x="4931" y="1571"/>
                <a:ext cx="34" cy="8"/>
              </a:xfrm>
              <a:custGeom>
                <a:avLst/>
                <a:gdLst>
                  <a:gd name="T0" fmla="*/ 2 w 49"/>
                  <a:gd name="T1" fmla="*/ 10 h 12"/>
                  <a:gd name="T2" fmla="*/ 13 w 49"/>
                  <a:gd name="T3" fmla="*/ 5 h 12"/>
                  <a:gd name="T4" fmla="*/ 19 w 49"/>
                  <a:gd name="T5" fmla="*/ 5 h 12"/>
                  <a:gd name="T6" fmla="*/ 17 w 49"/>
                  <a:gd name="T7" fmla="*/ 7 h 12"/>
                  <a:gd name="T8" fmla="*/ 16 w 49"/>
                  <a:gd name="T9" fmla="*/ 10 h 12"/>
                  <a:gd name="T10" fmla="*/ 2 w 49"/>
                  <a:gd name="T11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12">
                    <a:moveTo>
                      <a:pt x="2" y="10"/>
                    </a:moveTo>
                    <a:cubicBezTo>
                      <a:pt x="0" y="2"/>
                      <a:pt x="17" y="10"/>
                      <a:pt x="13" y="5"/>
                    </a:cubicBezTo>
                    <a:cubicBezTo>
                      <a:pt x="12" y="1"/>
                      <a:pt x="20" y="3"/>
                      <a:pt x="19" y="5"/>
                    </a:cubicBezTo>
                    <a:cubicBezTo>
                      <a:pt x="49" y="0"/>
                      <a:pt x="29" y="7"/>
                      <a:pt x="17" y="7"/>
                    </a:cubicBezTo>
                    <a:cubicBezTo>
                      <a:pt x="15" y="7"/>
                      <a:pt x="16" y="9"/>
                      <a:pt x="16" y="10"/>
                    </a:cubicBezTo>
                    <a:cubicBezTo>
                      <a:pt x="9" y="12"/>
                      <a:pt x="9" y="8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8" name="Freeform 68"/>
              <p:cNvSpPr/>
              <p:nvPr/>
            </p:nvSpPr>
            <p:spPr bwMode="auto">
              <a:xfrm>
                <a:off x="4868" y="1131"/>
                <a:ext cx="9" cy="5"/>
              </a:xfrm>
              <a:custGeom>
                <a:avLst/>
                <a:gdLst>
                  <a:gd name="T0" fmla="*/ 0 w 13"/>
                  <a:gd name="T1" fmla="*/ 6 h 6"/>
                  <a:gd name="T2" fmla="*/ 13 w 13"/>
                  <a:gd name="T3" fmla="*/ 2 h 6"/>
                  <a:gd name="T4" fmla="*/ 0 w 1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cubicBezTo>
                      <a:pt x="1" y="3"/>
                      <a:pt x="8" y="0"/>
                      <a:pt x="13" y="2"/>
                    </a:cubicBezTo>
                    <a:cubicBezTo>
                      <a:pt x="11" y="4"/>
                      <a:pt x="6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9" name="Freeform 69"/>
              <p:cNvSpPr/>
              <p:nvPr/>
            </p:nvSpPr>
            <p:spPr bwMode="auto">
              <a:xfrm>
                <a:off x="4883" y="1174"/>
                <a:ext cx="15" cy="7"/>
              </a:xfrm>
              <a:custGeom>
                <a:avLst/>
                <a:gdLst>
                  <a:gd name="T0" fmla="*/ 0 w 22"/>
                  <a:gd name="T1" fmla="*/ 5 h 10"/>
                  <a:gd name="T2" fmla="*/ 22 w 22"/>
                  <a:gd name="T3" fmla="*/ 0 h 10"/>
                  <a:gd name="T4" fmla="*/ 21 w 22"/>
                  <a:gd name="T5" fmla="*/ 6 h 10"/>
                  <a:gd name="T6" fmla="*/ 3 w 22"/>
                  <a:gd name="T7" fmla="*/ 10 h 10"/>
                  <a:gd name="T8" fmla="*/ 0 w 22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0">
                    <a:moveTo>
                      <a:pt x="0" y="5"/>
                    </a:moveTo>
                    <a:cubicBezTo>
                      <a:pt x="8" y="10"/>
                      <a:pt x="16" y="4"/>
                      <a:pt x="22" y="0"/>
                    </a:cubicBezTo>
                    <a:cubicBezTo>
                      <a:pt x="21" y="2"/>
                      <a:pt x="20" y="4"/>
                      <a:pt x="21" y="6"/>
                    </a:cubicBezTo>
                    <a:cubicBezTo>
                      <a:pt x="13" y="7"/>
                      <a:pt x="8" y="9"/>
                      <a:pt x="3" y="10"/>
                    </a:cubicBezTo>
                    <a:cubicBezTo>
                      <a:pt x="1" y="9"/>
                      <a:pt x="0" y="7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0" name="Freeform 70"/>
              <p:cNvSpPr/>
              <p:nvPr/>
            </p:nvSpPr>
            <p:spPr bwMode="auto">
              <a:xfrm>
                <a:off x="4884" y="1153"/>
                <a:ext cx="34" cy="13"/>
              </a:xfrm>
              <a:custGeom>
                <a:avLst/>
                <a:gdLst>
                  <a:gd name="T0" fmla="*/ 0 w 49"/>
                  <a:gd name="T1" fmla="*/ 17 h 19"/>
                  <a:gd name="T2" fmla="*/ 46 w 49"/>
                  <a:gd name="T3" fmla="*/ 4 h 19"/>
                  <a:gd name="T4" fmla="*/ 33 w 49"/>
                  <a:gd name="T5" fmla="*/ 7 h 19"/>
                  <a:gd name="T6" fmla="*/ 49 w 49"/>
                  <a:gd name="T7" fmla="*/ 8 h 19"/>
                  <a:gd name="T8" fmla="*/ 0 w 49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9">
                    <a:moveTo>
                      <a:pt x="0" y="17"/>
                    </a:moveTo>
                    <a:cubicBezTo>
                      <a:pt x="16" y="13"/>
                      <a:pt x="30" y="0"/>
                      <a:pt x="46" y="4"/>
                    </a:cubicBezTo>
                    <a:cubicBezTo>
                      <a:pt x="46" y="7"/>
                      <a:pt x="37" y="6"/>
                      <a:pt x="33" y="7"/>
                    </a:cubicBezTo>
                    <a:cubicBezTo>
                      <a:pt x="34" y="11"/>
                      <a:pt x="43" y="8"/>
                      <a:pt x="49" y="8"/>
                    </a:cubicBezTo>
                    <a:cubicBezTo>
                      <a:pt x="40" y="12"/>
                      <a:pt x="12" y="19"/>
                      <a:pt x="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1" name="Freeform 71"/>
              <p:cNvSpPr/>
              <p:nvPr/>
            </p:nvSpPr>
            <p:spPr bwMode="auto">
              <a:xfrm>
                <a:off x="4964" y="1570"/>
                <a:ext cx="11" cy="4"/>
              </a:xfrm>
              <a:custGeom>
                <a:avLst/>
                <a:gdLst>
                  <a:gd name="T0" fmla="*/ 0 w 15"/>
                  <a:gd name="T1" fmla="*/ 5 h 5"/>
                  <a:gd name="T2" fmla="*/ 15 w 15"/>
                  <a:gd name="T3" fmla="*/ 0 h 5"/>
                  <a:gd name="T4" fmla="*/ 0 w 15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5">
                    <a:moveTo>
                      <a:pt x="0" y="5"/>
                    </a:moveTo>
                    <a:cubicBezTo>
                      <a:pt x="0" y="1"/>
                      <a:pt x="9" y="1"/>
                      <a:pt x="15" y="0"/>
                    </a:cubicBezTo>
                    <a:cubicBezTo>
                      <a:pt x="13" y="3"/>
                      <a:pt x="7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2" name="Freeform 72"/>
              <p:cNvSpPr/>
              <p:nvPr/>
            </p:nvSpPr>
            <p:spPr bwMode="auto">
              <a:xfrm>
                <a:off x="4977" y="1569"/>
                <a:ext cx="8" cy="4"/>
              </a:xfrm>
              <a:custGeom>
                <a:avLst/>
                <a:gdLst>
                  <a:gd name="T0" fmla="*/ 2 w 12"/>
                  <a:gd name="T1" fmla="*/ 6 h 6"/>
                  <a:gd name="T2" fmla="*/ 12 w 12"/>
                  <a:gd name="T3" fmla="*/ 0 h 6"/>
                  <a:gd name="T4" fmla="*/ 2 w 1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2" y="6"/>
                    </a:moveTo>
                    <a:cubicBezTo>
                      <a:pt x="0" y="2"/>
                      <a:pt x="6" y="1"/>
                      <a:pt x="12" y="0"/>
                    </a:cubicBezTo>
                    <a:cubicBezTo>
                      <a:pt x="11" y="3"/>
                      <a:pt x="9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3" name="Freeform 73"/>
              <p:cNvSpPr/>
              <p:nvPr/>
            </p:nvSpPr>
            <p:spPr bwMode="auto">
              <a:xfrm>
                <a:off x="4987" y="1564"/>
                <a:ext cx="23" cy="8"/>
              </a:xfrm>
              <a:custGeom>
                <a:avLst/>
                <a:gdLst>
                  <a:gd name="T0" fmla="*/ 2 w 32"/>
                  <a:gd name="T1" fmla="*/ 8 h 11"/>
                  <a:gd name="T2" fmla="*/ 25 w 32"/>
                  <a:gd name="T3" fmla="*/ 0 h 11"/>
                  <a:gd name="T4" fmla="*/ 28 w 32"/>
                  <a:gd name="T5" fmla="*/ 9 h 11"/>
                  <a:gd name="T6" fmla="*/ 2 w 32"/>
                  <a:gd name="T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1">
                    <a:moveTo>
                      <a:pt x="2" y="8"/>
                    </a:moveTo>
                    <a:cubicBezTo>
                      <a:pt x="0" y="1"/>
                      <a:pt x="32" y="11"/>
                      <a:pt x="25" y="0"/>
                    </a:cubicBezTo>
                    <a:cubicBezTo>
                      <a:pt x="28" y="2"/>
                      <a:pt x="32" y="6"/>
                      <a:pt x="28" y="9"/>
                    </a:cubicBezTo>
                    <a:cubicBezTo>
                      <a:pt x="15" y="9"/>
                      <a:pt x="15" y="7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4" name="Freeform 74"/>
              <p:cNvSpPr/>
              <p:nvPr/>
            </p:nvSpPr>
            <p:spPr bwMode="auto">
              <a:xfrm>
                <a:off x="4941" y="1151"/>
                <a:ext cx="17" cy="4"/>
              </a:xfrm>
              <a:custGeom>
                <a:avLst/>
                <a:gdLst>
                  <a:gd name="T0" fmla="*/ 1 w 24"/>
                  <a:gd name="T1" fmla="*/ 5 h 6"/>
                  <a:gd name="T2" fmla="*/ 0 w 24"/>
                  <a:gd name="T3" fmla="*/ 0 h 6"/>
                  <a:gd name="T4" fmla="*/ 23 w 24"/>
                  <a:gd name="T5" fmla="*/ 0 h 6"/>
                  <a:gd name="T6" fmla="*/ 15 w 24"/>
                  <a:gd name="T7" fmla="*/ 6 h 6"/>
                  <a:gd name="T8" fmla="*/ 1 w 2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1" y="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2"/>
                      <a:pt x="13" y="2"/>
                      <a:pt x="23" y="0"/>
                    </a:cubicBezTo>
                    <a:cubicBezTo>
                      <a:pt x="24" y="4"/>
                      <a:pt x="10" y="1"/>
                      <a:pt x="15" y="6"/>
                    </a:cubicBezTo>
                    <a:cubicBezTo>
                      <a:pt x="10" y="5"/>
                      <a:pt x="8" y="2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5" name="Freeform 75"/>
              <p:cNvSpPr/>
              <p:nvPr/>
            </p:nvSpPr>
            <p:spPr bwMode="auto">
              <a:xfrm>
                <a:off x="4968" y="1318"/>
                <a:ext cx="12" cy="6"/>
              </a:xfrm>
              <a:custGeom>
                <a:avLst/>
                <a:gdLst>
                  <a:gd name="T0" fmla="*/ 0 w 18"/>
                  <a:gd name="T1" fmla="*/ 3 h 8"/>
                  <a:gd name="T2" fmla="*/ 18 w 18"/>
                  <a:gd name="T3" fmla="*/ 4 h 8"/>
                  <a:gd name="T4" fmla="*/ 0 w 18"/>
                  <a:gd name="T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8">
                    <a:moveTo>
                      <a:pt x="0" y="3"/>
                    </a:moveTo>
                    <a:cubicBezTo>
                      <a:pt x="8" y="2"/>
                      <a:pt x="17" y="0"/>
                      <a:pt x="18" y="4"/>
                    </a:cubicBezTo>
                    <a:cubicBezTo>
                      <a:pt x="11" y="5"/>
                      <a:pt x="1" y="8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6" name="Freeform 76"/>
              <p:cNvSpPr/>
              <p:nvPr/>
            </p:nvSpPr>
            <p:spPr bwMode="auto">
              <a:xfrm>
                <a:off x="4958" y="1147"/>
                <a:ext cx="15" cy="9"/>
              </a:xfrm>
              <a:custGeom>
                <a:avLst/>
                <a:gdLst>
                  <a:gd name="T0" fmla="*/ 0 w 22"/>
                  <a:gd name="T1" fmla="*/ 13 h 13"/>
                  <a:gd name="T2" fmla="*/ 1 w 22"/>
                  <a:gd name="T3" fmla="*/ 6 h 13"/>
                  <a:gd name="T4" fmla="*/ 12 w 22"/>
                  <a:gd name="T5" fmla="*/ 1 h 13"/>
                  <a:gd name="T6" fmla="*/ 22 w 22"/>
                  <a:gd name="T7" fmla="*/ 6 h 13"/>
                  <a:gd name="T8" fmla="*/ 0 w 2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3">
                    <a:moveTo>
                      <a:pt x="0" y="13"/>
                    </a:moveTo>
                    <a:cubicBezTo>
                      <a:pt x="3" y="9"/>
                      <a:pt x="4" y="10"/>
                      <a:pt x="1" y="6"/>
                    </a:cubicBezTo>
                    <a:cubicBezTo>
                      <a:pt x="6" y="8"/>
                      <a:pt x="12" y="5"/>
                      <a:pt x="12" y="1"/>
                    </a:cubicBezTo>
                    <a:cubicBezTo>
                      <a:pt x="19" y="0"/>
                      <a:pt x="14" y="8"/>
                      <a:pt x="22" y="6"/>
                    </a:cubicBezTo>
                    <a:cubicBezTo>
                      <a:pt x="14" y="8"/>
                      <a:pt x="10" y="12"/>
                      <a:pt x="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7" name="Freeform 77"/>
              <p:cNvSpPr/>
              <p:nvPr/>
            </p:nvSpPr>
            <p:spPr bwMode="auto">
              <a:xfrm>
                <a:off x="4959" y="1130"/>
                <a:ext cx="10" cy="4"/>
              </a:xfrm>
              <a:custGeom>
                <a:avLst/>
                <a:gdLst>
                  <a:gd name="T0" fmla="*/ 0 w 15"/>
                  <a:gd name="T1" fmla="*/ 6 h 6"/>
                  <a:gd name="T2" fmla="*/ 14 w 15"/>
                  <a:gd name="T3" fmla="*/ 6 h 6"/>
                  <a:gd name="T4" fmla="*/ 0 w 1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2" y="3"/>
                      <a:pt x="15" y="0"/>
                      <a:pt x="14" y="6"/>
                    </a:cubicBezTo>
                    <a:cubicBezTo>
                      <a:pt x="11" y="5"/>
                      <a:pt x="6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8" name="Freeform 78"/>
              <p:cNvSpPr/>
              <p:nvPr/>
            </p:nvSpPr>
            <p:spPr bwMode="auto">
              <a:xfrm>
                <a:off x="4975" y="1148"/>
                <a:ext cx="12" cy="4"/>
              </a:xfrm>
              <a:custGeom>
                <a:avLst/>
                <a:gdLst>
                  <a:gd name="T0" fmla="*/ 0 w 17"/>
                  <a:gd name="T1" fmla="*/ 6 h 6"/>
                  <a:gd name="T2" fmla="*/ 17 w 17"/>
                  <a:gd name="T3" fmla="*/ 1 h 6"/>
                  <a:gd name="T4" fmla="*/ 0 w 1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">
                    <a:moveTo>
                      <a:pt x="0" y="6"/>
                    </a:moveTo>
                    <a:cubicBezTo>
                      <a:pt x="4" y="3"/>
                      <a:pt x="10" y="0"/>
                      <a:pt x="17" y="1"/>
                    </a:cubicBezTo>
                    <a:cubicBezTo>
                      <a:pt x="14" y="4"/>
                      <a:pt x="8" y="6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9" name="Freeform 79"/>
              <p:cNvSpPr/>
              <p:nvPr/>
            </p:nvSpPr>
            <p:spPr bwMode="auto">
              <a:xfrm>
                <a:off x="4978" y="1152"/>
                <a:ext cx="10" cy="4"/>
              </a:xfrm>
              <a:custGeom>
                <a:avLst/>
                <a:gdLst>
                  <a:gd name="T0" fmla="*/ 0 w 14"/>
                  <a:gd name="T1" fmla="*/ 6 h 6"/>
                  <a:gd name="T2" fmla="*/ 13 w 14"/>
                  <a:gd name="T3" fmla="*/ 2 h 6"/>
                  <a:gd name="T4" fmla="*/ 0 w 1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0" y="6"/>
                    </a:moveTo>
                    <a:cubicBezTo>
                      <a:pt x="2" y="0"/>
                      <a:pt x="7" y="0"/>
                      <a:pt x="13" y="2"/>
                    </a:cubicBezTo>
                    <a:cubicBezTo>
                      <a:pt x="14" y="5"/>
                      <a:pt x="4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0" name="Freeform 80"/>
              <p:cNvSpPr/>
              <p:nvPr/>
            </p:nvSpPr>
            <p:spPr bwMode="auto">
              <a:xfrm>
                <a:off x="4989" y="1125"/>
                <a:ext cx="18" cy="4"/>
              </a:xfrm>
              <a:custGeom>
                <a:avLst/>
                <a:gdLst>
                  <a:gd name="T0" fmla="*/ 4 w 26"/>
                  <a:gd name="T1" fmla="*/ 6 h 6"/>
                  <a:gd name="T2" fmla="*/ 26 w 26"/>
                  <a:gd name="T3" fmla="*/ 1 h 6"/>
                  <a:gd name="T4" fmla="*/ 4 w 2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6">
                    <a:moveTo>
                      <a:pt x="4" y="6"/>
                    </a:moveTo>
                    <a:cubicBezTo>
                      <a:pt x="0" y="4"/>
                      <a:pt x="24" y="0"/>
                      <a:pt x="26" y="1"/>
                    </a:cubicBezTo>
                    <a:cubicBezTo>
                      <a:pt x="23" y="5"/>
                      <a:pt x="10" y="4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1" name="Freeform 81"/>
              <p:cNvSpPr/>
              <p:nvPr/>
            </p:nvSpPr>
            <p:spPr bwMode="auto">
              <a:xfrm>
                <a:off x="5057" y="1550"/>
                <a:ext cx="9" cy="6"/>
              </a:xfrm>
              <a:custGeom>
                <a:avLst/>
                <a:gdLst>
                  <a:gd name="T0" fmla="*/ 0 w 13"/>
                  <a:gd name="T1" fmla="*/ 4 h 9"/>
                  <a:gd name="T2" fmla="*/ 11 w 13"/>
                  <a:gd name="T3" fmla="*/ 0 h 9"/>
                  <a:gd name="T4" fmla="*/ 10 w 13"/>
                  <a:gd name="T5" fmla="*/ 9 h 9"/>
                  <a:gd name="T6" fmla="*/ 0 w 13"/>
                  <a:gd name="T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9">
                    <a:moveTo>
                      <a:pt x="0" y="4"/>
                    </a:moveTo>
                    <a:cubicBezTo>
                      <a:pt x="0" y="1"/>
                      <a:pt x="5" y="0"/>
                      <a:pt x="11" y="0"/>
                    </a:cubicBezTo>
                    <a:cubicBezTo>
                      <a:pt x="13" y="4"/>
                      <a:pt x="9" y="5"/>
                      <a:pt x="10" y="9"/>
                    </a:cubicBezTo>
                    <a:cubicBezTo>
                      <a:pt x="6" y="8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2" name="Freeform 82"/>
              <p:cNvSpPr/>
              <p:nvPr/>
            </p:nvSpPr>
            <p:spPr bwMode="auto">
              <a:xfrm>
                <a:off x="5006" y="1152"/>
                <a:ext cx="20" cy="6"/>
              </a:xfrm>
              <a:custGeom>
                <a:avLst/>
                <a:gdLst>
                  <a:gd name="T0" fmla="*/ 2 w 29"/>
                  <a:gd name="T1" fmla="*/ 9 h 9"/>
                  <a:gd name="T2" fmla="*/ 13 w 29"/>
                  <a:gd name="T3" fmla="*/ 2 h 9"/>
                  <a:gd name="T4" fmla="*/ 28 w 29"/>
                  <a:gd name="T5" fmla="*/ 1 h 9"/>
                  <a:gd name="T6" fmla="*/ 2 w 29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9">
                    <a:moveTo>
                      <a:pt x="2" y="9"/>
                    </a:moveTo>
                    <a:cubicBezTo>
                      <a:pt x="0" y="6"/>
                      <a:pt x="6" y="4"/>
                      <a:pt x="13" y="2"/>
                    </a:cubicBezTo>
                    <a:cubicBezTo>
                      <a:pt x="20" y="0"/>
                      <a:pt x="27" y="0"/>
                      <a:pt x="28" y="1"/>
                    </a:cubicBezTo>
                    <a:cubicBezTo>
                      <a:pt x="29" y="2"/>
                      <a:pt x="5" y="6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3" name="Freeform 83"/>
              <p:cNvSpPr/>
              <p:nvPr/>
            </p:nvSpPr>
            <p:spPr bwMode="auto">
              <a:xfrm>
                <a:off x="5013" y="1075"/>
                <a:ext cx="7" cy="6"/>
              </a:xfrm>
              <a:custGeom>
                <a:avLst/>
                <a:gdLst>
                  <a:gd name="T0" fmla="*/ 0 w 10"/>
                  <a:gd name="T1" fmla="*/ 1 h 8"/>
                  <a:gd name="T2" fmla="*/ 7 w 10"/>
                  <a:gd name="T3" fmla="*/ 0 h 8"/>
                  <a:gd name="T4" fmla="*/ 3 w 10"/>
                  <a:gd name="T5" fmla="*/ 8 h 8"/>
                  <a:gd name="T6" fmla="*/ 0 w 10"/>
                  <a:gd name="T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1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9" y="1"/>
                      <a:pt x="10" y="7"/>
                      <a:pt x="3" y="8"/>
                    </a:cubicBezTo>
                    <a:cubicBezTo>
                      <a:pt x="5" y="3"/>
                      <a:pt x="0" y="4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4" name="Freeform 84"/>
              <p:cNvSpPr/>
              <p:nvPr/>
            </p:nvSpPr>
            <p:spPr bwMode="auto">
              <a:xfrm>
                <a:off x="5080" y="1528"/>
                <a:ext cx="6" cy="5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0 h 7"/>
                  <a:gd name="T4" fmla="*/ 0 w 8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cubicBezTo>
                      <a:pt x="2" y="5"/>
                      <a:pt x="1" y="1"/>
                      <a:pt x="8" y="0"/>
                    </a:cubicBezTo>
                    <a:cubicBezTo>
                      <a:pt x="7" y="4"/>
                      <a:pt x="7" y="7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5" name="Freeform 85"/>
              <p:cNvSpPr/>
              <p:nvPr/>
            </p:nvSpPr>
            <p:spPr bwMode="auto">
              <a:xfrm>
                <a:off x="5100" y="1526"/>
                <a:ext cx="9" cy="5"/>
              </a:xfrm>
              <a:custGeom>
                <a:avLst/>
                <a:gdLst>
                  <a:gd name="T0" fmla="*/ 0 w 13"/>
                  <a:gd name="T1" fmla="*/ 6 h 6"/>
                  <a:gd name="T2" fmla="*/ 13 w 13"/>
                  <a:gd name="T3" fmla="*/ 0 h 6"/>
                  <a:gd name="T4" fmla="*/ 0 w 1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cubicBezTo>
                      <a:pt x="0" y="1"/>
                      <a:pt x="7" y="1"/>
                      <a:pt x="13" y="0"/>
                    </a:cubicBezTo>
                    <a:cubicBezTo>
                      <a:pt x="13" y="4"/>
                      <a:pt x="6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6" name="Freeform 86"/>
              <p:cNvSpPr/>
              <p:nvPr/>
            </p:nvSpPr>
            <p:spPr bwMode="auto">
              <a:xfrm>
                <a:off x="5055" y="1136"/>
                <a:ext cx="7" cy="4"/>
              </a:xfrm>
              <a:custGeom>
                <a:avLst/>
                <a:gdLst>
                  <a:gd name="T0" fmla="*/ 1 w 10"/>
                  <a:gd name="T1" fmla="*/ 5 h 5"/>
                  <a:gd name="T2" fmla="*/ 0 w 10"/>
                  <a:gd name="T3" fmla="*/ 0 h 5"/>
                  <a:gd name="T4" fmla="*/ 10 w 10"/>
                  <a:gd name="T5" fmla="*/ 4 h 5"/>
                  <a:gd name="T6" fmla="*/ 1 w 10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5">
                    <a:moveTo>
                      <a:pt x="1" y="5"/>
                    </a:moveTo>
                    <a:cubicBezTo>
                      <a:pt x="4" y="2"/>
                      <a:pt x="0" y="4"/>
                      <a:pt x="0" y="0"/>
                    </a:cubicBezTo>
                    <a:cubicBezTo>
                      <a:pt x="3" y="1"/>
                      <a:pt x="10" y="0"/>
                      <a:pt x="10" y="4"/>
                    </a:cubicBezTo>
                    <a:cubicBezTo>
                      <a:pt x="7" y="5"/>
                      <a:pt x="4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7" name="Freeform 87"/>
              <p:cNvSpPr/>
              <p:nvPr/>
            </p:nvSpPr>
            <p:spPr bwMode="auto">
              <a:xfrm>
                <a:off x="5073" y="1144"/>
                <a:ext cx="8" cy="8"/>
              </a:xfrm>
              <a:custGeom>
                <a:avLst/>
                <a:gdLst>
                  <a:gd name="T0" fmla="*/ 11 w 12"/>
                  <a:gd name="T1" fmla="*/ 0 h 12"/>
                  <a:gd name="T2" fmla="*/ 7 w 12"/>
                  <a:gd name="T3" fmla="*/ 4 h 12"/>
                  <a:gd name="T4" fmla="*/ 9 w 12"/>
                  <a:gd name="T5" fmla="*/ 6 h 12"/>
                  <a:gd name="T6" fmla="*/ 11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1" y="0"/>
                    </a:moveTo>
                    <a:cubicBezTo>
                      <a:pt x="12" y="2"/>
                      <a:pt x="9" y="3"/>
                      <a:pt x="7" y="4"/>
                    </a:cubicBezTo>
                    <a:cubicBezTo>
                      <a:pt x="7" y="5"/>
                      <a:pt x="8" y="6"/>
                      <a:pt x="9" y="6"/>
                    </a:cubicBezTo>
                    <a:cubicBezTo>
                      <a:pt x="2" y="12"/>
                      <a:pt x="0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8" name="Freeform 88"/>
              <p:cNvSpPr/>
              <p:nvPr/>
            </p:nvSpPr>
            <p:spPr bwMode="auto">
              <a:xfrm>
                <a:off x="5072" y="1091"/>
                <a:ext cx="21" cy="6"/>
              </a:xfrm>
              <a:custGeom>
                <a:avLst/>
                <a:gdLst>
                  <a:gd name="T0" fmla="*/ 0 w 30"/>
                  <a:gd name="T1" fmla="*/ 5 h 8"/>
                  <a:gd name="T2" fmla="*/ 29 w 30"/>
                  <a:gd name="T3" fmla="*/ 0 h 8"/>
                  <a:gd name="T4" fmla="*/ 0 w 30"/>
                  <a:gd name="T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8">
                    <a:moveTo>
                      <a:pt x="0" y="5"/>
                    </a:moveTo>
                    <a:cubicBezTo>
                      <a:pt x="12" y="0"/>
                      <a:pt x="16" y="6"/>
                      <a:pt x="29" y="0"/>
                    </a:cubicBezTo>
                    <a:cubicBezTo>
                      <a:pt x="30" y="7"/>
                      <a:pt x="3" y="8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9" name="Freeform 89"/>
              <p:cNvSpPr/>
              <p:nvPr/>
            </p:nvSpPr>
            <p:spPr bwMode="auto">
              <a:xfrm>
                <a:off x="5090" y="1138"/>
                <a:ext cx="12" cy="11"/>
              </a:xfrm>
              <a:custGeom>
                <a:avLst/>
                <a:gdLst>
                  <a:gd name="T0" fmla="*/ 0 w 17"/>
                  <a:gd name="T1" fmla="*/ 9 h 16"/>
                  <a:gd name="T2" fmla="*/ 12 w 17"/>
                  <a:gd name="T3" fmla="*/ 0 h 16"/>
                  <a:gd name="T4" fmla="*/ 15 w 17"/>
                  <a:gd name="T5" fmla="*/ 4 h 16"/>
                  <a:gd name="T6" fmla="*/ 13 w 17"/>
                  <a:gd name="T7" fmla="*/ 9 h 16"/>
                  <a:gd name="T8" fmla="*/ 0 w 17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0" y="9"/>
                    </a:moveTo>
                    <a:cubicBezTo>
                      <a:pt x="1" y="5"/>
                      <a:pt x="7" y="3"/>
                      <a:pt x="12" y="0"/>
                    </a:cubicBezTo>
                    <a:cubicBezTo>
                      <a:pt x="11" y="2"/>
                      <a:pt x="8" y="6"/>
                      <a:pt x="15" y="4"/>
                    </a:cubicBezTo>
                    <a:cubicBezTo>
                      <a:pt x="17" y="6"/>
                      <a:pt x="7" y="9"/>
                      <a:pt x="13" y="9"/>
                    </a:cubicBezTo>
                    <a:cubicBezTo>
                      <a:pt x="7" y="16"/>
                      <a:pt x="8" y="3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0" name="Freeform 90"/>
              <p:cNvSpPr/>
              <p:nvPr/>
            </p:nvSpPr>
            <p:spPr bwMode="auto">
              <a:xfrm>
                <a:off x="5088" y="1128"/>
                <a:ext cx="22" cy="6"/>
              </a:xfrm>
              <a:custGeom>
                <a:avLst/>
                <a:gdLst>
                  <a:gd name="T0" fmla="*/ 0 w 32"/>
                  <a:gd name="T1" fmla="*/ 7 h 9"/>
                  <a:gd name="T2" fmla="*/ 32 w 32"/>
                  <a:gd name="T3" fmla="*/ 3 h 9"/>
                  <a:gd name="T4" fmla="*/ 0 w 32"/>
                  <a:gd name="T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9">
                    <a:moveTo>
                      <a:pt x="0" y="7"/>
                    </a:moveTo>
                    <a:cubicBezTo>
                      <a:pt x="4" y="0"/>
                      <a:pt x="24" y="4"/>
                      <a:pt x="32" y="3"/>
                    </a:cubicBezTo>
                    <a:cubicBezTo>
                      <a:pt x="19" y="9"/>
                      <a:pt x="13" y="2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1" name="Freeform 91"/>
              <p:cNvSpPr/>
              <p:nvPr/>
            </p:nvSpPr>
            <p:spPr bwMode="auto">
              <a:xfrm>
                <a:off x="5150" y="1528"/>
                <a:ext cx="16" cy="5"/>
              </a:xfrm>
              <a:custGeom>
                <a:avLst/>
                <a:gdLst>
                  <a:gd name="T0" fmla="*/ 0 w 24"/>
                  <a:gd name="T1" fmla="*/ 5 h 8"/>
                  <a:gd name="T2" fmla="*/ 24 w 24"/>
                  <a:gd name="T3" fmla="*/ 3 h 8"/>
                  <a:gd name="T4" fmla="*/ 0 w 24"/>
                  <a:gd name="T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8">
                    <a:moveTo>
                      <a:pt x="0" y="5"/>
                    </a:moveTo>
                    <a:cubicBezTo>
                      <a:pt x="5" y="0"/>
                      <a:pt x="15" y="6"/>
                      <a:pt x="24" y="3"/>
                    </a:cubicBezTo>
                    <a:cubicBezTo>
                      <a:pt x="18" y="8"/>
                      <a:pt x="6" y="5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2" name="Freeform 92"/>
              <p:cNvSpPr/>
              <p:nvPr/>
            </p:nvSpPr>
            <p:spPr bwMode="auto">
              <a:xfrm>
                <a:off x="5134" y="1077"/>
                <a:ext cx="31" cy="11"/>
              </a:xfrm>
              <a:custGeom>
                <a:avLst/>
                <a:gdLst>
                  <a:gd name="T0" fmla="*/ 3 w 44"/>
                  <a:gd name="T1" fmla="*/ 16 h 16"/>
                  <a:gd name="T2" fmla="*/ 0 w 44"/>
                  <a:gd name="T3" fmla="*/ 12 h 16"/>
                  <a:gd name="T4" fmla="*/ 10 w 44"/>
                  <a:gd name="T5" fmla="*/ 5 h 16"/>
                  <a:gd name="T6" fmla="*/ 44 w 44"/>
                  <a:gd name="T7" fmla="*/ 0 h 16"/>
                  <a:gd name="T8" fmla="*/ 43 w 44"/>
                  <a:gd name="T9" fmla="*/ 6 h 16"/>
                  <a:gd name="T10" fmla="*/ 3 w 44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6">
                    <a:moveTo>
                      <a:pt x="3" y="16"/>
                    </a:moveTo>
                    <a:cubicBezTo>
                      <a:pt x="0" y="16"/>
                      <a:pt x="0" y="14"/>
                      <a:pt x="0" y="12"/>
                    </a:cubicBezTo>
                    <a:cubicBezTo>
                      <a:pt x="7" y="13"/>
                      <a:pt x="14" y="6"/>
                      <a:pt x="10" y="5"/>
                    </a:cubicBezTo>
                    <a:cubicBezTo>
                      <a:pt x="21" y="0"/>
                      <a:pt x="32" y="4"/>
                      <a:pt x="44" y="0"/>
                    </a:cubicBezTo>
                    <a:cubicBezTo>
                      <a:pt x="43" y="1"/>
                      <a:pt x="42" y="3"/>
                      <a:pt x="43" y="6"/>
                    </a:cubicBezTo>
                    <a:cubicBezTo>
                      <a:pt x="24" y="2"/>
                      <a:pt x="18" y="13"/>
                      <a:pt x="3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3" name="Freeform 93"/>
              <p:cNvSpPr/>
              <p:nvPr/>
            </p:nvSpPr>
            <p:spPr bwMode="auto">
              <a:xfrm>
                <a:off x="5155" y="1124"/>
                <a:ext cx="15" cy="7"/>
              </a:xfrm>
              <a:custGeom>
                <a:avLst/>
                <a:gdLst>
                  <a:gd name="T0" fmla="*/ 0 w 23"/>
                  <a:gd name="T1" fmla="*/ 7 h 10"/>
                  <a:gd name="T2" fmla="*/ 16 w 23"/>
                  <a:gd name="T3" fmla="*/ 8 h 10"/>
                  <a:gd name="T4" fmla="*/ 0 w 23"/>
                  <a:gd name="T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10">
                    <a:moveTo>
                      <a:pt x="0" y="7"/>
                    </a:moveTo>
                    <a:cubicBezTo>
                      <a:pt x="5" y="3"/>
                      <a:pt x="23" y="0"/>
                      <a:pt x="16" y="8"/>
                    </a:cubicBezTo>
                    <a:cubicBezTo>
                      <a:pt x="12" y="3"/>
                      <a:pt x="6" y="10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4" name="Freeform 94"/>
              <p:cNvSpPr/>
              <p:nvPr/>
            </p:nvSpPr>
            <p:spPr bwMode="auto">
              <a:xfrm>
                <a:off x="5158" y="1067"/>
                <a:ext cx="13" cy="5"/>
              </a:xfrm>
              <a:custGeom>
                <a:avLst/>
                <a:gdLst>
                  <a:gd name="T0" fmla="*/ 5 w 19"/>
                  <a:gd name="T1" fmla="*/ 6 h 6"/>
                  <a:gd name="T2" fmla="*/ 16 w 19"/>
                  <a:gd name="T3" fmla="*/ 4 h 6"/>
                  <a:gd name="T4" fmla="*/ 5 w 19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6">
                    <a:moveTo>
                      <a:pt x="5" y="6"/>
                    </a:moveTo>
                    <a:cubicBezTo>
                      <a:pt x="0" y="2"/>
                      <a:pt x="19" y="0"/>
                      <a:pt x="16" y="4"/>
                    </a:cubicBezTo>
                    <a:cubicBezTo>
                      <a:pt x="12" y="5"/>
                      <a:pt x="8" y="5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5" name="Freeform 95"/>
              <p:cNvSpPr/>
              <p:nvPr/>
            </p:nvSpPr>
            <p:spPr bwMode="auto">
              <a:xfrm>
                <a:off x="5168" y="1121"/>
                <a:ext cx="18" cy="5"/>
              </a:xfrm>
              <a:custGeom>
                <a:avLst/>
                <a:gdLst>
                  <a:gd name="T0" fmla="*/ 4 w 26"/>
                  <a:gd name="T1" fmla="*/ 5 h 7"/>
                  <a:gd name="T2" fmla="*/ 26 w 26"/>
                  <a:gd name="T3" fmla="*/ 0 h 7"/>
                  <a:gd name="T4" fmla="*/ 4 w 26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7">
                    <a:moveTo>
                      <a:pt x="4" y="5"/>
                    </a:moveTo>
                    <a:cubicBezTo>
                      <a:pt x="0" y="3"/>
                      <a:pt x="22" y="2"/>
                      <a:pt x="26" y="0"/>
                    </a:cubicBezTo>
                    <a:cubicBezTo>
                      <a:pt x="24" y="7"/>
                      <a:pt x="14" y="4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6" name="Freeform 96"/>
              <p:cNvSpPr/>
              <p:nvPr/>
            </p:nvSpPr>
            <p:spPr bwMode="auto">
              <a:xfrm>
                <a:off x="5173" y="1124"/>
                <a:ext cx="29" cy="9"/>
              </a:xfrm>
              <a:custGeom>
                <a:avLst/>
                <a:gdLst>
                  <a:gd name="T0" fmla="*/ 0 w 42"/>
                  <a:gd name="T1" fmla="*/ 4 h 13"/>
                  <a:gd name="T2" fmla="*/ 42 w 42"/>
                  <a:gd name="T3" fmla="*/ 8 h 13"/>
                  <a:gd name="T4" fmla="*/ 0 w 42"/>
                  <a:gd name="T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13">
                    <a:moveTo>
                      <a:pt x="0" y="4"/>
                    </a:moveTo>
                    <a:cubicBezTo>
                      <a:pt x="13" y="0"/>
                      <a:pt x="32" y="4"/>
                      <a:pt x="42" y="8"/>
                    </a:cubicBezTo>
                    <a:cubicBezTo>
                      <a:pt x="32" y="13"/>
                      <a:pt x="16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7" name="Freeform 97"/>
              <p:cNvSpPr/>
              <p:nvPr/>
            </p:nvSpPr>
            <p:spPr bwMode="auto">
              <a:xfrm>
                <a:off x="5168" y="1074"/>
                <a:ext cx="12" cy="8"/>
              </a:xfrm>
              <a:custGeom>
                <a:avLst/>
                <a:gdLst>
                  <a:gd name="T0" fmla="*/ 0 w 17"/>
                  <a:gd name="T1" fmla="*/ 9 h 12"/>
                  <a:gd name="T2" fmla="*/ 13 w 17"/>
                  <a:gd name="T3" fmla="*/ 4 h 12"/>
                  <a:gd name="T4" fmla="*/ 17 w 17"/>
                  <a:gd name="T5" fmla="*/ 10 h 12"/>
                  <a:gd name="T6" fmla="*/ 0 w 17"/>
                  <a:gd name="T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2">
                    <a:moveTo>
                      <a:pt x="0" y="9"/>
                    </a:moveTo>
                    <a:cubicBezTo>
                      <a:pt x="1" y="0"/>
                      <a:pt x="14" y="12"/>
                      <a:pt x="13" y="4"/>
                    </a:cubicBezTo>
                    <a:cubicBezTo>
                      <a:pt x="17" y="4"/>
                      <a:pt x="16" y="8"/>
                      <a:pt x="17" y="10"/>
                    </a:cubicBezTo>
                    <a:cubicBezTo>
                      <a:pt x="8" y="9"/>
                      <a:pt x="6" y="9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8" name="Freeform 98"/>
              <p:cNvSpPr/>
              <p:nvPr/>
            </p:nvSpPr>
            <p:spPr bwMode="auto">
              <a:xfrm>
                <a:off x="5179" y="1113"/>
                <a:ext cx="9" cy="4"/>
              </a:xfrm>
              <a:custGeom>
                <a:avLst/>
                <a:gdLst>
                  <a:gd name="T0" fmla="*/ 1 w 13"/>
                  <a:gd name="T1" fmla="*/ 3 h 7"/>
                  <a:gd name="T2" fmla="*/ 12 w 13"/>
                  <a:gd name="T3" fmla="*/ 0 h 7"/>
                  <a:gd name="T4" fmla="*/ 13 w 13"/>
                  <a:gd name="T5" fmla="*/ 7 h 7"/>
                  <a:gd name="T6" fmla="*/ 1 w 13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7">
                    <a:moveTo>
                      <a:pt x="1" y="3"/>
                    </a:moveTo>
                    <a:cubicBezTo>
                      <a:pt x="0" y="0"/>
                      <a:pt x="9" y="1"/>
                      <a:pt x="12" y="0"/>
                    </a:cubicBezTo>
                    <a:cubicBezTo>
                      <a:pt x="11" y="5"/>
                      <a:pt x="11" y="3"/>
                      <a:pt x="13" y="7"/>
                    </a:cubicBezTo>
                    <a:cubicBezTo>
                      <a:pt x="8" y="7"/>
                      <a:pt x="6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9" name="Freeform 99"/>
              <p:cNvSpPr/>
              <p:nvPr/>
            </p:nvSpPr>
            <p:spPr bwMode="auto">
              <a:xfrm>
                <a:off x="5188" y="1101"/>
                <a:ext cx="7" cy="5"/>
              </a:xfrm>
              <a:custGeom>
                <a:avLst/>
                <a:gdLst>
                  <a:gd name="T0" fmla="*/ 0 w 11"/>
                  <a:gd name="T1" fmla="*/ 8 h 8"/>
                  <a:gd name="T2" fmla="*/ 11 w 11"/>
                  <a:gd name="T3" fmla="*/ 4 h 8"/>
                  <a:gd name="T4" fmla="*/ 0 w 11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0" y="8"/>
                    </a:moveTo>
                    <a:cubicBezTo>
                      <a:pt x="2" y="5"/>
                      <a:pt x="8" y="0"/>
                      <a:pt x="11" y="4"/>
                    </a:cubicBezTo>
                    <a:cubicBezTo>
                      <a:pt x="10" y="7"/>
                      <a:pt x="6" y="8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0" name="Freeform 100"/>
              <p:cNvSpPr/>
              <p:nvPr/>
            </p:nvSpPr>
            <p:spPr bwMode="auto">
              <a:xfrm>
                <a:off x="5204" y="1105"/>
                <a:ext cx="19" cy="7"/>
              </a:xfrm>
              <a:custGeom>
                <a:avLst/>
                <a:gdLst>
                  <a:gd name="T0" fmla="*/ 0 w 27"/>
                  <a:gd name="T1" fmla="*/ 10 h 10"/>
                  <a:gd name="T2" fmla="*/ 27 w 27"/>
                  <a:gd name="T3" fmla="*/ 4 h 10"/>
                  <a:gd name="T4" fmla="*/ 23 w 27"/>
                  <a:gd name="T5" fmla="*/ 10 h 10"/>
                  <a:gd name="T6" fmla="*/ 0 w 27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0">
                    <a:moveTo>
                      <a:pt x="0" y="10"/>
                    </a:moveTo>
                    <a:cubicBezTo>
                      <a:pt x="6" y="6"/>
                      <a:pt x="21" y="0"/>
                      <a:pt x="27" y="4"/>
                    </a:cubicBezTo>
                    <a:cubicBezTo>
                      <a:pt x="23" y="7"/>
                      <a:pt x="19" y="5"/>
                      <a:pt x="23" y="10"/>
                    </a:cubicBezTo>
                    <a:cubicBezTo>
                      <a:pt x="19" y="7"/>
                      <a:pt x="10" y="9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1" name="Freeform 101"/>
              <p:cNvSpPr/>
              <p:nvPr/>
            </p:nvSpPr>
            <p:spPr bwMode="auto">
              <a:xfrm>
                <a:off x="5264" y="1318"/>
                <a:ext cx="8" cy="6"/>
              </a:xfrm>
              <a:custGeom>
                <a:avLst/>
                <a:gdLst>
                  <a:gd name="T0" fmla="*/ 3 w 12"/>
                  <a:gd name="T1" fmla="*/ 6 h 8"/>
                  <a:gd name="T2" fmla="*/ 0 w 12"/>
                  <a:gd name="T3" fmla="*/ 2 h 8"/>
                  <a:gd name="T4" fmla="*/ 12 w 12"/>
                  <a:gd name="T5" fmla="*/ 3 h 8"/>
                  <a:gd name="T6" fmla="*/ 3 w 12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8">
                    <a:moveTo>
                      <a:pt x="3" y="6"/>
                    </a:moveTo>
                    <a:cubicBezTo>
                      <a:pt x="1" y="6"/>
                      <a:pt x="1" y="3"/>
                      <a:pt x="0" y="2"/>
                    </a:cubicBezTo>
                    <a:cubicBezTo>
                      <a:pt x="7" y="0"/>
                      <a:pt x="8" y="3"/>
                      <a:pt x="12" y="3"/>
                    </a:cubicBezTo>
                    <a:cubicBezTo>
                      <a:pt x="12" y="8"/>
                      <a:pt x="2" y="2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2" name="Freeform 102"/>
              <p:cNvSpPr/>
              <p:nvPr/>
            </p:nvSpPr>
            <p:spPr bwMode="auto">
              <a:xfrm>
                <a:off x="5245" y="1101"/>
                <a:ext cx="32" cy="8"/>
              </a:xfrm>
              <a:custGeom>
                <a:avLst/>
                <a:gdLst>
                  <a:gd name="T0" fmla="*/ 5 w 45"/>
                  <a:gd name="T1" fmla="*/ 12 h 12"/>
                  <a:gd name="T2" fmla="*/ 39 w 45"/>
                  <a:gd name="T3" fmla="*/ 11 h 12"/>
                  <a:gd name="T4" fmla="*/ 36 w 45"/>
                  <a:gd name="T5" fmla="*/ 7 h 12"/>
                  <a:gd name="T6" fmla="*/ 5 w 45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12">
                    <a:moveTo>
                      <a:pt x="5" y="12"/>
                    </a:moveTo>
                    <a:cubicBezTo>
                      <a:pt x="0" y="4"/>
                      <a:pt x="45" y="0"/>
                      <a:pt x="39" y="11"/>
                    </a:cubicBezTo>
                    <a:cubicBezTo>
                      <a:pt x="36" y="11"/>
                      <a:pt x="37" y="8"/>
                      <a:pt x="36" y="7"/>
                    </a:cubicBezTo>
                    <a:cubicBezTo>
                      <a:pt x="28" y="10"/>
                      <a:pt x="14" y="6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3" name="Freeform 103"/>
              <p:cNvSpPr/>
              <p:nvPr/>
            </p:nvSpPr>
            <p:spPr bwMode="auto">
              <a:xfrm>
                <a:off x="5297" y="1325"/>
                <a:ext cx="8" cy="6"/>
              </a:xfrm>
              <a:custGeom>
                <a:avLst/>
                <a:gdLst>
                  <a:gd name="T0" fmla="*/ 0 w 12"/>
                  <a:gd name="T1" fmla="*/ 7 h 8"/>
                  <a:gd name="T2" fmla="*/ 11 w 12"/>
                  <a:gd name="T3" fmla="*/ 3 h 8"/>
                  <a:gd name="T4" fmla="*/ 12 w 12"/>
                  <a:gd name="T5" fmla="*/ 7 h 8"/>
                  <a:gd name="T6" fmla="*/ 0 w 12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8">
                    <a:moveTo>
                      <a:pt x="0" y="7"/>
                    </a:moveTo>
                    <a:cubicBezTo>
                      <a:pt x="4" y="5"/>
                      <a:pt x="7" y="0"/>
                      <a:pt x="11" y="3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7" y="8"/>
                      <a:pt x="3" y="8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4" name="Freeform 104"/>
              <p:cNvSpPr/>
              <p:nvPr/>
            </p:nvSpPr>
            <p:spPr bwMode="auto">
              <a:xfrm>
                <a:off x="5311" y="1309"/>
                <a:ext cx="18" cy="4"/>
              </a:xfrm>
              <a:custGeom>
                <a:avLst/>
                <a:gdLst>
                  <a:gd name="T0" fmla="*/ 2 w 26"/>
                  <a:gd name="T1" fmla="*/ 5 h 5"/>
                  <a:gd name="T2" fmla="*/ 26 w 26"/>
                  <a:gd name="T3" fmla="*/ 0 h 5"/>
                  <a:gd name="T4" fmla="*/ 2 w 2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5">
                    <a:moveTo>
                      <a:pt x="2" y="5"/>
                    </a:moveTo>
                    <a:cubicBezTo>
                      <a:pt x="0" y="4"/>
                      <a:pt x="18" y="1"/>
                      <a:pt x="26" y="0"/>
                    </a:cubicBezTo>
                    <a:cubicBezTo>
                      <a:pt x="22" y="4"/>
                      <a:pt x="12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5" name="Freeform 105"/>
              <p:cNvSpPr/>
              <p:nvPr/>
            </p:nvSpPr>
            <p:spPr bwMode="auto">
              <a:xfrm>
                <a:off x="5353" y="1520"/>
                <a:ext cx="10" cy="4"/>
              </a:xfrm>
              <a:custGeom>
                <a:avLst/>
                <a:gdLst>
                  <a:gd name="T0" fmla="*/ 0 w 14"/>
                  <a:gd name="T1" fmla="*/ 0 h 6"/>
                  <a:gd name="T2" fmla="*/ 14 w 14"/>
                  <a:gd name="T3" fmla="*/ 3 h 6"/>
                  <a:gd name="T4" fmla="*/ 0 w 1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0" y="0"/>
                    </a:moveTo>
                    <a:cubicBezTo>
                      <a:pt x="7" y="0"/>
                      <a:pt x="8" y="3"/>
                      <a:pt x="14" y="3"/>
                    </a:cubicBezTo>
                    <a:cubicBezTo>
                      <a:pt x="12" y="6"/>
                      <a:pt x="1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6" name="Freeform 106"/>
              <p:cNvSpPr/>
              <p:nvPr/>
            </p:nvSpPr>
            <p:spPr bwMode="auto">
              <a:xfrm>
                <a:off x="5343" y="1317"/>
                <a:ext cx="11" cy="7"/>
              </a:xfrm>
              <a:custGeom>
                <a:avLst/>
                <a:gdLst>
                  <a:gd name="T0" fmla="*/ 0 w 15"/>
                  <a:gd name="T1" fmla="*/ 9 h 9"/>
                  <a:gd name="T2" fmla="*/ 15 w 15"/>
                  <a:gd name="T3" fmla="*/ 0 h 9"/>
                  <a:gd name="T4" fmla="*/ 0 w 15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9">
                    <a:moveTo>
                      <a:pt x="0" y="9"/>
                    </a:moveTo>
                    <a:cubicBezTo>
                      <a:pt x="3" y="5"/>
                      <a:pt x="5" y="1"/>
                      <a:pt x="15" y="0"/>
                    </a:cubicBezTo>
                    <a:cubicBezTo>
                      <a:pt x="11" y="4"/>
                      <a:pt x="8" y="8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7" name="Freeform 107"/>
              <p:cNvSpPr/>
              <p:nvPr/>
            </p:nvSpPr>
            <p:spPr bwMode="auto">
              <a:xfrm>
                <a:off x="5332" y="1089"/>
                <a:ext cx="11" cy="3"/>
              </a:xfrm>
              <a:custGeom>
                <a:avLst/>
                <a:gdLst>
                  <a:gd name="T0" fmla="*/ 0 w 16"/>
                  <a:gd name="T1" fmla="*/ 4 h 5"/>
                  <a:gd name="T2" fmla="*/ 16 w 16"/>
                  <a:gd name="T3" fmla="*/ 1 h 5"/>
                  <a:gd name="T4" fmla="*/ 0 w 16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5">
                    <a:moveTo>
                      <a:pt x="0" y="4"/>
                    </a:moveTo>
                    <a:cubicBezTo>
                      <a:pt x="1" y="0"/>
                      <a:pt x="11" y="2"/>
                      <a:pt x="16" y="1"/>
                    </a:cubicBezTo>
                    <a:cubicBezTo>
                      <a:pt x="14" y="4"/>
                      <a:pt x="7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8" name="Freeform 108"/>
              <p:cNvSpPr/>
              <p:nvPr/>
            </p:nvSpPr>
            <p:spPr bwMode="auto">
              <a:xfrm>
                <a:off x="5364" y="1310"/>
                <a:ext cx="9" cy="6"/>
              </a:xfrm>
              <a:custGeom>
                <a:avLst/>
                <a:gdLst>
                  <a:gd name="T0" fmla="*/ 0 w 13"/>
                  <a:gd name="T1" fmla="*/ 6 h 8"/>
                  <a:gd name="T2" fmla="*/ 8 w 13"/>
                  <a:gd name="T3" fmla="*/ 0 h 8"/>
                  <a:gd name="T4" fmla="*/ 11 w 13"/>
                  <a:gd name="T5" fmla="*/ 2 h 8"/>
                  <a:gd name="T6" fmla="*/ 13 w 13"/>
                  <a:gd name="T7" fmla="*/ 3 h 8"/>
                  <a:gd name="T8" fmla="*/ 0 w 13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0" y="6"/>
                    </a:moveTo>
                    <a:cubicBezTo>
                      <a:pt x="0" y="3"/>
                      <a:pt x="8" y="3"/>
                      <a:pt x="8" y="0"/>
                    </a:cubicBezTo>
                    <a:cubicBezTo>
                      <a:pt x="10" y="0"/>
                      <a:pt x="10" y="1"/>
                      <a:pt x="11" y="2"/>
                    </a:cubicBezTo>
                    <a:cubicBezTo>
                      <a:pt x="10" y="3"/>
                      <a:pt x="12" y="3"/>
                      <a:pt x="13" y="3"/>
                    </a:cubicBezTo>
                    <a:cubicBezTo>
                      <a:pt x="12" y="6"/>
                      <a:pt x="4" y="8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9" name="Freeform 109"/>
              <p:cNvSpPr/>
              <p:nvPr/>
            </p:nvSpPr>
            <p:spPr bwMode="auto">
              <a:xfrm>
                <a:off x="5415" y="1509"/>
                <a:ext cx="32" cy="7"/>
              </a:xfrm>
              <a:custGeom>
                <a:avLst/>
                <a:gdLst>
                  <a:gd name="T0" fmla="*/ 1 w 45"/>
                  <a:gd name="T1" fmla="*/ 10 h 10"/>
                  <a:gd name="T2" fmla="*/ 0 w 45"/>
                  <a:gd name="T3" fmla="*/ 6 h 10"/>
                  <a:gd name="T4" fmla="*/ 16 w 45"/>
                  <a:gd name="T5" fmla="*/ 6 h 10"/>
                  <a:gd name="T6" fmla="*/ 1 w 45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10">
                    <a:moveTo>
                      <a:pt x="1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6" y="7"/>
                      <a:pt x="45" y="0"/>
                      <a:pt x="16" y="6"/>
                    </a:cubicBezTo>
                    <a:cubicBezTo>
                      <a:pt x="11" y="7"/>
                      <a:pt x="9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0" name="Freeform 110"/>
              <p:cNvSpPr/>
              <p:nvPr/>
            </p:nvSpPr>
            <p:spPr bwMode="auto">
              <a:xfrm>
                <a:off x="5426" y="1548"/>
                <a:ext cx="12" cy="3"/>
              </a:xfrm>
              <a:custGeom>
                <a:avLst/>
                <a:gdLst>
                  <a:gd name="T0" fmla="*/ 0 w 17"/>
                  <a:gd name="T1" fmla="*/ 5 h 5"/>
                  <a:gd name="T2" fmla="*/ 17 w 17"/>
                  <a:gd name="T3" fmla="*/ 1 h 5"/>
                  <a:gd name="T4" fmla="*/ 0 w 1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5">
                    <a:moveTo>
                      <a:pt x="0" y="5"/>
                    </a:moveTo>
                    <a:cubicBezTo>
                      <a:pt x="2" y="0"/>
                      <a:pt x="11" y="1"/>
                      <a:pt x="17" y="1"/>
                    </a:cubicBezTo>
                    <a:cubicBezTo>
                      <a:pt x="16" y="5"/>
                      <a:pt x="5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1" name="Freeform 111"/>
              <p:cNvSpPr/>
              <p:nvPr/>
            </p:nvSpPr>
            <p:spPr bwMode="auto">
              <a:xfrm>
                <a:off x="5429" y="1300"/>
                <a:ext cx="18" cy="4"/>
              </a:xfrm>
              <a:custGeom>
                <a:avLst/>
                <a:gdLst>
                  <a:gd name="T0" fmla="*/ 0 w 26"/>
                  <a:gd name="T1" fmla="*/ 5 h 5"/>
                  <a:gd name="T2" fmla="*/ 26 w 26"/>
                  <a:gd name="T3" fmla="*/ 1 h 5"/>
                  <a:gd name="T4" fmla="*/ 0 w 2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5">
                    <a:moveTo>
                      <a:pt x="0" y="5"/>
                    </a:moveTo>
                    <a:cubicBezTo>
                      <a:pt x="0" y="0"/>
                      <a:pt x="22" y="0"/>
                      <a:pt x="26" y="1"/>
                    </a:cubicBezTo>
                    <a:cubicBezTo>
                      <a:pt x="23" y="3"/>
                      <a:pt x="6" y="1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2" name="Freeform 112"/>
              <p:cNvSpPr/>
              <p:nvPr/>
            </p:nvSpPr>
            <p:spPr bwMode="auto">
              <a:xfrm>
                <a:off x="5463" y="1544"/>
                <a:ext cx="9" cy="7"/>
              </a:xfrm>
              <a:custGeom>
                <a:avLst/>
                <a:gdLst>
                  <a:gd name="T0" fmla="*/ 0 w 13"/>
                  <a:gd name="T1" fmla="*/ 7 h 10"/>
                  <a:gd name="T2" fmla="*/ 13 w 13"/>
                  <a:gd name="T3" fmla="*/ 4 h 10"/>
                  <a:gd name="T4" fmla="*/ 0 w 13"/>
                  <a:gd name="T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0" y="7"/>
                    </a:moveTo>
                    <a:cubicBezTo>
                      <a:pt x="6" y="5"/>
                      <a:pt x="9" y="0"/>
                      <a:pt x="13" y="4"/>
                    </a:cubicBezTo>
                    <a:cubicBezTo>
                      <a:pt x="8" y="7"/>
                      <a:pt x="5" y="10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3" name="Freeform 113"/>
              <p:cNvSpPr/>
              <p:nvPr/>
            </p:nvSpPr>
            <p:spPr bwMode="auto">
              <a:xfrm>
                <a:off x="5475" y="1548"/>
                <a:ext cx="7" cy="4"/>
              </a:xfrm>
              <a:custGeom>
                <a:avLst/>
                <a:gdLst>
                  <a:gd name="T0" fmla="*/ 1 w 10"/>
                  <a:gd name="T1" fmla="*/ 5 h 6"/>
                  <a:gd name="T2" fmla="*/ 0 w 10"/>
                  <a:gd name="T3" fmla="*/ 0 h 6"/>
                  <a:gd name="T4" fmla="*/ 10 w 10"/>
                  <a:gd name="T5" fmla="*/ 5 h 6"/>
                  <a:gd name="T6" fmla="*/ 1 w 10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1" y="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10" y="0"/>
                      <a:pt x="10" y="5"/>
                    </a:cubicBezTo>
                    <a:cubicBezTo>
                      <a:pt x="6" y="6"/>
                      <a:pt x="5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4" name="Freeform 114"/>
              <p:cNvSpPr/>
              <p:nvPr/>
            </p:nvSpPr>
            <p:spPr bwMode="auto">
              <a:xfrm>
                <a:off x="5444" y="1072"/>
                <a:ext cx="9" cy="4"/>
              </a:xfrm>
              <a:custGeom>
                <a:avLst/>
                <a:gdLst>
                  <a:gd name="T0" fmla="*/ 0 w 13"/>
                  <a:gd name="T1" fmla="*/ 6 h 6"/>
                  <a:gd name="T2" fmla="*/ 13 w 13"/>
                  <a:gd name="T3" fmla="*/ 0 h 6"/>
                  <a:gd name="T4" fmla="*/ 0 w 1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cubicBezTo>
                      <a:pt x="1" y="3"/>
                      <a:pt x="5" y="0"/>
                      <a:pt x="13" y="0"/>
                    </a:cubicBezTo>
                    <a:cubicBezTo>
                      <a:pt x="12" y="4"/>
                      <a:pt x="5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5" name="Freeform 115"/>
              <p:cNvSpPr/>
              <p:nvPr/>
            </p:nvSpPr>
            <p:spPr bwMode="auto">
              <a:xfrm>
                <a:off x="5492" y="1501"/>
                <a:ext cx="14" cy="5"/>
              </a:xfrm>
              <a:custGeom>
                <a:avLst/>
                <a:gdLst>
                  <a:gd name="T0" fmla="*/ 8 w 20"/>
                  <a:gd name="T1" fmla="*/ 6 h 7"/>
                  <a:gd name="T2" fmla="*/ 14 w 20"/>
                  <a:gd name="T3" fmla="*/ 0 h 7"/>
                  <a:gd name="T4" fmla="*/ 19 w 20"/>
                  <a:gd name="T5" fmla="*/ 5 h 7"/>
                  <a:gd name="T6" fmla="*/ 8 w 20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">
                    <a:moveTo>
                      <a:pt x="8" y="6"/>
                    </a:moveTo>
                    <a:cubicBezTo>
                      <a:pt x="0" y="3"/>
                      <a:pt x="16" y="3"/>
                      <a:pt x="14" y="0"/>
                    </a:cubicBezTo>
                    <a:cubicBezTo>
                      <a:pt x="18" y="0"/>
                      <a:pt x="20" y="2"/>
                      <a:pt x="19" y="5"/>
                    </a:cubicBezTo>
                    <a:cubicBezTo>
                      <a:pt x="14" y="7"/>
                      <a:pt x="10" y="2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6" name="Freeform 116"/>
              <p:cNvSpPr/>
              <p:nvPr/>
            </p:nvSpPr>
            <p:spPr bwMode="auto">
              <a:xfrm>
                <a:off x="5507" y="1538"/>
                <a:ext cx="9" cy="5"/>
              </a:xfrm>
              <a:custGeom>
                <a:avLst/>
                <a:gdLst>
                  <a:gd name="T0" fmla="*/ 0 w 13"/>
                  <a:gd name="T1" fmla="*/ 6 h 8"/>
                  <a:gd name="T2" fmla="*/ 13 w 13"/>
                  <a:gd name="T3" fmla="*/ 2 h 8"/>
                  <a:gd name="T4" fmla="*/ 13 w 13"/>
                  <a:gd name="T5" fmla="*/ 6 h 8"/>
                  <a:gd name="T6" fmla="*/ 0 w 13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8">
                    <a:moveTo>
                      <a:pt x="0" y="6"/>
                    </a:moveTo>
                    <a:cubicBezTo>
                      <a:pt x="0" y="0"/>
                      <a:pt x="8" y="6"/>
                      <a:pt x="13" y="2"/>
                    </a:cubicBezTo>
                    <a:cubicBezTo>
                      <a:pt x="13" y="4"/>
                      <a:pt x="13" y="5"/>
                      <a:pt x="13" y="6"/>
                    </a:cubicBezTo>
                    <a:cubicBezTo>
                      <a:pt x="7" y="8"/>
                      <a:pt x="7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7" name="Freeform 117"/>
              <p:cNvSpPr/>
              <p:nvPr/>
            </p:nvSpPr>
            <p:spPr bwMode="auto">
              <a:xfrm>
                <a:off x="5508" y="1526"/>
                <a:ext cx="20" cy="5"/>
              </a:xfrm>
              <a:custGeom>
                <a:avLst/>
                <a:gdLst>
                  <a:gd name="T0" fmla="*/ 7 w 29"/>
                  <a:gd name="T1" fmla="*/ 6 h 8"/>
                  <a:gd name="T2" fmla="*/ 18 w 29"/>
                  <a:gd name="T3" fmla="*/ 0 h 8"/>
                  <a:gd name="T4" fmla="*/ 7 w 29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8">
                    <a:moveTo>
                      <a:pt x="7" y="6"/>
                    </a:moveTo>
                    <a:cubicBezTo>
                      <a:pt x="0" y="4"/>
                      <a:pt x="23" y="6"/>
                      <a:pt x="18" y="0"/>
                    </a:cubicBezTo>
                    <a:cubicBezTo>
                      <a:pt x="29" y="1"/>
                      <a:pt x="17" y="8"/>
                      <a:pt x="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8" name="Freeform 118"/>
              <p:cNvSpPr/>
              <p:nvPr/>
            </p:nvSpPr>
            <p:spPr bwMode="auto">
              <a:xfrm>
                <a:off x="5532" y="1540"/>
                <a:ext cx="10" cy="5"/>
              </a:xfrm>
              <a:custGeom>
                <a:avLst/>
                <a:gdLst>
                  <a:gd name="T0" fmla="*/ 0 w 15"/>
                  <a:gd name="T1" fmla="*/ 6 h 6"/>
                  <a:gd name="T2" fmla="*/ 4 w 15"/>
                  <a:gd name="T3" fmla="*/ 4 h 6"/>
                  <a:gd name="T4" fmla="*/ 4 w 15"/>
                  <a:gd name="T5" fmla="*/ 3 h 6"/>
                  <a:gd name="T6" fmla="*/ 13 w 15"/>
                  <a:gd name="T7" fmla="*/ 0 h 6"/>
                  <a:gd name="T8" fmla="*/ 0 w 1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0" y="5"/>
                      <a:pt x="3" y="5"/>
                      <a:pt x="4" y="4"/>
                    </a:cubicBezTo>
                    <a:cubicBezTo>
                      <a:pt x="7" y="4"/>
                      <a:pt x="5" y="3"/>
                      <a:pt x="4" y="3"/>
                    </a:cubicBezTo>
                    <a:cubicBezTo>
                      <a:pt x="5" y="1"/>
                      <a:pt x="10" y="1"/>
                      <a:pt x="13" y="0"/>
                    </a:cubicBezTo>
                    <a:cubicBezTo>
                      <a:pt x="15" y="5"/>
                      <a:pt x="7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9" name="Freeform 119"/>
              <p:cNvSpPr/>
              <p:nvPr/>
            </p:nvSpPr>
            <p:spPr bwMode="auto">
              <a:xfrm>
                <a:off x="5551" y="1522"/>
                <a:ext cx="11" cy="4"/>
              </a:xfrm>
              <a:custGeom>
                <a:avLst/>
                <a:gdLst>
                  <a:gd name="T0" fmla="*/ 0 w 15"/>
                  <a:gd name="T1" fmla="*/ 6 h 6"/>
                  <a:gd name="T2" fmla="*/ 0 w 15"/>
                  <a:gd name="T3" fmla="*/ 0 h 6"/>
                  <a:gd name="T4" fmla="*/ 15 w 15"/>
                  <a:gd name="T5" fmla="*/ 0 h 6"/>
                  <a:gd name="T6" fmla="*/ 0 w 1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3" y="2"/>
                      <a:pt x="9" y="1"/>
                      <a:pt x="15" y="0"/>
                    </a:cubicBezTo>
                    <a:cubicBezTo>
                      <a:pt x="15" y="5"/>
                      <a:pt x="5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0" name="Freeform 120"/>
              <p:cNvSpPr/>
              <p:nvPr/>
            </p:nvSpPr>
            <p:spPr bwMode="auto">
              <a:xfrm>
                <a:off x="5592" y="1538"/>
                <a:ext cx="15" cy="6"/>
              </a:xfrm>
              <a:custGeom>
                <a:avLst/>
                <a:gdLst>
                  <a:gd name="T0" fmla="*/ 0 w 21"/>
                  <a:gd name="T1" fmla="*/ 8 h 8"/>
                  <a:gd name="T2" fmla="*/ 21 w 21"/>
                  <a:gd name="T3" fmla="*/ 0 h 8"/>
                  <a:gd name="T4" fmla="*/ 0 w 21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8">
                    <a:moveTo>
                      <a:pt x="0" y="8"/>
                    </a:moveTo>
                    <a:cubicBezTo>
                      <a:pt x="7" y="5"/>
                      <a:pt x="13" y="2"/>
                      <a:pt x="21" y="0"/>
                    </a:cubicBezTo>
                    <a:cubicBezTo>
                      <a:pt x="19" y="5"/>
                      <a:pt x="11" y="7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1" name="Freeform 121"/>
              <p:cNvSpPr/>
              <p:nvPr/>
            </p:nvSpPr>
            <p:spPr bwMode="auto">
              <a:xfrm>
                <a:off x="5540" y="1060"/>
                <a:ext cx="20" cy="5"/>
              </a:xfrm>
              <a:custGeom>
                <a:avLst/>
                <a:gdLst>
                  <a:gd name="T0" fmla="*/ 0 w 30"/>
                  <a:gd name="T1" fmla="*/ 5 h 8"/>
                  <a:gd name="T2" fmla="*/ 29 w 30"/>
                  <a:gd name="T3" fmla="*/ 3 h 8"/>
                  <a:gd name="T4" fmla="*/ 21 w 30"/>
                  <a:gd name="T5" fmla="*/ 8 h 8"/>
                  <a:gd name="T6" fmla="*/ 0 w 30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8">
                    <a:moveTo>
                      <a:pt x="0" y="5"/>
                    </a:moveTo>
                    <a:cubicBezTo>
                      <a:pt x="2" y="0"/>
                      <a:pt x="19" y="4"/>
                      <a:pt x="29" y="3"/>
                    </a:cubicBezTo>
                    <a:cubicBezTo>
                      <a:pt x="30" y="6"/>
                      <a:pt x="16" y="2"/>
                      <a:pt x="21" y="8"/>
                    </a:cubicBezTo>
                    <a:cubicBezTo>
                      <a:pt x="14" y="3"/>
                      <a:pt x="11" y="6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2" name="Freeform 122"/>
              <p:cNvSpPr/>
              <p:nvPr/>
            </p:nvSpPr>
            <p:spPr bwMode="auto">
              <a:xfrm>
                <a:off x="5744" y="1522"/>
                <a:ext cx="13" cy="7"/>
              </a:xfrm>
              <a:custGeom>
                <a:avLst/>
                <a:gdLst>
                  <a:gd name="T0" fmla="*/ 1 w 18"/>
                  <a:gd name="T1" fmla="*/ 10 h 10"/>
                  <a:gd name="T2" fmla="*/ 1 w 18"/>
                  <a:gd name="T3" fmla="*/ 5 h 10"/>
                  <a:gd name="T4" fmla="*/ 7 w 18"/>
                  <a:gd name="T5" fmla="*/ 5 h 10"/>
                  <a:gd name="T6" fmla="*/ 18 w 18"/>
                  <a:gd name="T7" fmla="*/ 6 h 10"/>
                  <a:gd name="T8" fmla="*/ 1 w 18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" y="10"/>
                    </a:moveTo>
                    <a:cubicBezTo>
                      <a:pt x="1" y="8"/>
                      <a:pt x="1" y="6"/>
                      <a:pt x="1" y="5"/>
                    </a:cubicBezTo>
                    <a:cubicBezTo>
                      <a:pt x="0" y="8"/>
                      <a:pt x="14" y="10"/>
                      <a:pt x="7" y="5"/>
                    </a:cubicBezTo>
                    <a:cubicBezTo>
                      <a:pt x="10" y="0"/>
                      <a:pt x="13" y="8"/>
                      <a:pt x="18" y="6"/>
                    </a:cubicBezTo>
                    <a:cubicBezTo>
                      <a:pt x="15" y="9"/>
                      <a:pt x="9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3" name="Freeform 123"/>
              <p:cNvSpPr/>
              <p:nvPr/>
            </p:nvSpPr>
            <p:spPr bwMode="auto">
              <a:xfrm>
                <a:off x="5827" y="1519"/>
                <a:ext cx="11" cy="4"/>
              </a:xfrm>
              <a:custGeom>
                <a:avLst/>
                <a:gdLst>
                  <a:gd name="T0" fmla="*/ 0 w 15"/>
                  <a:gd name="T1" fmla="*/ 4 h 6"/>
                  <a:gd name="T2" fmla="*/ 15 w 15"/>
                  <a:gd name="T3" fmla="*/ 0 h 6"/>
                  <a:gd name="T4" fmla="*/ 0 w 15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4"/>
                    </a:moveTo>
                    <a:cubicBezTo>
                      <a:pt x="2" y="1"/>
                      <a:pt x="8" y="0"/>
                      <a:pt x="15" y="0"/>
                    </a:cubicBezTo>
                    <a:cubicBezTo>
                      <a:pt x="10" y="2"/>
                      <a:pt x="7" y="6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4" name="Freeform 124"/>
              <p:cNvSpPr/>
              <p:nvPr/>
            </p:nvSpPr>
            <p:spPr bwMode="auto">
              <a:xfrm>
                <a:off x="5786" y="997"/>
                <a:ext cx="11" cy="9"/>
              </a:xfrm>
              <a:custGeom>
                <a:avLst/>
                <a:gdLst>
                  <a:gd name="T0" fmla="*/ 0 w 16"/>
                  <a:gd name="T1" fmla="*/ 11 h 13"/>
                  <a:gd name="T2" fmla="*/ 11 w 16"/>
                  <a:gd name="T3" fmla="*/ 7 h 13"/>
                  <a:gd name="T4" fmla="*/ 4 w 16"/>
                  <a:gd name="T5" fmla="*/ 5 h 13"/>
                  <a:gd name="T6" fmla="*/ 14 w 16"/>
                  <a:gd name="T7" fmla="*/ 10 h 13"/>
                  <a:gd name="T8" fmla="*/ 0 w 16"/>
                  <a:gd name="T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0" y="11"/>
                    </a:moveTo>
                    <a:cubicBezTo>
                      <a:pt x="0" y="8"/>
                      <a:pt x="10" y="10"/>
                      <a:pt x="11" y="7"/>
                    </a:cubicBezTo>
                    <a:cubicBezTo>
                      <a:pt x="9" y="6"/>
                      <a:pt x="7" y="5"/>
                      <a:pt x="4" y="5"/>
                    </a:cubicBezTo>
                    <a:cubicBezTo>
                      <a:pt x="8" y="0"/>
                      <a:pt x="16" y="5"/>
                      <a:pt x="14" y="10"/>
                    </a:cubicBezTo>
                    <a:cubicBezTo>
                      <a:pt x="6" y="9"/>
                      <a:pt x="4" y="13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5" name="Freeform 125"/>
              <p:cNvSpPr/>
              <p:nvPr/>
            </p:nvSpPr>
            <p:spPr bwMode="auto">
              <a:xfrm>
                <a:off x="5852" y="1492"/>
                <a:ext cx="10" cy="5"/>
              </a:xfrm>
              <a:custGeom>
                <a:avLst/>
                <a:gdLst>
                  <a:gd name="T0" fmla="*/ 1 w 14"/>
                  <a:gd name="T1" fmla="*/ 7 h 7"/>
                  <a:gd name="T2" fmla="*/ 0 w 14"/>
                  <a:gd name="T3" fmla="*/ 4 h 7"/>
                  <a:gd name="T4" fmla="*/ 14 w 14"/>
                  <a:gd name="T5" fmla="*/ 3 h 7"/>
                  <a:gd name="T6" fmla="*/ 1 w 14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7">
                    <a:moveTo>
                      <a:pt x="1" y="7"/>
                    </a:moveTo>
                    <a:cubicBezTo>
                      <a:pt x="2" y="5"/>
                      <a:pt x="3" y="4"/>
                      <a:pt x="0" y="4"/>
                    </a:cubicBezTo>
                    <a:cubicBezTo>
                      <a:pt x="5" y="0"/>
                      <a:pt x="5" y="6"/>
                      <a:pt x="14" y="3"/>
                    </a:cubicBezTo>
                    <a:cubicBezTo>
                      <a:pt x="14" y="6"/>
                      <a:pt x="7" y="6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6" name="Freeform 126"/>
              <p:cNvSpPr/>
              <p:nvPr/>
            </p:nvSpPr>
            <p:spPr bwMode="auto">
              <a:xfrm>
                <a:off x="5859" y="1504"/>
                <a:ext cx="15" cy="4"/>
              </a:xfrm>
              <a:custGeom>
                <a:avLst/>
                <a:gdLst>
                  <a:gd name="T0" fmla="*/ 0 w 22"/>
                  <a:gd name="T1" fmla="*/ 4 h 5"/>
                  <a:gd name="T2" fmla="*/ 22 w 22"/>
                  <a:gd name="T3" fmla="*/ 2 h 5"/>
                  <a:gd name="T4" fmla="*/ 0 w 22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5">
                    <a:moveTo>
                      <a:pt x="0" y="4"/>
                    </a:moveTo>
                    <a:cubicBezTo>
                      <a:pt x="3" y="1"/>
                      <a:pt x="18" y="0"/>
                      <a:pt x="22" y="2"/>
                    </a:cubicBezTo>
                    <a:cubicBezTo>
                      <a:pt x="19" y="5"/>
                      <a:pt x="3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7" name="Freeform 127"/>
              <p:cNvSpPr/>
              <p:nvPr/>
            </p:nvSpPr>
            <p:spPr bwMode="auto">
              <a:xfrm>
                <a:off x="5863" y="1492"/>
                <a:ext cx="17" cy="3"/>
              </a:xfrm>
              <a:custGeom>
                <a:avLst/>
                <a:gdLst>
                  <a:gd name="T0" fmla="*/ 0 w 24"/>
                  <a:gd name="T1" fmla="*/ 2 h 5"/>
                  <a:gd name="T2" fmla="*/ 24 w 24"/>
                  <a:gd name="T3" fmla="*/ 0 h 5"/>
                  <a:gd name="T4" fmla="*/ 2 w 24"/>
                  <a:gd name="T5" fmla="*/ 5 h 5"/>
                  <a:gd name="T6" fmla="*/ 0 w 2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">
                    <a:moveTo>
                      <a:pt x="0" y="2"/>
                    </a:moveTo>
                    <a:cubicBezTo>
                      <a:pt x="6" y="0"/>
                      <a:pt x="14" y="1"/>
                      <a:pt x="24" y="0"/>
                    </a:cubicBezTo>
                    <a:cubicBezTo>
                      <a:pt x="20" y="4"/>
                      <a:pt x="7" y="2"/>
                      <a:pt x="2" y="5"/>
                    </a:cubicBezTo>
                    <a:cubicBezTo>
                      <a:pt x="3" y="3"/>
                      <a:pt x="2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8" name="Freeform 128"/>
              <p:cNvSpPr/>
              <p:nvPr/>
            </p:nvSpPr>
            <p:spPr bwMode="auto">
              <a:xfrm>
                <a:off x="5942" y="1523"/>
                <a:ext cx="14" cy="7"/>
              </a:xfrm>
              <a:custGeom>
                <a:avLst/>
                <a:gdLst>
                  <a:gd name="T0" fmla="*/ 0 w 20"/>
                  <a:gd name="T1" fmla="*/ 5 h 10"/>
                  <a:gd name="T2" fmla="*/ 19 w 20"/>
                  <a:gd name="T3" fmla="*/ 2 h 10"/>
                  <a:gd name="T4" fmla="*/ 0 w 20"/>
                  <a:gd name="T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10">
                    <a:moveTo>
                      <a:pt x="0" y="5"/>
                    </a:moveTo>
                    <a:cubicBezTo>
                      <a:pt x="5" y="0"/>
                      <a:pt x="13" y="6"/>
                      <a:pt x="19" y="2"/>
                    </a:cubicBezTo>
                    <a:cubicBezTo>
                      <a:pt x="20" y="10"/>
                      <a:pt x="7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9" name="Freeform 129"/>
              <p:cNvSpPr/>
              <p:nvPr/>
            </p:nvSpPr>
            <p:spPr bwMode="auto">
              <a:xfrm>
                <a:off x="5938" y="1511"/>
                <a:ext cx="10" cy="7"/>
              </a:xfrm>
              <a:custGeom>
                <a:avLst/>
                <a:gdLst>
                  <a:gd name="T0" fmla="*/ 3 w 14"/>
                  <a:gd name="T1" fmla="*/ 7 h 10"/>
                  <a:gd name="T2" fmla="*/ 7 w 14"/>
                  <a:gd name="T3" fmla="*/ 1 h 10"/>
                  <a:gd name="T4" fmla="*/ 14 w 14"/>
                  <a:gd name="T5" fmla="*/ 5 h 10"/>
                  <a:gd name="T6" fmla="*/ 3 w 14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0">
                    <a:moveTo>
                      <a:pt x="3" y="7"/>
                    </a:moveTo>
                    <a:cubicBezTo>
                      <a:pt x="0" y="3"/>
                      <a:pt x="10" y="6"/>
                      <a:pt x="7" y="1"/>
                    </a:cubicBezTo>
                    <a:cubicBezTo>
                      <a:pt x="12" y="0"/>
                      <a:pt x="10" y="5"/>
                      <a:pt x="14" y="5"/>
                    </a:cubicBezTo>
                    <a:cubicBezTo>
                      <a:pt x="13" y="10"/>
                      <a:pt x="10" y="6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0" name="Freeform 130"/>
              <p:cNvSpPr/>
              <p:nvPr/>
            </p:nvSpPr>
            <p:spPr bwMode="auto">
              <a:xfrm>
                <a:off x="5947" y="1532"/>
                <a:ext cx="9" cy="4"/>
              </a:xfrm>
              <a:custGeom>
                <a:avLst/>
                <a:gdLst>
                  <a:gd name="T0" fmla="*/ 0 w 14"/>
                  <a:gd name="T1" fmla="*/ 0 h 6"/>
                  <a:gd name="T2" fmla="*/ 14 w 14"/>
                  <a:gd name="T3" fmla="*/ 2 h 6"/>
                  <a:gd name="T4" fmla="*/ 0 w 1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0" y="0"/>
                    </a:moveTo>
                    <a:cubicBezTo>
                      <a:pt x="3" y="2"/>
                      <a:pt x="11" y="0"/>
                      <a:pt x="14" y="2"/>
                    </a:cubicBezTo>
                    <a:cubicBezTo>
                      <a:pt x="9" y="6"/>
                      <a:pt x="1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1" name="Freeform 131"/>
              <p:cNvSpPr/>
              <p:nvPr/>
            </p:nvSpPr>
            <p:spPr bwMode="auto">
              <a:xfrm>
                <a:off x="5968" y="1509"/>
                <a:ext cx="23" cy="8"/>
              </a:xfrm>
              <a:custGeom>
                <a:avLst/>
                <a:gdLst>
                  <a:gd name="T0" fmla="*/ 0 w 33"/>
                  <a:gd name="T1" fmla="*/ 7 h 12"/>
                  <a:gd name="T2" fmla="*/ 33 w 33"/>
                  <a:gd name="T3" fmla="*/ 3 h 12"/>
                  <a:gd name="T4" fmla="*/ 22 w 33"/>
                  <a:gd name="T5" fmla="*/ 8 h 12"/>
                  <a:gd name="T6" fmla="*/ 9 w 33"/>
                  <a:gd name="T7" fmla="*/ 11 h 12"/>
                  <a:gd name="T8" fmla="*/ 0 w 33"/>
                  <a:gd name="T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0" y="7"/>
                    </a:moveTo>
                    <a:cubicBezTo>
                      <a:pt x="6" y="3"/>
                      <a:pt x="28" y="0"/>
                      <a:pt x="33" y="3"/>
                    </a:cubicBezTo>
                    <a:cubicBezTo>
                      <a:pt x="31" y="6"/>
                      <a:pt x="27" y="8"/>
                      <a:pt x="22" y="8"/>
                    </a:cubicBezTo>
                    <a:cubicBezTo>
                      <a:pt x="31" y="4"/>
                      <a:pt x="3" y="4"/>
                      <a:pt x="9" y="11"/>
                    </a:cubicBezTo>
                    <a:cubicBezTo>
                      <a:pt x="3" y="12"/>
                      <a:pt x="7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2" name="Freeform 132"/>
              <p:cNvSpPr/>
              <p:nvPr/>
            </p:nvSpPr>
            <p:spPr bwMode="auto">
              <a:xfrm>
                <a:off x="6022" y="1500"/>
                <a:ext cx="8" cy="6"/>
              </a:xfrm>
              <a:custGeom>
                <a:avLst/>
                <a:gdLst>
                  <a:gd name="T0" fmla="*/ 0 w 11"/>
                  <a:gd name="T1" fmla="*/ 6 h 9"/>
                  <a:gd name="T2" fmla="*/ 0 w 11"/>
                  <a:gd name="T3" fmla="*/ 2 h 9"/>
                  <a:gd name="T4" fmla="*/ 11 w 11"/>
                  <a:gd name="T5" fmla="*/ 5 h 9"/>
                  <a:gd name="T6" fmla="*/ 0 w 11"/>
                  <a:gd name="T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0" y="6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8" y="0"/>
                      <a:pt x="3" y="7"/>
                      <a:pt x="11" y="5"/>
                    </a:cubicBezTo>
                    <a:cubicBezTo>
                      <a:pt x="11" y="9"/>
                      <a:pt x="1" y="7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3" name="Freeform 133"/>
              <p:cNvSpPr/>
              <p:nvPr/>
            </p:nvSpPr>
            <p:spPr bwMode="auto">
              <a:xfrm>
                <a:off x="6050" y="1507"/>
                <a:ext cx="14" cy="5"/>
              </a:xfrm>
              <a:custGeom>
                <a:avLst/>
                <a:gdLst>
                  <a:gd name="T0" fmla="*/ 0 w 20"/>
                  <a:gd name="T1" fmla="*/ 7 h 7"/>
                  <a:gd name="T2" fmla="*/ 20 w 20"/>
                  <a:gd name="T3" fmla="*/ 2 h 7"/>
                  <a:gd name="T4" fmla="*/ 0 w 20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7">
                    <a:moveTo>
                      <a:pt x="0" y="7"/>
                    </a:moveTo>
                    <a:cubicBezTo>
                      <a:pt x="2" y="0"/>
                      <a:pt x="13" y="6"/>
                      <a:pt x="20" y="2"/>
                    </a:cubicBezTo>
                    <a:cubicBezTo>
                      <a:pt x="19" y="7"/>
                      <a:pt x="5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4" name="Freeform 134"/>
              <p:cNvSpPr/>
              <p:nvPr/>
            </p:nvSpPr>
            <p:spPr bwMode="auto">
              <a:xfrm>
                <a:off x="6056" y="1529"/>
                <a:ext cx="11" cy="5"/>
              </a:xfrm>
              <a:custGeom>
                <a:avLst/>
                <a:gdLst>
                  <a:gd name="T0" fmla="*/ 1 w 15"/>
                  <a:gd name="T1" fmla="*/ 7 h 7"/>
                  <a:gd name="T2" fmla="*/ 0 w 15"/>
                  <a:gd name="T3" fmla="*/ 2 h 7"/>
                  <a:gd name="T4" fmla="*/ 14 w 15"/>
                  <a:gd name="T5" fmla="*/ 6 h 7"/>
                  <a:gd name="T6" fmla="*/ 1 w 15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7">
                    <a:moveTo>
                      <a:pt x="1" y="7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5"/>
                      <a:pt x="15" y="0"/>
                      <a:pt x="14" y="6"/>
                    </a:cubicBezTo>
                    <a:cubicBezTo>
                      <a:pt x="9" y="6"/>
                      <a:pt x="5" y="6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5" name="Freeform 135"/>
              <p:cNvSpPr/>
              <p:nvPr/>
            </p:nvSpPr>
            <p:spPr bwMode="auto">
              <a:xfrm>
                <a:off x="6097" y="983"/>
                <a:ext cx="18" cy="4"/>
              </a:xfrm>
              <a:custGeom>
                <a:avLst/>
                <a:gdLst>
                  <a:gd name="T0" fmla="*/ 0 w 26"/>
                  <a:gd name="T1" fmla="*/ 5 h 5"/>
                  <a:gd name="T2" fmla="*/ 21 w 26"/>
                  <a:gd name="T3" fmla="*/ 0 h 5"/>
                  <a:gd name="T4" fmla="*/ 26 w 26"/>
                  <a:gd name="T5" fmla="*/ 2 h 5"/>
                  <a:gd name="T6" fmla="*/ 0 w 2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5">
                    <a:moveTo>
                      <a:pt x="0" y="5"/>
                    </a:moveTo>
                    <a:cubicBezTo>
                      <a:pt x="1" y="1"/>
                      <a:pt x="11" y="1"/>
                      <a:pt x="21" y="0"/>
                    </a:cubicBezTo>
                    <a:cubicBezTo>
                      <a:pt x="20" y="2"/>
                      <a:pt x="23" y="2"/>
                      <a:pt x="26" y="2"/>
                    </a:cubicBezTo>
                    <a:cubicBezTo>
                      <a:pt x="20" y="5"/>
                      <a:pt x="9" y="2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6" name="Freeform 136"/>
              <p:cNvSpPr/>
              <p:nvPr/>
            </p:nvSpPr>
            <p:spPr bwMode="auto">
              <a:xfrm>
                <a:off x="6151" y="1546"/>
                <a:ext cx="12" cy="3"/>
              </a:xfrm>
              <a:custGeom>
                <a:avLst/>
                <a:gdLst>
                  <a:gd name="T0" fmla="*/ 0 w 17"/>
                  <a:gd name="T1" fmla="*/ 4 h 5"/>
                  <a:gd name="T2" fmla="*/ 17 w 17"/>
                  <a:gd name="T3" fmla="*/ 0 h 5"/>
                  <a:gd name="T4" fmla="*/ 0 w 17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5">
                    <a:moveTo>
                      <a:pt x="0" y="4"/>
                    </a:moveTo>
                    <a:cubicBezTo>
                      <a:pt x="3" y="1"/>
                      <a:pt x="13" y="3"/>
                      <a:pt x="17" y="0"/>
                    </a:cubicBezTo>
                    <a:cubicBezTo>
                      <a:pt x="16" y="5"/>
                      <a:pt x="6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7" name="Freeform 137"/>
              <p:cNvSpPr/>
              <p:nvPr/>
            </p:nvSpPr>
            <p:spPr bwMode="auto">
              <a:xfrm>
                <a:off x="6262" y="975"/>
                <a:ext cx="10" cy="4"/>
              </a:xfrm>
              <a:custGeom>
                <a:avLst/>
                <a:gdLst>
                  <a:gd name="T0" fmla="*/ 0 w 14"/>
                  <a:gd name="T1" fmla="*/ 5 h 5"/>
                  <a:gd name="T2" fmla="*/ 11 w 14"/>
                  <a:gd name="T3" fmla="*/ 0 h 5"/>
                  <a:gd name="T4" fmla="*/ 0 w 1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5">
                    <a:moveTo>
                      <a:pt x="0" y="5"/>
                    </a:moveTo>
                    <a:cubicBezTo>
                      <a:pt x="1" y="2"/>
                      <a:pt x="6" y="1"/>
                      <a:pt x="11" y="0"/>
                    </a:cubicBezTo>
                    <a:cubicBezTo>
                      <a:pt x="14" y="5"/>
                      <a:pt x="6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8" name="Freeform 138"/>
              <p:cNvSpPr/>
              <p:nvPr/>
            </p:nvSpPr>
            <p:spPr bwMode="auto">
              <a:xfrm>
                <a:off x="6414" y="960"/>
                <a:ext cx="27" cy="5"/>
              </a:xfrm>
              <a:custGeom>
                <a:avLst/>
                <a:gdLst>
                  <a:gd name="T0" fmla="*/ 0 w 40"/>
                  <a:gd name="T1" fmla="*/ 7 h 7"/>
                  <a:gd name="T2" fmla="*/ 2 w 40"/>
                  <a:gd name="T3" fmla="*/ 4 h 7"/>
                  <a:gd name="T4" fmla="*/ 40 w 40"/>
                  <a:gd name="T5" fmla="*/ 4 h 7"/>
                  <a:gd name="T6" fmla="*/ 0 w 40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7">
                    <a:moveTo>
                      <a:pt x="0" y="7"/>
                    </a:moveTo>
                    <a:cubicBezTo>
                      <a:pt x="1" y="6"/>
                      <a:pt x="7" y="5"/>
                      <a:pt x="2" y="4"/>
                    </a:cubicBezTo>
                    <a:cubicBezTo>
                      <a:pt x="12" y="0"/>
                      <a:pt x="28" y="1"/>
                      <a:pt x="40" y="4"/>
                    </a:cubicBezTo>
                    <a:cubicBezTo>
                      <a:pt x="26" y="5"/>
                      <a:pt x="17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9" name="Freeform 139"/>
              <p:cNvSpPr/>
              <p:nvPr/>
            </p:nvSpPr>
            <p:spPr bwMode="auto">
              <a:xfrm>
                <a:off x="6417" y="972"/>
                <a:ext cx="13" cy="6"/>
              </a:xfrm>
              <a:custGeom>
                <a:avLst/>
                <a:gdLst>
                  <a:gd name="T0" fmla="*/ 0 w 19"/>
                  <a:gd name="T1" fmla="*/ 9 h 9"/>
                  <a:gd name="T2" fmla="*/ 19 w 19"/>
                  <a:gd name="T3" fmla="*/ 0 h 9"/>
                  <a:gd name="T4" fmla="*/ 0 w 19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9">
                    <a:moveTo>
                      <a:pt x="0" y="9"/>
                    </a:moveTo>
                    <a:cubicBezTo>
                      <a:pt x="5" y="5"/>
                      <a:pt x="14" y="4"/>
                      <a:pt x="19" y="0"/>
                    </a:cubicBezTo>
                    <a:cubicBezTo>
                      <a:pt x="17" y="8"/>
                      <a:pt x="11" y="8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0" name="Freeform 140"/>
              <p:cNvSpPr/>
              <p:nvPr/>
            </p:nvSpPr>
            <p:spPr bwMode="auto">
              <a:xfrm>
                <a:off x="6432" y="964"/>
                <a:ext cx="20" cy="12"/>
              </a:xfrm>
              <a:custGeom>
                <a:avLst/>
                <a:gdLst>
                  <a:gd name="T0" fmla="*/ 16 w 30"/>
                  <a:gd name="T1" fmla="*/ 9 h 17"/>
                  <a:gd name="T2" fmla="*/ 9 w 30"/>
                  <a:gd name="T3" fmla="*/ 8 h 17"/>
                  <a:gd name="T4" fmla="*/ 26 w 30"/>
                  <a:gd name="T5" fmla="*/ 0 h 17"/>
                  <a:gd name="T6" fmla="*/ 23 w 30"/>
                  <a:gd name="T7" fmla="*/ 3 h 17"/>
                  <a:gd name="T8" fmla="*/ 26 w 30"/>
                  <a:gd name="T9" fmla="*/ 12 h 17"/>
                  <a:gd name="T10" fmla="*/ 5 w 30"/>
                  <a:gd name="T11" fmla="*/ 17 h 17"/>
                  <a:gd name="T12" fmla="*/ 0 w 30"/>
                  <a:gd name="T13" fmla="*/ 9 h 17"/>
                  <a:gd name="T14" fmla="*/ 16 w 30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7">
                    <a:moveTo>
                      <a:pt x="16" y="9"/>
                    </a:moveTo>
                    <a:cubicBezTo>
                      <a:pt x="16" y="7"/>
                      <a:pt x="12" y="8"/>
                      <a:pt x="9" y="8"/>
                    </a:cubicBezTo>
                    <a:cubicBezTo>
                      <a:pt x="12" y="4"/>
                      <a:pt x="23" y="4"/>
                      <a:pt x="26" y="0"/>
                    </a:cubicBezTo>
                    <a:cubicBezTo>
                      <a:pt x="30" y="1"/>
                      <a:pt x="27" y="4"/>
                      <a:pt x="23" y="3"/>
                    </a:cubicBezTo>
                    <a:cubicBezTo>
                      <a:pt x="26" y="8"/>
                      <a:pt x="24" y="7"/>
                      <a:pt x="26" y="12"/>
                    </a:cubicBezTo>
                    <a:cubicBezTo>
                      <a:pt x="17" y="13"/>
                      <a:pt x="11" y="15"/>
                      <a:pt x="5" y="17"/>
                    </a:cubicBezTo>
                    <a:cubicBezTo>
                      <a:pt x="2" y="15"/>
                      <a:pt x="0" y="13"/>
                      <a:pt x="0" y="9"/>
                    </a:cubicBezTo>
                    <a:cubicBezTo>
                      <a:pt x="7" y="4"/>
                      <a:pt x="12" y="13"/>
                      <a:pt x="1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1" name="Freeform 141"/>
              <p:cNvSpPr/>
              <p:nvPr/>
            </p:nvSpPr>
            <p:spPr bwMode="auto">
              <a:xfrm>
                <a:off x="6451" y="954"/>
                <a:ext cx="17" cy="7"/>
              </a:xfrm>
              <a:custGeom>
                <a:avLst/>
                <a:gdLst>
                  <a:gd name="T0" fmla="*/ 0 w 25"/>
                  <a:gd name="T1" fmla="*/ 11 h 11"/>
                  <a:gd name="T2" fmla="*/ 16 w 25"/>
                  <a:gd name="T3" fmla="*/ 8 h 11"/>
                  <a:gd name="T4" fmla="*/ 25 w 25"/>
                  <a:gd name="T5" fmla="*/ 8 h 11"/>
                  <a:gd name="T6" fmla="*/ 0 w 25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1">
                    <a:moveTo>
                      <a:pt x="0" y="11"/>
                    </a:moveTo>
                    <a:cubicBezTo>
                      <a:pt x="3" y="5"/>
                      <a:pt x="11" y="9"/>
                      <a:pt x="16" y="8"/>
                    </a:cubicBezTo>
                    <a:cubicBezTo>
                      <a:pt x="25" y="6"/>
                      <a:pt x="14" y="0"/>
                      <a:pt x="25" y="8"/>
                    </a:cubicBezTo>
                    <a:cubicBezTo>
                      <a:pt x="16" y="11"/>
                      <a:pt x="11" y="9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2" name="Freeform 142"/>
              <p:cNvSpPr/>
              <p:nvPr/>
            </p:nvSpPr>
            <p:spPr bwMode="auto">
              <a:xfrm>
                <a:off x="6477" y="1535"/>
                <a:ext cx="12" cy="9"/>
              </a:xfrm>
              <a:custGeom>
                <a:avLst/>
                <a:gdLst>
                  <a:gd name="T0" fmla="*/ 0 w 18"/>
                  <a:gd name="T1" fmla="*/ 9 h 12"/>
                  <a:gd name="T2" fmla="*/ 17 w 18"/>
                  <a:gd name="T3" fmla="*/ 6 h 12"/>
                  <a:gd name="T4" fmla="*/ 0 w 18"/>
                  <a:gd name="T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2">
                    <a:moveTo>
                      <a:pt x="0" y="9"/>
                    </a:moveTo>
                    <a:cubicBezTo>
                      <a:pt x="2" y="0"/>
                      <a:pt x="10" y="11"/>
                      <a:pt x="17" y="6"/>
                    </a:cubicBezTo>
                    <a:cubicBezTo>
                      <a:pt x="18" y="12"/>
                      <a:pt x="5" y="8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3" name="Freeform 143"/>
              <p:cNvSpPr/>
              <p:nvPr/>
            </p:nvSpPr>
            <p:spPr bwMode="auto">
              <a:xfrm>
                <a:off x="6500" y="958"/>
                <a:ext cx="19" cy="3"/>
              </a:xfrm>
              <a:custGeom>
                <a:avLst/>
                <a:gdLst>
                  <a:gd name="T0" fmla="*/ 3 w 28"/>
                  <a:gd name="T1" fmla="*/ 3 h 3"/>
                  <a:gd name="T2" fmla="*/ 28 w 28"/>
                  <a:gd name="T3" fmla="*/ 0 h 3"/>
                  <a:gd name="T4" fmla="*/ 3 w 28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">
                    <a:moveTo>
                      <a:pt x="3" y="3"/>
                    </a:moveTo>
                    <a:cubicBezTo>
                      <a:pt x="0" y="1"/>
                      <a:pt x="21" y="1"/>
                      <a:pt x="28" y="0"/>
                    </a:cubicBezTo>
                    <a:cubicBezTo>
                      <a:pt x="23" y="3"/>
                      <a:pt x="13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4" name="Freeform 144"/>
              <p:cNvSpPr/>
              <p:nvPr/>
            </p:nvSpPr>
            <p:spPr bwMode="auto">
              <a:xfrm>
                <a:off x="6533" y="967"/>
                <a:ext cx="11" cy="5"/>
              </a:xfrm>
              <a:custGeom>
                <a:avLst/>
                <a:gdLst>
                  <a:gd name="T0" fmla="*/ 2 w 16"/>
                  <a:gd name="T1" fmla="*/ 0 h 6"/>
                  <a:gd name="T2" fmla="*/ 14 w 16"/>
                  <a:gd name="T3" fmla="*/ 0 h 6"/>
                  <a:gd name="T4" fmla="*/ 2 w 1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6">
                    <a:moveTo>
                      <a:pt x="2" y="0"/>
                    </a:moveTo>
                    <a:cubicBezTo>
                      <a:pt x="6" y="3"/>
                      <a:pt x="8" y="1"/>
                      <a:pt x="14" y="0"/>
                    </a:cubicBezTo>
                    <a:cubicBezTo>
                      <a:pt x="16" y="6"/>
                      <a:pt x="0" y="6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5" name="Freeform 145"/>
              <p:cNvSpPr/>
              <p:nvPr/>
            </p:nvSpPr>
            <p:spPr bwMode="auto">
              <a:xfrm>
                <a:off x="6551" y="983"/>
                <a:ext cx="11" cy="5"/>
              </a:xfrm>
              <a:custGeom>
                <a:avLst/>
                <a:gdLst>
                  <a:gd name="T0" fmla="*/ 0 w 16"/>
                  <a:gd name="T1" fmla="*/ 3 h 7"/>
                  <a:gd name="T2" fmla="*/ 14 w 16"/>
                  <a:gd name="T3" fmla="*/ 1 h 7"/>
                  <a:gd name="T4" fmla="*/ 0 w 16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7">
                    <a:moveTo>
                      <a:pt x="0" y="3"/>
                    </a:moveTo>
                    <a:cubicBezTo>
                      <a:pt x="4" y="0"/>
                      <a:pt x="6" y="3"/>
                      <a:pt x="14" y="1"/>
                    </a:cubicBezTo>
                    <a:cubicBezTo>
                      <a:pt x="16" y="7"/>
                      <a:pt x="1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6" name="Freeform 146"/>
              <p:cNvSpPr/>
              <p:nvPr/>
            </p:nvSpPr>
            <p:spPr bwMode="auto">
              <a:xfrm>
                <a:off x="6585" y="1559"/>
                <a:ext cx="12" cy="6"/>
              </a:xfrm>
              <a:custGeom>
                <a:avLst/>
                <a:gdLst>
                  <a:gd name="T0" fmla="*/ 0 w 17"/>
                  <a:gd name="T1" fmla="*/ 1 h 9"/>
                  <a:gd name="T2" fmla="*/ 17 w 17"/>
                  <a:gd name="T3" fmla="*/ 0 h 9"/>
                  <a:gd name="T4" fmla="*/ 0 w 17"/>
                  <a:gd name="T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1"/>
                    </a:moveTo>
                    <a:cubicBezTo>
                      <a:pt x="7" y="4"/>
                      <a:pt x="9" y="1"/>
                      <a:pt x="17" y="0"/>
                    </a:cubicBezTo>
                    <a:cubicBezTo>
                      <a:pt x="16" y="4"/>
                      <a:pt x="1" y="9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7" name="Freeform 147"/>
              <p:cNvSpPr/>
              <p:nvPr/>
            </p:nvSpPr>
            <p:spPr bwMode="auto">
              <a:xfrm>
                <a:off x="6587" y="1086"/>
                <a:ext cx="14" cy="5"/>
              </a:xfrm>
              <a:custGeom>
                <a:avLst/>
                <a:gdLst>
                  <a:gd name="T0" fmla="*/ 0 w 21"/>
                  <a:gd name="T1" fmla="*/ 8 h 8"/>
                  <a:gd name="T2" fmla="*/ 0 w 21"/>
                  <a:gd name="T3" fmla="*/ 3 h 8"/>
                  <a:gd name="T4" fmla="*/ 21 w 21"/>
                  <a:gd name="T5" fmla="*/ 4 h 8"/>
                  <a:gd name="T6" fmla="*/ 0 w 21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8">
                    <a:moveTo>
                      <a:pt x="0" y="8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6" y="0"/>
                      <a:pt x="13" y="3"/>
                      <a:pt x="21" y="4"/>
                    </a:cubicBezTo>
                    <a:cubicBezTo>
                      <a:pt x="13" y="5"/>
                      <a:pt x="9" y="8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8" name="Freeform 148"/>
              <p:cNvSpPr/>
              <p:nvPr/>
            </p:nvSpPr>
            <p:spPr bwMode="auto">
              <a:xfrm>
                <a:off x="6649" y="1054"/>
                <a:ext cx="9" cy="4"/>
              </a:xfrm>
              <a:custGeom>
                <a:avLst/>
                <a:gdLst>
                  <a:gd name="T0" fmla="*/ 0 w 12"/>
                  <a:gd name="T1" fmla="*/ 4 h 7"/>
                  <a:gd name="T2" fmla="*/ 10 w 12"/>
                  <a:gd name="T3" fmla="*/ 1 h 7"/>
                  <a:gd name="T4" fmla="*/ 12 w 12"/>
                  <a:gd name="T5" fmla="*/ 4 h 7"/>
                  <a:gd name="T6" fmla="*/ 0 w 12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7">
                    <a:moveTo>
                      <a:pt x="0" y="4"/>
                    </a:moveTo>
                    <a:cubicBezTo>
                      <a:pt x="1" y="1"/>
                      <a:pt x="4" y="0"/>
                      <a:pt x="10" y="1"/>
                    </a:cubicBezTo>
                    <a:cubicBezTo>
                      <a:pt x="9" y="3"/>
                      <a:pt x="10" y="4"/>
                      <a:pt x="12" y="4"/>
                    </a:cubicBezTo>
                    <a:cubicBezTo>
                      <a:pt x="11" y="7"/>
                      <a:pt x="2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9" name="Freeform 149"/>
              <p:cNvSpPr/>
              <p:nvPr/>
            </p:nvSpPr>
            <p:spPr bwMode="auto">
              <a:xfrm>
                <a:off x="6654" y="1049"/>
                <a:ext cx="13" cy="5"/>
              </a:xfrm>
              <a:custGeom>
                <a:avLst/>
                <a:gdLst>
                  <a:gd name="T0" fmla="*/ 0 w 18"/>
                  <a:gd name="T1" fmla="*/ 3 h 7"/>
                  <a:gd name="T2" fmla="*/ 17 w 18"/>
                  <a:gd name="T3" fmla="*/ 2 h 7"/>
                  <a:gd name="T4" fmla="*/ 3 w 18"/>
                  <a:gd name="T5" fmla="*/ 6 h 7"/>
                  <a:gd name="T6" fmla="*/ 0 w 18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7">
                    <a:moveTo>
                      <a:pt x="0" y="3"/>
                    </a:moveTo>
                    <a:cubicBezTo>
                      <a:pt x="4" y="0"/>
                      <a:pt x="9" y="3"/>
                      <a:pt x="17" y="2"/>
                    </a:cubicBezTo>
                    <a:cubicBezTo>
                      <a:pt x="18" y="7"/>
                      <a:pt x="10" y="6"/>
                      <a:pt x="3" y="6"/>
                    </a:cubicBezTo>
                    <a:cubicBezTo>
                      <a:pt x="3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0" name="Freeform 150"/>
              <p:cNvSpPr/>
              <p:nvPr/>
            </p:nvSpPr>
            <p:spPr bwMode="auto">
              <a:xfrm>
                <a:off x="6674" y="1019"/>
                <a:ext cx="18" cy="5"/>
              </a:xfrm>
              <a:custGeom>
                <a:avLst/>
                <a:gdLst>
                  <a:gd name="T0" fmla="*/ 0 w 26"/>
                  <a:gd name="T1" fmla="*/ 5 h 7"/>
                  <a:gd name="T2" fmla="*/ 21 w 26"/>
                  <a:gd name="T3" fmla="*/ 0 h 7"/>
                  <a:gd name="T4" fmla="*/ 26 w 26"/>
                  <a:gd name="T5" fmla="*/ 3 h 7"/>
                  <a:gd name="T6" fmla="*/ 18 w 26"/>
                  <a:gd name="T7" fmla="*/ 7 h 7"/>
                  <a:gd name="T8" fmla="*/ 0 w 26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">
                    <a:moveTo>
                      <a:pt x="0" y="5"/>
                    </a:moveTo>
                    <a:cubicBezTo>
                      <a:pt x="7" y="3"/>
                      <a:pt x="11" y="3"/>
                      <a:pt x="21" y="0"/>
                    </a:cubicBezTo>
                    <a:cubicBezTo>
                      <a:pt x="22" y="2"/>
                      <a:pt x="23" y="3"/>
                      <a:pt x="26" y="3"/>
                    </a:cubicBezTo>
                    <a:cubicBezTo>
                      <a:pt x="26" y="7"/>
                      <a:pt x="15" y="2"/>
                      <a:pt x="18" y="7"/>
                    </a:cubicBezTo>
                    <a:cubicBezTo>
                      <a:pt x="11" y="5"/>
                      <a:pt x="10" y="7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1" name="Freeform 151"/>
              <p:cNvSpPr/>
              <p:nvPr/>
            </p:nvSpPr>
            <p:spPr bwMode="auto">
              <a:xfrm>
                <a:off x="6728" y="1120"/>
                <a:ext cx="35" cy="15"/>
              </a:xfrm>
              <a:custGeom>
                <a:avLst/>
                <a:gdLst>
                  <a:gd name="T0" fmla="*/ 1 w 51"/>
                  <a:gd name="T1" fmla="*/ 18 h 21"/>
                  <a:gd name="T2" fmla="*/ 24 w 51"/>
                  <a:gd name="T3" fmla="*/ 15 h 21"/>
                  <a:gd name="T4" fmla="*/ 8 w 51"/>
                  <a:gd name="T5" fmla="*/ 11 h 21"/>
                  <a:gd name="T6" fmla="*/ 31 w 51"/>
                  <a:gd name="T7" fmla="*/ 5 h 21"/>
                  <a:gd name="T8" fmla="*/ 49 w 51"/>
                  <a:gd name="T9" fmla="*/ 7 h 21"/>
                  <a:gd name="T10" fmla="*/ 36 w 51"/>
                  <a:gd name="T11" fmla="*/ 9 h 21"/>
                  <a:gd name="T12" fmla="*/ 37 w 51"/>
                  <a:gd name="T13" fmla="*/ 21 h 21"/>
                  <a:gd name="T14" fmla="*/ 1 w 51"/>
                  <a:gd name="T15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21">
                    <a:moveTo>
                      <a:pt x="1" y="18"/>
                    </a:moveTo>
                    <a:cubicBezTo>
                      <a:pt x="0" y="10"/>
                      <a:pt x="16" y="19"/>
                      <a:pt x="24" y="15"/>
                    </a:cubicBezTo>
                    <a:cubicBezTo>
                      <a:pt x="25" y="8"/>
                      <a:pt x="13" y="10"/>
                      <a:pt x="8" y="11"/>
                    </a:cubicBezTo>
                    <a:cubicBezTo>
                      <a:pt x="11" y="0"/>
                      <a:pt x="31" y="17"/>
                      <a:pt x="31" y="5"/>
                    </a:cubicBezTo>
                    <a:cubicBezTo>
                      <a:pt x="37" y="6"/>
                      <a:pt x="41" y="7"/>
                      <a:pt x="49" y="7"/>
                    </a:cubicBezTo>
                    <a:cubicBezTo>
                      <a:pt x="51" y="12"/>
                      <a:pt x="40" y="9"/>
                      <a:pt x="36" y="9"/>
                    </a:cubicBezTo>
                    <a:cubicBezTo>
                      <a:pt x="44" y="15"/>
                      <a:pt x="28" y="14"/>
                      <a:pt x="37" y="21"/>
                    </a:cubicBezTo>
                    <a:cubicBezTo>
                      <a:pt x="25" y="18"/>
                      <a:pt x="16" y="17"/>
                      <a:pt x="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2" name="Freeform 152"/>
              <p:cNvSpPr/>
              <p:nvPr/>
            </p:nvSpPr>
            <p:spPr bwMode="auto">
              <a:xfrm>
                <a:off x="6738" y="1560"/>
                <a:ext cx="13" cy="14"/>
              </a:xfrm>
              <a:custGeom>
                <a:avLst/>
                <a:gdLst>
                  <a:gd name="T0" fmla="*/ 1 w 18"/>
                  <a:gd name="T1" fmla="*/ 8 h 20"/>
                  <a:gd name="T2" fmla="*/ 14 w 18"/>
                  <a:gd name="T3" fmla="*/ 3 h 20"/>
                  <a:gd name="T4" fmla="*/ 16 w 18"/>
                  <a:gd name="T5" fmla="*/ 15 h 20"/>
                  <a:gd name="T6" fmla="*/ 1 w 18"/>
                  <a:gd name="T7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0">
                    <a:moveTo>
                      <a:pt x="1" y="8"/>
                    </a:moveTo>
                    <a:cubicBezTo>
                      <a:pt x="0" y="0"/>
                      <a:pt x="12" y="10"/>
                      <a:pt x="14" y="3"/>
                    </a:cubicBezTo>
                    <a:cubicBezTo>
                      <a:pt x="18" y="6"/>
                      <a:pt x="7" y="11"/>
                      <a:pt x="16" y="15"/>
                    </a:cubicBezTo>
                    <a:cubicBezTo>
                      <a:pt x="8" y="20"/>
                      <a:pt x="8" y="9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3" name="Freeform 153"/>
              <p:cNvSpPr/>
              <p:nvPr/>
            </p:nvSpPr>
            <p:spPr bwMode="auto">
              <a:xfrm>
                <a:off x="6777" y="1547"/>
                <a:ext cx="13" cy="8"/>
              </a:xfrm>
              <a:custGeom>
                <a:avLst/>
                <a:gdLst>
                  <a:gd name="T0" fmla="*/ 6 w 19"/>
                  <a:gd name="T1" fmla="*/ 8 h 11"/>
                  <a:gd name="T2" fmla="*/ 19 w 19"/>
                  <a:gd name="T3" fmla="*/ 0 h 11"/>
                  <a:gd name="T4" fmla="*/ 19 w 19"/>
                  <a:gd name="T5" fmla="*/ 7 h 11"/>
                  <a:gd name="T6" fmla="*/ 6 w 19"/>
                  <a:gd name="T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1">
                    <a:moveTo>
                      <a:pt x="6" y="8"/>
                    </a:moveTo>
                    <a:cubicBezTo>
                      <a:pt x="17" y="5"/>
                      <a:pt x="0" y="0"/>
                      <a:pt x="19" y="0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1" y="7"/>
                      <a:pt x="13" y="11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4" name="Freeform 154"/>
              <p:cNvSpPr/>
              <p:nvPr/>
            </p:nvSpPr>
            <p:spPr bwMode="auto">
              <a:xfrm>
                <a:off x="6788" y="1538"/>
                <a:ext cx="29" cy="27"/>
              </a:xfrm>
              <a:custGeom>
                <a:avLst/>
                <a:gdLst>
                  <a:gd name="T0" fmla="*/ 0 w 41"/>
                  <a:gd name="T1" fmla="*/ 34 h 40"/>
                  <a:gd name="T2" fmla="*/ 29 w 41"/>
                  <a:gd name="T3" fmla="*/ 23 h 40"/>
                  <a:gd name="T4" fmla="*/ 28 w 41"/>
                  <a:gd name="T5" fmla="*/ 18 h 40"/>
                  <a:gd name="T6" fmla="*/ 11 w 41"/>
                  <a:gd name="T7" fmla="*/ 22 h 40"/>
                  <a:gd name="T8" fmla="*/ 3 w 41"/>
                  <a:gd name="T9" fmla="*/ 7 h 40"/>
                  <a:gd name="T10" fmla="*/ 34 w 41"/>
                  <a:gd name="T11" fmla="*/ 17 h 40"/>
                  <a:gd name="T12" fmla="*/ 41 w 41"/>
                  <a:gd name="T13" fmla="*/ 31 h 40"/>
                  <a:gd name="T14" fmla="*/ 26 w 41"/>
                  <a:gd name="T15" fmla="*/ 40 h 40"/>
                  <a:gd name="T16" fmla="*/ 14 w 41"/>
                  <a:gd name="T17" fmla="*/ 33 h 40"/>
                  <a:gd name="T18" fmla="*/ 0 w 41"/>
                  <a:gd name="T19" fmla="*/ 3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0">
                    <a:moveTo>
                      <a:pt x="0" y="34"/>
                    </a:moveTo>
                    <a:cubicBezTo>
                      <a:pt x="12" y="32"/>
                      <a:pt x="15" y="23"/>
                      <a:pt x="29" y="23"/>
                    </a:cubicBezTo>
                    <a:cubicBezTo>
                      <a:pt x="30" y="21"/>
                      <a:pt x="28" y="20"/>
                      <a:pt x="28" y="18"/>
                    </a:cubicBezTo>
                    <a:cubicBezTo>
                      <a:pt x="23" y="20"/>
                      <a:pt x="16" y="20"/>
                      <a:pt x="11" y="22"/>
                    </a:cubicBezTo>
                    <a:cubicBezTo>
                      <a:pt x="10" y="17"/>
                      <a:pt x="17" y="9"/>
                      <a:pt x="3" y="7"/>
                    </a:cubicBezTo>
                    <a:cubicBezTo>
                      <a:pt x="14" y="0"/>
                      <a:pt x="19" y="18"/>
                      <a:pt x="34" y="17"/>
                    </a:cubicBezTo>
                    <a:cubicBezTo>
                      <a:pt x="33" y="24"/>
                      <a:pt x="37" y="28"/>
                      <a:pt x="41" y="31"/>
                    </a:cubicBezTo>
                    <a:cubicBezTo>
                      <a:pt x="37" y="34"/>
                      <a:pt x="32" y="38"/>
                      <a:pt x="26" y="40"/>
                    </a:cubicBezTo>
                    <a:cubicBezTo>
                      <a:pt x="19" y="40"/>
                      <a:pt x="16" y="37"/>
                      <a:pt x="14" y="33"/>
                    </a:cubicBezTo>
                    <a:cubicBezTo>
                      <a:pt x="9" y="37"/>
                      <a:pt x="9" y="34"/>
                      <a:pt x="0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5" name="Freeform 155"/>
              <p:cNvSpPr/>
              <p:nvPr/>
            </p:nvSpPr>
            <p:spPr bwMode="auto">
              <a:xfrm>
                <a:off x="6806" y="1531"/>
                <a:ext cx="11" cy="9"/>
              </a:xfrm>
              <a:custGeom>
                <a:avLst/>
                <a:gdLst>
                  <a:gd name="T0" fmla="*/ 1 w 16"/>
                  <a:gd name="T1" fmla="*/ 0 h 13"/>
                  <a:gd name="T2" fmla="*/ 15 w 16"/>
                  <a:gd name="T3" fmla="*/ 10 h 13"/>
                  <a:gd name="T4" fmla="*/ 4 w 16"/>
                  <a:gd name="T5" fmla="*/ 13 h 13"/>
                  <a:gd name="T6" fmla="*/ 1 w 16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3">
                    <a:moveTo>
                      <a:pt x="1" y="0"/>
                    </a:moveTo>
                    <a:cubicBezTo>
                      <a:pt x="16" y="0"/>
                      <a:pt x="1" y="9"/>
                      <a:pt x="15" y="10"/>
                    </a:cubicBezTo>
                    <a:cubicBezTo>
                      <a:pt x="11" y="11"/>
                      <a:pt x="9" y="13"/>
                      <a:pt x="4" y="13"/>
                    </a:cubicBezTo>
                    <a:cubicBezTo>
                      <a:pt x="7" y="7"/>
                      <a:pt x="0" y="6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6" name="Freeform 156"/>
              <p:cNvSpPr/>
              <p:nvPr/>
            </p:nvSpPr>
            <p:spPr bwMode="auto">
              <a:xfrm>
                <a:off x="6879" y="1088"/>
                <a:ext cx="8" cy="8"/>
              </a:xfrm>
              <a:custGeom>
                <a:avLst/>
                <a:gdLst>
                  <a:gd name="T0" fmla="*/ 0 w 11"/>
                  <a:gd name="T1" fmla="*/ 10 h 12"/>
                  <a:gd name="T2" fmla="*/ 1 w 11"/>
                  <a:gd name="T3" fmla="*/ 1 h 12"/>
                  <a:gd name="T4" fmla="*/ 10 w 11"/>
                  <a:gd name="T5" fmla="*/ 0 h 12"/>
                  <a:gd name="T6" fmla="*/ 0 w 11"/>
                  <a:gd name="T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2">
                    <a:moveTo>
                      <a:pt x="0" y="10"/>
                    </a:moveTo>
                    <a:cubicBezTo>
                      <a:pt x="7" y="6"/>
                      <a:pt x="2" y="6"/>
                      <a:pt x="1" y="1"/>
                    </a:cubicBezTo>
                    <a:cubicBezTo>
                      <a:pt x="5" y="2"/>
                      <a:pt x="6" y="0"/>
                      <a:pt x="10" y="0"/>
                    </a:cubicBezTo>
                    <a:cubicBezTo>
                      <a:pt x="6" y="3"/>
                      <a:pt x="11" y="12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7" name="Freeform 157"/>
              <p:cNvSpPr/>
              <p:nvPr/>
            </p:nvSpPr>
            <p:spPr bwMode="auto">
              <a:xfrm>
                <a:off x="6897" y="1036"/>
                <a:ext cx="10" cy="6"/>
              </a:xfrm>
              <a:custGeom>
                <a:avLst/>
                <a:gdLst>
                  <a:gd name="T0" fmla="*/ 0 w 15"/>
                  <a:gd name="T1" fmla="*/ 3 h 8"/>
                  <a:gd name="T2" fmla="*/ 12 w 15"/>
                  <a:gd name="T3" fmla="*/ 7 h 8"/>
                  <a:gd name="T4" fmla="*/ 0 w 15"/>
                  <a:gd name="T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8">
                    <a:moveTo>
                      <a:pt x="0" y="3"/>
                    </a:moveTo>
                    <a:cubicBezTo>
                      <a:pt x="5" y="1"/>
                      <a:pt x="15" y="0"/>
                      <a:pt x="12" y="7"/>
                    </a:cubicBezTo>
                    <a:cubicBezTo>
                      <a:pt x="5" y="8"/>
                      <a:pt x="8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8" name="Freeform 158"/>
              <p:cNvSpPr/>
              <p:nvPr/>
            </p:nvSpPr>
            <p:spPr bwMode="auto">
              <a:xfrm>
                <a:off x="6948" y="1017"/>
                <a:ext cx="29" cy="11"/>
              </a:xfrm>
              <a:custGeom>
                <a:avLst/>
                <a:gdLst>
                  <a:gd name="T0" fmla="*/ 0 w 43"/>
                  <a:gd name="T1" fmla="*/ 7 h 16"/>
                  <a:gd name="T2" fmla="*/ 24 w 43"/>
                  <a:gd name="T3" fmla="*/ 8 h 16"/>
                  <a:gd name="T4" fmla="*/ 32 w 43"/>
                  <a:gd name="T5" fmla="*/ 0 h 16"/>
                  <a:gd name="T6" fmla="*/ 43 w 43"/>
                  <a:gd name="T7" fmla="*/ 14 h 16"/>
                  <a:gd name="T8" fmla="*/ 22 w 43"/>
                  <a:gd name="T9" fmla="*/ 9 h 16"/>
                  <a:gd name="T10" fmla="*/ 0 w 43"/>
                  <a:gd name="T11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6">
                    <a:moveTo>
                      <a:pt x="0" y="7"/>
                    </a:moveTo>
                    <a:cubicBezTo>
                      <a:pt x="0" y="2"/>
                      <a:pt x="22" y="6"/>
                      <a:pt x="24" y="8"/>
                    </a:cubicBezTo>
                    <a:cubicBezTo>
                      <a:pt x="30" y="8"/>
                      <a:pt x="30" y="3"/>
                      <a:pt x="32" y="0"/>
                    </a:cubicBezTo>
                    <a:cubicBezTo>
                      <a:pt x="38" y="4"/>
                      <a:pt x="39" y="10"/>
                      <a:pt x="43" y="14"/>
                    </a:cubicBezTo>
                    <a:cubicBezTo>
                      <a:pt x="38" y="16"/>
                      <a:pt x="15" y="13"/>
                      <a:pt x="22" y="9"/>
                    </a:cubicBezTo>
                    <a:cubicBezTo>
                      <a:pt x="14" y="9"/>
                      <a:pt x="7" y="10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9" name="Freeform 159"/>
              <p:cNvSpPr/>
              <p:nvPr/>
            </p:nvSpPr>
            <p:spPr bwMode="auto">
              <a:xfrm>
                <a:off x="6964" y="1129"/>
                <a:ext cx="12" cy="7"/>
              </a:xfrm>
              <a:custGeom>
                <a:avLst/>
                <a:gdLst>
                  <a:gd name="T0" fmla="*/ 0 w 18"/>
                  <a:gd name="T1" fmla="*/ 4 h 10"/>
                  <a:gd name="T2" fmla="*/ 18 w 18"/>
                  <a:gd name="T3" fmla="*/ 7 h 10"/>
                  <a:gd name="T4" fmla="*/ 0 w 18"/>
                  <a:gd name="T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0">
                    <a:moveTo>
                      <a:pt x="0" y="4"/>
                    </a:moveTo>
                    <a:cubicBezTo>
                      <a:pt x="4" y="0"/>
                      <a:pt x="16" y="5"/>
                      <a:pt x="18" y="7"/>
                    </a:cubicBezTo>
                    <a:cubicBezTo>
                      <a:pt x="15" y="10"/>
                      <a:pt x="6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0" name="Freeform 160"/>
              <p:cNvSpPr/>
              <p:nvPr/>
            </p:nvSpPr>
            <p:spPr bwMode="auto">
              <a:xfrm>
                <a:off x="7007" y="1160"/>
                <a:ext cx="16" cy="4"/>
              </a:xfrm>
              <a:custGeom>
                <a:avLst/>
                <a:gdLst>
                  <a:gd name="T0" fmla="*/ 0 w 22"/>
                  <a:gd name="T1" fmla="*/ 4 h 6"/>
                  <a:gd name="T2" fmla="*/ 22 w 22"/>
                  <a:gd name="T3" fmla="*/ 0 h 6"/>
                  <a:gd name="T4" fmla="*/ 14 w 22"/>
                  <a:gd name="T5" fmla="*/ 5 h 6"/>
                  <a:gd name="T6" fmla="*/ 0 w 22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6">
                    <a:moveTo>
                      <a:pt x="0" y="4"/>
                    </a:moveTo>
                    <a:cubicBezTo>
                      <a:pt x="8" y="3"/>
                      <a:pt x="13" y="0"/>
                      <a:pt x="22" y="0"/>
                    </a:cubicBezTo>
                    <a:cubicBezTo>
                      <a:pt x="21" y="4"/>
                      <a:pt x="18" y="5"/>
                      <a:pt x="14" y="5"/>
                    </a:cubicBezTo>
                    <a:cubicBezTo>
                      <a:pt x="10" y="6"/>
                      <a:pt x="5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1" name="Freeform 161"/>
              <p:cNvSpPr/>
              <p:nvPr/>
            </p:nvSpPr>
            <p:spPr bwMode="auto">
              <a:xfrm>
                <a:off x="7003" y="1299"/>
                <a:ext cx="9" cy="5"/>
              </a:xfrm>
              <a:custGeom>
                <a:avLst/>
                <a:gdLst>
                  <a:gd name="T0" fmla="*/ 0 w 13"/>
                  <a:gd name="T1" fmla="*/ 4 h 8"/>
                  <a:gd name="T2" fmla="*/ 1 w 13"/>
                  <a:gd name="T3" fmla="*/ 0 h 8"/>
                  <a:gd name="T4" fmla="*/ 11 w 13"/>
                  <a:gd name="T5" fmla="*/ 3 h 8"/>
                  <a:gd name="T6" fmla="*/ 0 w 13"/>
                  <a:gd name="T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8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4" y="1"/>
                      <a:pt x="12" y="0"/>
                      <a:pt x="11" y="3"/>
                    </a:cubicBezTo>
                    <a:cubicBezTo>
                      <a:pt x="13" y="8"/>
                      <a:pt x="4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2" name="Freeform 162"/>
              <p:cNvSpPr/>
              <p:nvPr/>
            </p:nvSpPr>
            <p:spPr bwMode="auto">
              <a:xfrm>
                <a:off x="7011" y="1308"/>
                <a:ext cx="14" cy="6"/>
              </a:xfrm>
              <a:custGeom>
                <a:avLst/>
                <a:gdLst>
                  <a:gd name="T0" fmla="*/ 0 w 19"/>
                  <a:gd name="T1" fmla="*/ 5 h 9"/>
                  <a:gd name="T2" fmla="*/ 12 w 19"/>
                  <a:gd name="T3" fmla="*/ 0 h 9"/>
                  <a:gd name="T4" fmla="*/ 13 w 19"/>
                  <a:gd name="T5" fmla="*/ 9 h 9"/>
                  <a:gd name="T6" fmla="*/ 0 w 19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9">
                    <a:moveTo>
                      <a:pt x="0" y="5"/>
                    </a:moveTo>
                    <a:cubicBezTo>
                      <a:pt x="1" y="1"/>
                      <a:pt x="6" y="0"/>
                      <a:pt x="12" y="0"/>
                    </a:cubicBezTo>
                    <a:cubicBezTo>
                      <a:pt x="11" y="4"/>
                      <a:pt x="19" y="6"/>
                      <a:pt x="13" y="9"/>
                    </a:cubicBezTo>
                    <a:cubicBezTo>
                      <a:pt x="6" y="9"/>
                      <a:pt x="8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3" name="Freeform 163"/>
              <p:cNvSpPr/>
              <p:nvPr/>
            </p:nvSpPr>
            <p:spPr bwMode="auto">
              <a:xfrm>
                <a:off x="7004" y="1588"/>
                <a:ext cx="14" cy="6"/>
              </a:xfrm>
              <a:custGeom>
                <a:avLst/>
                <a:gdLst>
                  <a:gd name="T0" fmla="*/ 0 w 20"/>
                  <a:gd name="T1" fmla="*/ 2 h 9"/>
                  <a:gd name="T2" fmla="*/ 20 w 20"/>
                  <a:gd name="T3" fmla="*/ 5 h 9"/>
                  <a:gd name="T4" fmla="*/ 14 w 20"/>
                  <a:gd name="T5" fmla="*/ 4 h 9"/>
                  <a:gd name="T6" fmla="*/ 7 w 20"/>
                  <a:gd name="T7" fmla="*/ 9 h 9"/>
                  <a:gd name="T8" fmla="*/ 0 w 20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0" y="2"/>
                    </a:moveTo>
                    <a:cubicBezTo>
                      <a:pt x="10" y="3"/>
                      <a:pt x="13" y="0"/>
                      <a:pt x="20" y="5"/>
                    </a:cubicBezTo>
                    <a:cubicBezTo>
                      <a:pt x="20" y="7"/>
                      <a:pt x="14" y="6"/>
                      <a:pt x="14" y="4"/>
                    </a:cubicBezTo>
                    <a:cubicBezTo>
                      <a:pt x="11" y="5"/>
                      <a:pt x="8" y="6"/>
                      <a:pt x="7" y="9"/>
                    </a:cubicBezTo>
                    <a:cubicBezTo>
                      <a:pt x="2" y="8"/>
                      <a:pt x="0" y="6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4" name="Freeform 164"/>
              <p:cNvSpPr/>
              <p:nvPr/>
            </p:nvSpPr>
            <p:spPr bwMode="auto">
              <a:xfrm>
                <a:off x="7007" y="1595"/>
                <a:ext cx="28" cy="12"/>
              </a:xfrm>
              <a:custGeom>
                <a:avLst/>
                <a:gdLst>
                  <a:gd name="T0" fmla="*/ 0 w 41"/>
                  <a:gd name="T1" fmla="*/ 0 h 18"/>
                  <a:gd name="T2" fmla="*/ 41 w 41"/>
                  <a:gd name="T3" fmla="*/ 18 h 18"/>
                  <a:gd name="T4" fmla="*/ 0 w 41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18">
                    <a:moveTo>
                      <a:pt x="0" y="0"/>
                    </a:moveTo>
                    <a:cubicBezTo>
                      <a:pt x="12" y="9"/>
                      <a:pt x="33" y="6"/>
                      <a:pt x="41" y="18"/>
                    </a:cubicBezTo>
                    <a:cubicBezTo>
                      <a:pt x="33" y="14"/>
                      <a:pt x="4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5" name="Freeform 165"/>
              <p:cNvSpPr/>
              <p:nvPr/>
            </p:nvSpPr>
            <p:spPr bwMode="auto">
              <a:xfrm>
                <a:off x="7073" y="1231"/>
                <a:ext cx="12" cy="4"/>
              </a:xfrm>
              <a:custGeom>
                <a:avLst/>
                <a:gdLst>
                  <a:gd name="T0" fmla="*/ 0 w 17"/>
                  <a:gd name="T1" fmla="*/ 1 h 6"/>
                  <a:gd name="T2" fmla="*/ 16 w 17"/>
                  <a:gd name="T3" fmla="*/ 6 h 6"/>
                  <a:gd name="T4" fmla="*/ 0 w 17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">
                    <a:moveTo>
                      <a:pt x="0" y="1"/>
                    </a:moveTo>
                    <a:cubicBezTo>
                      <a:pt x="5" y="1"/>
                      <a:pt x="17" y="0"/>
                      <a:pt x="16" y="6"/>
                    </a:cubicBezTo>
                    <a:cubicBezTo>
                      <a:pt x="9" y="5"/>
                      <a:pt x="7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6" name="Freeform 166"/>
              <p:cNvSpPr/>
              <p:nvPr/>
            </p:nvSpPr>
            <p:spPr bwMode="auto">
              <a:xfrm>
                <a:off x="7051" y="1576"/>
                <a:ext cx="8" cy="8"/>
              </a:xfrm>
              <a:custGeom>
                <a:avLst/>
                <a:gdLst>
                  <a:gd name="T0" fmla="*/ 0 w 11"/>
                  <a:gd name="T1" fmla="*/ 8 h 11"/>
                  <a:gd name="T2" fmla="*/ 11 w 11"/>
                  <a:gd name="T3" fmla="*/ 1 h 11"/>
                  <a:gd name="T4" fmla="*/ 8 w 11"/>
                  <a:gd name="T5" fmla="*/ 11 h 11"/>
                  <a:gd name="T6" fmla="*/ 0 w 11"/>
                  <a:gd name="T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1">
                    <a:moveTo>
                      <a:pt x="0" y="8"/>
                    </a:moveTo>
                    <a:cubicBezTo>
                      <a:pt x="2" y="4"/>
                      <a:pt x="4" y="0"/>
                      <a:pt x="11" y="1"/>
                    </a:cubicBezTo>
                    <a:cubicBezTo>
                      <a:pt x="10" y="5"/>
                      <a:pt x="11" y="9"/>
                      <a:pt x="8" y="11"/>
                    </a:cubicBezTo>
                    <a:cubicBezTo>
                      <a:pt x="6" y="9"/>
                      <a:pt x="3" y="8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7" name="Freeform 167"/>
              <p:cNvSpPr/>
              <p:nvPr/>
            </p:nvSpPr>
            <p:spPr bwMode="auto">
              <a:xfrm>
                <a:off x="7093" y="1273"/>
                <a:ext cx="43" cy="18"/>
              </a:xfrm>
              <a:custGeom>
                <a:avLst/>
                <a:gdLst>
                  <a:gd name="T0" fmla="*/ 0 w 62"/>
                  <a:gd name="T1" fmla="*/ 2 h 26"/>
                  <a:gd name="T2" fmla="*/ 18 w 62"/>
                  <a:gd name="T3" fmla="*/ 1 h 26"/>
                  <a:gd name="T4" fmla="*/ 36 w 62"/>
                  <a:gd name="T5" fmla="*/ 7 h 26"/>
                  <a:gd name="T6" fmla="*/ 62 w 62"/>
                  <a:gd name="T7" fmla="*/ 26 h 26"/>
                  <a:gd name="T8" fmla="*/ 35 w 62"/>
                  <a:gd name="T9" fmla="*/ 13 h 26"/>
                  <a:gd name="T10" fmla="*/ 19 w 62"/>
                  <a:gd name="T11" fmla="*/ 6 h 26"/>
                  <a:gd name="T12" fmla="*/ 0 w 62"/>
                  <a:gd name="T13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26">
                    <a:moveTo>
                      <a:pt x="0" y="2"/>
                    </a:moveTo>
                    <a:cubicBezTo>
                      <a:pt x="6" y="0"/>
                      <a:pt x="12" y="0"/>
                      <a:pt x="18" y="1"/>
                    </a:cubicBezTo>
                    <a:cubicBezTo>
                      <a:pt x="24" y="2"/>
                      <a:pt x="30" y="4"/>
                      <a:pt x="36" y="7"/>
                    </a:cubicBezTo>
                    <a:cubicBezTo>
                      <a:pt x="48" y="11"/>
                      <a:pt x="58" y="19"/>
                      <a:pt x="62" y="26"/>
                    </a:cubicBezTo>
                    <a:cubicBezTo>
                      <a:pt x="54" y="23"/>
                      <a:pt x="45" y="18"/>
                      <a:pt x="35" y="13"/>
                    </a:cubicBezTo>
                    <a:cubicBezTo>
                      <a:pt x="30" y="11"/>
                      <a:pt x="25" y="8"/>
                      <a:pt x="19" y="6"/>
                    </a:cubicBezTo>
                    <a:cubicBezTo>
                      <a:pt x="14" y="4"/>
                      <a:pt x="7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8" name="Freeform 168"/>
              <p:cNvSpPr/>
              <p:nvPr/>
            </p:nvSpPr>
            <p:spPr bwMode="auto">
              <a:xfrm>
                <a:off x="7148" y="1316"/>
                <a:ext cx="19" cy="13"/>
              </a:xfrm>
              <a:custGeom>
                <a:avLst/>
                <a:gdLst>
                  <a:gd name="T0" fmla="*/ 0 w 27"/>
                  <a:gd name="T1" fmla="*/ 7 h 18"/>
                  <a:gd name="T2" fmla="*/ 17 w 27"/>
                  <a:gd name="T3" fmla="*/ 9 h 18"/>
                  <a:gd name="T4" fmla="*/ 11 w 27"/>
                  <a:gd name="T5" fmla="*/ 3 h 18"/>
                  <a:gd name="T6" fmla="*/ 26 w 27"/>
                  <a:gd name="T7" fmla="*/ 11 h 18"/>
                  <a:gd name="T8" fmla="*/ 20 w 27"/>
                  <a:gd name="T9" fmla="*/ 18 h 18"/>
                  <a:gd name="T10" fmla="*/ 0 w 27"/>
                  <a:gd name="T1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8">
                    <a:moveTo>
                      <a:pt x="0" y="7"/>
                    </a:moveTo>
                    <a:cubicBezTo>
                      <a:pt x="3" y="2"/>
                      <a:pt x="8" y="9"/>
                      <a:pt x="17" y="9"/>
                    </a:cubicBezTo>
                    <a:cubicBezTo>
                      <a:pt x="18" y="5"/>
                      <a:pt x="16" y="4"/>
                      <a:pt x="11" y="3"/>
                    </a:cubicBezTo>
                    <a:cubicBezTo>
                      <a:pt x="18" y="0"/>
                      <a:pt x="23" y="8"/>
                      <a:pt x="26" y="11"/>
                    </a:cubicBezTo>
                    <a:cubicBezTo>
                      <a:pt x="27" y="16"/>
                      <a:pt x="19" y="13"/>
                      <a:pt x="20" y="18"/>
                    </a:cubicBezTo>
                    <a:cubicBezTo>
                      <a:pt x="10" y="16"/>
                      <a:pt x="7" y="11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9" name="Freeform 169"/>
              <p:cNvSpPr/>
              <p:nvPr/>
            </p:nvSpPr>
            <p:spPr bwMode="auto">
              <a:xfrm>
                <a:off x="7149" y="1542"/>
                <a:ext cx="21" cy="8"/>
              </a:xfrm>
              <a:custGeom>
                <a:avLst/>
                <a:gdLst>
                  <a:gd name="T0" fmla="*/ 0 w 29"/>
                  <a:gd name="T1" fmla="*/ 1 h 11"/>
                  <a:gd name="T2" fmla="*/ 16 w 29"/>
                  <a:gd name="T3" fmla="*/ 3 h 11"/>
                  <a:gd name="T4" fmla="*/ 29 w 29"/>
                  <a:gd name="T5" fmla="*/ 11 h 11"/>
                  <a:gd name="T6" fmla="*/ 16 w 29"/>
                  <a:gd name="T7" fmla="*/ 7 h 11"/>
                  <a:gd name="T8" fmla="*/ 0 w 29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0" y="1"/>
                    </a:moveTo>
                    <a:cubicBezTo>
                      <a:pt x="5" y="0"/>
                      <a:pt x="10" y="1"/>
                      <a:pt x="16" y="3"/>
                    </a:cubicBezTo>
                    <a:cubicBezTo>
                      <a:pt x="21" y="6"/>
                      <a:pt x="26" y="9"/>
                      <a:pt x="29" y="11"/>
                    </a:cubicBezTo>
                    <a:cubicBezTo>
                      <a:pt x="24" y="11"/>
                      <a:pt x="20" y="9"/>
                      <a:pt x="16" y="7"/>
                    </a:cubicBezTo>
                    <a:cubicBezTo>
                      <a:pt x="11" y="4"/>
                      <a:pt x="6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0" name="Freeform 170"/>
              <p:cNvSpPr/>
              <p:nvPr/>
            </p:nvSpPr>
            <p:spPr bwMode="auto">
              <a:xfrm>
                <a:off x="7342" y="1560"/>
                <a:ext cx="11" cy="8"/>
              </a:xfrm>
              <a:custGeom>
                <a:avLst/>
                <a:gdLst>
                  <a:gd name="T0" fmla="*/ 0 w 16"/>
                  <a:gd name="T1" fmla="*/ 4 h 11"/>
                  <a:gd name="T2" fmla="*/ 5 w 16"/>
                  <a:gd name="T3" fmla="*/ 0 h 11"/>
                  <a:gd name="T4" fmla="*/ 11 w 16"/>
                  <a:gd name="T5" fmla="*/ 11 h 11"/>
                  <a:gd name="T6" fmla="*/ 0 w 16"/>
                  <a:gd name="T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1">
                    <a:moveTo>
                      <a:pt x="0" y="4"/>
                    </a:moveTo>
                    <a:cubicBezTo>
                      <a:pt x="1" y="2"/>
                      <a:pt x="4" y="1"/>
                      <a:pt x="5" y="0"/>
                    </a:cubicBezTo>
                    <a:cubicBezTo>
                      <a:pt x="9" y="4"/>
                      <a:pt x="16" y="7"/>
                      <a:pt x="11" y="11"/>
                    </a:cubicBezTo>
                    <a:cubicBezTo>
                      <a:pt x="5" y="10"/>
                      <a:pt x="4" y="7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1" name="Freeform 171"/>
              <p:cNvSpPr/>
              <p:nvPr/>
            </p:nvSpPr>
            <p:spPr bwMode="auto">
              <a:xfrm>
                <a:off x="3519" y="1677"/>
                <a:ext cx="20" cy="9"/>
              </a:xfrm>
              <a:custGeom>
                <a:avLst/>
                <a:gdLst>
                  <a:gd name="T0" fmla="*/ 15 w 29"/>
                  <a:gd name="T1" fmla="*/ 6 h 13"/>
                  <a:gd name="T2" fmla="*/ 4 w 29"/>
                  <a:gd name="T3" fmla="*/ 10 h 13"/>
                  <a:gd name="T4" fmla="*/ 0 w 29"/>
                  <a:gd name="T5" fmla="*/ 7 h 13"/>
                  <a:gd name="T6" fmla="*/ 7 w 29"/>
                  <a:gd name="T7" fmla="*/ 0 h 13"/>
                  <a:gd name="T8" fmla="*/ 15 w 29"/>
                  <a:gd name="T9" fmla="*/ 13 h 13"/>
                  <a:gd name="T10" fmla="*/ 15 w 29"/>
                  <a:gd name="T11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3">
                    <a:moveTo>
                      <a:pt x="15" y="6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4" y="8"/>
                      <a:pt x="3" y="6"/>
                      <a:pt x="0" y="7"/>
                    </a:cubicBezTo>
                    <a:cubicBezTo>
                      <a:pt x="3" y="5"/>
                      <a:pt x="2" y="1"/>
                      <a:pt x="7" y="0"/>
                    </a:cubicBezTo>
                    <a:cubicBezTo>
                      <a:pt x="8" y="7"/>
                      <a:pt x="29" y="5"/>
                      <a:pt x="15" y="13"/>
                    </a:cubicBezTo>
                    <a:cubicBezTo>
                      <a:pt x="16" y="11"/>
                      <a:pt x="16" y="9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2" name="Freeform 172"/>
              <p:cNvSpPr/>
              <p:nvPr/>
            </p:nvSpPr>
            <p:spPr bwMode="auto">
              <a:xfrm>
                <a:off x="3806" y="1677"/>
                <a:ext cx="24" cy="7"/>
              </a:xfrm>
              <a:custGeom>
                <a:avLst/>
                <a:gdLst>
                  <a:gd name="T0" fmla="*/ 0 w 35"/>
                  <a:gd name="T1" fmla="*/ 10 h 10"/>
                  <a:gd name="T2" fmla="*/ 35 w 35"/>
                  <a:gd name="T3" fmla="*/ 3 h 10"/>
                  <a:gd name="T4" fmla="*/ 0 w 35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0">
                    <a:moveTo>
                      <a:pt x="0" y="10"/>
                    </a:moveTo>
                    <a:cubicBezTo>
                      <a:pt x="8" y="4"/>
                      <a:pt x="29" y="0"/>
                      <a:pt x="35" y="3"/>
                    </a:cubicBezTo>
                    <a:cubicBezTo>
                      <a:pt x="27" y="5"/>
                      <a:pt x="12" y="8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3" name="Freeform 173"/>
              <p:cNvSpPr/>
              <p:nvPr/>
            </p:nvSpPr>
            <p:spPr bwMode="auto">
              <a:xfrm>
                <a:off x="3862" y="1634"/>
                <a:ext cx="24" cy="13"/>
              </a:xfrm>
              <a:custGeom>
                <a:avLst/>
                <a:gdLst>
                  <a:gd name="T0" fmla="*/ 23 w 35"/>
                  <a:gd name="T1" fmla="*/ 17 h 18"/>
                  <a:gd name="T2" fmla="*/ 9 w 35"/>
                  <a:gd name="T3" fmla="*/ 18 h 18"/>
                  <a:gd name="T4" fmla="*/ 0 w 35"/>
                  <a:gd name="T5" fmla="*/ 11 h 18"/>
                  <a:gd name="T6" fmla="*/ 18 w 35"/>
                  <a:gd name="T7" fmla="*/ 0 h 18"/>
                  <a:gd name="T8" fmla="*/ 17 w 35"/>
                  <a:gd name="T9" fmla="*/ 13 h 18"/>
                  <a:gd name="T10" fmla="*/ 28 w 35"/>
                  <a:gd name="T11" fmla="*/ 11 h 18"/>
                  <a:gd name="T12" fmla="*/ 23 w 35"/>
                  <a:gd name="T1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8">
                    <a:moveTo>
                      <a:pt x="23" y="17"/>
                    </a:moveTo>
                    <a:cubicBezTo>
                      <a:pt x="18" y="17"/>
                      <a:pt x="16" y="15"/>
                      <a:pt x="9" y="18"/>
                    </a:cubicBezTo>
                    <a:cubicBezTo>
                      <a:pt x="10" y="13"/>
                      <a:pt x="10" y="7"/>
                      <a:pt x="0" y="11"/>
                    </a:cubicBezTo>
                    <a:cubicBezTo>
                      <a:pt x="6" y="8"/>
                      <a:pt x="13" y="4"/>
                      <a:pt x="18" y="0"/>
                    </a:cubicBezTo>
                    <a:cubicBezTo>
                      <a:pt x="17" y="7"/>
                      <a:pt x="28" y="9"/>
                      <a:pt x="17" y="13"/>
                    </a:cubicBezTo>
                    <a:cubicBezTo>
                      <a:pt x="20" y="17"/>
                      <a:pt x="23" y="13"/>
                      <a:pt x="28" y="11"/>
                    </a:cubicBezTo>
                    <a:cubicBezTo>
                      <a:pt x="35" y="11"/>
                      <a:pt x="19" y="14"/>
                      <a:pt x="2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4" name="Freeform 174"/>
              <p:cNvSpPr/>
              <p:nvPr/>
            </p:nvSpPr>
            <p:spPr bwMode="auto">
              <a:xfrm>
                <a:off x="3962" y="1656"/>
                <a:ext cx="15" cy="11"/>
              </a:xfrm>
              <a:custGeom>
                <a:avLst/>
                <a:gdLst>
                  <a:gd name="T0" fmla="*/ 4 w 21"/>
                  <a:gd name="T1" fmla="*/ 15 h 15"/>
                  <a:gd name="T2" fmla="*/ 21 w 21"/>
                  <a:gd name="T3" fmla="*/ 6 h 15"/>
                  <a:gd name="T4" fmla="*/ 4 w 21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5">
                    <a:moveTo>
                      <a:pt x="4" y="15"/>
                    </a:moveTo>
                    <a:cubicBezTo>
                      <a:pt x="0" y="7"/>
                      <a:pt x="18" y="0"/>
                      <a:pt x="21" y="6"/>
                    </a:cubicBezTo>
                    <a:cubicBezTo>
                      <a:pt x="3" y="8"/>
                      <a:pt x="13" y="9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5" name="Freeform 175"/>
              <p:cNvSpPr/>
              <p:nvPr/>
            </p:nvSpPr>
            <p:spPr bwMode="auto">
              <a:xfrm>
                <a:off x="3964" y="1625"/>
                <a:ext cx="11" cy="4"/>
              </a:xfrm>
              <a:custGeom>
                <a:avLst/>
                <a:gdLst>
                  <a:gd name="T0" fmla="*/ 16 w 17"/>
                  <a:gd name="T1" fmla="*/ 0 h 6"/>
                  <a:gd name="T2" fmla="*/ 0 w 17"/>
                  <a:gd name="T3" fmla="*/ 5 h 6"/>
                  <a:gd name="T4" fmla="*/ 3 w 17"/>
                  <a:gd name="T5" fmla="*/ 0 h 6"/>
                  <a:gd name="T6" fmla="*/ 16 w 1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6">
                    <a:moveTo>
                      <a:pt x="16" y="0"/>
                    </a:moveTo>
                    <a:cubicBezTo>
                      <a:pt x="17" y="4"/>
                      <a:pt x="3" y="6"/>
                      <a:pt x="0" y="5"/>
                    </a:cubicBezTo>
                    <a:cubicBezTo>
                      <a:pt x="0" y="3"/>
                      <a:pt x="3" y="2"/>
                      <a:pt x="3" y="0"/>
                    </a:cubicBezTo>
                    <a:cubicBezTo>
                      <a:pt x="4" y="3"/>
                      <a:pt x="7" y="4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6" name="Freeform 176"/>
              <p:cNvSpPr>
                <a:spLocks noEditPoints="1"/>
              </p:cNvSpPr>
              <p:nvPr/>
            </p:nvSpPr>
            <p:spPr bwMode="auto">
              <a:xfrm>
                <a:off x="4166" y="979"/>
                <a:ext cx="3063" cy="644"/>
              </a:xfrm>
              <a:custGeom>
                <a:avLst/>
                <a:gdLst>
                  <a:gd name="T0" fmla="*/ 588 w 4415"/>
                  <a:gd name="T1" fmla="*/ 870 h 927"/>
                  <a:gd name="T2" fmla="*/ 1347 w 4415"/>
                  <a:gd name="T3" fmla="*/ 782 h 927"/>
                  <a:gd name="T4" fmla="*/ 1335 w 4415"/>
                  <a:gd name="T5" fmla="*/ 827 h 927"/>
                  <a:gd name="T6" fmla="*/ 1896 w 4415"/>
                  <a:gd name="T7" fmla="*/ 756 h 927"/>
                  <a:gd name="T8" fmla="*/ 2463 w 4415"/>
                  <a:gd name="T9" fmla="*/ 726 h 927"/>
                  <a:gd name="T10" fmla="*/ 2681 w 4415"/>
                  <a:gd name="T11" fmla="*/ 715 h 927"/>
                  <a:gd name="T12" fmla="*/ 2977 w 4415"/>
                  <a:gd name="T13" fmla="*/ 753 h 927"/>
                  <a:gd name="T14" fmla="*/ 2809 w 4415"/>
                  <a:gd name="T15" fmla="*/ 779 h 927"/>
                  <a:gd name="T16" fmla="*/ 2916 w 4415"/>
                  <a:gd name="T17" fmla="*/ 810 h 927"/>
                  <a:gd name="T18" fmla="*/ 3212 w 4415"/>
                  <a:gd name="T19" fmla="*/ 802 h 927"/>
                  <a:gd name="T20" fmla="*/ 3693 w 4415"/>
                  <a:gd name="T21" fmla="*/ 826 h 927"/>
                  <a:gd name="T22" fmla="*/ 4031 w 4415"/>
                  <a:gd name="T23" fmla="*/ 777 h 927"/>
                  <a:gd name="T24" fmla="*/ 4309 w 4415"/>
                  <a:gd name="T25" fmla="*/ 761 h 927"/>
                  <a:gd name="T26" fmla="*/ 4415 w 4415"/>
                  <a:gd name="T27" fmla="*/ 571 h 927"/>
                  <a:gd name="T28" fmla="*/ 3852 w 4415"/>
                  <a:gd name="T29" fmla="*/ 444 h 927"/>
                  <a:gd name="T30" fmla="*/ 4196 w 4415"/>
                  <a:gd name="T31" fmla="*/ 344 h 927"/>
                  <a:gd name="T32" fmla="*/ 3805 w 4415"/>
                  <a:gd name="T33" fmla="*/ 229 h 927"/>
                  <a:gd name="T34" fmla="*/ 3586 w 4415"/>
                  <a:gd name="T35" fmla="*/ 191 h 927"/>
                  <a:gd name="T36" fmla="*/ 3792 w 4415"/>
                  <a:gd name="T37" fmla="*/ 178 h 927"/>
                  <a:gd name="T38" fmla="*/ 3434 w 4415"/>
                  <a:gd name="T39" fmla="*/ 103 h 927"/>
                  <a:gd name="T40" fmla="*/ 3674 w 4415"/>
                  <a:gd name="T41" fmla="*/ 77 h 927"/>
                  <a:gd name="T42" fmla="*/ 3468 w 4415"/>
                  <a:gd name="T43" fmla="*/ 47 h 927"/>
                  <a:gd name="T44" fmla="*/ 3679 w 4415"/>
                  <a:gd name="T45" fmla="*/ 41 h 927"/>
                  <a:gd name="T46" fmla="*/ 3309 w 4415"/>
                  <a:gd name="T47" fmla="*/ 0 h 927"/>
                  <a:gd name="T48" fmla="*/ 2768 w 4415"/>
                  <a:gd name="T49" fmla="*/ 6 h 927"/>
                  <a:gd name="T50" fmla="*/ 2417 w 4415"/>
                  <a:gd name="T51" fmla="*/ 32 h 927"/>
                  <a:gd name="T52" fmla="*/ 2135 w 4415"/>
                  <a:gd name="T53" fmla="*/ 61 h 927"/>
                  <a:gd name="T54" fmla="*/ 1499 w 4415"/>
                  <a:gd name="T55" fmla="*/ 153 h 927"/>
                  <a:gd name="T56" fmla="*/ 1411 w 4415"/>
                  <a:gd name="T57" fmla="*/ 181 h 927"/>
                  <a:gd name="T58" fmla="*/ 2004 w 4415"/>
                  <a:gd name="T59" fmla="*/ 112 h 927"/>
                  <a:gd name="T60" fmla="*/ 1735 w 4415"/>
                  <a:gd name="T61" fmla="*/ 155 h 927"/>
                  <a:gd name="T62" fmla="*/ 1447 w 4415"/>
                  <a:gd name="T63" fmla="*/ 227 h 927"/>
                  <a:gd name="T64" fmla="*/ 888 w 4415"/>
                  <a:gd name="T65" fmla="*/ 328 h 927"/>
                  <a:gd name="T66" fmla="*/ 864 w 4415"/>
                  <a:gd name="T67" fmla="*/ 404 h 927"/>
                  <a:gd name="T68" fmla="*/ 902 w 4415"/>
                  <a:gd name="T69" fmla="*/ 494 h 927"/>
                  <a:gd name="T70" fmla="*/ 1415 w 4415"/>
                  <a:gd name="T71" fmla="*/ 448 h 927"/>
                  <a:gd name="T72" fmla="*/ 812 w 4415"/>
                  <a:gd name="T73" fmla="*/ 592 h 927"/>
                  <a:gd name="T74" fmla="*/ 797 w 4415"/>
                  <a:gd name="T75" fmla="*/ 599 h 927"/>
                  <a:gd name="T76" fmla="*/ 820 w 4415"/>
                  <a:gd name="T77" fmla="*/ 616 h 927"/>
                  <a:gd name="T78" fmla="*/ 106 w 4415"/>
                  <a:gd name="T79" fmla="*/ 826 h 927"/>
                  <a:gd name="T80" fmla="*/ 1407 w 4415"/>
                  <a:gd name="T81" fmla="*/ 165 h 927"/>
                  <a:gd name="T82" fmla="*/ 108 w 4415"/>
                  <a:gd name="T83" fmla="*/ 845 h 927"/>
                  <a:gd name="T84" fmla="*/ 1501 w 4415"/>
                  <a:gd name="T85" fmla="*/ 514 h 927"/>
                  <a:gd name="T86" fmla="*/ 1913 w 4415"/>
                  <a:gd name="T87" fmla="*/ 456 h 927"/>
                  <a:gd name="T88" fmla="*/ 1538 w 4415"/>
                  <a:gd name="T89" fmla="*/ 508 h 927"/>
                  <a:gd name="T90" fmla="*/ 1126 w 4415"/>
                  <a:gd name="T91" fmla="*/ 562 h 927"/>
                  <a:gd name="T92" fmla="*/ 1589 w 4415"/>
                  <a:gd name="T93" fmla="*/ 463 h 927"/>
                  <a:gd name="T94" fmla="*/ 1765 w 4415"/>
                  <a:gd name="T95" fmla="*/ 173 h 927"/>
                  <a:gd name="T96" fmla="*/ 1924 w 4415"/>
                  <a:gd name="T97" fmla="*/ 452 h 927"/>
                  <a:gd name="T98" fmla="*/ 2127 w 4415"/>
                  <a:gd name="T99" fmla="*/ 90 h 927"/>
                  <a:gd name="T100" fmla="*/ 2244 w 4415"/>
                  <a:gd name="T101" fmla="*/ 38 h 927"/>
                  <a:gd name="T102" fmla="*/ 2565 w 4415"/>
                  <a:gd name="T103" fmla="*/ 744 h 927"/>
                  <a:gd name="T104" fmla="*/ 2559 w 4415"/>
                  <a:gd name="T105" fmla="*/ 16 h 927"/>
                  <a:gd name="T106" fmla="*/ 2686 w 4415"/>
                  <a:gd name="T107" fmla="*/ 48 h 927"/>
                  <a:gd name="T108" fmla="*/ 2939 w 4415"/>
                  <a:gd name="T109" fmla="*/ 86 h 927"/>
                  <a:gd name="T110" fmla="*/ 3017 w 4415"/>
                  <a:gd name="T111" fmla="*/ 739 h 927"/>
                  <a:gd name="T112" fmla="*/ 3097 w 4415"/>
                  <a:gd name="T113" fmla="*/ 730 h 927"/>
                  <a:gd name="T114" fmla="*/ 3095 w 4415"/>
                  <a:gd name="T115" fmla="*/ 106 h 927"/>
                  <a:gd name="T116" fmla="*/ 3158 w 4415"/>
                  <a:gd name="T117" fmla="*/ 76 h 927"/>
                  <a:gd name="T118" fmla="*/ 3280 w 4415"/>
                  <a:gd name="T119" fmla="*/ 197 h 927"/>
                  <a:gd name="T120" fmla="*/ 3326 w 4415"/>
                  <a:gd name="T121" fmla="*/ 60 h 927"/>
                  <a:gd name="T122" fmla="*/ 3655 w 4415"/>
                  <a:gd name="T123" fmla="*/ 92 h 927"/>
                  <a:gd name="T124" fmla="*/ 4012 w 4415"/>
                  <a:gd name="T125" fmla="*/ 248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415" h="927">
                    <a:moveTo>
                      <a:pt x="6" y="927"/>
                    </a:moveTo>
                    <a:cubicBezTo>
                      <a:pt x="25" y="926"/>
                      <a:pt x="51" y="922"/>
                      <a:pt x="64" y="916"/>
                    </a:cubicBezTo>
                    <a:cubicBezTo>
                      <a:pt x="74" y="925"/>
                      <a:pt x="107" y="904"/>
                      <a:pt x="114" y="918"/>
                    </a:cubicBezTo>
                    <a:cubicBezTo>
                      <a:pt x="123" y="917"/>
                      <a:pt x="116" y="909"/>
                      <a:pt x="126" y="908"/>
                    </a:cubicBezTo>
                    <a:cubicBezTo>
                      <a:pt x="133" y="909"/>
                      <a:pt x="139" y="911"/>
                      <a:pt x="146" y="911"/>
                    </a:cubicBezTo>
                    <a:cubicBezTo>
                      <a:pt x="151" y="905"/>
                      <a:pt x="165" y="905"/>
                      <a:pt x="169" y="909"/>
                    </a:cubicBezTo>
                    <a:cubicBezTo>
                      <a:pt x="166" y="910"/>
                      <a:pt x="167" y="912"/>
                      <a:pt x="165" y="913"/>
                    </a:cubicBezTo>
                    <a:cubicBezTo>
                      <a:pt x="156" y="910"/>
                      <a:pt x="134" y="916"/>
                      <a:pt x="126" y="922"/>
                    </a:cubicBezTo>
                    <a:cubicBezTo>
                      <a:pt x="142" y="918"/>
                      <a:pt x="163" y="917"/>
                      <a:pt x="176" y="911"/>
                    </a:cubicBezTo>
                    <a:cubicBezTo>
                      <a:pt x="173" y="911"/>
                      <a:pt x="170" y="912"/>
                      <a:pt x="169" y="911"/>
                    </a:cubicBezTo>
                    <a:cubicBezTo>
                      <a:pt x="175" y="910"/>
                      <a:pt x="175" y="906"/>
                      <a:pt x="181" y="905"/>
                    </a:cubicBezTo>
                    <a:cubicBezTo>
                      <a:pt x="183" y="908"/>
                      <a:pt x="176" y="911"/>
                      <a:pt x="184" y="909"/>
                    </a:cubicBezTo>
                    <a:cubicBezTo>
                      <a:pt x="187" y="907"/>
                      <a:pt x="188" y="904"/>
                      <a:pt x="192" y="903"/>
                    </a:cubicBezTo>
                    <a:cubicBezTo>
                      <a:pt x="207" y="904"/>
                      <a:pt x="229" y="901"/>
                      <a:pt x="242" y="895"/>
                    </a:cubicBezTo>
                    <a:cubicBezTo>
                      <a:pt x="253" y="898"/>
                      <a:pt x="268" y="894"/>
                      <a:pt x="281" y="891"/>
                    </a:cubicBezTo>
                    <a:cubicBezTo>
                      <a:pt x="294" y="889"/>
                      <a:pt x="306" y="887"/>
                      <a:pt x="309" y="896"/>
                    </a:cubicBezTo>
                    <a:cubicBezTo>
                      <a:pt x="326" y="890"/>
                      <a:pt x="344" y="886"/>
                      <a:pt x="362" y="889"/>
                    </a:cubicBezTo>
                    <a:cubicBezTo>
                      <a:pt x="366" y="888"/>
                      <a:pt x="362" y="884"/>
                      <a:pt x="367" y="883"/>
                    </a:cubicBezTo>
                    <a:cubicBezTo>
                      <a:pt x="386" y="888"/>
                      <a:pt x="410" y="871"/>
                      <a:pt x="432" y="870"/>
                    </a:cubicBezTo>
                    <a:cubicBezTo>
                      <a:pt x="432" y="876"/>
                      <a:pt x="410" y="873"/>
                      <a:pt x="418" y="879"/>
                    </a:cubicBezTo>
                    <a:cubicBezTo>
                      <a:pt x="447" y="867"/>
                      <a:pt x="475" y="874"/>
                      <a:pt x="499" y="869"/>
                    </a:cubicBezTo>
                    <a:cubicBezTo>
                      <a:pt x="499" y="872"/>
                      <a:pt x="489" y="872"/>
                      <a:pt x="491" y="876"/>
                    </a:cubicBezTo>
                    <a:cubicBezTo>
                      <a:pt x="498" y="875"/>
                      <a:pt x="513" y="875"/>
                      <a:pt x="521" y="871"/>
                    </a:cubicBezTo>
                    <a:cubicBezTo>
                      <a:pt x="522" y="873"/>
                      <a:pt x="525" y="873"/>
                      <a:pt x="525" y="876"/>
                    </a:cubicBezTo>
                    <a:cubicBezTo>
                      <a:pt x="540" y="870"/>
                      <a:pt x="555" y="873"/>
                      <a:pt x="573" y="873"/>
                    </a:cubicBezTo>
                    <a:cubicBezTo>
                      <a:pt x="576" y="869"/>
                      <a:pt x="567" y="869"/>
                      <a:pt x="572" y="867"/>
                    </a:cubicBezTo>
                    <a:cubicBezTo>
                      <a:pt x="576" y="867"/>
                      <a:pt x="581" y="866"/>
                      <a:pt x="585" y="865"/>
                    </a:cubicBezTo>
                    <a:cubicBezTo>
                      <a:pt x="583" y="867"/>
                      <a:pt x="583" y="871"/>
                      <a:pt x="588" y="870"/>
                    </a:cubicBezTo>
                    <a:cubicBezTo>
                      <a:pt x="606" y="865"/>
                      <a:pt x="630" y="864"/>
                      <a:pt x="646" y="855"/>
                    </a:cubicBezTo>
                    <a:cubicBezTo>
                      <a:pt x="640" y="862"/>
                      <a:pt x="652" y="856"/>
                      <a:pt x="652" y="856"/>
                    </a:cubicBezTo>
                    <a:cubicBezTo>
                      <a:pt x="653" y="856"/>
                      <a:pt x="653" y="858"/>
                      <a:pt x="653" y="858"/>
                    </a:cubicBezTo>
                    <a:cubicBezTo>
                      <a:pt x="662" y="859"/>
                      <a:pt x="672" y="857"/>
                      <a:pt x="683" y="855"/>
                    </a:cubicBezTo>
                    <a:cubicBezTo>
                      <a:pt x="694" y="853"/>
                      <a:pt x="706" y="850"/>
                      <a:pt x="717" y="848"/>
                    </a:cubicBezTo>
                    <a:cubicBezTo>
                      <a:pt x="739" y="842"/>
                      <a:pt x="760" y="837"/>
                      <a:pt x="768" y="840"/>
                    </a:cubicBezTo>
                    <a:cubicBezTo>
                      <a:pt x="764" y="838"/>
                      <a:pt x="776" y="830"/>
                      <a:pt x="785" y="833"/>
                    </a:cubicBezTo>
                    <a:cubicBezTo>
                      <a:pt x="787" y="837"/>
                      <a:pt x="781" y="837"/>
                      <a:pt x="781" y="840"/>
                    </a:cubicBezTo>
                    <a:cubicBezTo>
                      <a:pt x="807" y="834"/>
                      <a:pt x="835" y="830"/>
                      <a:pt x="863" y="825"/>
                    </a:cubicBezTo>
                    <a:cubicBezTo>
                      <a:pt x="892" y="821"/>
                      <a:pt x="922" y="817"/>
                      <a:pt x="953" y="812"/>
                    </a:cubicBezTo>
                    <a:cubicBezTo>
                      <a:pt x="951" y="812"/>
                      <a:pt x="948" y="813"/>
                      <a:pt x="948" y="812"/>
                    </a:cubicBezTo>
                    <a:cubicBezTo>
                      <a:pt x="977" y="809"/>
                      <a:pt x="990" y="811"/>
                      <a:pt x="1014" y="805"/>
                    </a:cubicBezTo>
                    <a:cubicBezTo>
                      <a:pt x="1036" y="804"/>
                      <a:pt x="1076" y="796"/>
                      <a:pt x="1088" y="795"/>
                    </a:cubicBezTo>
                    <a:cubicBezTo>
                      <a:pt x="1086" y="794"/>
                      <a:pt x="1075" y="794"/>
                      <a:pt x="1081" y="792"/>
                    </a:cubicBezTo>
                    <a:cubicBezTo>
                      <a:pt x="1106" y="798"/>
                      <a:pt x="1126" y="795"/>
                      <a:pt x="1159" y="790"/>
                    </a:cubicBezTo>
                    <a:cubicBezTo>
                      <a:pt x="1162" y="796"/>
                      <a:pt x="1186" y="793"/>
                      <a:pt x="1185" y="786"/>
                    </a:cubicBezTo>
                    <a:cubicBezTo>
                      <a:pt x="1178" y="786"/>
                      <a:pt x="1174" y="788"/>
                      <a:pt x="1172" y="791"/>
                    </a:cubicBezTo>
                    <a:cubicBezTo>
                      <a:pt x="1169" y="789"/>
                      <a:pt x="1161" y="792"/>
                      <a:pt x="1163" y="786"/>
                    </a:cubicBezTo>
                    <a:cubicBezTo>
                      <a:pt x="1174" y="785"/>
                      <a:pt x="1208" y="778"/>
                      <a:pt x="1192" y="787"/>
                    </a:cubicBezTo>
                    <a:cubicBezTo>
                      <a:pt x="1225" y="777"/>
                      <a:pt x="1237" y="786"/>
                      <a:pt x="1266" y="778"/>
                    </a:cubicBezTo>
                    <a:cubicBezTo>
                      <a:pt x="1270" y="784"/>
                      <a:pt x="1281" y="783"/>
                      <a:pt x="1292" y="782"/>
                    </a:cubicBezTo>
                    <a:cubicBezTo>
                      <a:pt x="1303" y="780"/>
                      <a:pt x="1312" y="778"/>
                      <a:pt x="1311" y="782"/>
                    </a:cubicBezTo>
                    <a:cubicBezTo>
                      <a:pt x="1319" y="778"/>
                      <a:pt x="1331" y="777"/>
                      <a:pt x="1340" y="781"/>
                    </a:cubicBezTo>
                    <a:cubicBezTo>
                      <a:pt x="1322" y="787"/>
                      <a:pt x="1308" y="786"/>
                      <a:pt x="1297" y="791"/>
                    </a:cubicBezTo>
                    <a:cubicBezTo>
                      <a:pt x="1304" y="790"/>
                      <a:pt x="1310" y="789"/>
                      <a:pt x="1313" y="792"/>
                    </a:cubicBezTo>
                    <a:cubicBezTo>
                      <a:pt x="1322" y="786"/>
                      <a:pt x="1332" y="786"/>
                      <a:pt x="1341" y="789"/>
                    </a:cubicBezTo>
                    <a:cubicBezTo>
                      <a:pt x="1340" y="782"/>
                      <a:pt x="1350" y="787"/>
                      <a:pt x="1352" y="787"/>
                    </a:cubicBezTo>
                    <a:cubicBezTo>
                      <a:pt x="1354" y="782"/>
                      <a:pt x="1345" y="787"/>
                      <a:pt x="1347" y="782"/>
                    </a:cubicBezTo>
                    <a:cubicBezTo>
                      <a:pt x="1361" y="778"/>
                      <a:pt x="1378" y="778"/>
                      <a:pt x="1393" y="781"/>
                    </a:cubicBezTo>
                    <a:cubicBezTo>
                      <a:pt x="1389" y="781"/>
                      <a:pt x="1386" y="782"/>
                      <a:pt x="1385" y="785"/>
                    </a:cubicBezTo>
                    <a:cubicBezTo>
                      <a:pt x="1397" y="781"/>
                      <a:pt x="1412" y="787"/>
                      <a:pt x="1413" y="778"/>
                    </a:cubicBezTo>
                    <a:cubicBezTo>
                      <a:pt x="1408" y="778"/>
                      <a:pt x="1399" y="782"/>
                      <a:pt x="1398" y="779"/>
                    </a:cubicBezTo>
                    <a:cubicBezTo>
                      <a:pt x="1413" y="774"/>
                      <a:pt x="1425" y="775"/>
                      <a:pt x="1435" y="777"/>
                    </a:cubicBezTo>
                    <a:cubicBezTo>
                      <a:pt x="1432" y="777"/>
                      <a:pt x="1419" y="779"/>
                      <a:pt x="1427" y="779"/>
                    </a:cubicBezTo>
                    <a:cubicBezTo>
                      <a:pt x="1437" y="779"/>
                      <a:pt x="1440" y="776"/>
                      <a:pt x="1446" y="774"/>
                    </a:cubicBezTo>
                    <a:cubicBezTo>
                      <a:pt x="1469" y="782"/>
                      <a:pt x="1485" y="776"/>
                      <a:pt x="1509" y="777"/>
                    </a:cubicBezTo>
                    <a:cubicBezTo>
                      <a:pt x="1511" y="771"/>
                      <a:pt x="1524" y="771"/>
                      <a:pt x="1534" y="769"/>
                    </a:cubicBezTo>
                    <a:cubicBezTo>
                      <a:pt x="1534" y="771"/>
                      <a:pt x="1536" y="772"/>
                      <a:pt x="1537" y="773"/>
                    </a:cubicBezTo>
                    <a:cubicBezTo>
                      <a:pt x="1538" y="777"/>
                      <a:pt x="1529" y="775"/>
                      <a:pt x="1531" y="780"/>
                    </a:cubicBezTo>
                    <a:cubicBezTo>
                      <a:pt x="1540" y="779"/>
                      <a:pt x="1560" y="775"/>
                      <a:pt x="1573" y="779"/>
                    </a:cubicBezTo>
                    <a:cubicBezTo>
                      <a:pt x="1579" y="776"/>
                      <a:pt x="1605" y="769"/>
                      <a:pt x="1609" y="778"/>
                    </a:cubicBezTo>
                    <a:cubicBezTo>
                      <a:pt x="1594" y="781"/>
                      <a:pt x="1581" y="784"/>
                      <a:pt x="1572" y="782"/>
                    </a:cubicBezTo>
                    <a:cubicBezTo>
                      <a:pt x="1570" y="788"/>
                      <a:pt x="1526" y="785"/>
                      <a:pt x="1531" y="793"/>
                    </a:cubicBezTo>
                    <a:cubicBezTo>
                      <a:pt x="1529" y="791"/>
                      <a:pt x="1527" y="789"/>
                      <a:pt x="1521" y="790"/>
                    </a:cubicBezTo>
                    <a:cubicBezTo>
                      <a:pt x="1519" y="792"/>
                      <a:pt x="1512" y="795"/>
                      <a:pt x="1507" y="800"/>
                    </a:cubicBezTo>
                    <a:cubicBezTo>
                      <a:pt x="1507" y="790"/>
                      <a:pt x="1495" y="806"/>
                      <a:pt x="1491" y="797"/>
                    </a:cubicBezTo>
                    <a:cubicBezTo>
                      <a:pt x="1484" y="797"/>
                      <a:pt x="1487" y="802"/>
                      <a:pt x="1483" y="803"/>
                    </a:cubicBezTo>
                    <a:cubicBezTo>
                      <a:pt x="1477" y="802"/>
                      <a:pt x="1474" y="799"/>
                      <a:pt x="1467" y="799"/>
                    </a:cubicBezTo>
                    <a:cubicBezTo>
                      <a:pt x="1419" y="816"/>
                      <a:pt x="1361" y="810"/>
                      <a:pt x="1312" y="820"/>
                    </a:cubicBezTo>
                    <a:cubicBezTo>
                      <a:pt x="1323" y="820"/>
                      <a:pt x="1337" y="818"/>
                      <a:pt x="1344" y="822"/>
                    </a:cubicBezTo>
                    <a:cubicBezTo>
                      <a:pt x="1340" y="822"/>
                      <a:pt x="1332" y="819"/>
                      <a:pt x="1330" y="823"/>
                    </a:cubicBezTo>
                    <a:cubicBezTo>
                      <a:pt x="1334" y="824"/>
                      <a:pt x="1341" y="822"/>
                      <a:pt x="1344" y="824"/>
                    </a:cubicBezTo>
                    <a:cubicBezTo>
                      <a:pt x="1332" y="828"/>
                      <a:pt x="1324" y="822"/>
                      <a:pt x="1319" y="825"/>
                    </a:cubicBezTo>
                    <a:cubicBezTo>
                      <a:pt x="1332" y="824"/>
                      <a:pt x="1320" y="830"/>
                      <a:pt x="1320" y="830"/>
                    </a:cubicBezTo>
                    <a:cubicBezTo>
                      <a:pt x="1325" y="832"/>
                      <a:pt x="1331" y="828"/>
                      <a:pt x="1338" y="832"/>
                    </a:cubicBezTo>
                    <a:cubicBezTo>
                      <a:pt x="1338" y="830"/>
                      <a:pt x="1335" y="830"/>
                      <a:pt x="1335" y="827"/>
                    </a:cubicBezTo>
                    <a:cubicBezTo>
                      <a:pt x="1340" y="827"/>
                      <a:pt x="1340" y="830"/>
                      <a:pt x="1345" y="830"/>
                    </a:cubicBezTo>
                    <a:cubicBezTo>
                      <a:pt x="1373" y="812"/>
                      <a:pt x="1422" y="819"/>
                      <a:pt x="1457" y="807"/>
                    </a:cubicBezTo>
                    <a:cubicBezTo>
                      <a:pt x="1460" y="815"/>
                      <a:pt x="1467" y="810"/>
                      <a:pt x="1466" y="806"/>
                    </a:cubicBezTo>
                    <a:cubicBezTo>
                      <a:pt x="1476" y="807"/>
                      <a:pt x="1478" y="810"/>
                      <a:pt x="1482" y="813"/>
                    </a:cubicBezTo>
                    <a:cubicBezTo>
                      <a:pt x="1490" y="802"/>
                      <a:pt x="1518" y="810"/>
                      <a:pt x="1530" y="802"/>
                    </a:cubicBezTo>
                    <a:cubicBezTo>
                      <a:pt x="1544" y="809"/>
                      <a:pt x="1574" y="795"/>
                      <a:pt x="1589" y="795"/>
                    </a:cubicBezTo>
                    <a:cubicBezTo>
                      <a:pt x="1587" y="795"/>
                      <a:pt x="1586" y="794"/>
                      <a:pt x="1586" y="792"/>
                    </a:cubicBezTo>
                    <a:cubicBezTo>
                      <a:pt x="1594" y="791"/>
                      <a:pt x="1598" y="789"/>
                      <a:pt x="1604" y="792"/>
                    </a:cubicBezTo>
                    <a:cubicBezTo>
                      <a:pt x="1599" y="796"/>
                      <a:pt x="1600" y="790"/>
                      <a:pt x="1593" y="792"/>
                    </a:cubicBezTo>
                    <a:cubicBezTo>
                      <a:pt x="1610" y="800"/>
                      <a:pt x="1634" y="789"/>
                      <a:pt x="1657" y="790"/>
                    </a:cubicBezTo>
                    <a:cubicBezTo>
                      <a:pt x="1660" y="788"/>
                      <a:pt x="1665" y="786"/>
                      <a:pt x="1670" y="784"/>
                    </a:cubicBezTo>
                    <a:cubicBezTo>
                      <a:pt x="1674" y="788"/>
                      <a:pt x="1686" y="785"/>
                      <a:pt x="1696" y="784"/>
                    </a:cubicBezTo>
                    <a:cubicBezTo>
                      <a:pt x="1698" y="780"/>
                      <a:pt x="1701" y="777"/>
                      <a:pt x="1711" y="777"/>
                    </a:cubicBezTo>
                    <a:cubicBezTo>
                      <a:pt x="1699" y="768"/>
                      <a:pt x="1678" y="773"/>
                      <a:pt x="1664" y="776"/>
                    </a:cubicBezTo>
                    <a:cubicBezTo>
                      <a:pt x="1671" y="770"/>
                      <a:pt x="1659" y="770"/>
                      <a:pt x="1667" y="766"/>
                    </a:cubicBezTo>
                    <a:cubicBezTo>
                      <a:pt x="1675" y="773"/>
                      <a:pt x="1709" y="763"/>
                      <a:pt x="1719" y="764"/>
                    </a:cubicBezTo>
                    <a:cubicBezTo>
                      <a:pt x="1714" y="764"/>
                      <a:pt x="1709" y="765"/>
                      <a:pt x="1709" y="761"/>
                    </a:cubicBezTo>
                    <a:cubicBezTo>
                      <a:pt x="1716" y="760"/>
                      <a:pt x="1728" y="755"/>
                      <a:pt x="1733" y="759"/>
                    </a:cubicBezTo>
                    <a:cubicBezTo>
                      <a:pt x="1722" y="759"/>
                      <a:pt x="1725" y="765"/>
                      <a:pt x="1718" y="760"/>
                    </a:cubicBezTo>
                    <a:cubicBezTo>
                      <a:pt x="1723" y="764"/>
                      <a:pt x="1728" y="767"/>
                      <a:pt x="1737" y="768"/>
                    </a:cubicBezTo>
                    <a:cubicBezTo>
                      <a:pt x="1738" y="764"/>
                      <a:pt x="1729" y="767"/>
                      <a:pt x="1732" y="762"/>
                    </a:cubicBezTo>
                    <a:cubicBezTo>
                      <a:pt x="1734" y="761"/>
                      <a:pt x="1734" y="760"/>
                      <a:pt x="1736" y="760"/>
                    </a:cubicBezTo>
                    <a:cubicBezTo>
                      <a:pt x="1739" y="763"/>
                      <a:pt x="1760" y="759"/>
                      <a:pt x="1754" y="765"/>
                    </a:cubicBezTo>
                    <a:cubicBezTo>
                      <a:pt x="1770" y="761"/>
                      <a:pt x="1794" y="760"/>
                      <a:pt x="1801" y="767"/>
                    </a:cubicBezTo>
                    <a:cubicBezTo>
                      <a:pt x="1828" y="761"/>
                      <a:pt x="1848" y="755"/>
                      <a:pt x="1876" y="755"/>
                    </a:cubicBezTo>
                    <a:cubicBezTo>
                      <a:pt x="1876" y="757"/>
                      <a:pt x="1875" y="761"/>
                      <a:pt x="1878" y="761"/>
                    </a:cubicBezTo>
                    <a:cubicBezTo>
                      <a:pt x="1880" y="757"/>
                      <a:pt x="1886" y="756"/>
                      <a:pt x="1889" y="754"/>
                    </a:cubicBezTo>
                    <a:cubicBezTo>
                      <a:pt x="1890" y="759"/>
                      <a:pt x="1895" y="753"/>
                      <a:pt x="1896" y="756"/>
                    </a:cubicBezTo>
                    <a:cubicBezTo>
                      <a:pt x="1893" y="757"/>
                      <a:pt x="1894" y="759"/>
                      <a:pt x="1892" y="761"/>
                    </a:cubicBezTo>
                    <a:cubicBezTo>
                      <a:pt x="1897" y="760"/>
                      <a:pt x="1900" y="760"/>
                      <a:pt x="1903" y="761"/>
                    </a:cubicBezTo>
                    <a:cubicBezTo>
                      <a:pt x="1904" y="757"/>
                      <a:pt x="1895" y="760"/>
                      <a:pt x="1898" y="754"/>
                    </a:cubicBezTo>
                    <a:cubicBezTo>
                      <a:pt x="1903" y="754"/>
                      <a:pt x="1904" y="751"/>
                      <a:pt x="1908" y="750"/>
                    </a:cubicBezTo>
                    <a:cubicBezTo>
                      <a:pt x="1918" y="755"/>
                      <a:pt x="1930" y="744"/>
                      <a:pt x="1946" y="748"/>
                    </a:cubicBezTo>
                    <a:cubicBezTo>
                      <a:pt x="1946" y="750"/>
                      <a:pt x="1943" y="751"/>
                      <a:pt x="1945" y="754"/>
                    </a:cubicBezTo>
                    <a:cubicBezTo>
                      <a:pt x="1953" y="753"/>
                      <a:pt x="1952" y="747"/>
                      <a:pt x="1959" y="746"/>
                    </a:cubicBezTo>
                    <a:cubicBezTo>
                      <a:pt x="1959" y="748"/>
                      <a:pt x="1956" y="748"/>
                      <a:pt x="1955" y="750"/>
                    </a:cubicBezTo>
                    <a:cubicBezTo>
                      <a:pt x="1965" y="739"/>
                      <a:pt x="1992" y="748"/>
                      <a:pt x="2000" y="747"/>
                    </a:cubicBezTo>
                    <a:cubicBezTo>
                      <a:pt x="1997" y="747"/>
                      <a:pt x="1994" y="746"/>
                      <a:pt x="1997" y="745"/>
                    </a:cubicBezTo>
                    <a:cubicBezTo>
                      <a:pt x="2033" y="744"/>
                      <a:pt x="2063" y="738"/>
                      <a:pt x="2096" y="735"/>
                    </a:cubicBezTo>
                    <a:cubicBezTo>
                      <a:pt x="2097" y="737"/>
                      <a:pt x="2093" y="738"/>
                      <a:pt x="2097" y="738"/>
                    </a:cubicBezTo>
                    <a:cubicBezTo>
                      <a:pt x="2111" y="735"/>
                      <a:pt x="2187" y="713"/>
                      <a:pt x="2174" y="731"/>
                    </a:cubicBezTo>
                    <a:cubicBezTo>
                      <a:pt x="2176" y="731"/>
                      <a:pt x="2178" y="731"/>
                      <a:pt x="2179" y="732"/>
                    </a:cubicBezTo>
                    <a:cubicBezTo>
                      <a:pt x="2176" y="733"/>
                      <a:pt x="2172" y="732"/>
                      <a:pt x="2172" y="734"/>
                    </a:cubicBezTo>
                    <a:cubicBezTo>
                      <a:pt x="2179" y="736"/>
                      <a:pt x="2191" y="730"/>
                      <a:pt x="2201" y="729"/>
                    </a:cubicBezTo>
                    <a:cubicBezTo>
                      <a:pt x="2203" y="730"/>
                      <a:pt x="2205" y="733"/>
                      <a:pt x="2208" y="734"/>
                    </a:cubicBezTo>
                    <a:cubicBezTo>
                      <a:pt x="2223" y="722"/>
                      <a:pt x="2236" y="737"/>
                      <a:pt x="2252" y="731"/>
                    </a:cubicBezTo>
                    <a:cubicBezTo>
                      <a:pt x="2253" y="735"/>
                      <a:pt x="2244" y="733"/>
                      <a:pt x="2246" y="738"/>
                    </a:cubicBezTo>
                    <a:cubicBezTo>
                      <a:pt x="2268" y="724"/>
                      <a:pt x="2307" y="730"/>
                      <a:pt x="2338" y="724"/>
                    </a:cubicBezTo>
                    <a:cubicBezTo>
                      <a:pt x="2339" y="727"/>
                      <a:pt x="2326" y="723"/>
                      <a:pt x="2330" y="729"/>
                    </a:cubicBezTo>
                    <a:cubicBezTo>
                      <a:pt x="2353" y="723"/>
                      <a:pt x="2396" y="724"/>
                      <a:pt x="2425" y="718"/>
                    </a:cubicBezTo>
                    <a:cubicBezTo>
                      <a:pt x="2418" y="723"/>
                      <a:pt x="2433" y="719"/>
                      <a:pt x="2434" y="723"/>
                    </a:cubicBezTo>
                    <a:cubicBezTo>
                      <a:pt x="2416" y="734"/>
                      <a:pt x="2394" y="727"/>
                      <a:pt x="2369" y="737"/>
                    </a:cubicBezTo>
                    <a:cubicBezTo>
                      <a:pt x="2370" y="739"/>
                      <a:pt x="2367" y="745"/>
                      <a:pt x="2372" y="744"/>
                    </a:cubicBezTo>
                    <a:cubicBezTo>
                      <a:pt x="2377" y="730"/>
                      <a:pt x="2406" y="736"/>
                      <a:pt x="2424" y="729"/>
                    </a:cubicBezTo>
                    <a:cubicBezTo>
                      <a:pt x="2425" y="732"/>
                      <a:pt x="2431" y="730"/>
                      <a:pt x="2429" y="735"/>
                    </a:cubicBezTo>
                    <a:cubicBezTo>
                      <a:pt x="2437" y="730"/>
                      <a:pt x="2449" y="727"/>
                      <a:pt x="2463" y="726"/>
                    </a:cubicBezTo>
                    <a:cubicBezTo>
                      <a:pt x="2477" y="725"/>
                      <a:pt x="2492" y="726"/>
                      <a:pt x="2505" y="727"/>
                    </a:cubicBezTo>
                    <a:cubicBezTo>
                      <a:pt x="2511" y="720"/>
                      <a:pt x="2527" y="726"/>
                      <a:pt x="2538" y="722"/>
                    </a:cubicBezTo>
                    <a:cubicBezTo>
                      <a:pt x="2534" y="724"/>
                      <a:pt x="2535" y="730"/>
                      <a:pt x="2528" y="731"/>
                    </a:cubicBezTo>
                    <a:cubicBezTo>
                      <a:pt x="2525" y="727"/>
                      <a:pt x="2534" y="724"/>
                      <a:pt x="2525" y="725"/>
                    </a:cubicBezTo>
                    <a:cubicBezTo>
                      <a:pt x="2523" y="736"/>
                      <a:pt x="2494" y="731"/>
                      <a:pt x="2489" y="736"/>
                    </a:cubicBezTo>
                    <a:cubicBezTo>
                      <a:pt x="2494" y="735"/>
                      <a:pt x="2486" y="738"/>
                      <a:pt x="2489" y="741"/>
                    </a:cubicBezTo>
                    <a:cubicBezTo>
                      <a:pt x="2498" y="737"/>
                      <a:pt x="2507" y="740"/>
                      <a:pt x="2515" y="735"/>
                    </a:cubicBezTo>
                    <a:cubicBezTo>
                      <a:pt x="2520" y="739"/>
                      <a:pt x="2539" y="742"/>
                      <a:pt x="2528" y="734"/>
                    </a:cubicBezTo>
                    <a:cubicBezTo>
                      <a:pt x="2537" y="742"/>
                      <a:pt x="2554" y="734"/>
                      <a:pt x="2562" y="740"/>
                    </a:cubicBezTo>
                    <a:cubicBezTo>
                      <a:pt x="2538" y="741"/>
                      <a:pt x="2530" y="748"/>
                      <a:pt x="2512" y="750"/>
                    </a:cubicBezTo>
                    <a:cubicBezTo>
                      <a:pt x="2523" y="754"/>
                      <a:pt x="2528" y="751"/>
                      <a:pt x="2539" y="750"/>
                    </a:cubicBezTo>
                    <a:cubicBezTo>
                      <a:pt x="2539" y="752"/>
                      <a:pt x="2538" y="754"/>
                      <a:pt x="2537" y="755"/>
                    </a:cubicBezTo>
                    <a:cubicBezTo>
                      <a:pt x="2569" y="753"/>
                      <a:pt x="2590" y="750"/>
                      <a:pt x="2614" y="757"/>
                    </a:cubicBezTo>
                    <a:cubicBezTo>
                      <a:pt x="2615" y="756"/>
                      <a:pt x="2614" y="753"/>
                      <a:pt x="2616" y="753"/>
                    </a:cubicBezTo>
                    <a:cubicBezTo>
                      <a:pt x="2631" y="758"/>
                      <a:pt x="2657" y="753"/>
                      <a:pt x="2671" y="752"/>
                    </a:cubicBezTo>
                    <a:cubicBezTo>
                      <a:pt x="2668" y="752"/>
                      <a:pt x="2666" y="752"/>
                      <a:pt x="2667" y="749"/>
                    </a:cubicBezTo>
                    <a:cubicBezTo>
                      <a:pt x="2676" y="749"/>
                      <a:pt x="2687" y="747"/>
                      <a:pt x="2689" y="752"/>
                    </a:cubicBezTo>
                    <a:cubicBezTo>
                      <a:pt x="2694" y="751"/>
                      <a:pt x="2690" y="746"/>
                      <a:pt x="2697" y="746"/>
                    </a:cubicBezTo>
                    <a:cubicBezTo>
                      <a:pt x="2704" y="748"/>
                      <a:pt x="2707" y="754"/>
                      <a:pt x="2715" y="756"/>
                    </a:cubicBezTo>
                    <a:cubicBezTo>
                      <a:pt x="2708" y="751"/>
                      <a:pt x="2744" y="745"/>
                      <a:pt x="2735" y="756"/>
                    </a:cubicBezTo>
                    <a:cubicBezTo>
                      <a:pt x="2749" y="756"/>
                      <a:pt x="2756" y="751"/>
                      <a:pt x="2766" y="758"/>
                    </a:cubicBezTo>
                    <a:cubicBezTo>
                      <a:pt x="2770" y="755"/>
                      <a:pt x="2773" y="752"/>
                      <a:pt x="2779" y="750"/>
                    </a:cubicBezTo>
                    <a:cubicBezTo>
                      <a:pt x="2776" y="737"/>
                      <a:pt x="2781" y="735"/>
                      <a:pt x="2779" y="724"/>
                    </a:cubicBezTo>
                    <a:cubicBezTo>
                      <a:pt x="2767" y="728"/>
                      <a:pt x="2759" y="730"/>
                      <a:pt x="2754" y="721"/>
                    </a:cubicBezTo>
                    <a:cubicBezTo>
                      <a:pt x="2752" y="725"/>
                      <a:pt x="2735" y="727"/>
                      <a:pt x="2730" y="723"/>
                    </a:cubicBezTo>
                    <a:cubicBezTo>
                      <a:pt x="2716" y="733"/>
                      <a:pt x="2695" y="722"/>
                      <a:pt x="2671" y="726"/>
                    </a:cubicBezTo>
                    <a:cubicBezTo>
                      <a:pt x="2672" y="719"/>
                      <a:pt x="2664" y="725"/>
                      <a:pt x="2660" y="720"/>
                    </a:cubicBezTo>
                    <a:cubicBezTo>
                      <a:pt x="2667" y="718"/>
                      <a:pt x="2674" y="717"/>
                      <a:pt x="2681" y="715"/>
                    </a:cubicBezTo>
                    <a:cubicBezTo>
                      <a:pt x="2678" y="720"/>
                      <a:pt x="2682" y="721"/>
                      <a:pt x="2686" y="723"/>
                    </a:cubicBezTo>
                    <a:cubicBezTo>
                      <a:pt x="2689" y="719"/>
                      <a:pt x="2700" y="719"/>
                      <a:pt x="2704" y="722"/>
                    </a:cubicBezTo>
                    <a:cubicBezTo>
                      <a:pt x="2706" y="716"/>
                      <a:pt x="2694" y="720"/>
                      <a:pt x="2692" y="717"/>
                    </a:cubicBezTo>
                    <a:cubicBezTo>
                      <a:pt x="2701" y="715"/>
                      <a:pt x="2711" y="713"/>
                      <a:pt x="2718" y="710"/>
                    </a:cubicBezTo>
                    <a:cubicBezTo>
                      <a:pt x="2723" y="717"/>
                      <a:pt x="2739" y="716"/>
                      <a:pt x="2749" y="712"/>
                    </a:cubicBezTo>
                    <a:cubicBezTo>
                      <a:pt x="2754" y="715"/>
                      <a:pt x="2754" y="715"/>
                      <a:pt x="2750" y="719"/>
                    </a:cubicBezTo>
                    <a:cubicBezTo>
                      <a:pt x="2770" y="711"/>
                      <a:pt x="2794" y="712"/>
                      <a:pt x="2809" y="717"/>
                    </a:cubicBezTo>
                    <a:cubicBezTo>
                      <a:pt x="2814" y="706"/>
                      <a:pt x="2832" y="719"/>
                      <a:pt x="2839" y="715"/>
                    </a:cubicBezTo>
                    <a:cubicBezTo>
                      <a:pt x="2836" y="714"/>
                      <a:pt x="2834" y="713"/>
                      <a:pt x="2832" y="711"/>
                    </a:cubicBezTo>
                    <a:cubicBezTo>
                      <a:pt x="2839" y="712"/>
                      <a:pt x="2839" y="708"/>
                      <a:pt x="2845" y="709"/>
                    </a:cubicBezTo>
                    <a:cubicBezTo>
                      <a:pt x="2845" y="714"/>
                      <a:pt x="2854" y="713"/>
                      <a:pt x="2859" y="715"/>
                    </a:cubicBezTo>
                    <a:cubicBezTo>
                      <a:pt x="2861" y="712"/>
                      <a:pt x="2852" y="711"/>
                      <a:pt x="2859" y="709"/>
                    </a:cubicBezTo>
                    <a:cubicBezTo>
                      <a:pt x="2877" y="710"/>
                      <a:pt x="2884" y="710"/>
                      <a:pt x="2898" y="705"/>
                    </a:cubicBezTo>
                    <a:cubicBezTo>
                      <a:pt x="2900" y="710"/>
                      <a:pt x="2898" y="714"/>
                      <a:pt x="2911" y="713"/>
                    </a:cubicBezTo>
                    <a:cubicBezTo>
                      <a:pt x="2911" y="711"/>
                      <a:pt x="2912" y="709"/>
                      <a:pt x="2913" y="708"/>
                    </a:cubicBezTo>
                    <a:cubicBezTo>
                      <a:pt x="2908" y="706"/>
                      <a:pt x="2904" y="712"/>
                      <a:pt x="2902" y="708"/>
                    </a:cubicBezTo>
                    <a:cubicBezTo>
                      <a:pt x="2915" y="705"/>
                      <a:pt x="2925" y="714"/>
                      <a:pt x="2935" y="704"/>
                    </a:cubicBezTo>
                    <a:cubicBezTo>
                      <a:pt x="2938" y="705"/>
                      <a:pt x="2943" y="704"/>
                      <a:pt x="2942" y="709"/>
                    </a:cubicBezTo>
                    <a:cubicBezTo>
                      <a:pt x="2937" y="709"/>
                      <a:pt x="2940" y="704"/>
                      <a:pt x="2933" y="705"/>
                    </a:cubicBezTo>
                    <a:cubicBezTo>
                      <a:pt x="2936" y="712"/>
                      <a:pt x="2925" y="712"/>
                      <a:pt x="2918" y="713"/>
                    </a:cubicBezTo>
                    <a:cubicBezTo>
                      <a:pt x="2932" y="713"/>
                      <a:pt x="2941" y="728"/>
                      <a:pt x="2947" y="717"/>
                    </a:cubicBezTo>
                    <a:cubicBezTo>
                      <a:pt x="2968" y="720"/>
                      <a:pt x="2983" y="725"/>
                      <a:pt x="3006" y="729"/>
                    </a:cubicBezTo>
                    <a:cubicBezTo>
                      <a:pt x="3006" y="731"/>
                      <a:pt x="3002" y="732"/>
                      <a:pt x="3002" y="734"/>
                    </a:cubicBezTo>
                    <a:cubicBezTo>
                      <a:pt x="3013" y="736"/>
                      <a:pt x="3020" y="725"/>
                      <a:pt x="3021" y="734"/>
                    </a:cubicBezTo>
                    <a:cubicBezTo>
                      <a:pt x="3011" y="735"/>
                      <a:pt x="2998" y="734"/>
                      <a:pt x="2993" y="738"/>
                    </a:cubicBezTo>
                    <a:cubicBezTo>
                      <a:pt x="2997" y="738"/>
                      <a:pt x="3001" y="739"/>
                      <a:pt x="3002" y="741"/>
                    </a:cubicBezTo>
                    <a:cubicBezTo>
                      <a:pt x="2993" y="738"/>
                      <a:pt x="3001" y="746"/>
                      <a:pt x="2983" y="745"/>
                    </a:cubicBezTo>
                    <a:cubicBezTo>
                      <a:pt x="2985" y="750"/>
                      <a:pt x="2977" y="749"/>
                      <a:pt x="2977" y="753"/>
                    </a:cubicBezTo>
                    <a:cubicBezTo>
                      <a:pt x="2982" y="755"/>
                      <a:pt x="2992" y="755"/>
                      <a:pt x="2995" y="758"/>
                    </a:cubicBezTo>
                    <a:cubicBezTo>
                      <a:pt x="2978" y="763"/>
                      <a:pt x="2968" y="763"/>
                      <a:pt x="2958" y="757"/>
                    </a:cubicBezTo>
                    <a:cubicBezTo>
                      <a:pt x="2961" y="756"/>
                      <a:pt x="2969" y="758"/>
                      <a:pt x="2968" y="755"/>
                    </a:cubicBezTo>
                    <a:cubicBezTo>
                      <a:pt x="2957" y="757"/>
                      <a:pt x="2976" y="750"/>
                      <a:pt x="2964" y="751"/>
                    </a:cubicBezTo>
                    <a:cubicBezTo>
                      <a:pt x="2958" y="757"/>
                      <a:pt x="2950" y="758"/>
                      <a:pt x="2943" y="761"/>
                    </a:cubicBezTo>
                    <a:cubicBezTo>
                      <a:pt x="2947" y="755"/>
                      <a:pt x="2933" y="765"/>
                      <a:pt x="2930" y="757"/>
                    </a:cubicBezTo>
                    <a:cubicBezTo>
                      <a:pt x="2926" y="759"/>
                      <a:pt x="2926" y="762"/>
                      <a:pt x="2921" y="763"/>
                    </a:cubicBezTo>
                    <a:cubicBezTo>
                      <a:pt x="2904" y="755"/>
                      <a:pt x="2871" y="758"/>
                      <a:pt x="2853" y="757"/>
                    </a:cubicBezTo>
                    <a:cubicBezTo>
                      <a:pt x="2857" y="759"/>
                      <a:pt x="2863" y="758"/>
                      <a:pt x="2862" y="762"/>
                    </a:cubicBezTo>
                    <a:cubicBezTo>
                      <a:pt x="2860" y="763"/>
                      <a:pt x="2860" y="764"/>
                      <a:pt x="2858" y="764"/>
                    </a:cubicBezTo>
                    <a:cubicBezTo>
                      <a:pt x="2851" y="758"/>
                      <a:pt x="2837" y="766"/>
                      <a:pt x="2834" y="758"/>
                    </a:cubicBezTo>
                    <a:cubicBezTo>
                      <a:pt x="2823" y="759"/>
                      <a:pt x="2823" y="761"/>
                      <a:pt x="2816" y="758"/>
                    </a:cubicBezTo>
                    <a:cubicBezTo>
                      <a:pt x="2815" y="761"/>
                      <a:pt x="2818" y="765"/>
                      <a:pt x="2806" y="764"/>
                    </a:cubicBezTo>
                    <a:cubicBezTo>
                      <a:pt x="2806" y="761"/>
                      <a:pt x="2812" y="761"/>
                      <a:pt x="2812" y="758"/>
                    </a:cubicBezTo>
                    <a:cubicBezTo>
                      <a:pt x="2795" y="759"/>
                      <a:pt x="2764" y="766"/>
                      <a:pt x="2753" y="759"/>
                    </a:cubicBezTo>
                    <a:cubicBezTo>
                      <a:pt x="2726" y="783"/>
                      <a:pt x="2679" y="755"/>
                      <a:pt x="2658" y="773"/>
                    </a:cubicBezTo>
                    <a:cubicBezTo>
                      <a:pt x="2657" y="771"/>
                      <a:pt x="2654" y="772"/>
                      <a:pt x="2653" y="771"/>
                    </a:cubicBezTo>
                    <a:cubicBezTo>
                      <a:pt x="2659" y="771"/>
                      <a:pt x="2661" y="769"/>
                      <a:pt x="2659" y="766"/>
                    </a:cubicBezTo>
                    <a:cubicBezTo>
                      <a:pt x="2648" y="767"/>
                      <a:pt x="2648" y="766"/>
                      <a:pt x="2633" y="765"/>
                    </a:cubicBezTo>
                    <a:cubicBezTo>
                      <a:pt x="2637" y="772"/>
                      <a:pt x="2653" y="770"/>
                      <a:pt x="2660" y="776"/>
                    </a:cubicBezTo>
                    <a:cubicBezTo>
                      <a:pt x="2656" y="779"/>
                      <a:pt x="2644" y="778"/>
                      <a:pt x="2636" y="779"/>
                    </a:cubicBezTo>
                    <a:cubicBezTo>
                      <a:pt x="2639" y="783"/>
                      <a:pt x="2659" y="782"/>
                      <a:pt x="2665" y="781"/>
                    </a:cubicBezTo>
                    <a:cubicBezTo>
                      <a:pt x="2665" y="781"/>
                      <a:pt x="2666" y="777"/>
                      <a:pt x="2669" y="777"/>
                    </a:cubicBezTo>
                    <a:cubicBezTo>
                      <a:pt x="2672" y="777"/>
                      <a:pt x="2675" y="780"/>
                      <a:pt x="2678" y="780"/>
                    </a:cubicBezTo>
                    <a:cubicBezTo>
                      <a:pt x="2693" y="781"/>
                      <a:pt x="2713" y="772"/>
                      <a:pt x="2722" y="780"/>
                    </a:cubicBezTo>
                    <a:cubicBezTo>
                      <a:pt x="2714" y="780"/>
                      <a:pt x="2711" y="782"/>
                      <a:pt x="2709" y="785"/>
                    </a:cubicBezTo>
                    <a:cubicBezTo>
                      <a:pt x="2727" y="782"/>
                      <a:pt x="2742" y="782"/>
                      <a:pt x="2757" y="781"/>
                    </a:cubicBezTo>
                    <a:cubicBezTo>
                      <a:pt x="2773" y="781"/>
                      <a:pt x="2789" y="780"/>
                      <a:pt x="2809" y="779"/>
                    </a:cubicBezTo>
                    <a:cubicBezTo>
                      <a:pt x="2809" y="780"/>
                      <a:pt x="2808" y="781"/>
                      <a:pt x="2807" y="782"/>
                    </a:cubicBezTo>
                    <a:cubicBezTo>
                      <a:pt x="2821" y="778"/>
                      <a:pt x="2837" y="782"/>
                      <a:pt x="2852" y="775"/>
                    </a:cubicBezTo>
                    <a:cubicBezTo>
                      <a:pt x="2852" y="777"/>
                      <a:pt x="2849" y="777"/>
                      <a:pt x="2848" y="779"/>
                    </a:cubicBezTo>
                    <a:cubicBezTo>
                      <a:pt x="2857" y="777"/>
                      <a:pt x="2865" y="775"/>
                      <a:pt x="2872" y="772"/>
                    </a:cubicBezTo>
                    <a:cubicBezTo>
                      <a:pt x="2867" y="776"/>
                      <a:pt x="2879" y="776"/>
                      <a:pt x="2881" y="780"/>
                    </a:cubicBezTo>
                    <a:cubicBezTo>
                      <a:pt x="2880" y="777"/>
                      <a:pt x="2883" y="775"/>
                      <a:pt x="2887" y="775"/>
                    </a:cubicBezTo>
                    <a:cubicBezTo>
                      <a:pt x="2892" y="777"/>
                      <a:pt x="2885" y="779"/>
                      <a:pt x="2890" y="780"/>
                    </a:cubicBezTo>
                    <a:cubicBezTo>
                      <a:pt x="2901" y="777"/>
                      <a:pt x="2913" y="776"/>
                      <a:pt x="2922" y="772"/>
                    </a:cubicBezTo>
                    <a:cubicBezTo>
                      <a:pt x="2922" y="775"/>
                      <a:pt x="2911" y="777"/>
                      <a:pt x="2918" y="779"/>
                    </a:cubicBezTo>
                    <a:cubicBezTo>
                      <a:pt x="2931" y="771"/>
                      <a:pt x="2968" y="780"/>
                      <a:pt x="2981" y="781"/>
                    </a:cubicBezTo>
                    <a:cubicBezTo>
                      <a:pt x="2974" y="779"/>
                      <a:pt x="2987" y="776"/>
                      <a:pt x="2989" y="779"/>
                    </a:cubicBezTo>
                    <a:cubicBezTo>
                      <a:pt x="2992" y="775"/>
                      <a:pt x="2981" y="775"/>
                      <a:pt x="2987" y="773"/>
                    </a:cubicBezTo>
                    <a:cubicBezTo>
                      <a:pt x="2990" y="779"/>
                      <a:pt x="3004" y="774"/>
                      <a:pt x="3007" y="777"/>
                    </a:cubicBezTo>
                    <a:cubicBezTo>
                      <a:pt x="3010" y="781"/>
                      <a:pt x="2999" y="778"/>
                      <a:pt x="3000" y="781"/>
                    </a:cubicBezTo>
                    <a:cubicBezTo>
                      <a:pt x="3009" y="784"/>
                      <a:pt x="3020" y="786"/>
                      <a:pt x="3031" y="787"/>
                    </a:cubicBezTo>
                    <a:cubicBezTo>
                      <a:pt x="3011" y="794"/>
                      <a:pt x="2971" y="785"/>
                      <a:pt x="2943" y="797"/>
                    </a:cubicBezTo>
                    <a:cubicBezTo>
                      <a:pt x="2945" y="800"/>
                      <a:pt x="2952" y="795"/>
                      <a:pt x="2956" y="795"/>
                    </a:cubicBezTo>
                    <a:cubicBezTo>
                      <a:pt x="2958" y="804"/>
                      <a:pt x="2963" y="795"/>
                      <a:pt x="2969" y="799"/>
                    </a:cubicBezTo>
                    <a:cubicBezTo>
                      <a:pt x="2964" y="810"/>
                      <a:pt x="2946" y="799"/>
                      <a:pt x="2937" y="803"/>
                    </a:cubicBezTo>
                    <a:cubicBezTo>
                      <a:pt x="2940" y="803"/>
                      <a:pt x="2942" y="803"/>
                      <a:pt x="2941" y="806"/>
                    </a:cubicBezTo>
                    <a:cubicBezTo>
                      <a:pt x="2939" y="806"/>
                      <a:pt x="2939" y="807"/>
                      <a:pt x="2937" y="807"/>
                    </a:cubicBezTo>
                    <a:cubicBezTo>
                      <a:pt x="2930" y="807"/>
                      <a:pt x="2921" y="806"/>
                      <a:pt x="2913" y="806"/>
                    </a:cubicBezTo>
                    <a:cubicBezTo>
                      <a:pt x="2905" y="806"/>
                      <a:pt x="2899" y="807"/>
                      <a:pt x="2898" y="811"/>
                    </a:cubicBezTo>
                    <a:cubicBezTo>
                      <a:pt x="2888" y="811"/>
                      <a:pt x="2879" y="801"/>
                      <a:pt x="2870" y="805"/>
                    </a:cubicBezTo>
                    <a:cubicBezTo>
                      <a:pt x="2881" y="807"/>
                      <a:pt x="2892" y="810"/>
                      <a:pt x="2897" y="817"/>
                    </a:cubicBezTo>
                    <a:cubicBezTo>
                      <a:pt x="2897" y="819"/>
                      <a:pt x="2881" y="818"/>
                      <a:pt x="2888" y="820"/>
                    </a:cubicBezTo>
                    <a:cubicBezTo>
                      <a:pt x="2904" y="814"/>
                      <a:pt x="2910" y="815"/>
                      <a:pt x="2925" y="814"/>
                    </a:cubicBezTo>
                    <a:cubicBezTo>
                      <a:pt x="2923" y="811"/>
                      <a:pt x="2914" y="814"/>
                      <a:pt x="2916" y="810"/>
                    </a:cubicBezTo>
                    <a:cubicBezTo>
                      <a:pt x="2922" y="810"/>
                      <a:pt x="2932" y="807"/>
                      <a:pt x="2933" y="812"/>
                    </a:cubicBezTo>
                    <a:cubicBezTo>
                      <a:pt x="2927" y="814"/>
                      <a:pt x="2937" y="819"/>
                      <a:pt x="2938" y="816"/>
                    </a:cubicBezTo>
                    <a:cubicBezTo>
                      <a:pt x="2932" y="815"/>
                      <a:pt x="2939" y="811"/>
                      <a:pt x="2942" y="810"/>
                    </a:cubicBezTo>
                    <a:cubicBezTo>
                      <a:pt x="2942" y="812"/>
                      <a:pt x="2947" y="811"/>
                      <a:pt x="2950" y="811"/>
                    </a:cubicBezTo>
                    <a:cubicBezTo>
                      <a:pt x="2950" y="813"/>
                      <a:pt x="2951" y="815"/>
                      <a:pt x="2953" y="817"/>
                    </a:cubicBezTo>
                    <a:cubicBezTo>
                      <a:pt x="2960" y="816"/>
                      <a:pt x="2963" y="814"/>
                      <a:pt x="2968" y="813"/>
                    </a:cubicBezTo>
                    <a:cubicBezTo>
                      <a:pt x="2996" y="820"/>
                      <a:pt x="3034" y="802"/>
                      <a:pt x="3060" y="806"/>
                    </a:cubicBezTo>
                    <a:cubicBezTo>
                      <a:pt x="3059" y="806"/>
                      <a:pt x="3057" y="806"/>
                      <a:pt x="3058" y="807"/>
                    </a:cubicBezTo>
                    <a:cubicBezTo>
                      <a:pt x="3062" y="801"/>
                      <a:pt x="3076" y="805"/>
                      <a:pt x="3075" y="801"/>
                    </a:cubicBezTo>
                    <a:cubicBezTo>
                      <a:pt x="3077" y="802"/>
                      <a:pt x="3089" y="804"/>
                      <a:pt x="3090" y="802"/>
                    </a:cubicBezTo>
                    <a:cubicBezTo>
                      <a:pt x="3088" y="799"/>
                      <a:pt x="3080" y="802"/>
                      <a:pt x="3079" y="799"/>
                    </a:cubicBezTo>
                    <a:cubicBezTo>
                      <a:pt x="3079" y="798"/>
                      <a:pt x="3081" y="797"/>
                      <a:pt x="3083" y="796"/>
                    </a:cubicBezTo>
                    <a:cubicBezTo>
                      <a:pt x="3089" y="800"/>
                      <a:pt x="3090" y="798"/>
                      <a:pt x="3096" y="796"/>
                    </a:cubicBezTo>
                    <a:cubicBezTo>
                      <a:pt x="3098" y="797"/>
                      <a:pt x="3100" y="799"/>
                      <a:pt x="3103" y="800"/>
                    </a:cubicBezTo>
                    <a:cubicBezTo>
                      <a:pt x="3116" y="797"/>
                      <a:pt x="3122" y="798"/>
                      <a:pt x="3135" y="796"/>
                    </a:cubicBezTo>
                    <a:cubicBezTo>
                      <a:pt x="3135" y="798"/>
                      <a:pt x="3134" y="799"/>
                      <a:pt x="3133" y="800"/>
                    </a:cubicBezTo>
                    <a:cubicBezTo>
                      <a:pt x="3138" y="799"/>
                      <a:pt x="3143" y="798"/>
                      <a:pt x="3148" y="801"/>
                    </a:cubicBezTo>
                    <a:cubicBezTo>
                      <a:pt x="3141" y="803"/>
                      <a:pt x="3137" y="806"/>
                      <a:pt x="3133" y="809"/>
                    </a:cubicBezTo>
                    <a:cubicBezTo>
                      <a:pt x="3142" y="806"/>
                      <a:pt x="3157" y="807"/>
                      <a:pt x="3160" y="801"/>
                    </a:cubicBezTo>
                    <a:cubicBezTo>
                      <a:pt x="3157" y="800"/>
                      <a:pt x="3152" y="805"/>
                      <a:pt x="3150" y="801"/>
                    </a:cubicBezTo>
                    <a:cubicBezTo>
                      <a:pt x="3156" y="800"/>
                      <a:pt x="3162" y="798"/>
                      <a:pt x="3167" y="795"/>
                    </a:cubicBezTo>
                    <a:cubicBezTo>
                      <a:pt x="3166" y="797"/>
                      <a:pt x="3169" y="798"/>
                      <a:pt x="3173" y="798"/>
                    </a:cubicBezTo>
                    <a:cubicBezTo>
                      <a:pt x="3169" y="801"/>
                      <a:pt x="3176" y="805"/>
                      <a:pt x="3180" y="807"/>
                    </a:cubicBezTo>
                    <a:cubicBezTo>
                      <a:pt x="3181" y="802"/>
                      <a:pt x="3175" y="802"/>
                      <a:pt x="3175" y="797"/>
                    </a:cubicBezTo>
                    <a:cubicBezTo>
                      <a:pt x="3185" y="798"/>
                      <a:pt x="3177" y="795"/>
                      <a:pt x="3182" y="794"/>
                    </a:cubicBezTo>
                    <a:cubicBezTo>
                      <a:pt x="3192" y="793"/>
                      <a:pt x="3194" y="799"/>
                      <a:pt x="3203" y="799"/>
                    </a:cubicBezTo>
                    <a:cubicBezTo>
                      <a:pt x="3201" y="804"/>
                      <a:pt x="3192" y="805"/>
                      <a:pt x="3189" y="808"/>
                    </a:cubicBezTo>
                    <a:cubicBezTo>
                      <a:pt x="3201" y="809"/>
                      <a:pt x="3202" y="803"/>
                      <a:pt x="3212" y="802"/>
                    </a:cubicBezTo>
                    <a:cubicBezTo>
                      <a:pt x="3212" y="806"/>
                      <a:pt x="3208" y="807"/>
                      <a:pt x="3214" y="808"/>
                    </a:cubicBezTo>
                    <a:cubicBezTo>
                      <a:pt x="3227" y="799"/>
                      <a:pt x="3255" y="801"/>
                      <a:pt x="3271" y="800"/>
                    </a:cubicBezTo>
                    <a:cubicBezTo>
                      <a:pt x="3268" y="796"/>
                      <a:pt x="3265" y="802"/>
                      <a:pt x="3263" y="798"/>
                    </a:cubicBezTo>
                    <a:cubicBezTo>
                      <a:pt x="3263" y="796"/>
                      <a:pt x="3267" y="797"/>
                      <a:pt x="3269" y="795"/>
                    </a:cubicBezTo>
                    <a:cubicBezTo>
                      <a:pt x="3270" y="799"/>
                      <a:pt x="3277" y="798"/>
                      <a:pt x="3276" y="804"/>
                    </a:cubicBezTo>
                    <a:cubicBezTo>
                      <a:pt x="3287" y="799"/>
                      <a:pt x="3300" y="803"/>
                      <a:pt x="3316" y="800"/>
                    </a:cubicBezTo>
                    <a:cubicBezTo>
                      <a:pt x="3318" y="802"/>
                      <a:pt x="3321" y="811"/>
                      <a:pt x="3327" y="806"/>
                    </a:cubicBezTo>
                    <a:cubicBezTo>
                      <a:pt x="3324" y="806"/>
                      <a:pt x="3322" y="806"/>
                      <a:pt x="3322" y="803"/>
                    </a:cubicBezTo>
                    <a:cubicBezTo>
                      <a:pt x="3331" y="802"/>
                      <a:pt x="3338" y="801"/>
                      <a:pt x="3352" y="801"/>
                    </a:cubicBezTo>
                    <a:cubicBezTo>
                      <a:pt x="3354" y="811"/>
                      <a:pt x="3371" y="811"/>
                      <a:pt x="3380" y="816"/>
                    </a:cubicBezTo>
                    <a:cubicBezTo>
                      <a:pt x="3384" y="814"/>
                      <a:pt x="3377" y="812"/>
                      <a:pt x="3382" y="811"/>
                    </a:cubicBezTo>
                    <a:cubicBezTo>
                      <a:pt x="3403" y="818"/>
                      <a:pt x="3416" y="818"/>
                      <a:pt x="3445" y="822"/>
                    </a:cubicBezTo>
                    <a:cubicBezTo>
                      <a:pt x="3431" y="824"/>
                      <a:pt x="3458" y="823"/>
                      <a:pt x="3449" y="827"/>
                    </a:cubicBezTo>
                    <a:cubicBezTo>
                      <a:pt x="3458" y="824"/>
                      <a:pt x="3475" y="822"/>
                      <a:pt x="3481" y="824"/>
                    </a:cubicBezTo>
                    <a:cubicBezTo>
                      <a:pt x="3477" y="825"/>
                      <a:pt x="3477" y="818"/>
                      <a:pt x="3481" y="819"/>
                    </a:cubicBezTo>
                    <a:cubicBezTo>
                      <a:pt x="3485" y="821"/>
                      <a:pt x="3481" y="824"/>
                      <a:pt x="3489" y="822"/>
                    </a:cubicBezTo>
                    <a:cubicBezTo>
                      <a:pt x="3488" y="827"/>
                      <a:pt x="3490" y="830"/>
                      <a:pt x="3495" y="830"/>
                    </a:cubicBezTo>
                    <a:cubicBezTo>
                      <a:pt x="3498" y="830"/>
                      <a:pt x="3496" y="825"/>
                      <a:pt x="3500" y="825"/>
                    </a:cubicBezTo>
                    <a:cubicBezTo>
                      <a:pt x="3506" y="827"/>
                      <a:pt x="3508" y="826"/>
                      <a:pt x="3512" y="828"/>
                    </a:cubicBezTo>
                    <a:cubicBezTo>
                      <a:pt x="3509" y="829"/>
                      <a:pt x="3507" y="830"/>
                      <a:pt x="3506" y="832"/>
                    </a:cubicBezTo>
                    <a:cubicBezTo>
                      <a:pt x="3513" y="831"/>
                      <a:pt x="3509" y="835"/>
                      <a:pt x="3508" y="836"/>
                    </a:cubicBezTo>
                    <a:cubicBezTo>
                      <a:pt x="3514" y="838"/>
                      <a:pt x="3521" y="839"/>
                      <a:pt x="3525" y="843"/>
                    </a:cubicBezTo>
                    <a:cubicBezTo>
                      <a:pt x="3525" y="836"/>
                      <a:pt x="3519" y="832"/>
                      <a:pt x="3525" y="827"/>
                    </a:cubicBezTo>
                    <a:cubicBezTo>
                      <a:pt x="3518" y="826"/>
                      <a:pt x="3519" y="820"/>
                      <a:pt x="3516" y="816"/>
                    </a:cubicBezTo>
                    <a:cubicBezTo>
                      <a:pt x="3547" y="816"/>
                      <a:pt x="3588" y="823"/>
                      <a:pt x="3614" y="834"/>
                    </a:cubicBezTo>
                    <a:cubicBezTo>
                      <a:pt x="3610" y="839"/>
                      <a:pt x="3610" y="843"/>
                      <a:pt x="3616" y="847"/>
                    </a:cubicBezTo>
                    <a:cubicBezTo>
                      <a:pt x="3629" y="820"/>
                      <a:pt x="3668" y="854"/>
                      <a:pt x="3695" y="844"/>
                    </a:cubicBezTo>
                    <a:cubicBezTo>
                      <a:pt x="3698" y="836"/>
                      <a:pt x="3693" y="835"/>
                      <a:pt x="3693" y="826"/>
                    </a:cubicBezTo>
                    <a:cubicBezTo>
                      <a:pt x="3710" y="828"/>
                      <a:pt x="3714" y="821"/>
                      <a:pt x="3721" y="816"/>
                    </a:cubicBezTo>
                    <a:cubicBezTo>
                      <a:pt x="3733" y="814"/>
                      <a:pt x="3738" y="816"/>
                      <a:pt x="3752" y="814"/>
                    </a:cubicBezTo>
                    <a:cubicBezTo>
                      <a:pt x="3752" y="816"/>
                      <a:pt x="3753" y="818"/>
                      <a:pt x="3756" y="818"/>
                    </a:cubicBezTo>
                    <a:cubicBezTo>
                      <a:pt x="3762" y="816"/>
                      <a:pt x="3751" y="815"/>
                      <a:pt x="3754" y="810"/>
                    </a:cubicBezTo>
                    <a:cubicBezTo>
                      <a:pt x="3769" y="810"/>
                      <a:pt x="3773" y="797"/>
                      <a:pt x="3786" y="801"/>
                    </a:cubicBezTo>
                    <a:cubicBezTo>
                      <a:pt x="3782" y="793"/>
                      <a:pt x="3787" y="788"/>
                      <a:pt x="3789" y="785"/>
                    </a:cubicBezTo>
                    <a:cubicBezTo>
                      <a:pt x="3789" y="787"/>
                      <a:pt x="3794" y="787"/>
                      <a:pt x="3795" y="785"/>
                    </a:cubicBezTo>
                    <a:cubicBezTo>
                      <a:pt x="3792" y="785"/>
                      <a:pt x="3795" y="783"/>
                      <a:pt x="3799" y="784"/>
                    </a:cubicBezTo>
                    <a:cubicBezTo>
                      <a:pt x="3795" y="786"/>
                      <a:pt x="3809" y="796"/>
                      <a:pt x="3811" y="790"/>
                    </a:cubicBezTo>
                    <a:cubicBezTo>
                      <a:pt x="3804" y="786"/>
                      <a:pt x="3791" y="783"/>
                      <a:pt x="3798" y="776"/>
                    </a:cubicBezTo>
                    <a:cubicBezTo>
                      <a:pt x="3790" y="776"/>
                      <a:pt x="3787" y="774"/>
                      <a:pt x="3785" y="770"/>
                    </a:cubicBezTo>
                    <a:cubicBezTo>
                      <a:pt x="3788" y="768"/>
                      <a:pt x="3791" y="767"/>
                      <a:pt x="3794" y="765"/>
                    </a:cubicBezTo>
                    <a:cubicBezTo>
                      <a:pt x="3792" y="762"/>
                      <a:pt x="3788" y="760"/>
                      <a:pt x="3786" y="757"/>
                    </a:cubicBezTo>
                    <a:cubicBezTo>
                      <a:pt x="3796" y="754"/>
                      <a:pt x="3820" y="751"/>
                      <a:pt x="3830" y="762"/>
                    </a:cubicBezTo>
                    <a:cubicBezTo>
                      <a:pt x="3838" y="761"/>
                      <a:pt x="3848" y="749"/>
                      <a:pt x="3855" y="759"/>
                    </a:cubicBezTo>
                    <a:cubicBezTo>
                      <a:pt x="3852" y="760"/>
                      <a:pt x="3845" y="762"/>
                      <a:pt x="3842" y="766"/>
                    </a:cubicBezTo>
                    <a:cubicBezTo>
                      <a:pt x="3850" y="766"/>
                      <a:pt x="3862" y="758"/>
                      <a:pt x="3867" y="766"/>
                    </a:cubicBezTo>
                    <a:cubicBezTo>
                      <a:pt x="3849" y="774"/>
                      <a:pt x="3822" y="778"/>
                      <a:pt x="3798" y="773"/>
                    </a:cubicBezTo>
                    <a:cubicBezTo>
                      <a:pt x="3812" y="782"/>
                      <a:pt x="3841" y="777"/>
                      <a:pt x="3862" y="773"/>
                    </a:cubicBezTo>
                    <a:cubicBezTo>
                      <a:pt x="3871" y="777"/>
                      <a:pt x="3891" y="777"/>
                      <a:pt x="3902" y="773"/>
                    </a:cubicBezTo>
                    <a:cubicBezTo>
                      <a:pt x="3907" y="774"/>
                      <a:pt x="3907" y="778"/>
                      <a:pt x="3912" y="779"/>
                    </a:cubicBezTo>
                    <a:cubicBezTo>
                      <a:pt x="3928" y="781"/>
                      <a:pt x="3964" y="771"/>
                      <a:pt x="3961" y="787"/>
                    </a:cubicBezTo>
                    <a:cubicBezTo>
                      <a:pt x="3968" y="790"/>
                      <a:pt x="3963" y="782"/>
                      <a:pt x="3968" y="783"/>
                    </a:cubicBezTo>
                    <a:cubicBezTo>
                      <a:pt x="3971" y="785"/>
                      <a:pt x="3975" y="787"/>
                      <a:pt x="3973" y="791"/>
                    </a:cubicBezTo>
                    <a:cubicBezTo>
                      <a:pt x="3952" y="802"/>
                      <a:pt x="3923" y="806"/>
                      <a:pt x="3901" y="816"/>
                    </a:cubicBezTo>
                    <a:cubicBezTo>
                      <a:pt x="3907" y="820"/>
                      <a:pt x="3915" y="823"/>
                      <a:pt x="3915" y="830"/>
                    </a:cubicBezTo>
                    <a:cubicBezTo>
                      <a:pt x="3960" y="835"/>
                      <a:pt x="3979" y="802"/>
                      <a:pt x="4026" y="808"/>
                    </a:cubicBezTo>
                    <a:cubicBezTo>
                      <a:pt x="4020" y="794"/>
                      <a:pt x="4040" y="790"/>
                      <a:pt x="4031" y="777"/>
                    </a:cubicBezTo>
                    <a:cubicBezTo>
                      <a:pt x="4035" y="777"/>
                      <a:pt x="4037" y="777"/>
                      <a:pt x="4039" y="776"/>
                    </a:cubicBezTo>
                    <a:cubicBezTo>
                      <a:pt x="4038" y="764"/>
                      <a:pt x="4036" y="756"/>
                      <a:pt x="4046" y="749"/>
                    </a:cubicBezTo>
                    <a:cubicBezTo>
                      <a:pt x="4047" y="747"/>
                      <a:pt x="4041" y="748"/>
                      <a:pt x="4040" y="746"/>
                    </a:cubicBezTo>
                    <a:cubicBezTo>
                      <a:pt x="4047" y="746"/>
                      <a:pt x="4047" y="741"/>
                      <a:pt x="4050" y="738"/>
                    </a:cubicBezTo>
                    <a:cubicBezTo>
                      <a:pt x="4048" y="736"/>
                      <a:pt x="4042" y="737"/>
                      <a:pt x="4041" y="734"/>
                    </a:cubicBezTo>
                    <a:cubicBezTo>
                      <a:pt x="4036" y="702"/>
                      <a:pt x="4025" y="684"/>
                      <a:pt x="4009" y="649"/>
                    </a:cubicBezTo>
                    <a:cubicBezTo>
                      <a:pt x="3993" y="640"/>
                      <a:pt x="3987" y="626"/>
                      <a:pt x="3971" y="617"/>
                    </a:cubicBezTo>
                    <a:cubicBezTo>
                      <a:pt x="3977" y="612"/>
                      <a:pt x="3962" y="604"/>
                      <a:pt x="3968" y="598"/>
                    </a:cubicBezTo>
                    <a:cubicBezTo>
                      <a:pt x="3963" y="598"/>
                      <a:pt x="3960" y="597"/>
                      <a:pt x="3960" y="595"/>
                    </a:cubicBezTo>
                    <a:cubicBezTo>
                      <a:pt x="3965" y="595"/>
                      <a:pt x="3968" y="595"/>
                      <a:pt x="3969" y="593"/>
                    </a:cubicBezTo>
                    <a:cubicBezTo>
                      <a:pt x="3958" y="593"/>
                      <a:pt x="3965" y="586"/>
                      <a:pt x="3965" y="585"/>
                    </a:cubicBezTo>
                    <a:cubicBezTo>
                      <a:pt x="3960" y="573"/>
                      <a:pt x="3943" y="562"/>
                      <a:pt x="3940" y="549"/>
                    </a:cubicBezTo>
                    <a:cubicBezTo>
                      <a:pt x="3963" y="546"/>
                      <a:pt x="3984" y="567"/>
                      <a:pt x="4004" y="561"/>
                    </a:cubicBezTo>
                    <a:cubicBezTo>
                      <a:pt x="4011" y="566"/>
                      <a:pt x="4024" y="568"/>
                      <a:pt x="4024" y="576"/>
                    </a:cubicBezTo>
                    <a:cubicBezTo>
                      <a:pt x="4018" y="576"/>
                      <a:pt x="4012" y="576"/>
                      <a:pt x="4011" y="581"/>
                    </a:cubicBezTo>
                    <a:cubicBezTo>
                      <a:pt x="4025" y="588"/>
                      <a:pt x="4040" y="594"/>
                      <a:pt x="4061" y="597"/>
                    </a:cubicBezTo>
                    <a:cubicBezTo>
                      <a:pt x="4063" y="610"/>
                      <a:pt x="4091" y="610"/>
                      <a:pt x="4107" y="616"/>
                    </a:cubicBezTo>
                    <a:cubicBezTo>
                      <a:pt x="4107" y="619"/>
                      <a:pt x="4101" y="617"/>
                      <a:pt x="4102" y="621"/>
                    </a:cubicBezTo>
                    <a:cubicBezTo>
                      <a:pt x="4125" y="622"/>
                      <a:pt x="4153" y="629"/>
                      <a:pt x="4176" y="637"/>
                    </a:cubicBezTo>
                    <a:cubicBezTo>
                      <a:pt x="4179" y="645"/>
                      <a:pt x="4192" y="651"/>
                      <a:pt x="4205" y="656"/>
                    </a:cubicBezTo>
                    <a:cubicBezTo>
                      <a:pt x="4218" y="661"/>
                      <a:pt x="4229" y="666"/>
                      <a:pt x="4229" y="675"/>
                    </a:cubicBezTo>
                    <a:cubicBezTo>
                      <a:pt x="4238" y="678"/>
                      <a:pt x="4249" y="681"/>
                      <a:pt x="4252" y="687"/>
                    </a:cubicBezTo>
                    <a:cubicBezTo>
                      <a:pt x="4249" y="694"/>
                      <a:pt x="4241" y="697"/>
                      <a:pt x="4241" y="707"/>
                    </a:cubicBezTo>
                    <a:cubicBezTo>
                      <a:pt x="4245" y="716"/>
                      <a:pt x="4263" y="718"/>
                      <a:pt x="4270" y="725"/>
                    </a:cubicBezTo>
                    <a:cubicBezTo>
                      <a:pt x="4272" y="720"/>
                      <a:pt x="4285" y="718"/>
                      <a:pt x="4292" y="723"/>
                    </a:cubicBezTo>
                    <a:cubicBezTo>
                      <a:pt x="4290" y="726"/>
                      <a:pt x="4285" y="725"/>
                      <a:pt x="4283" y="727"/>
                    </a:cubicBezTo>
                    <a:cubicBezTo>
                      <a:pt x="4289" y="737"/>
                      <a:pt x="4286" y="744"/>
                      <a:pt x="4291" y="754"/>
                    </a:cubicBezTo>
                    <a:cubicBezTo>
                      <a:pt x="4298" y="754"/>
                      <a:pt x="4309" y="754"/>
                      <a:pt x="4309" y="761"/>
                    </a:cubicBezTo>
                    <a:cubicBezTo>
                      <a:pt x="4305" y="761"/>
                      <a:pt x="4301" y="755"/>
                      <a:pt x="4299" y="759"/>
                    </a:cubicBezTo>
                    <a:cubicBezTo>
                      <a:pt x="4305" y="760"/>
                      <a:pt x="4304" y="765"/>
                      <a:pt x="4310" y="767"/>
                    </a:cubicBezTo>
                    <a:cubicBezTo>
                      <a:pt x="4312" y="757"/>
                      <a:pt x="4319" y="768"/>
                      <a:pt x="4323" y="769"/>
                    </a:cubicBezTo>
                    <a:cubicBezTo>
                      <a:pt x="4329" y="766"/>
                      <a:pt x="4323" y="762"/>
                      <a:pt x="4329" y="758"/>
                    </a:cubicBezTo>
                    <a:cubicBezTo>
                      <a:pt x="4354" y="762"/>
                      <a:pt x="4367" y="793"/>
                      <a:pt x="4387" y="783"/>
                    </a:cubicBezTo>
                    <a:cubicBezTo>
                      <a:pt x="4385" y="780"/>
                      <a:pt x="4379" y="780"/>
                      <a:pt x="4373" y="779"/>
                    </a:cubicBezTo>
                    <a:cubicBezTo>
                      <a:pt x="4362" y="764"/>
                      <a:pt x="4346" y="751"/>
                      <a:pt x="4330" y="739"/>
                    </a:cubicBezTo>
                    <a:cubicBezTo>
                      <a:pt x="4331" y="737"/>
                      <a:pt x="4333" y="737"/>
                      <a:pt x="4333" y="734"/>
                    </a:cubicBezTo>
                    <a:cubicBezTo>
                      <a:pt x="4325" y="734"/>
                      <a:pt x="4321" y="736"/>
                      <a:pt x="4313" y="735"/>
                    </a:cubicBezTo>
                    <a:cubicBezTo>
                      <a:pt x="4311" y="732"/>
                      <a:pt x="4308" y="729"/>
                      <a:pt x="4299" y="729"/>
                    </a:cubicBezTo>
                    <a:cubicBezTo>
                      <a:pt x="4309" y="723"/>
                      <a:pt x="4294" y="721"/>
                      <a:pt x="4295" y="716"/>
                    </a:cubicBezTo>
                    <a:cubicBezTo>
                      <a:pt x="4302" y="715"/>
                      <a:pt x="4301" y="714"/>
                      <a:pt x="4301" y="708"/>
                    </a:cubicBezTo>
                    <a:cubicBezTo>
                      <a:pt x="4305" y="709"/>
                      <a:pt x="4304" y="705"/>
                      <a:pt x="4309" y="707"/>
                    </a:cubicBezTo>
                    <a:cubicBezTo>
                      <a:pt x="4318" y="710"/>
                      <a:pt x="4328" y="714"/>
                      <a:pt x="4338" y="717"/>
                    </a:cubicBezTo>
                    <a:cubicBezTo>
                      <a:pt x="4349" y="721"/>
                      <a:pt x="4360" y="724"/>
                      <a:pt x="4372" y="727"/>
                    </a:cubicBezTo>
                    <a:cubicBezTo>
                      <a:pt x="4368" y="721"/>
                      <a:pt x="4362" y="717"/>
                      <a:pt x="4354" y="713"/>
                    </a:cubicBezTo>
                    <a:cubicBezTo>
                      <a:pt x="4347" y="709"/>
                      <a:pt x="4338" y="706"/>
                      <a:pt x="4332" y="702"/>
                    </a:cubicBezTo>
                    <a:cubicBezTo>
                      <a:pt x="4337" y="689"/>
                      <a:pt x="4330" y="684"/>
                      <a:pt x="4319" y="673"/>
                    </a:cubicBezTo>
                    <a:cubicBezTo>
                      <a:pt x="4312" y="671"/>
                      <a:pt x="4317" y="678"/>
                      <a:pt x="4310" y="675"/>
                    </a:cubicBezTo>
                    <a:cubicBezTo>
                      <a:pt x="4306" y="660"/>
                      <a:pt x="4288" y="645"/>
                      <a:pt x="4296" y="629"/>
                    </a:cubicBezTo>
                    <a:cubicBezTo>
                      <a:pt x="4322" y="634"/>
                      <a:pt x="4324" y="617"/>
                      <a:pt x="4351" y="623"/>
                    </a:cubicBezTo>
                    <a:cubicBezTo>
                      <a:pt x="4352" y="617"/>
                      <a:pt x="4361" y="617"/>
                      <a:pt x="4364" y="612"/>
                    </a:cubicBezTo>
                    <a:cubicBezTo>
                      <a:pt x="4364" y="609"/>
                      <a:pt x="4360" y="608"/>
                      <a:pt x="4358" y="605"/>
                    </a:cubicBezTo>
                    <a:cubicBezTo>
                      <a:pt x="4360" y="602"/>
                      <a:pt x="4366" y="601"/>
                      <a:pt x="4370" y="600"/>
                    </a:cubicBezTo>
                    <a:cubicBezTo>
                      <a:pt x="4375" y="592"/>
                      <a:pt x="4370" y="587"/>
                      <a:pt x="4365" y="583"/>
                    </a:cubicBezTo>
                    <a:cubicBezTo>
                      <a:pt x="4359" y="579"/>
                      <a:pt x="4352" y="575"/>
                      <a:pt x="4353" y="568"/>
                    </a:cubicBezTo>
                    <a:cubicBezTo>
                      <a:pt x="4363" y="568"/>
                      <a:pt x="4375" y="570"/>
                      <a:pt x="4386" y="571"/>
                    </a:cubicBezTo>
                    <a:cubicBezTo>
                      <a:pt x="4397" y="572"/>
                      <a:pt x="4407" y="573"/>
                      <a:pt x="4415" y="571"/>
                    </a:cubicBezTo>
                    <a:cubicBezTo>
                      <a:pt x="4407" y="568"/>
                      <a:pt x="4405" y="558"/>
                      <a:pt x="4413" y="556"/>
                    </a:cubicBezTo>
                    <a:cubicBezTo>
                      <a:pt x="4402" y="549"/>
                      <a:pt x="4403" y="538"/>
                      <a:pt x="4391" y="531"/>
                    </a:cubicBezTo>
                    <a:cubicBezTo>
                      <a:pt x="4368" y="534"/>
                      <a:pt x="4366" y="550"/>
                      <a:pt x="4340" y="553"/>
                    </a:cubicBezTo>
                    <a:cubicBezTo>
                      <a:pt x="4330" y="528"/>
                      <a:pt x="4266" y="521"/>
                      <a:pt x="4247" y="513"/>
                    </a:cubicBezTo>
                    <a:cubicBezTo>
                      <a:pt x="4249" y="514"/>
                      <a:pt x="4251" y="515"/>
                      <a:pt x="4250" y="518"/>
                    </a:cubicBezTo>
                    <a:cubicBezTo>
                      <a:pt x="4240" y="517"/>
                      <a:pt x="4235" y="514"/>
                      <a:pt x="4229" y="511"/>
                    </a:cubicBezTo>
                    <a:cubicBezTo>
                      <a:pt x="4230" y="517"/>
                      <a:pt x="4218" y="512"/>
                      <a:pt x="4215" y="515"/>
                    </a:cubicBezTo>
                    <a:cubicBezTo>
                      <a:pt x="4218" y="517"/>
                      <a:pt x="4222" y="518"/>
                      <a:pt x="4221" y="522"/>
                    </a:cubicBezTo>
                    <a:cubicBezTo>
                      <a:pt x="4187" y="517"/>
                      <a:pt x="4167" y="523"/>
                      <a:pt x="4133" y="521"/>
                    </a:cubicBezTo>
                    <a:cubicBezTo>
                      <a:pt x="4132" y="522"/>
                      <a:pt x="4133" y="525"/>
                      <a:pt x="4130" y="525"/>
                    </a:cubicBezTo>
                    <a:cubicBezTo>
                      <a:pt x="4119" y="523"/>
                      <a:pt x="4108" y="522"/>
                      <a:pt x="4098" y="521"/>
                    </a:cubicBezTo>
                    <a:cubicBezTo>
                      <a:pt x="4088" y="520"/>
                      <a:pt x="4078" y="520"/>
                      <a:pt x="4069" y="520"/>
                    </a:cubicBezTo>
                    <a:cubicBezTo>
                      <a:pt x="4050" y="520"/>
                      <a:pt x="4031" y="521"/>
                      <a:pt x="4010" y="520"/>
                    </a:cubicBezTo>
                    <a:cubicBezTo>
                      <a:pt x="4009" y="522"/>
                      <a:pt x="4010" y="524"/>
                      <a:pt x="4007" y="524"/>
                    </a:cubicBezTo>
                    <a:cubicBezTo>
                      <a:pt x="3999" y="521"/>
                      <a:pt x="3987" y="520"/>
                      <a:pt x="3981" y="519"/>
                    </a:cubicBezTo>
                    <a:cubicBezTo>
                      <a:pt x="3983" y="519"/>
                      <a:pt x="3984" y="520"/>
                      <a:pt x="3983" y="522"/>
                    </a:cubicBezTo>
                    <a:cubicBezTo>
                      <a:pt x="3967" y="519"/>
                      <a:pt x="3947" y="518"/>
                      <a:pt x="3931" y="516"/>
                    </a:cubicBezTo>
                    <a:cubicBezTo>
                      <a:pt x="3915" y="513"/>
                      <a:pt x="3902" y="509"/>
                      <a:pt x="3899" y="498"/>
                    </a:cubicBezTo>
                    <a:cubicBezTo>
                      <a:pt x="3902" y="500"/>
                      <a:pt x="3905" y="500"/>
                      <a:pt x="3906" y="497"/>
                    </a:cubicBezTo>
                    <a:cubicBezTo>
                      <a:pt x="3900" y="495"/>
                      <a:pt x="3889" y="489"/>
                      <a:pt x="3896" y="484"/>
                    </a:cubicBezTo>
                    <a:cubicBezTo>
                      <a:pt x="3885" y="485"/>
                      <a:pt x="3878" y="476"/>
                      <a:pt x="3883" y="471"/>
                    </a:cubicBezTo>
                    <a:cubicBezTo>
                      <a:pt x="3883" y="469"/>
                      <a:pt x="3881" y="468"/>
                      <a:pt x="3882" y="465"/>
                    </a:cubicBezTo>
                    <a:cubicBezTo>
                      <a:pt x="3875" y="464"/>
                      <a:pt x="3877" y="464"/>
                      <a:pt x="3873" y="466"/>
                    </a:cubicBezTo>
                    <a:cubicBezTo>
                      <a:pt x="3873" y="464"/>
                      <a:pt x="3872" y="463"/>
                      <a:pt x="3871" y="462"/>
                    </a:cubicBezTo>
                    <a:cubicBezTo>
                      <a:pt x="3874" y="462"/>
                      <a:pt x="3878" y="462"/>
                      <a:pt x="3878" y="459"/>
                    </a:cubicBezTo>
                    <a:cubicBezTo>
                      <a:pt x="3863" y="459"/>
                      <a:pt x="3875" y="453"/>
                      <a:pt x="3869" y="449"/>
                    </a:cubicBezTo>
                    <a:cubicBezTo>
                      <a:pt x="3861" y="449"/>
                      <a:pt x="3863" y="457"/>
                      <a:pt x="3851" y="455"/>
                    </a:cubicBezTo>
                    <a:cubicBezTo>
                      <a:pt x="3857" y="452"/>
                      <a:pt x="3851" y="449"/>
                      <a:pt x="3852" y="444"/>
                    </a:cubicBezTo>
                    <a:cubicBezTo>
                      <a:pt x="3853" y="445"/>
                      <a:pt x="3860" y="449"/>
                      <a:pt x="3861" y="445"/>
                    </a:cubicBezTo>
                    <a:cubicBezTo>
                      <a:pt x="3855" y="445"/>
                      <a:pt x="3857" y="439"/>
                      <a:pt x="3854" y="437"/>
                    </a:cubicBezTo>
                    <a:cubicBezTo>
                      <a:pt x="3851" y="437"/>
                      <a:pt x="3848" y="437"/>
                      <a:pt x="3846" y="438"/>
                    </a:cubicBezTo>
                    <a:cubicBezTo>
                      <a:pt x="3854" y="434"/>
                      <a:pt x="3834" y="438"/>
                      <a:pt x="3839" y="431"/>
                    </a:cubicBezTo>
                    <a:cubicBezTo>
                      <a:pt x="3854" y="435"/>
                      <a:pt x="3866" y="434"/>
                      <a:pt x="3881" y="432"/>
                    </a:cubicBezTo>
                    <a:cubicBezTo>
                      <a:pt x="3887" y="442"/>
                      <a:pt x="3913" y="441"/>
                      <a:pt x="3918" y="451"/>
                    </a:cubicBezTo>
                    <a:cubicBezTo>
                      <a:pt x="3915" y="451"/>
                      <a:pt x="3913" y="452"/>
                      <a:pt x="3911" y="453"/>
                    </a:cubicBezTo>
                    <a:cubicBezTo>
                      <a:pt x="3916" y="454"/>
                      <a:pt x="3916" y="458"/>
                      <a:pt x="3920" y="461"/>
                    </a:cubicBezTo>
                    <a:cubicBezTo>
                      <a:pt x="3932" y="461"/>
                      <a:pt x="3938" y="467"/>
                      <a:pt x="3945" y="473"/>
                    </a:cubicBezTo>
                    <a:cubicBezTo>
                      <a:pt x="3951" y="480"/>
                      <a:pt x="3958" y="486"/>
                      <a:pt x="3971" y="489"/>
                    </a:cubicBezTo>
                    <a:cubicBezTo>
                      <a:pt x="3972" y="481"/>
                      <a:pt x="3983" y="482"/>
                      <a:pt x="3993" y="485"/>
                    </a:cubicBezTo>
                    <a:cubicBezTo>
                      <a:pt x="3993" y="478"/>
                      <a:pt x="4000" y="480"/>
                      <a:pt x="4009" y="482"/>
                    </a:cubicBezTo>
                    <a:cubicBezTo>
                      <a:pt x="4005" y="468"/>
                      <a:pt x="4029" y="469"/>
                      <a:pt x="4022" y="457"/>
                    </a:cubicBezTo>
                    <a:cubicBezTo>
                      <a:pt x="4025" y="460"/>
                      <a:pt x="4030" y="460"/>
                      <a:pt x="4031" y="457"/>
                    </a:cubicBezTo>
                    <a:cubicBezTo>
                      <a:pt x="4029" y="454"/>
                      <a:pt x="4020" y="456"/>
                      <a:pt x="4022" y="452"/>
                    </a:cubicBezTo>
                    <a:cubicBezTo>
                      <a:pt x="4023" y="450"/>
                      <a:pt x="4028" y="451"/>
                      <a:pt x="4031" y="451"/>
                    </a:cubicBezTo>
                    <a:cubicBezTo>
                      <a:pt x="4031" y="436"/>
                      <a:pt x="4006" y="434"/>
                      <a:pt x="3998" y="423"/>
                    </a:cubicBezTo>
                    <a:cubicBezTo>
                      <a:pt x="4034" y="419"/>
                      <a:pt x="4048" y="441"/>
                      <a:pt x="4077" y="440"/>
                    </a:cubicBezTo>
                    <a:cubicBezTo>
                      <a:pt x="4077" y="442"/>
                      <a:pt x="4077" y="444"/>
                      <a:pt x="4076" y="445"/>
                    </a:cubicBezTo>
                    <a:cubicBezTo>
                      <a:pt x="4090" y="449"/>
                      <a:pt x="4097" y="446"/>
                      <a:pt x="4103" y="441"/>
                    </a:cubicBezTo>
                    <a:cubicBezTo>
                      <a:pt x="4110" y="437"/>
                      <a:pt x="4116" y="433"/>
                      <a:pt x="4127" y="436"/>
                    </a:cubicBezTo>
                    <a:cubicBezTo>
                      <a:pt x="4139" y="428"/>
                      <a:pt x="4155" y="424"/>
                      <a:pt x="4175" y="423"/>
                    </a:cubicBezTo>
                    <a:cubicBezTo>
                      <a:pt x="4173" y="421"/>
                      <a:pt x="4190" y="421"/>
                      <a:pt x="4192" y="417"/>
                    </a:cubicBezTo>
                    <a:cubicBezTo>
                      <a:pt x="4229" y="421"/>
                      <a:pt x="4196" y="390"/>
                      <a:pt x="4203" y="382"/>
                    </a:cubicBezTo>
                    <a:cubicBezTo>
                      <a:pt x="4196" y="375"/>
                      <a:pt x="4187" y="370"/>
                      <a:pt x="4185" y="362"/>
                    </a:cubicBezTo>
                    <a:cubicBezTo>
                      <a:pt x="4193" y="363"/>
                      <a:pt x="4192" y="360"/>
                      <a:pt x="4187" y="358"/>
                    </a:cubicBezTo>
                    <a:cubicBezTo>
                      <a:pt x="4196" y="359"/>
                      <a:pt x="4196" y="359"/>
                      <a:pt x="4196" y="359"/>
                    </a:cubicBezTo>
                    <a:cubicBezTo>
                      <a:pt x="4197" y="350"/>
                      <a:pt x="4205" y="351"/>
                      <a:pt x="4196" y="344"/>
                    </a:cubicBezTo>
                    <a:cubicBezTo>
                      <a:pt x="4173" y="346"/>
                      <a:pt x="4154" y="337"/>
                      <a:pt x="4146" y="323"/>
                    </a:cubicBezTo>
                    <a:cubicBezTo>
                      <a:pt x="4149" y="324"/>
                      <a:pt x="4148" y="320"/>
                      <a:pt x="4153" y="321"/>
                    </a:cubicBezTo>
                    <a:cubicBezTo>
                      <a:pt x="4155" y="315"/>
                      <a:pt x="4142" y="317"/>
                      <a:pt x="4142" y="311"/>
                    </a:cubicBezTo>
                    <a:cubicBezTo>
                      <a:pt x="4158" y="315"/>
                      <a:pt x="4158" y="327"/>
                      <a:pt x="4172" y="331"/>
                    </a:cubicBezTo>
                    <a:cubicBezTo>
                      <a:pt x="4171" y="327"/>
                      <a:pt x="4176" y="328"/>
                      <a:pt x="4175" y="324"/>
                    </a:cubicBezTo>
                    <a:cubicBezTo>
                      <a:pt x="4171" y="323"/>
                      <a:pt x="4170" y="325"/>
                      <a:pt x="4166" y="325"/>
                    </a:cubicBezTo>
                    <a:cubicBezTo>
                      <a:pt x="4171" y="322"/>
                      <a:pt x="4162" y="320"/>
                      <a:pt x="4163" y="315"/>
                    </a:cubicBezTo>
                    <a:cubicBezTo>
                      <a:pt x="4153" y="314"/>
                      <a:pt x="4154" y="312"/>
                      <a:pt x="4145" y="309"/>
                    </a:cubicBezTo>
                    <a:cubicBezTo>
                      <a:pt x="4144" y="311"/>
                      <a:pt x="4131" y="312"/>
                      <a:pt x="4129" y="308"/>
                    </a:cubicBezTo>
                    <a:cubicBezTo>
                      <a:pt x="4143" y="311"/>
                      <a:pt x="4126" y="304"/>
                      <a:pt x="4136" y="303"/>
                    </a:cubicBezTo>
                    <a:cubicBezTo>
                      <a:pt x="4117" y="299"/>
                      <a:pt x="4112" y="294"/>
                      <a:pt x="4100" y="293"/>
                    </a:cubicBezTo>
                    <a:cubicBezTo>
                      <a:pt x="4108" y="292"/>
                      <a:pt x="4114" y="290"/>
                      <a:pt x="4115" y="283"/>
                    </a:cubicBezTo>
                    <a:cubicBezTo>
                      <a:pt x="4109" y="283"/>
                      <a:pt x="4111" y="280"/>
                      <a:pt x="4109" y="278"/>
                    </a:cubicBezTo>
                    <a:cubicBezTo>
                      <a:pt x="4080" y="272"/>
                      <a:pt x="4070" y="257"/>
                      <a:pt x="4035" y="250"/>
                    </a:cubicBezTo>
                    <a:cubicBezTo>
                      <a:pt x="4045" y="243"/>
                      <a:pt x="4065" y="250"/>
                      <a:pt x="4088" y="250"/>
                    </a:cubicBezTo>
                    <a:cubicBezTo>
                      <a:pt x="4093" y="246"/>
                      <a:pt x="4099" y="244"/>
                      <a:pt x="4099" y="236"/>
                    </a:cubicBezTo>
                    <a:cubicBezTo>
                      <a:pt x="4074" y="235"/>
                      <a:pt x="4044" y="221"/>
                      <a:pt x="4016" y="227"/>
                    </a:cubicBezTo>
                    <a:cubicBezTo>
                      <a:pt x="4009" y="222"/>
                      <a:pt x="3996" y="221"/>
                      <a:pt x="3981" y="222"/>
                    </a:cubicBezTo>
                    <a:cubicBezTo>
                      <a:pt x="3974" y="222"/>
                      <a:pt x="3967" y="223"/>
                      <a:pt x="3959" y="222"/>
                    </a:cubicBezTo>
                    <a:cubicBezTo>
                      <a:pt x="3952" y="223"/>
                      <a:pt x="3945" y="222"/>
                      <a:pt x="3938" y="221"/>
                    </a:cubicBezTo>
                    <a:cubicBezTo>
                      <a:pt x="3928" y="219"/>
                      <a:pt x="3902" y="218"/>
                      <a:pt x="3896" y="227"/>
                    </a:cubicBezTo>
                    <a:cubicBezTo>
                      <a:pt x="3880" y="225"/>
                      <a:pt x="3863" y="225"/>
                      <a:pt x="3845" y="225"/>
                    </a:cubicBezTo>
                    <a:cubicBezTo>
                      <a:pt x="3836" y="225"/>
                      <a:pt x="3827" y="225"/>
                      <a:pt x="3818" y="224"/>
                    </a:cubicBezTo>
                    <a:cubicBezTo>
                      <a:pt x="3808" y="224"/>
                      <a:pt x="3798" y="224"/>
                      <a:pt x="3788" y="224"/>
                    </a:cubicBezTo>
                    <a:cubicBezTo>
                      <a:pt x="3785" y="220"/>
                      <a:pt x="3795" y="218"/>
                      <a:pt x="3786" y="218"/>
                    </a:cubicBezTo>
                    <a:cubicBezTo>
                      <a:pt x="3774" y="225"/>
                      <a:pt x="3747" y="219"/>
                      <a:pt x="3735" y="223"/>
                    </a:cubicBezTo>
                    <a:cubicBezTo>
                      <a:pt x="3755" y="224"/>
                      <a:pt x="3773" y="226"/>
                      <a:pt x="3791" y="228"/>
                    </a:cubicBezTo>
                    <a:cubicBezTo>
                      <a:pt x="3796" y="228"/>
                      <a:pt x="3800" y="229"/>
                      <a:pt x="3805" y="229"/>
                    </a:cubicBezTo>
                    <a:cubicBezTo>
                      <a:pt x="3810" y="230"/>
                      <a:pt x="3814" y="230"/>
                      <a:pt x="3819" y="231"/>
                    </a:cubicBezTo>
                    <a:cubicBezTo>
                      <a:pt x="3828" y="232"/>
                      <a:pt x="3838" y="233"/>
                      <a:pt x="3847" y="233"/>
                    </a:cubicBezTo>
                    <a:cubicBezTo>
                      <a:pt x="3848" y="235"/>
                      <a:pt x="3851" y="236"/>
                      <a:pt x="3852" y="238"/>
                    </a:cubicBezTo>
                    <a:cubicBezTo>
                      <a:pt x="3827" y="233"/>
                      <a:pt x="3793" y="252"/>
                      <a:pt x="3799" y="242"/>
                    </a:cubicBezTo>
                    <a:cubicBezTo>
                      <a:pt x="3796" y="243"/>
                      <a:pt x="3787" y="237"/>
                      <a:pt x="3778" y="238"/>
                    </a:cubicBezTo>
                    <a:cubicBezTo>
                      <a:pt x="3772" y="250"/>
                      <a:pt x="3754" y="236"/>
                      <a:pt x="3739" y="237"/>
                    </a:cubicBezTo>
                    <a:cubicBezTo>
                      <a:pt x="3740" y="241"/>
                      <a:pt x="3730" y="238"/>
                      <a:pt x="3732" y="243"/>
                    </a:cubicBezTo>
                    <a:cubicBezTo>
                      <a:pt x="3733" y="247"/>
                      <a:pt x="3741" y="247"/>
                      <a:pt x="3741" y="252"/>
                    </a:cubicBezTo>
                    <a:cubicBezTo>
                      <a:pt x="3727" y="261"/>
                      <a:pt x="3712" y="254"/>
                      <a:pt x="3691" y="254"/>
                    </a:cubicBezTo>
                    <a:cubicBezTo>
                      <a:pt x="3690" y="252"/>
                      <a:pt x="3688" y="251"/>
                      <a:pt x="3691" y="250"/>
                    </a:cubicBezTo>
                    <a:cubicBezTo>
                      <a:pt x="3685" y="250"/>
                      <a:pt x="3669" y="253"/>
                      <a:pt x="3670" y="246"/>
                    </a:cubicBezTo>
                    <a:cubicBezTo>
                      <a:pt x="3682" y="243"/>
                      <a:pt x="3674" y="246"/>
                      <a:pt x="3682" y="248"/>
                    </a:cubicBezTo>
                    <a:cubicBezTo>
                      <a:pt x="3686" y="243"/>
                      <a:pt x="3682" y="239"/>
                      <a:pt x="3675" y="237"/>
                    </a:cubicBezTo>
                    <a:cubicBezTo>
                      <a:pt x="3682" y="235"/>
                      <a:pt x="3682" y="227"/>
                      <a:pt x="3691" y="226"/>
                    </a:cubicBezTo>
                    <a:cubicBezTo>
                      <a:pt x="3687" y="226"/>
                      <a:pt x="3684" y="225"/>
                      <a:pt x="3682" y="223"/>
                    </a:cubicBezTo>
                    <a:cubicBezTo>
                      <a:pt x="3684" y="220"/>
                      <a:pt x="3691" y="220"/>
                      <a:pt x="3692" y="216"/>
                    </a:cubicBezTo>
                    <a:cubicBezTo>
                      <a:pt x="3683" y="218"/>
                      <a:pt x="3672" y="216"/>
                      <a:pt x="3662" y="212"/>
                    </a:cubicBezTo>
                    <a:cubicBezTo>
                      <a:pt x="3662" y="220"/>
                      <a:pt x="3647" y="216"/>
                      <a:pt x="3643" y="216"/>
                    </a:cubicBezTo>
                    <a:cubicBezTo>
                      <a:pt x="3646" y="212"/>
                      <a:pt x="3653" y="211"/>
                      <a:pt x="3660" y="213"/>
                    </a:cubicBezTo>
                    <a:cubicBezTo>
                      <a:pt x="3655" y="207"/>
                      <a:pt x="3669" y="212"/>
                      <a:pt x="3667" y="207"/>
                    </a:cubicBezTo>
                    <a:cubicBezTo>
                      <a:pt x="3657" y="204"/>
                      <a:pt x="3632" y="221"/>
                      <a:pt x="3621" y="208"/>
                    </a:cubicBezTo>
                    <a:cubicBezTo>
                      <a:pt x="3641" y="211"/>
                      <a:pt x="3645" y="203"/>
                      <a:pt x="3658" y="200"/>
                    </a:cubicBezTo>
                    <a:cubicBezTo>
                      <a:pt x="3661" y="191"/>
                      <a:pt x="3656" y="187"/>
                      <a:pt x="3649" y="185"/>
                    </a:cubicBezTo>
                    <a:cubicBezTo>
                      <a:pt x="3641" y="183"/>
                      <a:pt x="3630" y="183"/>
                      <a:pt x="3623" y="179"/>
                    </a:cubicBezTo>
                    <a:cubicBezTo>
                      <a:pt x="3604" y="181"/>
                      <a:pt x="3574" y="172"/>
                      <a:pt x="3559" y="176"/>
                    </a:cubicBezTo>
                    <a:cubicBezTo>
                      <a:pt x="3566" y="178"/>
                      <a:pt x="3582" y="176"/>
                      <a:pt x="3584" y="184"/>
                    </a:cubicBezTo>
                    <a:cubicBezTo>
                      <a:pt x="3579" y="191"/>
                      <a:pt x="3571" y="180"/>
                      <a:pt x="3568" y="187"/>
                    </a:cubicBezTo>
                    <a:cubicBezTo>
                      <a:pt x="3578" y="189"/>
                      <a:pt x="3583" y="186"/>
                      <a:pt x="3586" y="191"/>
                    </a:cubicBezTo>
                    <a:cubicBezTo>
                      <a:pt x="3583" y="191"/>
                      <a:pt x="3584" y="194"/>
                      <a:pt x="3582" y="194"/>
                    </a:cubicBezTo>
                    <a:cubicBezTo>
                      <a:pt x="3573" y="192"/>
                      <a:pt x="3562" y="188"/>
                      <a:pt x="3564" y="184"/>
                    </a:cubicBezTo>
                    <a:cubicBezTo>
                      <a:pt x="3564" y="188"/>
                      <a:pt x="3557" y="180"/>
                      <a:pt x="3557" y="185"/>
                    </a:cubicBezTo>
                    <a:cubicBezTo>
                      <a:pt x="3560" y="186"/>
                      <a:pt x="3560" y="190"/>
                      <a:pt x="3561" y="192"/>
                    </a:cubicBezTo>
                    <a:cubicBezTo>
                      <a:pt x="3572" y="192"/>
                      <a:pt x="3580" y="195"/>
                      <a:pt x="3582" y="200"/>
                    </a:cubicBezTo>
                    <a:cubicBezTo>
                      <a:pt x="3565" y="207"/>
                      <a:pt x="3551" y="199"/>
                      <a:pt x="3538" y="208"/>
                    </a:cubicBezTo>
                    <a:cubicBezTo>
                      <a:pt x="3536" y="204"/>
                      <a:pt x="3522" y="201"/>
                      <a:pt x="3518" y="204"/>
                    </a:cubicBezTo>
                    <a:cubicBezTo>
                      <a:pt x="3522" y="204"/>
                      <a:pt x="3523" y="206"/>
                      <a:pt x="3522" y="209"/>
                    </a:cubicBezTo>
                    <a:cubicBezTo>
                      <a:pt x="3514" y="207"/>
                      <a:pt x="3506" y="206"/>
                      <a:pt x="3499" y="205"/>
                    </a:cubicBezTo>
                    <a:cubicBezTo>
                      <a:pt x="3492" y="204"/>
                      <a:pt x="3486" y="203"/>
                      <a:pt x="3480" y="203"/>
                    </a:cubicBezTo>
                    <a:cubicBezTo>
                      <a:pt x="3467" y="202"/>
                      <a:pt x="3455" y="202"/>
                      <a:pt x="3440" y="201"/>
                    </a:cubicBezTo>
                    <a:cubicBezTo>
                      <a:pt x="3448" y="197"/>
                      <a:pt x="3453" y="199"/>
                      <a:pt x="3463" y="197"/>
                    </a:cubicBezTo>
                    <a:cubicBezTo>
                      <a:pt x="3458" y="194"/>
                      <a:pt x="3451" y="193"/>
                      <a:pt x="3449" y="189"/>
                    </a:cubicBezTo>
                    <a:cubicBezTo>
                      <a:pt x="3456" y="186"/>
                      <a:pt x="3463" y="184"/>
                      <a:pt x="3462" y="179"/>
                    </a:cubicBezTo>
                    <a:cubicBezTo>
                      <a:pt x="3475" y="178"/>
                      <a:pt x="3483" y="173"/>
                      <a:pt x="3497" y="177"/>
                    </a:cubicBezTo>
                    <a:cubicBezTo>
                      <a:pt x="3492" y="170"/>
                      <a:pt x="3481" y="174"/>
                      <a:pt x="3474" y="175"/>
                    </a:cubicBezTo>
                    <a:cubicBezTo>
                      <a:pt x="3474" y="174"/>
                      <a:pt x="3472" y="173"/>
                      <a:pt x="3472" y="172"/>
                    </a:cubicBezTo>
                    <a:cubicBezTo>
                      <a:pt x="3483" y="164"/>
                      <a:pt x="3478" y="158"/>
                      <a:pt x="3474" y="146"/>
                    </a:cubicBezTo>
                    <a:cubicBezTo>
                      <a:pt x="3497" y="142"/>
                      <a:pt x="3519" y="145"/>
                      <a:pt x="3541" y="148"/>
                    </a:cubicBezTo>
                    <a:cubicBezTo>
                      <a:pt x="3562" y="151"/>
                      <a:pt x="3584" y="154"/>
                      <a:pt x="3608" y="150"/>
                    </a:cubicBezTo>
                    <a:cubicBezTo>
                      <a:pt x="3616" y="151"/>
                      <a:pt x="3625" y="154"/>
                      <a:pt x="3635" y="156"/>
                    </a:cubicBezTo>
                    <a:cubicBezTo>
                      <a:pt x="3644" y="158"/>
                      <a:pt x="3655" y="159"/>
                      <a:pt x="3668" y="159"/>
                    </a:cubicBezTo>
                    <a:cubicBezTo>
                      <a:pt x="3667" y="163"/>
                      <a:pt x="3672" y="162"/>
                      <a:pt x="3670" y="166"/>
                    </a:cubicBezTo>
                    <a:cubicBezTo>
                      <a:pt x="3690" y="164"/>
                      <a:pt x="3709" y="169"/>
                      <a:pt x="3723" y="175"/>
                    </a:cubicBezTo>
                    <a:cubicBezTo>
                      <a:pt x="3725" y="165"/>
                      <a:pt x="3742" y="179"/>
                      <a:pt x="3751" y="174"/>
                    </a:cubicBezTo>
                    <a:cubicBezTo>
                      <a:pt x="3751" y="177"/>
                      <a:pt x="3753" y="177"/>
                      <a:pt x="3750" y="179"/>
                    </a:cubicBezTo>
                    <a:cubicBezTo>
                      <a:pt x="3768" y="170"/>
                      <a:pt x="3779" y="189"/>
                      <a:pt x="3801" y="185"/>
                    </a:cubicBezTo>
                    <a:cubicBezTo>
                      <a:pt x="3791" y="184"/>
                      <a:pt x="3810" y="178"/>
                      <a:pt x="3792" y="178"/>
                    </a:cubicBezTo>
                    <a:cubicBezTo>
                      <a:pt x="3789" y="181"/>
                      <a:pt x="3798" y="183"/>
                      <a:pt x="3792" y="184"/>
                    </a:cubicBezTo>
                    <a:cubicBezTo>
                      <a:pt x="3793" y="175"/>
                      <a:pt x="3774" y="176"/>
                      <a:pt x="3767" y="168"/>
                    </a:cubicBezTo>
                    <a:cubicBezTo>
                      <a:pt x="3754" y="175"/>
                      <a:pt x="3741" y="167"/>
                      <a:pt x="3723" y="166"/>
                    </a:cubicBezTo>
                    <a:cubicBezTo>
                      <a:pt x="3721" y="163"/>
                      <a:pt x="3718" y="154"/>
                      <a:pt x="3712" y="158"/>
                    </a:cubicBezTo>
                    <a:cubicBezTo>
                      <a:pt x="3721" y="158"/>
                      <a:pt x="3710" y="163"/>
                      <a:pt x="3709" y="165"/>
                    </a:cubicBezTo>
                    <a:cubicBezTo>
                      <a:pt x="3696" y="165"/>
                      <a:pt x="3684" y="160"/>
                      <a:pt x="3672" y="158"/>
                    </a:cubicBezTo>
                    <a:cubicBezTo>
                      <a:pt x="3677" y="151"/>
                      <a:pt x="3676" y="154"/>
                      <a:pt x="3686" y="156"/>
                    </a:cubicBezTo>
                    <a:cubicBezTo>
                      <a:pt x="3686" y="150"/>
                      <a:pt x="3684" y="151"/>
                      <a:pt x="3686" y="147"/>
                    </a:cubicBezTo>
                    <a:cubicBezTo>
                      <a:pt x="3676" y="145"/>
                      <a:pt x="3675" y="149"/>
                      <a:pt x="3670" y="151"/>
                    </a:cubicBezTo>
                    <a:cubicBezTo>
                      <a:pt x="3672" y="146"/>
                      <a:pt x="3665" y="145"/>
                      <a:pt x="3657" y="144"/>
                    </a:cubicBezTo>
                    <a:cubicBezTo>
                      <a:pt x="3649" y="143"/>
                      <a:pt x="3640" y="143"/>
                      <a:pt x="3636" y="141"/>
                    </a:cubicBezTo>
                    <a:cubicBezTo>
                      <a:pt x="3636" y="144"/>
                      <a:pt x="3634" y="145"/>
                      <a:pt x="3629" y="145"/>
                    </a:cubicBezTo>
                    <a:cubicBezTo>
                      <a:pt x="3629" y="143"/>
                      <a:pt x="3631" y="143"/>
                      <a:pt x="3629" y="141"/>
                    </a:cubicBezTo>
                    <a:cubicBezTo>
                      <a:pt x="3584" y="140"/>
                      <a:pt x="3544" y="144"/>
                      <a:pt x="3504" y="139"/>
                    </a:cubicBezTo>
                    <a:cubicBezTo>
                      <a:pt x="3490" y="144"/>
                      <a:pt x="3451" y="148"/>
                      <a:pt x="3453" y="133"/>
                    </a:cubicBezTo>
                    <a:cubicBezTo>
                      <a:pt x="3429" y="129"/>
                      <a:pt x="3404" y="129"/>
                      <a:pt x="3379" y="129"/>
                    </a:cubicBezTo>
                    <a:cubicBezTo>
                      <a:pt x="3367" y="129"/>
                      <a:pt x="3354" y="129"/>
                      <a:pt x="3342" y="129"/>
                    </a:cubicBezTo>
                    <a:cubicBezTo>
                      <a:pt x="3329" y="129"/>
                      <a:pt x="3316" y="129"/>
                      <a:pt x="3303" y="128"/>
                    </a:cubicBezTo>
                    <a:cubicBezTo>
                      <a:pt x="3286" y="135"/>
                      <a:pt x="3264" y="134"/>
                      <a:pt x="3248" y="132"/>
                    </a:cubicBezTo>
                    <a:cubicBezTo>
                      <a:pt x="3250" y="132"/>
                      <a:pt x="3243" y="135"/>
                      <a:pt x="3239" y="133"/>
                    </a:cubicBezTo>
                    <a:cubicBezTo>
                      <a:pt x="3222" y="127"/>
                      <a:pt x="3250" y="123"/>
                      <a:pt x="3264" y="123"/>
                    </a:cubicBezTo>
                    <a:cubicBezTo>
                      <a:pt x="3252" y="124"/>
                      <a:pt x="3263" y="113"/>
                      <a:pt x="3265" y="110"/>
                    </a:cubicBezTo>
                    <a:cubicBezTo>
                      <a:pt x="3291" y="106"/>
                      <a:pt x="3312" y="106"/>
                      <a:pt x="3334" y="101"/>
                    </a:cubicBezTo>
                    <a:cubicBezTo>
                      <a:pt x="3340" y="102"/>
                      <a:pt x="3341" y="106"/>
                      <a:pt x="3348" y="106"/>
                    </a:cubicBezTo>
                    <a:cubicBezTo>
                      <a:pt x="3358" y="100"/>
                      <a:pt x="3369" y="108"/>
                      <a:pt x="3381" y="107"/>
                    </a:cubicBezTo>
                    <a:cubicBezTo>
                      <a:pt x="3388" y="106"/>
                      <a:pt x="3392" y="100"/>
                      <a:pt x="3399" y="100"/>
                    </a:cubicBezTo>
                    <a:cubicBezTo>
                      <a:pt x="3407" y="100"/>
                      <a:pt x="3414" y="106"/>
                      <a:pt x="3420" y="106"/>
                    </a:cubicBezTo>
                    <a:cubicBezTo>
                      <a:pt x="3424" y="106"/>
                      <a:pt x="3431" y="103"/>
                      <a:pt x="3434" y="103"/>
                    </a:cubicBezTo>
                    <a:cubicBezTo>
                      <a:pt x="3434" y="103"/>
                      <a:pt x="3432" y="106"/>
                      <a:pt x="3432" y="106"/>
                    </a:cubicBezTo>
                    <a:cubicBezTo>
                      <a:pt x="3439" y="106"/>
                      <a:pt x="3442" y="102"/>
                      <a:pt x="3448" y="102"/>
                    </a:cubicBezTo>
                    <a:cubicBezTo>
                      <a:pt x="3449" y="101"/>
                      <a:pt x="3450" y="106"/>
                      <a:pt x="3450" y="106"/>
                    </a:cubicBezTo>
                    <a:cubicBezTo>
                      <a:pt x="3459" y="108"/>
                      <a:pt x="3469" y="101"/>
                      <a:pt x="3478" y="100"/>
                    </a:cubicBezTo>
                    <a:cubicBezTo>
                      <a:pt x="3485" y="104"/>
                      <a:pt x="3470" y="107"/>
                      <a:pt x="3480" y="107"/>
                    </a:cubicBezTo>
                    <a:cubicBezTo>
                      <a:pt x="3481" y="102"/>
                      <a:pt x="3491" y="103"/>
                      <a:pt x="3494" y="100"/>
                    </a:cubicBezTo>
                    <a:cubicBezTo>
                      <a:pt x="3501" y="108"/>
                      <a:pt x="3520" y="100"/>
                      <a:pt x="3518" y="108"/>
                    </a:cubicBezTo>
                    <a:cubicBezTo>
                      <a:pt x="3533" y="105"/>
                      <a:pt x="3561" y="103"/>
                      <a:pt x="3576" y="103"/>
                    </a:cubicBezTo>
                    <a:cubicBezTo>
                      <a:pt x="3573" y="103"/>
                      <a:pt x="3573" y="101"/>
                      <a:pt x="3573" y="99"/>
                    </a:cubicBezTo>
                    <a:cubicBezTo>
                      <a:pt x="3591" y="100"/>
                      <a:pt x="3597" y="100"/>
                      <a:pt x="3606" y="97"/>
                    </a:cubicBezTo>
                    <a:cubicBezTo>
                      <a:pt x="3606" y="98"/>
                      <a:pt x="3604" y="99"/>
                      <a:pt x="3604" y="100"/>
                    </a:cubicBezTo>
                    <a:cubicBezTo>
                      <a:pt x="3617" y="100"/>
                      <a:pt x="3629" y="99"/>
                      <a:pt x="3640" y="100"/>
                    </a:cubicBezTo>
                    <a:cubicBezTo>
                      <a:pt x="3645" y="100"/>
                      <a:pt x="3651" y="100"/>
                      <a:pt x="3655" y="100"/>
                    </a:cubicBezTo>
                    <a:cubicBezTo>
                      <a:pt x="3660" y="100"/>
                      <a:pt x="3665" y="101"/>
                      <a:pt x="3669" y="101"/>
                    </a:cubicBezTo>
                    <a:cubicBezTo>
                      <a:pt x="3671" y="100"/>
                      <a:pt x="3673" y="97"/>
                      <a:pt x="3676" y="96"/>
                    </a:cubicBezTo>
                    <a:cubicBezTo>
                      <a:pt x="3682" y="100"/>
                      <a:pt x="3683" y="98"/>
                      <a:pt x="3688" y="95"/>
                    </a:cubicBezTo>
                    <a:cubicBezTo>
                      <a:pt x="3692" y="98"/>
                      <a:pt x="3690" y="104"/>
                      <a:pt x="3697" y="101"/>
                    </a:cubicBezTo>
                    <a:cubicBezTo>
                      <a:pt x="3689" y="97"/>
                      <a:pt x="3706" y="97"/>
                      <a:pt x="3711" y="96"/>
                    </a:cubicBezTo>
                    <a:cubicBezTo>
                      <a:pt x="3711" y="99"/>
                      <a:pt x="3717" y="98"/>
                      <a:pt x="3716" y="102"/>
                    </a:cubicBezTo>
                    <a:cubicBezTo>
                      <a:pt x="3716" y="106"/>
                      <a:pt x="3709" y="103"/>
                      <a:pt x="3708" y="106"/>
                    </a:cubicBezTo>
                    <a:cubicBezTo>
                      <a:pt x="3724" y="106"/>
                      <a:pt x="3724" y="102"/>
                      <a:pt x="3725" y="95"/>
                    </a:cubicBezTo>
                    <a:cubicBezTo>
                      <a:pt x="3720" y="93"/>
                      <a:pt x="3710" y="92"/>
                      <a:pt x="3704" y="90"/>
                    </a:cubicBezTo>
                    <a:cubicBezTo>
                      <a:pt x="3700" y="98"/>
                      <a:pt x="3675" y="92"/>
                      <a:pt x="3669" y="89"/>
                    </a:cubicBezTo>
                    <a:cubicBezTo>
                      <a:pt x="3672" y="89"/>
                      <a:pt x="3671" y="86"/>
                      <a:pt x="3674" y="86"/>
                    </a:cubicBezTo>
                    <a:cubicBezTo>
                      <a:pt x="3674" y="88"/>
                      <a:pt x="3673" y="90"/>
                      <a:pt x="3676" y="90"/>
                    </a:cubicBezTo>
                    <a:cubicBezTo>
                      <a:pt x="3690" y="82"/>
                      <a:pt x="3704" y="88"/>
                      <a:pt x="3723" y="90"/>
                    </a:cubicBezTo>
                    <a:cubicBezTo>
                      <a:pt x="3718" y="84"/>
                      <a:pt x="3727" y="85"/>
                      <a:pt x="3728" y="80"/>
                    </a:cubicBezTo>
                    <a:cubicBezTo>
                      <a:pt x="3709" y="79"/>
                      <a:pt x="3691" y="79"/>
                      <a:pt x="3674" y="77"/>
                    </a:cubicBezTo>
                    <a:cubicBezTo>
                      <a:pt x="3681" y="80"/>
                      <a:pt x="3667" y="81"/>
                      <a:pt x="3665" y="83"/>
                    </a:cubicBezTo>
                    <a:cubicBezTo>
                      <a:pt x="3660" y="80"/>
                      <a:pt x="3647" y="76"/>
                      <a:pt x="3644" y="78"/>
                    </a:cubicBezTo>
                    <a:cubicBezTo>
                      <a:pt x="3646" y="78"/>
                      <a:pt x="3646" y="80"/>
                      <a:pt x="3646" y="82"/>
                    </a:cubicBezTo>
                    <a:cubicBezTo>
                      <a:pt x="3636" y="75"/>
                      <a:pt x="3622" y="78"/>
                      <a:pt x="3609" y="75"/>
                    </a:cubicBezTo>
                    <a:cubicBezTo>
                      <a:pt x="3623" y="76"/>
                      <a:pt x="3616" y="73"/>
                      <a:pt x="3627" y="71"/>
                    </a:cubicBezTo>
                    <a:cubicBezTo>
                      <a:pt x="3617" y="69"/>
                      <a:pt x="3611" y="67"/>
                      <a:pt x="3604" y="72"/>
                    </a:cubicBezTo>
                    <a:cubicBezTo>
                      <a:pt x="3604" y="71"/>
                      <a:pt x="3604" y="69"/>
                      <a:pt x="3604" y="68"/>
                    </a:cubicBezTo>
                    <a:cubicBezTo>
                      <a:pt x="3582" y="72"/>
                      <a:pt x="3548" y="62"/>
                      <a:pt x="3520" y="66"/>
                    </a:cubicBezTo>
                    <a:cubicBezTo>
                      <a:pt x="3519" y="64"/>
                      <a:pt x="3520" y="62"/>
                      <a:pt x="3517" y="62"/>
                    </a:cubicBezTo>
                    <a:cubicBezTo>
                      <a:pt x="3505" y="64"/>
                      <a:pt x="3490" y="63"/>
                      <a:pt x="3477" y="62"/>
                    </a:cubicBezTo>
                    <a:cubicBezTo>
                      <a:pt x="3463" y="61"/>
                      <a:pt x="3451" y="60"/>
                      <a:pt x="3445" y="63"/>
                    </a:cubicBezTo>
                    <a:cubicBezTo>
                      <a:pt x="3444" y="57"/>
                      <a:pt x="3456" y="55"/>
                      <a:pt x="3461" y="58"/>
                    </a:cubicBezTo>
                    <a:cubicBezTo>
                      <a:pt x="3460" y="48"/>
                      <a:pt x="3446" y="56"/>
                      <a:pt x="3440" y="57"/>
                    </a:cubicBezTo>
                    <a:cubicBezTo>
                      <a:pt x="3441" y="57"/>
                      <a:pt x="3440" y="54"/>
                      <a:pt x="3440" y="54"/>
                    </a:cubicBezTo>
                    <a:cubicBezTo>
                      <a:pt x="3431" y="56"/>
                      <a:pt x="3427" y="62"/>
                      <a:pt x="3417" y="63"/>
                    </a:cubicBezTo>
                    <a:cubicBezTo>
                      <a:pt x="3405" y="63"/>
                      <a:pt x="3401" y="56"/>
                      <a:pt x="3385" y="58"/>
                    </a:cubicBezTo>
                    <a:cubicBezTo>
                      <a:pt x="3390" y="65"/>
                      <a:pt x="3367" y="59"/>
                      <a:pt x="3361" y="62"/>
                    </a:cubicBezTo>
                    <a:cubicBezTo>
                      <a:pt x="3386" y="63"/>
                      <a:pt x="3333" y="69"/>
                      <a:pt x="3333" y="60"/>
                    </a:cubicBezTo>
                    <a:cubicBezTo>
                      <a:pt x="3341" y="60"/>
                      <a:pt x="3342" y="56"/>
                      <a:pt x="3347" y="55"/>
                    </a:cubicBezTo>
                    <a:cubicBezTo>
                      <a:pt x="3334" y="56"/>
                      <a:pt x="3340" y="54"/>
                      <a:pt x="3338" y="48"/>
                    </a:cubicBezTo>
                    <a:cubicBezTo>
                      <a:pt x="3328" y="50"/>
                      <a:pt x="3326" y="46"/>
                      <a:pt x="3319" y="46"/>
                    </a:cubicBezTo>
                    <a:cubicBezTo>
                      <a:pt x="3320" y="50"/>
                      <a:pt x="3330" y="50"/>
                      <a:pt x="3333" y="53"/>
                    </a:cubicBezTo>
                    <a:cubicBezTo>
                      <a:pt x="3330" y="53"/>
                      <a:pt x="3328" y="53"/>
                      <a:pt x="3326" y="54"/>
                    </a:cubicBezTo>
                    <a:cubicBezTo>
                      <a:pt x="3321" y="52"/>
                      <a:pt x="3317" y="45"/>
                      <a:pt x="3312" y="51"/>
                    </a:cubicBezTo>
                    <a:cubicBezTo>
                      <a:pt x="3312" y="49"/>
                      <a:pt x="3312" y="47"/>
                      <a:pt x="3310" y="46"/>
                    </a:cubicBezTo>
                    <a:cubicBezTo>
                      <a:pt x="3347" y="42"/>
                      <a:pt x="3361" y="40"/>
                      <a:pt x="3396" y="45"/>
                    </a:cubicBezTo>
                    <a:cubicBezTo>
                      <a:pt x="3417" y="41"/>
                      <a:pt x="3439" y="50"/>
                      <a:pt x="3461" y="43"/>
                    </a:cubicBezTo>
                    <a:cubicBezTo>
                      <a:pt x="3462" y="45"/>
                      <a:pt x="3469" y="44"/>
                      <a:pt x="3468" y="47"/>
                    </a:cubicBezTo>
                    <a:cubicBezTo>
                      <a:pt x="3497" y="42"/>
                      <a:pt x="3529" y="58"/>
                      <a:pt x="3553" y="48"/>
                    </a:cubicBezTo>
                    <a:cubicBezTo>
                      <a:pt x="3546" y="48"/>
                      <a:pt x="3537" y="49"/>
                      <a:pt x="3536" y="45"/>
                    </a:cubicBezTo>
                    <a:cubicBezTo>
                      <a:pt x="3543" y="45"/>
                      <a:pt x="3577" y="41"/>
                      <a:pt x="3569" y="51"/>
                    </a:cubicBezTo>
                    <a:cubicBezTo>
                      <a:pt x="3575" y="51"/>
                      <a:pt x="3580" y="50"/>
                      <a:pt x="3588" y="50"/>
                    </a:cubicBezTo>
                    <a:cubicBezTo>
                      <a:pt x="3591" y="44"/>
                      <a:pt x="3576" y="50"/>
                      <a:pt x="3576" y="46"/>
                    </a:cubicBezTo>
                    <a:cubicBezTo>
                      <a:pt x="3587" y="45"/>
                      <a:pt x="3610" y="43"/>
                      <a:pt x="3618" y="51"/>
                    </a:cubicBezTo>
                    <a:cubicBezTo>
                      <a:pt x="3661" y="51"/>
                      <a:pt x="3694" y="51"/>
                      <a:pt x="3721" y="61"/>
                    </a:cubicBezTo>
                    <a:cubicBezTo>
                      <a:pt x="3723" y="53"/>
                      <a:pt x="3726" y="64"/>
                      <a:pt x="3731" y="64"/>
                    </a:cubicBezTo>
                    <a:cubicBezTo>
                      <a:pt x="3737" y="62"/>
                      <a:pt x="3729" y="57"/>
                      <a:pt x="3733" y="57"/>
                    </a:cubicBezTo>
                    <a:cubicBezTo>
                      <a:pt x="3736" y="57"/>
                      <a:pt x="3736" y="56"/>
                      <a:pt x="3738" y="56"/>
                    </a:cubicBezTo>
                    <a:cubicBezTo>
                      <a:pt x="3747" y="55"/>
                      <a:pt x="3746" y="60"/>
                      <a:pt x="3752" y="61"/>
                    </a:cubicBezTo>
                    <a:cubicBezTo>
                      <a:pt x="3755" y="57"/>
                      <a:pt x="3767" y="59"/>
                      <a:pt x="3776" y="59"/>
                    </a:cubicBezTo>
                    <a:cubicBezTo>
                      <a:pt x="3777" y="70"/>
                      <a:pt x="3794" y="64"/>
                      <a:pt x="3804" y="64"/>
                    </a:cubicBezTo>
                    <a:cubicBezTo>
                      <a:pt x="3813" y="65"/>
                      <a:pt x="3824" y="67"/>
                      <a:pt x="3834" y="68"/>
                    </a:cubicBezTo>
                    <a:cubicBezTo>
                      <a:pt x="3845" y="69"/>
                      <a:pt x="3856" y="71"/>
                      <a:pt x="3867" y="72"/>
                    </a:cubicBezTo>
                    <a:cubicBezTo>
                      <a:pt x="3888" y="75"/>
                      <a:pt x="3908" y="78"/>
                      <a:pt x="3924" y="79"/>
                    </a:cubicBezTo>
                    <a:cubicBezTo>
                      <a:pt x="3900" y="73"/>
                      <a:pt x="3892" y="76"/>
                      <a:pt x="3872" y="68"/>
                    </a:cubicBezTo>
                    <a:cubicBezTo>
                      <a:pt x="3858" y="69"/>
                      <a:pt x="3842" y="68"/>
                      <a:pt x="3826" y="65"/>
                    </a:cubicBezTo>
                    <a:cubicBezTo>
                      <a:pt x="3818" y="64"/>
                      <a:pt x="3810" y="63"/>
                      <a:pt x="3802" y="62"/>
                    </a:cubicBezTo>
                    <a:cubicBezTo>
                      <a:pt x="3794" y="61"/>
                      <a:pt x="3786" y="60"/>
                      <a:pt x="3778" y="60"/>
                    </a:cubicBezTo>
                    <a:cubicBezTo>
                      <a:pt x="3778" y="57"/>
                      <a:pt x="3774" y="56"/>
                      <a:pt x="3774" y="53"/>
                    </a:cubicBezTo>
                    <a:cubicBezTo>
                      <a:pt x="3776" y="51"/>
                      <a:pt x="3782" y="51"/>
                      <a:pt x="3785" y="49"/>
                    </a:cubicBezTo>
                    <a:cubicBezTo>
                      <a:pt x="3776" y="46"/>
                      <a:pt x="3751" y="53"/>
                      <a:pt x="3736" y="44"/>
                    </a:cubicBezTo>
                    <a:cubicBezTo>
                      <a:pt x="3735" y="49"/>
                      <a:pt x="3727" y="46"/>
                      <a:pt x="3722" y="45"/>
                    </a:cubicBezTo>
                    <a:cubicBezTo>
                      <a:pt x="3714" y="54"/>
                      <a:pt x="3679" y="52"/>
                      <a:pt x="3665" y="49"/>
                    </a:cubicBezTo>
                    <a:cubicBezTo>
                      <a:pt x="3666" y="47"/>
                      <a:pt x="3687" y="50"/>
                      <a:pt x="3679" y="47"/>
                    </a:cubicBezTo>
                    <a:cubicBezTo>
                      <a:pt x="3672" y="47"/>
                      <a:pt x="3665" y="47"/>
                      <a:pt x="3665" y="42"/>
                    </a:cubicBezTo>
                    <a:cubicBezTo>
                      <a:pt x="3669" y="42"/>
                      <a:pt x="3679" y="45"/>
                      <a:pt x="3679" y="41"/>
                    </a:cubicBezTo>
                    <a:cubicBezTo>
                      <a:pt x="3672" y="39"/>
                      <a:pt x="3657" y="41"/>
                      <a:pt x="3661" y="32"/>
                    </a:cubicBezTo>
                    <a:cubicBezTo>
                      <a:pt x="3651" y="31"/>
                      <a:pt x="3664" y="37"/>
                      <a:pt x="3654" y="37"/>
                    </a:cubicBezTo>
                    <a:cubicBezTo>
                      <a:pt x="3653" y="36"/>
                      <a:pt x="3652" y="36"/>
                      <a:pt x="3649" y="36"/>
                    </a:cubicBezTo>
                    <a:cubicBezTo>
                      <a:pt x="3646" y="29"/>
                      <a:pt x="3653" y="29"/>
                      <a:pt x="3656" y="26"/>
                    </a:cubicBezTo>
                    <a:cubicBezTo>
                      <a:pt x="3646" y="22"/>
                      <a:pt x="3645" y="28"/>
                      <a:pt x="3644" y="30"/>
                    </a:cubicBezTo>
                    <a:cubicBezTo>
                      <a:pt x="3637" y="26"/>
                      <a:pt x="3651" y="25"/>
                      <a:pt x="3644" y="21"/>
                    </a:cubicBezTo>
                    <a:cubicBezTo>
                      <a:pt x="3634" y="19"/>
                      <a:pt x="3624" y="18"/>
                      <a:pt x="3619" y="18"/>
                    </a:cubicBezTo>
                    <a:cubicBezTo>
                      <a:pt x="3621" y="18"/>
                      <a:pt x="3622" y="20"/>
                      <a:pt x="3623" y="21"/>
                    </a:cubicBezTo>
                    <a:cubicBezTo>
                      <a:pt x="3619" y="20"/>
                      <a:pt x="3613" y="25"/>
                      <a:pt x="3612" y="21"/>
                    </a:cubicBezTo>
                    <a:cubicBezTo>
                      <a:pt x="3614" y="20"/>
                      <a:pt x="3618" y="21"/>
                      <a:pt x="3619" y="19"/>
                    </a:cubicBezTo>
                    <a:cubicBezTo>
                      <a:pt x="3606" y="15"/>
                      <a:pt x="3584" y="18"/>
                      <a:pt x="3576" y="11"/>
                    </a:cubicBezTo>
                    <a:cubicBezTo>
                      <a:pt x="3571" y="13"/>
                      <a:pt x="3580" y="16"/>
                      <a:pt x="3574" y="17"/>
                    </a:cubicBezTo>
                    <a:cubicBezTo>
                      <a:pt x="3560" y="19"/>
                      <a:pt x="3562" y="12"/>
                      <a:pt x="3553" y="11"/>
                    </a:cubicBezTo>
                    <a:cubicBezTo>
                      <a:pt x="3551" y="13"/>
                      <a:pt x="3555" y="18"/>
                      <a:pt x="3550" y="18"/>
                    </a:cubicBezTo>
                    <a:cubicBezTo>
                      <a:pt x="3542" y="17"/>
                      <a:pt x="3528" y="20"/>
                      <a:pt x="3529" y="13"/>
                    </a:cubicBezTo>
                    <a:cubicBezTo>
                      <a:pt x="3532" y="12"/>
                      <a:pt x="3547" y="12"/>
                      <a:pt x="3541" y="10"/>
                    </a:cubicBezTo>
                    <a:cubicBezTo>
                      <a:pt x="3528" y="13"/>
                      <a:pt x="3518" y="9"/>
                      <a:pt x="3513" y="15"/>
                    </a:cubicBezTo>
                    <a:cubicBezTo>
                      <a:pt x="3503" y="14"/>
                      <a:pt x="3514" y="8"/>
                      <a:pt x="3506" y="7"/>
                    </a:cubicBezTo>
                    <a:cubicBezTo>
                      <a:pt x="3502" y="7"/>
                      <a:pt x="3505" y="12"/>
                      <a:pt x="3501" y="12"/>
                    </a:cubicBezTo>
                    <a:cubicBezTo>
                      <a:pt x="3498" y="10"/>
                      <a:pt x="3473" y="4"/>
                      <a:pt x="3484" y="9"/>
                    </a:cubicBezTo>
                    <a:cubicBezTo>
                      <a:pt x="3475" y="8"/>
                      <a:pt x="3473" y="8"/>
                      <a:pt x="3459" y="8"/>
                    </a:cubicBezTo>
                    <a:cubicBezTo>
                      <a:pt x="3458" y="10"/>
                      <a:pt x="3460" y="13"/>
                      <a:pt x="3456" y="14"/>
                    </a:cubicBezTo>
                    <a:cubicBezTo>
                      <a:pt x="3417" y="8"/>
                      <a:pt x="3383" y="15"/>
                      <a:pt x="3349" y="11"/>
                    </a:cubicBezTo>
                    <a:cubicBezTo>
                      <a:pt x="3348" y="13"/>
                      <a:pt x="3352" y="14"/>
                      <a:pt x="3349" y="15"/>
                    </a:cubicBezTo>
                    <a:cubicBezTo>
                      <a:pt x="3335" y="13"/>
                      <a:pt x="3325" y="11"/>
                      <a:pt x="3316" y="17"/>
                    </a:cubicBezTo>
                    <a:cubicBezTo>
                      <a:pt x="3316" y="15"/>
                      <a:pt x="3317" y="14"/>
                      <a:pt x="3318" y="12"/>
                    </a:cubicBezTo>
                    <a:cubicBezTo>
                      <a:pt x="3309" y="15"/>
                      <a:pt x="3296" y="12"/>
                      <a:pt x="3288" y="10"/>
                    </a:cubicBezTo>
                    <a:cubicBezTo>
                      <a:pt x="3294" y="4"/>
                      <a:pt x="3306" y="9"/>
                      <a:pt x="3309" y="0"/>
                    </a:cubicBezTo>
                    <a:cubicBezTo>
                      <a:pt x="3292" y="1"/>
                      <a:pt x="3286" y="13"/>
                      <a:pt x="3267" y="10"/>
                    </a:cubicBezTo>
                    <a:cubicBezTo>
                      <a:pt x="3264" y="14"/>
                      <a:pt x="3273" y="16"/>
                      <a:pt x="3267" y="16"/>
                    </a:cubicBezTo>
                    <a:cubicBezTo>
                      <a:pt x="3260" y="15"/>
                      <a:pt x="3258" y="15"/>
                      <a:pt x="3253" y="18"/>
                    </a:cubicBezTo>
                    <a:cubicBezTo>
                      <a:pt x="3253" y="13"/>
                      <a:pt x="3246" y="13"/>
                      <a:pt x="3241" y="11"/>
                    </a:cubicBezTo>
                    <a:cubicBezTo>
                      <a:pt x="3223" y="17"/>
                      <a:pt x="3205" y="7"/>
                      <a:pt x="3188" y="16"/>
                    </a:cubicBezTo>
                    <a:cubicBezTo>
                      <a:pt x="3151" y="13"/>
                      <a:pt x="3097" y="16"/>
                      <a:pt x="3067" y="23"/>
                    </a:cubicBezTo>
                    <a:cubicBezTo>
                      <a:pt x="3065" y="20"/>
                      <a:pt x="3054" y="22"/>
                      <a:pt x="3055" y="16"/>
                    </a:cubicBezTo>
                    <a:cubicBezTo>
                      <a:pt x="3042" y="22"/>
                      <a:pt x="3034" y="13"/>
                      <a:pt x="3025" y="20"/>
                    </a:cubicBezTo>
                    <a:cubicBezTo>
                      <a:pt x="3028" y="20"/>
                      <a:pt x="3031" y="20"/>
                      <a:pt x="3030" y="23"/>
                    </a:cubicBezTo>
                    <a:cubicBezTo>
                      <a:pt x="3025" y="24"/>
                      <a:pt x="3024" y="24"/>
                      <a:pt x="3014" y="25"/>
                    </a:cubicBezTo>
                    <a:cubicBezTo>
                      <a:pt x="3014" y="23"/>
                      <a:pt x="3014" y="20"/>
                      <a:pt x="3009" y="21"/>
                    </a:cubicBezTo>
                    <a:cubicBezTo>
                      <a:pt x="3002" y="31"/>
                      <a:pt x="2983" y="22"/>
                      <a:pt x="2972" y="21"/>
                    </a:cubicBezTo>
                    <a:cubicBezTo>
                      <a:pt x="2972" y="24"/>
                      <a:pt x="2976" y="24"/>
                      <a:pt x="2977" y="25"/>
                    </a:cubicBezTo>
                    <a:cubicBezTo>
                      <a:pt x="2968" y="27"/>
                      <a:pt x="2952" y="28"/>
                      <a:pt x="2949" y="21"/>
                    </a:cubicBezTo>
                    <a:cubicBezTo>
                      <a:pt x="2955" y="19"/>
                      <a:pt x="2958" y="27"/>
                      <a:pt x="2961" y="22"/>
                    </a:cubicBezTo>
                    <a:cubicBezTo>
                      <a:pt x="2957" y="22"/>
                      <a:pt x="2958" y="19"/>
                      <a:pt x="2956" y="18"/>
                    </a:cubicBezTo>
                    <a:cubicBezTo>
                      <a:pt x="2931" y="27"/>
                      <a:pt x="2896" y="26"/>
                      <a:pt x="2880" y="26"/>
                    </a:cubicBezTo>
                    <a:cubicBezTo>
                      <a:pt x="2874" y="25"/>
                      <a:pt x="2871" y="31"/>
                      <a:pt x="2869" y="31"/>
                    </a:cubicBezTo>
                    <a:cubicBezTo>
                      <a:pt x="2862" y="31"/>
                      <a:pt x="2856" y="25"/>
                      <a:pt x="2843" y="28"/>
                    </a:cubicBezTo>
                    <a:cubicBezTo>
                      <a:pt x="2846" y="27"/>
                      <a:pt x="2840" y="28"/>
                      <a:pt x="2834" y="28"/>
                    </a:cubicBezTo>
                    <a:cubicBezTo>
                      <a:pt x="2832" y="29"/>
                      <a:pt x="2808" y="33"/>
                      <a:pt x="2802" y="27"/>
                    </a:cubicBezTo>
                    <a:cubicBezTo>
                      <a:pt x="2801" y="24"/>
                      <a:pt x="2820" y="24"/>
                      <a:pt x="2813" y="22"/>
                    </a:cubicBezTo>
                    <a:cubicBezTo>
                      <a:pt x="2805" y="23"/>
                      <a:pt x="2802" y="25"/>
                      <a:pt x="2795" y="24"/>
                    </a:cubicBezTo>
                    <a:cubicBezTo>
                      <a:pt x="2797" y="31"/>
                      <a:pt x="2783" y="30"/>
                      <a:pt x="2779" y="27"/>
                    </a:cubicBezTo>
                    <a:cubicBezTo>
                      <a:pt x="2786" y="25"/>
                      <a:pt x="2796" y="24"/>
                      <a:pt x="2799" y="19"/>
                    </a:cubicBezTo>
                    <a:cubicBezTo>
                      <a:pt x="2785" y="22"/>
                      <a:pt x="2759" y="30"/>
                      <a:pt x="2759" y="17"/>
                    </a:cubicBezTo>
                    <a:cubicBezTo>
                      <a:pt x="2760" y="18"/>
                      <a:pt x="2756" y="19"/>
                      <a:pt x="2755" y="17"/>
                    </a:cubicBezTo>
                    <a:cubicBezTo>
                      <a:pt x="2764" y="13"/>
                      <a:pt x="2760" y="10"/>
                      <a:pt x="2768" y="6"/>
                    </a:cubicBezTo>
                    <a:cubicBezTo>
                      <a:pt x="2739" y="21"/>
                      <a:pt x="2714" y="2"/>
                      <a:pt x="2689" y="22"/>
                    </a:cubicBezTo>
                    <a:cubicBezTo>
                      <a:pt x="2688" y="19"/>
                      <a:pt x="2691" y="18"/>
                      <a:pt x="2690" y="16"/>
                    </a:cubicBezTo>
                    <a:cubicBezTo>
                      <a:pt x="2683" y="16"/>
                      <a:pt x="2684" y="21"/>
                      <a:pt x="2675" y="20"/>
                    </a:cubicBezTo>
                    <a:cubicBezTo>
                      <a:pt x="2675" y="17"/>
                      <a:pt x="2672" y="17"/>
                      <a:pt x="2672" y="14"/>
                    </a:cubicBezTo>
                    <a:cubicBezTo>
                      <a:pt x="2666" y="15"/>
                      <a:pt x="2659" y="16"/>
                      <a:pt x="2656" y="18"/>
                    </a:cubicBezTo>
                    <a:cubicBezTo>
                      <a:pt x="2666" y="17"/>
                      <a:pt x="2671" y="20"/>
                      <a:pt x="2673" y="24"/>
                    </a:cubicBezTo>
                    <a:cubicBezTo>
                      <a:pt x="2657" y="23"/>
                      <a:pt x="2650" y="30"/>
                      <a:pt x="2636" y="24"/>
                    </a:cubicBezTo>
                    <a:cubicBezTo>
                      <a:pt x="2645" y="25"/>
                      <a:pt x="2642" y="19"/>
                      <a:pt x="2652" y="20"/>
                    </a:cubicBezTo>
                    <a:cubicBezTo>
                      <a:pt x="2649" y="17"/>
                      <a:pt x="2650" y="11"/>
                      <a:pt x="2642" y="12"/>
                    </a:cubicBezTo>
                    <a:cubicBezTo>
                      <a:pt x="2642" y="14"/>
                      <a:pt x="2643" y="17"/>
                      <a:pt x="2640" y="18"/>
                    </a:cubicBezTo>
                    <a:cubicBezTo>
                      <a:pt x="2641" y="11"/>
                      <a:pt x="2611" y="11"/>
                      <a:pt x="2598" y="12"/>
                    </a:cubicBezTo>
                    <a:cubicBezTo>
                      <a:pt x="2596" y="18"/>
                      <a:pt x="2604" y="16"/>
                      <a:pt x="2603" y="20"/>
                    </a:cubicBezTo>
                    <a:cubicBezTo>
                      <a:pt x="2601" y="19"/>
                      <a:pt x="2595" y="19"/>
                      <a:pt x="2590" y="20"/>
                    </a:cubicBezTo>
                    <a:cubicBezTo>
                      <a:pt x="2594" y="16"/>
                      <a:pt x="2593" y="17"/>
                      <a:pt x="2591" y="11"/>
                    </a:cubicBezTo>
                    <a:cubicBezTo>
                      <a:pt x="2584" y="10"/>
                      <a:pt x="2588" y="16"/>
                      <a:pt x="2582" y="16"/>
                    </a:cubicBezTo>
                    <a:cubicBezTo>
                      <a:pt x="2582" y="11"/>
                      <a:pt x="2570" y="14"/>
                      <a:pt x="2568" y="10"/>
                    </a:cubicBezTo>
                    <a:cubicBezTo>
                      <a:pt x="2558" y="15"/>
                      <a:pt x="2555" y="12"/>
                      <a:pt x="2556" y="8"/>
                    </a:cubicBezTo>
                    <a:cubicBezTo>
                      <a:pt x="2548" y="13"/>
                      <a:pt x="2544" y="11"/>
                      <a:pt x="2539" y="17"/>
                    </a:cubicBezTo>
                    <a:cubicBezTo>
                      <a:pt x="2535" y="14"/>
                      <a:pt x="2539" y="15"/>
                      <a:pt x="2538" y="11"/>
                    </a:cubicBezTo>
                    <a:cubicBezTo>
                      <a:pt x="2529" y="13"/>
                      <a:pt x="2530" y="12"/>
                      <a:pt x="2522" y="11"/>
                    </a:cubicBezTo>
                    <a:cubicBezTo>
                      <a:pt x="2519" y="12"/>
                      <a:pt x="2517" y="15"/>
                      <a:pt x="2514" y="17"/>
                    </a:cubicBezTo>
                    <a:cubicBezTo>
                      <a:pt x="2509" y="14"/>
                      <a:pt x="2504" y="17"/>
                      <a:pt x="2511" y="13"/>
                    </a:cubicBezTo>
                    <a:cubicBezTo>
                      <a:pt x="2486" y="12"/>
                      <a:pt x="2479" y="29"/>
                      <a:pt x="2466" y="27"/>
                    </a:cubicBezTo>
                    <a:cubicBezTo>
                      <a:pt x="2466" y="37"/>
                      <a:pt x="2455" y="34"/>
                      <a:pt x="2446" y="31"/>
                    </a:cubicBezTo>
                    <a:cubicBezTo>
                      <a:pt x="2444" y="35"/>
                      <a:pt x="2453" y="36"/>
                      <a:pt x="2447" y="37"/>
                    </a:cubicBezTo>
                    <a:cubicBezTo>
                      <a:pt x="2440" y="34"/>
                      <a:pt x="2435" y="35"/>
                      <a:pt x="2426" y="37"/>
                    </a:cubicBezTo>
                    <a:cubicBezTo>
                      <a:pt x="2424" y="33"/>
                      <a:pt x="2429" y="32"/>
                      <a:pt x="2430" y="29"/>
                    </a:cubicBezTo>
                    <a:cubicBezTo>
                      <a:pt x="2425" y="32"/>
                      <a:pt x="2418" y="30"/>
                      <a:pt x="2417" y="32"/>
                    </a:cubicBezTo>
                    <a:cubicBezTo>
                      <a:pt x="2420" y="32"/>
                      <a:pt x="2422" y="34"/>
                      <a:pt x="2424" y="36"/>
                    </a:cubicBezTo>
                    <a:cubicBezTo>
                      <a:pt x="2419" y="36"/>
                      <a:pt x="2417" y="39"/>
                      <a:pt x="2410" y="38"/>
                    </a:cubicBezTo>
                    <a:cubicBezTo>
                      <a:pt x="2410" y="37"/>
                      <a:pt x="2410" y="35"/>
                      <a:pt x="2410" y="34"/>
                    </a:cubicBezTo>
                    <a:cubicBezTo>
                      <a:pt x="2392" y="43"/>
                      <a:pt x="2364" y="38"/>
                      <a:pt x="2356" y="46"/>
                    </a:cubicBezTo>
                    <a:cubicBezTo>
                      <a:pt x="2349" y="48"/>
                      <a:pt x="2351" y="42"/>
                      <a:pt x="2347" y="42"/>
                    </a:cubicBezTo>
                    <a:cubicBezTo>
                      <a:pt x="2347" y="44"/>
                      <a:pt x="2348" y="45"/>
                      <a:pt x="2350" y="46"/>
                    </a:cubicBezTo>
                    <a:cubicBezTo>
                      <a:pt x="2344" y="50"/>
                      <a:pt x="2317" y="41"/>
                      <a:pt x="2332" y="48"/>
                    </a:cubicBezTo>
                    <a:cubicBezTo>
                      <a:pt x="2321" y="48"/>
                      <a:pt x="2317" y="43"/>
                      <a:pt x="2311" y="47"/>
                    </a:cubicBezTo>
                    <a:cubicBezTo>
                      <a:pt x="2316" y="47"/>
                      <a:pt x="2317" y="50"/>
                      <a:pt x="2311" y="51"/>
                    </a:cubicBezTo>
                    <a:cubicBezTo>
                      <a:pt x="2314" y="49"/>
                      <a:pt x="2313" y="46"/>
                      <a:pt x="2306" y="47"/>
                    </a:cubicBezTo>
                    <a:cubicBezTo>
                      <a:pt x="2305" y="50"/>
                      <a:pt x="2300" y="51"/>
                      <a:pt x="2296" y="52"/>
                    </a:cubicBezTo>
                    <a:cubicBezTo>
                      <a:pt x="2301" y="48"/>
                      <a:pt x="2285" y="51"/>
                      <a:pt x="2282" y="52"/>
                    </a:cubicBezTo>
                    <a:cubicBezTo>
                      <a:pt x="2284" y="52"/>
                      <a:pt x="2286" y="52"/>
                      <a:pt x="2287" y="53"/>
                    </a:cubicBezTo>
                    <a:cubicBezTo>
                      <a:pt x="2282" y="54"/>
                      <a:pt x="2270" y="58"/>
                      <a:pt x="2266" y="55"/>
                    </a:cubicBezTo>
                    <a:cubicBezTo>
                      <a:pt x="2267" y="53"/>
                      <a:pt x="2275" y="54"/>
                      <a:pt x="2275" y="51"/>
                    </a:cubicBezTo>
                    <a:cubicBezTo>
                      <a:pt x="2267" y="49"/>
                      <a:pt x="2265" y="54"/>
                      <a:pt x="2257" y="56"/>
                    </a:cubicBezTo>
                    <a:cubicBezTo>
                      <a:pt x="2253" y="47"/>
                      <a:pt x="2235" y="64"/>
                      <a:pt x="2232" y="53"/>
                    </a:cubicBezTo>
                    <a:cubicBezTo>
                      <a:pt x="2251" y="57"/>
                      <a:pt x="2261" y="38"/>
                      <a:pt x="2272" y="48"/>
                    </a:cubicBezTo>
                    <a:cubicBezTo>
                      <a:pt x="2272" y="40"/>
                      <a:pt x="2280" y="45"/>
                      <a:pt x="2290" y="41"/>
                    </a:cubicBezTo>
                    <a:cubicBezTo>
                      <a:pt x="2287" y="37"/>
                      <a:pt x="2293" y="37"/>
                      <a:pt x="2294" y="35"/>
                    </a:cubicBezTo>
                    <a:cubicBezTo>
                      <a:pt x="2283" y="35"/>
                      <a:pt x="2288" y="37"/>
                      <a:pt x="2285" y="39"/>
                    </a:cubicBezTo>
                    <a:cubicBezTo>
                      <a:pt x="2283" y="37"/>
                      <a:pt x="2277" y="39"/>
                      <a:pt x="2278" y="35"/>
                    </a:cubicBezTo>
                    <a:cubicBezTo>
                      <a:pt x="2281" y="35"/>
                      <a:pt x="2284" y="35"/>
                      <a:pt x="2285" y="33"/>
                    </a:cubicBezTo>
                    <a:cubicBezTo>
                      <a:pt x="2275" y="35"/>
                      <a:pt x="2270" y="34"/>
                      <a:pt x="2268" y="30"/>
                    </a:cubicBezTo>
                    <a:cubicBezTo>
                      <a:pt x="2257" y="34"/>
                      <a:pt x="2248" y="31"/>
                      <a:pt x="2223" y="35"/>
                    </a:cubicBezTo>
                    <a:cubicBezTo>
                      <a:pt x="2219" y="38"/>
                      <a:pt x="2227" y="40"/>
                      <a:pt x="2219" y="42"/>
                    </a:cubicBezTo>
                    <a:cubicBezTo>
                      <a:pt x="2189" y="38"/>
                      <a:pt x="2164" y="53"/>
                      <a:pt x="2141" y="52"/>
                    </a:cubicBezTo>
                    <a:cubicBezTo>
                      <a:pt x="2137" y="56"/>
                      <a:pt x="2146" y="59"/>
                      <a:pt x="2135" y="61"/>
                    </a:cubicBezTo>
                    <a:cubicBezTo>
                      <a:pt x="2129" y="59"/>
                      <a:pt x="2130" y="56"/>
                      <a:pt x="2132" y="52"/>
                    </a:cubicBezTo>
                    <a:cubicBezTo>
                      <a:pt x="2112" y="60"/>
                      <a:pt x="2098" y="52"/>
                      <a:pt x="2075" y="56"/>
                    </a:cubicBezTo>
                    <a:cubicBezTo>
                      <a:pt x="2067" y="69"/>
                      <a:pt x="2035" y="60"/>
                      <a:pt x="2022" y="71"/>
                    </a:cubicBezTo>
                    <a:cubicBezTo>
                      <a:pt x="2033" y="68"/>
                      <a:pt x="2046" y="67"/>
                      <a:pt x="2052" y="71"/>
                    </a:cubicBezTo>
                    <a:cubicBezTo>
                      <a:pt x="2044" y="77"/>
                      <a:pt x="2018" y="81"/>
                      <a:pt x="2020" y="71"/>
                    </a:cubicBezTo>
                    <a:cubicBezTo>
                      <a:pt x="2008" y="78"/>
                      <a:pt x="1996" y="68"/>
                      <a:pt x="1993" y="77"/>
                    </a:cubicBezTo>
                    <a:cubicBezTo>
                      <a:pt x="1990" y="68"/>
                      <a:pt x="1964" y="71"/>
                      <a:pt x="1950" y="75"/>
                    </a:cubicBezTo>
                    <a:cubicBezTo>
                      <a:pt x="1952" y="75"/>
                      <a:pt x="1946" y="74"/>
                      <a:pt x="1941" y="75"/>
                    </a:cubicBezTo>
                    <a:cubicBezTo>
                      <a:pt x="1911" y="79"/>
                      <a:pt x="1874" y="80"/>
                      <a:pt x="1846" y="89"/>
                    </a:cubicBezTo>
                    <a:cubicBezTo>
                      <a:pt x="1846" y="87"/>
                      <a:pt x="1846" y="84"/>
                      <a:pt x="1841" y="86"/>
                    </a:cubicBezTo>
                    <a:cubicBezTo>
                      <a:pt x="1842" y="89"/>
                      <a:pt x="1842" y="93"/>
                      <a:pt x="1835" y="93"/>
                    </a:cubicBezTo>
                    <a:cubicBezTo>
                      <a:pt x="1834" y="90"/>
                      <a:pt x="1841" y="88"/>
                      <a:pt x="1833" y="89"/>
                    </a:cubicBezTo>
                    <a:cubicBezTo>
                      <a:pt x="1831" y="92"/>
                      <a:pt x="1826" y="94"/>
                      <a:pt x="1822" y="92"/>
                    </a:cubicBezTo>
                    <a:cubicBezTo>
                      <a:pt x="1817" y="95"/>
                      <a:pt x="1825" y="95"/>
                      <a:pt x="1820" y="97"/>
                    </a:cubicBezTo>
                    <a:cubicBezTo>
                      <a:pt x="1816" y="97"/>
                      <a:pt x="1812" y="96"/>
                      <a:pt x="1810" y="95"/>
                    </a:cubicBezTo>
                    <a:cubicBezTo>
                      <a:pt x="1810" y="92"/>
                      <a:pt x="1816" y="93"/>
                      <a:pt x="1814" y="90"/>
                    </a:cubicBezTo>
                    <a:cubicBezTo>
                      <a:pt x="1806" y="94"/>
                      <a:pt x="1804" y="93"/>
                      <a:pt x="1795" y="96"/>
                    </a:cubicBezTo>
                    <a:cubicBezTo>
                      <a:pt x="1795" y="101"/>
                      <a:pt x="1802" y="95"/>
                      <a:pt x="1804" y="101"/>
                    </a:cubicBezTo>
                    <a:cubicBezTo>
                      <a:pt x="1758" y="124"/>
                      <a:pt x="1699" y="125"/>
                      <a:pt x="1648" y="133"/>
                    </a:cubicBezTo>
                    <a:cubicBezTo>
                      <a:pt x="1645" y="130"/>
                      <a:pt x="1662" y="130"/>
                      <a:pt x="1654" y="128"/>
                    </a:cubicBezTo>
                    <a:cubicBezTo>
                      <a:pt x="1633" y="134"/>
                      <a:pt x="1629" y="139"/>
                      <a:pt x="1611" y="134"/>
                    </a:cubicBezTo>
                    <a:cubicBezTo>
                      <a:pt x="1603" y="135"/>
                      <a:pt x="1603" y="140"/>
                      <a:pt x="1599" y="143"/>
                    </a:cubicBezTo>
                    <a:cubicBezTo>
                      <a:pt x="1590" y="140"/>
                      <a:pt x="1568" y="153"/>
                      <a:pt x="1558" y="145"/>
                    </a:cubicBezTo>
                    <a:cubicBezTo>
                      <a:pt x="1557" y="150"/>
                      <a:pt x="1547" y="146"/>
                      <a:pt x="1542" y="151"/>
                    </a:cubicBezTo>
                    <a:cubicBezTo>
                      <a:pt x="1542" y="146"/>
                      <a:pt x="1538" y="147"/>
                      <a:pt x="1536" y="150"/>
                    </a:cubicBezTo>
                    <a:cubicBezTo>
                      <a:pt x="1533" y="142"/>
                      <a:pt x="1523" y="150"/>
                      <a:pt x="1519" y="145"/>
                    </a:cubicBezTo>
                    <a:cubicBezTo>
                      <a:pt x="1516" y="150"/>
                      <a:pt x="1509" y="150"/>
                      <a:pt x="1501" y="148"/>
                    </a:cubicBezTo>
                    <a:cubicBezTo>
                      <a:pt x="1496" y="151"/>
                      <a:pt x="1504" y="152"/>
                      <a:pt x="1499" y="153"/>
                    </a:cubicBezTo>
                    <a:cubicBezTo>
                      <a:pt x="1488" y="151"/>
                      <a:pt x="1472" y="160"/>
                      <a:pt x="1465" y="151"/>
                    </a:cubicBezTo>
                    <a:cubicBezTo>
                      <a:pt x="1459" y="158"/>
                      <a:pt x="1429" y="160"/>
                      <a:pt x="1421" y="155"/>
                    </a:cubicBezTo>
                    <a:cubicBezTo>
                      <a:pt x="1421" y="163"/>
                      <a:pt x="1395" y="164"/>
                      <a:pt x="1395" y="161"/>
                    </a:cubicBezTo>
                    <a:cubicBezTo>
                      <a:pt x="1387" y="166"/>
                      <a:pt x="1378" y="170"/>
                      <a:pt x="1369" y="174"/>
                    </a:cubicBezTo>
                    <a:cubicBezTo>
                      <a:pt x="1370" y="172"/>
                      <a:pt x="1372" y="170"/>
                      <a:pt x="1373" y="168"/>
                    </a:cubicBezTo>
                    <a:cubicBezTo>
                      <a:pt x="1331" y="171"/>
                      <a:pt x="1299" y="184"/>
                      <a:pt x="1246" y="184"/>
                    </a:cubicBezTo>
                    <a:cubicBezTo>
                      <a:pt x="1246" y="186"/>
                      <a:pt x="1245" y="188"/>
                      <a:pt x="1242" y="188"/>
                    </a:cubicBezTo>
                    <a:cubicBezTo>
                      <a:pt x="1233" y="184"/>
                      <a:pt x="1221" y="188"/>
                      <a:pt x="1210" y="191"/>
                    </a:cubicBezTo>
                    <a:cubicBezTo>
                      <a:pt x="1199" y="193"/>
                      <a:pt x="1190" y="195"/>
                      <a:pt x="1189" y="187"/>
                    </a:cubicBezTo>
                    <a:cubicBezTo>
                      <a:pt x="1177" y="188"/>
                      <a:pt x="1188" y="192"/>
                      <a:pt x="1181" y="195"/>
                    </a:cubicBezTo>
                    <a:cubicBezTo>
                      <a:pt x="1155" y="197"/>
                      <a:pt x="1137" y="204"/>
                      <a:pt x="1121" y="200"/>
                    </a:cubicBezTo>
                    <a:cubicBezTo>
                      <a:pt x="1108" y="206"/>
                      <a:pt x="1101" y="205"/>
                      <a:pt x="1084" y="211"/>
                    </a:cubicBezTo>
                    <a:cubicBezTo>
                      <a:pt x="1083" y="208"/>
                      <a:pt x="1090" y="209"/>
                      <a:pt x="1090" y="206"/>
                    </a:cubicBezTo>
                    <a:cubicBezTo>
                      <a:pt x="1068" y="210"/>
                      <a:pt x="1057" y="215"/>
                      <a:pt x="1040" y="210"/>
                    </a:cubicBezTo>
                    <a:cubicBezTo>
                      <a:pt x="1042" y="217"/>
                      <a:pt x="1028" y="216"/>
                      <a:pt x="1028" y="222"/>
                    </a:cubicBezTo>
                    <a:cubicBezTo>
                      <a:pt x="1040" y="221"/>
                      <a:pt x="1056" y="219"/>
                      <a:pt x="1063" y="226"/>
                    </a:cubicBezTo>
                    <a:cubicBezTo>
                      <a:pt x="1054" y="230"/>
                      <a:pt x="1048" y="222"/>
                      <a:pt x="1045" y="227"/>
                    </a:cubicBezTo>
                    <a:cubicBezTo>
                      <a:pt x="1068" y="233"/>
                      <a:pt x="1079" y="221"/>
                      <a:pt x="1106" y="218"/>
                    </a:cubicBezTo>
                    <a:cubicBezTo>
                      <a:pt x="1106" y="220"/>
                      <a:pt x="1105" y="222"/>
                      <a:pt x="1104" y="223"/>
                    </a:cubicBezTo>
                    <a:cubicBezTo>
                      <a:pt x="1113" y="224"/>
                      <a:pt x="1123" y="219"/>
                      <a:pt x="1131" y="216"/>
                    </a:cubicBezTo>
                    <a:cubicBezTo>
                      <a:pt x="1175" y="220"/>
                      <a:pt x="1225" y="196"/>
                      <a:pt x="1267" y="203"/>
                    </a:cubicBezTo>
                    <a:cubicBezTo>
                      <a:pt x="1279" y="195"/>
                      <a:pt x="1304" y="192"/>
                      <a:pt x="1325" y="188"/>
                    </a:cubicBezTo>
                    <a:cubicBezTo>
                      <a:pt x="1322" y="196"/>
                      <a:pt x="1299" y="193"/>
                      <a:pt x="1297" y="201"/>
                    </a:cubicBezTo>
                    <a:cubicBezTo>
                      <a:pt x="1308" y="199"/>
                      <a:pt x="1352" y="189"/>
                      <a:pt x="1347" y="200"/>
                    </a:cubicBezTo>
                    <a:cubicBezTo>
                      <a:pt x="1347" y="196"/>
                      <a:pt x="1345" y="192"/>
                      <a:pt x="1350" y="191"/>
                    </a:cubicBezTo>
                    <a:cubicBezTo>
                      <a:pt x="1356" y="189"/>
                      <a:pt x="1355" y="193"/>
                      <a:pt x="1360" y="193"/>
                    </a:cubicBezTo>
                    <a:cubicBezTo>
                      <a:pt x="1363" y="184"/>
                      <a:pt x="1401" y="184"/>
                      <a:pt x="1414" y="183"/>
                    </a:cubicBezTo>
                    <a:cubicBezTo>
                      <a:pt x="1412" y="183"/>
                      <a:pt x="1411" y="182"/>
                      <a:pt x="1411" y="181"/>
                    </a:cubicBezTo>
                    <a:cubicBezTo>
                      <a:pt x="1416" y="183"/>
                      <a:pt x="1430" y="173"/>
                      <a:pt x="1438" y="177"/>
                    </a:cubicBezTo>
                    <a:cubicBezTo>
                      <a:pt x="1433" y="177"/>
                      <a:pt x="1430" y="179"/>
                      <a:pt x="1430" y="181"/>
                    </a:cubicBezTo>
                    <a:cubicBezTo>
                      <a:pt x="1439" y="185"/>
                      <a:pt x="1436" y="175"/>
                      <a:pt x="1447" y="175"/>
                    </a:cubicBezTo>
                    <a:cubicBezTo>
                      <a:pt x="1448" y="178"/>
                      <a:pt x="1441" y="177"/>
                      <a:pt x="1441" y="180"/>
                    </a:cubicBezTo>
                    <a:cubicBezTo>
                      <a:pt x="1460" y="176"/>
                      <a:pt x="1494" y="175"/>
                      <a:pt x="1511" y="170"/>
                    </a:cubicBezTo>
                    <a:cubicBezTo>
                      <a:pt x="1513" y="166"/>
                      <a:pt x="1503" y="170"/>
                      <a:pt x="1505" y="165"/>
                    </a:cubicBezTo>
                    <a:cubicBezTo>
                      <a:pt x="1509" y="166"/>
                      <a:pt x="1517" y="162"/>
                      <a:pt x="1517" y="165"/>
                    </a:cubicBezTo>
                    <a:cubicBezTo>
                      <a:pt x="1517" y="168"/>
                      <a:pt x="1513" y="168"/>
                      <a:pt x="1513" y="170"/>
                    </a:cubicBezTo>
                    <a:cubicBezTo>
                      <a:pt x="1548" y="167"/>
                      <a:pt x="1581" y="160"/>
                      <a:pt x="1624" y="158"/>
                    </a:cubicBezTo>
                    <a:cubicBezTo>
                      <a:pt x="1630" y="164"/>
                      <a:pt x="1656" y="153"/>
                      <a:pt x="1669" y="153"/>
                    </a:cubicBezTo>
                    <a:cubicBezTo>
                      <a:pt x="1685" y="153"/>
                      <a:pt x="1711" y="147"/>
                      <a:pt x="1734" y="143"/>
                    </a:cubicBezTo>
                    <a:cubicBezTo>
                      <a:pt x="1770" y="137"/>
                      <a:pt x="1807" y="138"/>
                      <a:pt x="1837" y="128"/>
                    </a:cubicBezTo>
                    <a:cubicBezTo>
                      <a:pt x="1838" y="130"/>
                      <a:pt x="1837" y="133"/>
                      <a:pt x="1842" y="132"/>
                    </a:cubicBezTo>
                    <a:cubicBezTo>
                      <a:pt x="1842" y="130"/>
                      <a:pt x="1841" y="127"/>
                      <a:pt x="1844" y="126"/>
                    </a:cubicBezTo>
                    <a:cubicBezTo>
                      <a:pt x="1854" y="126"/>
                      <a:pt x="1862" y="128"/>
                      <a:pt x="1867" y="132"/>
                    </a:cubicBezTo>
                    <a:cubicBezTo>
                      <a:pt x="1869" y="129"/>
                      <a:pt x="1872" y="127"/>
                      <a:pt x="1875" y="124"/>
                    </a:cubicBezTo>
                    <a:cubicBezTo>
                      <a:pt x="1871" y="124"/>
                      <a:pt x="1865" y="129"/>
                      <a:pt x="1862" y="126"/>
                    </a:cubicBezTo>
                    <a:cubicBezTo>
                      <a:pt x="1866" y="125"/>
                      <a:pt x="1866" y="121"/>
                      <a:pt x="1873" y="122"/>
                    </a:cubicBezTo>
                    <a:cubicBezTo>
                      <a:pt x="1883" y="130"/>
                      <a:pt x="1877" y="124"/>
                      <a:pt x="1892" y="126"/>
                    </a:cubicBezTo>
                    <a:cubicBezTo>
                      <a:pt x="1888" y="126"/>
                      <a:pt x="1886" y="127"/>
                      <a:pt x="1885" y="129"/>
                    </a:cubicBezTo>
                    <a:cubicBezTo>
                      <a:pt x="1895" y="124"/>
                      <a:pt x="1912" y="130"/>
                      <a:pt x="1921" y="124"/>
                    </a:cubicBezTo>
                    <a:cubicBezTo>
                      <a:pt x="1909" y="123"/>
                      <a:pt x="1905" y="125"/>
                      <a:pt x="1896" y="122"/>
                    </a:cubicBezTo>
                    <a:cubicBezTo>
                      <a:pt x="1907" y="120"/>
                      <a:pt x="1910" y="121"/>
                      <a:pt x="1920" y="117"/>
                    </a:cubicBezTo>
                    <a:cubicBezTo>
                      <a:pt x="1923" y="120"/>
                      <a:pt x="1914" y="122"/>
                      <a:pt x="1921" y="123"/>
                    </a:cubicBezTo>
                    <a:cubicBezTo>
                      <a:pt x="1931" y="116"/>
                      <a:pt x="1950" y="130"/>
                      <a:pt x="1964" y="122"/>
                    </a:cubicBezTo>
                    <a:cubicBezTo>
                      <a:pt x="1960" y="123"/>
                      <a:pt x="1951" y="120"/>
                      <a:pt x="1957" y="119"/>
                    </a:cubicBezTo>
                    <a:cubicBezTo>
                      <a:pt x="1962" y="119"/>
                      <a:pt x="1964" y="121"/>
                      <a:pt x="1968" y="121"/>
                    </a:cubicBezTo>
                    <a:cubicBezTo>
                      <a:pt x="1976" y="110"/>
                      <a:pt x="1993" y="118"/>
                      <a:pt x="2004" y="112"/>
                    </a:cubicBezTo>
                    <a:cubicBezTo>
                      <a:pt x="2010" y="113"/>
                      <a:pt x="2010" y="115"/>
                      <a:pt x="2011" y="117"/>
                    </a:cubicBezTo>
                    <a:cubicBezTo>
                      <a:pt x="2015" y="112"/>
                      <a:pt x="2035" y="108"/>
                      <a:pt x="2040" y="108"/>
                    </a:cubicBezTo>
                    <a:cubicBezTo>
                      <a:pt x="2042" y="113"/>
                      <a:pt x="2030" y="110"/>
                      <a:pt x="2029" y="114"/>
                    </a:cubicBezTo>
                    <a:cubicBezTo>
                      <a:pt x="2052" y="111"/>
                      <a:pt x="2059" y="105"/>
                      <a:pt x="2069" y="101"/>
                    </a:cubicBezTo>
                    <a:cubicBezTo>
                      <a:pt x="2074" y="100"/>
                      <a:pt x="2072" y="105"/>
                      <a:pt x="2076" y="105"/>
                    </a:cubicBezTo>
                    <a:cubicBezTo>
                      <a:pt x="2072" y="99"/>
                      <a:pt x="2089" y="96"/>
                      <a:pt x="2100" y="94"/>
                    </a:cubicBezTo>
                    <a:cubicBezTo>
                      <a:pt x="2100" y="99"/>
                      <a:pt x="2101" y="102"/>
                      <a:pt x="2099" y="103"/>
                    </a:cubicBezTo>
                    <a:cubicBezTo>
                      <a:pt x="2096" y="102"/>
                      <a:pt x="2088" y="103"/>
                      <a:pt x="2085" y="106"/>
                    </a:cubicBezTo>
                    <a:cubicBezTo>
                      <a:pt x="2092" y="108"/>
                      <a:pt x="2079" y="111"/>
                      <a:pt x="2079" y="115"/>
                    </a:cubicBezTo>
                    <a:cubicBezTo>
                      <a:pt x="2075" y="115"/>
                      <a:pt x="2074" y="113"/>
                      <a:pt x="2077" y="111"/>
                    </a:cubicBezTo>
                    <a:cubicBezTo>
                      <a:pt x="2060" y="116"/>
                      <a:pt x="2039" y="114"/>
                      <a:pt x="2023" y="119"/>
                    </a:cubicBezTo>
                    <a:cubicBezTo>
                      <a:pt x="2023" y="117"/>
                      <a:pt x="2027" y="115"/>
                      <a:pt x="2022" y="114"/>
                    </a:cubicBezTo>
                    <a:cubicBezTo>
                      <a:pt x="2026" y="119"/>
                      <a:pt x="2015" y="116"/>
                      <a:pt x="2016" y="119"/>
                    </a:cubicBezTo>
                    <a:cubicBezTo>
                      <a:pt x="2023" y="122"/>
                      <a:pt x="2012" y="126"/>
                      <a:pt x="2008" y="127"/>
                    </a:cubicBezTo>
                    <a:cubicBezTo>
                      <a:pt x="2010" y="125"/>
                      <a:pt x="2010" y="124"/>
                      <a:pt x="2005" y="123"/>
                    </a:cubicBezTo>
                    <a:cubicBezTo>
                      <a:pt x="2001" y="133"/>
                      <a:pt x="1988" y="124"/>
                      <a:pt x="1983" y="130"/>
                    </a:cubicBezTo>
                    <a:cubicBezTo>
                      <a:pt x="1978" y="128"/>
                      <a:pt x="1987" y="125"/>
                      <a:pt x="1978" y="126"/>
                    </a:cubicBezTo>
                    <a:cubicBezTo>
                      <a:pt x="1979" y="132"/>
                      <a:pt x="1979" y="132"/>
                      <a:pt x="1979" y="132"/>
                    </a:cubicBezTo>
                    <a:cubicBezTo>
                      <a:pt x="1971" y="133"/>
                      <a:pt x="1947" y="136"/>
                      <a:pt x="1941" y="137"/>
                    </a:cubicBezTo>
                    <a:cubicBezTo>
                      <a:pt x="1935" y="137"/>
                      <a:pt x="1948" y="143"/>
                      <a:pt x="1937" y="143"/>
                    </a:cubicBezTo>
                    <a:cubicBezTo>
                      <a:pt x="1938" y="136"/>
                      <a:pt x="1912" y="148"/>
                      <a:pt x="1909" y="138"/>
                    </a:cubicBezTo>
                    <a:cubicBezTo>
                      <a:pt x="1889" y="145"/>
                      <a:pt x="1879" y="139"/>
                      <a:pt x="1862" y="147"/>
                    </a:cubicBezTo>
                    <a:cubicBezTo>
                      <a:pt x="1861" y="145"/>
                      <a:pt x="1848" y="144"/>
                      <a:pt x="1846" y="147"/>
                    </a:cubicBezTo>
                    <a:cubicBezTo>
                      <a:pt x="1850" y="146"/>
                      <a:pt x="1856" y="149"/>
                      <a:pt x="1851" y="150"/>
                    </a:cubicBezTo>
                    <a:cubicBezTo>
                      <a:pt x="1817" y="147"/>
                      <a:pt x="1773" y="155"/>
                      <a:pt x="1738" y="156"/>
                    </a:cubicBezTo>
                    <a:cubicBezTo>
                      <a:pt x="1740" y="156"/>
                      <a:pt x="1741" y="157"/>
                      <a:pt x="1742" y="158"/>
                    </a:cubicBezTo>
                    <a:cubicBezTo>
                      <a:pt x="1739" y="158"/>
                      <a:pt x="1736" y="159"/>
                      <a:pt x="1733" y="159"/>
                    </a:cubicBezTo>
                    <a:cubicBezTo>
                      <a:pt x="1733" y="157"/>
                      <a:pt x="1734" y="156"/>
                      <a:pt x="1735" y="155"/>
                    </a:cubicBezTo>
                    <a:cubicBezTo>
                      <a:pt x="1728" y="159"/>
                      <a:pt x="1715" y="151"/>
                      <a:pt x="1710" y="154"/>
                    </a:cubicBezTo>
                    <a:cubicBezTo>
                      <a:pt x="1717" y="155"/>
                      <a:pt x="1707" y="156"/>
                      <a:pt x="1705" y="155"/>
                    </a:cubicBezTo>
                    <a:cubicBezTo>
                      <a:pt x="1704" y="159"/>
                      <a:pt x="1705" y="158"/>
                      <a:pt x="1699" y="161"/>
                    </a:cubicBezTo>
                    <a:cubicBezTo>
                      <a:pt x="1703" y="161"/>
                      <a:pt x="1708" y="160"/>
                      <a:pt x="1709" y="162"/>
                    </a:cubicBezTo>
                    <a:cubicBezTo>
                      <a:pt x="1690" y="170"/>
                      <a:pt x="1661" y="166"/>
                      <a:pt x="1641" y="167"/>
                    </a:cubicBezTo>
                    <a:cubicBezTo>
                      <a:pt x="1634" y="171"/>
                      <a:pt x="1649" y="171"/>
                      <a:pt x="1642" y="174"/>
                    </a:cubicBezTo>
                    <a:cubicBezTo>
                      <a:pt x="1634" y="170"/>
                      <a:pt x="1625" y="183"/>
                      <a:pt x="1621" y="177"/>
                    </a:cubicBezTo>
                    <a:cubicBezTo>
                      <a:pt x="1623" y="173"/>
                      <a:pt x="1644" y="172"/>
                      <a:pt x="1634" y="167"/>
                    </a:cubicBezTo>
                    <a:cubicBezTo>
                      <a:pt x="1624" y="172"/>
                      <a:pt x="1617" y="182"/>
                      <a:pt x="1603" y="177"/>
                    </a:cubicBezTo>
                    <a:cubicBezTo>
                      <a:pt x="1607" y="191"/>
                      <a:pt x="1576" y="188"/>
                      <a:pt x="1567" y="196"/>
                    </a:cubicBezTo>
                    <a:cubicBezTo>
                      <a:pt x="1561" y="194"/>
                      <a:pt x="1545" y="191"/>
                      <a:pt x="1537" y="196"/>
                    </a:cubicBezTo>
                    <a:cubicBezTo>
                      <a:pt x="1553" y="196"/>
                      <a:pt x="1568" y="198"/>
                      <a:pt x="1575" y="205"/>
                    </a:cubicBezTo>
                    <a:cubicBezTo>
                      <a:pt x="1572" y="206"/>
                      <a:pt x="1568" y="206"/>
                      <a:pt x="1568" y="207"/>
                    </a:cubicBezTo>
                    <a:cubicBezTo>
                      <a:pt x="1581" y="208"/>
                      <a:pt x="1575" y="200"/>
                      <a:pt x="1588" y="201"/>
                    </a:cubicBezTo>
                    <a:cubicBezTo>
                      <a:pt x="1587" y="195"/>
                      <a:pt x="1574" y="200"/>
                      <a:pt x="1573" y="195"/>
                    </a:cubicBezTo>
                    <a:cubicBezTo>
                      <a:pt x="1591" y="192"/>
                      <a:pt x="1608" y="190"/>
                      <a:pt x="1621" y="191"/>
                    </a:cubicBezTo>
                    <a:cubicBezTo>
                      <a:pt x="1613" y="191"/>
                      <a:pt x="1618" y="196"/>
                      <a:pt x="1612" y="197"/>
                    </a:cubicBezTo>
                    <a:cubicBezTo>
                      <a:pt x="1610" y="196"/>
                      <a:pt x="1599" y="194"/>
                      <a:pt x="1599" y="197"/>
                    </a:cubicBezTo>
                    <a:cubicBezTo>
                      <a:pt x="1596" y="205"/>
                      <a:pt x="1572" y="213"/>
                      <a:pt x="1557" y="207"/>
                    </a:cubicBezTo>
                    <a:cubicBezTo>
                      <a:pt x="1551" y="216"/>
                      <a:pt x="1537" y="209"/>
                      <a:pt x="1534" y="210"/>
                    </a:cubicBezTo>
                    <a:cubicBezTo>
                      <a:pt x="1540" y="210"/>
                      <a:pt x="1533" y="215"/>
                      <a:pt x="1530" y="216"/>
                    </a:cubicBezTo>
                    <a:cubicBezTo>
                      <a:pt x="1530" y="209"/>
                      <a:pt x="1507" y="214"/>
                      <a:pt x="1519" y="219"/>
                    </a:cubicBezTo>
                    <a:cubicBezTo>
                      <a:pt x="1510" y="220"/>
                      <a:pt x="1508" y="217"/>
                      <a:pt x="1507" y="214"/>
                    </a:cubicBezTo>
                    <a:cubicBezTo>
                      <a:pt x="1500" y="218"/>
                      <a:pt x="1493" y="222"/>
                      <a:pt x="1488" y="227"/>
                    </a:cubicBezTo>
                    <a:cubicBezTo>
                      <a:pt x="1488" y="223"/>
                      <a:pt x="1492" y="222"/>
                      <a:pt x="1485" y="221"/>
                    </a:cubicBezTo>
                    <a:cubicBezTo>
                      <a:pt x="1480" y="224"/>
                      <a:pt x="1484" y="224"/>
                      <a:pt x="1481" y="226"/>
                    </a:cubicBezTo>
                    <a:cubicBezTo>
                      <a:pt x="1479" y="226"/>
                      <a:pt x="1478" y="225"/>
                      <a:pt x="1479" y="223"/>
                    </a:cubicBezTo>
                    <a:cubicBezTo>
                      <a:pt x="1472" y="235"/>
                      <a:pt x="1451" y="222"/>
                      <a:pt x="1447" y="227"/>
                    </a:cubicBezTo>
                    <a:cubicBezTo>
                      <a:pt x="1450" y="227"/>
                      <a:pt x="1452" y="227"/>
                      <a:pt x="1452" y="229"/>
                    </a:cubicBezTo>
                    <a:cubicBezTo>
                      <a:pt x="1442" y="230"/>
                      <a:pt x="1431" y="231"/>
                      <a:pt x="1426" y="226"/>
                    </a:cubicBezTo>
                    <a:cubicBezTo>
                      <a:pt x="1424" y="233"/>
                      <a:pt x="1418" y="225"/>
                      <a:pt x="1410" y="227"/>
                    </a:cubicBezTo>
                    <a:cubicBezTo>
                      <a:pt x="1409" y="237"/>
                      <a:pt x="1370" y="243"/>
                      <a:pt x="1372" y="235"/>
                    </a:cubicBezTo>
                    <a:cubicBezTo>
                      <a:pt x="1365" y="239"/>
                      <a:pt x="1361" y="244"/>
                      <a:pt x="1350" y="240"/>
                    </a:cubicBezTo>
                    <a:cubicBezTo>
                      <a:pt x="1348" y="248"/>
                      <a:pt x="1366" y="240"/>
                      <a:pt x="1369" y="244"/>
                    </a:cubicBezTo>
                    <a:cubicBezTo>
                      <a:pt x="1363" y="248"/>
                      <a:pt x="1344" y="246"/>
                      <a:pt x="1338" y="251"/>
                    </a:cubicBezTo>
                    <a:cubicBezTo>
                      <a:pt x="1332" y="247"/>
                      <a:pt x="1327" y="245"/>
                      <a:pt x="1327" y="240"/>
                    </a:cubicBezTo>
                    <a:cubicBezTo>
                      <a:pt x="1321" y="242"/>
                      <a:pt x="1321" y="246"/>
                      <a:pt x="1317" y="249"/>
                    </a:cubicBezTo>
                    <a:cubicBezTo>
                      <a:pt x="1320" y="249"/>
                      <a:pt x="1323" y="248"/>
                      <a:pt x="1324" y="249"/>
                    </a:cubicBezTo>
                    <a:cubicBezTo>
                      <a:pt x="1317" y="256"/>
                      <a:pt x="1299" y="255"/>
                      <a:pt x="1298" y="247"/>
                    </a:cubicBezTo>
                    <a:cubicBezTo>
                      <a:pt x="1304" y="247"/>
                      <a:pt x="1305" y="239"/>
                      <a:pt x="1302" y="240"/>
                    </a:cubicBezTo>
                    <a:cubicBezTo>
                      <a:pt x="1300" y="247"/>
                      <a:pt x="1285" y="247"/>
                      <a:pt x="1281" y="253"/>
                    </a:cubicBezTo>
                    <a:cubicBezTo>
                      <a:pt x="1291" y="254"/>
                      <a:pt x="1287" y="248"/>
                      <a:pt x="1296" y="248"/>
                    </a:cubicBezTo>
                    <a:cubicBezTo>
                      <a:pt x="1300" y="253"/>
                      <a:pt x="1295" y="255"/>
                      <a:pt x="1302" y="256"/>
                    </a:cubicBezTo>
                    <a:cubicBezTo>
                      <a:pt x="1288" y="257"/>
                      <a:pt x="1282" y="258"/>
                      <a:pt x="1273" y="262"/>
                    </a:cubicBezTo>
                    <a:cubicBezTo>
                      <a:pt x="1273" y="259"/>
                      <a:pt x="1279" y="259"/>
                      <a:pt x="1277" y="255"/>
                    </a:cubicBezTo>
                    <a:cubicBezTo>
                      <a:pt x="1268" y="255"/>
                      <a:pt x="1273" y="261"/>
                      <a:pt x="1269" y="262"/>
                    </a:cubicBezTo>
                    <a:cubicBezTo>
                      <a:pt x="1264" y="261"/>
                      <a:pt x="1258" y="261"/>
                      <a:pt x="1256" y="258"/>
                    </a:cubicBezTo>
                    <a:cubicBezTo>
                      <a:pt x="1239" y="268"/>
                      <a:pt x="1224" y="265"/>
                      <a:pt x="1199" y="270"/>
                    </a:cubicBezTo>
                    <a:cubicBezTo>
                      <a:pt x="1196" y="276"/>
                      <a:pt x="1212" y="268"/>
                      <a:pt x="1213" y="272"/>
                    </a:cubicBezTo>
                    <a:cubicBezTo>
                      <a:pt x="1189" y="283"/>
                      <a:pt x="1162" y="285"/>
                      <a:pt x="1138" y="295"/>
                    </a:cubicBezTo>
                    <a:cubicBezTo>
                      <a:pt x="1138" y="293"/>
                      <a:pt x="1141" y="292"/>
                      <a:pt x="1142" y="290"/>
                    </a:cubicBezTo>
                    <a:cubicBezTo>
                      <a:pt x="1129" y="299"/>
                      <a:pt x="1118" y="293"/>
                      <a:pt x="1116" y="300"/>
                    </a:cubicBezTo>
                    <a:cubicBezTo>
                      <a:pt x="1082" y="298"/>
                      <a:pt x="1010" y="312"/>
                      <a:pt x="979" y="309"/>
                    </a:cubicBezTo>
                    <a:cubicBezTo>
                      <a:pt x="962" y="312"/>
                      <a:pt x="941" y="324"/>
                      <a:pt x="927" y="315"/>
                    </a:cubicBezTo>
                    <a:cubicBezTo>
                      <a:pt x="919" y="322"/>
                      <a:pt x="896" y="319"/>
                      <a:pt x="890" y="325"/>
                    </a:cubicBezTo>
                    <a:cubicBezTo>
                      <a:pt x="893" y="325"/>
                      <a:pt x="890" y="327"/>
                      <a:pt x="888" y="328"/>
                    </a:cubicBezTo>
                    <a:cubicBezTo>
                      <a:pt x="851" y="328"/>
                      <a:pt x="836" y="344"/>
                      <a:pt x="794" y="346"/>
                    </a:cubicBezTo>
                    <a:cubicBezTo>
                      <a:pt x="795" y="349"/>
                      <a:pt x="802" y="347"/>
                      <a:pt x="809" y="346"/>
                    </a:cubicBezTo>
                    <a:cubicBezTo>
                      <a:pt x="815" y="345"/>
                      <a:pt x="821" y="345"/>
                      <a:pt x="820" y="350"/>
                    </a:cubicBezTo>
                    <a:cubicBezTo>
                      <a:pt x="842" y="348"/>
                      <a:pt x="850" y="352"/>
                      <a:pt x="870" y="348"/>
                    </a:cubicBezTo>
                    <a:cubicBezTo>
                      <a:pt x="868" y="349"/>
                      <a:pt x="864" y="349"/>
                      <a:pt x="864" y="351"/>
                    </a:cubicBezTo>
                    <a:cubicBezTo>
                      <a:pt x="866" y="351"/>
                      <a:pt x="868" y="350"/>
                      <a:pt x="869" y="352"/>
                    </a:cubicBezTo>
                    <a:cubicBezTo>
                      <a:pt x="858" y="352"/>
                      <a:pt x="852" y="355"/>
                      <a:pt x="849" y="359"/>
                    </a:cubicBezTo>
                    <a:cubicBezTo>
                      <a:pt x="865" y="355"/>
                      <a:pt x="886" y="351"/>
                      <a:pt x="901" y="354"/>
                    </a:cubicBezTo>
                    <a:cubicBezTo>
                      <a:pt x="898" y="361"/>
                      <a:pt x="868" y="358"/>
                      <a:pt x="866" y="362"/>
                    </a:cubicBezTo>
                    <a:cubicBezTo>
                      <a:pt x="880" y="363"/>
                      <a:pt x="893" y="364"/>
                      <a:pt x="910" y="363"/>
                    </a:cubicBezTo>
                    <a:cubicBezTo>
                      <a:pt x="903" y="369"/>
                      <a:pt x="916" y="362"/>
                      <a:pt x="915" y="368"/>
                    </a:cubicBezTo>
                    <a:cubicBezTo>
                      <a:pt x="906" y="373"/>
                      <a:pt x="900" y="371"/>
                      <a:pt x="893" y="373"/>
                    </a:cubicBezTo>
                    <a:cubicBezTo>
                      <a:pt x="896" y="372"/>
                      <a:pt x="901" y="376"/>
                      <a:pt x="896" y="377"/>
                    </a:cubicBezTo>
                    <a:cubicBezTo>
                      <a:pt x="888" y="376"/>
                      <a:pt x="888" y="377"/>
                      <a:pt x="880" y="379"/>
                    </a:cubicBezTo>
                    <a:cubicBezTo>
                      <a:pt x="880" y="377"/>
                      <a:pt x="889" y="373"/>
                      <a:pt x="881" y="373"/>
                    </a:cubicBezTo>
                    <a:cubicBezTo>
                      <a:pt x="873" y="378"/>
                      <a:pt x="858" y="387"/>
                      <a:pt x="851" y="381"/>
                    </a:cubicBezTo>
                    <a:cubicBezTo>
                      <a:pt x="851" y="383"/>
                      <a:pt x="854" y="383"/>
                      <a:pt x="854" y="386"/>
                    </a:cubicBezTo>
                    <a:cubicBezTo>
                      <a:pt x="848" y="387"/>
                      <a:pt x="843" y="387"/>
                      <a:pt x="841" y="389"/>
                    </a:cubicBezTo>
                    <a:cubicBezTo>
                      <a:pt x="840" y="385"/>
                      <a:pt x="840" y="385"/>
                      <a:pt x="840" y="385"/>
                    </a:cubicBezTo>
                    <a:cubicBezTo>
                      <a:pt x="827" y="390"/>
                      <a:pt x="821" y="393"/>
                      <a:pt x="815" y="399"/>
                    </a:cubicBezTo>
                    <a:cubicBezTo>
                      <a:pt x="807" y="399"/>
                      <a:pt x="780" y="401"/>
                      <a:pt x="777" y="407"/>
                    </a:cubicBezTo>
                    <a:cubicBezTo>
                      <a:pt x="789" y="407"/>
                      <a:pt x="804" y="397"/>
                      <a:pt x="813" y="405"/>
                    </a:cubicBezTo>
                    <a:cubicBezTo>
                      <a:pt x="844" y="400"/>
                      <a:pt x="880" y="398"/>
                      <a:pt x="898" y="392"/>
                    </a:cubicBezTo>
                    <a:cubicBezTo>
                      <a:pt x="910" y="389"/>
                      <a:pt x="928" y="390"/>
                      <a:pt x="939" y="388"/>
                    </a:cubicBezTo>
                    <a:cubicBezTo>
                      <a:pt x="950" y="385"/>
                      <a:pt x="966" y="379"/>
                      <a:pt x="973" y="385"/>
                    </a:cubicBezTo>
                    <a:cubicBezTo>
                      <a:pt x="966" y="384"/>
                      <a:pt x="958" y="390"/>
                      <a:pt x="950" y="387"/>
                    </a:cubicBezTo>
                    <a:cubicBezTo>
                      <a:pt x="946" y="390"/>
                      <a:pt x="954" y="390"/>
                      <a:pt x="949" y="392"/>
                    </a:cubicBezTo>
                    <a:cubicBezTo>
                      <a:pt x="921" y="394"/>
                      <a:pt x="893" y="398"/>
                      <a:pt x="864" y="404"/>
                    </a:cubicBezTo>
                    <a:cubicBezTo>
                      <a:pt x="850" y="407"/>
                      <a:pt x="835" y="410"/>
                      <a:pt x="821" y="413"/>
                    </a:cubicBezTo>
                    <a:cubicBezTo>
                      <a:pt x="807" y="417"/>
                      <a:pt x="792" y="421"/>
                      <a:pt x="777" y="424"/>
                    </a:cubicBezTo>
                    <a:cubicBezTo>
                      <a:pt x="719" y="440"/>
                      <a:pt x="660" y="455"/>
                      <a:pt x="598" y="463"/>
                    </a:cubicBezTo>
                    <a:cubicBezTo>
                      <a:pt x="602" y="476"/>
                      <a:pt x="566" y="477"/>
                      <a:pt x="554" y="475"/>
                    </a:cubicBezTo>
                    <a:cubicBezTo>
                      <a:pt x="550" y="484"/>
                      <a:pt x="534" y="478"/>
                      <a:pt x="533" y="485"/>
                    </a:cubicBezTo>
                    <a:cubicBezTo>
                      <a:pt x="539" y="487"/>
                      <a:pt x="554" y="481"/>
                      <a:pt x="557" y="487"/>
                    </a:cubicBezTo>
                    <a:cubicBezTo>
                      <a:pt x="556" y="489"/>
                      <a:pt x="561" y="494"/>
                      <a:pt x="556" y="496"/>
                    </a:cubicBezTo>
                    <a:cubicBezTo>
                      <a:pt x="530" y="503"/>
                      <a:pt x="512" y="494"/>
                      <a:pt x="500" y="503"/>
                    </a:cubicBezTo>
                    <a:cubicBezTo>
                      <a:pt x="514" y="500"/>
                      <a:pt x="527" y="509"/>
                      <a:pt x="549" y="504"/>
                    </a:cubicBezTo>
                    <a:cubicBezTo>
                      <a:pt x="545" y="505"/>
                      <a:pt x="548" y="516"/>
                      <a:pt x="550" y="511"/>
                    </a:cubicBezTo>
                    <a:cubicBezTo>
                      <a:pt x="546" y="502"/>
                      <a:pt x="560" y="508"/>
                      <a:pt x="564" y="501"/>
                    </a:cubicBezTo>
                    <a:cubicBezTo>
                      <a:pt x="572" y="500"/>
                      <a:pt x="575" y="504"/>
                      <a:pt x="577" y="508"/>
                    </a:cubicBezTo>
                    <a:cubicBezTo>
                      <a:pt x="571" y="515"/>
                      <a:pt x="553" y="517"/>
                      <a:pt x="545" y="524"/>
                    </a:cubicBezTo>
                    <a:cubicBezTo>
                      <a:pt x="547" y="530"/>
                      <a:pt x="555" y="531"/>
                      <a:pt x="562" y="527"/>
                    </a:cubicBezTo>
                    <a:cubicBezTo>
                      <a:pt x="580" y="529"/>
                      <a:pt x="603" y="524"/>
                      <a:pt x="626" y="519"/>
                    </a:cubicBezTo>
                    <a:cubicBezTo>
                      <a:pt x="649" y="513"/>
                      <a:pt x="672" y="507"/>
                      <a:pt x="691" y="506"/>
                    </a:cubicBezTo>
                    <a:cubicBezTo>
                      <a:pt x="696" y="505"/>
                      <a:pt x="695" y="509"/>
                      <a:pt x="701" y="507"/>
                    </a:cubicBezTo>
                    <a:cubicBezTo>
                      <a:pt x="720" y="502"/>
                      <a:pt x="751" y="489"/>
                      <a:pt x="772" y="497"/>
                    </a:cubicBezTo>
                    <a:cubicBezTo>
                      <a:pt x="785" y="492"/>
                      <a:pt x="797" y="492"/>
                      <a:pt x="812" y="490"/>
                    </a:cubicBezTo>
                    <a:cubicBezTo>
                      <a:pt x="812" y="486"/>
                      <a:pt x="816" y="484"/>
                      <a:pt x="825" y="484"/>
                    </a:cubicBezTo>
                    <a:cubicBezTo>
                      <a:pt x="821" y="487"/>
                      <a:pt x="825" y="485"/>
                      <a:pt x="826" y="489"/>
                    </a:cubicBezTo>
                    <a:cubicBezTo>
                      <a:pt x="820" y="491"/>
                      <a:pt x="814" y="492"/>
                      <a:pt x="811" y="495"/>
                    </a:cubicBezTo>
                    <a:cubicBezTo>
                      <a:pt x="814" y="496"/>
                      <a:pt x="822" y="493"/>
                      <a:pt x="820" y="499"/>
                    </a:cubicBezTo>
                    <a:cubicBezTo>
                      <a:pt x="805" y="501"/>
                      <a:pt x="802" y="508"/>
                      <a:pt x="788" y="511"/>
                    </a:cubicBezTo>
                    <a:cubicBezTo>
                      <a:pt x="793" y="511"/>
                      <a:pt x="793" y="515"/>
                      <a:pt x="800" y="512"/>
                    </a:cubicBezTo>
                    <a:cubicBezTo>
                      <a:pt x="808" y="503"/>
                      <a:pt x="832" y="500"/>
                      <a:pt x="835" y="488"/>
                    </a:cubicBezTo>
                    <a:cubicBezTo>
                      <a:pt x="840" y="488"/>
                      <a:pt x="844" y="494"/>
                      <a:pt x="841" y="497"/>
                    </a:cubicBezTo>
                    <a:cubicBezTo>
                      <a:pt x="859" y="502"/>
                      <a:pt x="884" y="491"/>
                      <a:pt x="902" y="494"/>
                    </a:cubicBezTo>
                    <a:cubicBezTo>
                      <a:pt x="903" y="499"/>
                      <a:pt x="894" y="500"/>
                      <a:pt x="892" y="504"/>
                    </a:cubicBezTo>
                    <a:cubicBezTo>
                      <a:pt x="908" y="502"/>
                      <a:pt x="890" y="508"/>
                      <a:pt x="891" y="511"/>
                    </a:cubicBezTo>
                    <a:cubicBezTo>
                      <a:pt x="902" y="505"/>
                      <a:pt x="923" y="503"/>
                      <a:pt x="939" y="498"/>
                    </a:cubicBezTo>
                    <a:cubicBezTo>
                      <a:pt x="967" y="498"/>
                      <a:pt x="997" y="496"/>
                      <a:pt x="1026" y="493"/>
                    </a:cubicBezTo>
                    <a:cubicBezTo>
                      <a:pt x="1056" y="489"/>
                      <a:pt x="1086" y="485"/>
                      <a:pt x="1115" y="480"/>
                    </a:cubicBezTo>
                    <a:cubicBezTo>
                      <a:pt x="1145" y="476"/>
                      <a:pt x="1175" y="471"/>
                      <a:pt x="1203" y="467"/>
                    </a:cubicBezTo>
                    <a:cubicBezTo>
                      <a:pt x="1218" y="465"/>
                      <a:pt x="1232" y="463"/>
                      <a:pt x="1246" y="461"/>
                    </a:cubicBezTo>
                    <a:cubicBezTo>
                      <a:pt x="1260" y="460"/>
                      <a:pt x="1274" y="459"/>
                      <a:pt x="1287" y="459"/>
                    </a:cubicBezTo>
                    <a:cubicBezTo>
                      <a:pt x="1319" y="451"/>
                      <a:pt x="1352" y="446"/>
                      <a:pt x="1374" y="442"/>
                    </a:cubicBezTo>
                    <a:cubicBezTo>
                      <a:pt x="1386" y="434"/>
                      <a:pt x="1412" y="427"/>
                      <a:pt x="1424" y="430"/>
                    </a:cubicBezTo>
                    <a:cubicBezTo>
                      <a:pt x="1431" y="425"/>
                      <a:pt x="1464" y="421"/>
                      <a:pt x="1475" y="419"/>
                    </a:cubicBezTo>
                    <a:cubicBezTo>
                      <a:pt x="1461" y="421"/>
                      <a:pt x="1476" y="421"/>
                      <a:pt x="1478" y="424"/>
                    </a:cubicBezTo>
                    <a:cubicBezTo>
                      <a:pt x="1459" y="426"/>
                      <a:pt x="1446" y="425"/>
                      <a:pt x="1443" y="433"/>
                    </a:cubicBezTo>
                    <a:cubicBezTo>
                      <a:pt x="1440" y="433"/>
                      <a:pt x="1437" y="433"/>
                      <a:pt x="1436" y="431"/>
                    </a:cubicBezTo>
                    <a:cubicBezTo>
                      <a:pt x="1437" y="431"/>
                      <a:pt x="1440" y="431"/>
                      <a:pt x="1440" y="429"/>
                    </a:cubicBezTo>
                    <a:cubicBezTo>
                      <a:pt x="1425" y="429"/>
                      <a:pt x="1444" y="438"/>
                      <a:pt x="1432" y="441"/>
                    </a:cubicBezTo>
                    <a:cubicBezTo>
                      <a:pt x="1430" y="433"/>
                      <a:pt x="1417" y="444"/>
                      <a:pt x="1418" y="434"/>
                    </a:cubicBezTo>
                    <a:cubicBezTo>
                      <a:pt x="1425" y="432"/>
                      <a:pt x="1427" y="436"/>
                      <a:pt x="1429" y="431"/>
                    </a:cubicBezTo>
                    <a:cubicBezTo>
                      <a:pt x="1409" y="433"/>
                      <a:pt x="1390" y="437"/>
                      <a:pt x="1380" y="440"/>
                    </a:cubicBezTo>
                    <a:cubicBezTo>
                      <a:pt x="1388" y="444"/>
                      <a:pt x="1403" y="435"/>
                      <a:pt x="1414" y="436"/>
                    </a:cubicBezTo>
                    <a:cubicBezTo>
                      <a:pt x="1416" y="437"/>
                      <a:pt x="1416" y="441"/>
                      <a:pt x="1419" y="442"/>
                    </a:cubicBezTo>
                    <a:cubicBezTo>
                      <a:pt x="1431" y="444"/>
                      <a:pt x="1441" y="438"/>
                      <a:pt x="1449" y="444"/>
                    </a:cubicBezTo>
                    <a:cubicBezTo>
                      <a:pt x="1419" y="453"/>
                      <a:pt x="1424" y="443"/>
                      <a:pt x="1404" y="446"/>
                    </a:cubicBezTo>
                    <a:cubicBezTo>
                      <a:pt x="1405" y="445"/>
                      <a:pt x="1406" y="446"/>
                      <a:pt x="1404" y="447"/>
                    </a:cubicBezTo>
                    <a:cubicBezTo>
                      <a:pt x="1390" y="450"/>
                      <a:pt x="1383" y="448"/>
                      <a:pt x="1371" y="453"/>
                    </a:cubicBezTo>
                    <a:cubicBezTo>
                      <a:pt x="1365" y="451"/>
                      <a:pt x="1349" y="444"/>
                      <a:pt x="1350" y="455"/>
                    </a:cubicBezTo>
                    <a:cubicBezTo>
                      <a:pt x="1359" y="453"/>
                      <a:pt x="1370" y="451"/>
                      <a:pt x="1373" y="457"/>
                    </a:cubicBezTo>
                    <a:cubicBezTo>
                      <a:pt x="1393" y="457"/>
                      <a:pt x="1402" y="444"/>
                      <a:pt x="1415" y="448"/>
                    </a:cubicBezTo>
                    <a:cubicBezTo>
                      <a:pt x="1406" y="450"/>
                      <a:pt x="1399" y="453"/>
                      <a:pt x="1396" y="458"/>
                    </a:cubicBezTo>
                    <a:cubicBezTo>
                      <a:pt x="1406" y="458"/>
                      <a:pt x="1403" y="451"/>
                      <a:pt x="1413" y="452"/>
                    </a:cubicBezTo>
                    <a:cubicBezTo>
                      <a:pt x="1413" y="454"/>
                      <a:pt x="1410" y="454"/>
                      <a:pt x="1410" y="456"/>
                    </a:cubicBezTo>
                    <a:cubicBezTo>
                      <a:pt x="1420" y="452"/>
                      <a:pt x="1438" y="448"/>
                      <a:pt x="1443" y="454"/>
                    </a:cubicBezTo>
                    <a:cubicBezTo>
                      <a:pt x="1425" y="459"/>
                      <a:pt x="1408" y="461"/>
                      <a:pt x="1395" y="465"/>
                    </a:cubicBezTo>
                    <a:cubicBezTo>
                      <a:pt x="1395" y="463"/>
                      <a:pt x="1394" y="460"/>
                      <a:pt x="1392" y="463"/>
                    </a:cubicBezTo>
                    <a:cubicBezTo>
                      <a:pt x="1392" y="464"/>
                      <a:pt x="1393" y="465"/>
                      <a:pt x="1393" y="466"/>
                    </a:cubicBezTo>
                    <a:cubicBezTo>
                      <a:pt x="1413" y="469"/>
                      <a:pt x="1421" y="456"/>
                      <a:pt x="1436" y="465"/>
                    </a:cubicBezTo>
                    <a:cubicBezTo>
                      <a:pt x="1425" y="465"/>
                      <a:pt x="1417" y="471"/>
                      <a:pt x="1409" y="468"/>
                    </a:cubicBezTo>
                    <a:cubicBezTo>
                      <a:pt x="1406" y="476"/>
                      <a:pt x="1384" y="480"/>
                      <a:pt x="1372" y="480"/>
                    </a:cubicBezTo>
                    <a:cubicBezTo>
                      <a:pt x="1404" y="486"/>
                      <a:pt x="1426" y="466"/>
                      <a:pt x="1453" y="461"/>
                    </a:cubicBezTo>
                    <a:cubicBezTo>
                      <a:pt x="1456" y="466"/>
                      <a:pt x="1438" y="468"/>
                      <a:pt x="1448" y="472"/>
                    </a:cubicBezTo>
                    <a:cubicBezTo>
                      <a:pt x="1477" y="460"/>
                      <a:pt x="1521" y="469"/>
                      <a:pt x="1549" y="465"/>
                    </a:cubicBezTo>
                    <a:cubicBezTo>
                      <a:pt x="1523" y="473"/>
                      <a:pt x="1500" y="478"/>
                      <a:pt x="1478" y="477"/>
                    </a:cubicBezTo>
                    <a:cubicBezTo>
                      <a:pt x="1471" y="477"/>
                      <a:pt x="1484" y="481"/>
                      <a:pt x="1476" y="482"/>
                    </a:cubicBezTo>
                    <a:cubicBezTo>
                      <a:pt x="1458" y="478"/>
                      <a:pt x="1422" y="488"/>
                      <a:pt x="1394" y="495"/>
                    </a:cubicBezTo>
                    <a:cubicBezTo>
                      <a:pt x="1395" y="492"/>
                      <a:pt x="1397" y="492"/>
                      <a:pt x="1394" y="490"/>
                    </a:cubicBezTo>
                    <a:cubicBezTo>
                      <a:pt x="1382" y="502"/>
                      <a:pt x="1355" y="497"/>
                      <a:pt x="1341" y="503"/>
                    </a:cubicBezTo>
                    <a:cubicBezTo>
                      <a:pt x="1343" y="503"/>
                      <a:pt x="1346" y="502"/>
                      <a:pt x="1346" y="504"/>
                    </a:cubicBezTo>
                    <a:cubicBezTo>
                      <a:pt x="1312" y="504"/>
                      <a:pt x="1268" y="510"/>
                      <a:pt x="1238" y="522"/>
                    </a:cubicBezTo>
                    <a:cubicBezTo>
                      <a:pt x="1237" y="520"/>
                      <a:pt x="1237" y="518"/>
                      <a:pt x="1237" y="516"/>
                    </a:cubicBezTo>
                    <a:cubicBezTo>
                      <a:pt x="1203" y="526"/>
                      <a:pt x="1153" y="539"/>
                      <a:pt x="1113" y="537"/>
                    </a:cubicBezTo>
                    <a:cubicBezTo>
                      <a:pt x="1114" y="540"/>
                      <a:pt x="1112" y="542"/>
                      <a:pt x="1107" y="542"/>
                    </a:cubicBezTo>
                    <a:cubicBezTo>
                      <a:pt x="1083" y="545"/>
                      <a:pt x="1058" y="548"/>
                      <a:pt x="1033" y="553"/>
                    </a:cubicBezTo>
                    <a:cubicBezTo>
                      <a:pt x="1008" y="557"/>
                      <a:pt x="982" y="562"/>
                      <a:pt x="957" y="568"/>
                    </a:cubicBezTo>
                    <a:cubicBezTo>
                      <a:pt x="932" y="573"/>
                      <a:pt x="907" y="578"/>
                      <a:pt x="882" y="582"/>
                    </a:cubicBezTo>
                    <a:cubicBezTo>
                      <a:pt x="870" y="584"/>
                      <a:pt x="858" y="586"/>
                      <a:pt x="846" y="588"/>
                    </a:cubicBezTo>
                    <a:cubicBezTo>
                      <a:pt x="834" y="589"/>
                      <a:pt x="823" y="591"/>
                      <a:pt x="812" y="592"/>
                    </a:cubicBezTo>
                    <a:cubicBezTo>
                      <a:pt x="815" y="592"/>
                      <a:pt x="819" y="591"/>
                      <a:pt x="819" y="594"/>
                    </a:cubicBezTo>
                    <a:cubicBezTo>
                      <a:pt x="776" y="593"/>
                      <a:pt x="741" y="602"/>
                      <a:pt x="703" y="609"/>
                    </a:cubicBezTo>
                    <a:cubicBezTo>
                      <a:pt x="698" y="607"/>
                      <a:pt x="695" y="604"/>
                      <a:pt x="691" y="602"/>
                    </a:cubicBezTo>
                    <a:cubicBezTo>
                      <a:pt x="692" y="608"/>
                      <a:pt x="695" y="605"/>
                      <a:pt x="697" y="611"/>
                    </a:cubicBezTo>
                    <a:cubicBezTo>
                      <a:pt x="679" y="608"/>
                      <a:pt x="655" y="612"/>
                      <a:pt x="637" y="618"/>
                    </a:cubicBezTo>
                    <a:cubicBezTo>
                      <a:pt x="637" y="617"/>
                      <a:pt x="636" y="616"/>
                      <a:pt x="636" y="614"/>
                    </a:cubicBezTo>
                    <a:cubicBezTo>
                      <a:pt x="623" y="622"/>
                      <a:pt x="605" y="627"/>
                      <a:pt x="593" y="625"/>
                    </a:cubicBezTo>
                    <a:cubicBezTo>
                      <a:pt x="595" y="625"/>
                      <a:pt x="595" y="627"/>
                      <a:pt x="596" y="629"/>
                    </a:cubicBezTo>
                    <a:cubicBezTo>
                      <a:pt x="584" y="632"/>
                      <a:pt x="575" y="635"/>
                      <a:pt x="573" y="630"/>
                    </a:cubicBezTo>
                    <a:cubicBezTo>
                      <a:pt x="567" y="632"/>
                      <a:pt x="559" y="633"/>
                      <a:pt x="555" y="629"/>
                    </a:cubicBezTo>
                    <a:cubicBezTo>
                      <a:pt x="546" y="632"/>
                      <a:pt x="556" y="636"/>
                      <a:pt x="552" y="638"/>
                    </a:cubicBezTo>
                    <a:cubicBezTo>
                      <a:pt x="531" y="640"/>
                      <a:pt x="508" y="644"/>
                      <a:pt x="484" y="647"/>
                    </a:cubicBezTo>
                    <a:cubicBezTo>
                      <a:pt x="460" y="651"/>
                      <a:pt x="434" y="655"/>
                      <a:pt x="409" y="660"/>
                    </a:cubicBezTo>
                    <a:cubicBezTo>
                      <a:pt x="359" y="671"/>
                      <a:pt x="308" y="682"/>
                      <a:pt x="262" y="693"/>
                    </a:cubicBezTo>
                    <a:cubicBezTo>
                      <a:pt x="300" y="686"/>
                      <a:pt x="337" y="680"/>
                      <a:pt x="375" y="673"/>
                    </a:cubicBezTo>
                    <a:cubicBezTo>
                      <a:pt x="394" y="669"/>
                      <a:pt x="413" y="665"/>
                      <a:pt x="432" y="661"/>
                    </a:cubicBezTo>
                    <a:cubicBezTo>
                      <a:pt x="452" y="657"/>
                      <a:pt x="471" y="653"/>
                      <a:pt x="490" y="648"/>
                    </a:cubicBezTo>
                    <a:cubicBezTo>
                      <a:pt x="490" y="652"/>
                      <a:pt x="504" y="644"/>
                      <a:pt x="502" y="650"/>
                    </a:cubicBezTo>
                    <a:cubicBezTo>
                      <a:pt x="544" y="638"/>
                      <a:pt x="601" y="639"/>
                      <a:pt x="640" y="625"/>
                    </a:cubicBezTo>
                    <a:cubicBezTo>
                      <a:pt x="641" y="627"/>
                      <a:pt x="641" y="629"/>
                      <a:pt x="643" y="629"/>
                    </a:cubicBezTo>
                    <a:cubicBezTo>
                      <a:pt x="641" y="624"/>
                      <a:pt x="647" y="623"/>
                      <a:pt x="651" y="620"/>
                    </a:cubicBezTo>
                    <a:cubicBezTo>
                      <a:pt x="657" y="626"/>
                      <a:pt x="671" y="617"/>
                      <a:pt x="683" y="622"/>
                    </a:cubicBezTo>
                    <a:cubicBezTo>
                      <a:pt x="685" y="616"/>
                      <a:pt x="713" y="618"/>
                      <a:pt x="719" y="618"/>
                    </a:cubicBezTo>
                    <a:cubicBezTo>
                      <a:pt x="720" y="616"/>
                      <a:pt x="720" y="612"/>
                      <a:pt x="724" y="611"/>
                    </a:cubicBezTo>
                    <a:cubicBezTo>
                      <a:pt x="726" y="616"/>
                      <a:pt x="735" y="609"/>
                      <a:pt x="740" y="613"/>
                    </a:cubicBezTo>
                    <a:cubicBezTo>
                      <a:pt x="746" y="605"/>
                      <a:pt x="758" y="607"/>
                      <a:pt x="768" y="604"/>
                    </a:cubicBezTo>
                    <a:cubicBezTo>
                      <a:pt x="772" y="612"/>
                      <a:pt x="784" y="606"/>
                      <a:pt x="795" y="604"/>
                    </a:cubicBezTo>
                    <a:cubicBezTo>
                      <a:pt x="800" y="601"/>
                      <a:pt x="792" y="601"/>
                      <a:pt x="797" y="599"/>
                    </a:cubicBezTo>
                    <a:cubicBezTo>
                      <a:pt x="811" y="598"/>
                      <a:pt x="825" y="596"/>
                      <a:pt x="839" y="594"/>
                    </a:cubicBezTo>
                    <a:cubicBezTo>
                      <a:pt x="853" y="592"/>
                      <a:pt x="867" y="590"/>
                      <a:pt x="881" y="588"/>
                    </a:cubicBezTo>
                    <a:cubicBezTo>
                      <a:pt x="910" y="584"/>
                      <a:pt x="939" y="580"/>
                      <a:pt x="970" y="578"/>
                    </a:cubicBezTo>
                    <a:cubicBezTo>
                      <a:pt x="969" y="579"/>
                      <a:pt x="966" y="579"/>
                      <a:pt x="966" y="580"/>
                    </a:cubicBezTo>
                    <a:cubicBezTo>
                      <a:pt x="973" y="580"/>
                      <a:pt x="970" y="576"/>
                      <a:pt x="977" y="576"/>
                    </a:cubicBezTo>
                    <a:cubicBezTo>
                      <a:pt x="977" y="580"/>
                      <a:pt x="981" y="578"/>
                      <a:pt x="978" y="581"/>
                    </a:cubicBezTo>
                    <a:cubicBezTo>
                      <a:pt x="988" y="577"/>
                      <a:pt x="1002" y="578"/>
                      <a:pt x="1013" y="577"/>
                    </a:cubicBezTo>
                    <a:cubicBezTo>
                      <a:pt x="1015" y="573"/>
                      <a:pt x="1009" y="575"/>
                      <a:pt x="1008" y="572"/>
                    </a:cubicBezTo>
                    <a:cubicBezTo>
                      <a:pt x="1013" y="572"/>
                      <a:pt x="1012" y="569"/>
                      <a:pt x="1019" y="569"/>
                    </a:cubicBezTo>
                    <a:cubicBezTo>
                      <a:pt x="1019" y="572"/>
                      <a:pt x="1013" y="572"/>
                      <a:pt x="1015" y="576"/>
                    </a:cubicBezTo>
                    <a:cubicBezTo>
                      <a:pt x="1026" y="576"/>
                      <a:pt x="1022" y="570"/>
                      <a:pt x="1032" y="570"/>
                    </a:cubicBezTo>
                    <a:cubicBezTo>
                      <a:pt x="1032" y="577"/>
                      <a:pt x="1044" y="570"/>
                      <a:pt x="1051" y="573"/>
                    </a:cubicBezTo>
                    <a:cubicBezTo>
                      <a:pt x="1054" y="567"/>
                      <a:pt x="1055" y="567"/>
                      <a:pt x="1054" y="564"/>
                    </a:cubicBezTo>
                    <a:cubicBezTo>
                      <a:pt x="1060" y="565"/>
                      <a:pt x="1065" y="565"/>
                      <a:pt x="1067" y="561"/>
                    </a:cubicBezTo>
                    <a:cubicBezTo>
                      <a:pt x="1067" y="562"/>
                      <a:pt x="1068" y="564"/>
                      <a:pt x="1068" y="565"/>
                    </a:cubicBezTo>
                    <a:cubicBezTo>
                      <a:pt x="1072" y="563"/>
                      <a:pt x="1089" y="555"/>
                      <a:pt x="1092" y="562"/>
                    </a:cubicBezTo>
                    <a:cubicBezTo>
                      <a:pt x="1082" y="561"/>
                      <a:pt x="1074" y="570"/>
                      <a:pt x="1061" y="566"/>
                    </a:cubicBezTo>
                    <a:cubicBezTo>
                      <a:pt x="1064" y="577"/>
                      <a:pt x="1104" y="558"/>
                      <a:pt x="1113" y="568"/>
                    </a:cubicBezTo>
                    <a:cubicBezTo>
                      <a:pt x="1089" y="572"/>
                      <a:pt x="1067" y="575"/>
                      <a:pt x="1045" y="577"/>
                    </a:cubicBezTo>
                    <a:cubicBezTo>
                      <a:pt x="1024" y="580"/>
                      <a:pt x="1001" y="583"/>
                      <a:pt x="976" y="586"/>
                    </a:cubicBezTo>
                    <a:cubicBezTo>
                      <a:pt x="976" y="589"/>
                      <a:pt x="980" y="589"/>
                      <a:pt x="977" y="590"/>
                    </a:cubicBezTo>
                    <a:cubicBezTo>
                      <a:pt x="973" y="590"/>
                      <a:pt x="964" y="594"/>
                      <a:pt x="963" y="591"/>
                    </a:cubicBezTo>
                    <a:cubicBezTo>
                      <a:pt x="965" y="587"/>
                      <a:pt x="973" y="593"/>
                      <a:pt x="972" y="587"/>
                    </a:cubicBezTo>
                    <a:cubicBezTo>
                      <a:pt x="960" y="588"/>
                      <a:pt x="940" y="592"/>
                      <a:pt x="934" y="594"/>
                    </a:cubicBezTo>
                    <a:cubicBezTo>
                      <a:pt x="939" y="593"/>
                      <a:pt x="949" y="596"/>
                      <a:pt x="942" y="600"/>
                    </a:cubicBezTo>
                    <a:cubicBezTo>
                      <a:pt x="922" y="599"/>
                      <a:pt x="900" y="602"/>
                      <a:pt x="879" y="606"/>
                    </a:cubicBezTo>
                    <a:cubicBezTo>
                      <a:pt x="869" y="607"/>
                      <a:pt x="858" y="609"/>
                      <a:pt x="848" y="611"/>
                    </a:cubicBezTo>
                    <a:cubicBezTo>
                      <a:pt x="838" y="613"/>
                      <a:pt x="829" y="614"/>
                      <a:pt x="820" y="616"/>
                    </a:cubicBezTo>
                    <a:cubicBezTo>
                      <a:pt x="770" y="623"/>
                      <a:pt x="718" y="628"/>
                      <a:pt x="663" y="635"/>
                    </a:cubicBezTo>
                    <a:cubicBezTo>
                      <a:pt x="662" y="632"/>
                      <a:pt x="662" y="632"/>
                      <a:pt x="662" y="632"/>
                    </a:cubicBezTo>
                    <a:cubicBezTo>
                      <a:pt x="643" y="642"/>
                      <a:pt x="623" y="635"/>
                      <a:pt x="608" y="646"/>
                    </a:cubicBezTo>
                    <a:cubicBezTo>
                      <a:pt x="602" y="645"/>
                      <a:pt x="595" y="645"/>
                      <a:pt x="593" y="641"/>
                    </a:cubicBezTo>
                    <a:cubicBezTo>
                      <a:pt x="590" y="642"/>
                      <a:pt x="580" y="642"/>
                      <a:pt x="580" y="645"/>
                    </a:cubicBezTo>
                    <a:cubicBezTo>
                      <a:pt x="590" y="642"/>
                      <a:pt x="596" y="644"/>
                      <a:pt x="597" y="649"/>
                    </a:cubicBezTo>
                    <a:cubicBezTo>
                      <a:pt x="585" y="652"/>
                      <a:pt x="552" y="657"/>
                      <a:pt x="537" y="657"/>
                    </a:cubicBezTo>
                    <a:cubicBezTo>
                      <a:pt x="518" y="666"/>
                      <a:pt x="485" y="667"/>
                      <a:pt x="468" y="676"/>
                    </a:cubicBezTo>
                    <a:cubicBezTo>
                      <a:pt x="482" y="677"/>
                      <a:pt x="509" y="663"/>
                      <a:pt x="514" y="676"/>
                    </a:cubicBezTo>
                    <a:cubicBezTo>
                      <a:pt x="499" y="675"/>
                      <a:pt x="491" y="687"/>
                      <a:pt x="475" y="685"/>
                    </a:cubicBezTo>
                    <a:cubicBezTo>
                      <a:pt x="476" y="689"/>
                      <a:pt x="471" y="690"/>
                      <a:pt x="462" y="690"/>
                    </a:cubicBezTo>
                    <a:cubicBezTo>
                      <a:pt x="458" y="696"/>
                      <a:pt x="447" y="698"/>
                      <a:pt x="435" y="700"/>
                    </a:cubicBezTo>
                    <a:cubicBezTo>
                      <a:pt x="423" y="702"/>
                      <a:pt x="410" y="703"/>
                      <a:pt x="402" y="709"/>
                    </a:cubicBezTo>
                    <a:cubicBezTo>
                      <a:pt x="397" y="707"/>
                      <a:pt x="389" y="706"/>
                      <a:pt x="381" y="706"/>
                    </a:cubicBezTo>
                    <a:cubicBezTo>
                      <a:pt x="381" y="711"/>
                      <a:pt x="389" y="706"/>
                      <a:pt x="385" y="711"/>
                    </a:cubicBezTo>
                    <a:cubicBezTo>
                      <a:pt x="389" y="711"/>
                      <a:pt x="397" y="707"/>
                      <a:pt x="398" y="710"/>
                    </a:cubicBezTo>
                    <a:cubicBezTo>
                      <a:pt x="351" y="722"/>
                      <a:pt x="318" y="732"/>
                      <a:pt x="277" y="741"/>
                    </a:cubicBezTo>
                    <a:cubicBezTo>
                      <a:pt x="281" y="754"/>
                      <a:pt x="254" y="749"/>
                      <a:pt x="248" y="753"/>
                    </a:cubicBezTo>
                    <a:cubicBezTo>
                      <a:pt x="254" y="755"/>
                      <a:pt x="249" y="757"/>
                      <a:pt x="242" y="757"/>
                    </a:cubicBezTo>
                    <a:cubicBezTo>
                      <a:pt x="236" y="758"/>
                      <a:pt x="226" y="759"/>
                      <a:pt x="222" y="760"/>
                    </a:cubicBezTo>
                    <a:cubicBezTo>
                      <a:pt x="203" y="765"/>
                      <a:pt x="182" y="774"/>
                      <a:pt x="172" y="779"/>
                    </a:cubicBezTo>
                    <a:cubicBezTo>
                      <a:pt x="183" y="783"/>
                      <a:pt x="193" y="771"/>
                      <a:pt x="207" y="772"/>
                    </a:cubicBezTo>
                    <a:cubicBezTo>
                      <a:pt x="207" y="776"/>
                      <a:pt x="206" y="779"/>
                      <a:pt x="202" y="781"/>
                    </a:cubicBezTo>
                    <a:cubicBezTo>
                      <a:pt x="200" y="779"/>
                      <a:pt x="187" y="784"/>
                      <a:pt x="190" y="788"/>
                    </a:cubicBezTo>
                    <a:cubicBezTo>
                      <a:pt x="202" y="784"/>
                      <a:pt x="208" y="784"/>
                      <a:pt x="219" y="785"/>
                    </a:cubicBezTo>
                    <a:cubicBezTo>
                      <a:pt x="207" y="791"/>
                      <a:pt x="193" y="804"/>
                      <a:pt x="176" y="798"/>
                    </a:cubicBezTo>
                    <a:cubicBezTo>
                      <a:pt x="169" y="807"/>
                      <a:pt x="152" y="807"/>
                      <a:pt x="135" y="814"/>
                    </a:cubicBezTo>
                    <a:cubicBezTo>
                      <a:pt x="140" y="820"/>
                      <a:pt x="119" y="823"/>
                      <a:pt x="106" y="826"/>
                    </a:cubicBezTo>
                    <a:cubicBezTo>
                      <a:pt x="96" y="835"/>
                      <a:pt x="107" y="836"/>
                      <a:pt x="91" y="841"/>
                    </a:cubicBezTo>
                    <a:cubicBezTo>
                      <a:pt x="97" y="842"/>
                      <a:pt x="101" y="837"/>
                      <a:pt x="104" y="839"/>
                    </a:cubicBezTo>
                    <a:cubicBezTo>
                      <a:pt x="102" y="847"/>
                      <a:pt x="99" y="855"/>
                      <a:pt x="84" y="857"/>
                    </a:cubicBezTo>
                    <a:cubicBezTo>
                      <a:pt x="84" y="855"/>
                      <a:pt x="87" y="854"/>
                      <a:pt x="87" y="852"/>
                    </a:cubicBezTo>
                    <a:cubicBezTo>
                      <a:pt x="76" y="855"/>
                      <a:pt x="64" y="862"/>
                      <a:pt x="63" y="865"/>
                    </a:cubicBezTo>
                    <a:cubicBezTo>
                      <a:pt x="52" y="863"/>
                      <a:pt x="55" y="867"/>
                      <a:pt x="48" y="870"/>
                    </a:cubicBezTo>
                    <a:cubicBezTo>
                      <a:pt x="37" y="874"/>
                      <a:pt x="18" y="873"/>
                      <a:pt x="15" y="882"/>
                    </a:cubicBezTo>
                    <a:cubicBezTo>
                      <a:pt x="24" y="884"/>
                      <a:pt x="33" y="876"/>
                      <a:pt x="38" y="883"/>
                    </a:cubicBezTo>
                    <a:cubicBezTo>
                      <a:pt x="31" y="888"/>
                      <a:pt x="23" y="882"/>
                      <a:pt x="23" y="888"/>
                    </a:cubicBezTo>
                    <a:cubicBezTo>
                      <a:pt x="30" y="890"/>
                      <a:pt x="50" y="879"/>
                      <a:pt x="52" y="887"/>
                    </a:cubicBezTo>
                    <a:cubicBezTo>
                      <a:pt x="39" y="890"/>
                      <a:pt x="39" y="890"/>
                      <a:pt x="39" y="890"/>
                    </a:cubicBezTo>
                    <a:cubicBezTo>
                      <a:pt x="40" y="894"/>
                      <a:pt x="52" y="891"/>
                      <a:pt x="46" y="897"/>
                    </a:cubicBezTo>
                    <a:cubicBezTo>
                      <a:pt x="49" y="895"/>
                      <a:pt x="57" y="896"/>
                      <a:pt x="56" y="893"/>
                    </a:cubicBezTo>
                    <a:cubicBezTo>
                      <a:pt x="52" y="894"/>
                      <a:pt x="49" y="894"/>
                      <a:pt x="49" y="890"/>
                    </a:cubicBezTo>
                    <a:cubicBezTo>
                      <a:pt x="51" y="890"/>
                      <a:pt x="56" y="889"/>
                      <a:pt x="60" y="888"/>
                    </a:cubicBezTo>
                    <a:cubicBezTo>
                      <a:pt x="65" y="887"/>
                      <a:pt x="70" y="886"/>
                      <a:pt x="75" y="886"/>
                    </a:cubicBezTo>
                    <a:cubicBezTo>
                      <a:pt x="72" y="889"/>
                      <a:pt x="67" y="891"/>
                      <a:pt x="61" y="894"/>
                    </a:cubicBezTo>
                    <a:cubicBezTo>
                      <a:pt x="56" y="896"/>
                      <a:pt x="50" y="899"/>
                      <a:pt x="43" y="901"/>
                    </a:cubicBezTo>
                    <a:cubicBezTo>
                      <a:pt x="30" y="905"/>
                      <a:pt x="17" y="908"/>
                      <a:pt x="8" y="909"/>
                    </a:cubicBezTo>
                    <a:cubicBezTo>
                      <a:pt x="7" y="912"/>
                      <a:pt x="7" y="915"/>
                      <a:pt x="3" y="918"/>
                    </a:cubicBezTo>
                    <a:cubicBezTo>
                      <a:pt x="13" y="915"/>
                      <a:pt x="23" y="913"/>
                      <a:pt x="11" y="913"/>
                    </a:cubicBezTo>
                    <a:cubicBezTo>
                      <a:pt x="19" y="910"/>
                      <a:pt x="22" y="913"/>
                      <a:pt x="26" y="915"/>
                    </a:cubicBezTo>
                    <a:cubicBezTo>
                      <a:pt x="12" y="926"/>
                      <a:pt x="13" y="917"/>
                      <a:pt x="0" y="922"/>
                    </a:cubicBezTo>
                    <a:cubicBezTo>
                      <a:pt x="8" y="921"/>
                      <a:pt x="11" y="922"/>
                      <a:pt x="6" y="927"/>
                    </a:cubicBezTo>
                    <a:close/>
                    <a:moveTo>
                      <a:pt x="1053" y="220"/>
                    </a:moveTo>
                    <a:cubicBezTo>
                      <a:pt x="1054" y="215"/>
                      <a:pt x="1060" y="217"/>
                      <a:pt x="1064" y="218"/>
                    </a:cubicBezTo>
                    <a:cubicBezTo>
                      <a:pt x="1064" y="222"/>
                      <a:pt x="1054" y="220"/>
                      <a:pt x="1053" y="220"/>
                    </a:cubicBezTo>
                    <a:close/>
                    <a:moveTo>
                      <a:pt x="1407" y="165"/>
                    </a:moveTo>
                    <a:cubicBezTo>
                      <a:pt x="1410" y="164"/>
                      <a:pt x="1419" y="161"/>
                      <a:pt x="1426" y="158"/>
                    </a:cubicBezTo>
                    <a:cubicBezTo>
                      <a:pt x="1425" y="160"/>
                      <a:pt x="1424" y="161"/>
                      <a:pt x="1425" y="163"/>
                    </a:cubicBezTo>
                    <a:cubicBezTo>
                      <a:pt x="1418" y="163"/>
                      <a:pt x="1413" y="165"/>
                      <a:pt x="1412" y="167"/>
                    </a:cubicBezTo>
                    <a:cubicBezTo>
                      <a:pt x="1409" y="167"/>
                      <a:pt x="1410" y="165"/>
                      <a:pt x="1407" y="165"/>
                    </a:cubicBezTo>
                    <a:close/>
                    <a:moveTo>
                      <a:pt x="2271" y="34"/>
                    </a:moveTo>
                    <a:cubicBezTo>
                      <a:pt x="2271" y="37"/>
                      <a:pt x="2273" y="38"/>
                      <a:pt x="2276" y="38"/>
                    </a:cubicBezTo>
                    <a:cubicBezTo>
                      <a:pt x="2276" y="41"/>
                      <a:pt x="2271" y="42"/>
                      <a:pt x="2265" y="42"/>
                    </a:cubicBezTo>
                    <a:cubicBezTo>
                      <a:pt x="2269" y="39"/>
                      <a:pt x="2263" y="39"/>
                      <a:pt x="2267" y="36"/>
                    </a:cubicBezTo>
                    <a:cubicBezTo>
                      <a:pt x="2262" y="36"/>
                      <a:pt x="2253" y="39"/>
                      <a:pt x="2255" y="34"/>
                    </a:cubicBezTo>
                    <a:cubicBezTo>
                      <a:pt x="2258" y="36"/>
                      <a:pt x="2265" y="35"/>
                      <a:pt x="2271" y="34"/>
                    </a:cubicBezTo>
                    <a:close/>
                    <a:moveTo>
                      <a:pt x="3642" y="186"/>
                    </a:moveTo>
                    <a:cubicBezTo>
                      <a:pt x="3642" y="182"/>
                      <a:pt x="3646" y="188"/>
                      <a:pt x="3651" y="186"/>
                    </a:cubicBezTo>
                    <a:cubicBezTo>
                      <a:pt x="3651" y="187"/>
                      <a:pt x="3651" y="189"/>
                      <a:pt x="3651" y="190"/>
                    </a:cubicBezTo>
                    <a:cubicBezTo>
                      <a:pt x="3646" y="191"/>
                      <a:pt x="3645" y="189"/>
                      <a:pt x="3642" y="188"/>
                    </a:cubicBezTo>
                    <a:cubicBezTo>
                      <a:pt x="3643" y="187"/>
                      <a:pt x="3644" y="186"/>
                      <a:pt x="3642" y="186"/>
                    </a:cubicBezTo>
                    <a:close/>
                    <a:moveTo>
                      <a:pt x="3824" y="750"/>
                    </a:moveTo>
                    <a:cubicBezTo>
                      <a:pt x="3834" y="753"/>
                      <a:pt x="3847" y="746"/>
                      <a:pt x="3849" y="753"/>
                    </a:cubicBezTo>
                    <a:cubicBezTo>
                      <a:pt x="3843" y="755"/>
                      <a:pt x="3825" y="758"/>
                      <a:pt x="3824" y="750"/>
                    </a:cubicBezTo>
                    <a:close/>
                    <a:moveTo>
                      <a:pt x="1738" y="760"/>
                    </a:moveTo>
                    <a:cubicBezTo>
                      <a:pt x="1749" y="757"/>
                      <a:pt x="1759" y="755"/>
                      <a:pt x="1773" y="756"/>
                    </a:cubicBezTo>
                    <a:cubicBezTo>
                      <a:pt x="1762" y="760"/>
                      <a:pt x="1750" y="761"/>
                      <a:pt x="1738" y="760"/>
                    </a:cubicBezTo>
                    <a:close/>
                    <a:moveTo>
                      <a:pt x="27" y="913"/>
                    </a:moveTo>
                    <a:cubicBezTo>
                      <a:pt x="27" y="911"/>
                      <a:pt x="33" y="910"/>
                      <a:pt x="30" y="907"/>
                    </a:cubicBezTo>
                    <a:cubicBezTo>
                      <a:pt x="37" y="904"/>
                      <a:pt x="38" y="907"/>
                      <a:pt x="45" y="905"/>
                    </a:cubicBezTo>
                    <a:cubicBezTo>
                      <a:pt x="46" y="906"/>
                      <a:pt x="42" y="907"/>
                      <a:pt x="39" y="907"/>
                    </a:cubicBezTo>
                    <a:cubicBezTo>
                      <a:pt x="39" y="909"/>
                      <a:pt x="41" y="910"/>
                      <a:pt x="42" y="910"/>
                    </a:cubicBezTo>
                    <a:cubicBezTo>
                      <a:pt x="42" y="913"/>
                      <a:pt x="29" y="914"/>
                      <a:pt x="27" y="913"/>
                    </a:cubicBezTo>
                    <a:close/>
                    <a:moveTo>
                      <a:pt x="108" y="845"/>
                    </a:moveTo>
                    <a:cubicBezTo>
                      <a:pt x="109" y="841"/>
                      <a:pt x="115" y="840"/>
                      <a:pt x="122" y="838"/>
                    </a:cubicBezTo>
                    <a:cubicBezTo>
                      <a:pt x="122" y="843"/>
                      <a:pt x="115" y="844"/>
                      <a:pt x="111" y="847"/>
                    </a:cubicBezTo>
                    <a:cubicBezTo>
                      <a:pt x="111" y="845"/>
                      <a:pt x="110" y="844"/>
                      <a:pt x="108" y="845"/>
                    </a:cubicBezTo>
                    <a:close/>
                    <a:moveTo>
                      <a:pt x="210" y="778"/>
                    </a:moveTo>
                    <a:cubicBezTo>
                      <a:pt x="212" y="774"/>
                      <a:pt x="230" y="766"/>
                      <a:pt x="230" y="773"/>
                    </a:cubicBezTo>
                    <a:cubicBezTo>
                      <a:pt x="221" y="774"/>
                      <a:pt x="221" y="775"/>
                      <a:pt x="210" y="778"/>
                    </a:cubicBezTo>
                    <a:close/>
                    <a:moveTo>
                      <a:pt x="487" y="868"/>
                    </a:moveTo>
                    <a:cubicBezTo>
                      <a:pt x="478" y="868"/>
                      <a:pt x="504" y="859"/>
                      <a:pt x="502" y="865"/>
                    </a:cubicBezTo>
                    <a:cubicBezTo>
                      <a:pt x="499" y="866"/>
                      <a:pt x="490" y="866"/>
                      <a:pt x="487" y="868"/>
                    </a:cubicBezTo>
                    <a:close/>
                    <a:moveTo>
                      <a:pt x="545" y="865"/>
                    </a:moveTo>
                    <a:cubicBezTo>
                      <a:pt x="542" y="862"/>
                      <a:pt x="555" y="860"/>
                      <a:pt x="548" y="860"/>
                    </a:cubicBezTo>
                    <a:cubicBezTo>
                      <a:pt x="550" y="858"/>
                      <a:pt x="569" y="853"/>
                      <a:pt x="568" y="858"/>
                    </a:cubicBezTo>
                    <a:cubicBezTo>
                      <a:pt x="557" y="859"/>
                      <a:pt x="552" y="862"/>
                      <a:pt x="545" y="865"/>
                    </a:cubicBezTo>
                    <a:close/>
                    <a:moveTo>
                      <a:pt x="904" y="326"/>
                    </a:moveTo>
                    <a:cubicBezTo>
                      <a:pt x="903" y="322"/>
                      <a:pt x="918" y="320"/>
                      <a:pt x="921" y="322"/>
                    </a:cubicBezTo>
                    <a:cubicBezTo>
                      <a:pt x="919" y="328"/>
                      <a:pt x="907" y="326"/>
                      <a:pt x="904" y="326"/>
                    </a:cubicBezTo>
                    <a:close/>
                    <a:moveTo>
                      <a:pt x="1037" y="570"/>
                    </a:moveTo>
                    <a:cubicBezTo>
                      <a:pt x="1035" y="564"/>
                      <a:pt x="1046" y="567"/>
                      <a:pt x="1050" y="566"/>
                    </a:cubicBezTo>
                    <a:cubicBezTo>
                      <a:pt x="1050" y="570"/>
                      <a:pt x="1040" y="571"/>
                      <a:pt x="1037" y="570"/>
                    </a:cubicBezTo>
                    <a:close/>
                    <a:moveTo>
                      <a:pt x="1295" y="530"/>
                    </a:moveTo>
                    <a:cubicBezTo>
                      <a:pt x="1298" y="535"/>
                      <a:pt x="1284" y="533"/>
                      <a:pt x="1283" y="536"/>
                    </a:cubicBezTo>
                    <a:cubicBezTo>
                      <a:pt x="1284" y="538"/>
                      <a:pt x="1289" y="535"/>
                      <a:pt x="1294" y="536"/>
                    </a:cubicBezTo>
                    <a:cubicBezTo>
                      <a:pt x="1315" y="519"/>
                      <a:pt x="1358" y="524"/>
                      <a:pt x="1391" y="518"/>
                    </a:cubicBezTo>
                    <a:cubicBezTo>
                      <a:pt x="1417" y="514"/>
                      <a:pt x="1439" y="505"/>
                      <a:pt x="1459" y="504"/>
                    </a:cubicBezTo>
                    <a:cubicBezTo>
                      <a:pt x="1461" y="505"/>
                      <a:pt x="1464" y="505"/>
                      <a:pt x="1464" y="508"/>
                    </a:cubicBezTo>
                    <a:cubicBezTo>
                      <a:pt x="1471" y="503"/>
                      <a:pt x="1481" y="507"/>
                      <a:pt x="1491" y="505"/>
                    </a:cubicBezTo>
                    <a:cubicBezTo>
                      <a:pt x="1494" y="509"/>
                      <a:pt x="1489" y="509"/>
                      <a:pt x="1500" y="507"/>
                    </a:cubicBezTo>
                    <a:cubicBezTo>
                      <a:pt x="1496" y="510"/>
                      <a:pt x="1500" y="510"/>
                      <a:pt x="1501" y="514"/>
                    </a:cubicBezTo>
                    <a:cubicBezTo>
                      <a:pt x="1495" y="515"/>
                      <a:pt x="1496" y="511"/>
                      <a:pt x="1494" y="510"/>
                    </a:cubicBezTo>
                    <a:cubicBezTo>
                      <a:pt x="1491" y="513"/>
                      <a:pt x="1487" y="515"/>
                      <a:pt x="1486" y="518"/>
                    </a:cubicBezTo>
                    <a:cubicBezTo>
                      <a:pt x="1481" y="518"/>
                      <a:pt x="1480" y="515"/>
                      <a:pt x="1476" y="514"/>
                    </a:cubicBezTo>
                    <a:cubicBezTo>
                      <a:pt x="1472" y="515"/>
                      <a:pt x="1472" y="518"/>
                      <a:pt x="1468" y="519"/>
                    </a:cubicBezTo>
                    <a:cubicBezTo>
                      <a:pt x="1473" y="523"/>
                      <a:pt x="1489" y="517"/>
                      <a:pt x="1495" y="523"/>
                    </a:cubicBezTo>
                    <a:cubicBezTo>
                      <a:pt x="1484" y="525"/>
                      <a:pt x="1481" y="521"/>
                      <a:pt x="1470" y="523"/>
                    </a:cubicBezTo>
                    <a:cubicBezTo>
                      <a:pt x="1476" y="525"/>
                      <a:pt x="1484" y="524"/>
                      <a:pt x="1491" y="525"/>
                    </a:cubicBezTo>
                    <a:cubicBezTo>
                      <a:pt x="1509" y="518"/>
                      <a:pt x="1505" y="504"/>
                      <a:pt x="1526" y="501"/>
                    </a:cubicBezTo>
                    <a:cubicBezTo>
                      <a:pt x="1524" y="497"/>
                      <a:pt x="1517" y="498"/>
                      <a:pt x="1512" y="498"/>
                    </a:cubicBezTo>
                    <a:cubicBezTo>
                      <a:pt x="1528" y="489"/>
                      <a:pt x="1545" y="496"/>
                      <a:pt x="1556" y="487"/>
                    </a:cubicBezTo>
                    <a:cubicBezTo>
                      <a:pt x="1559" y="488"/>
                      <a:pt x="1564" y="487"/>
                      <a:pt x="1565" y="490"/>
                    </a:cubicBezTo>
                    <a:cubicBezTo>
                      <a:pt x="1572" y="489"/>
                      <a:pt x="1585" y="481"/>
                      <a:pt x="1588" y="486"/>
                    </a:cubicBezTo>
                    <a:cubicBezTo>
                      <a:pt x="1592" y="486"/>
                      <a:pt x="1588" y="481"/>
                      <a:pt x="1594" y="481"/>
                    </a:cubicBezTo>
                    <a:cubicBezTo>
                      <a:pt x="1610" y="489"/>
                      <a:pt x="1638" y="472"/>
                      <a:pt x="1654" y="477"/>
                    </a:cubicBezTo>
                    <a:cubicBezTo>
                      <a:pt x="1664" y="470"/>
                      <a:pt x="1691" y="468"/>
                      <a:pt x="1700" y="470"/>
                    </a:cubicBezTo>
                    <a:cubicBezTo>
                      <a:pt x="1711" y="457"/>
                      <a:pt x="1753" y="458"/>
                      <a:pt x="1770" y="462"/>
                    </a:cubicBezTo>
                    <a:cubicBezTo>
                      <a:pt x="1787" y="460"/>
                      <a:pt x="1784" y="456"/>
                      <a:pt x="1800" y="455"/>
                    </a:cubicBezTo>
                    <a:cubicBezTo>
                      <a:pt x="1795" y="455"/>
                      <a:pt x="1786" y="451"/>
                      <a:pt x="1784" y="454"/>
                    </a:cubicBezTo>
                    <a:cubicBezTo>
                      <a:pt x="1784" y="448"/>
                      <a:pt x="1795" y="448"/>
                      <a:pt x="1811" y="446"/>
                    </a:cubicBezTo>
                    <a:cubicBezTo>
                      <a:pt x="1810" y="446"/>
                      <a:pt x="1808" y="448"/>
                      <a:pt x="1806" y="448"/>
                    </a:cubicBezTo>
                    <a:cubicBezTo>
                      <a:pt x="1829" y="449"/>
                      <a:pt x="1873" y="427"/>
                      <a:pt x="1900" y="443"/>
                    </a:cubicBezTo>
                    <a:cubicBezTo>
                      <a:pt x="1891" y="444"/>
                      <a:pt x="1883" y="445"/>
                      <a:pt x="1878" y="448"/>
                    </a:cubicBezTo>
                    <a:cubicBezTo>
                      <a:pt x="1883" y="445"/>
                      <a:pt x="1909" y="450"/>
                      <a:pt x="1911" y="441"/>
                    </a:cubicBezTo>
                    <a:cubicBezTo>
                      <a:pt x="1918" y="439"/>
                      <a:pt x="1921" y="441"/>
                      <a:pt x="1923" y="444"/>
                    </a:cubicBezTo>
                    <a:cubicBezTo>
                      <a:pt x="1923" y="447"/>
                      <a:pt x="1922" y="451"/>
                      <a:pt x="1915" y="450"/>
                    </a:cubicBezTo>
                    <a:cubicBezTo>
                      <a:pt x="1914" y="454"/>
                      <a:pt x="1925" y="449"/>
                      <a:pt x="1922" y="454"/>
                    </a:cubicBezTo>
                    <a:cubicBezTo>
                      <a:pt x="1907" y="456"/>
                      <a:pt x="1899" y="453"/>
                      <a:pt x="1884" y="455"/>
                    </a:cubicBezTo>
                    <a:cubicBezTo>
                      <a:pt x="1889" y="457"/>
                      <a:pt x="1899" y="458"/>
                      <a:pt x="1913" y="456"/>
                    </a:cubicBezTo>
                    <a:cubicBezTo>
                      <a:pt x="1881" y="467"/>
                      <a:pt x="1861" y="470"/>
                      <a:pt x="1825" y="471"/>
                    </a:cubicBezTo>
                    <a:cubicBezTo>
                      <a:pt x="1826" y="478"/>
                      <a:pt x="1839" y="474"/>
                      <a:pt x="1841" y="479"/>
                    </a:cubicBezTo>
                    <a:cubicBezTo>
                      <a:pt x="1817" y="479"/>
                      <a:pt x="1802" y="489"/>
                      <a:pt x="1786" y="488"/>
                    </a:cubicBezTo>
                    <a:cubicBezTo>
                      <a:pt x="1786" y="485"/>
                      <a:pt x="1786" y="485"/>
                      <a:pt x="1786" y="485"/>
                    </a:cubicBezTo>
                    <a:cubicBezTo>
                      <a:pt x="1784" y="482"/>
                      <a:pt x="1789" y="482"/>
                      <a:pt x="1792" y="482"/>
                    </a:cubicBezTo>
                    <a:cubicBezTo>
                      <a:pt x="1788" y="478"/>
                      <a:pt x="1780" y="484"/>
                      <a:pt x="1784" y="488"/>
                    </a:cubicBezTo>
                    <a:cubicBezTo>
                      <a:pt x="1777" y="489"/>
                      <a:pt x="1773" y="492"/>
                      <a:pt x="1764" y="492"/>
                    </a:cubicBezTo>
                    <a:cubicBezTo>
                      <a:pt x="1764" y="489"/>
                      <a:pt x="1769" y="488"/>
                      <a:pt x="1775" y="488"/>
                    </a:cubicBezTo>
                    <a:cubicBezTo>
                      <a:pt x="1767" y="482"/>
                      <a:pt x="1753" y="492"/>
                      <a:pt x="1742" y="496"/>
                    </a:cubicBezTo>
                    <a:cubicBezTo>
                      <a:pt x="1734" y="499"/>
                      <a:pt x="1740" y="491"/>
                      <a:pt x="1735" y="492"/>
                    </a:cubicBezTo>
                    <a:cubicBezTo>
                      <a:pt x="1726" y="496"/>
                      <a:pt x="1679" y="502"/>
                      <a:pt x="1668" y="498"/>
                    </a:cubicBezTo>
                    <a:cubicBezTo>
                      <a:pt x="1662" y="500"/>
                      <a:pt x="1661" y="501"/>
                      <a:pt x="1664" y="505"/>
                    </a:cubicBezTo>
                    <a:cubicBezTo>
                      <a:pt x="1656" y="507"/>
                      <a:pt x="1652" y="506"/>
                      <a:pt x="1650" y="502"/>
                    </a:cubicBezTo>
                    <a:cubicBezTo>
                      <a:pt x="1643" y="511"/>
                      <a:pt x="1628" y="506"/>
                      <a:pt x="1617" y="505"/>
                    </a:cubicBezTo>
                    <a:cubicBezTo>
                      <a:pt x="1609" y="506"/>
                      <a:pt x="1622" y="509"/>
                      <a:pt x="1615" y="509"/>
                    </a:cubicBezTo>
                    <a:cubicBezTo>
                      <a:pt x="1610" y="510"/>
                      <a:pt x="1612" y="509"/>
                      <a:pt x="1613" y="507"/>
                    </a:cubicBezTo>
                    <a:cubicBezTo>
                      <a:pt x="1604" y="508"/>
                      <a:pt x="1607" y="514"/>
                      <a:pt x="1595" y="513"/>
                    </a:cubicBezTo>
                    <a:cubicBezTo>
                      <a:pt x="1597" y="509"/>
                      <a:pt x="1597" y="505"/>
                      <a:pt x="1596" y="500"/>
                    </a:cubicBezTo>
                    <a:cubicBezTo>
                      <a:pt x="1591" y="501"/>
                      <a:pt x="1596" y="506"/>
                      <a:pt x="1595" y="509"/>
                    </a:cubicBezTo>
                    <a:cubicBezTo>
                      <a:pt x="1586" y="511"/>
                      <a:pt x="1586" y="506"/>
                      <a:pt x="1579" y="506"/>
                    </a:cubicBezTo>
                    <a:cubicBezTo>
                      <a:pt x="1583" y="512"/>
                      <a:pt x="1569" y="524"/>
                      <a:pt x="1562" y="514"/>
                    </a:cubicBezTo>
                    <a:cubicBezTo>
                      <a:pt x="1569" y="512"/>
                      <a:pt x="1571" y="515"/>
                      <a:pt x="1575" y="515"/>
                    </a:cubicBezTo>
                    <a:cubicBezTo>
                      <a:pt x="1575" y="512"/>
                      <a:pt x="1571" y="511"/>
                      <a:pt x="1575" y="508"/>
                    </a:cubicBezTo>
                    <a:cubicBezTo>
                      <a:pt x="1564" y="513"/>
                      <a:pt x="1563" y="510"/>
                      <a:pt x="1552" y="509"/>
                    </a:cubicBezTo>
                    <a:cubicBezTo>
                      <a:pt x="1552" y="513"/>
                      <a:pt x="1547" y="518"/>
                      <a:pt x="1554" y="522"/>
                    </a:cubicBezTo>
                    <a:cubicBezTo>
                      <a:pt x="1546" y="521"/>
                      <a:pt x="1538" y="521"/>
                      <a:pt x="1531" y="519"/>
                    </a:cubicBezTo>
                    <a:cubicBezTo>
                      <a:pt x="1531" y="515"/>
                      <a:pt x="1538" y="515"/>
                      <a:pt x="1544" y="515"/>
                    </a:cubicBezTo>
                    <a:cubicBezTo>
                      <a:pt x="1548" y="514"/>
                      <a:pt x="1540" y="510"/>
                      <a:pt x="1538" y="508"/>
                    </a:cubicBezTo>
                    <a:cubicBezTo>
                      <a:pt x="1534" y="509"/>
                      <a:pt x="1541" y="510"/>
                      <a:pt x="1537" y="512"/>
                    </a:cubicBezTo>
                    <a:cubicBezTo>
                      <a:pt x="1531" y="513"/>
                      <a:pt x="1528" y="511"/>
                      <a:pt x="1521" y="513"/>
                    </a:cubicBezTo>
                    <a:cubicBezTo>
                      <a:pt x="1517" y="510"/>
                      <a:pt x="1521" y="511"/>
                      <a:pt x="1520" y="507"/>
                    </a:cubicBezTo>
                    <a:cubicBezTo>
                      <a:pt x="1507" y="513"/>
                      <a:pt x="1515" y="522"/>
                      <a:pt x="1500" y="522"/>
                    </a:cubicBezTo>
                    <a:cubicBezTo>
                      <a:pt x="1501" y="524"/>
                      <a:pt x="1503" y="525"/>
                      <a:pt x="1507" y="525"/>
                    </a:cubicBezTo>
                    <a:cubicBezTo>
                      <a:pt x="1495" y="532"/>
                      <a:pt x="1480" y="532"/>
                      <a:pt x="1465" y="532"/>
                    </a:cubicBezTo>
                    <a:cubicBezTo>
                      <a:pt x="1451" y="533"/>
                      <a:pt x="1437" y="532"/>
                      <a:pt x="1427" y="538"/>
                    </a:cubicBezTo>
                    <a:cubicBezTo>
                      <a:pt x="1420" y="536"/>
                      <a:pt x="1424" y="534"/>
                      <a:pt x="1416" y="538"/>
                    </a:cubicBezTo>
                    <a:cubicBezTo>
                      <a:pt x="1411" y="531"/>
                      <a:pt x="1420" y="528"/>
                      <a:pt x="1428" y="524"/>
                    </a:cubicBezTo>
                    <a:cubicBezTo>
                      <a:pt x="1429" y="527"/>
                      <a:pt x="1427" y="528"/>
                      <a:pt x="1426" y="530"/>
                    </a:cubicBezTo>
                    <a:cubicBezTo>
                      <a:pt x="1437" y="530"/>
                      <a:pt x="1455" y="534"/>
                      <a:pt x="1468" y="525"/>
                    </a:cubicBezTo>
                    <a:cubicBezTo>
                      <a:pt x="1449" y="527"/>
                      <a:pt x="1435" y="523"/>
                      <a:pt x="1419" y="525"/>
                    </a:cubicBezTo>
                    <a:cubicBezTo>
                      <a:pt x="1421" y="520"/>
                      <a:pt x="1419" y="521"/>
                      <a:pt x="1416" y="518"/>
                    </a:cubicBezTo>
                    <a:cubicBezTo>
                      <a:pt x="1408" y="520"/>
                      <a:pt x="1423" y="526"/>
                      <a:pt x="1415" y="528"/>
                    </a:cubicBezTo>
                    <a:cubicBezTo>
                      <a:pt x="1411" y="525"/>
                      <a:pt x="1397" y="533"/>
                      <a:pt x="1386" y="529"/>
                    </a:cubicBezTo>
                    <a:cubicBezTo>
                      <a:pt x="1383" y="530"/>
                      <a:pt x="1386" y="532"/>
                      <a:pt x="1388" y="532"/>
                    </a:cubicBezTo>
                    <a:cubicBezTo>
                      <a:pt x="1385" y="536"/>
                      <a:pt x="1380" y="528"/>
                      <a:pt x="1372" y="531"/>
                    </a:cubicBezTo>
                    <a:cubicBezTo>
                      <a:pt x="1374" y="532"/>
                      <a:pt x="1377" y="532"/>
                      <a:pt x="1379" y="533"/>
                    </a:cubicBezTo>
                    <a:cubicBezTo>
                      <a:pt x="1378" y="537"/>
                      <a:pt x="1374" y="532"/>
                      <a:pt x="1370" y="534"/>
                    </a:cubicBezTo>
                    <a:cubicBezTo>
                      <a:pt x="1371" y="535"/>
                      <a:pt x="1373" y="535"/>
                      <a:pt x="1375" y="535"/>
                    </a:cubicBezTo>
                    <a:cubicBezTo>
                      <a:pt x="1375" y="539"/>
                      <a:pt x="1364" y="537"/>
                      <a:pt x="1362" y="541"/>
                    </a:cubicBezTo>
                    <a:cubicBezTo>
                      <a:pt x="1359" y="538"/>
                      <a:pt x="1350" y="535"/>
                      <a:pt x="1347" y="541"/>
                    </a:cubicBezTo>
                    <a:cubicBezTo>
                      <a:pt x="1317" y="538"/>
                      <a:pt x="1285" y="542"/>
                      <a:pt x="1255" y="545"/>
                    </a:cubicBezTo>
                    <a:cubicBezTo>
                      <a:pt x="1254" y="541"/>
                      <a:pt x="1254" y="541"/>
                      <a:pt x="1254" y="541"/>
                    </a:cubicBezTo>
                    <a:cubicBezTo>
                      <a:pt x="1233" y="549"/>
                      <a:pt x="1214" y="549"/>
                      <a:pt x="1192" y="552"/>
                    </a:cubicBezTo>
                    <a:cubicBezTo>
                      <a:pt x="1207" y="540"/>
                      <a:pt x="1235" y="544"/>
                      <a:pt x="1258" y="539"/>
                    </a:cubicBezTo>
                    <a:cubicBezTo>
                      <a:pt x="1271" y="537"/>
                      <a:pt x="1281" y="529"/>
                      <a:pt x="1295" y="530"/>
                    </a:cubicBezTo>
                    <a:close/>
                    <a:moveTo>
                      <a:pt x="1126" y="562"/>
                    </a:moveTo>
                    <a:cubicBezTo>
                      <a:pt x="1139" y="549"/>
                      <a:pt x="1170" y="554"/>
                      <a:pt x="1192" y="548"/>
                    </a:cubicBezTo>
                    <a:cubicBezTo>
                      <a:pt x="1179" y="559"/>
                      <a:pt x="1143" y="559"/>
                      <a:pt x="1126" y="562"/>
                    </a:cubicBezTo>
                    <a:close/>
                    <a:moveTo>
                      <a:pt x="1280" y="779"/>
                    </a:moveTo>
                    <a:cubicBezTo>
                      <a:pt x="1286" y="772"/>
                      <a:pt x="1295" y="775"/>
                      <a:pt x="1307" y="771"/>
                    </a:cubicBezTo>
                    <a:cubicBezTo>
                      <a:pt x="1302" y="775"/>
                      <a:pt x="1289" y="781"/>
                      <a:pt x="1280" y="779"/>
                    </a:cubicBezTo>
                    <a:close/>
                    <a:moveTo>
                      <a:pt x="1486" y="502"/>
                    </a:moveTo>
                    <a:cubicBezTo>
                      <a:pt x="1485" y="499"/>
                      <a:pt x="1488" y="497"/>
                      <a:pt x="1494" y="497"/>
                    </a:cubicBezTo>
                    <a:cubicBezTo>
                      <a:pt x="1495" y="501"/>
                      <a:pt x="1495" y="501"/>
                      <a:pt x="1495" y="501"/>
                    </a:cubicBezTo>
                    <a:cubicBezTo>
                      <a:pt x="1492" y="502"/>
                      <a:pt x="1489" y="502"/>
                      <a:pt x="1486" y="502"/>
                    </a:cubicBezTo>
                    <a:close/>
                    <a:moveTo>
                      <a:pt x="1540" y="795"/>
                    </a:moveTo>
                    <a:cubicBezTo>
                      <a:pt x="1544" y="790"/>
                      <a:pt x="1556" y="793"/>
                      <a:pt x="1562" y="792"/>
                    </a:cubicBezTo>
                    <a:cubicBezTo>
                      <a:pt x="1558" y="796"/>
                      <a:pt x="1545" y="795"/>
                      <a:pt x="1540" y="795"/>
                    </a:cubicBezTo>
                    <a:close/>
                    <a:moveTo>
                      <a:pt x="1513" y="518"/>
                    </a:moveTo>
                    <a:cubicBezTo>
                      <a:pt x="1519" y="517"/>
                      <a:pt x="1519" y="526"/>
                      <a:pt x="1516" y="528"/>
                    </a:cubicBezTo>
                    <a:cubicBezTo>
                      <a:pt x="1508" y="528"/>
                      <a:pt x="1514" y="522"/>
                      <a:pt x="1513" y="518"/>
                    </a:cubicBezTo>
                    <a:close/>
                    <a:moveTo>
                      <a:pt x="1520" y="519"/>
                    </a:moveTo>
                    <a:cubicBezTo>
                      <a:pt x="1520" y="517"/>
                      <a:pt x="1523" y="517"/>
                      <a:pt x="1526" y="517"/>
                    </a:cubicBezTo>
                    <a:cubicBezTo>
                      <a:pt x="1525" y="521"/>
                      <a:pt x="1530" y="520"/>
                      <a:pt x="1529" y="523"/>
                    </a:cubicBezTo>
                    <a:cubicBezTo>
                      <a:pt x="1523" y="524"/>
                      <a:pt x="1523" y="520"/>
                      <a:pt x="1520" y="519"/>
                    </a:cubicBezTo>
                    <a:close/>
                    <a:moveTo>
                      <a:pt x="1554" y="767"/>
                    </a:moveTo>
                    <a:cubicBezTo>
                      <a:pt x="1555" y="764"/>
                      <a:pt x="1568" y="761"/>
                      <a:pt x="1567" y="767"/>
                    </a:cubicBezTo>
                    <a:cubicBezTo>
                      <a:pt x="1561" y="769"/>
                      <a:pt x="1559" y="766"/>
                      <a:pt x="1554" y="767"/>
                    </a:cubicBezTo>
                    <a:close/>
                    <a:moveTo>
                      <a:pt x="1624" y="775"/>
                    </a:moveTo>
                    <a:cubicBezTo>
                      <a:pt x="1629" y="775"/>
                      <a:pt x="1636" y="777"/>
                      <a:pt x="1639" y="773"/>
                    </a:cubicBezTo>
                    <a:cubicBezTo>
                      <a:pt x="1645" y="774"/>
                      <a:pt x="1624" y="784"/>
                      <a:pt x="1624" y="775"/>
                    </a:cubicBezTo>
                    <a:close/>
                    <a:moveTo>
                      <a:pt x="1589" y="463"/>
                    </a:moveTo>
                    <a:cubicBezTo>
                      <a:pt x="1590" y="458"/>
                      <a:pt x="1600" y="460"/>
                      <a:pt x="1604" y="460"/>
                    </a:cubicBezTo>
                    <a:cubicBezTo>
                      <a:pt x="1603" y="465"/>
                      <a:pt x="1596" y="462"/>
                      <a:pt x="1589" y="463"/>
                    </a:cubicBezTo>
                    <a:close/>
                    <a:moveTo>
                      <a:pt x="1635" y="787"/>
                    </a:moveTo>
                    <a:cubicBezTo>
                      <a:pt x="1634" y="781"/>
                      <a:pt x="1652" y="785"/>
                      <a:pt x="1654" y="780"/>
                    </a:cubicBezTo>
                    <a:cubicBezTo>
                      <a:pt x="1661" y="780"/>
                      <a:pt x="1651" y="787"/>
                      <a:pt x="1657" y="786"/>
                    </a:cubicBezTo>
                    <a:cubicBezTo>
                      <a:pt x="1651" y="787"/>
                      <a:pt x="1642" y="787"/>
                      <a:pt x="1635" y="787"/>
                    </a:cubicBezTo>
                    <a:close/>
                    <a:moveTo>
                      <a:pt x="1600" y="189"/>
                    </a:moveTo>
                    <a:cubicBezTo>
                      <a:pt x="1600" y="186"/>
                      <a:pt x="1606" y="186"/>
                      <a:pt x="1606" y="183"/>
                    </a:cubicBezTo>
                    <a:cubicBezTo>
                      <a:pt x="1610" y="183"/>
                      <a:pt x="1609" y="187"/>
                      <a:pt x="1615" y="185"/>
                    </a:cubicBezTo>
                    <a:cubicBezTo>
                      <a:pt x="1616" y="189"/>
                      <a:pt x="1606" y="188"/>
                      <a:pt x="1600" y="189"/>
                    </a:cubicBezTo>
                    <a:close/>
                    <a:moveTo>
                      <a:pt x="1623" y="190"/>
                    </a:moveTo>
                    <a:cubicBezTo>
                      <a:pt x="1633" y="188"/>
                      <a:pt x="1641" y="184"/>
                      <a:pt x="1652" y="185"/>
                    </a:cubicBezTo>
                    <a:cubicBezTo>
                      <a:pt x="1649" y="191"/>
                      <a:pt x="1631" y="189"/>
                      <a:pt x="1623" y="190"/>
                    </a:cubicBezTo>
                    <a:close/>
                    <a:moveTo>
                      <a:pt x="1625" y="153"/>
                    </a:moveTo>
                    <a:cubicBezTo>
                      <a:pt x="1631" y="156"/>
                      <a:pt x="1638" y="150"/>
                      <a:pt x="1641" y="153"/>
                    </a:cubicBezTo>
                    <a:cubicBezTo>
                      <a:pt x="1643" y="158"/>
                      <a:pt x="1622" y="159"/>
                      <a:pt x="1625" y="153"/>
                    </a:cubicBezTo>
                    <a:close/>
                    <a:moveTo>
                      <a:pt x="1631" y="184"/>
                    </a:moveTo>
                    <a:cubicBezTo>
                      <a:pt x="1632" y="181"/>
                      <a:pt x="1639" y="177"/>
                      <a:pt x="1645" y="180"/>
                    </a:cubicBezTo>
                    <a:cubicBezTo>
                      <a:pt x="1641" y="182"/>
                      <a:pt x="1636" y="186"/>
                      <a:pt x="1631" y="184"/>
                    </a:cubicBezTo>
                    <a:close/>
                    <a:moveTo>
                      <a:pt x="1668" y="182"/>
                    </a:moveTo>
                    <a:cubicBezTo>
                      <a:pt x="1672" y="178"/>
                      <a:pt x="1678" y="176"/>
                      <a:pt x="1685" y="177"/>
                    </a:cubicBezTo>
                    <a:cubicBezTo>
                      <a:pt x="1686" y="180"/>
                      <a:pt x="1677" y="179"/>
                      <a:pt x="1674" y="180"/>
                    </a:cubicBezTo>
                    <a:cubicBezTo>
                      <a:pt x="1674" y="183"/>
                      <a:pt x="1682" y="180"/>
                      <a:pt x="1686" y="180"/>
                    </a:cubicBezTo>
                    <a:cubicBezTo>
                      <a:pt x="1680" y="185"/>
                      <a:pt x="1676" y="182"/>
                      <a:pt x="1668" y="182"/>
                    </a:cubicBezTo>
                    <a:close/>
                    <a:moveTo>
                      <a:pt x="1741" y="166"/>
                    </a:moveTo>
                    <a:cubicBezTo>
                      <a:pt x="1742" y="158"/>
                      <a:pt x="1759" y="164"/>
                      <a:pt x="1763" y="160"/>
                    </a:cubicBezTo>
                    <a:cubicBezTo>
                      <a:pt x="1759" y="166"/>
                      <a:pt x="1750" y="162"/>
                      <a:pt x="1741" y="166"/>
                    </a:cubicBezTo>
                    <a:close/>
                    <a:moveTo>
                      <a:pt x="1751" y="170"/>
                    </a:moveTo>
                    <a:cubicBezTo>
                      <a:pt x="1753" y="167"/>
                      <a:pt x="1768" y="167"/>
                      <a:pt x="1771" y="168"/>
                    </a:cubicBezTo>
                    <a:cubicBezTo>
                      <a:pt x="1772" y="172"/>
                      <a:pt x="1761" y="169"/>
                      <a:pt x="1765" y="173"/>
                    </a:cubicBezTo>
                    <a:cubicBezTo>
                      <a:pt x="1761" y="172"/>
                      <a:pt x="1756" y="171"/>
                      <a:pt x="1751" y="170"/>
                    </a:cubicBezTo>
                    <a:close/>
                    <a:moveTo>
                      <a:pt x="1790" y="446"/>
                    </a:moveTo>
                    <a:cubicBezTo>
                      <a:pt x="1807" y="438"/>
                      <a:pt x="1816" y="437"/>
                      <a:pt x="1836" y="432"/>
                    </a:cubicBezTo>
                    <a:cubicBezTo>
                      <a:pt x="1835" y="435"/>
                      <a:pt x="1826" y="433"/>
                      <a:pt x="1830" y="439"/>
                    </a:cubicBezTo>
                    <a:cubicBezTo>
                      <a:pt x="1814" y="439"/>
                      <a:pt x="1804" y="444"/>
                      <a:pt x="1790" y="446"/>
                    </a:cubicBezTo>
                    <a:close/>
                    <a:moveTo>
                      <a:pt x="1766" y="163"/>
                    </a:moveTo>
                    <a:cubicBezTo>
                      <a:pt x="1770" y="161"/>
                      <a:pt x="1789" y="152"/>
                      <a:pt x="1795" y="160"/>
                    </a:cubicBezTo>
                    <a:cubicBezTo>
                      <a:pt x="1787" y="157"/>
                      <a:pt x="1775" y="162"/>
                      <a:pt x="1766" y="163"/>
                    </a:cubicBezTo>
                    <a:close/>
                    <a:moveTo>
                      <a:pt x="1778" y="173"/>
                    </a:moveTo>
                    <a:cubicBezTo>
                      <a:pt x="1779" y="170"/>
                      <a:pt x="1785" y="166"/>
                      <a:pt x="1789" y="168"/>
                    </a:cubicBezTo>
                    <a:cubicBezTo>
                      <a:pt x="1787" y="171"/>
                      <a:pt x="1786" y="173"/>
                      <a:pt x="1778" y="173"/>
                    </a:cubicBezTo>
                    <a:close/>
                    <a:moveTo>
                      <a:pt x="1789" y="166"/>
                    </a:moveTo>
                    <a:cubicBezTo>
                      <a:pt x="1797" y="163"/>
                      <a:pt x="1811" y="163"/>
                      <a:pt x="1823" y="161"/>
                    </a:cubicBezTo>
                    <a:cubicBezTo>
                      <a:pt x="1819" y="169"/>
                      <a:pt x="1800" y="162"/>
                      <a:pt x="1801" y="171"/>
                    </a:cubicBezTo>
                    <a:cubicBezTo>
                      <a:pt x="1796" y="172"/>
                      <a:pt x="1795" y="171"/>
                      <a:pt x="1792" y="170"/>
                    </a:cubicBezTo>
                    <a:cubicBezTo>
                      <a:pt x="1795" y="169"/>
                      <a:pt x="1799" y="164"/>
                      <a:pt x="1789" y="166"/>
                    </a:cubicBezTo>
                    <a:close/>
                    <a:moveTo>
                      <a:pt x="1906" y="748"/>
                    </a:moveTo>
                    <a:cubicBezTo>
                      <a:pt x="1903" y="743"/>
                      <a:pt x="1912" y="745"/>
                      <a:pt x="1917" y="744"/>
                    </a:cubicBezTo>
                    <a:cubicBezTo>
                      <a:pt x="1919" y="749"/>
                      <a:pt x="1909" y="750"/>
                      <a:pt x="1906" y="748"/>
                    </a:cubicBezTo>
                    <a:close/>
                    <a:moveTo>
                      <a:pt x="1846" y="162"/>
                    </a:moveTo>
                    <a:cubicBezTo>
                      <a:pt x="1863" y="157"/>
                      <a:pt x="1886" y="157"/>
                      <a:pt x="1913" y="151"/>
                    </a:cubicBezTo>
                    <a:cubicBezTo>
                      <a:pt x="1910" y="145"/>
                      <a:pt x="1902" y="153"/>
                      <a:pt x="1897" y="150"/>
                    </a:cubicBezTo>
                    <a:cubicBezTo>
                      <a:pt x="1897" y="145"/>
                      <a:pt x="1909" y="146"/>
                      <a:pt x="1916" y="145"/>
                    </a:cubicBezTo>
                    <a:cubicBezTo>
                      <a:pt x="1922" y="150"/>
                      <a:pt x="1914" y="152"/>
                      <a:pt x="1918" y="158"/>
                    </a:cubicBezTo>
                    <a:cubicBezTo>
                      <a:pt x="1890" y="160"/>
                      <a:pt x="1872" y="165"/>
                      <a:pt x="1846" y="162"/>
                    </a:cubicBezTo>
                    <a:close/>
                    <a:moveTo>
                      <a:pt x="1924" y="452"/>
                    </a:moveTo>
                    <a:cubicBezTo>
                      <a:pt x="1923" y="445"/>
                      <a:pt x="1937" y="445"/>
                      <a:pt x="1948" y="444"/>
                    </a:cubicBezTo>
                    <a:cubicBezTo>
                      <a:pt x="1947" y="452"/>
                      <a:pt x="1932" y="452"/>
                      <a:pt x="1924" y="452"/>
                    </a:cubicBezTo>
                    <a:close/>
                    <a:moveTo>
                      <a:pt x="1952" y="438"/>
                    </a:moveTo>
                    <a:cubicBezTo>
                      <a:pt x="1951" y="431"/>
                      <a:pt x="1987" y="435"/>
                      <a:pt x="1960" y="436"/>
                    </a:cubicBezTo>
                    <a:cubicBezTo>
                      <a:pt x="1959" y="437"/>
                      <a:pt x="1956" y="438"/>
                      <a:pt x="1952" y="438"/>
                    </a:cubicBezTo>
                    <a:close/>
                    <a:moveTo>
                      <a:pt x="1946" y="145"/>
                    </a:moveTo>
                    <a:cubicBezTo>
                      <a:pt x="1944" y="140"/>
                      <a:pt x="1957" y="142"/>
                      <a:pt x="1962" y="141"/>
                    </a:cubicBezTo>
                    <a:cubicBezTo>
                      <a:pt x="1959" y="145"/>
                      <a:pt x="1956" y="143"/>
                      <a:pt x="1946" y="145"/>
                    </a:cubicBezTo>
                    <a:close/>
                    <a:moveTo>
                      <a:pt x="1965" y="148"/>
                    </a:moveTo>
                    <a:cubicBezTo>
                      <a:pt x="1965" y="144"/>
                      <a:pt x="1970" y="142"/>
                      <a:pt x="1975" y="141"/>
                    </a:cubicBezTo>
                    <a:cubicBezTo>
                      <a:pt x="1974" y="142"/>
                      <a:pt x="1973" y="144"/>
                      <a:pt x="1974" y="147"/>
                    </a:cubicBezTo>
                    <a:lnTo>
                      <a:pt x="1965" y="148"/>
                    </a:lnTo>
                    <a:close/>
                    <a:moveTo>
                      <a:pt x="2017" y="127"/>
                    </a:moveTo>
                    <a:cubicBezTo>
                      <a:pt x="2017" y="125"/>
                      <a:pt x="2025" y="121"/>
                      <a:pt x="2026" y="124"/>
                    </a:cubicBezTo>
                    <a:cubicBezTo>
                      <a:pt x="2028" y="124"/>
                      <a:pt x="2027" y="122"/>
                      <a:pt x="2028" y="121"/>
                    </a:cubicBezTo>
                    <a:cubicBezTo>
                      <a:pt x="2034" y="122"/>
                      <a:pt x="2030" y="123"/>
                      <a:pt x="2031" y="127"/>
                    </a:cubicBezTo>
                    <a:cubicBezTo>
                      <a:pt x="2024" y="128"/>
                      <a:pt x="2024" y="125"/>
                      <a:pt x="2017" y="127"/>
                    </a:cubicBezTo>
                    <a:close/>
                    <a:moveTo>
                      <a:pt x="2040" y="126"/>
                    </a:moveTo>
                    <a:cubicBezTo>
                      <a:pt x="2041" y="124"/>
                      <a:pt x="2042" y="123"/>
                      <a:pt x="2039" y="123"/>
                    </a:cubicBezTo>
                    <a:cubicBezTo>
                      <a:pt x="2039" y="120"/>
                      <a:pt x="2047" y="122"/>
                      <a:pt x="2050" y="120"/>
                    </a:cubicBezTo>
                    <a:cubicBezTo>
                      <a:pt x="2049" y="123"/>
                      <a:pt x="2047" y="126"/>
                      <a:pt x="2040" y="126"/>
                    </a:cubicBezTo>
                    <a:close/>
                    <a:moveTo>
                      <a:pt x="2092" y="108"/>
                    </a:moveTo>
                    <a:cubicBezTo>
                      <a:pt x="2094" y="103"/>
                      <a:pt x="2101" y="108"/>
                      <a:pt x="2108" y="104"/>
                    </a:cubicBezTo>
                    <a:cubicBezTo>
                      <a:pt x="2110" y="109"/>
                      <a:pt x="2097" y="106"/>
                      <a:pt x="2092" y="108"/>
                    </a:cubicBezTo>
                    <a:close/>
                    <a:moveTo>
                      <a:pt x="2094" y="59"/>
                    </a:moveTo>
                    <a:cubicBezTo>
                      <a:pt x="2103" y="59"/>
                      <a:pt x="2112" y="60"/>
                      <a:pt x="2111" y="69"/>
                    </a:cubicBezTo>
                    <a:cubicBezTo>
                      <a:pt x="2106" y="65"/>
                      <a:pt x="2096" y="65"/>
                      <a:pt x="2094" y="59"/>
                    </a:cubicBezTo>
                    <a:close/>
                    <a:moveTo>
                      <a:pt x="2103" y="100"/>
                    </a:moveTo>
                    <a:cubicBezTo>
                      <a:pt x="2106" y="97"/>
                      <a:pt x="2117" y="94"/>
                      <a:pt x="2104" y="94"/>
                    </a:cubicBezTo>
                    <a:cubicBezTo>
                      <a:pt x="2107" y="87"/>
                      <a:pt x="2119" y="92"/>
                      <a:pt x="2127" y="90"/>
                    </a:cubicBezTo>
                    <a:cubicBezTo>
                      <a:pt x="2120" y="96"/>
                      <a:pt x="2115" y="96"/>
                      <a:pt x="2103" y="100"/>
                    </a:cubicBezTo>
                    <a:close/>
                    <a:moveTo>
                      <a:pt x="2180" y="729"/>
                    </a:moveTo>
                    <a:cubicBezTo>
                      <a:pt x="2184" y="726"/>
                      <a:pt x="2179" y="726"/>
                      <a:pt x="2182" y="723"/>
                    </a:cubicBezTo>
                    <a:cubicBezTo>
                      <a:pt x="2197" y="725"/>
                      <a:pt x="2200" y="725"/>
                      <a:pt x="2213" y="723"/>
                    </a:cubicBezTo>
                    <a:cubicBezTo>
                      <a:pt x="2209" y="729"/>
                      <a:pt x="2192" y="727"/>
                      <a:pt x="2180" y="729"/>
                    </a:cubicBezTo>
                    <a:close/>
                    <a:moveTo>
                      <a:pt x="2115" y="67"/>
                    </a:moveTo>
                    <a:cubicBezTo>
                      <a:pt x="2112" y="61"/>
                      <a:pt x="2133" y="59"/>
                      <a:pt x="2131" y="65"/>
                    </a:cubicBezTo>
                    <a:cubicBezTo>
                      <a:pt x="2123" y="65"/>
                      <a:pt x="2120" y="70"/>
                      <a:pt x="2115" y="67"/>
                    </a:cubicBezTo>
                    <a:close/>
                    <a:moveTo>
                      <a:pt x="2123" y="101"/>
                    </a:moveTo>
                    <a:cubicBezTo>
                      <a:pt x="2123" y="96"/>
                      <a:pt x="2138" y="96"/>
                      <a:pt x="2141" y="98"/>
                    </a:cubicBezTo>
                    <a:cubicBezTo>
                      <a:pt x="2136" y="101"/>
                      <a:pt x="2132" y="98"/>
                      <a:pt x="2123" y="101"/>
                    </a:cubicBezTo>
                    <a:close/>
                    <a:moveTo>
                      <a:pt x="2218" y="724"/>
                    </a:moveTo>
                    <a:cubicBezTo>
                      <a:pt x="2215" y="719"/>
                      <a:pt x="2229" y="721"/>
                      <a:pt x="2231" y="722"/>
                    </a:cubicBezTo>
                    <a:cubicBezTo>
                      <a:pt x="2229" y="724"/>
                      <a:pt x="2222" y="726"/>
                      <a:pt x="2218" y="724"/>
                    </a:cubicBezTo>
                    <a:close/>
                    <a:moveTo>
                      <a:pt x="2158" y="83"/>
                    </a:moveTo>
                    <a:cubicBezTo>
                      <a:pt x="2157" y="79"/>
                      <a:pt x="2165" y="78"/>
                      <a:pt x="2169" y="79"/>
                    </a:cubicBezTo>
                    <a:cubicBezTo>
                      <a:pt x="2167" y="82"/>
                      <a:pt x="2163" y="83"/>
                      <a:pt x="2158" y="83"/>
                    </a:cubicBezTo>
                    <a:close/>
                    <a:moveTo>
                      <a:pt x="2202" y="68"/>
                    </a:moveTo>
                    <a:cubicBezTo>
                      <a:pt x="2217" y="67"/>
                      <a:pt x="2228" y="60"/>
                      <a:pt x="2240" y="61"/>
                    </a:cubicBezTo>
                    <a:cubicBezTo>
                      <a:pt x="2242" y="66"/>
                      <a:pt x="2236" y="66"/>
                      <a:pt x="2238" y="70"/>
                    </a:cubicBezTo>
                    <a:cubicBezTo>
                      <a:pt x="2235" y="68"/>
                      <a:pt x="2223" y="72"/>
                      <a:pt x="2224" y="66"/>
                    </a:cubicBezTo>
                    <a:cubicBezTo>
                      <a:pt x="2221" y="71"/>
                      <a:pt x="2210" y="67"/>
                      <a:pt x="2202" y="68"/>
                    </a:cubicBezTo>
                    <a:close/>
                    <a:moveTo>
                      <a:pt x="2206" y="69"/>
                    </a:moveTo>
                    <a:cubicBezTo>
                      <a:pt x="2210" y="71"/>
                      <a:pt x="2209" y="77"/>
                      <a:pt x="2200" y="77"/>
                    </a:cubicBezTo>
                    <a:cubicBezTo>
                      <a:pt x="2206" y="67"/>
                      <a:pt x="2190" y="78"/>
                      <a:pt x="2188" y="70"/>
                    </a:cubicBezTo>
                    <a:cubicBezTo>
                      <a:pt x="2198" y="71"/>
                      <a:pt x="2196" y="70"/>
                      <a:pt x="2206" y="69"/>
                    </a:cubicBezTo>
                    <a:close/>
                    <a:moveTo>
                      <a:pt x="2228" y="39"/>
                    </a:moveTo>
                    <a:cubicBezTo>
                      <a:pt x="2234" y="35"/>
                      <a:pt x="2237" y="37"/>
                      <a:pt x="2244" y="38"/>
                    </a:cubicBezTo>
                    <a:cubicBezTo>
                      <a:pt x="2238" y="43"/>
                      <a:pt x="2235" y="40"/>
                      <a:pt x="2228" y="39"/>
                    </a:cubicBezTo>
                    <a:close/>
                    <a:moveTo>
                      <a:pt x="2436" y="724"/>
                    </a:moveTo>
                    <a:cubicBezTo>
                      <a:pt x="2436" y="722"/>
                      <a:pt x="2438" y="721"/>
                      <a:pt x="2438" y="719"/>
                    </a:cubicBezTo>
                    <a:cubicBezTo>
                      <a:pt x="2445" y="719"/>
                      <a:pt x="2448" y="721"/>
                      <a:pt x="2456" y="719"/>
                    </a:cubicBezTo>
                    <a:cubicBezTo>
                      <a:pt x="2455" y="724"/>
                      <a:pt x="2441" y="726"/>
                      <a:pt x="2436" y="724"/>
                    </a:cubicBezTo>
                    <a:close/>
                    <a:moveTo>
                      <a:pt x="2394" y="54"/>
                    </a:moveTo>
                    <a:cubicBezTo>
                      <a:pt x="2399" y="49"/>
                      <a:pt x="2408" y="54"/>
                      <a:pt x="2411" y="47"/>
                    </a:cubicBezTo>
                    <a:cubicBezTo>
                      <a:pt x="2423" y="47"/>
                      <a:pt x="2428" y="50"/>
                      <a:pt x="2436" y="45"/>
                    </a:cubicBezTo>
                    <a:cubicBezTo>
                      <a:pt x="2437" y="52"/>
                      <a:pt x="2437" y="52"/>
                      <a:pt x="2437" y="52"/>
                    </a:cubicBezTo>
                    <a:cubicBezTo>
                      <a:pt x="2424" y="51"/>
                      <a:pt x="2408" y="56"/>
                      <a:pt x="2394" y="54"/>
                    </a:cubicBezTo>
                    <a:close/>
                    <a:moveTo>
                      <a:pt x="2474" y="719"/>
                    </a:moveTo>
                    <a:cubicBezTo>
                      <a:pt x="2482" y="721"/>
                      <a:pt x="2484" y="718"/>
                      <a:pt x="2491" y="719"/>
                    </a:cubicBezTo>
                    <a:cubicBezTo>
                      <a:pt x="2491" y="724"/>
                      <a:pt x="2473" y="725"/>
                      <a:pt x="2474" y="719"/>
                    </a:cubicBezTo>
                    <a:close/>
                    <a:moveTo>
                      <a:pt x="2439" y="47"/>
                    </a:moveTo>
                    <a:cubicBezTo>
                      <a:pt x="2445" y="40"/>
                      <a:pt x="2464" y="39"/>
                      <a:pt x="2473" y="43"/>
                    </a:cubicBezTo>
                    <a:cubicBezTo>
                      <a:pt x="2481" y="36"/>
                      <a:pt x="2489" y="30"/>
                      <a:pt x="2506" y="35"/>
                    </a:cubicBezTo>
                    <a:cubicBezTo>
                      <a:pt x="2501" y="40"/>
                      <a:pt x="2484" y="36"/>
                      <a:pt x="2482" y="47"/>
                    </a:cubicBezTo>
                    <a:cubicBezTo>
                      <a:pt x="2463" y="46"/>
                      <a:pt x="2448" y="50"/>
                      <a:pt x="2439" y="47"/>
                    </a:cubicBezTo>
                    <a:close/>
                    <a:moveTo>
                      <a:pt x="2445" y="66"/>
                    </a:moveTo>
                    <a:cubicBezTo>
                      <a:pt x="2445" y="62"/>
                      <a:pt x="2458" y="61"/>
                      <a:pt x="2461" y="63"/>
                    </a:cubicBezTo>
                    <a:cubicBezTo>
                      <a:pt x="2460" y="67"/>
                      <a:pt x="2455" y="69"/>
                      <a:pt x="2448" y="70"/>
                    </a:cubicBezTo>
                    <a:cubicBezTo>
                      <a:pt x="2448" y="68"/>
                      <a:pt x="2448" y="66"/>
                      <a:pt x="2445" y="66"/>
                    </a:cubicBezTo>
                    <a:close/>
                    <a:moveTo>
                      <a:pt x="2466" y="67"/>
                    </a:moveTo>
                    <a:cubicBezTo>
                      <a:pt x="2467" y="62"/>
                      <a:pt x="2475" y="67"/>
                      <a:pt x="2484" y="64"/>
                    </a:cubicBezTo>
                    <a:cubicBezTo>
                      <a:pt x="2484" y="67"/>
                      <a:pt x="2487" y="67"/>
                      <a:pt x="2487" y="70"/>
                    </a:cubicBezTo>
                    <a:cubicBezTo>
                      <a:pt x="2479" y="69"/>
                      <a:pt x="2471" y="69"/>
                      <a:pt x="2466" y="67"/>
                    </a:cubicBezTo>
                    <a:close/>
                    <a:moveTo>
                      <a:pt x="2549" y="747"/>
                    </a:moveTo>
                    <a:cubicBezTo>
                      <a:pt x="2554" y="744"/>
                      <a:pt x="2559" y="743"/>
                      <a:pt x="2565" y="744"/>
                    </a:cubicBezTo>
                    <a:cubicBezTo>
                      <a:pt x="2563" y="750"/>
                      <a:pt x="2557" y="745"/>
                      <a:pt x="2549" y="747"/>
                    </a:cubicBezTo>
                    <a:close/>
                    <a:moveTo>
                      <a:pt x="2485" y="25"/>
                    </a:moveTo>
                    <a:cubicBezTo>
                      <a:pt x="2485" y="22"/>
                      <a:pt x="2494" y="24"/>
                      <a:pt x="2498" y="23"/>
                    </a:cubicBezTo>
                    <a:cubicBezTo>
                      <a:pt x="2494" y="26"/>
                      <a:pt x="2499" y="26"/>
                      <a:pt x="2505" y="25"/>
                    </a:cubicBezTo>
                    <a:cubicBezTo>
                      <a:pt x="2503" y="31"/>
                      <a:pt x="2491" y="25"/>
                      <a:pt x="2485" y="25"/>
                    </a:cubicBezTo>
                    <a:close/>
                    <a:moveTo>
                      <a:pt x="2498" y="46"/>
                    </a:moveTo>
                    <a:cubicBezTo>
                      <a:pt x="2498" y="41"/>
                      <a:pt x="2498" y="41"/>
                      <a:pt x="2498" y="41"/>
                    </a:cubicBezTo>
                    <a:cubicBezTo>
                      <a:pt x="2501" y="41"/>
                      <a:pt x="2505" y="41"/>
                      <a:pt x="2509" y="41"/>
                    </a:cubicBezTo>
                    <a:cubicBezTo>
                      <a:pt x="2510" y="45"/>
                      <a:pt x="2502" y="44"/>
                      <a:pt x="2498" y="46"/>
                    </a:cubicBezTo>
                    <a:close/>
                    <a:moveTo>
                      <a:pt x="2569" y="748"/>
                    </a:moveTo>
                    <a:cubicBezTo>
                      <a:pt x="2571" y="745"/>
                      <a:pt x="2576" y="744"/>
                      <a:pt x="2582" y="744"/>
                    </a:cubicBezTo>
                    <a:cubicBezTo>
                      <a:pt x="2581" y="748"/>
                      <a:pt x="2574" y="751"/>
                      <a:pt x="2569" y="748"/>
                    </a:cubicBezTo>
                    <a:close/>
                    <a:moveTo>
                      <a:pt x="2574" y="726"/>
                    </a:moveTo>
                    <a:cubicBezTo>
                      <a:pt x="2574" y="723"/>
                      <a:pt x="2582" y="726"/>
                      <a:pt x="2585" y="726"/>
                    </a:cubicBezTo>
                    <a:cubicBezTo>
                      <a:pt x="2583" y="732"/>
                      <a:pt x="2577" y="728"/>
                      <a:pt x="2574" y="726"/>
                    </a:cubicBezTo>
                    <a:close/>
                    <a:moveTo>
                      <a:pt x="2591" y="719"/>
                    </a:moveTo>
                    <a:cubicBezTo>
                      <a:pt x="2591" y="715"/>
                      <a:pt x="2598" y="715"/>
                      <a:pt x="2604" y="715"/>
                    </a:cubicBezTo>
                    <a:cubicBezTo>
                      <a:pt x="2605" y="719"/>
                      <a:pt x="2595" y="721"/>
                      <a:pt x="2591" y="719"/>
                    </a:cubicBezTo>
                    <a:close/>
                    <a:moveTo>
                      <a:pt x="2613" y="721"/>
                    </a:moveTo>
                    <a:cubicBezTo>
                      <a:pt x="2611" y="721"/>
                      <a:pt x="2612" y="720"/>
                      <a:pt x="2613" y="720"/>
                    </a:cubicBezTo>
                    <a:cubicBezTo>
                      <a:pt x="2614" y="716"/>
                      <a:pt x="2605" y="719"/>
                      <a:pt x="2606" y="715"/>
                    </a:cubicBezTo>
                    <a:cubicBezTo>
                      <a:pt x="2612" y="715"/>
                      <a:pt x="2611" y="712"/>
                      <a:pt x="2617" y="712"/>
                    </a:cubicBezTo>
                    <a:cubicBezTo>
                      <a:pt x="2618" y="714"/>
                      <a:pt x="2619" y="715"/>
                      <a:pt x="2622" y="715"/>
                    </a:cubicBezTo>
                    <a:cubicBezTo>
                      <a:pt x="2622" y="719"/>
                      <a:pt x="2613" y="718"/>
                      <a:pt x="2613" y="721"/>
                    </a:cubicBezTo>
                    <a:close/>
                    <a:moveTo>
                      <a:pt x="2564" y="16"/>
                    </a:moveTo>
                    <a:cubicBezTo>
                      <a:pt x="2564" y="18"/>
                      <a:pt x="2568" y="17"/>
                      <a:pt x="2571" y="17"/>
                    </a:cubicBezTo>
                    <a:cubicBezTo>
                      <a:pt x="2573" y="19"/>
                      <a:pt x="2564" y="22"/>
                      <a:pt x="2571" y="23"/>
                    </a:cubicBezTo>
                    <a:cubicBezTo>
                      <a:pt x="2569" y="25"/>
                      <a:pt x="2562" y="19"/>
                      <a:pt x="2559" y="16"/>
                    </a:cubicBezTo>
                    <a:cubicBezTo>
                      <a:pt x="2567" y="15"/>
                      <a:pt x="2565" y="12"/>
                      <a:pt x="2573" y="14"/>
                    </a:cubicBezTo>
                    <a:cubicBezTo>
                      <a:pt x="2572" y="16"/>
                      <a:pt x="2567" y="15"/>
                      <a:pt x="2564" y="16"/>
                    </a:cubicBezTo>
                    <a:close/>
                    <a:moveTo>
                      <a:pt x="2634" y="752"/>
                    </a:moveTo>
                    <a:cubicBezTo>
                      <a:pt x="2633" y="747"/>
                      <a:pt x="2645" y="744"/>
                      <a:pt x="2645" y="751"/>
                    </a:cubicBezTo>
                    <a:cubicBezTo>
                      <a:pt x="2642" y="753"/>
                      <a:pt x="2637" y="753"/>
                      <a:pt x="2634" y="752"/>
                    </a:cubicBezTo>
                    <a:close/>
                    <a:moveTo>
                      <a:pt x="2633" y="721"/>
                    </a:moveTo>
                    <a:cubicBezTo>
                      <a:pt x="2632" y="717"/>
                      <a:pt x="2639" y="717"/>
                      <a:pt x="2639" y="714"/>
                    </a:cubicBezTo>
                    <a:cubicBezTo>
                      <a:pt x="2642" y="714"/>
                      <a:pt x="2644" y="717"/>
                      <a:pt x="2644" y="719"/>
                    </a:cubicBezTo>
                    <a:cubicBezTo>
                      <a:pt x="2642" y="721"/>
                      <a:pt x="2638" y="721"/>
                      <a:pt x="2633" y="721"/>
                    </a:cubicBezTo>
                    <a:close/>
                    <a:moveTo>
                      <a:pt x="2604" y="25"/>
                    </a:moveTo>
                    <a:cubicBezTo>
                      <a:pt x="2605" y="23"/>
                      <a:pt x="2606" y="22"/>
                      <a:pt x="2606" y="20"/>
                    </a:cubicBezTo>
                    <a:cubicBezTo>
                      <a:pt x="2608" y="21"/>
                      <a:pt x="2612" y="22"/>
                      <a:pt x="2608" y="23"/>
                    </a:cubicBezTo>
                    <a:cubicBezTo>
                      <a:pt x="2610" y="24"/>
                      <a:pt x="2614" y="24"/>
                      <a:pt x="2613" y="27"/>
                    </a:cubicBezTo>
                    <a:cubicBezTo>
                      <a:pt x="2611" y="26"/>
                      <a:pt x="2609" y="25"/>
                      <a:pt x="2609" y="27"/>
                    </a:cubicBezTo>
                    <a:cubicBezTo>
                      <a:pt x="2606" y="27"/>
                      <a:pt x="2607" y="25"/>
                      <a:pt x="2604" y="25"/>
                    </a:cubicBezTo>
                    <a:close/>
                    <a:moveTo>
                      <a:pt x="2619" y="18"/>
                    </a:moveTo>
                    <a:cubicBezTo>
                      <a:pt x="2621" y="23"/>
                      <a:pt x="2622" y="24"/>
                      <a:pt x="2618" y="28"/>
                    </a:cubicBezTo>
                    <a:cubicBezTo>
                      <a:pt x="2614" y="25"/>
                      <a:pt x="2610" y="19"/>
                      <a:pt x="2619" y="18"/>
                    </a:cubicBezTo>
                    <a:close/>
                    <a:moveTo>
                      <a:pt x="2692" y="733"/>
                    </a:moveTo>
                    <a:cubicBezTo>
                      <a:pt x="2692" y="731"/>
                      <a:pt x="2691" y="731"/>
                      <a:pt x="2689" y="730"/>
                    </a:cubicBezTo>
                    <a:cubicBezTo>
                      <a:pt x="2694" y="727"/>
                      <a:pt x="2693" y="733"/>
                      <a:pt x="2702" y="730"/>
                    </a:cubicBezTo>
                    <a:cubicBezTo>
                      <a:pt x="2702" y="732"/>
                      <a:pt x="2704" y="732"/>
                      <a:pt x="2707" y="732"/>
                    </a:cubicBezTo>
                    <a:cubicBezTo>
                      <a:pt x="2703" y="736"/>
                      <a:pt x="2698" y="728"/>
                      <a:pt x="2692" y="733"/>
                    </a:cubicBezTo>
                    <a:close/>
                    <a:moveTo>
                      <a:pt x="2662" y="64"/>
                    </a:moveTo>
                    <a:cubicBezTo>
                      <a:pt x="2679" y="56"/>
                      <a:pt x="2721" y="55"/>
                      <a:pt x="2737" y="52"/>
                    </a:cubicBezTo>
                    <a:cubicBezTo>
                      <a:pt x="2731" y="61"/>
                      <a:pt x="2686" y="61"/>
                      <a:pt x="2662" y="64"/>
                    </a:cubicBezTo>
                    <a:close/>
                    <a:moveTo>
                      <a:pt x="2686" y="52"/>
                    </a:moveTo>
                    <a:cubicBezTo>
                      <a:pt x="2686" y="48"/>
                      <a:pt x="2686" y="48"/>
                      <a:pt x="2686" y="48"/>
                    </a:cubicBezTo>
                    <a:cubicBezTo>
                      <a:pt x="2692" y="47"/>
                      <a:pt x="2697" y="47"/>
                      <a:pt x="2700" y="48"/>
                    </a:cubicBezTo>
                    <a:cubicBezTo>
                      <a:pt x="2700" y="52"/>
                      <a:pt x="2692" y="52"/>
                      <a:pt x="2686" y="52"/>
                    </a:cubicBezTo>
                    <a:close/>
                    <a:moveTo>
                      <a:pt x="2702" y="47"/>
                    </a:moveTo>
                    <a:cubicBezTo>
                      <a:pt x="2702" y="45"/>
                      <a:pt x="2702" y="44"/>
                      <a:pt x="2702" y="42"/>
                    </a:cubicBezTo>
                    <a:cubicBezTo>
                      <a:pt x="2706" y="43"/>
                      <a:pt x="2712" y="42"/>
                      <a:pt x="2711" y="46"/>
                    </a:cubicBezTo>
                    <a:lnTo>
                      <a:pt x="2702" y="47"/>
                    </a:lnTo>
                    <a:close/>
                    <a:moveTo>
                      <a:pt x="2712" y="23"/>
                    </a:moveTo>
                    <a:cubicBezTo>
                      <a:pt x="2712" y="21"/>
                      <a:pt x="2714" y="22"/>
                      <a:pt x="2714" y="23"/>
                    </a:cubicBezTo>
                    <a:cubicBezTo>
                      <a:pt x="2721" y="16"/>
                      <a:pt x="2716" y="26"/>
                      <a:pt x="2723" y="25"/>
                    </a:cubicBezTo>
                    <a:cubicBezTo>
                      <a:pt x="2723" y="27"/>
                      <a:pt x="2718" y="27"/>
                      <a:pt x="2714" y="27"/>
                    </a:cubicBezTo>
                    <a:cubicBezTo>
                      <a:pt x="2714" y="25"/>
                      <a:pt x="2714" y="23"/>
                      <a:pt x="2712" y="23"/>
                    </a:cubicBezTo>
                    <a:close/>
                    <a:moveTo>
                      <a:pt x="2757" y="50"/>
                    </a:moveTo>
                    <a:cubicBezTo>
                      <a:pt x="2758" y="45"/>
                      <a:pt x="2770" y="47"/>
                      <a:pt x="2775" y="45"/>
                    </a:cubicBezTo>
                    <a:cubicBezTo>
                      <a:pt x="2773" y="52"/>
                      <a:pt x="2765" y="47"/>
                      <a:pt x="2757" y="50"/>
                    </a:cubicBezTo>
                    <a:close/>
                    <a:moveTo>
                      <a:pt x="2896" y="772"/>
                    </a:moveTo>
                    <a:cubicBezTo>
                      <a:pt x="2899" y="770"/>
                      <a:pt x="2907" y="767"/>
                      <a:pt x="2911" y="770"/>
                    </a:cubicBezTo>
                    <a:cubicBezTo>
                      <a:pt x="2910" y="773"/>
                      <a:pt x="2900" y="771"/>
                      <a:pt x="2896" y="772"/>
                    </a:cubicBezTo>
                    <a:close/>
                    <a:moveTo>
                      <a:pt x="3074" y="59"/>
                    </a:moveTo>
                    <a:cubicBezTo>
                      <a:pt x="3093" y="68"/>
                      <a:pt x="3081" y="75"/>
                      <a:pt x="3054" y="74"/>
                    </a:cubicBezTo>
                    <a:cubicBezTo>
                      <a:pt x="3056" y="76"/>
                      <a:pt x="3061" y="76"/>
                      <a:pt x="3066" y="76"/>
                    </a:cubicBezTo>
                    <a:cubicBezTo>
                      <a:pt x="3067" y="81"/>
                      <a:pt x="3055" y="78"/>
                      <a:pt x="3054" y="81"/>
                    </a:cubicBezTo>
                    <a:cubicBezTo>
                      <a:pt x="3051" y="81"/>
                      <a:pt x="3052" y="78"/>
                      <a:pt x="3052" y="75"/>
                    </a:cubicBezTo>
                    <a:cubicBezTo>
                      <a:pt x="3029" y="78"/>
                      <a:pt x="3028" y="78"/>
                      <a:pt x="3003" y="80"/>
                    </a:cubicBezTo>
                    <a:cubicBezTo>
                      <a:pt x="3000" y="75"/>
                      <a:pt x="2992" y="81"/>
                      <a:pt x="2987" y="75"/>
                    </a:cubicBezTo>
                    <a:cubicBezTo>
                      <a:pt x="2981" y="77"/>
                      <a:pt x="2994" y="78"/>
                      <a:pt x="2987" y="81"/>
                    </a:cubicBezTo>
                    <a:cubicBezTo>
                      <a:pt x="2971" y="81"/>
                      <a:pt x="2973" y="77"/>
                      <a:pt x="2955" y="80"/>
                    </a:cubicBezTo>
                    <a:cubicBezTo>
                      <a:pt x="2955" y="84"/>
                      <a:pt x="2970" y="77"/>
                      <a:pt x="2967" y="84"/>
                    </a:cubicBezTo>
                    <a:cubicBezTo>
                      <a:pt x="2956" y="82"/>
                      <a:pt x="2948" y="83"/>
                      <a:pt x="2939" y="86"/>
                    </a:cubicBezTo>
                    <a:cubicBezTo>
                      <a:pt x="2939" y="83"/>
                      <a:pt x="2939" y="81"/>
                      <a:pt x="2941" y="79"/>
                    </a:cubicBezTo>
                    <a:cubicBezTo>
                      <a:pt x="2935" y="79"/>
                      <a:pt x="2934" y="81"/>
                      <a:pt x="2935" y="85"/>
                    </a:cubicBezTo>
                    <a:cubicBezTo>
                      <a:pt x="2923" y="87"/>
                      <a:pt x="2920" y="83"/>
                      <a:pt x="2916" y="80"/>
                    </a:cubicBezTo>
                    <a:cubicBezTo>
                      <a:pt x="2928" y="69"/>
                      <a:pt x="2970" y="78"/>
                      <a:pt x="2984" y="70"/>
                    </a:cubicBezTo>
                    <a:cubicBezTo>
                      <a:pt x="3012" y="72"/>
                      <a:pt x="3037" y="70"/>
                      <a:pt x="3065" y="71"/>
                    </a:cubicBezTo>
                    <a:cubicBezTo>
                      <a:pt x="3065" y="68"/>
                      <a:pt x="3057" y="70"/>
                      <a:pt x="3056" y="68"/>
                    </a:cubicBezTo>
                    <a:cubicBezTo>
                      <a:pt x="3056" y="64"/>
                      <a:pt x="3070" y="65"/>
                      <a:pt x="3070" y="69"/>
                    </a:cubicBezTo>
                    <a:cubicBezTo>
                      <a:pt x="3076" y="66"/>
                      <a:pt x="3077" y="65"/>
                      <a:pt x="3074" y="59"/>
                    </a:cubicBezTo>
                    <a:close/>
                    <a:moveTo>
                      <a:pt x="2976" y="803"/>
                    </a:moveTo>
                    <a:cubicBezTo>
                      <a:pt x="2977" y="799"/>
                      <a:pt x="2986" y="797"/>
                      <a:pt x="2988" y="799"/>
                    </a:cubicBezTo>
                    <a:cubicBezTo>
                      <a:pt x="2987" y="802"/>
                      <a:pt x="2982" y="803"/>
                      <a:pt x="2976" y="803"/>
                    </a:cubicBezTo>
                    <a:close/>
                    <a:moveTo>
                      <a:pt x="2983" y="812"/>
                    </a:moveTo>
                    <a:cubicBezTo>
                      <a:pt x="2981" y="807"/>
                      <a:pt x="2993" y="806"/>
                      <a:pt x="2991" y="812"/>
                    </a:cubicBezTo>
                    <a:cubicBezTo>
                      <a:pt x="2989" y="812"/>
                      <a:pt x="2986" y="812"/>
                      <a:pt x="2983" y="812"/>
                    </a:cubicBezTo>
                    <a:close/>
                    <a:moveTo>
                      <a:pt x="2976" y="706"/>
                    </a:moveTo>
                    <a:cubicBezTo>
                      <a:pt x="2980" y="703"/>
                      <a:pt x="3000" y="701"/>
                      <a:pt x="2996" y="709"/>
                    </a:cubicBezTo>
                    <a:cubicBezTo>
                      <a:pt x="2989" y="706"/>
                      <a:pt x="2984" y="707"/>
                      <a:pt x="2976" y="706"/>
                    </a:cubicBezTo>
                    <a:close/>
                    <a:moveTo>
                      <a:pt x="2991" y="799"/>
                    </a:moveTo>
                    <a:cubicBezTo>
                      <a:pt x="3002" y="792"/>
                      <a:pt x="3022" y="798"/>
                      <a:pt x="3034" y="795"/>
                    </a:cubicBezTo>
                    <a:cubicBezTo>
                      <a:pt x="3030" y="797"/>
                      <a:pt x="3028" y="800"/>
                      <a:pt x="3028" y="804"/>
                    </a:cubicBezTo>
                    <a:cubicBezTo>
                      <a:pt x="3017" y="805"/>
                      <a:pt x="3008" y="800"/>
                      <a:pt x="2999" y="803"/>
                    </a:cubicBezTo>
                    <a:cubicBezTo>
                      <a:pt x="2997" y="801"/>
                      <a:pt x="2997" y="797"/>
                      <a:pt x="2991" y="799"/>
                    </a:cubicBezTo>
                    <a:close/>
                    <a:moveTo>
                      <a:pt x="2961" y="97"/>
                    </a:moveTo>
                    <a:cubicBezTo>
                      <a:pt x="2962" y="93"/>
                      <a:pt x="2974" y="96"/>
                      <a:pt x="2979" y="94"/>
                    </a:cubicBezTo>
                    <a:cubicBezTo>
                      <a:pt x="2975" y="102"/>
                      <a:pt x="2970" y="97"/>
                      <a:pt x="2961" y="97"/>
                    </a:cubicBezTo>
                    <a:close/>
                    <a:moveTo>
                      <a:pt x="3005" y="742"/>
                    </a:moveTo>
                    <a:cubicBezTo>
                      <a:pt x="3006" y="741"/>
                      <a:pt x="3007" y="739"/>
                      <a:pt x="3006" y="736"/>
                    </a:cubicBezTo>
                    <a:cubicBezTo>
                      <a:pt x="3013" y="735"/>
                      <a:pt x="3011" y="740"/>
                      <a:pt x="3017" y="739"/>
                    </a:cubicBezTo>
                    <a:cubicBezTo>
                      <a:pt x="3017" y="742"/>
                      <a:pt x="3010" y="742"/>
                      <a:pt x="3005" y="742"/>
                    </a:cubicBezTo>
                    <a:close/>
                    <a:moveTo>
                      <a:pt x="3010" y="729"/>
                    </a:moveTo>
                    <a:cubicBezTo>
                      <a:pt x="3010" y="724"/>
                      <a:pt x="3010" y="724"/>
                      <a:pt x="3010" y="724"/>
                    </a:cubicBezTo>
                    <a:cubicBezTo>
                      <a:pt x="3020" y="721"/>
                      <a:pt x="3026" y="725"/>
                      <a:pt x="3038" y="726"/>
                    </a:cubicBezTo>
                    <a:cubicBezTo>
                      <a:pt x="3030" y="730"/>
                      <a:pt x="3021" y="725"/>
                      <a:pt x="3010" y="729"/>
                    </a:cubicBezTo>
                    <a:close/>
                    <a:moveTo>
                      <a:pt x="3038" y="725"/>
                    </a:moveTo>
                    <a:cubicBezTo>
                      <a:pt x="3056" y="719"/>
                      <a:pt x="3071" y="727"/>
                      <a:pt x="3092" y="722"/>
                    </a:cubicBezTo>
                    <a:cubicBezTo>
                      <a:pt x="3090" y="726"/>
                      <a:pt x="3092" y="726"/>
                      <a:pt x="3091" y="731"/>
                    </a:cubicBezTo>
                    <a:cubicBezTo>
                      <a:pt x="3080" y="727"/>
                      <a:pt x="3059" y="725"/>
                      <a:pt x="3056" y="731"/>
                    </a:cubicBezTo>
                    <a:cubicBezTo>
                      <a:pt x="3052" y="731"/>
                      <a:pt x="3051" y="729"/>
                      <a:pt x="3051" y="725"/>
                    </a:cubicBezTo>
                    <a:cubicBezTo>
                      <a:pt x="3045" y="727"/>
                      <a:pt x="3049" y="728"/>
                      <a:pt x="3049" y="731"/>
                    </a:cubicBezTo>
                    <a:cubicBezTo>
                      <a:pt x="3043" y="731"/>
                      <a:pt x="3044" y="725"/>
                      <a:pt x="3038" y="725"/>
                    </a:cubicBezTo>
                    <a:close/>
                    <a:moveTo>
                      <a:pt x="3010" y="107"/>
                    </a:moveTo>
                    <a:cubicBezTo>
                      <a:pt x="3009" y="101"/>
                      <a:pt x="3017" y="108"/>
                      <a:pt x="3023" y="105"/>
                    </a:cubicBezTo>
                    <a:cubicBezTo>
                      <a:pt x="3020" y="109"/>
                      <a:pt x="3016" y="108"/>
                      <a:pt x="3010" y="107"/>
                    </a:cubicBezTo>
                    <a:close/>
                    <a:moveTo>
                      <a:pt x="3035" y="147"/>
                    </a:moveTo>
                    <a:cubicBezTo>
                      <a:pt x="3060" y="139"/>
                      <a:pt x="3101" y="142"/>
                      <a:pt x="3126" y="142"/>
                    </a:cubicBezTo>
                    <a:cubicBezTo>
                      <a:pt x="3132" y="140"/>
                      <a:pt x="3124" y="136"/>
                      <a:pt x="3119" y="137"/>
                    </a:cubicBezTo>
                    <a:cubicBezTo>
                      <a:pt x="3121" y="132"/>
                      <a:pt x="3129" y="137"/>
                      <a:pt x="3133" y="136"/>
                    </a:cubicBezTo>
                    <a:cubicBezTo>
                      <a:pt x="3133" y="139"/>
                      <a:pt x="3130" y="139"/>
                      <a:pt x="3131" y="142"/>
                    </a:cubicBezTo>
                    <a:cubicBezTo>
                      <a:pt x="3132" y="145"/>
                      <a:pt x="3142" y="142"/>
                      <a:pt x="3147" y="143"/>
                    </a:cubicBezTo>
                    <a:cubicBezTo>
                      <a:pt x="3116" y="158"/>
                      <a:pt x="3084" y="148"/>
                      <a:pt x="3037" y="151"/>
                    </a:cubicBezTo>
                    <a:cubicBezTo>
                      <a:pt x="3037" y="149"/>
                      <a:pt x="3037" y="147"/>
                      <a:pt x="3035" y="147"/>
                    </a:cubicBezTo>
                    <a:close/>
                    <a:moveTo>
                      <a:pt x="3035" y="63"/>
                    </a:moveTo>
                    <a:cubicBezTo>
                      <a:pt x="3037" y="61"/>
                      <a:pt x="3044" y="61"/>
                      <a:pt x="3048" y="60"/>
                    </a:cubicBezTo>
                    <a:cubicBezTo>
                      <a:pt x="3048" y="62"/>
                      <a:pt x="3051" y="63"/>
                      <a:pt x="3051" y="65"/>
                    </a:cubicBezTo>
                    <a:cubicBezTo>
                      <a:pt x="3042" y="67"/>
                      <a:pt x="3044" y="61"/>
                      <a:pt x="3035" y="63"/>
                    </a:cubicBezTo>
                    <a:close/>
                    <a:moveTo>
                      <a:pt x="3097" y="730"/>
                    </a:moveTo>
                    <a:cubicBezTo>
                      <a:pt x="3097" y="724"/>
                      <a:pt x="3106" y="724"/>
                      <a:pt x="3114" y="723"/>
                    </a:cubicBezTo>
                    <a:cubicBezTo>
                      <a:pt x="3114" y="726"/>
                      <a:pt x="3111" y="726"/>
                      <a:pt x="3112" y="729"/>
                    </a:cubicBezTo>
                    <a:cubicBezTo>
                      <a:pt x="3107" y="726"/>
                      <a:pt x="3104" y="730"/>
                      <a:pt x="3097" y="730"/>
                    </a:cubicBezTo>
                    <a:close/>
                    <a:moveTo>
                      <a:pt x="3086" y="77"/>
                    </a:moveTo>
                    <a:cubicBezTo>
                      <a:pt x="3087" y="74"/>
                      <a:pt x="3090" y="72"/>
                      <a:pt x="3088" y="67"/>
                    </a:cubicBezTo>
                    <a:cubicBezTo>
                      <a:pt x="3101" y="68"/>
                      <a:pt x="3107" y="71"/>
                      <a:pt x="3121" y="73"/>
                    </a:cubicBezTo>
                    <a:cubicBezTo>
                      <a:pt x="3113" y="80"/>
                      <a:pt x="3100" y="74"/>
                      <a:pt x="3086" y="77"/>
                    </a:cubicBezTo>
                    <a:close/>
                    <a:moveTo>
                      <a:pt x="3157" y="49"/>
                    </a:moveTo>
                    <a:cubicBezTo>
                      <a:pt x="3153" y="49"/>
                      <a:pt x="3149" y="49"/>
                      <a:pt x="3145" y="49"/>
                    </a:cubicBezTo>
                    <a:cubicBezTo>
                      <a:pt x="3182" y="43"/>
                      <a:pt x="3234" y="40"/>
                      <a:pt x="3280" y="46"/>
                    </a:cubicBezTo>
                    <a:cubicBezTo>
                      <a:pt x="3282" y="46"/>
                      <a:pt x="3281" y="43"/>
                      <a:pt x="3284" y="43"/>
                    </a:cubicBezTo>
                    <a:cubicBezTo>
                      <a:pt x="3290" y="44"/>
                      <a:pt x="3294" y="45"/>
                      <a:pt x="3298" y="46"/>
                    </a:cubicBezTo>
                    <a:cubicBezTo>
                      <a:pt x="3298" y="50"/>
                      <a:pt x="3287" y="49"/>
                      <a:pt x="3280" y="49"/>
                    </a:cubicBezTo>
                    <a:cubicBezTo>
                      <a:pt x="3280" y="51"/>
                      <a:pt x="3279" y="53"/>
                      <a:pt x="3282" y="53"/>
                    </a:cubicBezTo>
                    <a:cubicBezTo>
                      <a:pt x="3260" y="57"/>
                      <a:pt x="3219" y="53"/>
                      <a:pt x="3185" y="62"/>
                    </a:cubicBezTo>
                    <a:cubicBezTo>
                      <a:pt x="3177" y="61"/>
                      <a:pt x="3170" y="59"/>
                      <a:pt x="3166" y="56"/>
                    </a:cubicBezTo>
                    <a:cubicBezTo>
                      <a:pt x="3160" y="57"/>
                      <a:pt x="3168" y="60"/>
                      <a:pt x="3167" y="63"/>
                    </a:cubicBezTo>
                    <a:cubicBezTo>
                      <a:pt x="3161" y="64"/>
                      <a:pt x="3156" y="58"/>
                      <a:pt x="3153" y="62"/>
                    </a:cubicBezTo>
                    <a:cubicBezTo>
                      <a:pt x="3146" y="61"/>
                      <a:pt x="3150" y="60"/>
                      <a:pt x="3150" y="56"/>
                    </a:cubicBezTo>
                    <a:cubicBezTo>
                      <a:pt x="3138" y="59"/>
                      <a:pt x="3130" y="61"/>
                      <a:pt x="3122" y="60"/>
                    </a:cubicBezTo>
                    <a:cubicBezTo>
                      <a:pt x="3120" y="65"/>
                      <a:pt x="3130" y="62"/>
                      <a:pt x="3134" y="63"/>
                    </a:cubicBezTo>
                    <a:cubicBezTo>
                      <a:pt x="3127" y="68"/>
                      <a:pt x="3111" y="66"/>
                      <a:pt x="3104" y="64"/>
                    </a:cubicBezTo>
                    <a:cubicBezTo>
                      <a:pt x="3102" y="58"/>
                      <a:pt x="3114" y="54"/>
                      <a:pt x="3101" y="54"/>
                    </a:cubicBezTo>
                    <a:cubicBezTo>
                      <a:pt x="3111" y="48"/>
                      <a:pt x="3138" y="57"/>
                      <a:pt x="3143" y="51"/>
                    </a:cubicBezTo>
                    <a:cubicBezTo>
                      <a:pt x="3125" y="48"/>
                      <a:pt x="3094" y="54"/>
                      <a:pt x="3085" y="45"/>
                    </a:cubicBezTo>
                    <a:cubicBezTo>
                      <a:pt x="3109" y="38"/>
                      <a:pt x="3130" y="46"/>
                      <a:pt x="3156" y="43"/>
                    </a:cubicBezTo>
                    <a:lnTo>
                      <a:pt x="3157" y="49"/>
                    </a:lnTo>
                    <a:close/>
                    <a:moveTo>
                      <a:pt x="3095" y="106"/>
                    </a:moveTo>
                    <a:cubicBezTo>
                      <a:pt x="3095" y="102"/>
                      <a:pt x="3100" y="99"/>
                      <a:pt x="3104" y="101"/>
                    </a:cubicBezTo>
                    <a:cubicBezTo>
                      <a:pt x="3105" y="105"/>
                      <a:pt x="3099" y="105"/>
                      <a:pt x="3095" y="106"/>
                    </a:cubicBezTo>
                    <a:close/>
                    <a:moveTo>
                      <a:pt x="3117" y="96"/>
                    </a:moveTo>
                    <a:cubicBezTo>
                      <a:pt x="3117" y="97"/>
                      <a:pt x="3115" y="98"/>
                      <a:pt x="3115" y="99"/>
                    </a:cubicBezTo>
                    <a:cubicBezTo>
                      <a:pt x="3144" y="98"/>
                      <a:pt x="3147" y="96"/>
                      <a:pt x="3172" y="93"/>
                    </a:cubicBezTo>
                    <a:cubicBezTo>
                      <a:pt x="3182" y="108"/>
                      <a:pt x="3129" y="106"/>
                      <a:pt x="3116" y="108"/>
                    </a:cubicBezTo>
                    <a:cubicBezTo>
                      <a:pt x="3106" y="104"/>
                      <a:pt x="3104" y="99"/>
                      <a:pt x="3117" y="96"/>
                    </a:cubicBezTo>
                    <a:close/>
                    <a:moveTo>
                      <a:pt x="3130" y="74"/>
                    </a:moveTo>
                    <a:cubicBezTo>
                      <a:pt x="3131" y="71"/>
                      <a:pt x="3138" y="70"/>
                      <a:pt x="3139" y="67"/>
                    </a:cubicBezTo>
                    <a:cubicBezTo>
                      <a:pt x="3142" y="71"/>
                      <a:pt x="3159" y="66"/>
                      <a:pt x="3160" y="72"/>
                    </a:cubicBezTo>
                    <a:cubicBezTo>
                      <a:pt x="3150" y="68"/>
                      <a:pt x="3142" y="77"/>
                      <a:pt x="3130" y="74"/>
                    </a:cubicBezTo>
                    <a:close/>
                    <a:moveTo>
                      <a:pt x="3220" y="134"/>
                    </a:moveTo>
                    <a:cubicBezTo>
                      <a:pt x="3220" y="135"/>
                      <a:pt x="3223" y="135"/>
                      <a:pt x="3225" y="135"/>
                    </a:cubicBezTo>
                    <a:cubicBezTo>
                      <a:pt x="3224" y="137"/>
                      <a:pt x="3218" y="136"/>
                      <a:pt x="3218" y="138"/>
                    </a:cubicBezTo>
                    <a:cubicBezTo>
                      <a:pt x="3221" y="141"/>
                      <a:pt x="3232" y="138"/>
                      <a:pt x="3239" y="139"/>
                    </a:cubicBezTo>
                    <a:cubicBezTo>
                      <a:pt x="3229" y="146"/>
                      <a:pt x="3206" y="144"/>
                      <a:pt x="3198" y="148"/>
                    </a:cubicBezTo>
                    <a:cubicBezTo>
                      <a:pt x="3194" y="145"/>
                      <a:pt x="3196" y="141"/>
                      <a:pt x="3197" y="140"/>
                    </a:cubicBezTo>
                    <a:cubicBezTo>
                      <a:pt x="3195" y="135"/>
                      <a:pt x="3192" y="140"/>
                      <a:pt x="3188" y="137"/>
                    </a:cubicBezTo>
                    <a:cubicBezTo>
                      <a:pt x="3182" y="139"/>
                      <a:pt x="3195" y="140"/>
                      <a:pt x="3193" y="144"/>
                    </a:cubicBezTo>
                    <a:cubicBezTo>
                      <a:pt x="3175" y="145"/>
                      <a:pt x="3171" y="143"/>
                      <a:pt x="3163" y="148"/>
                    </a:cubicBezTo>
                    <a:cubicBezTo>
                      <a:pt x="3156" y="146"/>
                      <a:pt x="3164" y="146"/>
                      <a:pt x="3149" y="147"/>
                    </a:cubicBezTo>
                    <a:cubicBezTo>
                      <a:pt x="3148" y="137"/>
                      <a:pt x="3164" y="144"/>
                      <a:pt x="3170" y="141"/>
                    </a:cubicBezTo>
                    <a:cubicBezTo>
                      <a:pt x="3162" y="135"/>
                      <a:pt x="3140" y="147"/>
                      <a:pt x="3140" y="137"/>
                    </a:cubicBezTo>
                    <a:cubicBezTo>
                      <a:pt x="3154" y="138"/>
                      <a:pt x="3170" y="135"/>
                      <a:pt x="3187" y="133"/>
                    </a:cubicBezTo>
                    <a:cubicBezTo>
                      <a:pt x="3203" y="132"/>
                      <a:pt x="3220" y="131"/>
                      <a:pt x="3236" y="136"/>
                    </a:cubicBezTo>
                    <a:cubicBezTo>
                      <a:pt x="3232" y="139"/>
                      <a:pt x="3229" y="133"/>
                      <a:pt x="3220" y="134"/>
                    </a:cubicBezTo>
                    <a:close/>
                    <a:moveTo>
                      <a:pt x="3160" y="82"/>
                    </a:moveTo>
                    <a:cubicBezTo>
                      <a:pt x="3152" y="82"/>
                      <a:pt x="3166" y="76"/>
                      <a:pt x="3158" y="76"/>
                    </a:cubicBezTo>
                    <a:cubicBezTo>
                      <a:pt x="3160" y="72"/>
                      <a:pt x="3166" y="77"/>
                      <a:pt x="3167" y="77"/>
                    </a:cubicBezTo>
                    <a:cubicBezTo>
                      <a:pt x="3168" y="81"/>
                      <a:pt x="3161" y="79"/>
                      <a:pt x="3160" y="82"/>
                    </a:cubicBezTo>
                    <a:close/>
                    <a:moveTo>
                      <a:pt x="3169" y="76"/>
                    </a:moveTo>
                    <a:cubicBezTo>
                      <a:pt x="3186" y="72"/>
                      <a:pt x="3225" y="73"/>
                      <a:pt x="3216" y="80"/>
                    </a:cubicBezTo>
                    <a:cubicBezTo>
                      <a:pt x="3204" y="75"/>
                      <a:pt x="3188" y="81"/>
                      <a:pt x="3169" y="76"/>
                    </a:cubicBezTo>
                    <a:close/>
                    <a:moveTo>
                      <a:pt x="3213" y="190"/>
                    </a:moveTo>
                    <a:cubicBezTo>
                      <a:pt x="3209" y="190"/>
                      <a:pt x="3215" y="187"/>
                      <a:pt x="3211" y="187"/>
                    </a:cubicBezTo>
                    <a:cubicBezTo>
                      <a:pt x="3215" y="181"/>
                      <a:pt x="3230" y="186"/>
                      <a:pt x="3238" y="187"/>
                    </a:cubicBezTo>
                    <a:cubicBezTo>
                      <a:pt x="3236" y="194"/>
                      <a:pt x="3217" y="185"/>
                      <a:pt x="3213" y="190"/>
                    </a:cubicBezTo>
                    <a:close/>
                    <a:moveTo>
                      <a:pt x="3236" y="190"/>
                    </a:moveTo>
                    <a:cubicBezTo>
                      <a:pt x="3240" y="190"/>
                      <a:pt x="3244" y="189"/>
                      <a:pt x="3247" y="189"/>
                    </a:cubicBezTo>
                    <a:cubicBezTo>
                      <a:pt x="3246" y="191"/>
                      <a:pt x="3245" y="192"/>
                      <a:pt x="3247" y="192"/>
                    </a:cubicBezTo>
                    <a:cubicBezTo>
                      <a:pt x="3247" y="194"/>
                      <a:pt x="3241" y="193"/>
                      <a:pt x="3241" y="195"/>
                    </a:cubicBezTo>
                    <a:cubicBezTo>
                      <a:pt x="3237" y="195"/>
                      <a:pt x="3235" y="193"/>
                      <a:pt x="3236" y="190"/>
                    </a:cubicBezTo>
                    <a:close/>
                    <a:moveTo>
                      <a:pt x="3223" y="75"/>
                    </a:moveTo>
                    <a:cubicBezTo>
                      <a:pt x="3238" y="71"/>
                      <a:pt x="3272" y="74"/>
                      <a:pt x="3299" y="70"/>
                    </a:cubicBezTo>
                    <a:cubicBezTo>
                      <a:pt x="3283" y="82"/>
                      <a:pt x="3256" y="74"/>
                      <a:pt x="3232" y="77"/>
                    </a:cubicBezTo>
                    <a:cubicBezTo>
                      <a:pt x="3234" y="73"/>
                      <a:pt x="3227" y="75"/>
                      <a:pt x="3223" y="75"/>
                    </a:cubicBezTo>
                    <a:close/>
                    <a:moveTo>
                      <a:pt x="3305" y="198"/>
                    </a:moveTo>
                    <a:cubicBezTo>
                      <a:pt x="3310" y="201"/>
                      <a:pt x="3324" y="196"/>
                      <a:pt x="3328" y="202"/>
                    </a:cubicBezTo>
                    <a:cubicBezTo>
                      <a:pt x="3333" y="201"/>
                      <a:pt x="3335" y="199"/>
                      <a:pt x="3344" y="199"/>
                    </a:cubicBezTo>
                    <a:cubicBezTo>
                      <a:pt x="3345" y="202"/>
                      <a:pt x="3350" y="204"/>
                      <a:pt x="3346" y="206"/>
                    </a:cubicBezTo>
                    <a:cubicBezTo>
                      <a:pt x="3341" y="207"/>
                      <a:pt x="3343" y="202"/>
                      <a:pt x="3339" y="202"/>
                    </a:cubicBezTo>
                    <a:cubicBezTo>
                      <a:pt x="3334" y="203"/>
                      <a:pt x="3334" y="206"/>
                      <a:pt x="3339" y="207"/>
                    </a:cubicBezTo>
                    <a:cubicBezTo>
                      <a:pt x="3316" y="210"/>
                      <a:pt x="3305" y="210"/>
                      <a:pt x="3284" y="207"/>
                    </a:cubicBezTo>
                    <a:cubicBezTo>
                      <a:pt x="3289" y="206"/>
                      <a:pt x="3295" y="201"/>
                      <a:pt x="3300" y="204"/>
                    </a:cubicBezTo>
                    <a:cubicBezTo>
                      <a:pt x="3300" y="195"/>
                      <a:pt x="3290" y="201"/>
                      <a:pt x="3284" y="203"/>
                    </a:cubicBezTo>
                    <a:cubicBezTo>
                      <a:pt x="3284" y="201"/>
                      <a:pt x="3275" y="198"/>
                      <a:pt x="3280" y="197"/>
                    </a:cubicBezTo>
                    <a:cubicBezTo>
                      <a:pt x="3279" y="193"/>
                      <a:pt x="3291" y="197"/>
                      <a:pt x="3298" y="194"/>
                    </a:cubicBezTo>
                    <a:cubicBezTo>
                      <a:pt x="3291" y="190"/>
                      <a:pt x="3272" y="196"/>
                      <a:pt x="3268" y="193"/>
                    </a:cubicBezTo>
                    <a:cubicBezTo>
                      <a:pt x="3270" y="197"/>
                      <a:pt x="3273" y="201"/>
                      <a:pt x="3264" y="201"/>
                    </a:cubicBezTo>
                    <a:cubicBezTo>
                      <a:pt x="3265" y="191"/>
                      <a:pt x="3253" y="189"/>
                      <a:pt x="3240" y="188"/>
                    </a:cubicBezTo>
                    <a:cubicBezTo>
                      <a:pt x="3242" y="187"/>
                      <a:pt x="3243" y="185"/>
                      <a:pt x="3243" y="182"/>
                    </a:cubicBezTo>
                    <a:cubicBezTo>
                      <a:pt x="3267" y="187"/>
                      <a:pt x="3319" y="176"/>
                      <a:pt x="3352" y="179"/>
                    </a:cubicBezTo>
                    <a:cubicBezTo>
                      <a:pt x="3353" y="182"/>
                      <a:pt x="3350" y="182"/>
                      <a:pt x="3350" y="185"/>
                    </a:cubicBezTo>
                    <a:cubicBezTo>
                      <a:pt x="3357" y="184"/>
                      <a:pt x="3358" y="179"/>
                      <a:pt x="3366" y="179"/>
                    </a:cubicBezTo>
                    <a:cubicBezTo>
                      <a:pt x="3366" y="185"/>
                      <a:pt x="3366" y="185"/>
                      <a:pt x="3366" y="185"/>
                    </a:cubicBezTo>
                    <a:cubicBezTo>
                      <a:pt x="3370" y="185"/>
                      <a:pt x="3371" y="183"/>
                      <a:pt x="3375" y="183"/>
                    </a:cubicBezTo>
                    <a:cubicBezTo>
                      <a:pt x="3380" y="183"/>
                      <a:pt x="3372" y="181"/>
                      <a:pt x="3378" y="179"/>
                    </a:cubicBezTo>
                    <a:cubicBezTo>
                      <a:pt x="3389" y="179"/>
                      <a:pt x="3389" y="179"/>
                      <a:pt x="3389" y="179"/>
                    </a:cubicBezTo>
                    <a:cubicBezTo>
                      <a:pt x="3389" y="181"/>
                      <a:pt x="3390" y="182"/>
                      <a:pt x="3391" y="182"/>
                    </a:cubicBezTo>
                    <a:cubicBezTo>
                      <a:pt x="3387" y="185"/>
                      <a:pt x="3385" y="190"/>
                      <a:pt x="3375" y="189"/>
                    </a:cubicBezTo>
                    <a:cubicBezTo>
                      <a:pt x="3377" y="191"/>
                      <a:pt x="3378" y="192"/>
                      <a:pt x="3378" y="195"/>
                    </a:cubicBezTo>
                    <a:cubicBezTo>
                      <a:pt x="3372" y="192"/>
                      <a:pt x="3365" y="198"/>
                      <a:pt x="3359" y="194"/>
                    </a:cubicBezTo>
                    <a:cubicBezTo>
                      <a:pt x="3356" y="194"/>
                      <a:pt x="3355" y="197"/>
                      <a:pt x="3355" y="199"/>
                    </a:cubicBezTo>
                    <a:cubicBezTo>
                      <a:pt x="3336" y="197"/>
                      <a:pt x="3325" y="197"/>
                      <a:pt x="3305" y="198"/>
                    </a:cubicBezTo>
                    <a:close/>
                    <a:moveTo>
                      <a:pt x="3310" y="59"/>
                    </a:moveTo>
                    <a:cubicBezTo>
                      <a:pt x="3312" y="63"/>
                      <a:pt x="3307" y="63"/>
                      <a:pt x="3306" y="66"/>
                    </a:cubicBezTo>
                    <a:cubicBezTo>
                      <a:pt x="3293" y="64"/>
                      <a:pt x="3289" y="66"/>
                      <a:pt x="3276" y="65"/>
                    </a:cubicBezTo>
                    <a:cubicBezTo>
                      <a:pt x="3289" y="72"/>
                      <a:pt x="3247" y="70"/>
                      <a:pt x="3243" y="66"/>
                    </a:cubicBezTo>
                    <a:cubicBezTo>
                      <a:pt x="3265" y="59"/>
                      <a:pt x="3295" y="66"/>
                      <a:pt x="3310" y="59"/>
                    </a:cubicBezTo>
                    <a:close/>
                    <a:moveTo>
                      <a:pt x="3301" y="53"/>
                    </a:moveTo>
                    <a:cubicBezTo>
                      <a:pt x="3301" y="50"/>
                      <a:pt x="3311" y="52"/>
                      <a:pt x="3312" y="53"/>
                    </a:cubicBezTo>
                    <a:cubicBezTo>
                      <a:pt x="3311" y="58"/>
                      <a:pt x="3304" y="55"/>
                      <a:pt x="3301" y="53"/>
                    </a:cubicBezTo>
                    <a:close/>
                    <a:moveTo>
                      <a:pt x="3315" y="66"/>
                    </a:moveTo>
                    <a:cubicBezTo>
                      <a:pt x="3313" y="61"/>
                      <a:pt x="3318" y="59"/>
                      <a:pt x="3326" y="60"/>
                    </a:cubicBezTo>
                    <a:cubicBezTo>
                      <a:pt x="3328" y="64"/>
                      <a:pt x="3322" y="63"/>
                      <a:pt x="3322" y="66"/>
                    </a:cubicBezTo>
                    <a:cubicBezTo>
                      <a:pt x="3340" y="69"/>
                      <a:pt x="3359" y="65"/>
                      <a:pt x="3366" y="75"/>
                    </a:cubicBezTo>
                    <a:cubicBezTo>
                      <a:pt x="3350" y="73"/>
                      <a:pt x="3344" y="77"/>
                      <a:pt x="3332" y="80"/>
                    </a:cubicBezTo>
                    <a:cubicBezTo>
                      <a:pt x="3328" y="79"/>
                      <a:pt x="3327" y="76"/>
                      <a:pt x="3322" y="76"/>
                    </a:cubicBezTo>
                    <a:cubicBezTo>
                      <a:pt x="3326" y="72"/>
                      <a:pt x="3328" y="73"/>
                      <a:pt x="3334" y="74"/>
                    </a:cubicBezTo>
                    <a:cubicBezTo>
                      <a:pt x="3332" y="69"/>
                      <a:pt x="3325" y="66"/>
                      <a:pt x="3315" y="66"/>
                    </a:cubicBezTo>
                    <a:close/>
                    <a:moveTo>
                      <a:pt x="3389" y="64"/>
                    </a:moveTo>
                    <a:cubicBezTo>
                      <a:pt x="3391" y="61"/>
                      <a:pt x="3404" y="63"/>
                      <a:pt x="3401" y="67"/>
                    </a:cubicBezTo>
                    <a:cubicBezTo>
                      <a:pt x="3399" y="68"/>
                      <a:pt x="3396" y="68"/>
                      <a:pt x="3392" y="68"/>
                    </a:cubicBezTo>
                    <a:cubicBezTo>
                      <a:pt x="3392" y="66"/>
                      <a:pt x="3392" y="64"/>
                      <a:pt x="3389" y="64"/>
                    </a:cubicBezTo>
                    <a:close/>
                    <a:moveTo>
                      <a:pt x="3447" y="817"/>
                    </a:moveTo>
                    <a:cubicBezTo>
                      <a:pt x="3452" y="811"/>
                      <a:pt x="3458" y="818"/>
                      <a:pt x="3466" y="819"/>
                    </a:cubicBezTo>
                    <a:cubicBezTo>
                      <a:pt x="3467" y="823"/>
                      <a:pt x="3455" y="818"/>
                      <a:pt x="3456" y="822"/>
                    </a:cubicBezTo>
                    <a:cubicBezTo>
                      <a:pt x="3450" y="822"/>
                      <a:pt x="3454" y="816"/>
                      <a:pt x="3447" y="817"/>
                    </a:cubicBezTo>
                    <a:close/>
                    <a:moveTo>
                      <a:pt x="3514" y="801"/>
                    </a:moveTo>
                    <a:cubicBezTo>
                      <a:pt x="3526" y="799"/>
                      <a:pt x="3538" y="805"/>
                      <a:pt x="3550" y="799"/>
                    </a:cubicBezTo>
                    <a:cubicBezTo>
                      <a:pt x="3557" y="798"/>
                      <a:pt x="3554" y="805"/>
                      <a:pt x="3562" y="805"/>
                    </a:cubicBezTo>
                    <a:cubicBezTo>
                      <a:pt x="3564" y="807"/>
                      <a:pt x="3556" y="809"/>
                      <a:pt x="3562" y="810"/>
                    </a:cubicBezTo>
                    <a:cubicBezTo>
                      <a:pt x="3552" y="814"/>
                      <a:pt x="3545" y="814"/>
                      <a:pt x="3533" y="814"/>
                    </a:cubicBezTo>
                    <a:cubicBezTo>
                      <a:pt x="3530" y="812"/>
                      <a:pt x="3530" y="809"/>
                      <a:pt x="3533" y="807"/>
                    </a:cubicBezTo>
                    <a:cubicBezTo>
                      <a:pt x="3527" y="805"/>
                      <a:pt x="3519" y="804"/>
                      <a:pt x="3514" y="801"/>
                    </a:cubicBezTo>
                    <a:close/>
                    <a:moveTo>
                      <a:pt x="3557" y="100"/>
                    </a:moveTo>
                    <a:cubicBezTo>
                      <a:pt x="3557" y="97"/>
                      <a:pt x="3567" y="100"/>
                      <a:pt x="3571" y="99"/>
                    </a:cubicBezTo>
                    <a:cubicBezTo>
                      <a:pt x="3571" y="103"/>
                      <a:pt x="3560" y="102"/>
                      <a:pt x="3557" y="100"/>
                    </a:cubicBezTo>
                    <a:close/>
                    <a:moveTo>
                      <a:pt x="3567" y="73"/>
                    </a:moveTo>
                    <a:cubicBezTo>
                      <a:pt x="3568" y="70"/>
                      <a:pt x="3578" y="73"/>
                      <a:pt x="3583" y="72"/>
                    </a:cubicBezTo>
                    <a:cubicBezTo>
                      <a:pt x="3582" y="80"/>
                      <a:pt x="3575" y="72"/>
                      <a:pt x="3567" y="73"/>
                    </a:cubicBezTo>
                    <a:close/>
                    <a:moveTo>
                      <a:pt x="3655" y="92"/>
                    </a:moveTo>
                    <a:cubicBezTo>
                      <a:pt x="3648" y="90"/>
                      <a:pt x="3660" y="87"/>
                      <a:pt x="3667" y="88"/>
                    </a:cubicBezTo>
                    <a:cubicBezTo>
                      <a:pt x="3669" y="96"/>
                      <a:pt x="3655" y="90"/>
                      <a:pt x="3655" y="92"/>
                    </a:cubicBezTo>
                    <a:close/>
                    <a:moveTo>
                      <a:pt x="3707" y="729"/>
                    </a:moveTo>
                    <a:cubicBezTo>
                      <a:pt x="3714" y="727"/>
                      <a:pt x="3724" y="728"/>
                      <a:pt x="3720" y="722"/>
                    </a:cubicBezTo>
                    <a:cubicBezTo>
                      <a:pt x="3736" y="721"/>
                      <a:pt x="3741" y="739"/>
                      <a:pt x="3728" y="744"/>
                    </a:cubicBezTo>
                    <a:cubicBezTo>
                      <a:pt x="3719" y="740"/>
                      <a:pt x="3707" y="738"/>
                      <a:pt x="3707" y="729"/>
                    </a:cubicBezTo>
                    <a:close/>
                    <a:moveTo>
                      <a:pt x="3807" y="251"/>
                    </a:moveTo>
                    <a:cubicBezTo>
                      <a:pt x="3807" y="246"/>
                      <a:pt x="3812" y="246"/>
                      <a:pt x="3819" y="247"/>
                    </a:cubicBezTo>
                    <a:cubicBezTo>
                      <a:pt x="3819" y="250"/>
                      <a:pt x="3822" y="250"/>
                      <a:pt x="3821" y="253"/>
                    </a:cubicBezTo>
                    <a:cubicBezTo>
                      <a:pt x="3815" y="253"/>
                      <a:pt x="3810" y="253"/>
                      <a:pt x="3807" y="251"/>
                    </a:cubicBezTo>
                    <a:close/>
                    <a:moveTo>
                      <a:pt x="3924" y="730"/>
                    </a:moveTo>
                    <a:cubicBezTo>
                      <a:pt x="3923" y="723"/>
                      <a:pt x="3933" y="725"/>
                      <a:pt x="3937" y="723"/>
                    </a:cubicBezTo>
                    <a:cubicBezTo>
                      <a:pt x="3939" y="711"/>
                      <a:pt x="3931" y="707"/>
                      <a:pt x="3941" y="701"/>
                    </a:cubicBezTo>
                    <a:cubicBezTo>
                      <a:pt x="3949" y="701"/>
                      <a:pt x="3951" y="705"/>
                      <a:pt x="3955" y="707"/>
                    </a:cubicBezTo>
                    <a:cubicBezTo>
                      <a:pt x="3956" y="720"/>
                      <a:pt x="3955" y="719"/>
                      <a:pt x="3949" y="730"/>
                    </a:cubicBezTo>
                    <a:cubicBezTo>
                      <a:pt x="3944" y="730"/>
                      <a:pt x="3933" y="727"/>
                      <a:pt x="3934" y="734"/>
                    </a:cubicBezTo>
                    <a:cubicBezTo>
                      <a:pt x="3932" y="732"/>
                      <a:pt x="3927" y="732"/>
                      <a:pt x="3924" y="730"/>
                    </a:cubicBezTo>
                    <a:close/>
                    <a:moveTo>
                      <a:pt x="3960" y="447"/>
                    </a:moveTo>
                    <a:cubicBezTo>
                      <a:pt x="3962" y="444"/>
                      <a:pt x="3972" y="447"/>
                      <a:pt x="3974" y="448"/>
                    </a:cubicBezTo>
                    <a:cubicBezTo>
                      <a:pt x="3972" y="450"/>
                      <a:pt x="3969" y="451"/>
                      <a:pt x="3965" y="450"/>
                    </a:cubicBezTo>
                    <a:cubicBezTo>
                      <a:pt x="3966" y="448"/>
                      <a:pt x="3963" y="447"/>
                      <a:pt x="3960" y="447"/>
                    </a:cubicBezTo>
                    <a:close/>
                    <a:moveTo>
                      <a:pt x="3965" y="717"/>
                    </a:moveTo>
                    <a:cubicBezTo>
                      <a:pt x="3969" y="717"/>
                      <a:pt x="3969" y="719"/>
                      <a:pt x="3973" y="719"/>
                    </a:cubicBezTo>
                    <a:cubicBezTo>
                      <a:pt x="3975" y="723"/>
                      <a:pt x="3970" y="722"/>
                      <a:pt x="3971" y="726"/>
                    </a:cubicBezTo>
                    <a:cubicBezTo>
                      <a:pt x="3968" y="723"/>
                      <a:pt x="3964" y="721"/>
                      <a:pt x="3965" y="717"/>
                    </a:cubicBezTo>
                    <a:close/>
                    <a:moveTo>
                      <a:pt x="4012" y="248"/>
                    </a:moveTo>
                    <a:cubicBezTo>
                      <a:pt x="4011" y="243"/>
                      <a:pt x="4030" y="246"/>
                      <a:pt x="4026" y="251"/>
                    </a:cubicBezTo>
                    <a:cubicBezTo>
                      <a:pt x="4021" y="253"/>
                      <a:pt x="4017" y="250"/>
                      <a:pt x="4012" y="248"/>
                    </a:cubicBezTo>
                    <a:close/>
                    <a:moveTo>
                      <a:pt x="4104" y="280"/>
                    </a:moveTo>
                    <a:cubicBezTo>
                      <a:pt x="4106" y="281"/>
                      <a:pt x="4107" y="281"/>
                      <a:pt x="4109" y="281"/>
                    </a:cubicBezTo>
                    <a:cubicBezTo>
                      <a:pt x="4108" y="286"/>
                      <a:pt x="4113" y="288"/>
                      <a:pt x="4103" y="288"/>
                    </a:cubicBezTo>
                    <a:cubicBezTo>
                      <a:pt x="4105" y="283"/>
                      <a:pt x="4099" y="283"/>
                      <a:pt x="4104" y="2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7" name="Freeform 177"/>
              <p:cNvSpPr/>
              <p:nvPr/>
            </p:nvSpPr>
            <p:spPr bwMode="auto">
              <a:xfrm>
                <a:off x="5376" y="1508"/>
                <a:ext cx="35" cy="14"/>
              </a:xfrm>
              <a:custGeom>
                <a:avLst/>
                <a:gdLst>
                  <a:gd name="T0" fmla="*/ 42 w 51"/>
                  <a:gd name="T1" fmla="*/ 11 h 19"/>
                  <a:gd name="T2" fmla="*/ 7 w 51"/>
                  <a:gd name="T3" fmla="*/ 16 h 19"/>
                  <a:gd name="T4" fmla="*/ 0 w 51"/>
                  <a:gd name="T5" fmla="*/ 14 h 19"/>
                  <a:gd name="T6" fmla="*/ 42 w 51"/>
                  <a:gd name="T7" fmla="*/ 4 h 19"/>
                  <a:gd name="T8" fmla="*/ 33 w 51"/>
                  <a:gd name="T9" fmla="*/ 4 h 19"/>
                  <a:gd name="T10" fmla="*/ 51 w 51"/>
                  <a:gd name="T11" fmla="*/ 6 h 19"/>
                  <a:gd name="T12" fmla="*/ 42 w 51"/>
                  <a:gd name="T13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19">
                    <a:moveTo>
                      <a:pt x="42" y="11"/>
                    </a:moveTo>
                    <a:cubicBezTo>
                      <a:pt x="32" y="9"/>
                      <a:pt x="19" y="14"/>
                      <a:pt x="7" y="16"/>
                    </a:cubicBezTo>
                    <a:cubicBezTo>
                      <a:pt x="8" y="10"/>
                      <a:pt x="2" y="19"/>
                      <a:pt x="0" y="14"/>
                    </a:cubicBezTo>
                    <a:cubicBezTo>
                      <a:pt x="5" y="8"/>
                      <a:pt x="34" y="12"/>
                      <a:pt x="42" y="4"/>
                    </a:cubicBezTo>
                    <a:cubicBezTo>
                      <a:pt x="41" y="2"/>
                      <a:pt x="36" y="4"/>
                      <a:pt x="33" y="4"/>
                    </a:cubicBezTo>
                    <a:cubicBezTo>
                      <a:pt x="30" y="0"/>
                      <a:pt x="51" y="1"/>
                      <a:pt x="51" y="6"/>
                    </a:cubicBezTo>
                    <a:cubicBezTo>
                      <a:pt x="42" y="7"/>
                      <a:pt x="38" y="7"/>
                      <a:pt x="4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8" name="Freeform 178"/>
              <p:cNvSpPr>
                <a:spLocks noEditPoints="1"/>
              </p:cNvSpPr>
              <p:nvPr/>
            </p:nvSpPr>
            <p:spPr bwMode="auto">
              <a:xfrm>
                <a:off x="5160" y="1015"/>
                <a:ext cx="389" cy="58"/>
              </a:xfrm>
              <a:custGeom>
                <a:avLst/>
                <a:gdLst>
                  <a:gd name="T0" fmla="*/ 338 w 560"/>
                  <a:gd name="T1" fmla="*/ 38 h 84"/>
                  <a:gd name="T2" fmla="*/ 370 w 560"/>
                  <a:gd name="T3" fmla="*/ 36 h 84"/>
                  <a:gd name="T4" fmla="*/ 454 w 560"/>
                  <a:gd name="T5" fmla="*/ 17 h 84"/>
                  <a:gd name="T6" fmla="*/ 519 w 560"/>
                  <a:gd name="T7" fmla="*/ 7 h 84"/>
                  <a:gd name="T8" fmla="*/ 508 w 560"/>
                  <a:gd name="T9" fmla="*/ 5 h 84"/>
                  <a:gd name="T10" fmla="*/ 170 w 560"/>
                  <a:gd name="T11" fmla="*/ 50 h 84"/>
                  <a:gd name="T12" fmla="*/ 128 w 560"/>
                  <a:gd name="T13" fmla="*/ 46 h 84"/>
                  <a:gd name="T14" fmla="*/ 129 w 560"/>
                  <a:gd name="T15" fmla="*/ 51 h 84"/>
                  <a:gd name="T16" fmla="*/ 53 w 560"/>
                  <a:gd name="T17" fmla="*/ 57 h 84"/>
                  <a:gd name="T18" fmla="*/ 36 w 560"/>
                  <a:gd name="T19" fmla="*/ 66 h 84"/>
                  <a:gd name="T20" fmla="*/ 14 w 560"/>
                  <a:gd name="T21" fmla="*/ 72 h 84"/>
                  <a:gd name="T22" fmla="*/ 14 w 560"/>
                  <a:gd name="T23" fmla="*/ 74 h 84"/>
                  <a:gd name="T24" fmla="*/ 30 w 560"/>
                  <a:gd name="T25" fmla="*/ 73 h 84"/>
                  <a:gd name="T26" fmla="*/ 51 w 560"/>
                  <a:gd name="T27" fmla="*/ 72 h 84"/>
                  <a:gd name="T28" fmla="*/ 56 w 560"/>
                  <a:gd name="T29" fmla="*/ 74 h 84"/>
                  <a:gd name="T30" fmla="*/ 73 w 560"/>
                  <a:gd name="T31" fmla="*/ 81 h 84"/>
                  <a:gd name="T32" fmla="*/ 80 w 560"/>
                  <a:gd name="T33" fmla="*/ 70 h 84"/>
                  <a:gd name="T34" fmla="*/ 102 w 560"/>
                  <a:gd name="T35" fmla="*/ 75 h 84"/>
                  <a:gd name="T36" fmla="*/ 139 w 560"/>
                  <a:gd name="T37" fmla="*/ 76 h 84"/>
                  <a:gd name="T38" fmla="*/ 145 w 560"/>
                  <a:gd name="T39" fmla="*/ 71 h 84"/>
                  <a:gd name="T40" fmla="*/ 168 w 560"/>
                  <a:gd name="T41" fmla="*/ 72 h 84"/>
                  <a:gd name="T42" fmla="*/ 185 w 560"/>
                  <a:gd name="T43" fmla="*/ 65 h 84"/>
                  <a:gd name="T44" fmla="*/ 171 w 560"/>
                  <a:gd name="T45" fmla="*/ 76 h 84"/>
                  <a:gd name="T46" fmla="*/ 210 w 560"/>
                  <a:gd name="T47" fmla="*/ 64 h 84"/>
                  <a:gd name="T48" fmla="*/ 239 w 560"/>
                  <a:gd name="T49" fmla="*/ 73 h 84"/>
                  <a:gd name="T50" fmla="*/ 253 w 560"/>
                  <a:gd name="T51" fmla="*/ 77 h 84"/>
                  <a:gd name="T52" fmla="*/ 343 w 560"/>
                  <a:gd name="T53" fmla="*/ 59 h 84"/>
                  <a:gd name="T54" fmla="*/ 353 w 560"/>
                  <a:gd name="T55" fmla="*/ 51 h 84"/>
                  <a:gd name="T56" fmla="*/ 329 w 560"/>
                  <a:gd name="T57" fmla="*/ 41 h 84"/>
                  <a:gd name="T58" fmla="*/ 91 w 560"/>
                  <a:gd name="T59" fmla="*/ 66 h 84"/>
                  <a:gd name="T60" fmla="*/ 92 w 560"/>
                  <a:gd name="T61" fmla="*/ 70 h 84"/>
                  <a:gd name="T62" fmla="*/ 139 w 560"/>
                  <a:gd name="T63" fmla="*/ 65 h 84"/>
                  <a:gd name="T64" fmla="*/ 129 w 560"/>
                  <a:gd name="T65" fmla="*/ 72 h 84"/>
                  <a:gd name="T66" fmla="*/ 111 w 560"/>
                  <a:gd name="T67" fmla="*/ 74 h 84"/>
                  <a:gd name="T68" fmla="*/ 246 w 560"/>
                  <a:gd name="T69" fmla="*/ 59 h 84"/>
                  <a:gd name="T70" fmla="*/ 234 w 560"/>
                  <a:gd name="T71" fmla="*/ 69 h 84"/>
                  <a:gd name="T72" fmla="*/ 234 w 560"/>
                  <a:gd name="T73" fmla="*/ 69 h 84"/>
                  <a:gd name="T74" fmla="*/ 264 w 560"/>
                  <a:gd name="T75" fmla="*/ 54 h 84"/>
                  <a:gd name="T76" fmla="*/ 261 w 560"/>
                  <a:gd name="T77" fmla="*/ 69 h 84"/>
                  <a:gd name="T78" fmla="*/ 261 w 560"/>
                  <a:gd name="T79" fmla="*/ 69 h 84"/>
                  <a:gd name="T80" fmla="*/ 292 w 560"/>
                  <a:gd name="T81" fmla="*/ 60 h 84"/>
                  <a:gd name="T82" fmla="*/ 286 w 560"/>
                  <a:gd name="T83" fmla="*/ 49 h 84"/>
                  <a:gd name="T84" fmla="*/ 286 w 560"/>
                  <a:gd name="T85" fmla="*/ 49 h 84"/>
                  <a:gd name="T86" fmla="*/ 296 w 560"/>
                  <a:gd name="T87" fmla="*/ 55 h 84"/>
                  <a:gd name="T88" fmla="*/ 297 w 560"/>
                  <a:gd name="T89" fmla="*/ 6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0" h="84">
                    <a:moveTo>
                      <a:pt x="329" y="41"/>
                    </a:moveTo>
                    <a:cubicBezTo>
                      <a:pt x="334" y="41"/>
                      <a:pt x="331" y="37"/>
                      <a:pt x="338" y="38"/>
                    </a:cubicBezTo>
                    <a:cubicBezTo>
                      <a:pt x="348" y="39"/>
                      <a:pt x="360" y="38"/>
                      <a:pt x="367" y="32"/>
                    </a:cubicBezTo>
                    <a:cubicBezTo>
                      <a:pt x="372" y="32"/>
                      <a:pt x="372" y="33"/>
                      <a:pt x="370" y="36"/>
                    </a:cubicBezTo>
                    <a:cubicBezTo>
                      <a:pt x="396" y="28"/>
                      <a:pt x="416" y="30"/>
                      <a:pt x="439" y="20"/>
                    </a:cubicBezTo>
                    <a:cubicBezTo>
                      <a:pt x="433" y="26"/>
                      <a:pt x="461" y="21"/>
                      <a:pt x="454" y="17"/>
                    </a:cubicBezTo>
                    <a:cubicBezTo>
                      <a:pt x="485" y="18"/>
                      <a:pt x="533" y="12"/>
                      <a:pt x="560" y="0"/>
                    </a:cubicBezTo>
                    <a:cubicBezTo>
                      <a:pt x="549" y="3"/>
                      <a:pt x="528" y="0"/>
                      <a:pt x="519" y="7"/>
                    </a:cubicBezTo>
                    <a:cubicBezTo>
                      <a:pt x="524" y="0"/>
                      <a:pt x="509" y="7"/>
                      <a:pt x="508" y="9"/>
                    </a:cubicBezTo>
                    <a:cubicBezTo>
                      <a:pt x="508" y="5"/>
                      <a:pt x="508" y="5"/>
                      <a:pt x="508" y="5"/>
                    </a:cubicBezTo>
                    <a:cubicBezTo>
                      <a:pt x="411" y="15"/>
                      <a:pt x="303" y="29"/>
                      <a:pt x="218" y="36"/>
                    </a:cubicBezTo>
                    <a:cubicBezTo>
                      <a:pt x="210" y="41"/>
                      <a:pt x="178" y="38"/>
                      <a:pt x="170" y="50"/>
                    </a:cubicBezTo>
                    <a:cubicBezTo>
                      <a:pt x="157" y="48"/>
                      <a:pt x="152" y="47"/>
                      <a:pt x="140" y="52"/>
                    </a:cubicBezTo>
                    <a:cubicBezTo>
                      <a:pt x="144" y="43"/>
                      <a:pt x="126" y="52"/>
                      <a:pt x="128" y="46"/>
                    </a:cubicBezTo>
                    <a:cubicBezTo>
                      <a:pt x="118" y="50"/>
                      <a:pt x="105" y="44"/>
                      <a:pt x="101" y="50"/>
                    </a:cubicBezTo>
                    <a:cubicBezTo>
                      <a:pt x="115" y="50"/>
                      <a:pt x="124" y="45"/>
                      <a:pt x="129" y="51"/>
                    </a:cubicBezTo>
                    <a:cubicBezTo>
                      <a:pt x="115" y="51"/>
                      <a:pt x="101" y="57"/>
                      <a:pt x="92" y="51"/>
                    </a:cubicBezTo>
                    <a:cubicBezTo>
                      <a:pt x="82" y="54"/>
                      <a:pt x="62" y="62"/>
                      <a:pt x="53" y="57"/>
                    </a:cubicBezTo>
                    <a:cubicBezTo>
                      <a:pt x="53" y="64"/>
                      <a:pt x="41" y="57"/>
                      <a:pt x="36" y="62"/>
                    </a:cubicBezTo>
                    <a:cubicBezTo>
                      <a:pt x="35" y="64"/>
                      <a:pt x="40" y="65"/>
                      <a:pt x="36" y="66"/>
                    </a:cubicBezTo>
                    <a:cubicBezTo>
                      <a:pt x="28" y="70"/>
                      <a:pt x="16" y="65"/>
                      <a:pt x="9" y="69"/>
                    </a:cubicBezTo>
                    <a:cubicBezTo>
                      <a:pt x="12" y="69"/>
                      <a:pt x="14" y="69"/>
                      <a:pt x="14" y="72"/>
                    </a:cubicBezTo>
                    <a:cubicBezTo>
                      <a:pt x="7" y="73"/>
                      <a:pt x="7" y="70"/>
                      <a:pt x="0" y="72"/>
                    </a:cubicBezTo>
                    <a:cubicBezTo>
                      <a:pt x="0" y="77"/>
                      <a:pt x="10" y="73"/>
                      <a:pt x="14" y="74"/>
                    </a:cubicBezTo>
                    <a:cubicBezTo>
                      <a:pt x="18" y="69"/>
                      <a:pt x="44" y="66"/>
                      <a:pt x="48" y="69"/>
                    </a:cubicBezTo>
                    <a:cubicBezTo>
                      <a:pt x="41" y="73"/>
                      <a:pt x="39" y="76"/>
                      <a:pt x="30" y="73"/>
                    </a:cubicBezTo>
                    <a:cubicBezTo>
                      <a:pt x="29" y="77"/>
                      <a:pt x="35" y="75"/>
                      <a:pt x="35" y="78"/>
                    </a:cubicBezTo>
                    <a:cubicBezTo>
                      <a:pt x="43" y="77"/>
                      <a:pt x="43" y="72"/>
                      <a:pt x="51" y="72"/>
                    </a:cubicBezTo>
                    <a:cubicBezTo>
                      <a:pt x="50" y="76"/>
                      <a:pt x="45" y="78"/>
                      <a:pt x="43" y="81"/>
                    </a:cubicBezTo>
                    <a:cubicBezTo>
                      <a:pt x="51" y="81"/>
                      <a:pt x="48" y="75"/>
                      <a:pt x="56" y="74"/>
                    </a:cubicBezTo>
                    <a:cubicBezTo>
                      <a:pt x="58" y="77"/>
                      <a:pt x="49" y="80"/>
                      <a:pt x="56" y="80"/>
                    </a:cubicBezTo>
                    <a:cubicBezTo>
                      <a:pt x="60" y="75"/>
                      <a:pt x="68" y="80"/>
                      <a:pt x="73" y="81"/>
                    </a:cubicBezTo>
                    <a:cubicBezTo>
                      <a:pt x="70" y="73"/>
                      <a:pt x="84" y="80"/>
                      <a:pt x="88" y="75"/>
                    </a:cubicBezTo>
                    <a:cubicBezTo>
                      <a:pt x="81" y="77"/>
                      <a:pt x="75" y="72"/>
                      <a:pt x="80" y="70"/>
                    </a:cubicBezTo>
                    <a:cubicBezTo>
                      <a:pt x="86" y="74"/>
                      <a:pt x="90" y="70"/>
                      <a:pt x="99" y="72"/>
                    </a:cubicBezTo>
                    <a:cubicBezTo>
                      <a:pt x="99" y="74"/>
                      <a:pt x="101" y="74"/>
                      <a:pt x="102" y="75"/>
                    </a:cubicBezTo>
                    <a:cubicBezTo>
                      <a:pt x="91" y="76"/>
                      <a:pt x="94" y="84"/>
                      <a:pt x="100" y="76"/>
                    </a:cubicBezTo>
                    <a:cubicBezTo>
                      <a:pt x="114" y="76"/>
                      <a:pt x="129" y="76"/>
                      <a:pt x="139" y="76"/>
                    </a:cubicBezTo>
                    <a:cubicBezTo>
                      <a:pt x="136" y="76"/>
                      <a:pt x="133" y="75"/>
                      <a:pt x="131" y="74"/>
                    </a:cubicBezTo>
                    <a:cubicBezTo>
                      <a:pt x="145" y="72"/>
                      <a:pt x="143" y="78"/>
                      <a:pt x="145" y="71"/>
                    </a:cubicBezTo>
                    <a:cubicBezTo>
                      <a:pt x="154" y="70"/>
                      <a:pt x="154" y="77"/>
                      <a:pt x="160" y="78"/>
                    </a:cubicBezTo>
                    <a:cubicBezTo>
                      <a:pt x="157" y="73"/>
                      <a:pt x="170" y="76"/>
                      <a:pt x="168" y="72"/>
                    </a:cubicBezTo>
                    <a:cubicBezTo>
                      <a:pt x="163" y="71"/>
                      <a:pt x="154" y="75"/>
                      <a:pt x="156" y="70"/>
                    </a:cubicBezTo>
                    <a:cubicBezTo>
                      <a:pt x="171" y="69"/>
                      <a:pt x="173" y="69"/>
                      <a:pt x="185" y="65"/>
                    </a:cubicBezTo>
                    <a:cubicBezTo>
                      <a:pt x="185" y="68"/>
                      <a:pt x="188" y="68"/>
                      <a:pt x="188" y="71"/>
                    </a:cubicBezTo>
                    <a:cubicBezTo>
                      <a:pt x="181" y="69"/>
                      <a:pt x="172" y="70"/>
                      <a:pt x="171" y="76"/>
                    </a:cubicBezTo>
                    <a:cubicBezTo>
                      <a:pt x="184" y="76"/>
                      <a:pt x="190" y="72"/>
                      <a:pt x="197" y="67"/>
                    </a:cubicBezTo>
                    <a:cubicBezTo>
                      <a:pt x="203" y="71"/>
                      <a:pt x="211" y="67"/>
                      <a:pt x="210" y="64"/>
                    </a:cubicBezTo>
                    <a:cubicBezTo>
                      <a:pt x="217" y="66"/>
                      <a:pt x="214" y="69"/>
                      <a:pt x="212" y="72"/>
                    </a:cubicBezTo>
                    <a:cubicBezTo>
                      <a:pt x="225" y="70"/>
                      <a:pt x="229" y="69"/>
                      <a:pt x="239" y="73"/>
                    </a:cubicBezTo>
                    <a:cubicBezTo>
                      <a:pt x="236" y="73"/>
                      <a:pt x="237" y="76"/>
                      <a:pt x="235" y="77"/>
                    </a:cubicBezTo>
                    <a:cubicBezTo>
                      <a:pt x="244" y="73"/>
                      <a:pt x="245" y="74"/>
                      <a:pt x="253" y="77"/>
                    </a:cubicBezTo>
                    <a:cubicBezTo>
                      <a:pt x="261" y="71"/>
                      <a:pt x="289" y="64"/>
                      <a:pt x="305" y="69"/>
                    </a:cubicBezTo>
                    <a:cubicBezTo>
                      <a:pt x="313" y="62"/>
                      <a:pt x="322" y="63"/>
                      <a:pt x="343" y="59"/>
                    </a:cubicBezTo>
                    <a:cubicBezTo>
                      <a:pt x="345" y="52"/>
                      <a:pt x="329" y="60"/>
                      <a:pt x="328" y="56"/>
                    </a:cubicBezTo>
                    <a:cubicBezTo>
                      <a:pt x="331" y="51"/>
                      <a:pt x="346" y="45"/>
                      <a:pt x="353" y="51"/>
                    </a:cubicBezTo>
                    <a:cubicBezTo>
                      <a:pt x="354" y="54"/>
                      <a:pt x="343" y="51"/>
                      <a:pt x="347" y="56"/>
                    </a:cubicBezTo>
                    <a:cubicBezTo>
                      <a:pt x="372" y="49"/>
                      <a:pt x="341" y="42"/>
                      <a:pt x="329" y="41"/>
                    </a:cubicBezTo>
                    <a:close/>
                    <a:moveTo>
                      <a:pt x="92" y="70"/>
                    </a:moveTo>
                    <a:cubicBezTo>
                      <a:pt x="92" y="69"/>
                      <a:pt x="92" y="67"/>
                      <a:pt x="91" y="66"/>
                    </a:cubicBezTo>
                    <a:cubicBezTo>
                      <a:pt x="98" y="63"/>
                      <a:pt x="97" y="67"/>
                      <a:pt x="101" y="68"/>
                    </a:cubicBezTo>
                    <a:cubicBezTo>
                      <a:pt x="100" y="70"/>
                      <a:pt x="95" y="69"/>
                      <a:pt x="92" y="70"/>
                    </a:cubicBezTo>
                    <a:close/>
                    <a:moveTo>
                      <a:pt x="111" y="74"/>
                    </a:moveTo>
                    <a:cubicBezTo>
                      <a:pt x="118" y="68"/>
                      <a:pt x="127" y="60"/>
                      <a:pt x="139" y="65"/>
                    </a:cubicBezTo>
                    <a:cubicBezTo>
                      <a:pt x="140" y="70"/>
                      <a:pt x="140" y="70"/>
                      <a:pt x="140" y="70"/>
                    </a:cubicBezTo>
                    <a:cubicBezTo>
                      <a:pt x="136" y="72"/>
                      <a:pt x="130" y="67"/>
                      <a:pt x="129" y="72"/>
                    </a:cubicBezTo>
                    <a:cubicBezTo>
                      <a:pt x="121" y="71"/>
                      <a:pt x="131" y="69"/>
                      <a:pt x="131" y="67"/>
                    </a:cubicBezTo>
                    <a:cubicBezTo>
                      <a:pt x="124" y="64"/>
                      <a:pt x="122" y="75"/>
                      <a:pt x="111" y="74"/>
                    </a:cubicBezTo>
                    <a:close/>
                    <a:moveTo>
                      <a:pt x="219" y="60"/>
                    </a:moveTo>
                    <a:cubicBezTo>
                      <a:pt x="224" y="56"/>
                      <a:pt x="243" y="53"/>
                      <a:pt x="246" y="59"/>
                    </a:cubicBezTo>
                    <a:cubicBezTo>
                      <a:pt x="237" y="59"/>
                      <a:pt x="225" y="62"/>
                      <a:pt x="219" y="60"/>
                    </a:cubicBezTo>
                    <a:close/>
                    <a:moveTo>
                      <a:pt x="234" y="69"/>
                    </a:moveTo>
                    <a:cubicBezTo>
                      <a:pt x="236" y="65"/>
                      <a:pt x="246" y="65"/>
                      <a:pt x="254" y="64"/>
                    </a:cubicBezTo>
                    <a:cubicBezTo>
                      <a:pt x="251" y="69"/>
                      <a:pt x="243" y="69"/>
                      <a:pt x="234" y="69"/>
                    </a:cubicBezTo>
                    <a:close/>
                    <a:moveTo>
                      <a:pt x="251" y="58"/>
                    </a:moveTo>
                    <a:cubicBezTo>
                      <a:pt x="254" y="56"/>
                      <a:pt x="258" y="55"/>
                      <a:pt x="264" y="54"/>
                    </a:cubicBezTo>
                    <a:cubicBezTo>
                      <a:pt x="267" y="59"/>
                      <a:pt x="255" y="60"/>
                      <a:pt x="251" y="58"/>
                    </a:cubicBezTo>
                    <a:close/>
                    <a:moveTo>
                      <a:pt x="261" y="69"/>
                    </a:moveTo>
                    <a:cubicBezTo>
                      <a:pt x="260" y="65"/>
                      <a:pt x="264" y="64"/>
                      <a:pt x="270" y="63"/>
                    </a:cubicBezTo>
                    <a:cubicBezTo>
                      <a:pt x="271" y="67"/>
                      <a:pt x="267" y="69"/>
                      <a:pt x="261" y="69"/>
                    </a:cubicBezTo>
                    <a:close/>
                    <a:moveTo>
                      <a:pt x="267" y="57"/>
                    </a:moveTo>
                    <a:cubicBezTo>
                      <a:pt x="270" y="47"/>
                      <a:pt x="296" y="55"/>
                      <a:pt x="292" y="60"/>
                    </a:cubicBezTo>
                    <a:cubicBezTo>
                      <a:pt x="284" y="56"/>
                      <a:pt x="277" y="55"/>
                      <a:pt x="267" y="57"/>
                    </a:cubicBezTo>
                    <a:close/>
                    <a:moveTo>
                      <a:pt x="286" y="49"/>
                    </a:moveTo>
                    <a:cubicBezTo>
                      <a:pt x="283" y="48"/>
                      <a:pt x="296" y="47"/>
                      <a:pt x="304" y="45"/>
                    </a:cubicBezTo>
                    <a:cubicBezTo>
                      <a:pt x="302" y="52"/>
                      <a:pt x="292" y="51"/>
                      <a:pt x="286" y="49"/>
                    </a:cubicBezTo>
                    <a:close/>
                    <a:moveTo>
                      <a:pt x="297" y="64"/>
                    </a:moveTo>
                    <a:cubicBezTo>
                      <a:pt x="294" y="60"/>
                      <a:pt x="303" y="56"/>
                      <a:pt x="296" y="55"/>
                    </a:cubicBezTo>
                    <a:cubicBezTo>
                      <a:pt x="307" y="54"/>
                      <a:pt x="309" y="55"/>
                      <a:pt x="326" y="55"/>
                    </a:cubicBezTo>
                    <a:cubicBezTo>
                      <a:pt x="322" y="61"/>
                      <a:pt x="311" y="63"/>
                      <a:pt x="297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9" name="Freeform 179"/>
              <p:cNvSpPr/>
              <p:nvPr/>
            </p:nvSpPr>
            <p:spPr bwMode="auto">
              <a:xfrm>
                <a:off x="4165" y="1578"/>
                <a:ext cx="14" cy="7"/>
              </a:xfrm>
              <a:custGeom>
                <a:avLst/>
                <a:gdLst>
                  <a:gd name="T0" fmla="*/ 0 w 19"/>
                  <a:gd name="T1" fmla="*/ 11 h 11"/>
                  <a:gd name="T2" fmla="*/ 19 w 19"/>
                  <a:gd name="T3" fmla="*/ 6 h 11"/>
                  <a:gd name="T4" fmla="*/ 0 w 19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0" y="11"/>
                    </a:moveTo>
                    <a:cubicBezTo>
                      <a:pt x="3" y="9"/>
                      <a:pt x="17" y="0"/>
                      <a:pt x="19" y="6"/>
                    </a:cubicBezTo>
                    <a:cubicBezTo>
                      <a:pt x="10" y="7"/>
                      <a:pt x="10" y="8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0" name="Freeform 180"/>
              <p:cNvSpPr/>
              <p:nvPr/>
            </p:nvSpPr>
            <p:spPr bwMode="auto">
              <a:xfrm>
                <a:off x="4117" y="1284"/>
                <a:ext cx="26" cy="7"/>
              </a:xfrm>
              <a:custGeom>
                <a:avLst/>
                <a:gdLst>
                  <a:gd name="T0" fmla="*/ 0 w 38"/>
                  <a:gd name="T1" fmla="*/ 9 h 10"/>
                  <a:gd name="T2" fmla="*/ 31 w 38"/>
                  <a:gd name="T3" fmla="*/ 0 h 10"/>
                  <a:gd name="T4" fmla="*/ 0 w 38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10">
                    <a:moveTo>
                      <a:pt x="0" y="9"/>
                    </a:moveTo>
                    <a:cubicBezTo>
                      <a:pt x="2" y="7"/>
                      <a:pt x="26" y="5"/>
                      <a:pt x="31" y="0"/>
                    </a:cubicBezTo>
                    <a:cubicBezTo>
                      <a:pt x="38" y="4"/>
                      <a:pt x="5" y="10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1" name="Freeform 181"/>
              <p:cNvSpPr/>
              <p:nvPr/>
            </p:nvSpPr>
            <p:spPr bwMode="auto">
              <a:xfrm>
                <a:off x="4278" y="1504"/>
                <a:ext cx="14" cy="5"/>
              </a:xfrm>
              <a:custGeom>
                <a:avLst/>
                <a:gdLst>
                  <a:gd name="T0" fmla="*/ 0 w 21"/>
                  <a:gd name="T1" fmla="*/ 7 h 7"/>
                  <a:gd name="T2" fmla="*/ 13 w 21"/>
                  <a:gd name="T3" fmla="*/ 0 h 7"/>
                  <a:gd name="T4" fmla="*/ 21 w 21"/>
                  <a:gd name="T5" fmla="*/ 6 h 7"/>
                  <a:gd name="T6" fmla="*/ 0 w 21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7">
                    <a:moveTo>
                      <a:pt x="0" y="7"/>
                    </a:moveTo>
                    <a:cubicBezTo>
                      <a:pt x="4" y="5"/>
                      <a:pt x="5" y="1"/>
                      <a:pt x="13" y="0"/>
                    </a:cubicBezTo>
                    <a:cubicBezTo>
                      <a:pt x="13" y="4"/>
                      <a:pt x="20" y="2"/>
                      <a:pt x="21" y="6"/>
                    </a:cubicBezTo>
                    <a:cubicBezTo>
                      <a:pt x="14" y="4"/>
                      <a:pt x="10" y="3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2" name="Freeform 182"/>
              <p:cNvSpPr/>
              <p:nvPr/>
            </p:nvSpPr>
            <p:spPr bwMode="auto">
              <a:xfrm>
                <a:off x="4330" y="1433"/>
                <a:ext cx="16" cy="5"/>
              </a:xfrm>
              <a:custGeom>
                <a:avLst/>
                <a:gdLst>
                  <a:gd name="T0" fmla="*/ 14 w 24"/>
                  <a:gd name="T1" fmla="*/ 6 h 8"/>
                  <a:gd name="T2" fmla="*/ 0 w 24"/>
                  <a:gd name="T3" fmla="*/ 4 h 8"/>
                  <a:gd name="T4" fmla="*/ 11 w 24"/>
                  <a:gd name="T5" fmla="*/ 5 h 8"/>
                  <a:gd name="T6" fmla="*/ 15 w 24"/>
                  <a:gd name="T7" fmla="*/ 0 h 8"/>
                  <a:gd name="T8" fmla="*/ 14 w 24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">
                    <a:moveTo>
                      <a:pt x="14" y="6"/>
                    </a:moveTo>
                    <a:cubicBezTo>
                      <a:pt x="6" y="8"/>
                      <a:pt x="7" y="2"/>
                      <a:pt x="0" y="4"/>
                    </a:cubicBezTo>
                    <a:cubicBezTo>
                      <a:pt x="1" y="1"/>
                      <a:pt x="13" y="0"/>
                      <a:pt x="11" y="5"/>
                    </a:cubicBezTo>
                    <a:cubicBezTo>
                      <a:pt x="14" y="4"/>
                      <a:pt x="15" y="2"/>
                      <a:pt x="15" y="0"/>
                    </a:cubicBezTo>
                    <a:cubicBezTo>
                      <a:pt x="24" y="0"/>
                      <a:pt x="17" y="4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3" name="Freeform 183"/>
              <p:cNvSpPr/>
              <p:nvPr/>
            </p:nvSpPr>
            <p:spPr bwMode="auto">
              <a:xfrm>
                <a:off x="4492" y="1338"/>
                <a:ext cx="29" cy="7"/>
              </a:xfrm>
              <a:custGeom>
                <a:avLst/>
                <a:gdLst>
                  <a:gd name="T0" fmla="*/ 0 w 41"/>
                  <a:gd name="T1" fmla="*/ 10 h 10"/>
                  <a:gd name="T2" fmla="*/ 8 w 41"/>
                  <a:gd name="T3" fmla="*/ 2 h 10"/>
                  <a:gd name="T4" fmla="*/ 0 w 41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10">
                    <a:moveTo>
                      <a:pt x="0" y="10"/>
                    </a:moveTo>
                    <a:cubicBezTo>
                      <a:pt x="0" y="6"/>
                      <a:pt x="4" y="4"/>
                      <a:pt x="8" y="2"/>
                    </a:cubicBezTo>
                    <a:cubicBezTo>
                      <a:pt x="41" y="0"/>
                      <a:pt x="5" y="1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4" name="Freeform 184"/>
              <p:cNvSpPr/>
              <p:nvPr/>
            </p:nvSpPr>
            <p:spPr bwMode="auto">
              <a:xfrm>
                <a:off x="4492" y="1311"/>
                <a:ext cx="17" cy="6"/>
              </a:xfrm>
              <a:custGeom>
                <a:avLst/>
                <a:gdLst>
                  <a:gd name="T0" fmla="*/ 3 w 25"/>
                  <a:gd name="T1" fmla="*/ 6 h 8"/>
                  <a:gd name="T2" fmla="*/ 2 w 25"/>
                  <a:gd name="T3" fmla="*/ 2 h 8"/>
                  <a:gd name="T4" fmla="*/ 25 w 25"/>
                  <a:gd name="T5" fmla="*/ 2 h 8"/>
                  <a:gd name="T6" fmla="*/ 3 w 25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8">
                    <a:moveTo>
                      <a:pt x="3" y="6"/>
                    </a:moveTo>
                    <a:cubicBezTo>
                      <a:pt x="0" y="6"/>
                      <a:pt x="4" y="4"/>
                      <a:pt x="2" y="2"/>
                    </a:cubicBezTo>
                    <a:cubicBezTo>
                      <a:pt x="10" y="2"/>
                      <a:pt x="18" y="2"/>
                      <a:pt x="25" y="2"/>
                    </a:cubicBezTo>
                    <a:cubicBezTo>
                      <a:pt x="21" y="8"/>
                      <a:pt x="8" y="0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5" name="Freeform 185"/>
              <p:cNvSpPr/>
              <p:nvPr/>
            </p:nvSpPr>
            <p:spPr bwMode="auto">
              <a:xfrm>
                <a:off x="4457" y="1127"/>
                <a:ext cx="79" cy="20"/>
              </a:xfrm>
              <a:custGeom>
                <a:avLst/>
                <a:gdLst>
                  <a:gd name="T0" fmla="*/ 49 w 113"/>
                  <a:gd name="T1" fmla="*/ 16 h 28"/>
                  <a:gd name="T2" fmla="*/ 47 w 113"/>
                  <a:gd name="T3" fmla="*/ 21 h 28"/>
                  <a:gd name="T4" fmla="*/ 8 w 113"/>
                  <a:gd name="T5" fmla="*/ 23 h 28"/>
                  <a:gd name="T6" fmla="*/ 22 w 113"/>
                  <a:gd name="T7" fmla="*/ 24 h 28"/>
                  <a:gd name="T8" fmla="*/ 4 w 113"/>
                  <a:gd name="T9" fmla="*/ 28 h 28"/>
                  <a:gd name="T10" fmla="*/ 0 w 113"/>
                  <a:gd name="T11" fmla="*/ 20 h 28"/>
                  <a:gd name="T12" fmla="*/ 41 w 113"/>
                  <a:gd name="T13" fmla="*/ 13 h 28"/>
                  <a:gd name="T14" fmla="*/ 53 w 113"/>
                  <a:gd name="T15" fmla="*/ 15 h 28"/>
                  <a:gd name="T16" fmla="*/ 67 w 113"/>
                  <a:gd name="T17" fmla="*/ 13 h 28"/>
                  <a:gd name="T18" fmla="*/ 68 w 113"/>
                  <a:gd name="T19" fmla="*/ 7 h 28"/>
                  <a:gd name="T20" fmla="*/ 92 w 113"/>
                  <a:gd name="T21" fmla="*/ 7 h 28"/>
                  <a:gd name="T22" fmla="*/ 97 w 113"/>
                  <a:gd name="T23" fmla="*/ 7 h 28"/>
                  <a:gd name="T24" fmla="*/ 102 w 113"/>
                  <a:gd name="T25" fmla="*/ 0 h 28"/>
                  <a:gd name="T26" fmla="*/ 113 w 113"/>
                  <a:gd name="T27" fmla="*/ 4 h 28"/>
                  <a:gd name="T28" fmla="*/ 57 w 113"/>
                  <a:gd name="T29" fmla="*/ 20 h 28"/>
                  <a:gd name="T30" fmla="*/ 49 w 113"/>
                  <a:gd name="T3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" h="28">
                    <a:moveTo>
                      <a:pt x="49" y="16"/>
                    </a:moveTo>
                    <a:cubicBezTo>
                      <a:pt x="46" y="17"/>
                      <a:pt x="47" y="19"/>
                      <a:pt x="47" y="21"/>
                    </a:cubicBezTo>
                    <a:cubicBezTo>
                      <a:pt x="33" y="24"/>
                      <a:pt x="21" y="16"/>
                      <a:pt x="8" y="23"/>
                    </a:cubicBezTo>
                    <a:cubicBezTo>
                      <a:pt x="9" y="26"/>
                      <a:pt x="20" y="21"/>
                      <a:pt x="22" y="24"/>
                    </a:cubicBezTo>
                    <a:cubicBezTo>
                      <a:pt x="17" y="28"/>
                      <a:pt x="13" y="24"/>
                      <a:pt x="4" y="28"/>
                    </a:cubicBezTo>
                    <a:cubicBezTo>
                      <a:pt x="1" y="24"/>
                      <a:pt x="3" y="25"/>
                      <a:pt x="0" y="20"/>
                    </a:cubicBezTo>
                    <a:cubicBezTo>
                      <a:pt x="19" y="15"/>
                      <a:pt x="17" y="18"/>
                      <a:pt x="41" y="13"/>
                    </a:cubicBezTo>
                    <a:cubicBezTo>
                      <a:pt x="35" y="19"/>
                      <a:pt x="54" y="13"/>
                      <a:pt x="53" y="15"/>
                    </a:cubicBezTo>
                    <a:cubicBezTo>
                      <a:pt x="51" y="10"/>
                      <a:pt x="61" y="9"/>
                      <a:pt x="67" y="13"/>
                    </a:cubicBezTo>
                    <a:cubicBezTo>
                      <a:pt x="73" y="10"/>
                      <a:pt x="63" y="9"/>
                      <a:pt x="68" y="7"/>
                    </a:cubicBezTo>
                    <a:cubicBezTo>
                      <a:pt x="77" y="8"/>
                      <a:pt x="94" y="0"/>
                      <a:pt x="92" y="7"/>
                    </a:cubicBezTo>
                    <a:cubicBezTo>
                      <a:pt x="94" y="6"/>
                      <a:pt x="96" y="6"/>
                      <a:pt x="97" y="7"/>
                    </a:cubicBezTo>
                    <a:cubicBezTo>
                      <a:pt x="102" y="5"/>
                      <a:pt x="91" y="2"/>
                      <a:pt x="102" y="0"/>
                    </a:cubicBezTo>
                    <a:cubicBezTo>
                      <a:pt x="96" y="6"/>
                      <a:pt x="109" y="3"/>
                      <a:pt x="113" y="4"/>
                    </a:cubicBezTo>
                    <a:cubicBezTo>
                      <a:pt x="102" y="15"/>
                      <a:pt x="71" y="14"/>
                      <a:pt x="57" y="20"/>
                    </a:cubicBezTo>
                    <a:cubicBezTo>
                      <a:pt x="53" y="20"/>
                      <a:pt x="52" y="17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6" name="Freeform 186"/>
              <p:cNvSpPr/>
              <p:nvPr/>
            </p:nvSpPr>
            <p:spPr bwMode="auto">
              <a:xfrm>
                <a:off x="4482" y="1252"/>
                <a:ext cx="19" cy="4"/>
              </a:xfrm>
              <a:custGeom>
                <a:avLst/>
                <a:gdLst>
                  <a:gd name="T0" fmla="*/ 3 w 28"/>
                  <a:gd name="T1" fmla="*/ 3 h 6"/>
                  <a:gd name="T2" fmla="*/ 28 w 28"/>
                  <a:gd name="T3" fmla="*/ 0 h 6"/>
                  <a:gd name="T4" fmla="*/ 3 w 28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6">
                    <a:moveTo>
                      <a:pt x="3" y="3"/>
                    </a:moveTo>
                    <a:cubicBezTo>
                      <a:pt x="0" y="0"/>
                      <a:pt x="20" y="3"/>
                      <a:pt x="28" y="0"/>
                    </a:cubicBezTo>
                    <a:cubicBezTo>
                      <a:pt x="22" y="6"/>
                      <a:pt x="10" y="2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7" name="Freeform 187"/>
              <p:cNvSpPr/>
              <p:nvPr/>
            </p:nvSpPr>
            <p:spPr bwMode="auto">
              <a:xfrm>
                <a:off x="4519" y="1317"/>
                <a:ext cx="15" cy="4"/>
              </a:xfrm>
              <a:custGeom>
                <a:avLst/>
                <a:gdLst>
                  <a:gd name="T0" fmla="*/ 0 w 22"/>
                  <a:gd name="T1" fmla="*/ 4 h 6"/>
                  <a:gd name="T2" fmla="*/ 20 w 22"/>
                  <a:gd name="T3" fmla="*/ 1 h 6"/>
                  <a:gd name="T4" fmla="*/ 10 w 22"/>
                  <a:gd name="T5" fmla="*/ 6 h 6"/>
                  <a:gd name="T6" fmla="*/ 0 w 22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6">
                    <a:moveTo>
                      <a:pt x="0" y="4"/>
                    </a:moveTo>
                    <a:cubicBezTo>
                      <a:pt x="2" y="0"/>
                      <a:pt x="12" y="4"/>
                      <a:pt x="20" y="1"/>
                    </a:cubicBezTo>
                    <a:cubicBezTo>
                      <a:pt x="22" y="5"/>
                      <a:pt x="8" y="2"/>
                      <a:pt x="10" y="6"/>
                    </a:cubicBezTo>
                    <a:cubicBezTo>
                      <a:pt x="6" y="5"/>
                      <a:pt x="4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8" name="Freeform 188"/>
              <p:cNvSpPr/>
              <p:nvPr/>
            </p:nvSpPr>
            <p:spPr bwMode="auto">
              <a:xfrm>
                <a:off x="4656" y="1336"/>
                <a:ext cx="18" cy="4"/>
              </a:xfrm>
              <a:custGeom>
                <a:avLst/>
                <a:gdLst>
                  <a:gd name="T0" fmla="*/ 0 w 25"/>
                  <a:gd name="T1" fmla="*/ 4 h 5"/>
                  <a:gd name="T2" fmla="*/ 25 w 25"/>
                  <a:gd name="T3" fmla="*/ 0 h 5"/>
                  <a:gd name="T4" fmla="*/ 0 w 25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5">
                    <a:moveTo>
                      <a:pt x="0" y="4"/>
                    </a:moveTo>
                    <a:cubicBezTo>
                      <a:pt x="6" y="1"/>
                      <a:pt x="15" y="0"/>
                      <a:pt x="25" y="0"/>
                    </a:cubicBezTo>
                    <a:cubicBezTo>
                      <a:pt x="19" y="2"/>
                      <a:pt x="8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9" name="Freeform 189"/>
              <p:cNvSpPr/>
              <p:nvPr/>
            </p:nvSpPr>
            <p:spPr bwMode="auto">
              <a:xfrm>
                <a:off x="4704" y="1188"/>
                <a:ext cx="14" cy="4"/>
              </a:xfrm>
              <a:custGeom>
                <a:avLst/>
                <a:gdLst>
                  <a:gd name="T0" fmla="*/ 0 w 20"/>
                  <a:gd name="T1" fmla="*/ 6 h 6"/>
                  <a:gd name="T2" fmla="*/ 20 w 20"/>
                  <a:gd name="T3" fmla="*/ 0 h 6"/>
                  <a:gd name="T4" fmla="*/ 0 w 20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6">
                    <a:moveTo>
                      <a:pt x="0" y="6"/>
                    </a:moveTo>
                    <a:cubicBezTo>
                      <a:pt x="2" y="3"/>
                      <a:pt x="14" y="0"/>
                      <a:pt x="20" y="0"/>
                    </a:cubicBezTo>
                    <a:cubicBezTo>
                      <a:pt x="16" y="3"/>
                      <a:pt x="6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0" name="Freeform 190"/>
              <p:cNvSpPr/>
              <p:nvPr/>
            </p:nvSpPr>
            <p:spPr bwMode="auto">
              <a:xfrm>
                <a:off x="4747" y="1152"/>
                <a:ext cx="14" cy="8"/>
              </a:xfrm>
              <a:custGeom>
                <a:avLst/>
                <a:gdLst>
                  <a:gd name="T0" fmla="*/ 0 w 21"/>
                  <a:gd name="T1" fmla="*/ 8 h 11"/>
                  <a:gd name="T2" fmla="*/ 14 w 21"/>
                  <a:gd name="T3" fmla="*/ 0 h 11"/>
                  <a:gd name="T4" fmla="*/ 0 w 21"/>
                  <a:gd name="T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1">
                    <a:moveTo>
                      <a:pt x="0" y="8"/>
                    </a:moveTo>
                    <a:cubicBezTo>
                      <a:pt x="3" y="5"/>
                      <a:pt x="15" y="6"/>
                      <a:pt x="14" y="0"/>
                    </a:cubicBezTo>
                    <a:cubicBezTo>
                      <a:pt x="21" y="3"/>
                      <a:pt x="4" y="11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1" name="Freeform 191"/>
              <p:cNvSpPr/>
              <p:nvPr/>
            </p:nvSpPr>
            <p:spPr bwMode="auto">
              <a:xfrm>
                <a:off x="4758" y="1086"/>
                <a:ext cx="25" cy="11"/>
              </a:xfrm>
              <a:custGeom>
                <a:avLst/>
                <a:gdLst>
                  <a:gd name="T0" fmla="*/ 19 w 35"/>
                  <a:gd name="T1" fmla="*/ 17 h 17"/>
                  <a:gd name="T2" fmla="*/ 0 w 35"/>
                  <a:gd name="T3" fmla="*/ 14 h 17"/>
                  <a:gd name="T4" fmla="*/ 35 w 35"/>
                  <a:gd name="T5" fmla="*/ 0 h 17"/>
                  <a:gd name="T6" fmla="*/ 22 w 35"/>
                  <a:gd name="T7" fmla="*/ 8 h 17"/>
                  <a:gd name="T8" fmla="*/ 25 w 35"/>
                  <a:gd name="T9" fmla="*/ 14 h 17"/>
                  <a:gd name="T10" fmla="*/ 19 w 35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7">
                    <a:moveTo>
                      <a:pt x="19" y="17"/>
                    </a:moveTo>
                    <a:cubicBezTo>
                      <a:pt x="21" y="11"/>
                      <a:pt x="7" y="10"/>
                      <a:pt x="0" y="14"/>
                    </a:cubicBezTo>
                    <a:cubicBezTo>
                      <a:pt x="2" y="8"/>
                      <a:pt x="25" y="7"/>
                      <a:pt x="35" y="0"/>
                    </a:cubicBezTo>
                    <a:cubicBezTo>
                      <a:pt x="27" y="4"/>
                      <a:pt x="27" y="10"/>
                      <a:pt x="22" y="8"/>
                    </a:cubicBezTo>
                    <a:cubicBezTo>
                      <a:pt x="17" y="9"/>
                      <a:pt x="22" y="15"/>
                      <a:pt x="25" y="14"/>
                    </a:cubicBezTo>
                    <a:cubicBezTo>
                      <a:pt x="25" y="16"/>
                      <a:pt x="19" y="15"/>
                      <a:pt x="1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2" name="Freeform 192"/>
              <p:cNvSpPr/>
              <p:nvPr/>
            </p:nvSpPr>
            <p:spPr bwMode="auto">
              <a:xfrm>
                <a:off x="4895" y="1551"/>
                <a:ext cx="53" cy="12"/>
              </a:xfrm>
              <a:custGeom>
                <a:avLst/>
                <a:gdLst>
                  <a:gd name="T0" fmla="*/ 0 w 76"/>
                  <a:gd name="T1" fmla="*/ 17 h 17"/>
                  <a:gd name="T2" fmla="*/ 33 w 76"/>
                  <a:gd name="T3" fmla="*/ 10 h 17"/>
                  <a:gd name="T4" fmla="*/ 64 w 76"/>
                  <a:gd name="T5" fmla="*/ 0 h 17"/>
                  <a:gd name="T6" fmla="*/ 76 w 76"/>
                  <a:gd name="T7" fmla="*/ 6 h 17"/>
                  <a:gd name="T8" fmla="*/ 30 w 76"/>
                  <a:gd name="T9" fmla="*/ 11 h 17"/>
                  <a:gd name="T10" fmla="*/ 0 w 76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17">
                    <a:moveTo>
                      <a:pt x="0" y="17"/>
                    </a:moveTo>
                    <a:cubicBezTo>
                      <a:pt x="8" y="12"/>
                      <a:pt x="21" y="11"/>
                      <a:pt x="33" y="10"/>
                    </a:cubicBezTo>
                    <a:cubicBezTo>
                      <a:pt x="45" y="8"/>
                      <a:pt x="57" y="6"/>
                      <a:pt x="64" y="0"/>
                    </a:cubicBezTo>
                    <a:cubicBezTo>
                      <a:pt x="66" y="4"/>
                      <a:pt x="75" y="1"/>
                      <a:pt x="76" y="6"/>
                    </a:cubicBezTo>
                    <a:cubicBezTo>
                      <a:pt x="54" y="5"/>
                      <a:pt x="47" y="14"/>
                      <a:pt x="30" y="11"/>
                    </a:cubicBezTo>
                    <a:cubicBezTo>
                      <a:pt x="24" y="17"/>
                      <a:pt x="7" y="16"/>
                      <a:pt x="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3" name="Freeform 193"/>
              <p:cNvSpPr/>
              <p:nvPr/>
            </p:nvSpPr>
            <p:spPr bwMode="auto">
              <a:xfrm>
                <a:off x="4833" y="1165"/>
                <a:ext cx="17" cy="7"/>
              </a:xfrm>
              <a:custGeom>
                <a:avLst/>
                <a:gdLst>
                  <a:gd name="T0" fmla="*/ 7 w 25"/>
                  <a:gd name="T1" fmla="*/ 2 h 9"/>
                  <a:gd name="T2" fmla="*/ 16 w 25"/>
                  <a:gd name="T3" fmla="*/ 2 h 9"/>
                  <a:gd name="T4" fmla="*/ 13 w 25"/>
                  <a:gd name="T5" fmla="*/ 7 h 9"/>
                  <a:gd name="T6" fmla="*/ 1 w 25"/>
                  <a:gd name="T7" fmla="*/ 4 h 9"/>
                  <a:gd name="T8" fmla="*/ 3 w 25"/>
                  <a:gd name="T9" fmla="*/ 5 h 9"/>
                  <a:gd name="T10" fmla="*/ 7 w 25"/>
                  <a:gd name="T11" fmla="*/ 0 h 9"/>
                  <a:gd name="T12" fmla="*/ 7 w 25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">
                    <a:moveTo>
                      <a:pt x="7" y="2"/>
                    </a:moveTo>
                    <a:cubicBezTo>
                      <a:pt x="10" y="6"/>
                      <a:pt x="11" y="3"/>
                      <a:pt x="16" y="2"/>
                    </a:cubicBezTo>
                    <a:cubicBezTo>
                      <a:pt x="25" y="3"/>
                      <a:pt x="7" y="3"/>
                      <a:pt x="13" y="7"/>
                    </a:cubicBezTo>
                    <a:cubicBezTo>
                      <a:pt x="6" y="8"/>
                      <a:pt x="0" y="9"/>
                      <a:pt x="1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5" y="4"/>
                      <a:pt x="6" y="2"/>
                      <a:pt x="7" y="0"/>
                    </a:cubicBezTo>
                    <a:cubicBezTo>
                      <a:pt x="10" y="0"/>
                      <a:pt x="8" y="2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4" name="Freeform 194"/>
              <p:cNvSpPr/>
              <p:nvPr/>
            </p:nvSpPr>
            <p:spPr bwMode="auto">
              <a:xfrm>
                <a:off x="4849" y="1158"/>
                <a:ext cx="44" cy="12"/>
              </a:xfrm>
              <a:custGeom>
                <a:avLst/>
                <a:gdLst>
                  <a:gd name="T0" fmla="*/ 53 w 63"/>
                  <a:gd name="T1" fmla="*/ 1 h 17"/>
                  <a:gd name="T2" fmla="*/ 63 w 63"/>
                  <a:gd name="T3" fmla="*/ 4 h 17"/>
                  <a:gd name="T4" fmla="*/ 45 w 63"/>
                  <a:gd name="T5" fmla="*/ 9 h 17"/>
                  <a:gd name="T6" fmla="*/ 50 w 63"/>
                  <a:gd name="T7" fmla="*/ 10 h 17"/>
                  <a:gd name="T8" fmla="*/ 27 w 63"/>
                  <a:gd name="T9" fmla="*/ 17 h 17"/>
                  <a:gd name="T10" fmla="*/ 0 w 63"/>
                  <a:gd name="T11" fmla="*/ 15 h 17"/>
                  <a:gd name="T12" fmla="*/ 6 w 63"/>
                  <a:gd name="T13" fmla="*/ 8 h 17"/>
                  <a:gd name="T14" fmla="*/ 28 w 63"/>
                  <a:gd name="T15" fmla="*/ 9 h 17"/>
                  <a:gd name="T16" fmla="*/ 53 w 63"/>
                  <a:gd name="T1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17">
                    <a:moveTo>
                      <a:pt x="53" y="1"/>
                    </a:moveTo>
                    <a:cubicBezTo>
                      <a:pt x="57" y="1"/>
                      <a:pt x="63" y="0"/>
                      <a:pt x="63" y="4"/>
                    </a:cubicBezTo>
                    <a:cubicBezTo>
                      <a:pt x="52" y="4"/>
                      <a:pt x="52" y="8"/>
                      <a:pt x="45" y="9"/>
                    </a:cubicBezTo>
                    <a:cubicBezTo>
                      <a:pt x="45" y="11"/>
                      <a:pt x="48" y="10"/>
                      <a:pt x="50" y="10"/>
                    </a:cubicBezTo>
                    <a:cubicBezTo>
                      <a:pt x="45" y="15"/>
                      <a:pt x="36" y="17"/>
                      <a:pt x="27" y="17"/>
                    </a:cubicBezTo>
                    <a:cubicBezTo>
                      <a:pt x="18" y="17"/>
                      <a:pt x="8" y="16"/>
                      <a:pt x="0" y="15"/>
                    </a:cubicBezTo>
                    <a:cubicBezTo>
                      <a:pt x="0" y="12"/>
                      <a:pt x="4" y="10"/>
                      <a:pt x="6" y="8"/>
                    </a:cubicBezTo>
                    <a:cubicBezTo>
                      <a:pt x="7" y="12"/>
                      <a:pt x="17" y="11"/>
                      <a:pt x="28" y="9"/>
                    </a:cubicBezTo>
                    <a:cubicBezTo>
                      <a:pt x="38" y="7"/>
                      <a:pt x="49" y="3"/>
                      <a:pt x="5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5" name="Freeform 195"/>
              <p:cNvSpPr>
                <a:spLocks noEditPoints="1"/>
              </p:cNvSpPr>
              <p:nvPr/>
            </p:nvSpPr>
            <p:spPr bwMode="auto">
              <a:xfrm>
                <a:off x="4867" y="1062"/>
                <a:ext cx="150" cy="35"/>
              </a:xfrm>
              <a:custGeom>
                <a:avLst/>
                <a:gdLst>
                  <a:gd name="T0" fmla="*/ 39 w 217"/>
                  <a:gd name="T1" fmla="*/ 46 h 50"/>
                  <a:gd name="T2" fmla="*/ 52 w 217"/>
                  <a:gd name="T3" fmla="*/ 43 h 50"/>
                  <a:gd name="T4" fmla="*/ 49 w 217"/>
                  <a:gd name="T5" fmla="*/ 49 h 50"/>
                  <a:gd name="T6" fmla="*/ 170 w 217"/>
                  <a:gd name="T7" fmla="*/ 28 h 50"/>
                  <a:gd name="T8" fmla="*/ 205 w 217"/>
                  <a:gd name="T9" fmla="*/ 26 h 50"/>
                  <a:gd name="T10" fmla="*/ 204 w 217"/>
                  <a:gd name="T11" fmla="*/ 19 h 50"/>
                  <a:gd name="T12" fmla="*/ 162 w 217"/>
                  <a:gd name="T13" fmla="*/ 18 h 50"/>
                  <a:gd name="T14" fmla="*/ 173 w 217"/>
                  <a:gd name="T15" fmla="*/ 15 h 50"/>
                  <a:gd name="T16" fmla="*/ 172 w 217"/>
                  <a:gd name="T17" fmla="*/ 9 h 50"/>
                  <a:gd name="T18" fmla="*/ 185 w 217"/>
                  <a:gd name="T19" fmla="*/ 15 h 50"/>
                  <a:gd name="T20" fmla="*/ 198 w 217"/>
                  <a:gd name="T21" fmla="*/ 10 h 50"/>
                  <a:gd name="T22" fmla="*/ 201 w 217"/>
                  <a:gd name="T23" fmla="*/ 14 h 50"/>
                  <a:gd name="T24" fmla="*/ 217 w 217"/>
                  <a:gd name="T25" fmla="*/ 10 h 50"/>
                  <a:gd name="T26" fmla="*/ 195 w 217"/>
                  <a:gd name="T27" fmla="*/ 3 h 50"/>
                  <a:gd name="T28" fmla="*/ 183 w 217"/>
                  <a:gd name="T29" fmla="*/ 6 h 50"/>
                  <a:gd name="T30" fmla="*/ 181 w 217"/>
                  <a:gd name="T31" fmla="*/ 2 h 50"/>
                  <a:gd name="T32" fmla="*/ 165 w 217"/>
                  <a:gd name="T33" fmla="*/ 6 h 50"/>
                  <a:gd name="T34" fmla="*/ 168 w 217"/>
                  <a:gd name="T35" fmla="*/ 10 h 50"/>
                  <a:gd name="T36" fmla="*/ 131 w 217"/>
                  <a:gd name="T37" fmla="*/ 10 h 50"/>
                  <a:gd name="T38" fmla="*/ 113 w 217"/>
                  <a:gd name="T39" fmla="*/ 16 h 50"/>
                  <a:gd name="T40" fmla="*/ 112 w 217"/>
                  <a:gd name="T41" fmla="*/ 22 h 50"/>
                  <a:gd name="T42" fmla="*/ 104 w 217"/>
                  <a:gd name="T43" fmla="*/ 17 h 50"/>
                  <a:gd name="T44" fmla="*/ 110 w 217"/>
                  <a:gd name="T45" fmla="*/ 12 h 50"/>
                  <a:gd name="T46" fmla="*/ 95 w 217"/>
                  <a:gd name="T47" fmla="*/ 17 h 50"/>
                  <a:gd name="T48" fmla="*/ 102 w 217"/>
                  <a:gd name="T49" fmla="*/ 20 h 50"/>
                  <a:gd name="T50" fmla="*/ 89 w 217"/>
                  <a:gd name="T51" fmla="*/ 23 h 50"/>
                  <a:gd name="T52" fmla="*/ 86 w 217"/>
                  <a:gd name="T53" fmla="*/ 34 h 50"/>
                  <a:gd name="T54" fmla="*/ 66 w 217"/>
                  <a:gd name="T55" fmla="*/ 40 h 50"/>
                  <a:gd name="T56" fmla="*/ 50 w 217"/>
                  <a:gd name="T57" fmla="*/ 29 h 50"/>
                  <a:gd name="T58" fmla="*/ 39 w 217"/>
                  <a:gd name="T59" fmla="*/ 32 h 50"/>
                  <a:gd name="T60" fmla="*/ 47 w 217"/>
                  <a:gd name="T61" fmla="*/ 36 h 50"/>
                  <a:gd name="T62" fmla="*/ 13 w 217"/>
                  <a:gd name="T63" fmla="*/ 41 h 50"/>
                  <a:gd name="T64" fmla="*/ 0 w 217"/>
                  <a:gd name="T65" fmla="*/ 47 h 50"/>
                  <a:gd name="T66" fmla="*/ 39 w 217"/>
                  <a:gd name="T67" fmla="*/ 46 h 50"/>
                  <a:gd name="T68" fmla="*/ 127 w 217"/>
                  <a:gd name="T69" fmla="*/ 31 h 50"/>
                  <a:gd name="T70" fmla="*/ 124 w 217"/>
                  <a:gd name="T71" fmla="*/ 27 h 50"/>
                  <a:gd name="T72" fmla="*/ 135 w 217"/>
                  <a:gd name="T73" fmla="*/ 24 h 50"/>
                  <a:gd name="T74" fmla="*/ 127 w 217"/>
                  <a:gd name="T75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7" h="50">
                    <a:moveTo>
                      <a:pt x="39" y="46"/>
                    </a:moveTo>
                    <a:cubicBezTo>
                      <a:pt x="44" y="45"/>
                      <a:pt x="45" y="43"/>
                      <a:pt x="52" y="43"/>
                    </a:cubicBezTo>
                    <a:cubicBezTo>
                      <a:pt x="51" y="45"/>
                      <a:pt x="49" y="47"/>
                      <a:pt x="49" y="49"/>
                    </a:cubicBezTo>
                    <a:cubicBezTo>
                      <a:pt x="82" y="38"/>
                      <a:pt x="136" y="44"/>
                      <a:pt x="170" y="28"/>
                    </a:cubicBezTo>
                    <a:cubicBezTo>
                      <a:pt x="184" y="36"/>
                      <a:pt x="197" y="18"/>
                      <a:pt x="205" y="26"/>
                    </a:cubicBezTo>
                    <a:cubicBezTo>
                      <a:pt x="203" y="22"/>
                      <a:pt x="203" y="24"/>
                      <a:pt x="204" y="19"/>
                    </a:cubicBezTo>
                    <a:cubicBezTo>
                      <a:pt x="189" y="26"/>
                      <a:pt x="164" y="25"/>
                      <a:pt x="162" y="18"/>
                    </a:cubicBezTo>
                    <a:cubicBezTo>
                      <a:pt x="164" y="25"/>
                      <a:pt x="165" y="9"/>
                      <a:pt x="173" y="15"/>
                    </a:cubicBezTo>
                    <a:cubicBezTo>
                      <a:pt x="176" y="11"/>
                      <a:pt x="167" y="10"/>
                      <a:pt x="172" y="9"/>
                    </a:cubicBezTo>
                    <a:cubicBezTo>
                      <a:pt x="177" y="11"/>
                      <a:pt x="181" y="12"/>
                      <a:pt x="185" y="15"/>
                    </a:cubicBezTo>
                    <a:cubicBezTo>
                      <a:pt x="190" y="13"/>
                      <a:pt x="194" y="12"/>
                      <a:pt x="198" y="10"/>
                    </a:cubicBezTo>
                    <a:cubicBezTo>
                      <a:pt x="199" y="11"/>
                      <a:pt x="198" y="14"/>
                      <a:pt x="201" y="14"/>
                    </a:cubicBezTo>
                    <a:cubicBezTo>
                      <a:pt x="198" y="6"/>
                      <a:pt x="212" y="10"/>
                      <a:pt x="217" y="10"/>
                    </a:cubicBezTo>
                    <a:cubicBezTo>
                      <a:pt x="212" y="6"/>
                      <a:pt x="199" y="8"/>
                      <a:pt x="195" y="3"/>
                    </a:cubicBezTo>
                    <a:cubicBezTo>
                      <a:pt x="193" y="8"/>
                      <a:pt x="191" y="4"/>
                      <a:pt x="183" y="6"/>
                    </a:cubicBezTo>
                    <a:cubicBezTo>
                      <a:pt x="183" y="4"/>
                      <a:pt x="183" y="2"/>
                      <a:pt x="181" y="2"/>
                    </a:cubicBezTo>
                    <a:cubicBezTo>
                      <a:pt x="179" y="4"/>
                      <a:pt x="170" y="0"/>
                      <a:pt x="165" y="6"/>
                    </a:cubicBezTo>
                    <a:cubicBezTo>
                      <a:pt x="170" y="6"/>
                      <a:pt x="170" y="7"/>
                      <a:pt x="168" y="10"/>
                    </a:cubicBezTo>
                    <a:cubicBezTo>
                      <a:pt x="156" y="9"/>
                      <a:pt x="144" y="15"/>
                      <a:pt x="131" y="10"/>
                    </a:cubicBezTo>
                    <a:cubicBezTo>
                      <a:pt x="131" y="18"/>
                      <a:pt x="122" y="16"/>
                      <a:pt x="113" y="16"/>
                    </a:cubicBezTo>
                    <a:cubicBezTo>
                      <a:pt x="113" y="18"/>
                      <a:pt x="115" y="21"/>
                      <a:pt x="112" y="22"/>
                    </a:cubicBezTo>
                    <a:cubicBezTo>
                      <a:pt x="107" y="22"/>
                      <a:pt x="106" y="18"/>
                      <a:pt x="104" y="17"/>
                    </a:cubicBezTo>
                    <a:cubicBezTo>
                      <a:pt x="108" y="17"/>
                      <a:pt x="117" y="12"/>
                      <a:pt x="110" y="12"/>
                    </a:cubicBezTo>
                    <a:cubicBezTo>
                      <a:pt x="110" y="16"/>
                      <a:pt x="94" y="13"/>
                      <a:pt x="95" y="17"/>
                    </a:cubicBezTo>
                    <a:cubicBezTo>
                      <a:pt x="100" y="16"/>
                      <a:pt x="102" y="17"/>
                      <a:pt x="102" y="20"/>
                    </a:cubicBezTo>
                    <a:cubicBezTo>
                      <a:pt x="96" y="17"/>
                      <a:pt x="98" y="24"/>
                      <a:pt x="89" y="23"/>
                    </a:cubicBezTo>
                    <a:cubicBezTo>
                      <a:pt x="88" y="27"/>
                      <a:pt x="89" y="31"/>
                      <a:pt x="86" y="34"/>
                    </a:cubicBezTo>
                    <a:cubicBezTo>
                      <a:pt x="79" y="27"/>
                      <a:pt x="73" y="38"/>
                      <a:pt x="66" y="40"/>
                    </a:cubicBezTo>
                    <a:cubicBezTo>
                      <a:pt x="59" y="37"/>
                      <a:pt x="53" y="34"/>
                      <a:pt x="50" y="29"/>
                    </a:cubicBezTo>
                    <a:cubicBezTo>
                      <a:pt x="43" y="31"/>
                      <a:pt x="41" y="30"/>
                      <a:pt x="39" y="32"/>
                    </a:cubicBezTo>
                    <a:cubicBezTo>
                      <a:pt x="44" y="31"/>
                      <a:pt x="44" y="35"/>
                      <a:pt x="47" y="36"/>
                    </a:cubicBezTo>
                    <a:cubicBezTo>
                      <a:pt x="33" y="41"/>
                      <a:pt x="28" y="41"/>
                      <a:pt x="13" y="41"/>
                    </a:cubicBezTo>
                    <a:cubicBezTo>
                      <a:pt x="10" y="45"/>
                      <a:pt x="6" y="48"/>
                      <a:pt x="0" y="47"/>
                    </a:cubicBezTo>
                    <a:cubicBezTo>
                      <a:pt x="7" y="50"/>
                      <a:pt x="32" y="39"/>
                      <a:pt x="39" y="46"/>
                    </a:cubicBezTo>
                    <a:close/>
                    <a:moveTo>
                      <a:pt x="127" y="31"/>
                    </a:moveTo>
                    <a:cubicBezTo>
                      <a:pt x="124" y="31"/>
                      <a:pt x="125" y="29"/>
                      <a:pt x="124" y="27"/>
                    </a:cubicBezTo>
                    <a:cubicBezTo>
                      <a:pt x="126" y="26"/>
                      <a:pt x="130" y="24"/>
                      <a:pt x="135" y="24"/>
                    </a:cubicBezTo>
                    <a:cubicBezTo>
                      <a:pt x="140" y="30"/>
                      <a:pt x="123" y="26"/>
                      <a:pt x="1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6" name="Freeform 196"/>
              <p:cNvSpPr/>
              <p:nvPr/>
            </p:nvSpPr>
            <p:spPr bwMode="auto">
              <a:xfrm>
                <a:off x="4951" y="1548"/>
                <a:ext cx="14" cy="6"/>
              </a:xfrm>
              <a:custGeom>
                <a:avLst/>
                <a:gdLst>
                  <a:gd name="T0" fmla="*/ 4 w 21"/>
                  <a:gd name="T1" fmla="*/ 3 h 9"/>
                  <a:gd name="T2" fmla="*/ 21 w 21"/>
                  <a:gd name="T3" fmla="*/ 2 h 9"/>
                  <a:gd name="T4" fmla="*/ 2 w 21"/>
                  <a:gd name="T5" fmla="*/ 9 h 9"/>
                  <a:gd name="T6" fmla="*/ 4 w 21"/>
                  <a:gd name="T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9">
                    <a:moveTo>
                      <a:pt x="4" y="3"/>
                    </a:moveTo>
                    <a:cubicBezTo>
                      <a:pt x="0" y="0"/>
                      <a:pt x="14" y="4"/>
                      <a:pt x="21" y="2"/>
                    </a:cubicBezTo>
                    <a:cubicBezTo>
                      <a:pt x="19" y="6"/>
                      <a:pt x="10" y="7"/>
                      <a:pt x="2" y="9"/>
                    </a:cubicBezTo>
                    <a:cubicBezTo>
                      <a:pt x="5" y="7"/>
                      <a:pt x="12" y="3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7" name="Freeform 197"/>
              <p:cNvSpPr/>
              <p:nvPr/>
            </p:nvSpPr>
            <p:spPr bwMode="auto">
              <a:xfrm>
                <a:off x="4919" y="1154"/>
                <a:ext cx="17" cy="7"/>
              </a:xfrm>
              <a:custGeom>
                <a:avLst/>
                <a:gdLst>
                  <a:gd name="T0" fmla="*/ 18 w 24"/>
                  <a:gd name="T1" fmla="*/ 5 h 10"/>
                  <a:gd name="T2" fmla="*/ 10 w 24"/>
                  <a:gd name="T3" fmla="*/ 9 h 10"/>
                  <a:gd name="T4" fmla="*/ 0 w 24"/>
                  <a:gd name="T5" fmla="*/ 4 h 10"/>
                  <a:gd name="T6" fmla="*/ 4 w 24"/>
                  <a:gd name="T7" fmla="*/ 0 h 10"/>
                  <a:gd name="T8" fmla="*/ 24 w 24"/>
                  <a:gd name="T9" fmla="*/ 9 h 10"/>
                  <a:gd name="T10" fmla="*/ 18 w 24"/>
                  <a:gd name="T1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0">
                    <a:moveTo>
                      <a:pt x="18" y="5"/>
                    </a:moveTo>
                    <a:cubicBezTo>
                      <a:pt x="14" y="6"/>
                      <a:pt x="16" y="10"/>
                      <a:pt x="10" y="9"/>
                    </a:cubicBezTo>
                    <a:cubicBezTo>
                      <a:pt x="7" y="7"/>
                      <a:pt x="5" y="4"/>
                      <a:pt x="0" y="4"/>
                    </a:cubicBezTo>
                    <a:cubicBezTo>
                      <a:pt x="0" y="2"/>
                      <a:pt x="4" y="2"/>
                      <a:pt x="4" y="0"/>
                    </a:cubicBezTo>
                    <a:cubicBezTo>
                      <a:pt x="9" y="7"/>
                      <a:pt x="20" y="0"/>
                      <a:pt x="24" y="9"/>
                    </a:cubicBezTo>
                    <a:cubicBezTo>
                      <a:pt x="21" y="9"/>
                      <a:pt x="19" y="8"/>
                      <a:pt x="1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8" name="Freeform 198"/>
              <p:cNvSpPr/>
              <p:nvPr/>
            </p:nvSpPr>
            <p:spPr bwMode="auto">
              <a:xfrm>
                <a:off x="4935" y="1154"/>
                <a:ext cx="14" cy="5"/>
              </a:xfrm>
              <a:custGeom>
                <a:avLst/>
                <a:gdLst>
                  <a:gd name="T0" fmla="*/ 2 w 19"/>
                  <a:gd name="T1" fmla="*/ 4 h 8"/>
                  <a:gd name="T2" fmla="*/ 7 w 19"/>
                  <a:gd name="T3" fmla="*/ 4 h 8"/>
                  <a:gd name="T4" fmla="*/ 13 w 19"/>
                  <a:gd name="T5" fmla="*/ 1 h 8"/>
                  <a:gd name="T6" fmla="*/ 7 w 19"/>
                  <a:gd name="T7" fmla="*/ 8 h 8"/>
                  <a:gd name="T8" fmla="*/ 2 w 19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2" y="4"/>
                    </a:moveTo>
                    <a:cubicBezTo>
                      <a:pt x="0" y="0"/>
                      <a:pt x="6" y="2"/>
                      <a:pt x="7" y="4"/>
                    </a:cubicBezTo>
                    <a:cubicBezTo>
                      <a:pt x="10" y="3"/>
                      <a:pt x="13" y="3"/>
                      <a:pt x="13" y="1"/>
                    </a:cubicBezTo>
                    <a:cubicBezTo>
                      <a:pt x="19" y="2"/>
                      <a:pt x="11" y="7"/>
                      <a:pt x="7" y="8"/>
                    </a:cubicBezTo>
                    <a:cubicBezTo>
                      <a:pt x="8" y="5"/>
                      <a:pt x="6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9" name="Freeform 199"/>
              <p:cNvSpPr/>
              <p:nvPr/>
            </p:nvSpPr>
            <p:spPr bwMode="auto">
              <a:xfrm>
                <a:off x="4999" y="1554"/>
                <a:ext cx="21" cy="11"/>
              </a:xfrm>
              <a:custGeom>
                <a:avLst/>
                <a:gdLst>
                  <a:gd name="T0" fmla="*/ 5 w 30"/>
                  <a:gd name="T1" fmla="*/ 8 h 15"/>
                  <a:gd name="T2" fmla="*/ 4 w 30"/>
                  <a:gd name="T3" fmla="*/ 6 h 15"/>
                  <a:gd name="T4" fmla="*/ 30 w 30"/>
                  <a:gd name="T5" fmla="*/ 0 h 15"/>
                  <a:gd name="T6" fmla="*/ 0 w 30"/>
                  <a:gd name="T7" fmla="*/ 7 h 15"/>
                  <a:gd name="T8" fmla="*/ 5 w 30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5">
                    <a:moveTo>
                      <a:pt x="5" y="8"/>
                    </a:moveTo>
                    <a:cubicBezTo>
                      <a:pt x="7" y="7"/>
                      <a:pt x="6" y="6"/>
                      <a:pt x="4" y="6"/>
                    </a:cubicBezTo>
                    <a:cubicBezTo>
                      <a:pt x="9" y="2"/>
                      <a:pt x="25" y="3"/>
                      <a:pt x="30" y="0"/>
                    </a:cubicBezTo>
                    <a:cubicBezTo>
                      <a:pt x="30" y="0"/>
                      <a:pt x="2" y="15"/>
                      <a:pt x="0" y="7"/>
                    </a:cubicBezTo>
                    <a:cubicBezTo>
                      <a:pt x="3" y="6"/>
                      <a:pt x="4" y="6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0" name="Freeform 200"/>
              <p:cNvSpPr/>
              <p:nvPr/>
            </p:nvSpPr>
            <p:spPr bwMode="auto">
              <a:xfrm>
                <a:off x="5009" y="1554"/>
                <a:ext cx="55" cy="13"/>
              </a:xfrm>
              <a:custGeom>
                <a:avLst/>
                <a:gdLst>
                  <a:gd name="T0" fmla="*/ 21 w 79"/>
                  <a:gd name="T1" fmla="*/ 7 h 20"/>
                  <a:gd name="T2" fmla="*/ 40 w 79"/>
                  <a:gd name="T3" fmla="*/ 13 h 20"/>
                  <a:gd name="T4" fmla="*/ 79 w 79"/>
                  <a:gd name="T5" fmla="*/ 5 h 20"/>
                  <a:gd name="T6" fmla="*/ 24 w 79"/>
                  <a:gd name="T7" fmla="*/ 11 h 20"/>
                  <a:gd name="T8" fmla="*/ 0 w 79"/>
                  <a:gd name="T9" fmla="*/ 13 h 20"/>
                  <a:gd name="T10" fmla="*/ 63 w 79"/>
                  <a:gd name="T11" fmla="*/ 0 h 20"/>
                  <a:gd name="T12" fmla="*/ 21 w 79"/>
                  <a:gd name="T13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20">
                    <a:moveTo>
                      <a:pt x="21" y="7"/>
                    </a:moveTo>
                    <a:cubicBezTo>
                      <a:pt x="19" y="11"/>
                      <a:pt x="34" y="11"/>
                      <a:pt x="40" y="13"/>
                    </a:cubicBezTo>
                    <a:cubicBezTo>
                      <a:pt x="39" y="9"/>
                      <a:pt x="63" y="8"/>
                      <a:pt x="79" y="5"/>
                    </a:cubicBezTo>
                    <a:cubicBezTo>
                      <a:pt x="72" y="11"/>
                      <a:pt x="31" y="20"/>
                      <a:pt x="24" y="11"/>
                    </a:cubicBezTo>
                    <a:cubicBezTo>
                      <a:pt x="12" y="12"/>
                      <a:pt x="11" y="13"/>
                      <a:pt x="0" y="13"/>
                    </a:cubicBezTo>
                    <a:cubicBezTo>
                      <a:pt x="14" y="6"/>
                      <a:pt x="48" y="2"/>
                      <a:pt x="63" y="0"/>
                    </a:cubicBezTo>
                    <a:cubicBezTo>
                      <a:pt x="60" y="5"/>
                      <a:pt x="32" y="5"/>
                      <a:pt x="2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1" name="Freeform 201"/>
              <p:cNvSpPr/>
              <p:nvPr/>
            </p:nvSpPr>
            <p:spPr bwMode="auto">
              <a:xfrm>
                <a:off x="4993" y="1141"/>
                <a:ext cx="37" cy="8"/>
              </a:xfrm>
              <a:custGeom>
                <a:avLst/>
                <a:gdLst>
                  <a:gd name="T0" fmla="*/ 10 w 54"/>
                  <a:gd name="T1" fmla="*/ 10 h 12"/>
                  <a:gd name="T2" fmla="*/ 9 w 54"/>
                  <a:gd name="T3" fmla="*/ 4 h 12"/>
                  <a:gd name="T4" fmla="*/ 20 w 54"/>
                  <a:gd name="T5" fmla="*/ 3 h 12"/>
                  <a:gd name="T6" fmla="*/ 23 w 54"/>
                  <a:gd name="T7" fmla="*/ 8 h 12"/>
                  <a:gd name="T8" fmla="*/ 34 w 54"/>
                  <a:gd name="T9" fmla="*/ 1 h 12"/>
                  <a:gd name="T10" fmla="*/ 30 w 54"/>
                  <a:gd name="T11" fmla="*/ 6 h 12"/>
                  <a:gd name="T12" fmla="*/ 54 w 54"/>
                  <a:gd name="T13" fmla="*/ 3 h 12"/>
                  <a:gd name="T14" fmla="*/ 41 w 54"/>
                  <a:gd name="T15" fmla="*/ 4 h 12"/>
                  <a:gd name="T16" fmla="*/ 35 w 54"/>
                  <a:gd name="T17" fmla="*/ 12 h 12"/>
                  <a:gd name="T18" fmla="*/ 26 w 54"/>
                  <a:gd name="T19" fmla="*/ 12 h 12"/>
                  <a:gd name="T20" fmla="*/ 32 w 54"/>
                  <a:gd name="T21" fmla="*/ 10 h 12"/>
                  <a:gd name="T22" fmla="*/ 10 w 54"/>
                  <a:gd name="T2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12">
                    <a:moveTo>
                      <a:pt x="10" y="10"/>
                    </a:moveTo>
                    <a:cubicBezTo>
                      <a:pt x="0" y="9"/>
                      <a:pt x="10" y="8"/>
                      <a:pt x="9" y="4"/>
                    </a:cubicBezTo>
                    <a:cubicBezTo>
                      <a:pt x="12" y="4"/>
                      <a:pt x="16" y="3"/>
                      <a:pt x="20" y="3"/>
                    </a:cubicBezTo>
                    <a:cubicBezTo>
                      <a:pt x="16" y="6"/>
                      <a:pt x="21" y="5"/>
                      <a:pt x="23" y="8"/>
                    </a:cubicBezTo>
                    <a:cubicBezTo>
                      <a:pt x="30" y="7"/>
                      <a:pt x="23" y="0"/>
                      <a:pt x="34" y="1"/>
                    </a:cubicBezTo>
                    <a:cubicBezTo>
                      <a:pt x="35" y="4"/>
                      <a:pt x="30" y="4"/>
                      <a:pt x="30" y="6"/>
                    </a:cubicBezTo>
                    <a:cubicBezTo>
                      <a:pt x="37" y="2"/>
                      <a:pt x="46" y="0"/>
                      <a:pt x="54" y="3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9" y="7"/>
                      <a:pt x="36" y="9"/>
                      <a:pt x="35" y="12"/>
                    </a:cubicBezTo>
                    <a:cubicBezTo>
                      <a:pt x="33" y="12"/>
                      <a:pt x="30" y="12"/>
                      <a:pt x="26" y="12"/>
                    </a:cubicBezTo>
                    <a:cubicBezTo>
                      <a:pt x="26" y="10"/>
                      <a:pt x="30" y="10"/>
                      <a:pt x="32" y="10"/>
                    </a:cubicBezTo>
                    <a:cubicBezTo>
                      <a:pt x="28" y="10"/>
                      <a:pt x="11" y="5"/>
                      <a:pt x="1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2" name="Freeform 202"/>
              <p:cNvSpPr/>
              <p:nvPr/>
            </p:nvSpPr>
            <p:spPr bwMode="auto">
              <a:xfrm>
                <a:off x="5066" y="1547"/>
                <a:ext cx="11" cy="9"/>
              </a:xfrm>
              <a:custGeom>
                <a:avLst/>
                <a:gdLst>
                  <a:gd name="T0" fmla="*/ 5 w 16"/>
                  <a:gd name="T1" fmla="*/ 7 h 13"/>
                  <a:gd name="T2" fmla="*/ 14 w 16"/>
                  <a:gd name="T3" fmla="*/ 10 h 13"/>
                  <a:gd name="T4" fmla="*/ 5 w 16"/>
                  <a:gd name="T5" fmla="*/ 13 h 13"/>
                  <a:gd name="T6" fmla="*/ 0 w 16"/>
                  <a:gd name="T7" fmla="*/ 9 h 13"/>
                  <a:gd name="T8" fmla="*/ 13 w 16"/>
                  <a:gd name="T9" fmla="*/ 0 h 13"/>
                  <a:gd name="T10" fmla="*/ 5 w 16"/>
                  <a:gd name="T1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3">
                    <a:moveTo>
                      <a:pt x="5" y="7"/>
                    </a:moveTo>
                    <a:cubicBezTo>
                      <a:pt x="7" y="9"/>
                      <a:pt x="11" y="9"/>
                      <a:pt x="14" y="10"/>
                    </a:cubicBezTo>
                    <a:cubicBezTo>
                      <a:pt x="14" y="12"/>
                      <a:pt x="9" y="12"/>
                      <a:pt x="5" y="13"/>
                    </a:cubicBezTo>
                    <a:cubicBezTo>
                      <a:pt x="8" y="10"/>
                      <a:pt x="6" y="8"/>
                      <a:pt x="0" y="9"/>
                    </a:cubicBezTo>
                    <a:cubicBezTo>
                      <a:pt x="5" y="6"/>
                      <a:pt x="4" y="1"/>
                      <a:pt x="13" y="0"/>
                    </a:cubicBezTo>
                    <a:cubicBezTo>
                      <a:pt x="16" y="5"/>
                      <a:pt x="7" y="5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3" name="Freeform 203"/>
              <p:cNvSpPr/>
              <p:nvPr/>
            </p:nvSpPr>
            <p:spPr bwMode="auto">
              <a:xfrm>
                <a:off x="5086" y="1538"/>
                <a:ext cx="12" cy="4"/>
              </a:xfrm>
              <a:custGeom>
                <a:avLst/>
                <a:gdLst>
                  <a:gd name="T0" fmla="*/ 0 w 17"/>
                  <a:gd name="T1" fmla="*/ 4 h 6"/>
                  <a:gd name="T2" fmla="*/ 17 w 17"/>
                  <a:gd name="T3" fmla="*/ 1 h 6"/>
                  <a:gd name="T4" fmla="*/ 0 w 17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">
                    <a:moveTo>
                      <a:pt x="0" y="4"/>
                    </a:moveTo>
                    <a:cubicBezTo>
                      <a:pt x="5" y="0"/>
                      <a:pt x="13" y="4"/>
                      <a:pt x="17" y="1"/>
                    </a:cubicBezTo>
                    <a:cubicBezTo>
                      <a:pt x="16" y="6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4" name="Freeform 204"/>
              <p:cNvSpPr/>
              <p:nvPr/>
            </p:nvSpPr>
            <p:spPr bwMode="auto">
              <a:xfrm>
                <a:off x="5037" y="1138"/>
                <a:ext cx="18" cy="7"/>
              </a:xfrm>
              <a:custGeom>
                <a:avLst/>
                <a:gdLst>
                  <a:gd name="T0" fmla="*/ 0 w 26"/>
                  <a:gd name="T1" fmla="*/ 5 h 11"/>
                  <a:gd name="T2" fmla="*/ 10 w 26"/>
                  <a:gd name="T3" fmla="*/ 7 h 11"/>
                  <a:gd name="T4" fmla="*/ 11 w 26"/>
                  <a:gd name="T5" fmla="*/ 1 h 11"/>
                  <a:gd name="T6" fmla="*/ 20 w 26"/>
                  <a:gd name="T7" fmla="*/ 0 h 11"/>
                  <a:gd name="T8" fmla="*/ 26 w 26"/>
                  <a:gd name="T9" fmla="*/ 6 h 11"/>
                  <a:gd name="T10" fmla="*/ 0 w 26"/>
                  <a:gd name="T11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1">
                    <a:moveTo>
                      <a:pt x="0" y="5"/>
                    </a:moveTo>
                    <a:cubicBezTo>
                      <a:pt x="5" y="4"/>
                      <a:pt x="9" y="5"/>
                      <a:pt x="10" y="7"/>
                    </a:cubicBezTo>
                    <a:cubicBezTo>
                      <a:pt x="16" y="5"/>
                      <a:pt x="12" y="5"/>
                      <a:pt x="11" y="1"/>
                    </a:cubicBezTo>
                    <a:cubicBezTo>
                      <a:pt x="14" y="1"/>
                      <a:pt x="17" y="0"/>
                      <a:pt x="20" y="0"/>
                    </a:cubicBezTo>
                    <a:cubicBezTo>
                      <a:pt x="9" y="6"/>
                      <a:pt x="25" y="2"/>
                      <a:pt x="26" y="6"/>
                    </a:cubicBezTo>
                    <a:cubicBezTo>
                      <a:pt x="16" y="5"/>
                      <a:pt x="6" y="11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5" name="Freeform 206"/>
            <p:cNvSpPr/>
            <p:nvPr/>
          </p:nvSpPr>
          <p:spPr bwMode="auto">
            <a:xfrm>
              <a:off x="8039100" y="1801813"/>
              <a:ext cx="25400" cy="7938"/>
            </a:xfrm>
            <a:custGeom>
              <a:avLst/>
              <a:gdLst>
                <a:gd name="T0" fmla="*/ 18 w 24"/>
                <a:gd name="T1" fmla="*/ 2 h 7"/>
                <a:gd name="T2" fmla="*/ 0 w 24"/>
                <a:gd name="T3" fmla="*/ 4 h 7"/>
                <a:gd name="T4" fmla="*/ 4 w 24"/>
                <a:gd name="T5" fmla="*/ 0 h 7"/>
                <a:gd name="T6" fmla="*/ 18 w 24"/>
                <a:gd name="T7" fmla="*/ 7 h 7"/>
                <a:gd name="T8" fmla="*/ 18 w 24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">
                  <a:moveTo>
                    <a:pt x="18" y="2"/>
                  </a:moveTo>
                  <a:cubicBezTo>
                    <a:pt x="9" y="2"/>
                    <a:pt x="4" y="6"/>
                    <a:pt x="0" y="4"/>
                  </a:cubicBezTo>
                  <a:cubicBezTo>
                    <a:pt x="0" y="3"/>
                    <a:pt x="3" y="2"/>
                    <a:pt x="4" y="0"/>
                  </a:cubicBezTo>
                  <a:cubicBezTo>
                    <a:pt x="9" y="1"/>
                    <a:pt x="24" y="0"/>
                    <a:pt x="18" y="7"/>
                  </a:cubicBezTo>
                  <a:cubicBezTo>
                    <a:pt x="15" y="6"/>
                    <a:pt x="19" y="5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" name="Freeform 207"/>
            <p:cNvSpPr/>
            <p:nvPr/>
          </p:nvSpPr>
          <p:spPr bwMode="auto">
            <a:xfrm>
              <a:off x="8086725" y="2057400"/>
              <a:ext cx="31750" cy="9525"/>
            </a:xfrm>
            <a:custGeom>
              <a:avLst/>
              <a:gdLst>
                <a:gd name="T0" fmla="*/ 26 w 28"/>
                <a:gd name="T1" fmla="*/ 0 h 9"/>
                <a:gd name="T2" fmla="*/ 11 w 28"/>
                <a:gd name="T3" fmla="*/ 5 h 9"/>
                <a:gd name="T4" fmla="*/ 26 w 28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9">
                  <a:moveTo>
                    <a:pt x="26" y="0"/>
                  </a:moveTo>
                  <a:cubicBezTo>
                    <a:pt x="28" y="4"/>
                    <a:pt x="0" y="9"/>
                    <a:pt x="11" y="5"/>
                  </a:cubicBezTo>
                  <a:cubicBezTo>
                    <a:pt x="18" y="4"/>
                    <a:pt x="1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" name="Freeform 208"/>
            <p:cNvSpPr/>
            <p:nvPr/>
          </p:nvSpPr>
          <p:spPr bwMode="auto">
            <a:xfrm>
              <a:off x="8116888" y="2058988"/>
              <a:ext cx="23812" cy="6350"/>
            </a:xfrm>
            <a:custGeom>
              <a:avLst/>
              <a:gdLst>
                <a:gd name="T0" fmla="*/ 0 w 22"/>
                <a:gd name="T1" fmla="*/ 5 h 6"/>
                <a:gd name="T2" fmla="*/ 22 w 22"/>
                <a:gd name="T3" fmla="*/ 2 h 6"/>
                <a:gd name="T4" fmla="*/ 0 w 22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6">
                  <a:moveTo>
                    <a:pt x="0" y="5"/>
                  </a:moveTo>
                  <a:cubicBezTo>
                    <a:pt x="4" y="0"/>
                    <a:pt x="16" y="3"/>
                    <a:pt x="22" y="2"/>
                  </a:cubicBezTo>
                  <a:cubicBezTo>
                    <a:pt x="19" y="6"/>
                    <a:pt x="9" y="2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" name="Freeform 209"/>
            <p:cNvSpPr/>
            <p:nvPr/>
          </p:nvSpPr>
          <p:spPr bwMode="auto">
            <a:xfrm>
              <a:off x="8124825" y="1800225"/>
              <a:ext cx="36512" cy="12700"/>
            </a:xfrm>
            <a:custGeom>
              <a:avLst/>
              <a:gdLst>
                <a:gd name="T0" fmla="*/ 7 w 33"/>
                <a:gd name="T1" fmla="*/ 11 h 11"/>
                <a:gd name="T2" fmla="*/ 0 w 33"/>
                <a:gd name="T3" fmla="*/ 6 h 11"/>
                <a:gd name="T4" fmla="*/ 33 w 33"/>
                <a:gd name="T5" fmla="*/ 0 h 11"/>
                <a:gd name="T6" fmla="*/ 30 w 33"/>
                <a:gd name="T7" fmla="*/ 8 h 11"/>
                <a:gd name="T8" fmla="*/ 23 w 33"/>
                <a:gd name="T9" fmla="*/ 9 h 11"/>
                <a:gd name="T10" fmla="*/ 30 w 33"/>
                <a:gd name="T11" fmla="*/ 7 h 11"/>
                <a:gd name="T12" fmla="*/ 7 w 3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">
                  <a:moveTo>
                    <a:pt x="7" y="11"/>
                  </a:moveTo>
                  <a:cubicBezTo>
                    <a:pt x="5" y="9"/>
                    <a:pt x="0" y="10"/>
                    <a:pt x="0" y="6"/>
                  </a:cubicBezTo>
                  <a:cubicBezTo>
                    <a:pt x="16" y="3"/>
                    <a:pt x="22" y="4"/>
                    <a:pt x="33" y="0"/>
                  </a:cubicBezTo>
                  <a:cubicBezTo>
                    <a:pt x="29" y="4"/>
                    <a:pt x="32" y="4"/>
                    <a:pt x="30" y="8"/>
                  </a:cubicBezTo>
                  <a:cubicBezTo>
                    <a:pt x="28" y="8"/>
                    <a:pt x="25" y="9"/>
                    <a:pt x="23" y="9"/>
                  </a:cubicBezTo>
                  <a:cubicBezTo>
                    <a:pt x="23" y="7"/>
                    <a:pt x="27" y="7"/>
                    <a:pt x="30" y="7"/>
                  </a:cubicBezTo>
                  <a:cubicBezTo>
                    <a:pt x="27" y="2"/>
                    <a:pt x="7" y="6"/>
                    <a:pt x="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9" name="Freeform 210"/>
            <p:cNvSpPr/>
            <p:nvPr/>
          </p:nvSpPr>
          <p:spPr bwMode="auto">
            <a:xfrm>
              <a:off x="8166100" y="1758950"/>
              <a:ext cx="30162" cy="4763"/>
            </a:xfrm>
            <a:custGeom>
              <a:avLst/>
              <a:gdLst>
                <a:gd name="T0" fmla="*/ 0 w 27"/>
                <a:gd name="T1" fmla="*/ 3 h 4"/>
                <a:gd name="T2" fmla="*/ 27 w 27"/>
                <a:gd name="T3" fmla="*/ 0 h 4"/>
                <a:gd name="T4" fmla="*/ 0 w 27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4">
                  <a:moveTo>
                    <a:pt x="0" y="3"/>
                  </a:moveTo>
                  <a:cubicBezTo>
                    <a:pt x="7" y="0"/>
                    <a:pt x="15" y="3"/>
                    <a:pt x="27" y="0"/>
                  </a:cubicBezTo>
                  <a:cubicBezTo>
                    <a:pt x="20" y="4"/>
                    <a:pt x="9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" name="Freeform 211"/>
            <p:cNvSpPr/>
            <p:nvPr/>
          </p:nvSpPr>
          <p:spPr bwMode="auto">
            <a:xfrm>
              <a:off x="8172450" y="1681163"/>
              <a:ext cx="17462" cy="14288"/>
            </a:xfrm>
            <a:custGeom>
              <a:avLst/>
              <a:gdLst>
                <a:gd name="T0" fmla="*/ 12 w 17"/>
                <a:gd name="T1" fmla="*/ 11 h 13"/>
                <a:gd name="T2" fmla="*/ 0 w 17"/>
                <a:gd name="T3" fmla="*/ 10 h 13"/>
                <a:gd name="T4" fmla="*/ 10 w 17"/>
                <a:gd name="T5" fmla="*/ 0 h 13"/>
                <a:gd name="T6" fmla="*/ 12 w 17"/>
                <a:gd name="T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2" y="11"/>
                  </a:moveTo>
                  <a:cubicBezTo>
                    <a:pt x="5" y="13"/>
                    <a:pt x="8" y="7"/>
                    <a:pt x="0" y="10"/>
                  </a:cubicBezTo>
                  <a:cubicBezTo>
                    <a:pt x="2" y="6"/>
                    <a:pt x="10" y="5"/>
                    <a:pt x="10" y="0"/>
                  </a:cubicBezTo>
                  <a:cubicBezTo>
                    <a:pt x="17" y="4"/>
                    <a:pt x="0" y="7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Freeform 212"/>
            <p:cNvSpPr/>
            <p:nvPr/>
          </p:nvSpPr>
          <p:spPr bwMode="auto">
            <a:xfrm>
              <a:off x="8193088" y="1770063"/>
              <a:ext cx="36512" cy="7938"/>
            </a:xfrm>
            <a:custGeom>
              <a:avLst/>
              <a:gdLst>
                <a:gd name="T0" fmla="*/ 1 w 32"/>
                <a:gd name="T1" fmla="*/ 1 h 8"/>
                <a:gd name="T2" fmla="*/ 22 w 32"/>
                <a:gd name="T3" fmla="*/ 3 h 8"/>
                <a:gd name="T4" fmla="*/ 22 w 32"/>
                <a:gd name="T5" fmla="*/ 0 h 8"/>
                <a:gd name="T6" fmla="*/ 1 w 32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8">
                  <a:moveTo>
                    <a:pt x="1" y="1"/>
                  </a:moveTo>
                  <a:cubicBezTo>
                    <a:pt x="6" y="4"/>
                    <a:pt x="16" y="2"/>
                    <a:pt x="22" y="3"/>
                  </a:cubicBezTo>
                  <a:cubicBezTo>
                    <a:pt x="22" y="2"/>
                    <a:pt x="22" y="1"/>
                    <a:pt x="22" y="0"/>
                  </a:cubicBezTo>
                  <a:cubicBezTo>
                    <a:pt x="32" y="4"/>
                    <a:pt x="0" y="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Freeform 213"/>
            <p:cNvSpPr/>
            <p:nvPr/>
          </p:nvSpPr>
          <p:spPr bwMode="auto">
            <a:xfrm>
              <a:off x="8226425" y="1704975"/>
              <a:ext cx="26987" cy="11113"/>
            </a:xfrm>
            <a:custGeom>
              <a:avLst/>
              <a:gdLst>
                <a:gd name="T0" fmla="*/ 2 w 25"/>
                <a:gd name="T1" fmla="*/ 6 h 10"/>
                <a:gd name="T2" fmla="*/ 3 w 25"/>
                <a:gd name="T3" fmla="*/ 0 h 10"/>
                <a:gd name="T4" fmla="*/ 17 w 25"/>
                <a:gd name="T5" fmla="*/ 4 h 10"/>
                <a:gd name="T6" fmla="*/ 14 w 25"/>
                <a:gd name="T7" fmla="*/ 9 h 10"/>
                <a:gd name="T8" fmla="*/ 2 w 25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">
                  <a:moveTo>
                    <a:pt x="2" y="6"/>
                  </a:moveTo>
                  <a:cubicBezTo>
                    <a:pt x="0" y="3"/>
                    <a:pt x="3" y="2"/>
                    <a:pt x="3" y="0"/>
                  </a:cubicBezTo>
                  <a:cubicBezTo>
                    <a:pt x="8" y="1"/>
                    <a:pt x="9" y="10"/>
                    <a:pt x="17" y="4"/>
                  </a:cubicBezTo>
                  <a:cubicBezTo>
                    <a:pt x="25" y="5"/>
                    <a:pt x="13" y="7"/>
                    <a:pt x="14" y="9"/>
                  </a:cubicBezTo>
                  <a:cubicBezTo>
                    <a:pt x="10" y="8"/>
                    <a:pt x="8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3" name="Freeform 214"/>
            <p:cNvSpPr/>
            <p:nvPr/>
          </p:nvSpPr>
          <p:spPr bwMode="auto">
            <a:xfrm>
              <a:off x="8240713" y="1763713"/>
              <a:ext cx="52387" cy="25400"/>
            </a:xfrm>
            <a:custGeom>
              <a:avLst/>
              <a:gdLst>
                <a:gd name="T0" fmla="*/ 0 w 48"/>
                <a:gd name="T1" fmla="*/ 6 h 23"/>
                <a:gd name="T2" fmla="*/ 21 w 48"/>
                <a:gd name="T3" fmla="*/ 5 h 23"/>
                <a:gd name="T4" fmla="*/ 19 w 48"/>
                <a:gd name="T5" fmla="*/ 10 h 23"/>
                <a:gd name="T6" fmla="*/ 33 w 48"/>
                <a:gd name="T7" fmla="*/ 12 h 23"/>
                <a:gd name="T8" fmla="*/ 37 w 48"/>
                <a:gd name="T9" fmla="*/ 9 h 23"/>
                <a:gd name="T10" fmla="*/ 47 w 48"/>
                <a:gd name="T11" fmla="*/ 14 h 23"/>
                <a:gd name="T12" fmla="*/ 25 w 48"/>
                <a:gd name="T13" fmla="*/ 16 h 23"/>
                <a:gd name="T14" fmla="*/ 24 w 48"/>
                <a:gd name="T15" fmla="*/ 12 h 23"/>
                <a:gd name="T16" fmla="*/ 13 w 48"/>
                <a:gd name="T17" fmla="*/ 12 h 23"/>
                <a:gd name="T18" fmla="*/ 11 w 48"/>
                <a:gd name="T19" fmla="*/ 19 h 23"/>
                <a:gd name="T20" fmla="*/ 18 w 48"/>
                <a:gd name="T21" fmla="*/ 23 h 23"/>
                <a:gd name="T22" fmla="*/ 4 w 48"/>
                <a:gd name="T23" fmla="*/ 20 h 23"/>
                <a:gd name="T24" fmla="*/ 5 w 48"/>
                <a:gd name="T25" fmla="*/ 10 h 23"/>
                <a:gd name="T26" fmla="*/ 17 w 48"/>
                <a:gd name="T27" fmla="*/ 8 h 23"/>
                <a:gd name="T28" fmla="*/ 0 w 48"/>
                <a:gd name="T2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3">
                  <a:moveTo>
                    <a:pt x="0" y="6"/>
                  </a:moveTo>
                  <a:cubicBezTo>
                    <a:pt x="3" y="0"/>
                    <a:pt x="15" y="5"/>
                    <a:pt x="21" y="5"/>
                  </a:cubicBezTo>
                  <a:cubicBezTo>
                    <a:pt x="20" y="6"/>
                    <a:pt x="19" y="8"/>
                    <a:pt x="19" y="10"/>
                  </a:cubicBezTo>
                  <a:cubicBezTo>
                    <a:pt x="28" y="5"/>
                    <a:pt x="26" y="12"/>
                    <a:pt x="33" y="12"/>
                  </a:cubicBezTo>
                  <a:cubicBezTo>
                    <a:pt x="36" y="12"/>
                    <a:pt x="34" y="9"/>
                    <a:pt x="37" y="9"/>
                  </a:cubicBezTo>
                  <a:cubicBezTo>
                    <a:pt x="44" y="8"/>
                    <a:pt x="48" y="9"/>
                    <a:pt x="47" y="14"/>
                  </a:cubicBezTo>
                  <a:cubicBezTo>
                    <a:pt x="35" y="13"/>
                    <a:pt x="37" y="13"/>
                    <a:pt x="25" y="16"/>
                  </a:cubicBezTo>
                  <a:cubicBezTo>
                    <a:pt x="24" y="15"/>
                    <a:pt x="24" y="13"/>
                    <a:pt x="24" y="12"/>
                  </a:cubicBezTo>
                  <a:cubicBezTo>
                    <a:pt x="19" y="13"/>
                    <a:pt x="15" y="13"/>
                    <a:pt x="13" y="12"/>
                  </a:cubicBezTo>
                  <a:cubicBezTo>
                    <a:pt x="14" y="15"/>
                    <a:pt x="16" y="17"/>
                    <a:pt x="11" y="19"/>
                  </a:cubicBezTo>
                  <a:cubicBezTo>
                    <a:pt x="11" y="23"/>
                    <a:pt x="21" y="17"/>
                    <a:pt x="18" y="23"/>
                  </a:cubicBezTo>
                  <a:cubicBezTo>
                    <a:pt x="14" y="22"/>
                    <a:pt x="9" y="21"/>
                    <a:pt x="4" y="20"/>
                  </a:cubicBezTo>
                  <a:cubicBezTo>
                    <a:pt x="14" y="17"/>
                    <a:pt x="8" y="15"/>
                    <a:pt x="5" y="10"/>
                  </a:cubicBezTo>
                  <a:cubicBezTo>
                    <a:pt x="10" y="12"/>
                    <a:pt x="11" y="9"/>
                    <a:pt x="17" y="8"/>
                  </a:cubicBezTo>
                  <a:cubicBezTo>
                    <a:pt x="17" y="3"/>
                    <a:pt x="8" y="5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4" name="Freeform 215"/>
            <p:cNvSpPr/>
            <p:nvPr/>
          </p:nvSpPr>
          <p:spPr bwMode="auto">
            <a:xfrm>
              <a:off x="8240713" y="1703388"/>
              <a:ext cx="20637" cy="4763"/>
            </a:xfrm>
            <a:custGeom>
              <a:avLst/>
              <a:gdLst>
                <a:gd name="T0" fmla="*/ 0 w 19"/>
                <a:gd name="T1" fmla="*/ 0 h 5"/>
                <a:gd name="T2" fmla="*/ 14 w 19"/>
                <a:gd name="T3" fmla="*/ 0 h 5"/>
                <a:gd name="T4" fmla="*/ 19 w 19"/>
                <a:gd name="T5" fmla="*/ 4 h 5"/>
                <a:gd name="T6" fmla="*/ 0 w 1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5">
                  <a:moveTo>
                    <a:pt x="0" y="0"/>
                  </a:moveTo>
                  <a:cubicBezTo>
                    <a:pt x="7" y="1"/>
                    <a:pt x="8" y="2"/>
                    <a:pt x="14" y="0"/>
                  </a:cubicBezTo>
                  <a:cubicBezTo>
                    <a:pt x="14" y="2"/>
                    <a:pt x="16" y="3"/>
                    <a:pt x="19" y="4"/>
                  </a:cubicBezTo>
                  <a:cubicBezTo>
                    <a:pt x="19" y="4"/>
                    <a:pt x="1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5" name="Freeform 216"/>
            <p:cNvSpPr/>
            <p:nvPr/>
          </p:nvSpPr>
          <p:spPr bwMode="auto">
            <a:xfrm>
              <a:off x="8288338" y="1765300"/>
              <a:ext cx="23812" cy="19050"/>
            </a:xfrm>
            <a:custGeom>
              <a:avLst/>
              <a:gdLst>
                <a:gd name="T0" fmla="*/ 0 w 21"/>
                <a:gd name="T1" fmla="*/ 6 h 17"/>
                <a:gd name="T2" fmla="*/ 14 w 21"/>
                <a:gd name="T3" fmla="*/ 10 h 17"/>
                <a:gd name="T4" fmla="*/ 21 w 21"/>
                <a:gd name="T5" fmla="*/ 6 h 17"/>
                <a:gd name="T6" fmla="*/ 0 w 21"/>
                <a:gd name="T7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7">
                  <a:moveTo>
                    <a:pt x="0" y="6"/>
                  </a:moveTo>
                  <a:cubicBezTo>
                    <a:pt x="6" y="0"/>
                    <a:pt x="12" y="7"/>
                    <a:pt x="14" y="10"/>
                  </a:cubicBezTo>
                  <a:cubicBezTo>
                    <a:pt x="16" y="9"/>
                    <a:pt x="16" y="6"/>
                    <a:pt x="21" y="6"/>
                  </a:cubicBezTo>
                  <a:cubicBezTo>
                    <a:pt x="17" y="17"/>
                    <a:pt x="8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6" name="Freeform 217"/>
            <p:cNvSpPr/>
            <p:nvPr/>
          </p:nvSpPr>
          <p:spPr bwMode="auto">
            <a:xfrm>
              <a:off x="8521700" y="2465388"/>
              <a:ext cx="31750" cy="4763"/>
            </a:xfrm>
            <a:custGeom>
              <a:avLst/>
              <a:gdLst>
                <a:gd name="T0" fmla="*/ 0 w 29"/>
                <a:gd name="T1" fmla="*/ 2 h 4"/>
                <a:gd name="T2" fmla="*/ 29 w 29"/>
                <a:gd name="T3" fmla="*/ 1 h 4"/>
                <a:gd name="T4" fmla="*/ 0 w 29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4">
                  <a:moveTo>
                    <a:pt x="0" y="2"/>
                  </a:moveTo>
                  <a:cubicBezTo>
                    <a:pt x="4" y="0"/>
                    <a:pt x="20" y="1"/>
                    <a:pt x="29" y="1"/>
                  </a:cubicBezTo>
                  <a:cubicBezTo>
                    <a:pt x="23" y="4"/>
                    <a:pt x="8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7" name="Freeform 218"/>
            <p:cNvSpPr/>
            <p:nvPr/>
          </p:nvSpPr>
          <p:spPr bwMode="auto">
            <a:xfrm>
              <a:off x="8491538" y="2079625"/>
              <a:ext cx="25400" cy="11113"/>
            </a:xfrm>
            <a:custGeom>
              <a:avLst/>
              <a:gdLst>
                <a:gd name="T0" fmla="*/ 19 w 22"/>
                <a:gd name="T1" fmla="*/ 6 h 10"/>
                <a:gd name="T2" fmla="*/ 14 w 22"/>
                <a:gd name="T3" fmla="*/ 8 h 10"/>
                <a:gd name="T4" fmla="*/ 11 w 22"/>
                <a:gd name="T5" fmla="*/ 1 h 10"/>
                <a:gd name="T6" fmla="*/ 18 w 22"/>
                <a:gd name="T7" fmla="*/ 2 h 10"/>
                <a:gd name="T8" fmla="*/ 19 w 22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">
                  <a:moveTo>
                    <a:pt x="19" y="6"/>
                  </a:moveTo>
                  <a:cubicBezTo>
                    <a:pt x="14" y="6"/>
                    <a:pt x="11" y="8"/>
                    <a:pt x="14" y="8"/>
                  </a:cubicBezTo>
                  <a:cubicBezTo>
                    <a:pt x="3" y="10"/>
                    <a:pt x="0" y="6"/>
                    <a:pt x="11" y="1"/>
                  </a:cubicBezTo>
                  <a:cubicBezTo>
                    <a:pt x="14" y="0"/>
                    <a:pt x="17" y="7"/>
                    <a:pt x="18" y="2"/>
                  </a:cubicBezTo>
                  <a:cubicBezTo>
                    <a:pt x="22" y="2"/>
                    <a:pt x="17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8" name="Freeform 219"/>
            <p:cNvSpPr/>
            <p:nvPr/>
          </p:nvSpPr>
          <p:spPr bwMode="auto">
            <a:xfrm>
              <a:off x="8596313" y="2073275"/>
              <a:ext cx="14287" cy="7938"/>
            </a:xfrm>
            <a:custGeom>
              <a:avLst/>
              <a:gdLst>
                <a:gd name="T0" fmla="*/ 0 w 13"/>
                <a:gd name="T1" fmla="*/ 5 h 8"/>
                <a:gd name="T2" fmla="*/ 3 w 13"/>
                <a:gd name="T3" fmla="*/ 5 h 8"/>
                <a:gd name="T4" fmla="*/ 13 w 13"/>
                <a:gd name="T5" fmla="*/ 1 h 8"/>
                <a:gd name="T6" fmla="*/ 0 w 13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8">
                  <a:moveTo>
                    <a:pt x="0" y="5"/>
                  </a:moveTo>
                  <a:cubicBezTo>
                    <a:pt x="1" y="3"/>
                    <a:pt x="2" y="4"/>
                    <a:pt x="3" y="5"/>
                  </a:cubicBezTo>
                  <a:cubicBezTo>
                    <a:pt x="5" y="3"/>
                    <a:pt x="6" y="0"/>
                    <a:pt x="13" y="1"/>
                  </a:cubicBezTo>
                  <a:cubicBezTo>
                    <a:pt x="13" y="4"/>
                    <a:pt x="5" y="8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9" name="Freeform 220"/>
            <p:cNvSpPr/>
            <p:nvPr/>
          </p:nvSpPr>
          <p:spPr bwMode="auto">
            <a:xfrm>
              <a:off x="8651875" y="2446338"/>
              <a:ext cx="23812" cy="6350"/>
            </a:xfrm>
            <a:custGeom>
              <a:avLst/>
              <a:gdLst>
                <a:gd name="T0" fmla="*/ 0 w 22"/>
                <a:gd name="T1" fmla="*/ 5 h 6"/>
                <a:gd name="T2" fmla="*/ 22 w 22"/>
                <a:gd name="T3" fmla="*/ 3 h 6"/>
                <a:gd name="T4" fmla="*/ 0 w 22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6">
                  <a:moveTo>
                    <a:pt x="0" y="5"/>
                  </a:moveTo>
                  <a:cubicBezTo>
                    <a:pt x="6" y="0"/>
                    <a:pt x="14" y="3"/>
                    <a:pt x="22" y="3"/>
                  </a:cubicBezTo>
                  <a:cubicBezTo>
                    <a:pt x="20" y="6"/>
                    <a:pt x="9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0" name="Freeform 221"/>
            <p:cNvSpPr/>
            <p:nvPr/>
          </p:nvSpPr>
          <p:spPr bwMode="auto">
            <a:xfrm>
              <a:off x="8915400" y="2430463"/>
              <a:ext cx="19050" cy="7938"/>
            </a:xfrm>
            <a:custGeom>
              <a:avLst/>
              <a:gdLst>
                <a:gd name="T0" fmla="*/ 7 w 18"/>
                <a:gd name="T1" fmla="*/ 8 h 8"/>
                <a:gd name="T2" fmla="*/ 2 w 18"/>
                <a:gd name="T3" fmla="*/ 8 h 8"/>
                <a:gd name="T4" fmla="*/ 0 w 18"/>
                <a:gd name="T5" fmla="*/ 7 h 8"/>
                <a:gd name="T6" fmla="*/ 17 w 18"/>
                <a:gd name="T7" fmla="*/ 0 h 8"/>
                <a:gd name="T8" fmla="*/ 7 w 1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7" y="8"/>
                  </a:moveTo>
                  <a:cubicBezTo>
                    <a:pt x="5" y="8"/>
                    <a:pt x="4" y="8"/>
                    <a:pt x="2" y="8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6" y="5"/>
                    <a:pt x="9" y="1"/>
                    <a:pt x="17" y="0"/>
                  </a:cubicBezTo>
                  <a:cubicBezTo>
                    <a:pt x="18" y="4"/>
                    <a:pt x="8" y="1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1" name="Freeform 222"/>
            <p:cNvSpPr>
              <a:spLocks noEditPoints="1"/>
            </p:cNvSpPr>
            <p:nvPr/>
          </p:nvSpPr>
          <p:spPr bwMode="auto">
            <a:xfrm>
              <a:off x="8928100" y="2420938"/>
              <a:ext cx="177800" cy="26988"/>
            </a:xfrm>
            <a:custGeom>
              <a:avLst/>
              <a:gdLst>
                <a:gd name="T0" fmla="*/ 78 w 161"/>
                <a:gd name="T1" fmla="*/ 2 h 25"/>
                <a:gd name="T2" fmla="*/ 67 w 161"/>
                <a:gd name="T3" fmla="*/ 6 h 25"/>
                <a:gd name="T4" fmla="*/ 14 w 161"/>
                <a:gd name="T5" fmla="*/ 8 h 25"/>
                <a:gd name="T6" fmla="*/ 39 w 161"/>
                <a:gd name="T7" fmla="*/ 12 h 25"/>
                <a:gd name="T8" fmla="*/ 6 w 161"/>
                <a:gd name="T9" fmla="*/ 15 h 25"/>
                <a:gd name="T10" fmla="*/ 6 w 161"/>
                <a:gd name="T11" fmla="*/ 19 h 25"/>
                <a:gd name="T12" fmla="*/ 20 w 161"/>
                <a:gd name="T13" fmla="*/ 21 h 25"/>
                <a:gd name="T14" fmla="*/ 0 w 161"/>
                <a:gd name="T15" fmla="*/ 25 h 25"/>
                <a:gd name="T16" fmla="*/ 155 w 161"/>
                <a:gd name="T17" fmla="*/ 11 h 25"/>
                <a:gd name="T18" fmla="*/ 141 w 161"/>
                <a:gd name="T19" fmla="*/ 8 h 25"/>
                <a:gd name="T20" fmla="*/ 145 w 161"/>
                <a:gd name="T21" fmla="*/ 6 h 25"/>
                <a:gd name="T22" fmla="*/ 141 w 161"/>
                <a:gd name="T23" fmla="*/ 5 h 25"/>
                <a:gd name="T24" fmla="*/ 156 w 161"/>
                <a:gd name="T25" fmla="*/ 0 h 25"/>
                <a:gd name="T26" fmla="*/ 136 w 161"/>
                <a:gd name="T27" fmla="*/ 1 h 25"/>
                <a:gd name="T28" fmla="*/ 132 w 161"/>
                <a:gd name="T29" fmla="*/ 10 h 25"/>
                <a:gd name="T30" fmla="*/ 88 w 161"/>
                <a:gd name="T31" fmla="*/ 10 h 25"/>
                <a:gd name="T32" fmla="*/ 125 w 161"/>
                <a:gd name="T33" fmla="*/ 1 h 25"/>
                <a:gd name="T34" fmla="*/ 87 w 161"/>
                <a:gd name="T35" fmla="*/ 2 h 25"/>
                <a:gd name="T36" fmla="*/ 81 w 161"/>
                <a:gd name="T37" fmla="*/ 6 h 25"/>
                <a:gd name="T38" fmla="*/ 78 w 161"/>
                <a:gd name="T39" fmla="*/ 2 h 25"/>
                <a:gd name="T40" fmla="*/ 41 w 161"/>
                <a:gd name="T41" fmla="*/ 11 h 25"/>
                <a:gd name="T42" fmla="*/ 54 w 161"/>
                <a:gd name="T43" fmla="*/ 7 h 25"/>
                <a:gd name="T44" fmla="*/ 41 w 161"/>
                <a:gd name="T45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" h="25">
                  <a:moveTo>
                    <a:pt x="78" y="2"/>
                  </a:moveTo>
                  <a:cubicBezTo>
                    <a:pt x="74" y="6"/>
                    <a:pt x="56" y="1"/>
                    <a:pt x="67" y="6"/>
                  </a:cubicBezTo>
                  <a:cubicBezTo>
                    <a:pt x="48" y="3"/>
                    <a:pt x="32" y="3"/>
                    <a:pt x="14" y="8"/>
                  </a:cubicBezTo>
                  <a:cubicBezTo>
                    <a:pt x="29" y="7"/>
                    <a:pt x="30" y="10"/>
                    <a:pt x="39" y="12"/>
                  </a:cubicBezTo>
                  <a:cubicBezTo>
                    <a:pt x="24" y="17"/>
                    <a:pt x="15" y="7"/>
                    <a:pt x="6" y="15"/>
                  </a:cubicBezTo>
                  <a:cubicBezTo>
                    <a:pt x="9" y="15"/>
                    <a:pt x="8" y="18"/>
                    <a:pt x="6" y="19"/>
                  </a:cubicBezTo>
                  <a:cubicBezTo>
                    <a:pt x="12" y="18"/>
                    <a:pt x="19" y="17"/>
                    <a:pt x="20" y="21"/>
                  </a:cubicBezTo>
                  <a:cubicBezTo>
                    <a:pt x="18" y="23"/>
                    <a:pt x="1" y="19"/>
                    <a:pt x="0" y="25"/>
                  </a:cubicBezTo>
                  <a:cubicBezTo>
                    <a:pt x="56" y="18"/>
                    <a:pt x="100" y="16"/>
                    <a:pt x="155" y="11"/>
                  </a:cubicBezTo>
                  <a:cubicBezTo>
                    <a:pt x="151" y="10"/>
                    <a:pt x="144" y="10"/>
                    <a:pt x="141" y="8"/>
                  </a:cubicBezTo>
                  <a:cubicBezTo>
                    <a:pt x="143" y="8"/>
                    <a:pt x="145" y="8"/>
                    <a:pt x="145" y="6"/>
                  </a:cubicBezTo>
                  <a:cubicBezTo>
                    <a:pt x="144" y="6"/>
                    <a:pt x="141" y="7"/>
                    <a:pt x="141" y="5"/>
                  </a:cubicBezTo>
                  <a:cubicBezTo>
                    <a:pt x="149" y="6"/>
                    <a:pt x="161" y="2"/>
                    <a:pt x="156" y="0"/>
                  </a:cubicBezTo>
                  <a:cubicBezTo>
                    <a:pt x="152" y="5"/>
                    <a:pt x="142" y="2"/>
                    <a:pt x="136" y="1"/>
                  </a:cubicBezTo>
                  <a:cubicBezTo>
                    <a:pt x="131" y="5"/>
                    <a:pt x="141" y="8"/>
                    <a:pt x="132" y="10"/>
                  </a:cubicBezTo>
                  <a:cubicBezTo>
                    <a:pt x="118" y="7"/>
                    <a:pt x="96" y="18"/>
                    <a:pt x="88" y="10"/>
                  </a:cubicBezTo>
                  <a:cubicBezTo>
                    <a:pt x="95" y="6"/>
                    <a:pt x="120" y="12"/>
                    <a:pt x="125" y="1"/>
                  </a:cubicBezTo>
                  <a:cubicBezTo>
                    <a:pt x="112" y="2"/>
                    <a:pt x="97" y="7"/>
                    <a:pt x="87" y="2"/>
                  </a:cubicBezTo>
                  <a:cubicBezTo>
                    <a:pt x="85" y="3"/>
                    <a:pt x="83" y="5"/>
                    <a:pt x="81" y="6"/>
                  </a:cubicBezTo>
                  <a:cubicBezTo>
                    <a:pt x="72" y="5"/>
                    <a:pt x="82" y="4"/>
                    <a:pt x="78" y="2"/>
                  </a:cubicBezTo>
                  <a:close/>
                  <a:moveTo>
                    <a:pt x="41" y="11"/>
                  </a:moveTo>
                  <a:cubicBezTo>
                    <a:pt x="40" y="7"/>
                    <a:pt x="50" y="5"/>
                    <a:pt x="54" y="7"/>
                  </a:cubicBezTo>
                  <a:cubicBezTo>
                    <a:pt x="52" y="10"/>
                    <a:pt x="47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2" name="Freeform 223"/>
            <p:cNvSpPr/>
            <p:nvPr/>
          </p:nvSpPr>
          <p:spPr bwMode="auto">
            <a:xfrm>
              <a:off x="8929688" y="2366963"/>
              <a:ext cx="15875" cy="7938"/>
            </a:xfrm>
            <a:custGeom>
              <a:avLst/>
              <a:gdLst>
                <a:gd name="T0" fmla="*/ 0 w 14"/>
                <a:gd name="T1" fmla="*/ 3 h 7"/>
                <a:gd name="T2" fmla="*/ 14 w 14"/>
                <a:gd name="T3" fmla="*/ 1 h 7"/>
                <a:gd name="T4" fmla="*/ 14 w 14"/>
                <a:gd name="T5" fmla="*/ 4 h 7"/>
                <a:gd name="T6" fmla="*/ 0 w 14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0" y="3"/>
                  </a:moveTo>
                  <a:cubicBezTo>
                    <a:pt x="0" y="0"/>
                    <a:pt x="10" y="2"/>
                    <a:pt x="14" y="1"/>
                  </a:cubicBezTo>
                  <a:cubicBezTo>
                    <a:pt x="12" y="2"/>
                    <a:pt x="11" y="3"/>
                    <a:pt x="14" y="4"/>
                  </a:cubicBezTo>
                  <a:cubicBezTo>
                    <a:pt x="13" y="7"/>
                    <a:pt x="5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3" name="Freeform 224"/>
            <p:cNvSpPr/>
            <p:nvPr/>
          </p:nvSpPr>
          <p:spPr bwMode="auto">
            <a:xfrm>
              <a:off x="9091613" y="2376488"/>
              <a:ext cx="30162" cy="11113"/>
            </a:xfrm>
            <a:custGeom>
              <a:avLst/>
              <a:gdLst>
                <a:gd name="T0" fmla="*/ 0 w 28"/>
                <a:gd name="T1" fmla="*/ 9 h 9"/>
                <a:gd name="T2" fmla="*/ 28 w 28"/>
                <a:gd name="T3" fmla="*/ 3 h 9"/>
                <a:gd name="T4" fmla="*/ 0 w 28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9">
                  <a:moveTo>
                    <a:pt x="0" y="9"/>
                  </a:moveTo>
                  <a:cubicBezTo>
                    <a:pt x="7" y="6"/>
                    <a:pt x="19" y="0"/>
                    <a:pt x="28" y="3"/>
                  </a:cubicBezTo>
                  <a:cubicBezTo>
                    <a:pt x="22" y="6"/>
                    <a:pt x="9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4" name="Freeform 225"/>
            <p:cNvSpPr/>
            <p:nvPr/>
          </p:nvSpPr>
          <p:spPr bwMode="auto">
            <a:xfrm>
              <a:off x="9105900" y="2379663"/>
              <a:ext cx="22225" cy="14288"/>
            </a:xfrm>
            <a:custGeom>
              <a:avLst/>
              <a:gdLst>
                <a:gd name="T0" fmla="*/ 3 w 20"/>
                <a:gd name="T1" fmla="*/ 13 h 13"/>
                <a:gd name="T2" fmla="*/ 1 w 20"/>
                <a:gd name="T3" fmla="*/ 7 h 13"/>
                <a:gd name="T4" fmla="*/ 19 w 20"/>
                <a:gd name="T5" fmla="*/ 9 h 13"/>
                <a:gd name="T6" fmla="*/ 3 w 2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3">
                  <a:moveTo>
                    <a:pt x="3" y="13"/>
                  </a:moveTo>
                  <a:cubicBezTo>
                    <a:pt x="0" y="13"/>
                    <a:pt x="1" y="9"/>
                    <a:pt x="1" y="7"/>
                  </a:cubicBezTo>
                  <a:cubicBezTo>
                    <a:pt x="7" y="7"/>
                    <a:pt x="20" y="0"/>
                    <a:pt x="19" y="9"/>
                  </a:cubicBezTo>
                  <a:cubicBezTo>
                    <a:pt x="11" y="8"/>
                    <a:pt x="3" y="4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5" name="Freeform 226"/>
            <p:cNvSpPr/>
            <p:nvPr/>
          </p:nvSpPr>
          <p:spPr bwMode="auto">
            <a:xfrm>
              <a:off x="9202738" y="2414588"/>
              <a:ext cx="26987" cy="7938"/>
            </a:xfrm>
            <a:custGeom>
              <a:avLst/>
              <a:gdLst>
                <a:gd name="T0" fmla="*/ 3 w 25"/>
                <a:gd name="T1" fmla="*/ 7 h 7"/>
                <a:gd name="T2" fmla="*/ 0 w 25"/>
                <a:gd name="T3" fmla="*/ 5 h 7"/>
                <a:gd name="T4" fmla="*/ 25 w 25"/>
                <a:gd name="T5" fmla="*/ 4 h 7"/>
                <a:gd name="T6" fmla="*/ 3 w 2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7">
                  <a:moveTo>
                    <a:pt x="3" y="7"/>
                  </a:moveTo>
                  <a:cubicBezTo>
                    <a:pt x="3" y="6"/>
                    <a:pt x="2" y="5"/>
                    <a:pt x="0" y="5"/>
                  </a:cubicBezTo>
                  <a:cubicBezTo>
                    <a:pt x="7" y="0"/>
                    <a:pt x="17" y="2"/>
                    <a:pt x="25" y="4"/>
                  </a:cubicBezTo>
                  <a:cubicBezTo>
                    <a:pt x="20" y="7"/>
                    <a:pt x="11" y="4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6" name="Freeform 227"/>
            <p:cNvSpPr/>
            <p:nvPr/>
          </p:nvSpPr>
          <p:spPr bwMode="auto">
            <a:xfrm>
              <a:off x="9137650" y="1589088"/>
              <a:ext cx="15875" cy="11113"/>
            </a:xfrm>
            <a:custGeom>
              <a:avLst/>
              <a:gdLst>
                <a:gd name="T0" fmla="*/ 14 w 14"/>
                <a:gd name="T1" fmla="*/ 9 h 10"/>
                <a:gd name="T2" fmla="*/ 6 w 14"/>
                <a:gd name="T3" fmla="*/ 2 h 10"/>
                <a:gd name="T4" fmla="*/ 14 w 14"/>
                <a:gd name="T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4" y="9"/>
                  </a:moveTo>
                  <a:cubicBezTo>
                    <a:pt x="8" y="10"/>
                    <a:pt x="0" y="5"/>
                    <a:pt x="6" y="2"/>
                  </a:cubicBezTo>
                  <a:cubicBezTo>
                    <a:pt x="6" y="0"/>
                    <a:pt x="9" y="7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7" name="Freeform 228"/>
            <p:cNvSpPr/>
            <p:nvPr/>
          </p:nvSpPr>
          <p:spPr bwMode="auto">
            <a:xfrm>
              <a:off x="9229725" y="2368550"/>
              <a:ext cx="25400" cy="7938"/>
            </a:xfrm>
            <a:custGeom>
              <a:avLst/>
              <a:gdLst>
                <a:gd name="T0" fmla="*/ 9 w 23"/>
                <a:gd name="T1" fmla="*/ 7 h 7"/>
                <a:gd name="T2" fmla="*/ 0 w 23"/>
                <a:gd name="T3" fmla="*/ 6 h 7"/>
                <a:gd name="T4" fmla="*/ 17 w 23"/>
                <a:gd name="T5" fmla="*/ 0 h 7"/>
                <a:gd name="T6" fmla="*/ 9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9" y="7"/>
                  </a:moveTo>
                  <a:cubicBezTo>
                    <a:pt x="5" y="7"/>
                    <a:pt x="4" y="5"/>
                    <a:pt x="0" y="6"/>
                  </a:cubicBezTo>
                  <a:cubicBezTo>
                    <a:pt x="5" y="0"/>
                    <a:pt x="8" y="2"/>
                    <a:pt x="17" y="0"/>
                  </a:cubicBezTo>
                  <a:cubicBezTo>
                    <a:pt x="23" y="2"/>
                    <a:pt x="6" y="2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8" name="Freeform 229"/>
            <p:cNvSpPr/>
            <p:nvPr/>
          </p:nvSpPr>
          <p:spPr bwMode="auto">
            <a:xfrm>
              <a:off x="9305925" y="2368550"/>
              <a:ext cx="41275" cy="11113"/>
            </a:xfrm>
            <a:custGeom>
              <a:avLst/>
              <a:gdLst>
                <a:gd name="T0" fmla="*/ 0 w 37"/>
                <a:gd name="T1" fmla="*/ 9 h 9"/>
                <a:gd name="T2" fmla="*/ 37 w 37"/>
                <a:gd name="T3" fmla="*/ 0 h 9"/>
                <a:gd name="T4" fmla="*/ 0 w 37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9">
                  <a:moveTo>
                    <a:pt x="0" y="9"/>
                  </a:moveTo>
                  <a:cubicBezTo>
                    <a:pt x="9" y="3"/>
                    <a:pt x="27" y="7"/>
                    <a:pt x="37" y="0"/>
                  </a:cubicBezTo>
                  <a:cubicBezTo>
                    <a:pt x="32" y="8"/>
                    <a:pt x="13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9" name="Freeform 230"/>
            <p:cNvSpPr/>
            <p:nvPr/>
          </p:nvSpPr>
          <p:spPr bwMode="auto">
            <a:xfrm>
              <a:off x="9329738" y="2379663"/>
              <a:ext cx="9525" cy="14288"/>
            </a:xfrm>
            <a:custGeom>
              <a:avLst/>
              <a:gdLst>
                <a:gd name="T0" fmla="*/ 4 w 9"/>
                <a:gd name="T1" fmla="*/ 6 h 13"/>
                <a:gd name="T2" fmla="*/ 9 w 9"/>
                <a:gd name="T3" fmla="*/ 9 h 13"/>
                <a:gd name="T4" fmla="*/ 0 w 9"/>
                <a:gd name="T5" fmla="*/ 11 h 13"/>
                <a:gd name="T6" fmla="*/ 9 w 9"/>
                <a:gd name="T7" fmla="*/ 6 h 13"/>
                <a:gd name="T8" fmla="*/ 4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4" y="6"/>
                  </a:moveTo>
                  <a:cubicBezTo>
                    <a:pt x="4" y="9"/>
                    <a:pt x="6" y="9"/>
                    <a:pt x="9" y="9"/>
                  </a:cubicBezTo>
                  <a:cubicBezTo>
                    <a:pt x="9" y="12"/>
                    <a:pt x="4" y="13"/>
                    <a:pt x="0" y="11"/>
                  </a:cubicBezTo>
                  <a:cubicBezTo>
                    <a:pt x="0" y="8"/>
                    <a:pt x="9" y="0"/>
                    <a:pt x="9" y="6"/>
                  </a:cubicBezTo>
                  <a:cubicBezTo>
                    <a:pt x="7" y="6"/>
                    <a:pt x="6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0" name="Freeform 231"/>
            <p:cNvSpPr/>
            <p:nvPr/>
          </p:nvSpPr>
          <p:spPr bwMode="auto">
            <a:xfrm>
              <a:off x="9278938" y="1574800"/>
              <a:ext cx="38100" cy="14288"/>
            </a:xfrm>
            <a:custGeom>
              <a:avLst/>
              <a:gdLst>
                <a:gd name="T0" fmla="*/ 4 w 34"/>
                <a:gd name="T1" fmla="*/ 3 h 13"/>
                <a:gd name="T2" fmla="*/ 24 w 34"/>
                <a:gd name="T3" fmla="*/ 2 h 13"/>
                <a:gd name="T4" fmla="*/ 34 w 34"/>
                <a:gd name="T5" fmla="*/ 8 h 13"/>
                <a:gd name="T6" fmla="*/ 14 w 34"/>
                <a:gd name="T7" fmla="*/ 11 h 13"/>
                <a:gd name="T8" fmla="*/ 4 w 34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3">
                  <a:moveTo>
                    <a:pt x="4" y="3"/>
                  </a:moveTo>
                  <a:cubicBezTo>
                    <a:pt x="0" y="0"/>
                    <a:pt x="19" y="6"/>
                    <a:pt x="24" y="2"/>
                  </a:cubicBezTo>
                  <a:cubicBezTo>
                    <a:pt x="18" y="6"/>
                    <a:pt x="29" y="7"/>
                    <a:pt x="34" y="8"/>
                  </a:cubicBezTo>
                  <a:cubicBezTo>
                    <a:pt x="30" y="13"/>
                    <a:pt x="23" y="10"/>
                    <a:pt x="14" y="11"/>
                  </a:cubicBezTo>
                  <a:cubicBezTo>
                    <a:pt x="24" y="7"/>
                    <a:pt x="9" y="5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1" name="Freeform 232"/>
            <p:cNvSpPr/>
            <p:nvPr/>
          </p:nvSpPr>
          <p:spPr bwMode="auto">
            <a:xfrm>
              <a:off x="9290050" y="1411288"/>
              <a:ext cx="20637" cy="14288"/>
            </a:xfrm>
            <a:custGeom>
              <a:avLst/>
              <a:gdLst>
                <a:gd name="T0" fmla="*/ 11 w 19"/>
                <a:gd name="T1" fmla="*/ 10 h 13"/>
                <a:gd name="T2" fmla="*/ 0 w 19"/>
                <a:gd name="T3" fmla="*/ 12 h 13"/>
                <a:gd name="T4" fmla="*/ 19 w 19"/>
                <a:gd name="T5" fmla="*/ 0 h 13"/>
                <a:gd name="T6" fmla="*/ 11 w 19"/>
                <a:gd name="T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3">
                  <a:moveTo>
                    <a:pt x="11" y="10"/>
                  </a:moveTo>
                  <a:cubicBezTo>
                    <a:pt x="12" y="13"/>
                    <a:pt x="3" y="11"/>
                    <a:pt x="0" y="12"/>
                  </a:cubicBezTo>
                  <a:cubicBezTo>
                    <a:pt x="0" y="5"/>
                    <a:pt x="9" y="3"/>
                    <a:pt x="19" y="0"/>
                  </a:cubicBezTo>
                  <a:cubicBezTo>
                    <a:pt x="13" y="8"/>
                    <a:pt x="13" y="8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2" name="Freeform 233"/>
            <p:cNvSpPr/>
            <p:nvPr/>
          </p:nvSpPr>
          <p:spPr bwMode="auto">
            <a:xfrm>
              <a:off x="9445625" y="2398713"/>
              <a:ext cx="19050" cy="9525"/>
            </a:xfrm>
            <a:custGeom>
              <a:avLst/>
              <a:gdLst>
                <a:gd name="T0" fmla="*/ 0 w 17"/>
                <a:gd name="T1" fmla="*/ 6 h 8"/>
                <a:gd name="T2" fmla="*/ 17 w 17"/>
                <a:gd name="T3" fmla="*/ 5 h 8"/>
                <a:gd name="T4" fmla="*/ 0 w 17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0" y="6"/>
                  </a:moveTo>
                  <a:cubicBezTo>
                    <a:pt x="2" y="0"/>
                    <a:pt x="10" y="6"/>
                    <a:pt x="17" y="5"/>
                  </a:cubicBezTo>
                  <a:cubicBezTo>
                    <a:pt x="15" y="8"/>
                    <a:pt x="7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3" name="Freeform 234"/>
            <p:cNvSpPr/>
            <p:nvPr/>
          </p:nvSpPr>
          <p:spPr bwMode="auto">
            <a:xfrm>
              <a:off x="9605963" y="1538288"/>
              <a:ext cx="23812" cy="9525"/>
            </a:xfrm>
            <a:custGeom>
              <a:avLst/>
              <a:gdLst>
                <a:gd name="T0" fmla="*/ 12 w 21"/>
                <a:gd name="T1" fmla="*/ 6 h 9"/>
                <a:gd name="T2" fmla="*/ 5 w 21"/>
                <a:gd name="T3" fmla="*/ 7 h 9"/>
                <a:gd name="T4" fmla="*/ 2 w 21"/>
                <a:gd name="T5" fmla="*/ 4 h 9"/>
                <a:gd name="T6" fmla="*/ 21 w 21"/>
                <a:gd name="T7" fmla="*/ 2 h 9"/>
                <a:gd name="T8" fmla="*/ 12 w 21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12" y="6"/>
                  </a:moveTo>
                  <a:cubicBezTo>
                    <a:pt x="11" y="9"/>
                    <a:pt x="9" y="6"/>
                    <a:pt x="5" y="7"/>
                  </a:cubicBezTo>
                  <a:cubicBezTo>
                    <a:pt x="8" y="4"/>
                    <a:pt x="12" y="3"/>
                    <a:pt x="2" y="4"/>
                  </a:cubicBezTo>
                  <a:cubicBezTo>
                    <a:pt x="0" y="2"/>
                    <a:pt x="15" y="0"/>
                    <a:pt x="21" y="2"/>
                  </a:cubicBezTo>
                  <a:cubicBezTo>
                    <a:pt x="20" y="4"/>
                    <a:pt x="4" y="4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4" name="Freeform 235"/>
            <p:cNvSpPr/>
            <p:nvPr/>
          </p:nvSpPr>
          <p:spPr bwMode="auto">
            <a:xfrm>
              <a:off x="9898063" y="1531938"/>
              <a:ext cx="49212" cy="12700"/>
            </a:xfrm>
            <a:custGeom>
              <a:avLst/>
              <a:gdLst>
                <a:gd name="T0" fmla="*/ 7 w 46"/>
                <a:gd name="T1" fmla="*/ 8 h 12"/>
                <a:gd name="T2" fmla="*/ 25 w 46"/>
                <a:gd name="T3" fmla="*/ 0 h 12"/>
                <a:gd name="T4" fmla="*/ 41 w 46"/>
                <a:gd name="T5" fmla="*/ 4 h 12"/>
                <a:gd name="T6" fmla="*/ 18 w 46"/>
                <a:gd name="T7" fmla="*/ 5 h 12"/>
                <a:gd name="T8" fmla="*/ 28 w 46"/>
                <a:gd name="T9" fmla="*/ 9 h 12"/>
                <a:gd name="T10" fmla="*/ 7 w 46"/>
                <a:gd name="T1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2">
                  <a:moveTo>
                    <a:pt x="7" y="8"/>
                  </a:moveTo>
                  <a:cubicBezTo>
                    <a:pt x="0" y="9"/>
                    <a:pt x="22" y="4"/>
                    <a:pt x="25" y="0"/>
                  </a:cubicBezTo>
                  <a:cubicBezTo>
                    <a:pt x="27" y="3"/>
                    <a:pt x="37" y="7"/>
                    <a:pt x="41" y="4"/>
                  </a:cubicBezTo>
                  <a:cubicBezTo>
                    <a:pt x="46" y="11"/>
                    <a:pt x="29" y="4"/>
                    <a:pt x="18" y="5"/>
                  </a:cubicBezTo>
                  <a:cubicBezTo>
                    <a:pt x="19" y="8"/>
                    <a:pt x="24" y="7"/>
                    <a:pt x="28" y="9"/>
                  </a:cubicBezTo>
                  <a:cubicBezTo>
                    <a:pt x="24" y="12"/>
                    <a:pt x="17" y="5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5" name="Freeform 236"/>
            <p:cNvSpPr/>
            <p:nvPr/>
          </p:nvSpPr>
          <p:spPr bwMode="auto">
            <a:xfrm>
              <a:off x="9972675" y="1533525"/>
              <a:ext cx="25400" cy="22225"/>
            </a:xfrm>
            <a:custGeom>
              <a:avLst/>
              <a:gdLst>
                <a:gd name="T0" fmla="*/ 14 w 24"/>
                <a:gd name="T1" fmla="*/ 18 h 20"/>
                <a:gd name="T2" fmla="*/ 2 w 24"/>
                <a:gd name="T3" fmla="*/ 15 h 20"/>
                <a:gd name="T4" fmla="*/ 11 w 24"/>
                <a:gd name="T5" fmla="*/ 5 h 20"/>
                <a:gd name="T6" fmla="*/ 15 w 24"/>
                <a:gd name="T7" fmla="*/ 0 h 20"/>
                <a:gd name="T8" fmla="*/ 14 w 24"/>
                <a:gd name="T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14" y="18"/>
                  </a:moveTo>
                  <a:cubicBezTo>
                    <a:pt x="9" y="17"/>
                    <a:pt x="0" y="20"/>
                    <a:pt x="2" y="15"/>
                  </a:cubicBezTo>
                  <a:cubicBezTo>
                    <a:pt x="16" y="16"/>
                    <a:pt x="18" y="8"/>
                    <a:pt x="11" y="5"/>
                  </a:cubicBezTo>
                  <a:cubicBezTo>
                    <a:pt x="12" y="3"/>
                    <a:pt x="16" y="3"/>
                    <a:pt x="15" y="0"/>
                  </a:cubicBezTo>
                  <a:cubicBezTo>
                    <a:pt x="24" y="5"/>
                    <a:pt x="15" y="11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6" name="Freeform 237"/>
            <p:cNvSpPr/>
            <p:nvPr/>
          </p:nvSpPr>
          <p:spPr bwMode="auto">
            <a:xfrm>
              <a:off x="10023475" y="1528763"/>
              <a:ext cx="47625" cy="15875"/>
            </a:xfrm>
            <a:custGeom>
              <a:avLst/>
              <a:gdLst>
                <a:gd name="T0" fmla="*/ 5 w 43"/>
                <a:gd name="T1" fmla="*/ 5 h 15"/>
                <a:gd name="T2" fmla="*/ 8 w 43"/>
                <a:gd name="T3" fmla="*/ 15 h 15"/>
                <a:gd name="T4" fmla="*/ 1 w 43"/>
                <a:gd name="T5" fmla="*/ 6 h 15"/>
                <a:gd name="T6" fmla="*/ 5 w 43"/>
                <a:gd name="T7" fmla="*/ 3 h 15"/>
                <a:gd name="T8" fmla="*/ 43 w 43"/>
                <a:gd name="T9" fmla="*/ 1 h 15"/>
                <a:gd name="T10" fmla="*/ 31 w 43"/>
                <a:gd name="T11" fmla="*/ 3 h 15"/>
                <a:gd name="T12" fmla="*/ 15 w 43"/>
                <a:gd name="T13" fmla="*/ 12 h 15"/>
                <a:gd name="T14" fmla="*/ 15 w 43"/>
                <a:gd name="T15" fmla="*/ 5 h 15"/>
                <a:gd name="T16" fmla="*/ 5 w 43"/>
                <a:gd name="T1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5">
                  <a:moveTo>
                    <a:pt x="5" y="5"/>
                  </a:moveTo>
                  <a:cubicBezTo>
                    <a:pt x="4" y="10"/>
                    <a:pt x="13" y="14"/>
                    <a:pt x="8" y="15"/>
                  </a:cubicBezTo>
                  <a:cubicBezTo>
                    <a:pt x="0" y="15"/>
                    <a:pt x="7" y="9"/>
                    <a:pt x="1" y="6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20" y="5"/>
                    <a:pt x="25" y="0"/>
                    <a:pt x="43" y="1"/>
                  </a:cubicBezTo>
                  <a:cubicBezTo>
                    <a:pt x="41" y="4"/>
                    <a:pt x="35" y="5"/>
                    <a:pt x="31" y="3"/>
                  </a:cubicBezTo>
                  <a:cubicBezTo>
                    <a:pt x="36" y="9"/>
                    <a:pt x="23" y="8"/>
                    <a:pt x="15" y="12"/>
                  </a:cubicBezTo>
                  <a:cubicBezTo>
                    <a:pt x="15" y="10"/>
                    <a:pt x="15" y="8"/>
                    <a:pt x="15" y="5"/>
                  </a:cubicBez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7" name="Freeform 238"/>
            <p:cNvSpPr/>
            <p:nvPr/>
          </p:nvSpPr>
          <p:spPr bwMode="auto">
            <a:xfrm>
              <a:off x="10112375" y="1460500"/>
              <a:ext cx="33337" cy="12700"/>
            </a:xfrm>
            <a:custGeom>
              <a:avLst/>
              <a:gdLst>
                <a:gd name="T0" fmla="*/ 17 w 29"/>
                <a:gd name="T1" fmla="*/ 0 h 12"/>
                <a:gd name="T2" fmla="*/ 29 w 29"/>
                <a:gd name="T3" fmla="*/ 7 h 12"/>
                <a:gd name="T4" fmla="*/ 17 w 29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2">
                  <a:moveTo>
                    <a:pt x="17" y="0"/>
                  </a:moveTo>
                  <a:cubicBezTo>
                    <a:pt x="14" y="7"/>
                    <a:pt x="25" y="5"/>
                    <a:pt x="29" y="7"/>
                  </a:cubicBezTo>
                  <a:cubicBezTo>
                    <a:pt x="24" y="12"/>
                    <a:pt x="0" y="1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8" name="Freeform 239"/>
            <p:cNvSpPr/>
            <p:nvPr/>
          </p:nvSpPr>
          <p:spPr bwMode="auto">
            <a:xfrm>
              <a:off x="10215563" y="1547813"/>
              <a:ext cx="36512" cy="4763"/>
            </a:xfrm>
            <a:custGeom>
              <a:avLst/>
              <a:gdLst>
                <a:gd name="T0" fmla="*/ 33 w 33"/>
                <a:gd name="T1" fmla="*/ 3 h 4"/>
                <a:gd name="T2" fmla="*/ 26 w 33"/>
                <a:gd name="T3" fmla="*/ 0 h 4"/>
                <a:gd name="T4" fmla="*/ 33 w 33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4">
                  <a:moveTo>
                    <a:pt x="33" y="3"/>
                  </a:moveTo>
                  <a:cubicBezTo>
                    <a:pt x="28" y="4"/>
                    <a:pt x="0" y="3"/>
                    <a:pt x="26" y="0"/>
                  </a:cubicBezTo>
                  <a:cubicBezTo>
                    <a:pt x="27" y="1"/>
                    <a:pt x="30" y="2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9" name="Freeform 240"/>
            <p:cNvSpPr/>
            <p:nvPr/>
          </p:nvSpPr>
          <p:spPr bwMode="auto">
            <a:xfrm>
              <a:off x="10245725" y="1535113"/>
              <a:ext cx="42862" cy="14288"/>
            </a:xfrm>
            <a:custGeom>
              <a:avLst/>
              <a:gdLst>
                <a:gd name="T0" fmla="*/ 33 w 39"/>
                <a:gd name="T1" fmla="*/ 8 h 12"/>
                <a:gd name="T2" fmla="*/ 5 w 39"/>
                <a:gd name="T3" fmla="*/ 11 h 12"/>
                <a:gd name="T4" fmla="*/ 0 w 39"/>
                <a:gd name="T5" fmla="*/ 2 h 12"/>
                <a:gd name="T6" fmla="*/ 19 w 39"/>
                <a:gd name="T7" fmla="*/ 6 h 12"/>
                <a:gd name="T8" fmla="*/ 21 w 39"/>
                <a:gd name="T9" fmla="*/ 1 h 12"/>
                <a:gd name="T10" fmla="*/ 35 w 39"/>
                <a:gd name="T11" fmla="*/ 0 h 12"/>
                <a:gd name="T12" fmla="*/ 33 w 39"/>
                <a:gd name="T1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2">
                  <a:moveTo>
                    <a:pt x="33" y="8"/>
                  </a:moveTo>
                  <a:cubicBezTo>
                    <a:pt x="25" y="10"/>
                    <a:pt x="17" y="12"/>
                    <a:pt x="5" y="11"/>
                  </a:cubicBezTo>
                  <a:cubicBezTo>
                    <a:pt x="10" y="7"/>
                    <a:pt x="2" y="6"/>
                    <a:pt x="0" y="2"/>
                  </a:cubicBezTo>
                  <a:cubicBezTo>
                    <a:pt x="6" y="1"/>
                    <a:pt x="16" y="2"/>
                    <a:pt x="19" y="6"/>
                  </a:cubicBezTo>
                  <a:cubicBezTo>
                    <a:pt x="22" y="5"/>
                    <a:pt x="18" y="4"/>
                    <a:pt x="21" y="1"/>
                  </a:cubicBezTo>
                  <a:cubicBezTo>
                    <a:pt x="24" y="3"/>
                    <a:pt x="32" y="2"/>
                    <a:pt x="35" y="0"/>
                  </a:cubicBezTo>
                  <a:cubicBezTo>
                    <a:pt x="39" y="2"/>
                    <a:pt x="26" y="3"/>
                    <a:pt x="3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0" name="Freeform 241"/>
            <p:cNvSpPr/>
            <p:nvPr/>
          </p:nvSpPr>
          <p:spPr bwMode="auto">
            <a:xfrm>
              <a:off x="10280650" y="1535113"/>
              <a:ext cx="276225" cy="22225"/>
            </a:xfrm>
            <a:custGeom>
              <a:avLst/>
              <a:gdLst>
                <a:gd name="T0" fmla="*/ 0 w 251"/>
                <a:gd name="T1" fmla="*/ 19 h 19"/>
                <a:gd name="T2" fmla="*/ 72 w 251"/>
                <a:gd name="T3" fmla="*/ 5 h 19"/>
                <a:gd name="T4" fmla="*/ 74 w 251"/>
                <a:gd name="T5" fmla="*/ 0 h 19"/>
                <a:gd name="T6" fmla="*/ 79 w 251"/>
                <a:gd name="T7" fmla="*/ 8 h 19"/>
                <a:gd name="T8" fmla="*/ 96 w 251"/>
                <a:gd name="T9" fmla="*/ 9 h 19"/>
                <a:gd name="T10" fmla="*/ 100 w 251"/>
                <a:gd name="T11" fmla="*/ 5 h 19"/>
                <a:gd name="T12" fmla="*/ 169 w 251"/>
                <a:gd name="T13" fmla="*/ 5 h 19"/>
                <a:gd name="T14" fmla="*/ 225 w 251"/>
                <a:gd name="T15" fmla="*/ 2 h 19"/>
                <a:gd name="T16" fmla="*/ 230 w 251"/>
                <a:gd name="T17" fmla="*/ 11 h 19"/>
                <a:gd name="T18" fmla="*/ 237 w 251"/>
                <a:gd name="T19" fmla="*/ 9 h 19"/>
                <a:gd name="T20" fmla="*/ 230 w 251"/>
                <a:gd name="T21" fmla="*/ 3 h 19"/>
                <a:gd name="T22" fmla="*/ 251 w 251"/>
                <a:gd name="T23" fmla="*/ 12 h 19"/>
                <a:gd name="T24" fmla="*/ 239 w 251"/>
                <a:gd name="T25" fmla="*/ 15 h 19"/>
                <a:gd name="T26" fmla="*/ 46 w 251"/>
                <a:gd name="T27" fmla="*/ 10 h 19"/>
                <a:gd name="T28" fmla="*/ 39 w 251"/>
                <a:gd name="T29" fmla="*/ 15 h 19"/>
                <a:gd name="T30" fmla="*/ 28 w 251"/>
                <a:gd name="T31" fmla="*/ 12 h 19"/>
                <a:gd name="T32" fmla="*/ 21 w 251"/>
                <a:gd name="T33" fmla="*/ 18 h 19"/>
                <a:gd name="T34" fmla="*/ 0 w 251"/>
                <a:gd name="T3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1" h="19">
                  <a:moveTo>
                    <a:pt x="0" y="19"/>
                  </a:moveTo>
                  <a:cubicBezTo>
                    <a:pt x="9" y="12"/>
                    <a:pt x="48" y="5"/>
                    <a:pt x="72" y="5"/>
                  </a:cubicBezTo>
                  <a:cubicBezTo>
                    <a:pt x="75" y="4"/>
                    <a:pt x="74" y="2"/>
                    <a:pt x="74" y="0"/>
                  </a:cubicBezTo>
                  <a:cubicBezTo>
                    <a:pt x="80" y="2"/>
                    <a:pt x="82" y="3"/>
                    <a:pt x="79" y="8"/>
                  </a:cubicBezTo>
                  <a:cubicBezTo>
                    <a:pt x="89" y="8"/>
                    <a:pt x="90" y="5"/>
                    <a:pt x="96" y="9"/>
                  </a:cubicBezTo>
                  <a:cubicBezTo>
                    <a:pt x="99" y="8"/>
                    <a:pt x="100" y="7"/>
                    <a:pt x="100" y="5"/>
                  </a:cubicBezTo>
                  <a:cubicBezTo>
                    <a:pt x="126" y="6"/>
                    <a:pt x="148" y="6"/>
                    <a:pt x="169" y="5"/>
                  </a:cubicBezTo>
                  <a:cubicBezTo>
                    <a:pt x="189" y="4"/>
                    <a:pt x="208" y="3"/>
                    <a:pt x="225" y="2"/>
                  </a:cubicBezTo>
                  <a:cubicBezTo>
                    <a:pt x="218" y="6"/>
                    <a:pt x="233" y="4"/>
                    <a:pt x="230" y="11"/>
                  </a:cubicBezTo>
                  <a:cubicBezTo>
                    <a:pt x="232" y="10"/>
                    <a:pt x="234" y="9"/>
                    <a:pt x="237" y="9"/>
                  </a:cubicBezTo>
                  <a:cubicBezTo>
                    <a:pt x="236" y="6"/>
                    <a:pt x="228" y="8"/>
                    <a:pt x="230" y="3"/>
                  </a:cubicBezTo>
                  <a:cubicBezTo>
                    <a:pt x="241" y="6"/>
                    <a:pt x="247" y="5"/>
                    <a:pt x="251" y="12"/>
                  </a:cubicBezTo>
                  <a:cubicBezTo>
                    <a:pt x="247" y="17"/>
                    <a:pt x="238" y="5"/>
                    <a:pt x="239" y="15"/>
                  </a:cubicBezTo>
                  <a:cubicBezTo>
                    <a:pt x="167" y="13"/>
                    <a:pt x="128" y="12"/>
                    <a:pt x="46" y="10"/>
                  </a:cubicBezTo>
                  <a:cubicBezTo>
                    <a:pt x="40" y="9"/>
                    <a:pt x="42" y="13"/>
                    <a:pt x="39" y="15"/>
                  </a:cubicBezTo>
                  <a:cubicBezTo>
                    <a:pt x="38" y="12"/>
                    <a:pt x="28" y="15"/>
                    <a:pt x="28" y="12"/>
                  </a:cubicBezTo>
                  <a:cubicBezTo>
                    <a:pt x="24" y="13"/>
                    <a:pt x="20" y="14"/>
                    <a:pt x="21" y="18"/>
                  </a:cubicBezTo>
                  <a:cubicBezTo>
                    <a:pt x="14" y="18"/>
                    <a:pt x="2" y="16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1" name="Freeform 242"/>
            <p:cNvSpPr/>
            <p:nvPr/>
          </p:nvSpPr>
          <p:spPr bwMode="auto">
            <a:xfrm>
              <a:off x="10487025" y="1673225"/>
              <a:ext cx="212725" cy="39688"/>
            </a:xfrm>
            <a:custGeom>
              <a:avLst/>
              <a:gdLst>
                <a:gd name="T0" fmla="*/ 0 w 192"/>
                <a:gd name="T1" fmla="*/ 17 h 37"/>
                <a:gd name="T2" fmla="*/ 13 w 192"/>
                <a:gd name="T3" fmla="*/ 13 h 37"/>
                <a:gd name="T4" fmla="*/ 6 w 192"/>
                <a:gd name="T5" fmla="*/ 10 h 37"/>
                <a:gd name="T6" fmla="*/ 67 w 192"/>
                <a:gd name="T7" fmla="*/ 7 h 37"/>
                <a:gd name="T8" fmla="*/ 118 w 192"/>
                <a:gd name="T9" fmla="*/ 11 h 37"/>
                <a:gd name="T10" fmla="*/ 127 w 192"/>
                <a:gd name="T11" fmla="*/ 15 h 37"/>
                <a:gd name="T12" fmla="*/ 144 w 192"/>
                <a:gd name="T13" fmla="*/ 9 h 37"/>
                <a:gd name="T14" fmla="*/ 141 w 192"/>
                <a:gd name="T15" fmla="*/ 14 h 37"/>
                <a:gd name="T16" fmla="*/ 164 w 192"/>
                <a:gd name="T17" fmla="*/ 25 h 37"/>
                <a:gd name="T18" fmla="*/ 180 w 192"/>
                <a:gd name="T19" fmla="*/ 25 h 37"/>
                <a:gd name="T20" fmla="*/ 192 w 192"/>
                <a:gd name="T21" fmla="*/ 30 h 37"/>
                <a:gd name="T22" fmla="*/ 159 w 192"/>
                <a:gd name="T23" fmla="*/ 37 h 37"/>
                <a:gd name="T24" fmla="*/ 164 w 192"/>
                <a:gd name="T25" fmla="*/ 33 h 37"/>
                <a:gd name="T26" fmla="*/ 134 w 192"/>
                <a:gd name="T27" fmla="*/ 27 h 37"/>
                <a:gd name="T28" fmla="*/ 134 w 192"/>
                <a:gd name="T29" fmla="*/ 20 h 37"/>
                <a:gd name="T30" fmla="*/ 101 w 192"/>
                <a:gd name="T31" fmla="*/ 26 h 37"/>
                <a:gd name="T32" fmla="*/ 85 w 192"/>
                <a:gd name="T33" fmla="*/ 23 h 37"/>
                <a:gd name="T34" fmla="*/ 99 w 192"/>
                <a:gd name="T35" fmla="*/ 23 h 37"/>
                <a:gd name="T36" fmla="*/ 104 w 192"/>
                <a:gd name="T37" fmla="*/ 19 h 37"/>
                <a:gd name="T38" fmla="*/ 0 w 192"/>
                <a:gd name="T3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37">
                  <a:moveTo>
                    <a:pt x="0" y="17"/>
                  </a:moveTo>
                  <a:cubicBezTo>
                    <a:pt x="0" y="12"/>
                    <a:pt x="10" y="15"/>
                    <a:pt x="13" y="13"/>
                  </a:cubicBezTo>
                  <a:cubicBezTo>
                    <a:pt x="12" y="11"/>
                    <a:pt x="9" y="10"/>
                    <a:pt x="6" y="10"/>
                  </a:cubicBezTo>
                  <a:cubicBezTo>
                    <a:pt x="21" y="0"/>
                    <a:pt x="45" y="8"/>
                    <a:pt x="67" y="7"/>
                  </a:cubicBezTo>
                  <a:cubicBezTo>
                    <a:pt x="60" y="15"/>
                    <a:pt x="113" y="19"/>
                    <a:pt x="118" y="11"/>
                  </a:cubicBezTo>
                  <a:cubicBezTo>
                    <a:pt x="125" y="10"/>
                    <a:pt x="123" y="15"/>
                    <a:pt x="127" y="15"/>
                  </a:cubicBezTo>
                  <a:cubicBezTo>
                    <a:pt x="133" y="13"/>
                    <a:pt x="136" y="9"/>
                    <a:pt x="144" y="9"/>
                  </a:cubicBezTo>
                  <a:cubicBezTo>
                    <a:pt x="142" y="10"/>
                    <a:pt x="141" y="12"/>
                    <a:pt x="141" y="14"/>
                  </a:cubicBezTo>
                  <a:cubicBezTo>
                    <a:pt x="151" y="12"/>
                    <a:pt x="156" y="22"/>
                    <a:pt x="164" y="25"/>
                  </a:cubicBezTo>
                  <a:cubicBezTo>
                    <a:pt x="167" y="21"/>
                    <a:pt x="174" y="23"/>
                    <a:pt x="180" y="25"/>
                  </a:cubicBezTo>
                  <a:cubicBezTo>
                    <a:pt x="170" y="27"/>
                    <a:pt x="182" y="30"/>
                    <a:pt x="192" y="30"/>
                  </a:cubicBezTo>
                  <a:cubicBezTo>
                    <a:pt x="178" y="33"/>
                    <a:pt x="174" y="37"/>
                    <a:pt x="159" y="37"/>
                  </a:cubicBezTo>
                  <a:cubicBezTo>
                    <a:pt x="160" y="35"/>
                    <a:pt x="163" y="35"/>
                    <a:pt x="164" y="33"/>
                  </a:cubicBezTo>
                  <a:cubicBezTo>
                    <a:pt x="157" y="28"/>
                    <a:pt x="144" y="26"/>
                    <a:pt x="134" y="27"/>
                  </a:cubicBezTo>
                  <a:cubicBezTo>
                    <a:pt x="131" y="25"/>
                    <a:pt x="131" y="22"/>
                    <a:pt x="134" y="20"/>
                  </a:cubicBezTo>
                  <a:cubicBezTo>
                    <a:pt x="127" y="24"/>
                    <a:pt x="106" y="17"/>
                    <a:pt x="101" y="26"/>
                  </a:cubicBezTo>
                  <a:cubicBezTo>
                    <a:pt x="96" y="25"/>
                    <a:pt x="92" y="23"/>
                    <a:pt x="85" y="23"/>
                  </a:cubicBezTo>
                  <a:cubicBezTo>
                    <a:pt x="88" y="17"/>
                    <a:pt x="92" y="23"/>
                    <a:pt x="99" y="23"/>
                  </a:cubicBezTo>
                  <a:cubicBezTo>
                    <a:pt x="101" y="22"/>
                    <a:pt x="103" y="21"/>
                    <a:pt x="104" y="19"/>
                  </a:cubicBezTo>
                  <a:cubicBezTo>
                    <a:pt x="76" y="18"/>
                    <a:pt x="33" y="1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2" name="Freeform 243"/>
            <p:cNvSpPr/>
            <p:nvPr/>
          </p:nvSpPr>
          <p:spPr bwMode="auto">
            <a:xfrm>
              <a:off x="10490200" y="1741488"/>
              <a:ext cx="36512" cy="7938"/>
            </a:xfrm>
            <a:custGeom>
              <a:avLst/>
              <a:gdLst>
                <a:gd name="T0" fmla="*/ 21 w 33"/>
                <a:gd name="T1" fmla="*/ 7 h 7"/>
                <a:gd name="T2" fmla="*/ 0 w 33"/>
                <a:gd name="T3" fmla="*/ 0 h 7"/>
                <a:gd name="T4" fmla="*/ 27 w 33"/>
                <a:gd name="T5" fmla="*/ 3 h 7"/>
                <a:gd name="T6" fmla="*/ 21 w 3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7">
                  <a:moveTo>
                    <a:pt x="21" y="7"/>
                  </a:moveTo>
                  <a:cubicBezTo>
                    <a:pt x="16" y="3"/>
                    <a:pt x="3" y="5"/>
                    <a:pt x="0" y="0"/>
                  </a:cubicBezTo>
                  <a:cubicBezTo>
                    <a:pt x="9" y="0"/>
                    <a:pt x="22" y="5"/>
                    <a:pt x="27" y="3"/>
                  </a:cubicBezTo>
                  <a:cubicBezTo>
                    <a:pt x="33" y="4"/>
                    <a:pt x="22" y="6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3" name="Freeform 244"/>
            <p:cNvSpPr/>
            <p:nvPr/>
          </p:nvSpPr>
          <p:spPr bwMode="auto">
            <a:xfrm>
              <a:off x="10526713" y="2527300"/>
              <a:ext cx="25400" cy="14288"/>
            </a:xfrm>
            <a:custGeom>
              <a:avLst/>
              <a:gdLst>
                <a:gd name="T0" fmla="*/ 0 w 23"/>
                <a:gd name="T1" fmla="*/ 6 h 14"/>
                <a:gd name="T2" fmla="*/ 2 w 23"/>
                <a:gd name="T3" fmla="*/ 0 h 14"/>
                <a:gd name="T4" fmla="*/ 19 w 23"/>
                <a:gd name="T5" fmla="*/ 5 h 14"/>
                <a:gd name="T6" fmla="*/ 23 w 23"/>
                <a:gd name="T7" fmla="*/ 9 h 14"/>
                <a:gd name="T8" fmla="*/ 11 w 23"/>
                <a:gd name="T9" fmla="*/ 10 h 14"/>
                <a:gd name="T10" fmla="*/ 0 w 23"/>
                <a:gd name="T1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0" y="6"/>
                  </a:moveTo>
                  <a:cubicBezTo>
                    <a:pt x="2" y="5"/>
                    <a:pt x="2" y="3"/>
                    <a:pt x="2" y="0"/>
                  </a:cubicBezTo>
                  <a:cubicBezTo>
                    <a:pt x="5" y="5"/>
                    <a:pt x="11" y="8"/>
                    <a:pt x="19" y="5"/>
                  </a:cubicBezTo>
                  <a:cubicBezTo>
                    <a:pt x="21" y="6"/>
                    <a:pt x="20" y="9"/>
                    <a:pt x="23" y="9"/>
                  </a:cubicBezTo>
                  <a:cubicBezTo>
                    <a:pt x="21" y="14"/>
                    <a:pt x="18" y="9"/>
                    <a:pt x="11" y="10"/>
                  </a:cubicBezTo>
                  <a:cubicBezTo>
                    <a:pt x="12" y="6"/>
                    <a:pt x="6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4" name="Freeform 245"/>
            <p:cNvSpPr/>
            <p:nvPr/>
          </p:nvSpPr>
          <p:spPr bwMode="auto">
            <a:xfrm>
              <a:off x="10553700" y="1614488"/>
              <a:ext cx="44450" cy="9525"/>
            </a:xfrm>
            <a:custGeom>
              <a:avLst/>
              <a:gdLst>
                <a:gd name="T0" fmla="*/ 35 w 40"/>
                <a:gd name="T1" fmla="*/ 6 h 8"/>
                <a:gd name="T2" fmla="*/ 0 w 40"/>
                <a:gd name="T3" fmla="*/ 8 h 8"/>
                <a:gd name="T4" fmla="*/ 7 w 40"/>
                <a:gd name="T5" fmla="*/ 5 h 8"/>
                <a:gd name="T6" fmla="*/ 5 w 40"/>
                <a:gd name="T7" fmla="*/ 1 h 8"/>
                <a:gd name="T8" fmla="*/ 40 w 40"/>
                <a:gd name="T9" fmla="*/ 0 h 8"/>
                <a:gd name="T10" fmla="*/ 35 w 40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8">
                  <a:moveTo>
                    <a:pt x="35" y="6"/>
                  </a:moveTo>
                  <a:cubicBezTo>
                    <a:pt x="22" y="8"/>
                    <a:pt x="15" y="6"/>
                    <a:pt x="0" y="8"/>
                  </a:cubicBezTo>
                  <a:cubicBezTo>
                    <a:pt x="1" y="6"/>
                    <a:pt x="3" y="5"/>
                    <a:pt x="7" y="5"/>
                  </a:cubicBezTo>
                  <a:cubicBezTo>
                    <a:pt x="6" y="4"/>
                    <a:pt x="5" y="3"/>
                    <a:pt x="5" y="1"/>
                  </a:cubicBezTo>
                  <a:cubicBezTo>
                    <a:pt x="18" y="6"/>
                    <a:pt x="28" y="3"/>
                    <a:pt x="40" y="0"/>
                  </a:cubicBezTo>
                  <a:cubicBezTo>
                    <a:pt x="37" y="2"/>
                    <a:pt x="20" y="6"/>
                    <a:pt x="3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5" name="Freeform 246"/>
            <p:cNvSpPr/>
            <p:nvPr/>
          </p:nvSpPr>
          <p:spPr bwMode="auto">
            <a:xfrm>
              <a:off x="10623550" y="1614488"/>
              <a:ext cx="15875" cy="11113"/>
            </a:xfrm>
            <a:custGeom>
              <a:avLst/>
              <a:gdLst>
                <a:gd name="T0" fmla="*/ 4 w 14"/>
                <a:gd name="T1" fmla="*/ 4 h 10"/>
                <a:gd name="T2" fmla="*/ 11 w 14"/>
                <a:gd name="T3" fmla="*/ 10 h 10"/>
                <a:gd name="T4" fmla="*/ 2 w 14"/>
                <a:gd name="T5" fmla="*/ 8 h 10"/>
                <a:gd name="T6" fmla="*/ 4 w 14"/>
                <a:gd name="T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4" y="4"/>
                  </a:moveTo>
                  <a:cubicBezTo>
                    <a:pt x="0" y="0"/>
                    <a:pt x="14" y="6"/>
                    <a:pt x="11" y="10"/>
                  </a:cubicBezTo>
                  <a:cubicBezTo>
                    <a:pt x="9" y="9"/>
                    <a:pt x="6" y="8"/>
                    <a:pt x="2" y="8"/>
                  </a:cubicBezTo>
                  <a:cubicBezTo>
                    <a:pt x="1" y="6"/>
                    <a:pt x="11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6" name="Freeform 247"/>
            <p:cNvSpPr/>
            <p:nvPr/>
          </p:nvSpPr>
          <p:spPr bwMode="auto">
            <a:xfrm>
              <a:off x="10641013" y="1579563"/>
              <a:ext cx="34925" cy="12700"/>
            </a:xfrm>
            <a:custGeom>
              <a:avLst/>
              <a:gdLst>
                <a:gd name="T0" fmla="*/ 1 w 31"/>
                <a:gd name="T1" fmla="*/ 4 h 12"/>
                <a:gd name="T2" fmla="*/ 3 w 31"/>
                <a:gd name="T3" fmla="*/ 3 h 12"/>
                <a:gd name="T4" fmla="*/ 3 w 31"/>
                <a:gd name="T5" fmla="*/ 0 h 12"/>
                <a:gd name="T6" fmla="*/ 29 w 31"/>
                <a:gd name="T7" fmla="*/ 11 h 12"/>
                <a:gd name="T8" fmla="*/ 24 w 31"/>
                <a:gd name="T9" fmla="*/ 7 h 12"/>
                <a:gd name="T10" fmla="*/ 1 w 31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">
                  <a:moveTo>
                    <a:pt x="1" y="4"/>
                  </a:moveTo>
                  <a:cubicBezTo>
                    <a:pt x="0" y="3"/>
                    <a:pt x="1" y="3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6" y="7"/>
                    <a:pt x="31" y="1"/>
                    <a:pt x="29" y="11"/>
                  </a:cubicBezTo>
                  <a:cubicBezTo>
                    <a:pt x="24" y="12"/>
                    <a:pt x="24" y="9"/>
                    <a:pt x="24" y="7"/>
                  </a:cubicBezTo>
                  <a:cubicBezTo>
                    <a:pt x="14" y="5"/>
                    <a:pt x="6" y="5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7" name="Freeform 248"/>
            <p:cNvSpPr/>
            <p:nvPr/>
          </p:nvSpPr>
          <p:spPr bwMode="auto">
            <a:xfrm>
              <a:off x="10707688" y="1473200"/>
              <a:ext cx="52387" cy="22225"/>
            </a:xfrm>
            <a:custGeom>
              <a:avLst/>
              <a:gdLst>
                <a:gd name="T0" fmla="*/ 34 w 48"/>
                <a:gd name="T1" fmla="*/ 1 h 21"/>
                <a:gd name="T2" fmla="*/ 48 w 48"/>
                <a:gd name="T3" fmla="*/ 4 h 21"/>
                <a:gd name="T4" fmla="*/ 29 w 48"/>
                <a:gd name="T5" fmla="*/ 7 h 21"/>
                <a:gd name="T6" fmla="*/ 31 w 48"/>
                <a:gd name="T7" fmla="*/ 13 h 21"/>
                <a:gd name="T8" fmla="*/ 14 w 48"/>
                <a:gd name="T9" fmla="*/ 13 h 21"/>
                <a:gd name="T10" fmla="*/ 21 w 48"/>
                <a:gd name="T11" fmla="*/ 16 h 21"/>
                <a:gd name="T12" fmla="*/ 9 w 48"/>
                <a:gd name="T13" fmla="*/ 21 h 21"/>
                <a:gd name="T14" fmla="*/ 12 w 48"/>
                <a:gd name="T15" fmla="*/ 14 h 21"/>
                <a:gd name="T16" fmla="*/ 0 w 48"/>
                <a:gd name="T17" fmla="*/ 9 h 21"/>
                <a:gd name="T18" fmla="*/ 5 w 48"/>
                <a:gd name="T19" fmla="*/ 5 h 21"/>
                <a:gd name="T20" fmla="*/ 34 w 48"/>
                <a:gd name="T2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21">
                  <a:moveTo>
                    <a:pt x="34" y="1"/>
                  </a:moveTo>
                  <a:cubicBezTo>
                    <a:pt x="41" y="0"/>
                    <a:pt x="41" y="4"/>
                    <a:pt x="48" y="4"/>
                  </a:cubicBezTo>
                  <a:cubicBezTo>
                    <a:pt x="42" y="5"/>
                    <a:pt x="37" y="10"/>
                    <a:pt x="29" y="7"/>
                  </a:cubicBezTo>
                  <a:cubicBezTo>
                    <a:pt x="28" y="10"/>
                    <a:pt x="31" y="11"/>
                    <a:pt x="31" y="13"/>
                  </a:cubicBezTo>
                  <a:cubicBezTo>
                    <a:pt x="22" y="13"/>
                    <a:pt x="22" y="11"/>
                    <a:pt x="14" y="13"/>
                  </a:cubicBezTo>
                  <a:cubicBezTo>
                    <a:pt x="15" y="14"/>
                    <a:pt x="17" y="16"/>
                    <a:pt x="21" y="16"/>
                  </a:cubicBezTo>
                  <a:cubicBezTo>
                    <a:pt x="18" y="20"/>
                    <a:pt x="13" y="16"/>
                    <a:pt x="9" y="21"/>
                  </a:cubicBezTo>
                  <a:cubicBezTo>
                    <a:pt x="4" y="20"/>
                    <a:pt x="10" y="15"/>
                    <a:pt x="12" y="14"/>
                  </a:cubicBezTo>
                  <a:cubicBezTo>
                    <a:pt x="8" y="12"/>
                    <a:pt x="6" y="9"/>
                    <a:pt x="0" y="9"/>
                  </a:cubicBezTo>
                  <a:cubicBezTo>
                    <a:pt x="1" y="8"/>
                    <a:pt x="5" y="8"/>
                    <a:pt x="5" y="5"/>
                  </a:cubicBezTo>
                  <a:cubicBezTo>
                    <a:pt x="20" y="4"/>
                    <a:pt x="27" y="6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8" name="Freeform 249"/>
            <p:cNvSpPr/>
            <p:nvPr/>
          </p:nvSpPr>
          <p:spPr bwMode="auto">
            <a:xfrm>
              <a:off x="10702925" y="1803400"/>
              <a:ext cx="25400" cy="11113"/>
            </a:xfrm>
            <a:custGeom>
              <a:avLst/>
              <a:gdLst>
                <a:gd name="T0" fmla="*/ 5 w 22"/>
                <a:gd name="T1" fmla="*/ 6 h 11"/>
                <a:gd name="T2" fmla="*/ 5 w 22"/>
                <a:gd name="T3" fmla="*/ 4 h 11"/>
                <a:gd name="T4" fmla="*/ 0 w 22"/>
                <a:gd name="T5" fmla="*/ 0 h 11"/>
                <a:gd name="T6" fmla="*/ 16 w 22"/>
                <a:gd name="T7" fmla="*/ 6 h 11"/>
                <a:gd name="T8" fmla="*/ 5 w 22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5" y="6"/>
                  </a:moveTo>
                  <a:cubicBezTo>
                    <a:pt x="2" y="5"/>
                    <a:pt x="4" y="4"/>
                    <a:pt x="5" y="4"/>
                  </a:cubicBezTo>
                  <a:cubicBezTo>
                    <a:pt x="3" y="3"/>
                    <a:pt x="0" y="2"/>
                    <a:pt x="0" y="0"/>
                  </a:cubicBezTo>
                  <a:cubicBezTo>
                    <a:pt x="7" y="1"/>
                    <a:pt x="10" y="4"/>
                    <a:pt x="16" y="6"/>
                  </a:cubicBezTo>
                  <a:cubicBezTo>
                    <a:pt x="22" y="11"/>
                    <a:pt x="4" y="2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9" name="Freeform 250"/>
            <p:cNvSpPr/>
            <p:nvPr/>
          </p:nvSpPr>
          <p:spPr bwMode="auto">
            <a:xfrm>
              <a:off x="10733088" y="1762125"/>
              <a:ext cx="180975" cy="33338"/>
            </a:xfrm>
            <a:custGeom>
              <a:avLst/>
              <a:gdLst>
                <a:gd name="T0" fmla="*/ 0 w 164"/>
                <a:gd name="T1" fmla="*/ 9 h 31"/>
                <a:gd name="T2" fmla="*/ 14 w 164"/>
                <a:gd name="T3" fmla="*/ 4 h 31"/>
                <a:gd name="T4" fmla="*/ 34 w 164"/>
                <a:gd name="T5" fmla="*/ 6 h 31"/>
                <a:gd name="T6" fmla="*/ 37 w 164"/>
                <a:gd name="T7" fmla="*/ 1 h 31"/>
                <a:gd name="T8" fmla="*/ 65 w 164"/>
                <a:gd name="T9" fmla="*/ 5 h 31"/>
                <a:gd name="T10" fmla="*/ 96 w 164"/>
                <a:gd name="T11" fmla="*/ 13 h 31"/>
                <a:gd name="T12" fmla="*/ 117 w 164"/>
                <a:gd name="T13" fmla="*/ 9 h 31"/>
                <a:gd name="T14" fmla="*/ 122 w 164"/>
                <a:gd name="T15" fmla="*/ 15 h 31"/>
                <a:gd name="T16" fmla="*/ 154 w 164"/>
                <a:gd name="T17" fmla="*/ 18 h 31"/>
                <a:gd name="T18" fmla="*/ 160 w 164"/>
                <a:gd name="T19" fmla="*/ 25 h 31"/>
                <a:gd name="T20" fmla="*/ 147 w 164"/>
                <a:gd name="T21" fmla="*/ 21 h 31"/>
                <a:gd name="T22" fmla="*/ 122 w 164"/>
                <a:gd name="T23" fmla="*/ 16 h 31"/>
                <a:gd name="T24" fmla="*/ 117 w 164"/>
                <a:gd name="T25" fmla="*/ 22 h 31"/>
                <a:gd name="T26" fmla="*/ 91 w 164"/>
                <a:gd name="T27" fmla="*/ 20 h 31"/>
                <a:gd name="T28" fmla="*/ 48 w 164"/>
                <a:gd name="T29" fmla="*/ 6 h 31"/>
                <a:gd name="T30" fmla="*/ 0 w 164"/>
                <a:gd name="T31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" h="31">
                  <a:moveTo>
                    <a:pt x="0" y="9"/>
                  </a:moveTo>
                  <a:cubicBezTo>
                    <a:pt x="3" y="6"/>
                    <a:pt x="5" y="3"/>
                    <a:pt x="14" y="4"/>
                  </a:cubicBezTo>
                  <a:cubicBezTo>
                    <a:pt x="4" y="11"/>
                    <a:pt x="27" y="2"/>
                    <a:pt x="34" y="6"/>
                  </a:cubicBezTo>
                  <a:cubicBezTo>
                    <a:pt x="36" y="6"/>
                    <a:pt x="41" y="0"/>
                    <a:pt x="37" y="1"/>
                  </a:cubicBezTo>
                  <a:cubicBezTo>
                    <a:pt x="42" y="2"/>
                    <a:pt x="53" y="3"/>
                    <a:pt x="65" y="5"/>
                  </a:cubicBezTo>
                  <a:cubicBezTo>
                    <a:pt x="77" y="7"/>
                    <a:pt x="89" y="9"/>
                    <a:pt x="96" y="13"/>
                  </a:cubicBezTo>
                  <a:cubicBezTo>
                    <a:pt x="102" y="4"/>
                    <a:pt x="113" y="17"/>
                    <a:pt x="117" y="9"/>
                  </a:cubicBezTo>
                  <a:cubicBezTo>
                    <a:pt x="122" y="9"/>
                    <a:pt x="119" y="14"/>
                    <a:pt x="122" y="15"/>
                  </a:cubicBezTo>
                  <a:cubicBezTo>
                    <a:pt x="133" y="10"/>
                    <a:pt x="145" y="19"/>
                    <a:pt x="154" y="18"/>
                  </a:cubicBezTo>
                  <a:cubicBezTo>
                    <a:pt x="157" y="19"/>
                    <a:pt x="150" y="30"/>
                    <a:pt x="160" y="25"/>
                  </a:cubicBezTo>
                  <a:cubicBezTo>
                    <a:pt x="164" y="31"/>
                    <a:pt x="148" y="27"/>
                    <a:pt x="147" y="21"/>
                  </a:cubicBezTo>
                  <a:cubicBezTo>
                    <a:pt x="137" y="21"/>
                    <a:pt x="131" y="19"/>
                    <a:pt x="122" y="16"/>
                  </a:cubicBezTo>
                  <a:cubicBezTo>
                    <a:pt x="118" y="16"/>
                    <a:pt x="116" y="18"/>
                    <a:pt x="117" y="22"/>
                  </a:cubicBezTo>
                  <a:cubicBezTo>
                    <a:pt x="103" y="20"/>
                    <a:pt x="103" y="17"/>
                    <a:pt x="91" y="20"/>
                  </a:cubicBezTo>
                  <a:cubicBezTo>
                    <a:pt x="97" y="5"/>
                    <a:pt x="60" y="17"/>
                    <a:pt x="48" y="6"/>
                  </a:cubicBezTo>
                  <a:cubicBezTo>
                    <a:pt x="36" y="10"/>
                    <a:pt x="19" y="7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0" name="Freeform 251"/>
            <p:cNvSpPr/>
            <p:nvPr/>
          </p:nvSpPr>
          <p:spPr bwMode="auto">
            <a:xfrm>
              <a:off x="10737850" y="1644650"/>
              <a:ext cx="234950" cy="71438"/>
            </a:xfrm>
            <a:custGeom>
              <a:avLst/>
              <a:gdLst>
                <a:gd name="T0" fmla="*/ 48 w 213"/>
                <a:gd name="T1" fmla="*/ 14 h 64"/>
                <a:gd name="T2" fmla="*/ 62 w 213"/>
                <a:gd name="T3" fmla="*/ 11 h 64"/>
                <a:gd name="T4" fmla="*/ 60 w 213"/>
                <a:gd name="T5" fmla="*/ 4 h 64"/>
                <a:gd name="T6" fmla="*/ 89 w 213"/>
                <a:gd name="T7" fmla="*/ 0 h 64"/>
                <a:gd name="T8" fmla="*/ 139 w 213"/>
                <a:gd name="T9" fmla="*/ 21 h 64"/>
                <a:gd name="T10" fmla="*/ 149 w 213"/>
                <a:gd name="T11" fmla="*/ 20 h 64"/>
                <a:gd name="T12" fmla="*/ 170 w 213"/>
                <a:gd name="T13" fmla="*/ 29 h 64"/>
                <a:gd name="T14" fmla="*/ 213 w 213"/>
                <a:gd name="T15" fmla="*/ 54 h 64"/>
                <a:gd name="T16" fmla="*/ 196 w 213"/>
                <a:gd name="T17" fmla="*/ 54 h 64"/>
                <a:gd name="T18" fmla="*/ 122 w 213"/>
                <a:gd name="T19" fmla="*/ 45 h 64"/>
                <a:gd name="T20" fmla="*/ 84 w 213"/>
                <a:gd name="T21" fmla="*/ 41 h 64"/>
                <a:gd name="T22" fmla="*/ 67 w 213"/>
                <a:gd name="T23" fmla="*/ 42 h 64"/>
                <a:gd name="T24" fmla="*/ 54 w 213"/>
                <a:gd name="T25" fmla="*/ 47 h 64"/>
                <a:gd name="T26" fmla="*/ 66 w 213"/>
                <a:gd name="T27" fmla="*/ 45 h 64"/>
                <a:gd name="T28" fmla="*/ 84 w 213"/>
                <a:gd name="T29" fmla="*/ 45 h 64"/>
                <a:gd name="T30" fmla="*/ 53 w 213"/>
                <a:gd name="T31" fmla="*/ 57 h 64"/>
                <a:gd name="T32" fmla="*/ 65 w 213"/>
                <a:gd name="T33" fmla="*/ 62 h 64"/>
                <a:gd name="T34" fmla="*/ 48 w 213"/>
                <a:gd name="T35" fmla="*/ 61 h 64"/>
                <a:gd name="T36" fmla="*/ 19 w 213"/>
                <a:gd name="T37" fmla="*/ 53 h 64"/>
                <a:gd name="T38" fmla="*/ 23 w 213"/>
                <a:gd name="T39" fmla="*/ 47 h 64"/>
                <a:gd name="T40" fmla="*/ 44 w 213"/>
                <a:gd name="T41" fmla="*/ 48 h 64"/>
                <a:gd name="T42" fmla="*/ 0 w 213"/>
                <a:gd name="T43" fmla="*/ 40 h 64"/>
                <a:gd name="T44" fmla="*/ 55 w 213"/>
                <a:gd name="T45" fmla="*/ 23 h 64"/>
                <a:gd name="T46" fmla="*/ 78 w 213"/>
                <a:gd name="T47" fmla="*/ 18 h 64"/>
                <a:gd name="T48" fmla="*/ 90 w 213"/>
                <a:gd name="T49" fmla="*/ 23 h 64"/>
                <a:gd name="T50" fmla="*/ 107 w 213"/>
                <a:gd name="T51" fmla="*/ 19 h 64"/>
                <a:gd name="T52" fmla="*/ 112 w 213"/>
                <a:gd name="T53" fmla="*/ 13 h 64"/>
                <a:gd name="T54" fmla="*/ 86 w 213"/>
                <a:gd name="T55" fmla="*/ 6 h 64"/>
                <a:gd name="T56" fmla="*/ 79 w 213"/>
                <a:gd name="T57" fmla="*/ 8 h 64"/>
                <a:gd name="T58" fmla="*/ 86 w 213"/>
                <a:gd name="T59" fmla="*/ 13 h 64"/>
                <a:gd name="T60" fmla="*/ 76 w 213"/>
                <a:gd name="T61" fmla="*/ 8 h 64"/>
                <a:gd name="T62" fmla="*/ 48 w 213"/>
                <a:gd name="T63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64">
                  <a:moveTo>
                    <a:pt x="48" y="14"/>
                  </a:moveTo>
                  <a:cubicBezTo>
                    <a:pt x="50" y="11"/>
                    <a:pt x="55" y="11"/>
                    <a:pt x="62" y="11"/>
                  </a:cubicBezTo>
                  <a:cubicBezTo>
                    <a:pt x="64" y="7"/>
                    <a:pt x="59" y="8"/>
                    <a:pt x="60" y="4"/>
                  </a:cubicBezTo>
                  <a:cubicBezTo>
                    <a:pt x="73" y="5"/>
                    <a:pt x="80" y="2"/>
                    <a:pt x="89" y="0"/>
                  </a:cubicBezTo>
                  <a:cubicBezTo>
                    <a:pt x="82" y="8"/>
                    <a:pt x="137" y="9"/>
                    <a:pt x="139" y="21"/>
                  </a:cubicBezTo>
                  <a:cubicBezTo>
                    <a:pt x="142" y="20"/>
                    <a:pt x="145" y="20"/>
                    <a:pt x="149" y="20"/>
                  </a:cubicBezTo>
                  <a:cubicBezTo>
                    <a:pt x="153" y="25"/>
                    <a:pt x="159" y="28"/>
                    <a:pt x="170" y="29"/>
                  </a:cubicBezTo>
                  <a:cubicBezTo>
                    <a:pt x="180" y="40"/>
                    <a:pt x="206" y="45"/>
                    <a:pt x="213" y="54"/>
                  </a:cubicBezTo>
                  <a:cubicBezTo>
                    <a:pt x="206" y="51"/>
                    <a:pt x="192" y="54"/>
                    <a:pt x="196" y="54"/>
                  </a:cubicBezTo>
                  <a:cubicBezTo>
                    <a:pt x="176" y="55"/>
                    <a:pt x="148" y="49"/>
                    <a:pt x="122" y="45"/>
                  </a:cubicBezTo>
                  <a:cubicBezTo>
                    <a:pt x="109" y="43"/>
                    <a:pt x="96" y="41"/>
                    <a:pt x="84" y="41"/>
                  </a:cubicBezTo>
                  <a:cubicBezTo>
                    <a:pt x="78" y="41"/>
                    <a:pt x="73" y="42"/>
                    <a:pt x="67" y="42"/>
                  </a:cubicBezTo>
                  <a:cubicBezTo>
                    <a:pt x="62" y="43"/>
                    <a:pt x="58" y="45"/>
                    <a:pt x="54" y="47"/>
                  </a:cubicBezTo>
                  <a:cubicBezTo>
                    <a:pt x="57" y="48"/>
                    <a:pt x="61" y="47"/>
                    <a:pt x="66" y="45"/>
                  </a:cubicBezTo>
                  <a:cubicBezTo>
                    <a:pt x="70" y="44"/>
                    <a:pt x="76" y="43"/>
                    <a:pt x="84" y="45"/>
                  </a:cubicBezTo>
                  <a:cubicBezTo>
                    <a:pt x="72" y="48"/>
                    <a:pt x="70" y="54"/>
                    <a:pt x="53" y="57"/>
                  </a:cubicBezTo>
                  <a:cubicBezTo>
                    <a:pt x="53" y="61"/>
                    <a:pt x="69" y="56"/>
                    <a:pt x="65" y="62"/>
                  </a:cubicBezTo>
                  <a:cubicBezTo>
                    <a:pt x="61" y="64"/>
                    <a:pt x="57" y="60"/>
                    <a:pt x="48" y="61"/>
                  </a:cubicBezTo>
                  <a:cubicBezTo>
                    <a:pt x="59" y="52"/>
                    <a:pt x="26" y="52"/>
                    <a:pt x="19" y="53"/>
                  </a:cubicBezTo>
                  <a:cubicBezTo>
                    <a:pt x="19" y="50"/>
                    <a:pt x="25" y="51"/>
                    <a:pt x="23" y="47"/>
                  </a:cubicBezTo>
                  <a:cubicBezTo>
                    <a:pt x="32" y="47"/>
                    <a:pt x="38" y="51"/>
                    <a:pt x="44" y="48"/>
                  </a:cubicBezTo>
                  <a:cubicBezTo>
                    <a:pt x="35" y="38"/>
                    <a:pt x="18" y="43"/>
                    <a:pt x="0" y="40"/>
                  </a:cubicBezTo>
                  <a:cubicBezTo>
                    <a:pt x="18" y="40"/>
                    <a:pt x="35" y="26"/>
                    <a:pt x="55" y="23"/>
                  </a:cubicBezTo>
                  <a:cubicBezTo>
                    <a:pt x="64" y="24"/>
                    <a:pt x="77" y="25"/>
                    <a:pt x="78" y="18"/>
                  </a:cubicBezTo>
                  <a:cubicBezTo>
                    <a:pt x="84" y="19"/>
                    <a:pt x="82" y="24"/>
                    <a:pt x="90" y="23"/>
                  </a:cubicBezTo>
                  <a:cubicBezTo>
                    <a:pt x="97" y="21"/>
                    <a:pt x="90" y="16"/>
                    <a:pt x="107" y="19"/>
                  </a:cubicBezTo>
                  <a:cubicBezTo>
                    <a:pt x="110" y="18"/>
                    <a:pt x="111" y="16"/>
                    <a:pt x="112" y="13"/>
                  </a:cubicBezTo>
                  <a:cubicBezTo>
                    <a:pt x="106" y="7"/>
                    <a:pt x="81" y="13"/>
                    <a:pt x="86" y="6"/>
                  </a:cubicBezTo>
                  <a:cubicBezTo>
                    <a:pt x="81" y="5"/>
                    <a:pt x="83" y="8"/>
                    <a:pt x="79" y="8"/>
                  </a:cubicBezTo>
                  <a:cubicBezTo>
                    <a:pt x="78" y="12"/>
                    <a:pt x="90" y="8"/>
                    <a:pt x="86" y="13"/>
                  </a:cubicBezTo>
                  <a:cubicBezTo>
                    <a:pt x="81" y="15"/>
                    <a:pt x="74" y="13"/>
                    <a:pt x="76" y="8"/>
                  </a:cubicBezTo>
                  <a:cubicBezTo>
                    <a:pt x="64" y="8"/>
                    <a:pt x="62" y="15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1" name="Freeform 252"/>
            <p:cNvSpPr/>
            <p:nvPr/>
          </p:nvSpPr>
          <p:spPr bwMode="auto">
            <a:xfrm>
              <a:off x="10763250" y="1782763"/>
              <a:ext cx="14287" cy="11113"/>
            </a:xfrm>
            <a:custGeom>
              <a:avLst/>
              <a:gdLst>
                <a:gd name="T0" fmla="*/ 0 w 14"/>
                <a:gd name="T1" fmla="*/ 3 h 10"/>
                <a:gd name="T2" fmla="*/ 11 w 14"/>
                <a:gd name="T3" fmla="*/ 3 h 10"/>
                <a:gd name="T4" fmla="*/ 9 w 14"/>
                <a:gd name="T5" fmla="*/ 10 h 10"/>
                <a:gd name="T6" fmla="*/ 0 w 14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0" y="3"/>
                  </a:moveTo>
                  <a:cubicBezTo>
                    <a:pt x="0" y="0"/>
                    <a:pt x="5" y="5"/>
                    <a:pt x="11" y="3"/>
                  </a:cubicBezTo>
                  <a:cubicBezTo>
                    <a:pt x="14" y="8"/>
                    <a:pt x="12" y="7"/>
                    <a:pt x="9" y="10"/>
                  </a:cubicBezTo>
                  <a:cubicBezTo>
                    <a:pt x="6" y="7"/>
                    <a:pt x="1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2" name="Freeform 253"/>
            <p:cNvSpPr/>
            <p:nvPr/>
          </p:nvSpPr>
          <p:spPr bwMode="auto">
            <a:xfrm>
              <a:off x="10868025" y="1789113"/>
              <a:ext cx="33337" cy="6350"/>
            </a:xfrm>
            <a:custGeom>
              <a:avLst/>
              <a:gdLst>
                <a:gd name="T0" fmla="*/ 0 w 30"/>
                <a:gd name="T1" fmla="*/ 0 h 5"/>
                <a:gd name="T2" fmla="*/ 30 w 30"/>
                <a:gd name="T3" fmla="*/ 5 h 5"/>
                <a:gd name="T4" fmla="*/ 0 w 3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5">
                  <a:moveTo>
                    <a:pt x="0" y="0"/>
                  </a:moveTo>
                  <a:cubicBezTo>
                    <a:pt x="9" y="1"/>
                    <a:pt x="20" y="2"/>
                    <a:pt x="30" y="5"/>
                  </a:cubicBezTo>
                  <a:cubicBezTo>
                    <a:pt x="28" y="5"/>
                    <a:pt x="2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3" name="Freeform 254"/>
            <p:cNvSpPr/>
            <p:nvPr/>
          </p:nvSpPr>
          <p:spPr bwMode="auto">
            <a:xfrm>
              <a:off x="10872788" y="1719263"/>
              <a:ext cx="42862" cy="20638"/>
            </a:xfrm>
            <a:custGeom>
              <a:avLst/>
              <a:gdLst>
                <a:gd name="T0" fmla="*/ 39 w 39"/>
                <a:gd name="T1" fmla="*/ 5 h 18"/>
                <a:gd name="T2" fmla="*/ 0 w 39"/>
                <a:gd name="T3" fmla="*/ 0 h 18"/>
                <a:gd name="T4" fmla="*/ 39 w 39"/>
                <a:gd name="T5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18">
                  <a:moveTo>
                    <a:pt x="39" y="5"/>
                  </a:moveTo>
                  <a:cubicBezTo>
                    <a:pt x="37" y="18"/>
                    <a:pt x="12" y="3"/>
                    <a:pt x="0" y="0"/>
                  </a:cubicBezTo>
                  <a:cubicBezTo>
                    <a:pt x="15" y="1"/>
                    <a:pt x="30" y="1"/>
                    <a:pt x="3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4" name="Freeform 255"/>
            <p:cNvSpPr/>
            <p:nvPr/>
          </p:nvSpPr>
          <p:spPr bwMode="auto">
            <a:xfrm>
              <a:off x="10933113" y="2101850"/>
              <a:ext cx="17462" cy="9525"/>
            </a:xfrm>
            <a:custGeom>
              <a:avLst/>
              <a:gdLst>
                <a:gd name="T0" fmla="*/ 2 w 17"/>
                <a:gd name="T1" fmla="*/ 0 h 9"/>
                <a:gd name="T2" fmla="*/ 14 w 17"/>
                <a:gd name="T3" fmla="*/ 8 h 9"/>
                <a:gd name="T4" fmla="*/ 9 w 17"/>
                <a:gd name="T5" fmla="*/ 7 h 9"/>
                <a:gd name="T6" fmla="*/ 2 w 1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">
                  <a:moveTo>
                    <a:pt x="2" y="0"/>
                  </a:moveTo>
                  <a:cubicBezTo>
                    <a:pt x="11" y="0"/>
                    <a:pt x="8" y="6"/>
                    <a:pt x="14" y="8"/>
                  </a:cubicBezTo>
                  <a:cubicBezTo>
                    <a:pt x="17" y="9"/>
                    <a:pt x="13" y="9"/>
                    <a:pt x="9" y="7"/>
                  </a:cubicBezTo>
                  <a:cubicBezTo>
                    <a:pt x="5" y="5"/>
                    <a:pt x="0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5" name="Freeform 256"/>
            <p:cNvSpPr/>
            <p:nvPr/>
          </p:nvSpPr>
          <p:spPr bwMode="auto">
            <a:xfrm>
              <a:off x="11096625" y="2509838"/>
              <a:ext cx="12700" cy="11113"/>
            </a:xfrm>
            <a:custGeom>
              <a:avLst/>
              <a:gdLst>
                <a:gd name="T0" fmla="*/ 0 w 11"/>
                <a:gd name="T1" fmla="*/ 0 h 11"/>
                <a:gd name="T2" fmla="*/ 11 w 11"/>
                <a:gd name="T3" fmla="*/ 10 h 11"/>
                <a:gd name="T4" fmla="*/ 0 w 11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cubicBezTo>
                    <a:pt x="8" y="1"/>
                    <a:pt x="6" y="7"/>
                    <a:pt x="11" y="10"/>
                  </a:cubicBezTo>
                  <a:cubicBezTo>
                    <a:pt x="9" y="11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6" name="Freeform 257"/>
            <p:cNvSpPr/>
            <p:nvPr/>
          </p:nvSpPr>
          <p:spPr bwMode="auto">
            <a:xfrm>
              <a:off x="11155363" y="2303463"/>
              <a:ext cx="11112" cy="11113"/>
            </a:xfrm>
            <a:custGeom>
              <a:avLst/>
              <a:gdLst>
                <a:gd name="T0" fmla="*/ 1 w 11"/>
                <a:gd name="T1" fmla="*/ 4 h 10"/>
                <a:gd name="T2" fmla="*/ 11 w 11"/>
                <a:gd name="T3" fmla="*/ 7 h 10"/>
                <a:gd name="T4" fmla="*/ 0 w 11"/>
                <a:gd name="T5" fmla="*/ 10 h 10"/>
                <a:gd name="T6" fmla="*/ 1 w 11"/>
                <a:gd name="T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3" y="0"/>
                    <a:pt x="6" y="7"/>
                    <a:pt x="11" y="7"/>
                  </a:cubicBezTo>
                  <a:cubicBezTo>
                    <a:pt x="10" y="9"/>
                    <a:pt x="5" y="10"/>
                    <a:pt x="0" y="10"/>
                  </a:cubicBezTo>
                  <a:cubicBezTo>
                    <a:pt x="3" y="7"/>
                    <a:pt x="8" y="6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7" name="Freeform 258"/>
            <p:cNvSpPr/>
            <p:nvPr/>
          </p:nvSpPr>
          <p:spPr bwMode="auto">
            <a:xfrm>
              <a:off x="11163300" y="2533650"/>
              <a:ext cx="19050" cy="7938"/>
            </a:xfrm>
            <a:custGeom>
              <a:avLst/>
              <a:gdLst>
                <a:gd name="T0" fmla="*/ 0 w 17"/>
                <a:gd name="T1" fmla="*/ 0 h 8"/>
                <a:gd name="T2" fmla="*/ 17 w 17"/>
                <a:gd name="T3" fmla="*/ 8 h 8"/>
                <a:gd name="T4" fmla="*/ 0 w 1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3" y="1"/>
                    <a:pt x="14" y="2"/>
                    <a:pt x="17" y="8"/>
                  </a:cubicBezTo>
                  <a:cubicBezTo>
                    <a:pt x="8" y="4"/>
                    <a:pt x="6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8" name="Freeform 259"/>
            <p:cNvSpPr/>
            <p:nvPr/>
          </p:nvSpPr>
          <p:spPr bwMode="auto">
            <a:xfrm>
              <a:off x="11168063" y="2546350"/>
              <a:ext cx="26987" cy="14288"/>
            </a:xfrm>
            <a:custGeom>
              <a:avLst/>
              <a:gdLst>
                <a:gd name="T0" fmla="*/ 0 w 25"/>
                <a:gd name="T1" fmla="*/ 4 h 13"/>
                <a:gd name="T2" fmla="*/ 12 w 25"/>
                <a:gd name="T3" fmla="*/ 8 h 13"/>
                <a:gd name="T4" fmla="*/ 0 w 25"/>
                <a:gd name="T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4"/>
                  </a:moveTo>
                  <a:cubicBezTo>
                    <a:pt x="5" y="0"/>
                    <a:pt x="8" y="7"/>
                    <a:pt x="12" y="8"/>
                  </a:cubicBezTo>
                  <a:cubicBezTo>
                    <a:pt x="25" y="13"/>
                    <a:pt x="1" y="7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9" name="Freeform 260"/>
            <p:cNvSpPr/>
            <p:nvPr/>
          </p:nvSpPr>
          <p:spPr bwMode="auto">
            <a:xfrm>
              <a:off x="11342688" y="2403475"/>
              <a:ext cx="31750" cy="28575"/>
            </a:xfrm>
            <a:custGeom>
              <a:avLst/>
              <a:gdLst>
                <a:gd name="T0" fmla="*/ 11 w 28"/>
                <a:gd name="T1" fmla="*/ 21 h 26"/>
                <a:gd name="T2" fmla="*/ 20 w 28"/>
                <a:gd name="T3" fmla="*/ 21 h 26"/>
                <a:gd name="T4" fmla="*/ 1 w 28"/>
                <a:gd name="T5" fmla="*/ 22 h 26"/>
                <a:gd name="T6" fmla="*/ 0 w 28"/>
                <a:gd name="T7" fmla="*/ 10 h 26"/>
                <a:gd name="T8" fmla="*/ 8 w 28"/>
                <a:gd name="T9" fmla="*/ 0 h 26"/>
                <a:gd name="T10" fmla="*/ 28 w 28"/>
                <a:gd name="T11" fmla="*/ 12 h 26"/>
                <a:gd name="T12" fmla="*/ 11 w 28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11" y="21"/>
                  </a:moveTo>
                  <a:cubicBezTo>
                    <a:pt x="15" y="22"/>
                    <a:pt x="16" y="20"/>
                    <a:pt x="20" y="21"/>
                  </a:cubicBezTo>
                  <a:cubicBezTo>
                    <a:pt x="19" y="26"/>
                    <a:pt x="3" y="24"/>
                    <a:pt x="1" y="22"/>
                  </a:cubicBezTo>
                  <a:cubicBezTo>
                    <a:pt x="11" y="20"/>
                    <a:pt x="0" y="15"/>
                    <a:pt x="0" y="10"/>
                  </a:cubicBezTo>
                  <a:cubicBezTo>
                    <a:pt x="6" y="7"/>
                    <a:pt x="14" y="5"/>
                    <a:pt x="8" y="0"/>
                  </a:cubicBezTo>
                  <a:cubicBezTo>
                    <a:pt x="16" y="4"/>
                    <a:pt x="24" y="6"/>
                    <a:pt x="28" y="12"/>
                  </a:cubicBezTo>
                  <a:cubicBezTo>
                    <a:pt x="19" y="9"/>
                    <a:pt x="8" y="7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0" name="Freeform 261"/>
            <p:cNvSpPr/>
            <p:nvPr/>
          </p:nvSpPr>
          <p:spPr bwMode="auto">
            <a:xfrm>
              <a:off x="11410950" y="2366963"/>
              <a:ext cx="219075" cy="139700"/>
            </a:xfrm>
            <a:custGeom>
              <a:avLst/>
              <a:gdLst>
                <a:gd name="T0" fmla="*/ 174 w 200"/>
                <a:gd name="T1" fmla="*/ 79 h 126"/>
                <a:gd name="T2" fmla="*/ 171 w 200"/>
                <a:gd name="T3" fmla="*/ 83 h 126"/>
                <a:gd name="T4" fmla="*/ 196 w 200"/>
                <a:gd name="T5" fmla="*/ 85 h 126"/>
                <a:gd name="T6" fmla="*/ 198 w 200"/>
                <a:gd name="T7" fmla="*/ 94 h 126"/>
                <a:gd name="T8" fmla="*/ 177 w 200"/>
                <a:gd name="T9" fmla="*/ 95 h 126"/>
                <a:gd name="T10" fmla="*/ 123 w 200"/>
                <a:gd name="T11" fmla="*/ 93 h 126"/>
                <a:gd name="T12" fmla="*/ 158 w 200"/>
                <a:gd name="T13" fmla="*/ 104 h 126"/>
                <a:gd name="T14" fmla="*/ 164 w 200"/>
                <a:gd name="T15" fmla="*/ 113 h 126"/>
                <a:gd name="T16" fmla="*/ 113 w 200"/>
                <a:gd name="T17" fmla="*/ 101 h 126"/>
                <a:gd name="T18" fmla="*/ 116 w 200"/>
                <a:gd name="T19" fmla="*/ 94 h 126"/>
                <a:gd name="T20" fmla="*/ 99 w 200"/>
                <a:gd name="T21" fmla="*/ 79 h 126"/>
                <a:gd name="T22" fmla="*/ 85 w 200"/>
                <a:gd name="T23" fmla="*/ 62 h 126"/>
                <a:gd name="T24" fmla="*/ 75 w 200"/>
                <a:gd name="T25" fmla="*/ 62 h 126"/>
                <a:gd name="T26" fmla="*/ 74 w 200"/>
                <a:gd name="T27" fmla="*/ 54 h 126"/>
                <a:gd name="T28" fmla="*/ 63 w 200"/>
                <a:gd name="T29" fmla="*/ 48 h 126"/>
                <a:gd name="T30" fmla="*/ 54 w 200"/>
                <a:gd name="T31" fmla="*/ 49 h 126"/>
                <a:gd name="T32" fmla="*/ 47 w 200"/>
                <a:gd name="T33" fmla="*/ 40 h 126"/>
                <a:gd name="T34" fmla="*/ 38 w 200"/>
                <a:gd name="T35" fmla="*/ 41 h 126"/>
                <a:gd name="T36" fmla="*/ 24 w 200"/>
                <a:gd name="T37" fmla="*/ 25 h 126"/>
                <a:gd name="T38" fmla="*/ 0 w 200"/>
                <a:gd name="T39" fmla="*/ 7 h 126"/>
                <a:gd name="T40" fmla="*/ 78 w 200"/>
                <a:gd name="T41" fmla="*/ 32 h 126"/>
                <a:gd name="T42" fmla="*/ 99 w 200"/>
                <a:gd name="T43" fmla="*/ 45 h 126"/>
                <a:gd name="T44" fmla="*/ 101 w 200"/>
                <a:gd name="T45" fmla="*/ 54 h 126"/>
                <a:gd name="T46" fmla="*/ 119 w 200"/>
                <a:gd name="T47" fmla="*/ 59 h 126"/>
                <a:gd name="T48" fmla="*/ 191 w 200"/>
                <a:gd name="T49" fmla="*/ 52 h 126"/>
                <a:gd name="T50" fmla="*/ 200 w 200"/>
                <a:gd name="T51" fmla="*/ 59 h 126"/>
                <a:gd name="T52" fmla="*/ 174 w 200"/>
                <a:gd name="T53" fmla="*/ 69 h 126"/>
                <a:gd name="T54" fmla="*/ 174 w 200"/>
                <a:gd name="T55" fmla="*/ 7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0" h="126">
                  <a:moveTo>
                    <a:pt x="174" y="79"/>
                  </a:moveTo>
                  <a:cubicBezTo>
                    <a:pt x="166" y="74"/>
                    <a:pt x="168" y="80"/>
                    <a:pt x="171" y="83"/>
                  </a:cubicBezTo>
                  <a:cubicBezTo>
                    <a:pt x="172" y="77"/>
                    <a:pt x="185" y="84"/>
                    <a:pt x="196" y="85"/>
                  </a:cubicBezTo>
                  <a:cubicBezTo>
                    <a:pt x="196" y="88"/>
                    <a:pt x="200" y="90"/>
                    <a:pt x="198" y="94"/>
                  </a:cubicBezTo>
                  <a:cubicBezTo>
                    <a:pt x="192" y="93"/>
                    <a:pt x="177" y="84"/>
                    <a:pt x="177" y="95"/>
                  </a:cubicBezTo>
                  <a:cubicBezTo>
                    <a:pt x="161" y="96"/>
                    <a:pt x="136" y="88"/>
                    <a:pt x="123" y="93"/>
                  </a:cubicBezTo>
                  <a:cubicBezTo>
                    <a:pt x="126" y="108"/>
                    <a:pt x="141" y="105"/>
                    <a:pt x="158" y="104"/>
                  </a:cubicBezTo>
                  <a:cubicBezTo>
                    <a:pt x="155" y="109"/>
                    <a:pt x="162" y="110"/>
                    <a:pt x="164" y="113"/>
                  </a:cubicBezTo>
                  <a:cubicBezTo>
                    <a:pt x="151" y="126"/>
                    <a:pt x="129" y="108"/>
                    <a:pt x="113" y="101"/>
                  </a:cubicBezTo>
                  <a:cubicBezTo>
                    <a:pt x="118" y="100"/>
                    <a:pt x="110" y="94"/>
                    <a:pt x="116" y="94"/>
                  </a:cubicBezTo>
                  <a:cubicBezTo>
                    <a:pt x="112" y="88"/>
                    <a:pt x="105" y="83"/>
                    <a:pt x="99" y="79"/>
                  </a:cubicBezTo>
                  <a:cubicBezTo>
                    <a:pt x="93" y="74"/>
                    <a:pt x="87" y="69"/>
                    <a:pt x="85" y="62"/>
                  </a:cubicBezTo>
                  <a:cubicBezTo>
                    <a:pt x="80" y="61"/>
                    <a:pt x="80" y="64"/>
                    <a:pt x="75" y="62"/>
                  </a:cubicBezTo>
                  <a:cubicBezTo>
                    <a:pt x="76" y="59"/>
                    <a:pt x="75" y="56"/>
                    <a:pt x="74" y="54"/>
                  </a:cubicBezTo>
                  <a:cubicBezTo>
                    <a:pt x="66" y="56"/>
                    <a:pt x="57" y="55"/>
                    <a:pt x="63" y="48"/>
                  </a:cubicBezTo>
                  <a:cubicBezTo>
                    <a:pt x="59" y="47"/>
                    <a:pt x="53" y="44"/>
                    <a:pt x="54" y="49"/>
                  </a:cubicBezTo>
                  <a:cubicBezTo>
                    <a:pt x="51" y="46"/>
                    <a:pt x="51" y="42"/>
                    <a:pt x="47" y="40"/>
                  </a:cubicBezTo>
                  <a:cubicBezTo>
                    <a:pt x="41" y="37"/>
                    <a:pt x="45" y="44"/>
                    <a:pt x="38" y="41"/>
                  </a:cubicBezTo>
                  <a:cubicBezTo>
                    <a:pt x="38" y="34"/>
                    <a:pt x="24" y="33"/>
                    <a:pt x="24" y="25"/>
                  </a:cubicBezTo>
                  <a:cubicBezTo>
                    <a:pt x="14" y="29"/>
                    <a:pt x="4" y="15"/>
                    <a:pt x="0" y="7"/>
                  </a:cubicBezTo>
                  <a:cubicBezTo>
                    <a:pt x="29" y="0"/>
                    <a:pt x="42" y="25"/>
                    <a:pt x="78" y="32"/>
                  </a:cubicBezTo>
                  <a:cubicBezTo>
                    <a:pt x="76" y="41"/>
                    <a:pt x="87" y="45"/>
                    <a:pt x="99" y="45"/>
                  </a:cubicBezTo>
                  <a:cubicBezTo>
                    <a:pt x="102" y="46"/>
                    <a:pt x="103" y="50"/>
                    <a:pt x="101" y="54"/>
                  </a:cubicBezTo>
                  <a:cubicBezTo>
                    <a:pt x="109" y="55"/>
                    <a:pt x="115" y="57"/>
                    <a:pt x="119" y="59"/>
                  </a:cubicBezTo>
                  <a:cubicBezTo>
                    <a:pt x="140" y="56"/>
                    <a:pt x="157" y="46"/>
                    <a:pt x="191" y="52"/>
                  </a:cubicBezTo>
                  <a:cubicBezTo>
                    <a:pt x="192" y="58"/>
                    <a:pt x="194" y="56"/>
                    <a:pt x="200" y="59"/>
                  </a:cubicBezTo>
                  <a:cubicBezTo>
                    <a:pt x="190" y="61"/>
                    <a:pt x="183" y="66"/>
                    <a:pt x="174" y="69"/>
                  </a:cubicBezTo>
                  <a:cubicBezTo>
                    <a:pt x="176" y="72"/>
                    <a:pt x="175" y="76"/>
                    <a:pt x="174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1" name="Freeform 262"/>
            <p:cNvSpPr/>
            <p:nvPr/>
          </p:nvSpPr>
          <p:spPr bwMode="auto">
            <a:xfrm>
              <a:off x="5962650" y="2576513"/>
              <a:ext cx="39687" cy="22225"/>
            </a:xfrm>
            <a:custGeom>
              <a:avLst/>
              <a:gdLst>
                <a:gd name="T0" fmla="*/ 0 w 36"/>
                <a:gd name="T1" fmla="*/ 15 h 20"/>
                <a:gd name="T2" fmla="*/ 0 w 36"/>
                <a:gd name="T3" fmla="*/ 8 h 20"/>
                <a:gd name="T4" fmla="*/ 21 w 36"/>
                <a:gd name="T5" fmla="*/ 0 h 20"/>
                <a:gd name="T6" fmla="*/ 27 w 36"/>
                <a:gd name="T7" fmla="*/ 4 h 20"/>
                <a:gd name="T8" fmla="*/ 35 w 36"/>
                <a:gd name="T9" fmla="*/ 8 h 20"/>
                <a:gd name="T10" fmla="*/ 25 w 36"/>
                <a:gd name="T11" fmla="*/ 20 h 20"/>
                <a:gd name="T12" fmla="*/ 0 w 36"/>
                <a:gd name="T13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0">
                  <a:moveTo>
                    <a:pt x="0" y="15"/>
                  </a:moveTo>
                  <a:cubicBezTo>
                    <a:pt x="1" y="13"/>
                    <a:pt x="1" y="11"/>
                    <a:pt x="0" y="8"/>
                  </a:cubicBezTo>
                  <a:cubicBezTo>
                    <a:pt x="9" y="6"/>
                    <a:pt x="11" y="2"/>
                    <a:pt x="21" y="0"/>
                  </a:cubicBezTo>
                  <a:cubicBezTo>
                    <a:pt x="20" y="4"/>
                    <a:pt x="26" y="9"/>
                    <a:pt x="27" y="4"/>
                  </a:cubicBezTo>
                  <a:cubicBezTo>
                    <a:pt x="32" y="5"/>
                    <a:pt x="19" y="14"/>
                    <a:pt x="35" y="8"/>
                  </a:cubicBezTo>
                  <a:cubicBezTo>
                    <a:pt x="36" y="13"/>
                    <a:pt x="22" y="14"/>
                    <a:pt x="25" y="20"/>
                  </a:cubicBezTo>
                  <a:cubicBezTo>
                    <a:pt x="16" y="14"/>
                    <a:pt x="12" y="1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2" name="Freeform 263"/>
            <p:cNvSpPr/>
            <p:nvPr/>
          </p:nvSpPr>
          <p:spPr bwMode="auto">
            <a:xfrm>
              <a:off x="7631113" y="1712913"/>
              <a:ext cx="85725" cy="17463"/>
            </a:xfrm>
            <a:custGeom>
              <a:avLst/>
              <a:gdLst>
                <a:gd name="T0" fmla="*/ 9 w 78"/>
                <a:gd name="T1" fmla="*/ 13 h 16"/>
                <a:gd name="T2" fmla="*/ 29 w 78"/>
                <a:gd name="T3" fmla="*/ 1 h 16"/>
                <a:gd name="T4" fmla="*/ 34 w 78"/>
                <a:gd name="T5" fmla="*/ 7 h 16"/>
                <a:gd name="T6" fmla="*/ 39 w 78"/>
                <a:gd name="T7" fmla="*/ 8 h 16"/>
                <a:gd name="T8" fmla="*/ 59 w 78"/>
                <a:gd name="T9" fmla="*/ 1 h 16"/>
                <a:gd name="T10" fmla="*/ 78 w 78"/>
                <a:gd name="T11" fmla="*/ 5 h 16"/>
                <a:gd name="T12" fmla="*/ 37 w 78"/>
                <a:gd name="T13" fmla="*/ 13 h 16"/>
                <a:gd name="T14" fmla="*/ 23 w 78"/>
                <a:gd name="T15" fmla="*/ 8 h 16"/>
                <a:gd name="T16" fmla="*/ 5 w 78"/>
                <a:gd name="T17" fmla="*/ 16 h 16"/>
                <a:gd name="T18" fmla="*/ 0 w 78"/>
                <a:gd name="T19" fmla="*/ 12 h 16"/>
                <a:gd name="T20" fmla="*/ 2 w 78"/>
                <a:gd name="T21" fmla="*/ 8 h 16"/>
                <a:gd name="T22" fmla="*/ 9 w 78"/>
                <a:gd name="T23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16">
                  <a:moveTo>
                    <a:pt x="9" y="13"/>
                  </a:moveTo>
                  <a:cubicBezTo>
                    <a:pt x="14" y="8"/>
                    <a:pt x="24" y="6"/>
                    <a:pt x="29" y="1"/>
                  </a:cubicBezTo>
                  <a:cubicBezTo>
                    <a:pt x="34" y="0"/>
                    <a:pt x="34" y="4"/>
                    <a:pt x="34" y="7"/>
                  </a:cubicBezTo>
                  <a:cubicBezTo>
                    <a:pt x="37" y="5"/>
                    <a:pt x="39" y="5"/>
                    <a:pt x="39" y="8"/>
                  </a:cubicBezTo>
                  <a:cubicBezTo>
                    <a:pt x="45" y="3"/>
                    <a:pt x="51" y="6"/>
                    <a:pt x="59" y="1"/>
                  </a:cubicBezTo>
                  <a:cubicBezTo>
                    <a:pt x="64" y="3"/>
                    <a:pt x="67" y="7"/>
                    <a:pt x="78" y="5"/>
                  </a:cubicBezTo>
                  <a:cubicBezTo>
                    <a:pt x="63" y="10"/>
                    <a:pt x="46" y="8"/>
                    <a:pt x="37" y="13"/>
                  </a:cubicBezTo>
                  <a:cubicBezTo>
                    <a:pt x="32" y="11"/>
                    <a:pt x="29" y="8"/>
                    <a:pt x="23" y="8"/>
                  </a:cubicBezTo>
                  <a:cubicBezTo>
                    <a:pt x="17" y="10"/>
                    <a:pt x="16" y="15"/>
                    <a:pt x="5" y="16"/>
                  </a:cubicBezTo>
                  <a:cubicBezTo>
                    <a:pt x="6" y="13"/>
                    <a:pt x="4" y="12"/>
                    <a:pt x="0" y="12"/>
                  </a:cubicBezTo>
                  <a:cubicBezTo>
                    <a:pt x="1" y="11"/>
                    <a:pt x="2" y="10"/>
                    <a:pt x="2" y="8"/>
                  </a:cubicBezTo>
                  <a:cubicBezTo>
                    <a:pt x="5" y="9"/>
                    <a:pt x="7" y="11"/>
                    <a:pt x="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3" name="Freeform 264"/>
            <p:cNvSpPr/>
            <p:nvPr/>
          </p:nvSpPr>
          <p:spPr bwMode="auto">
            <a:xfrm>
              <a:off x="8201025" y="1755775"/>
              <a:ext cx="31750" cy="9525"/>
            </a:xfrm>
            <a:custGeom>
              <a:avLst/>
              <a:gdLst>
                <a:gd name="T0" fmla="*/ 0 w 29"/>
                <a:gd name="T1" fmla="*/ 5 h 9"/>
                <a:gd name="T2" fmla="*/ 8 w 29"/>
                <a:gd name="T3" fmla="*/ 0 h 9"/>
                <a:gd name="T4" fmla="*/ 27 w 29"/>
                <a:gd name="T5" fmla="*/ 3 h 9"/>
                <a:gd name="T6" fmla="*/ 7 w 29"/>
                <a:gd name="T7" fmla="*/ 9 h 9"/>
                <a:gd name="T8" fmla="*/ 0 w 29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">
                  <a:moveTo>
                    <a:pt x="0" y="5"/>
                  </a:moveTo>
                  <a:cubicBezTo>
                    <a:pt x="3" y="4"/>
                    <a:pt x="3" y="0"/>
                    <a:pt x="8" y="0"/>
                  </a:cubicBezTo>
                  <a:cubicBezTo>
                    <a:pt x="8" y="6"/>
                    <a:pt x="19" y="4"/>
                    <a:pt x="27" y="3"/>
                  </a:cubicBezTo>
                  <a:cubicBezTo>
                    <a:pt x="29" y="9"/>
                    <a:pt x="13" y="7"/>
                    <a:pt x="7" y="9"/>
                  </a:cubicBezTo>
                  <a:cubicBezTo>
                    <a:pt x="5" y="7"/>
                    <a:pt x="6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4" name="Freeform 265"/>
            <p:cNvSpPr/>
            <p:nvPr/>
          </p:nvSpPr>
          <p:spPr bwMode="auto">
            <a:xfrm>
              <a:off x="10496550" y="1477963"/>
              <a:ext cx="168275" cy="61913"/>
            </a:xfrm>
            <a:custGeom>
              <a:avLst/>
              <a:gdLst>
                <a:gd name="T0" fmla="*/ 122 w 153"/>
                <a:gd name="T1" fmla="*/ 31 h 55"/>
                <a:gd name="T2" fmla="*/ 115 w 153"/>
                <a:gd name="T3" fmla="*/ 38 h 55"/>
                <a:gd name="T4" fmla="*/ 98 w 153"/>
                <a:gd name="T5" fmla="*/ 28 h 55"/>
                <a:gd name="T6" fmla="*/ 79 w 153"/>
                <a:gd name="T7" fmla="*/ 46 h 55"/>
                <a:gd name="T8" fmla="*/ 8 w 153"/>
                <a:gd name="T9" fmla="*/ 36 h 55"/>
                <a:gd name="T10" fmla="*/ 29 w 153"/>
                <a:gd name="T11" fmla="*/ 3 h 55"/>
                <a:gd name="T12" fmla="*/ 110 w 153"/>
                <a:gd name="T13" fmla="*/ 14 h 55"/>
                <a:gd name="T14" fmla="*/ 153 w 153"/>
                <a:gd name="T15" fmla="*/ 22 h 55"/>
                <a:gd name="T16" fmla="*/ 153 w 153"/>
                <a:gd name="T17" fmla="*/ 31 h 55"/>
                <a:gd name="T18" fmla="*/ 137 w 153"/>
                <a:gd name="T19" fmla="*/ 31 h 55"/>
                <a:gd name="T20" fmla="*/ 129 w 153"/>
                <a:gd name="T21" fmla="*/ 36 h 55"/>
                <a:gd name="T22" fmla="*/ 122 w 153"/>
                <a:gd name="T23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" h="55">
                  <a:moveTo>
                    <a:pt x="122" y="31"/>
                  </a:moveTo>
                  <a:cubicBezTo>
                    <a:pt x="123" y="35"/>
                    <a:pt x="114" y="32"/>
                    <a:pt x="115" y="38"/>
                  </a:cubicBezTo>
                  <a:cubicBezTo>
                    <a:pt x="112" y="33"/>
                    <a:pt x="97" y="35"/>
                    <a:pt x="98" y="28"/>
                  </a:cubicBezTo>
                  <a:cubicBezTo>
                    <a:pt x="85" y="30"/>
                    <a:pt x="77" y="35"/>
                    <a:pt x="79" y="46"/>
                  </a:cubicBezTo>
                  <a:cubicBezTo>
                    <a:pt x="54" y="55"/>
                    <a:pt x="22" y="46"/>
                    <a:pt x="8" y="36"/>
                  </a:cubicBezTo>
                  <a:cubicBezTo>
                    <a:pt x="0" y="18"/>
                    <a:pt x="10" y="5"/>
                    <a:pt x="29" y="3"/>
                  </a:cubicBezTo>
                  <a:cubicBezTo>
                    <a:pt x="58" y="0"/>
                    <a:pt x="89" y="21"/>
                    <a:pt x="110" y="14"/>
                  </a:cubicBezTo>
                  <a:cubicBezTo>
                    <a:pt x="118" y="16"/>
                    <a:pt x="142" y="17"/>
                    <a:pt x="153" y="22"/>
                  </a:cubicBezTo>
                  <a:cubicBezTo>
                    <a:pt x="150" y="27"/>
                    <a:pt x="153" y="26"/>
                    <a:pt x="153" y="31"/>
                  </a:cubicBezTo>
                  <a:cubicBezTo>
                    <a:pt x="148" y="31"/>
                    <a:pt x="142" y="31"/>
                    <a:pt x="137" y="31"/>
                  </a:cubicBezTo>
                  <a:cubicBezTo>
                    <a:pt x="132" y="31"/>
                    <a:pt x="129" y="32"/>
                    <a:pt x="129" y="36"/>
                  </a:cubicBezTo>
                  <a:cubicBezTo>
                    <a:pt x="125" y="35"/>
                    <a:pt x="123" y="34"/>
                    <a:pt x="12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65" name="Rectangle 264"/>
          <p:cNvSpPr/>
          <p:nvPr/>
        </p:nvSpPr>
        <p:spPr>
          <a:xfrm>
            <a:off x="7997779" y="2272028"/>
            <a:ext cx="175400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da Sonnenschein" panose="02000400000000000000" charset="0"/>
                <a:ea typeface="Source Sans Pro" panose="020B0503030403020204" pitchFamily="34" charset="0"/>
              </a:rPr>
              <a:t>CREATIVE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da Sonnenschein" panose="02000400000000000000" charset="0"/>
              <a:ea typeface="Source Sans Pro" panose="020B0503030403020204" pitchFamily="34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da Sonnenschein" panose="02000400000000000000" charset="0"/>
                <a:ea typeface="Source Sans Pro" panose="020B0503030403020204" pitchFamily="34" charset="0"/>
              </a:rPr>
              <a:t>SLIDE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da Sonnenschein" panose="02000400000000000000" charset="0"/>
              <a:ea typeface="Source Sans Pro" panose="020B0503030403020204" pitchFamily="34" charset="0"/>
            </a:endParaRPr>
          </a:p>
        </p:txBody>
      </p:sp>
      <p:sp>
        <p:nvSpPr>
          <p:cNvPr id="267" name="Rectangle 266"/>
          <p:cNvSpPr>
            <a:spLocks noChangeArrowheads="1"/>
          </p:cNvSpPr>
          <p:nvPr/>
        </p:nvSpPr>
        <p:spPr bwMode="auto">
          <a:xfrm>
            <a:off x="5201217" y="5296722"/>
            <a:ext cx="2910465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 Far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far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away, behind the word mountains, far from the countries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Vokalia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and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Consonantia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there live the blind texts. Separated they live in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Bookmarksgrove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right at the coast of the Semantics, a large language</a:t>
            </a:r>
            <a:endParaRPr lang="en-US" altLang="en-US" sz="900" dirty="0"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5201217" y="4956663"/>
            <a:ext cx="29104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WRITE SOMETHING HERE</a:t>
            </a:r>
            <a:endParaRPr lang="en-US" sz="1200" b="1" dirty="0"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269" name="Rectangle 268"/>
          <p:cNvSpPr>
            <a:spLocks noChangeArrowheads="1"/>
          </p:cNvSpPr>
          <p:nvPr/>
        </p:nvSpPr>
        <p:spPr bwMode="auto">
          <a:xfrm>
            <a:off x="8249217" y="5263586"/>
            <a:ext cx="291046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 Far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far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away, behind the word mountains, far from the countries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Vokalia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and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Consonantia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there live the blind texts. </a:t>
            </a:r>
            <a:endParaRPr lang="en-US" altLang="en-US" sz="900" dirty="0"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 t="26364" b="26364"/>
          <a:stretch>
            <a:fillRect/>
          </a:stretch>
        </p:blipFill>
        <p:spPr/>
      </p:pic>
      <p:grpSp>
        <p:nvGrpSpPr>
          <p:cNvPr id="6" name="Group 5"/>
          <p:cNvGrpSpPr/>
          <p:nvPr/>
        </p:nvGrpSpPr>
        <p:grpSpPr>
          <a:xfrm>
            <a:off x="-1574233" y="740269"/>
            <a:ext cx="6116637" cy="1433512"/>
            <a:chOff x="5556250" y="1411288"/>
            <a:chExt cx="6116637" cy="1433512"/>
          </a:xfrm>
          <a:solidFill>
            <a:schemeClr val="accent4"/>
          </a:solidFill>
        </p:grpSpPr>
        <p:grpSp>
          <p:nvGrpSpPr>
            <p:cNvPr id="7" name="Group 205"/>
            <p:cNvGrpSpPr/>
            <p:nvPr/>
          </p:nvGrpSpPr>
          <p:grpSpPr bwMode="auto">
            <a:xfrm>
              <a:off x="5556250" y="1514475"/>
              <a:ext cx="6116637" cy="1330325"/>
              <a:chOff x="3500" y="954"/>
              <a:chExt cx="3853" cy="838"/>
            </a:xfrm>
            <a:grpFill/>
          </p:grpSpPr>
          <p:sp>
            <p:nvSpPr>
              <p:cNvPr id="68" name="Freeform 5"/>
              <p:cNvSpPr/>
              <p:nvPr/>
            </p:nvSpPr>
            <p:spPr bwMode="auto">
              <a:xfrm>
                <a:off x="3500" y="1690"/>
                <a:ext cx="19" cy="13"/>
              </a:xfrm>
              <a:custGeom>
                <a:avLst/>
                <a:gdLst>
                  <a:gd name="T0" fmla="*/ 1 w 27"/>
                  <a:gd name="T1" fmla="*/ 18 h 18"/>
                  <a:gd name="T2" fmla="*/ 5 w 27"/>
                  <a:gd name="T3" fmla="*/ 16 h 18"/>
                  <a:gd name="T4" fmla="*/ 27 w 27"/>
                  <a:gd name="T5" fmla="*/ 0 h 18"/>
                  <a:gd name="T6" fmla="*/ 1 w 27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8">
                    <a:moveTo>
                      <a:pt x="1" y="18"/>
                    </a:moveTo>
                    <a:cubicBezTo>
                      <a:pt x="0" y="17"/>
                      <a:pt x="3" y="16"/>
                      <a:pt x="5" y="16"/>
                    </a:cubicBezTo>
                    <a:cubicBezTo>
                      <a:pt x="5" y="12"/>
                      <a:pt x="14" y="4"/>
                      <a:pt x="27" y="0"/>
                    </a:cubicBezTo>
                    <a:cubicBezTo>
                      <a:pt x="17" y="6"/>
                      <a:pt x="14" y="13"/>
                      <a:pt x="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>
                <a:off x="3585" y="1725"/>
                <a:ext cx="12" cy="8"/>
              </a:xfrm>
              <a:custGeom>
                <a:avLst/>
                <a:gdLst>
                  <a:gd name="T0" fmla="*/ 0 w 18"/>
                  <a:gd name="T1" fmla="*/ 8 h 11"/>
                  <a:gd name="T2" fmla="*/ 18 w 18"/>
                  <a:gd name="T3" fmla="*/ 0 h 11"/>
                  <a:gd name="T4" fmla="*/ 0 w 18"/>
                  <a:gd name="T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1">
                    <a:moveTo>
                      <a:pt x="0" y="8"/>
                    </a:moveTo>
                    <a:cubicBezTo>
                      <a:pt x="1" y="4"/>
                      <a:pt x="13" y="3"/>
                      <a:pt x="18" y="0"/>
                    </a:cubicBezTo>
                    <a:cubicBezTo>
                      <a:pt x="12" y="4"/>
                      <a:pt x="6" y="11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0" name="Freeform 7"/>
              <p:cNvSpPr/>
              <p:nvPr/>
            </p:nvSpPr>
            <p:spPr bwMode="auto">
              <a:xfrm>
                <a:off x="3605" y="1710"/>
                <a:ext cx="12" cy="6"/>
              </a:xfrm>
              <a:custGeom>
                <a:avLst/>
                <a:gdLst>
                  <a:gd name="T0" fmla="*/ 1 w 18"/>
                  <a:gd name="T1" fmla="*/ 8 h 8"/>
                  <a:gd name="T2" fmla="*/ 17 w 18"/>
                  <a:gd name="T3" fmla="*/ 0 h 8"/>
                  <a:gd name="T4" fmla="*/ 1 w 18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8">
                    <a:moveTo>
                      <a:pt x="1" y="8"/>
                    </a:moveTo>
                    <a:cubicBezTo>
                      <a:pt x="0" y="4"/>
                      <a:pt x="11" y="2"/>
                      <a:pt x="17" y="0"/>
                    </a:cubicBezTo>
                    <a:cubicBezTo>
                      <a:pt x="18" y="5"/>
                      <a:pt x="6" y="7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1" name="Freeform 8"/>
              <p:cNvSpPr/>
              <p:nvPr/>
            </p:nvSpPr>
            <p:spPr bwMode="auto">
              <a:xfrm>
                <a:off x="3613" y="1706"/>
                <a:ext cx="34" cy="11"/>
              </a:xfrm>
              <a:custGeom>
                <a:avLst/>
                <a:gdLst>
                  <a:gd name="T0" fmla="*/ 6 w 49"/>
                  <a:gd name="T1" fmla="*/ 17 h 17"/>
                  <a:gd name="T2" fmla="*/ 20 w 49"/>
                  <a:gd name="T3" fmla="*/ 9 h 17"/>
                  <a:gd name="T4" fmla="*/ 21 w 49"/>
                  <a:gd name="T5" fmla="*/ 13 h 17"/>
                  <a:gd name="T6" fmla="*/ 49 w 49"/>
                  <a:gd name="T7" fmla="*/ 0 h 17"/>
                  <a:gd name="T8" fmla="*/ 6 w 49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7">
                    <a:moveTo>
                      <a:pt x="6" y="17"/>
                    </a:moveTo>
                    <a:cubicBezTo>
                      <a:pt x="0" y="17"/>
                      <a:pt x="18" y="12"/>
                      <a:pt x="20" y="9"/>
                    </a:cubicBezTo>
                    <a:cubicBezTo>
                      <a:pt x="20" y="10"/>
                      <a:pt x="21" y="12"/>
                      <a:pt x="21" y="13"/>
                    </a:cubicBezTo>
                    <a:cubicBezTo>
                      <a:pt x="36" y="10"/>
                      <a:pt x="35" y="3"/>
                      <a:pt x="49" y="0"/>
                    </a:cubicBezTo>
                    <a:cubicBezTo>
                      <a:pt x="44" y="12"/>
                      <a:pt x="20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2" name="Freeform 9"/>
              <p:cNvSpPr/>
              <p:nvPr/>
            </p:nvSpPr>
            <p:spPr bwMode="auto">
              <a:xfrm>
                <a:off x="3617" y="1704"/>
                <a:ext cx="10" cy="6"/>
              </a:xfrm>
              <a:custGeom>
                <a:avLst/>
                <a:gdLst>
                  <a:gd name="T0" fmla="*/ 1 w 14"/>
                  <a:gd name="T1" fmla="*/ 9 h 9"/>
                  <a:gd name="T2" fmla="*/ 14 w 14"/>
                  <a:gd name="T3" fmla="*/ 0 h 9"/>
                  <a:gd name="T4" fmla="*/ 1 w 14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9">
                    <a:moveTo>
                      <a:pt x="1" y="9"/>
                    </a:moveTo>
                    <a:cubicBezTo>
                      <a:pt x="0" y="5"/>
                      <a:pt x="8" y="3"/>
                      <a:pt x="14" y="0"/>
                    </a:cubicBezTo>
                    <a:cubicBezTo>
                      <a:pt x="11" y="3"/>
                      <a:pt x="7" y="6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3" name="Freeform 10"/>
              <p:cNvSpPr/>
              <p:nvPr/>
            </p:nvSpPr>
            <p:spPr bwMode="auto">
              <a:xfrm>
                <a:off x="3626" y="1701"/>
                <a:ext cx="18" cy="8"/>
              </a:xfrm>
              <a:custGeom>
                <a:avLst/>
                <a:gdLst>
                  <a:gd name="T0" fmla="*/ 0 w 27"/>
                  <a:gd name="T1" fmla="*/ 12 h 12"/>
                  <a:gd name="T2" fmla="*/ 27 w 27"/>
                  <a:gd name="T3" fmla="*/ 1 h 12"/>
                  <a:gd name="T4" fmla="*/ 0 w 27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12">
                    <a:moveTo>
                      <a:pt x="0" y="12"/>
                    </a:moveTo>
                    <a:cubicBezTo>
                      <a:pt x="6" y="6"/>
                      <a:pt x="17" y="0"/>
                      <a:pt x="27" y="1"/>
                    </a:cubicBezTo>
                    <a:cubicBezTo>
                      <a:pt x="24" y="7"/>
                      <a:pt x="13" y="5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4" name="Freeform 11"/>
              <p:cNvSpPr/>
              <p:nvPr/>
            </p:nvSpPr>
            <p:spPr bwMode="auto">
              <a:xfrm>
                <a:off x="3570" y="1547"/>
                <a:ext cx="10" cy="6"/>
              </a:xfrm>
              <a:custGeom>
                <a:avLst/>
                <a:gdLst>
                  <a:gd name="T0" fmla="*/ 1 w 15"/>
                  <a:gd name="T1" fmla="*/ 9 h 9"/>
                  <a:gd name="T2" fmla="*/ 8 w 15"/>
                  <a:gd name="T3" fmla="*/ 0 h 9"/>
                  <a:gd name="T4" fmla="*/ 10 w 15"/>
                  <a:gd name="T5" fmla="*/ 1 h 9"/>
                  <a:gd name="T6" fmla="*/ 15 w 15"/>
                  <a:gd name="T7" fmla="*/ 0 h 9"/>
                  <a:gd name="T8" fmla="*/ 1 w 1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" y="9"/>
                    </a:moveTo>
                    <a:cubicBezTo>
                      <a:pt x="0" y="5"/>
                      <a:pt x="11" y="4"/>
                      <a:pt x="8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3"/>
                      <a:pt x="7" y="6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5" name="Freeform 12"/>
              <p:cNvSpPr/>
              <p:nvPr/>
            </p:nvSpPr>
            <p:spPr bwMode="auto">
              <a:xfrm>
                <a:off x="3592" y="1546"/>
                <a:ext cx="7" cy="5"/>
              </a:xfrm>
              <a:custGeom>
                <a:avLst/>
                <a:gdLst>
                  <a:gd name="T0" fmla="*/ 0 w 11"/>
                  <a:gd name="T1" fmla="*/ 8 h 8"/>
                  <a:gd name="T2" fmla="*/ 11 w 11"/>
                  <a:gd name="T3" fmla="*/ 0 h 8"/>
                  <a:gd name="T4" fmla="*/ 0 w 11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0" y="8"/>
                    </a:moveTo>
                    <a:cubicBezTo>
                      <a:pt x="1" y="5"/>
                      <a:pt x="5" y="2"/>
                      <a:pt x="11" y="0"/>
                    </a:cubicBezTo>
                    <a:cubicBezTo>
                      <a:pt x="10" y="3"/>
                      <a:pt x="6" y="6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6" name="Freeform 13"/>
              <p:cNvSpPr/>
              <p:nvPr/>
            </p:nvSpPr>
            <p:spPr bwMode="auto">
              <a:xfrm>
                <a:off x="3557" y="1433"/>
                <a:ext cx="17" cy="7"/>
              </a:xfrm>
              <a:custGeom>
                <a:avLst/>
                <a:gdLst>
                  <a:gd name="T0" fmla="*/ 0 w 24"/>
                  <a:gd name="T1" fmla="*/ 9 h 9"/>
                  <a:gd name="T2" fmla="*/ 12 w 24"/>
                  <a:gd name="T3" fmla="*/ 3 h 9"/>
                  <a:gd name="T4" fmla="*/ 24 w 24"/>
                  <a:gd name="T5" fmla="*/ 0 h 9"/>
                  <a:gd name="T6" fmla="*/ 14 w 24"/>
                  <a:gd name="T7" fmla="*/ 5 h 9"/>
                  <a:gd name="T8" fmla="*/ 0 w 24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9">
                    <a:moveTo>
                      <a:pt x="0" y="9"/>
                    </a:moveTo>
                    <a:cubicBezTo>
                      <a:pt x="3" y="6"/>
                      <a:pt x="7" y="4"/>
                      <a:pt x="12" y="3"/>
                    </a:cubicBezTo>
                    <a:cubicBezTo>
                      <a:pt x="16" y="1"/>
                      <a:pt x="21" y="1"/>
                      <a:pt x="24" y="0"/>
                    </a:cubicBezTo>
                    <a:cubicBezTo>
                      <a:pt x="23" y="2"/>
                      <a:pt x="18" y="3"/>
                      <a:pt x="14" y="5"/>
                    </a:cubicBezTo>
                    <a:cubicBezTo>
                      <a:pt x="9" y="6"/>
                      <a:pt x="4" y="7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7" name="Freeform 14"/>
              <p:cNvSpPr/>
              <p:nvPr/>
            </p:nvSpPr>
            <p:spPr bwMode="auto">
              <a:xfrm>
                <a:off x="3664" y="1697"/>
                <a:ext cx="18" cy="5"/>
              </a:xfrm>
              <a:custGeom>
                <a:avLst/>
                <a:gdLst>
                  <a:gd name="T0" fmla="*/ 0 w 26"/>
                  <a:gd name="T1" fmla="*/ 8 h 8"/>
                  <a:gd name="T2" fmla="*/ 26 w 26"/>
                  <a:gd name="T3" fmla="*/ 2 h 8"/>
                  <a:gd name="T4" fmla="*/ 0 w 26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8">
                    <a:moveTo>
                      <a:pt x="0" y="8"/>
                    </a:moveTo>
                    <a:cubicBezTo>
                      <a:pt x="7" y="0"/>
                      <a:pt x="20" y="1"/>
                      <a:pt x="26" y="2"/>
                    </a:cubicBezTo>
                    <a:cubicBezTo>
                      <a:pt x="22" y="6"/>
                      <a:pt x="10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8" name="Freeform 15"/>
              <p:cNvSpPr/>
              <p:nvPr/>
            </p:nvSpPr>
            <p:spPr bwMode="auto">
              <a:xfrm>
                <a:off x="3622" y="1529"/>
                <a:ext cx="18" cy="10"/>
              </a:xfrm>
              <a:custGeom>
                <a:avLst/>
                <a:gdLst>
                  <a:gd name="T0" fmla="*/ 17 w 26"/>
                  <a:gd name="T1" fmla="*/ 10 h 15"/>
                  <a:gd name="T2" fmla="*/ 2 w 26"/>
                  <a:gd name="T3" fmla="*/ 15 h 15"/>
                  <a:gd name="T4" fmla="*/ 9 w 26"/>
                  <a:gd name="T5" fmla="*/ 7 h 15"/>
                  <a:gd name="T6" fmla="*/ 26 w 26"/>
                  <a:gd name="T7" fmla="*/ 0 h 15"/>
                  <a:gd name="T8" fmla="*/ 17 w 26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5">
                    <a:moveTo>
                      <a:pt x="17" y="10"/>
                    </a:moveTo>
                    <a:cubicBezTo>
                      <a:pt x="12" y="8"/>
                      <a:pt x="10" y="14"/>
                      <a:pt x="2" y="15"/>
                    </a:cubicBezTo>
                    <a:cubicBezTo>
                      <a:pt x="0" y="12"/>
                      <a:pt x="17" y="7"/>
                      <a:pt x="9" y="7"/>
                    </a:cubicBezTo>
                    <a:cubicBezTo>
                      <a:pt x="10" y="3"/>
                      <a:pt x="21" y="2"/>
                      <a:pt x="26" y="0"/>
                    </a:cubicBezTo>
                    <a:cubicBezTo>
                      <a:pt x="24" y="3"/>
                      <a:pt x="17" y="6"/>
                      <a:pt x="1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9" name="Freeform 16"/>
              <p:cNvSpPr/>
              <p:nvPr/>
            </p:nvSpPr>
            <p:spPr bwMode="auto">
              <a:xfrm>
                <a:off x="3603" y="1417"/>
                <a:ext cx="24" cy="9"/>
              </a:xfrm>
              <a:custGeom>
                <a:avLst/>
                <a:gdLst>
                  <a:gd name="T0" fmla="*/ 3 w 35"/>
                  <a:gd name="T1" fmla="*/ 14 h 14"/>
                  <a:gd name="T2" fmla="*/ 35 w 35"/>
                  <a:gd name="T3" fmla="*/ 5 h 14"/>
                  <a:gd name="T4" fmla="*/ 3 w 35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4">
                    <a:moveTo>
                      <a:pt x="3" y="14"/>
                    </a:moveTo>
                    <a:cubicBezTo>
                      <a:pt x="0" y="13"/>
                      <a:pt x="33" y="0"/>
                      <a:pt x="35" y="5"/>
                    </a:cubicBezTo>
                    <a:cubicBezTo>
                      <a:pt x="27" y="7"/>
                      <a:pt x="17" y="9"/>
                      <a:pt x="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0" name="Freeform 17"/>
              <p:cNvSpPr/>
              <p:nvPr/>
            </p:nvSpPr>
            <p:spPr bwMode="auto">
              <a:xfrm>
                <a:off x="3684" y="1510"/>
                <a:ext cx="10" cy="5"/>
              </a:xfrm>
              <a:custGeom>
                <a:avLst/>
                <a:gdLst>
                  <a:gd name="T0" fmla="*/ 0 w 15"/>
                  <a:gd name="T1" fmla="*/ 7 h 7"/>
                  <a:gd name="T2" fmla="*/ 15 w 15"/>
                  <a:gd name="T3" fmla="*/ 1 h 7"/>
                  <a:gd name="T4" fmla="*/ 0 w 1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cubicBezTo>
                      <a:pt x="3" y="4"/>
                      <a:pt x="10" y="0"/>
                      <a:pt x="15" y="1"/>
                    </a:cubicBezTo>
                    <a:cubicBezTo>
                      <a:pt x="15" y="4"/>
                      <a:pt x="4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1" name="Freeform 18"/>
              <p:cNvSpPr/>
              <p:nvPr/>
            </p:nvSpPr>
            <p:spPr bwMode="auto">
              <a:xfrm>
                <a:off x="3744" y="1679"/>
                <a:ext cx="10" cy="7"/>
              </a:xfrm>
              <a:custGeom>
                <a:avLst/>
                <a:gdLst>
                  <a:gd name="T0" fmla="*/ 2 w 15"/>
                  <a:gd name="T1" fmla="*/ 7 h 10"/>
                  <a:gd name="T2" fmla="*/ 15 w 15"/>
                  <a:gd name="T3" fmla="*/ 4 h 10"/>
                  <a:gd name="T4" fmla="*/ 2 w 15"/>
                  <a:gd name="T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2" y="7"/>
                    </a:moveTo>
                    <a:cubicBezTo>
                      <a:pt x="0" y="0"/>
                      <a:pt x="14" y="2"/>
                      <a:pt x="15" y="4"/>
                    </a:cubicBezTo>
                    <a:cubicBezTo>
                      <a:pt x="13" y="10"/>
                      <a:pt x="8" y="2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2" name="Freeform 19"/>
              <p:cNvSpPr/>
              <p:nvPr/>
            </p:nvSpPr>
            <p:spPr bwMode="auto">
              <a:xfrm>
                <a:off x="3826" y="1654"/>
                <a:ext cx="14" cy="6"/>
              </a:xfrm>
              <a:custGeom>
                <a:avLst/>
                <a:gdLst>
                  <a:gd name="T0" fmla="*/ 7 w 20"/>
                  <a:gd name="T1" fmla="*/ 5 h 9"/>
                  <a:gd name="T2" fmla="*/ 20 w 20"/>
                  <a:gd name="T3" fmla="*/ 2 h 9"/>
                  <a:gd name="T4" fmla="*/ 7 w 20"/>
                  <a:gd name="T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9">
                    <a:moveTo>
                      <a:pt x="7" y="5"/>
                    </a:moveTo>
                    <a:cubicBezTo>
                      <a:pt x="0" y="5"/>
                      <a:pt x="19" y="0"/>
                      <a:pt x="20" y="2"/>
                    </a:cubicBezTo>
                    <a:cubicBezTo>
                      <a:pt x="19" y="9"/>
                      <a:pt x="15" y="2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3" name="Freeform 20"/>
              <p:cNvSpPr/>
              <p:nvPr/>
            </p:nvSpPr>
            <p:spPr bwMode="auto">
              <a:xfrm>
                <a:off x="3828" y="1640"/>
                <a:ext cx="22" cy="8"/>
              </a:xfrm>
              <a:custGeom>
                <a:avLst/>
                <a:gdLst>
                  <a:gd name="T0" fmla="*/ 0 w 31"/>
                  <a:gd name="T1" fmla="*/ 12 h 12"/>
                  <a:gd name="T2" fmla="*/ 5 w 31"/>
                  <a:gd name="T3" fmla="*/ 7 h 12"/>
                  <a:gd name="T4" fmla="*/ 27 w 31"/>
                  <a:gd name="T5" fmla="*/ 4 h 12"/>
                  <a:gd name="T6" fmla="*/ 0 w 31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2">
                    <a:moveTo>
                      <a:pt x="0" y="12"/>
                    </a:moveTo>
                    <a:cubicBezTo>
                      <a:pt x="0" y="10"/>
                      <a:pt x="6" y="9"/>
                      <a:pt x="5" y="7"/>
                    </a:cubicBezTo>
                    <a:cubicBezTo>
                      <a:pt x="9" y="9"/>
                      <a:pt x="31" y="0"/>
                      <a:pt x="27" y="4"/>
                    </a:cubicBez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4" name="Freeform 21"/>
              <p:cNvSpPr/>
              <p:nvPr/>
            </p:nvSpPr>
            <p:spPr bwMode="auto">
              <a:xfrm>
                <a:off x="3910" y="1629"/>
                <a:ext cx="24" cy="9"/>
              </a:xfrm>
              <a:custGeom>
                <a:avLst/>
                <a:gdLst>
                  <a:gd name="T0" fmla="*/ 0 w 35"/>
                  <a:gd name="T1" fmla="*/ 13 h 13"/>
                  <a:gd name="T2" fmla="*/ 35 w 35"/>
                  <a:gd name="T3" fmla="*/ 6 h 13"/>
                  <a:gd name="T4" fmla="*/ 0 w 35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3">
                    <a:moveTo>
                      <a:pt x="0" y="13"/>
                    </a:moveTo>
                    <a:cubicBezTo>
                      <a:pt x="2" y="9"/>
                      <a:pt x="31" y="0"/>
                      <a:pt x="35" y="6"/>
                    </a:cubicBezTo>
                    <a:cubicBezTo>
                      <a:pt x="24" y="7"/>
                      <a:pt x="14" y="8"/>
                      <a:pt x="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5" name="Freeform 22"/>
              <p:cNvSpPr/>
              <p:nvPr/>
            </p:nvSpPr>
            <p:spPr bwMode="auto">
              <a:xfrm>
                <a:off x="3882" y="1467"/>
                <a:ext cx="22" cy="6"/>
              </a:xfrm>
              <a:custGeom>
                <a:avLst/>
                <a:gdLst>
                  <a:gd name="T0" fmla="*/ 32 w 32"/>
                  <a:gd name="T1" fmla="*/ 0 h 8"/>
                  <a:gd name="T2" fmla="*/ 32 w 32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8">
                    <a:moveTo>
                      <a:pt x="32" y="0"/>
                    </a:moveTo>
                    <a:cubicBezTo>
                      <a:pt x="25" y="8"/>
                      <a:pt x="0" y="7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6" name="Freeform 23"/>
              <p:cNvSpPr/>
              <p:nvPr/>
            </p:nvSpPr>
            <p:spPr bwMode="auto">
              <a:xfrm>
                <a:off x="3989" y="1618"/>
                <a:ext cx="22" cy="8"/>
              </a:xfrm>
              <a:custGeom>
                <a:avLst/>
                <a:gdLst>
                  <a:gd name="T0" fmla="*/ 0 w 31"/>
                  <a:gd name="T1" fmla="*/ 11 h 11"/>
                  <a:gd name="T2" fmla="*/ 31 w 31"/>
                  <a:gd name="T3" fmla="*/ 0 h 11"/>
                  <a:gd name="T4" fmla="*/ 0 w 31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11">
                    <a:moveTo>
                      <a:pt x="0" y="11"/>
                    </a:moveTo>
                    <a:cubicBezTo>
                      <a:pt x="5" y="2"/>
                      <a:pt x="18" y="2"/>
                      <a:pt x="31" y="0"/>
                    </a:cubicBezTo>
                    <a:cubicBezTo>
                      <a:pt x="26" y="8"/>
                      <a:pt x="9" y="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7" name="Freeform 24"/>
              <p:cNvSpPr/>
              <p:nvPr/>
            </p:nvSpPr>
            <p:spPr bwMode="auto">
              <a:xfrm>
                <a:off x="3979" y="1467"/>
                <a:ext cx="10" cy="9"/>
              </a:xfrm>
              <a:custGeom>
                <a:avLst/>
                <a:gdLst>
                  <a:gd name="T0" fmla="*/ 0 w 14"/>
                  <a:gd name="T1" fmla="*/ 6 h 13"/>
                  <a:gd name="T2" fmla="*/ 8 w 14"/>
                  <a:gd name="T3" fmla="*/ 0 h 13"/>
                  <a:gd name="T4" fmla="*/ 11 w 14"/>
                  <a:gd name="T5" fmla="*/ 10 h 13"/>
                  <a:gd name="T6" fmla="*/ 0 w 14"/>
                  <a:gd name="T7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3">
                    <a:moveTo>
                      <a:pt x="0" y="6"/>
                    </a:moveTo>
                    <a:cubicBezTo>
                      <a:pt x="2" y="4"/>
                      <a:pt x="2" y="1"/>
                      <a:pt x="8" y="0"/>
                    </a:cubicBezTo>
                    <a:cubicBezTo>
                      <a:pt x="14" y="2"/>
                      <a:pt x="9" y="6"/>
                      <a:pt x="11" y="10"/>
                    </a:cubicBezTo>
                    <a:cubicBezTo>
                      <a:pt x="0" y="13"/>
                      <a:pt x="9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8" name="Freeform 25"/>
              <p:cNvSpPr/>
              <p:nvPr/>
            </p:nvSpPr>
            <p:spPr bwMode="auto">
              <a:xfrm>
                <a:off x="4079" y="1443"/>
                <a:ext cx="10" cy="4"/>
              </a:xfrm>
              <a:custGeom>
                <a:avLst/>
                <a:gdLst>
                  <a:gd name="T0" fmla="*/ 0 w 15"/>
                  <a:gd name="T1" fmla="*/ 6 h 6"/>
                  <a:gd name="T2" fmla="*/ 15 w 15"/>
                  <a:gd name="T3" fmla="*/ 0 h 6"/>
                  <a:gd name="T4" fmla="*/ 0 w 1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0" y="2"/>
                      <a:pt x="11" y="2"/>
                      <a:pt x="15" y="0"/>
                    </a:cubicBezTo>
                    <a:cubicBezTo>
                      <a:pt x="14" y="6"/>
                      <a:pt x="6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9" name="Freeform 26"/>
              <p:cNvSpPr/>
              <p:nvPr/>
            </p:nvSpPr>
            <p:spPr bwMode="auto">
              <a:xfrm>
                <a:off x="4120" y="1592"/>
                <a:ext cx="10" cy="7"/>
              </a:xfrm>
              <a:custGeom>
                <a:avLst/>
                <a:gdLst>
                  <a:gd name="T0" fmla="*/ 0 w 15"/>
                  <a:gd name="T1" fmla="*/ 10 h 10"/>
                  <a:gd name="T2" fmla="*/ 15 w 15"/>
                  <a:gd name="T3" fmla="*/ 6 h 10"/>
                  <a:gd name="T4" fmla="*/ 0 w 15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0" y="10"/>
                    </a:moveTo>
                    <a:cubicBezTo>
                      <a:pt x="0" y="7"/>
                      <a:pt x="15" y="0"/>
                      <a:pt x="15" y="6"/>
                    </a:cubicBezTo>
                    <a:cubicBezTo>
                      <a:pt x="8" y="6"/>
                      <a:pt x="8" y="8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0" name="Freeform 27"/>
              <p:cNvSpPr/>
              <p:nvPr/>
            </p:nvSpPr>
            <p:spPr bwMode="auto">
              <a:xfrm>
                <a:off x="4072" y="1392"/>
                <a:ext cx="13" cy="5"/>
              </a:xfrm>
              <a:custGeom>
                <a:avLst/>
                <a:gdLst>
                  <a:gd name="T0" fmla="*/ 2 w 19"/>
                  <a:gd name="T1" fmla="*/ 6 h 8"/>
                  <a:gd name="T2" fmla="*/ 18 w 19"/>
                  <a:gd name="T3" fmla="*/ 5 h 8"/>
                  <a:gd name="T4" fmla="*/ 2 w 19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8">
                    <a:moveTo>
                      <a:pt x="2" y="6"/>
                    </a:moveTo>
                    <a:cubicBezTo>
                      <a:pt x="0" y="1"/>
                      <a:pt x="19" y="0"/>
                      <a:pt x="18" y="5"/>
                    </a:cubicBezTo>
                    <a:cubicBezTo>
                      <a:pt x="11" y="8"/>
                      <a:pt x="9" y="4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1" name="Freeform 28"/>
              <p:cNvSpPr/>
              <p:nvPr/>
            </p:nvSpPr>
            <p:spPr bwMode="auto">
              <a:xfrm>
                <a:off x="4136" y="1584"/>
                <a:ext cx="27" cy="10"/>
              </a:xfrm>
              <a:custGeom>
                <a:avLst/>
                <a:gdLst>
                  <a:gd name="T0" fmla="*/ 0 w 40"/>
                  <a:gd name="T1" fmla="*/ 14 h 14"/>
                  <a:gd name="T2" fmla="*/ 40 w 40"/>
                  <a:gd name="T3" fmla="*/ 0 h 14"/>
                  <a:gd name="T4" fmla="*/ 0 w 40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14">
                    <a:moveTo>
                      <a:pt x="0" y="14"/>
                    </a:moveTo>
                    <a:cubicBezTo>
                      <a:pt x="16" y="4"/>
                      <a:pt x="16" y="7"/>
                      <a:pt x="40" y="0"/>
                    </a:cubicBezTo>
                    <a:cubicBezTo>
                      <a:pt x="34" y="7"/>
                      <a:pt x="16" y="10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2" name="Freeform 29"/>
              <p:cNvSpPr/>
              <p:nvPr/>
            </p:nvSpPr>
            <p:spPr bwMode="auto">
              <a:xfrm>
                <a:off x="4169" y="1602"/>
                <a:ext cx="14" cy="5"/>
              </a:xfrm>
              <a:custGeom>
                <a:avLst/>
                <a:gdLst>
                  <a:gd name="T0" fmla="*/ 0 w 20"/>
                  <a:gd name="T1" fmla="*/ 4 h 7"/>
                  <a:gd name="T2" fmla="*/ 20 w 20"/>
                  <a:gd name="T3" fmla="*/ 2 h 7"/>
                  <a:gd name="T4" fmla="*/ 0 w 20"/>
                  <a:gd name="T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7">
                    <a:moveTo>
                      <a:pt x="0" y="4"/>
                    </a:moveTo>
                    <a:cubicBezTo>
                      <a:pt x="3" y="0"/>
                      <a:pt x="10" y="7"/>
                      <a:pt x="20" y="2"/>
                    </a:cubicBezTo>
                    <a:cubicBezTo>
                      <a:pt x="16" y="7"/>
                      <a:pt x="3" y="6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3" name="Freeform 30"/>
              <p:cNvSpPr/>
              <p:nvPr/>
            </p:nvSpPr>
            <p:spPr bwMode="auto">
              <a:xfrm>
                <a:off x="4185" y="1599"/>
                <a:ext cx="8" cy="5"/>
              </a:xfrm>
              <a:custGeom>
                <a:avLst/>
                <a:gdLst>
                  <a:gd name="T0" fmla="*/ 0 w 11"/>
                  <a:gd name="T1" fmla="*/ 7 h 7"/>
                  <a:gd name="T2" fmla="*/ 8 w 11"/>
                  <a:gd name="T3" fmla="*/ 0 h 7"/>
                  <a:gd name="T4" fmla="*/ 11 w 11"/>
                  <a:gd name="T5" fmla="*/ 6 h 7"/>
                  <a:gd name="T6" fmla="*/ 0 w 11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0" y="7"/>
                    </a:moveTo>
                    <a:cubicBezTo>
                      <a:pt x="0" y="4"/>
                      <a:pt x="8" y="4"/>
                      <a:pt x="8" y="0"/>
                    </a:cubicBezTo>
                    <a:cubicBezTo>
                      <a:pt x="11" y="0"/>
                      <a:pt x="11" y="4"/>
                      <a:pt x="11" y="6"/>
                    </a:cubicBezTo>
                    <a:cubicBezTo>
                      <a:pt x="9" y="5"/>
                      <a:pt x="5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4" name="Freeform 31"/>
              <p:cNvSpPr/>
              <p:nvPr/>
            </p:nvSpPr>
            <p:spPr bwMode="auto">
              <a:xfrm>
                <a:off x="4181" y="1574"/>
                <a:ext cx="24" cy="10"/>
              </a:xfrm>
              <a:custGeom>
                <a:avLst/>
                <a:gdLst>
                  <a:gd name="T0" fmla="*/ 0 w 35"/>
                  <a:gd name="T1" fmla="*/ 6 h 15"/>
                  <a:gd name="T2" fmla="*/ 35 w 35"/>
                  <a:gd name="T3" fmla="*/ 0 h 15"/>
                  <a:gd name="T4" fmla="*/ 0 w 35"/>
                  <a:gd name="T5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5">
                    <a:moveTo>
                      <a:pt x="0" y="6"/>
                    </a:moveTo>
                    <a:cubicBezTo>
                      <a:pt x="9" y="10"/>
                      <a:pt x="21" y="3"/>
                      <a:pt x="35" y="0"/>
                    </a:cubicBezTo>
                    <a:cubicBezTo>
                      <a:pt x="28" y="6"/>
                      <a:pt x="7" y="1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5" name="Freeform 32"/>
              <p:cNvSpPr/>
              <p:nvPr/>
            </p:nvSpPr>
            <p:spPr bwMode="auto">
              <a:xfrm>
                <a:off x="4240" y="1785"/>
                <a:ext cx="20" cy="7"/>
              </a:xfrm>
              <a:custGeom>
                <a:avLst/>
                <a:gdLst>
                  <a:gd name="T0" fmla="*/ 3 w 30"/>
                  <a:gd name="T1" fmla="*/ 8 h 10"/>
                  <a:gd name="T2" fmla="*/ 11 w 30"/>
                  <a:gd name="T3" fmla="*/ 5 h 10"/>
                  <a:gd name="T4" fmla="*/ 3 w 30"/>
                  <a:gd name="T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10">
                    <a:moveTo>
                      <a:pt x="3" y="8"/>
                    </a:moveTo>
                    <a:cubicBezTo>
                      <a:pt x="0" y="4"/>
                      <a:pt x="9" y="4"/>
                      <a:pt x="11" y="5"/>
                    </a:cubicBezTo>
                    <a:cubicBezTo>
                      <a:pt x="30" y="0"/>
                      <a:pt x="5" y="10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6" name="Freeform 33"/>
              <p:cNvSpPr/>
              <p:nvPr/>
            </p:nvSpPr>
            <p:spPr bwMode="auto">
              <a:xfrm>
                <a:off x="4156" y="1427"/>
                <a:ext cx="13" cy="4"/>
              </a:xfrm>
              <a:custGeom>
                <a:avLst/>
                <a:gdLst>
                  <a:gd name="T0" fmla="*/ 6 w 19"/>
                  <a:gd name="T1" fmla="*/ 6 h 6"/>
                  <a:gd name="T2" fmla="*/ 14 w 19"/>
                  <a:gd name="T3" fmla="*/ 0 h 6"/>
                  <a:gd name="T4" fmla="*/ 6 w 19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6">
                    <a:moveTo>
                      <a:pt x="6" y="6"/>
                    </a:moveTo>
                    <a:cubicBezTo>
                      <a:pt x="0" y="5"/>
                      <a:pt x="8" y="0"/>
                      <a:pt x="14" y="0"/>
                    </a:cubicBezTo>
                    <a:cubicBezTo>
                      <a:pt x="19" y="4"/>
                      <a:pt x="5" y="2"/>
                      <a:pt x="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7" name="Freeform 34"/>
              <p:cNvSpPr/>
              <p:nvPr/>
            </p:nvSpPr>
            <p:spPr bwMode="auto">
              <a:xfrm>
                <a:off x="4215" y="1527"/>
                <a:ext cx="15" cy="6"/>
              </a:xfrm>
              <a:custGeom>
                <a:avLst/>
                <a:gdLst>
                  <a:gd name="T0" fmla="*/ 1 w 21"/>
                  <a:gd name="T1" fmla="*/ 9 h 9"/>
                  <a:gd name="T2" fmla="*/ 21 w 21"/>
                  <a:gd name="T3" fmla="*/ 0 h 9"/>
                  <a:gd name="T4" fmla="*/ 1 w 21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9">
                    <a:moveTo>
                      <a:pt x="1" y="9"/>
                    </a:moveTo>
                    <a:cubicBezTo>
                      <a:pt x="0" y="3"/>
                      <a:pt x="14" y="0"/>
                      <a:pt x="21" y="0"/>
                    </a:cubicBezTo>
                    <a:cubicBezTo>
                      <a:pt x="18" y="6"/>
                      <a:pt x="6" y="3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8" name="Freeform 35"/>
              <p:cNvSpPr/>
              <p:nvPr/>
            </p:nvSpPr>
            <p:spPr bwMode="auto">
              <a:xfrm>
                <a:off x="4226" y="1551"/>
                <a:ext cx="8" cy="7"/>
              </a:xfrm>
              <a:custGeom>
                <a:avLst/>
                <a:gdLst>
                  <a:gd name="T0" fmla="*/ 0 w 11"/>
                  <a:gd name="T1" fmla="*/ 8 h 10"/>
                  <a:gd name="T2" fmla="*/ 1 w 11"/>
                  <a:gd name="T3" fmla="*/ 4 h 10"/>
                  <a:gd name="T4" fmla="*/ 11 w 11"/>
                  <a:gd name="T5" fmla="*/ 7 h 10"/>
                  <a:gd name="T6" fmla="*/ 2 w 11"/>
                  <a:gd name="T7" fmla="*/ 10 h 10"/>
                  <a:gd name="T8" fmla="*/ 0 w 11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0" y="8"/>
                    </a:moveTo>
                    <a:cubicBezTo>
                      <a:pt x="0" y="6"/>
                      <a:pt x="5" y="4"/>
                      <a:pt x="1" y="4"/>
                    </a:cubicBezTo>
                    <a:cubicBezTo>
                      <a:pt x="2" y="0"/>
                      <a:pt x="11" y="3"/>
                      <a:pt x="11" y="7"/>
                    </a:cubicBezTo>
                    <a:cubicBezTo>
                      <a:pt x="9" y="8"/>
                      <a:pt x="6" y="9"/>
                      <a:pt x="2" y="10"/>
                    </a:cubicBezTo>
                    <a:cubicBezTo>
                      <a:pt x="2" y="8"/>
                      <a:pt x="1" y="7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9" name="Freeform 36"/>
              <p:cNvSpPr/>
              <p:nvPr/>
            </p:nvSpPr>
            <p:spPr bwMode="auto">
              <a:xfrm>
                <a:off x="4238" y="1512"/>
                <a:ext cx="15" cy="4"/>
              </a:xfrm>
              <a:custGeom>
                <a:avLst/>
                <a:gdLst>
                  <a:gd name="T0" fmla="*/ 7 w 21"/>
                  <a:gd name="T1" fmla="*/ 5 h 6"/>
                  <a:gd name="T2" fmla="*/ 20 w 21"/>
                  <a:gd name="T3" fmla="*/ 2 h 6"/>
                  <a:gd name="T4" fmla="*/ 18 w 21"/>
                  <a:gd name="T5" fmla="*/ 4 h 6"/>
                  <a:gd name="T6" fmla="*/ 16 w 21"/>
                  <a:gd name="T7" fmla="*/ 5 h 6"/>
                  <a:gd name="T8" fmla="*/ 7 w 21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">
                    <a:moveTo>
                      <a:pt x="7" y="5"/>
                    </a:moveTo>
                    <a:cubicBezTo>
                      <a:pt x="0" y="4"/>
                      <a:pt x="19" y="0"/>
                      <a:pt x="20" y="2"/>
                    </a:cubicBezTo>
                    <a:cubicBezTo>
                      <a:pt x="21" y="3"/>
                      <a:pt x="19" y="3"/>
                      <a:pt x="18" y="4"/>
                    </a:cubicBezTo>
                    <a:cubicBezTo>
                      <a:pt x="16" y="4"/>
                      <a:pt x="16" y="5"/>
                      <a:pt x="16" y="5"/>
                    </a:cubicBezTo>
                    <a:cubicBezTo>
                      <a:pt x="13" y="6"/>
                      <a:pt x="13" y="1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0" name="Freeform 37"/>
              <p:cNvSpPr/>
              <p:nvPr/>
            </p:nvSpPr>
            <p:spPr bwMode="auto">
              <a:xfrm>
                <a:off x="4238" y="1408"/>
                <a:ext cx="18" cy="5"/>
              </a:xfrm>
              <a:custGeom>
                <a:avLst/>
                <a:gdLst>
                  <a:gd name="T0" fmla="*/ 5 w 27"/>
                  <a:gd name="T1" fmla="*/ 7 h 7"/>
                  <a:gd name="T2" fmla="*/ 27 w 27"/>
                  <a:gd name="T3" fmla="*/ 0 h 7"/>
                  <a:gd name="T4" fmla="*/ 5 w 27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7">
                    <a:moveTo>
                      <a:pt x="5" y="7"/>
                    </a:moveTo>
                    <a:cubicBezTo>
                      <a:pt x="0" y="5"/>
                      <a:pt x="21" y="2"/>
                      <a:pt x="27" y="0"/>
                    </a:cubicBezTo>
                    <a:cubicBezTo>
                      <a:pt x="22" y="6"/>
                      <a:pt x="16" y="3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1" name="Freeform 38"/>
              <p:cNvSpPr/>
              <p:nvPr/>
            </p:nvSpPr>
            <p:spPr bwMode="auto">
              <a:xfrm>
                <a:off x="4269" y="1451"/>
                <a:ext cx="9" cy="5"/>
              </a:xfrm>
              <a:custGeom>
                <a:avLst/>
                <a:gdLst>
                  <a:gd name="T0" fmla="*/ 0 w 12"/>
                  <a:gd name="T1" fmla="*/ 2 h 7"/>
                  <a:gd name="T2" fmla="*/ 9 w 12"/>
                  <a:gd name="T3" fmla="*/ 0 h 7"/>
                  <a:gd name="T4" fmla="*/ 0 w 12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0" y="2"/>
                    </a:moveTo>
                    <a:cubicBezTo>
                      <a:pt x="3" y="1"/>
                      <a:pt x="6" y="0"/>
                      <a:pt x="9" y="0"/>
                    </a:cubicBezTo>
                    <a:cubicBezTo>
                      <a:pt x="12" y="5"/>
                      <a:pt x="0" y="7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2" name="Freeform 39"/>
              <p:cNvSpPr/>
              <p:nvPr/>
            </p:nvSpPr>
            <p:spPr bwMode="auto">
              <a:xfrm>
                <a:off x="4299" y="1437"/>
                <a:ext cx="17" cy="7"/>
              </a:xfrm>
              <a:custGeom>
                <a:avLst/>
                <a:gdLst>
                  <a:gd name="T0" fmla="*/ 0 w 24"/>
                  <a:gd name="T1" fmla="*/ 9 h 10"/>
                  <a:gd name="T2" fmla="*/ 24 w 24"/>
                  <a:gd name="T3" fmla="*/ 4 h 10"/>
                  <a:gd name="T4" fmla="*/ 0 w 24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0">
                    <a:moveTo>
                      <a:pt x="0" y="9"/>
                    </a:moveTo>
                    <a:cubicBezTo>
                      <a:pt x="2" y="0"/>
                      <a:pt x="15" y="8"/>
                      <a:pt x="24" y="4"/>
                    </a:cubicBezTo>
                    <a:cubicBezTo>
                      <a:pt x="21" y="7"/>
                      <a:pt x="4" y="10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3" name="Freeform 40"/>
              <p:cNvSpPr/>
              <p:nvPr/>
            </p:nvSpPr>
            <p:spPr bwMode="auto">
              <a:xfrm>
                <a:off x="4364" y="1599"/>
                <a:ext cx="11" cy="5"/>
              </a:xfrm>
              <a:custGeom>
                <a:avLst/>
                <a:gdLst>
                  <a:gd name="T0" fmla="*/ 0 w 15"/>
                  <a:gd name="T1" fmla="*/ 2 h 7"/>
                  <a:gd name="T2" fmla="*/ 14 w 15"/>
                  <a:gd name="T3" fmla="*/ 2 h 7"/>
                  <a:gd name="T4" fmla="*/ 0 w 15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7">
                    <a:moveTo>
                      <a:pt x="0" y="2"/>
                    </a:moveTo>
                    <a:cubicBezTo>
                      <a:pt x="7" y="0"/>
                      <a:pt x="8" y="4"/>
                      <a:pt x="14" y="2"/>
                    </a:cubicBezTo>
                    <a:cubicBezTo>
                      <a:pt x="15" y="6"/>
                      <a:pt x="1" y="7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4" name="Freeform 41"/>
              <p:cNvSpPr/>
              <p:nvPr/>
            </p:nvSpPr>
            <p:spPr bwMode="auto">
              <a:xfrm>
                <a:off x="4387" y="1460"/>
                <a:ext cx="13" cy="5"/>
              </a:xfrm>
              <a:custGeom>
                <a:avLst/>
                <a:gdLst>
                  <a:gd name="T0" fmla="*/ 0 w 19"/>
                  <a:gd name="T1" fmla="*/ 6 h 6"/>
                  <a:gd name="T2" fmla="*/ 19 w 19"/>
                  <a:gd name="T3" fmla="*/ 0 h 6"/>
                  <a:gd name="T4" fmla="*/ 0 w 19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6">
                    <a:moveTo>
                      <a:pt x="0" y="6"/>
                    </a:moveTo>
                    <a:cubicBezTo>
                      <a:pt x="2" y="2"/>
                      <a:pt x="14" y="0"/>
                      <a:pt x="19" y="0"/>
                    </a:cubicBezTo>
                    <a:cubicBezTo>
                      <a:pt x="15" y="3"/>
                      <a:pt x="6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5" name="Freeform 42"/>
              <p:cNvSpPr/>
              <p:nvPr/>
            </p:nvSpPr>
            <p:spPr bwMode="auto">
              <a:xfrm>
                <a:off x="4410" y="1454"/>
                <a:ext cx="19" cy="6"/>
              </a:xfrm>
              <a:custGeom>
                <a:avLst/>
                <a:gdLst>
                  <a:gd name="T0" fmla="*/ 0 w 28"/>
                  <a:gd name="T1" fmla="*/ 9 h 9"/>
                  <a:gd name="T2" fmla="*/ 28 w 28"/>
                  <a:gd name="T3" fmla="*/ 0 h 9"/>
                  <a:gd name="T4" fmla="*/ 0 w 28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9">
                    <a:moveTo>
                      <a:pt x="0" y="9"/>
                    </a:moveTo>
                    <a:cubicBezTo>
                      <a:pt x="1" y="4"/>
                      <a:pt x="19" y="5"/>
                      <a:pt x="28" y="0"/>
                    </a:cubicBezTo>
                    <a:cubicBezTo>
                      <a:pt x="25" y="5"/>
                      <a:pt x="4" y="8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6" name="Freeform 43"/>
              <p:cNvSpPr/>
              <p:nvPr/>
            </p:nvSpPr>
            <p:spPr bwMode="auto">
              <a:xfrm>
                <a:off x="4470" y="1586"/>
                <a:ext cx="10" cy="6"/>
              </a:xfrm>
              <a:custGeom>
                <a:avLst/>
                <a:gdLst>
                  <a:gd name="T0" fmla="*/ 0 w 15"/>
                  <a:gd name="T1" fmla="*/ 4 h 8"/>
                  <a:gd name="T2" fmla="*/ 14 w 15"/>
                  <a:gd name="T3" fmla="*/ 6 h 8"/>
                  <a:gd name="T4" fmla="*/ 0 w 15"/>
                  <a:gd name="T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8">
                    <a:moveTo>
                      <a:pt x="0" y="4"/>
                    </a:moveTo>
                    <a:cubicBezTo>
                      <a:pt x="2" y="0"/>
                      <a:pt x="15" y="0"/>
                      <a:pt x="14" y="6"/>
                    </a:cubicBezTo>
                    <a:cubicBezTo>
                      <a:pt x="6" y="8"/>
                      <a:pt x="9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7" name="Freeform 44"/>
              <p:cNvSpPr/>
              <p:nvPr/>
            </p:nvSpPr>
            <p:spPr bwMode="auto">
              <a:xfrm>
                <a:off x="4449" y="1454"/>
                <a:ext cx="16" cy="8"/>
              </a:xfrm>
              <a:custGeom>
                <a:avLst/>
                <a:gdLst>
                  <a:gd name="T0" fmla="*/ 0 w 23"/>
                  <a:gd name="T1" fmla="*/ 9 h 11"/>
                  <a:gd name="T2" fmla="*/ 21 w 23"/>
                  <a:gd name="T3" fmla="*/ 0 h 11"/>
                  <a:gd name="T4" fmla="*/ 16 w 23"/>
                  <a:gd name="T5" fmla="*/ 7 h 11"/>
                  <a:gd name="T6" fmla="*/ 0 w 23"/>
                  <a:gd name="T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1">
                    <a:moveTo>
                      <a:pt x="0" y="9"/>
                    </a:moveTo>
                    <a:cubicBezTo>
                      <a:pt x="1" y="4"/>
                      <a:pt x="12" y="3"/>
                      <a:pt x="21" y="0"/>
                    </a:cubicBezTo>
                    <a:cubicBezTo>
                      <a:pt x="23" y="4"/>
                      <a:pt x="7" y="6"/>
                      <a:pt x="16" y="7"/>
                    </a:cubicBezTo>
                    <a:cubicBezTo>
                      <a:pt x="14" y="11"/>
                      <a:pt x="6" y="7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8" name="Freeform 45"/>
              <p:cNvSpPr/>
              <p:nvPr/>
            </p:nvSpPr>
            <p:spPr bwMode="auto">
              <a:xfrm>
                <a:off x="4466" y="1451"/>
                <a:ext cx="13" cy="6"/>
              </a:xfrm>
              <a:custGeom>
                <a:avLst/>
                <a:gdLst>
                  <a:gd name="T0" fmla="*/ 13 w 18"/>
                  <a:gd name="T1" fmla="*/ 0 h 8"/>
                  <a:gd name="T2" fmla="*/ 12 w 18"/>
                  <a:gd name="T3" fmla="*/ 6 h 8"/>
                  <a:gd name="T4" fmla="*/ 0 w 18"/>
                  <a:gd name="T5" fmla="*/ 3 h 8"/>
                  <a:gd name="T6" fmla="*/ 7 w 18"/>
                  <a:gd name="T7" fmla="*/ 4 h 8"/>
                  <a:gd name="T8" fmla="*/ 13 w 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3" y="0"/>
                    </a:moveTo>
                    <a:cubicBezTo>
                      <a:pt x="18" y="2"/>
                      <a:pt x="13" y="2"/>
                      <a:pt x="12" y="6"/>
                    </a:cubicBezTo>
                    <a:cubicBezTo>
                      <a:pt x="8" y="5"/>
                      <a:pt x="1" y="8"/>
                      <a:pt x="0" y="3"/>
                    </a:cubicBezTo>
                    <a:cubicBezTo>
                      <a:pt x="2" y="4"/>
                      <a:pt x="4" y="4"/>
                      <a:pt x="7" y="4"/>
                    </a:cubicBezTo>
                    <a:cubicBezTo>
                      <a:pt x="9" y="2"/>
                      <a:pt x="9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9" name="Freeform 46"/>
              <p:cNvSpPr/>
              <p:nvPr/>
            </p:nvSpPr>
            <p:spPr bwMode="auto">
              <a:xfrm>
                <a:off x="4474" y="1447"/>
                <a:ext cx="15" cy="6"/>
              </a:xfrm>
              <a:custGeom>
                <a:avLst/>
                <a:gdLst>
                  <a:gd name="T0" fmla="*/ 0 w 22"/>
                  <a:gd name="T1" fmla="*/ 6 h 9"/>
                  <a:gd name="T2" fmla="*/ 22 w 22"/>
                  <a:gd name="T3" fmla="*/ 2 h 9"/>
                  <a:gd name="T4" fmla="*/ 0 w 22"/>
                  <a:gd name="T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9">
                    <a:moveTo>
                      <a:pt x="0" y="6"/>
                    </a:moveTo>
                    <a:cubicBezTo>
                      <a:pt x="5" y="0"/>
                      <a:pt x="14" y="8"/>
                      <a:pt x="22" y="2"/>
                    </a:cubicBezTo>
                    <a:cubicBezTo>
                      <a:pt x="20" y="9"/>
                      <a:pt x="4" y="9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0" name="Freeform 47"/>
              <p:cNvSpPr/>
              <p:nvPr/>
            </p:nvSpPr>
            <p:spPr bwMode="auto">
              <a:xfrm>
                <a:off x="4470" y="1279"/>
                <a:ext cx="10" cy="6"/>
              </a:xfrm>
              <a:custGeom>
                <a:avLst/>
                <a:gdLst>
                  <a:gd name="T0" fmla="*/ 3 w 14"/>
                  <a:gd name="T1" fmla="*/ 6 h 8"/>
                  <a:gd name="T2" fmla="*/ 14 w 14"/>
                  <a:gd name="T3" fmla="*/ 4 h 8"/>
                  <a:gd name="T4" fmla="*/ 3 w 14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3" y="6"/>
                    </a:moveTo>
                    <a:cubicBezTo>
                      <a:pt x="0" y="0"/>
                      <a:pt x="13" y="2"/>
                      <a:pt x="14" y="4"/>
                    </a:cubicBezTo>
                    <a:cubicBezTo>
                      <a:pt x="13" y="8"/>
                      <a:pt x="8" y="3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1" name="Freeform 48"/>
              <p:cNvSpPr/>
              <p:nvPr/>
            </p:nvSpPr>
            <p:spPr bwMode="auto">
              <a:xfrm>
                <a:off x="4518" y="1353"/>
                <a:ext cx="12" cy="3"/>
              </a:xfrm>
              <a:custGeom>
                <a:avLst/>
                <a:gdLst>
                  <a:gd name="T0" fmla="*/ 2 w 16"/>
                  <a:gd name="T1" fmla="*/ 5 h 5"/>
                  <a:gd name="T2" fmla="*/ 14 w 16"/>
                  <a:gd name="T3" fmla="*/ 5 h 5"/>
                  <a:gd name="T4" fmla="*/ 2 w 1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5">
                    <a:moveTo>
                      <a:pt x="2" y="5"/>
                    </a:moveTo>
                    <a:cubicBezTo>
                      <a:pt x="0" y="0"/>
                      <a:pt x="16" y="0"/>
                      <a:pt x="14" y="5"/>
                    </a:cubicBezTo>
                    <a:cubicBezTo>
                      <a:pt x="11" y="4"/>
                      <a:pt x="7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2" name="Freeform 49"/>
              <p:cNvSpPr/>
              <p:nvPr/>
            </p:nvSpPr>
            <p:spPr bwMode="auto">
              <a:xfrm>
                <a:off x="4542" y="1301"/>
                <a:ext cx="10" cy="5"/>
              </a:xfrm>
              <a:custGeom>
                <a:avLst/>
                <a:gdLst>
                  <a:gd name="T0" fmla="*/ 0 w 15"/>
                  <a:gd name="T1" fmla="*/ 6 h 6"/>
                  <a:gd name="T2" fmla="*/ 15 w 15"/>
                  <a:gd name="T3" fmla="*/ 2 h 6"/>
                  <a:gd name="T4" fmla="*/ 0 w 1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3" y="4"/>
                      <a:pt x="11" y="0"/>
                      <a:pt x="15" y="2"/>
                    </a:cubicBezTo>
                    <a:cubicBezTo>
                      <a:pt x="15" y="5"/>
                      <a:pt x="4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3" name="Freeform 50"/>
              <p:cNvSpPr/>
              <p:nvPr/>
            </p:nvSpPr>
            <p:spPr bwMode="auto">
              <a:xfrm>
                <a:off x="4537" y="1129"/>
                <a:ext cx="9" cy="4"/>
              </a:xfrm>
              <a:custGeom>
                <a:avLst/>
                <a:gdLst>
                  <a:gd name="T0" fmla="*/ 0 w 12"/>
                  <a:gd name="T1" fmla="*/ 5 h 7"/>
                  <a:gd name="T2" fmla="*/ 9 w 12"/>
                  <a:gd name="T3" fmla="*/ 0 h 7"/>
                  <a:gd name="T4" fmla="*/ 12 w 12"/>
                  <a:gd name="T5" fmla="*/ 5 h 7"/>
                  <a:gd name="T6" fmla="*/ 5 w 12"/>
                  <a:gd name="T7" fmla="*/ 7 h 7"/>
                  <a:gd name="T8" fmla="*/ 0 w 12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0" y="5"/>
                    </a:moveTo>
                    <a:cubicBezTo>
                      <a:pt x="1" y="3"/>
                      <a:pt x="5" y="1"/>
                      <a:pt x="9" y="0"/>
                    </a:cubicBezTo>
                    <a:cubicBezTo>
                      <a:pt x="9" y="3"/>
                      <a:pt x="12" y="3"/>
                      <a:pt x="12" y="5"/>
                    </a:cubicBezTo>
                    <a:cubicBezTo>
                      <a:pt x="10" y="6"/>
                      <a:pt x="8" y="6"/>
                      <a:pt x="5" y="7"/>
                    </a:cubicBezTo>
                    <a:cubicBezTo>
                      <a:pt x="8" y="4"/>
                      <a:pt x="7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4" name="Freeform 51"/>
              <p:cNvSpPr/>
              <p:nvPr/>
            </p:nvSpPr>
            <p:spPr bwMode="auto">
              <a:xfrm>
                <a:off x="4653" y="1377"/>
                <a:ext cx="65" cy="14"/>
              </a:xfrm>
              <a:custGeom>
                <a:avLst/>
                <a:gdLst>
                  <a:gd name="T0" fmla="*/ 0 w 93"/>
                  <a:gd name="T1" fmla="*/ 14 h 20"/>
                  <a:gd name="T2" fmla="*/ 93 w 93"/>
                  <a:gd name="T3" fmla="*/ 0 h 20"/>
                  <a:gd name="T4" fmla="*/ 0 w 93"/>
                  <a:gd name="T5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20">
                    <a:moveTo>
                      <a:pt x="0" y="14"/>
                    </a:moveTo>
                    <a:cubicBezTo>
                      <a:pt x="29" y="5"/>
                      <a:pt x="59" y="5"/>
                      <a:pt x="93" y="0"/>
                    </a:cubicBezTo>
                    <a:cubicBezTo>
                      <a:pt x="64" y="20"/>
                      <a:pt x="29" y="5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5" name="Freeform 52"/>
              <p:cNvSpPr/>
              <p:nvPr/>
            </p:nvSpPr>
            <p:spPr bwMode="auto">
              <a:xfrm>
                <a:off x="4621" y="1213"/>
                <a:ext cx="8" cy="6"/>
              </a:xfrm>
              <a:custGeom>
                <a:avLst/>
                <a:gdLst>
                  <a:gd name="T0" fmla="*/ 1 w 12"/>
                  <a:gd name="T1" fmla="*/ 8 h 8"/>
                  <a:gd name="T2" fmla="*/ 12 w 12"/>
                  <a:gd name="T3" fmla="*/ 6 h 8"/>
                  <a:gd name="T4" fmla="*/ 1 w 12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1" y="8"/>
                    </a:moveTo>
                    <a:cubicBezTo>
                      <a:pt x="0" y="3"/>
                      <a:pt x="12" y="0"/>
                      <a:pt x="12" y="6"/>
                    </a:cubicBezTo>
                    <a:cubicBezTo>
                      <a:pt x="9" y="7"/>
                      <a:pt x="5" y="7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6" name="Freeform 53"/>
              <p:cNvSpPr/>
              <p:nvPr/>
            </p:nvSpPr>
            <p:spPr bwMode="auto">
              <a:xfrm>
                <a:off x="4625" y="1172"/>
                <a:ext cx="11" cy="4"/>
              </a:xfrm>
              <a:custGeom>
                <a:avLst/>
                <a:gdLst>
                  <a:gd name="T0" fmla="*/ 0 w 15"/>
                  <a:gd name="T1" fmla="*/ 3 h 6"/>
                  <a:gd name="T2" fmla="*/ 15 w 15"/>
                  <a:gd name="T3" fmla="*/ 1 h 6"/>
                  <a:gd name="T4" fmla="*/ 0 w 15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3"/>
                    </a:moveTo>
                    <a:cubicBezTo>
                      <a:pt x="1" y="0"/>
                      <a:pt x="13" y="0"/>
                      <a:pt x="15" y="1"/>
                    </a:cubicBezTo>
                    <a:cubicBezTo>
                      <a:pt x="13" y="6"/>
                      <a:pt x="5" y="1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7" name="Freeform 54"/>
              <p:cNvSpPr/>
              <p:nvPr/>
            </p:nvSpPr>
            <p:spPr bwMode="auto">
              <a:xfrm>
                <a:off x="4652" y="1209"/>
                <a:ext cx="12" cy="4"/>
              </a:xfrm>
              <a:custGeom>
                <a:avLst/>
                <a:gdLst>
                  <a:gd name="T0" fmla="*/ 0 w 18"/>
                  <a:gd name="T1" fmla="*/ 5 h 5"/>
                  <a:gd name="T2" fmla="*/ 15 w 18"/>
                  <a:gd name="T3" fmla="*/ 0 h 5"/>
                  <a:gd name="T4" fmla="*/ 0 w 18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5">
                    <a:moveTo>
                      <a:pt x="0" y="5"/>
                    </a:moveTo>
                    <a:cubicBezTo>
                      <a:pt x="2" y="3"/>
                      <a:pt x="8" y="1"/>
                      <a:pt x="15" y="0"/>
                    </a:cubicBezTo>
                    <a:cubicBezTo>
                      <a:pt x="18" y="5"/>
                      <a:pt x="4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8" name="Freeform 55"/>
              <p:cNvSpPr/>
              <p:nvPr/>
            </p:nvSpPr>
            <p:spPr bwMode="auto">
              <a:xfrm>
                <a:off x="4662" y="1192"/>
                <a:ext cx="17" cy="6"/>
              </a:xfrm>
              <a:custGeom>
                <a:avLst/>
                <a:gdLst>
                  <a:gd name="T0" fmla="*/ 11 w 25"/>
                  <a:gd name="T1" fmla="*/ 9 h 9"/>
                  <a:gd name="T2" fmla="*/ 22 w 25"/>
                  <a:gd name="T3" fmla="*/ 7 h 9"/>
                  <a:gd name="T4" fmla="*/ 11 w 25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9">
                    <a:moveTo>
                      <a:pt x="11" y="9"/>
                    </a:moveTo>
                    <a:cubicBezTo>
                      <a:pt x="0" y="8"/>
                      <a:pt x="25" y="0"/>
                      <a:pt x="22" y="7"/>
                    </a:cubicBezTo>
                    <a:cubicBezTo>
                      <a:pt x="17" y="9"/>
                      <a:pt x="12" y="4"/>
                      <a:pt x="1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9" name="Freeform 56"/>
              <p:cNvSpPr/>
              <p:nvPr/>
            </p:nvSpPr>
            <p:spPr bwMode="auto">
              <a:xfrm>
                <a:off x="4679" y="1190"/>
                <a:ext cx="14" cy="6"/>
              </a:xfrm>
              <a:custGeom>
                <a:avLst/>
                <a:gdLst>
                  <a:gd name="T0" fmla="*/ 2 w 20"/>
                  <a:gd name="T1" fmla="*/ 8 h 8"/>
                  <a:gd name="T2" fmla="*/ 20 w 20"/>
                  <a:gd name="T3" fmla="*/ 5 h 8"/>
                  <a:gd name="T4" fmla="*/ 2 w 20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8">
                    <a:moveTo>
                      <a:pt x="2" y="8"/>
                    </a:moveTo>
                    <a:cubicBezTo>
                      <a:pt x="0" y="5"/>
                      <a:pt x="20" y="0"/>
                      <a:pt x="20" y="5"/>
                    </a:cubicBezTo>
                    <a:cubicBezTo>
                      <a:pt x="12" y="4"/>
                      <a:pt x="12" y="7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0" name="Freeform 57"/>
              <p:cNvSpPr/>
              <p:nvPr/>
            </p:nvSpPr>
            <p:spPr bwMode="auto">
              <a:xfrm>
                <a:off x="4718" y="1373"/>
                <a:ext cx="20" cy="7"/>
              </a:xfrm>
              <a:custGeom>
                <a:avLst/>
                <a:gdLst>
                  <a:gd name="T0" fmla="*/ 2 w 28"/>
                  <a:gd name="T1" fmla="*/ 10 h 10"/>
                  <a:gd name="T2" fmla="*/ 16 w 28"/>
                  <a:gd name="T3" fmla="*/ 0 h 10"/>
                  <a:gd name="T4" fmla="*/ 28 w 28"/>
                  <a:gd name="T5" fmla="*/ 4 h 10"/>
                  <a:gd name="T6" fmla="*/ 2 w 28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0">
                    <a:moveTo>
                      <a:pt x="2" y="10"/>
                    </a:moveTo>
                    <a:cubicBezTo>
                      <a:pt x="0" y="4"/>
                      <a:pt x="17" y="6"/>
                      <a:pt x="16" y="0"/>
                    </a:cubicBezTo>
                    <a:cubicBezTo>
                      <a:pt x="21" y="0"/>
                      <a:pt x="26" y="1"/>
                      <a:pt x="28" y="4"/>
                    </a:cubicBezTo>
                    <a:cubicBezTo>
                      <a:pt x="21" y="9"/>
                      <a:pt x="7" y="7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1" name="Freeform 58"/>
              <p:cNvSpPr/>
              <p:nvPr/>
            </p:nvSpPr>
            <p:spPr bwMode="auto">
              <a:xfrm>
                <a:off x="4729" y="1328"/>
                <a:ext cx="16" cy="4"/>
              </a:xfrm>
              <a:custGeom>
                <a:avLst/>
                <a:gdLst>
                  <a:gd name="T0" fmla="*/ 9 w 24"/>
                  <a:gd name="T1" fmla="*/ 6 h 6"/>
                  <a:gd name="T2" fmla="*/ 24 w 24"/>
                  <a:gd name="T3" fmla="*/ 0 h 6"/>
                  <a:gd name="T4" fmla="*/ 22 w 24"/>
                  <a:gd name="T5" fmla="*/ 2 h 6"/>
                  <a:gd name="T6" fmla="*/ 22 w 24"/>
                  <a:gd name="T7" fmla="*/ 5 h 6"/>
                  <a:gd name="T8" fmla="*/ 9 w 2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9" y="6"/>
                    </a:moveTo>
                    <a:cubicBezTo>
                      <a:pt x="0" y="3"/>
                      <a:pt x="19" y="1"/>
                      <a:pt x="24" y="0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7" y="6"/>
                      <a:pt x="9" y="3"/>
                      <a:pt x="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2" name="Freeform 59"/>
              <p:cNvSpPr/>
              <p:nvPr/>
            </p:nvSpPr>
            <p:spPr bwMode="auto">
              <a:xfrm>
                <a:off x="4763" y="1327"/>
                <a:ext cx="11" cy="6"/>
              </a:xfrm>
              <a:custGeom>
                <a:avLst/>
                <a:gdLst>
                  <a:gd name="T0" fmla="*/ 0 w 15"/>
                  <a:gd name="T1" fmla="*/ 8 h 8"/>
                  <a:gd name="T2" fmla="*/ 15 w 15"/>
                  <a:gd name="T3" fmla="*/ 0 h 8"/>
                  <a:gd name="T4" fmla="*/ 0 w 15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8">
                    <a:moveTo>
                      <a:pt x="0" y="8"/>
                    </a:moveTo>
                    <a:cubicBezTo>
                      <a:pt x="3" y="4"/>
                      <a:pt x="5" y="0"/>
                      <a:pt x="15" y="0"/>
                    </a:cubicBezTo>
                    <a:cubicBezTo>
                      <a:pt x="9" y="2"/>
                      <a:pt x="7" y="6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3" name="Freeform 60"/>
              <p:cNvSpPr/>
              <p:nvPr/>
            </p:nvSpPr>
            <p:spPr bwMode="auto">
              <a:xfrm>
                <a:off x="4756" y="1232"/>
                <a:ext cx="10" cy="5"/>
              </a:xfrm>
              <a:custGeom>
                <a:avLst/>
                <a:gdLst>
                  <a:gd name="T0" fmla="*/ 0 w 14"/>
                  <a:gd name="T1" fmla="*/ 5 h 7"/>
                  <a:gd name="T2" fmla="*/ 13 w 14"/>
                  <a:gd name="T3" fmla="*/ 0 h 7"/>
                  <a:gd name="T4" fmla="*/ 0 w 14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7">
                    <a:moveTo>
                      <a:pt x="0" y="5"/>
                    </a:moveTo>
                    <a:cubicBezTo>
                      <a:pt x="2" y="2"/>
                      <a:pt x="7" y="1"/>
                      <a:pt x="13" y="0"/>
                    </a:cubicBezTo>
                    <a:cubicBezTo>
                      <a:pt x="14" y="4"/>
                      <a:pt x="4" y="7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4" name="Freeform 61"/>
              <p:cNvSpPr/>
              <p:nvPr/>
            </p:nvSpPr>
            <p:spPr bwMode="auto">
              <a:xfrm>
                <a:off x="4750" y="1179"/>
                <a:ext cx="11" cy="4"/>
              </a:xfrm>
              <a:custGeom>
                <a:avLst/>
                <a:gdLst>
                  <a:gd name="T0" fmla="*/ 0 w 16"/>
                  <a:gd name="T1" fmla="*/ 3 h 7"/>
                  <a:gd name="T2" fmla="*/ 4 w 16"/>
                  <a:gd name="T3" fmla="*/ 0 h 7"/>
                  <a:gd name="T4" fmla="*/ 16 w 16"/>
                  <a:gd name="T5" fmla="*/ 2 h 7"/>
                  <a:gd name="T6" fmla="*/ 0 w 16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7">
                    <a:moveTo>
                      <a:pt x="0" y="3"/>
                    </a:moveTo>
                    <a:cubicBezTo>
                      <a:pt x="0" y="1"/>
                      <a:pt x="4" y="1"/>
                      <a:pt x="4" y="0"/>
                    </a:cubicBezTo>
                    <a:cubicBezTo>
                      <a:pt x="9" y="3"/>
                      <a:pt x="10" y="2"/>
                      <a:pt x="16" y="2"/>
                    </a:cubicBezTo>
                    <a:cubicBezTo>
                      <a:pt x="13" y="7"/>
                      <a:pt x="3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5" name="Freeform 62"/>
              <p:cNvSpPr/>
              <p:nvPr/>
            </p:nvSpPr>
            <p:spPr bwMode="auto">
              <a:xfrm>
                <a:off x="4742" y="1095"/>
                <a:ext cx="13" cy="4"/>
              </a:xfrm>
              <a:custGeom>
                <a:avLst/>
                <a:gdLst>
                  <a:gd name="T0" fmla="*/ 3 w 18"/>
                  <a:gd name="T1" fmla="*/ 5 h 5"/>
                  <a:gd name="T2" fmla="*/ 18 w 18"/>
                  <a:gd name="T3" fmla="*/ 0 h 5"/>
                  <a:gd name="T4" fmla="*/ 3 w 18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5">
                    <a:moveTo>
                      <a:pt x="3" y="5"/>
                    </a:moveTo>
                    <a:cubicBezTo>
                      <a:pt x="0" y="0"/>
                      <a:pt x="13" y="2"/>
                      <a:pt x="18" y="0"/>
                    </a:cubicBezTo>
                    <a:cubicBezTo>
                      <a:pt x="18" y="4"/>
                      <a:pt x="9" y="4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6" name="Freeform 63"/>
              <p:cNvSpPr/>
              <p:nvPr/>
            </p:nvSpPr>
            <p:spPr bwMode="auto">
              <a:xfrm>
                <a:off x="4878" y="1558"/>
                <a:ext cx="9" cy="7"/>
              </a:xfrm>
              <a:custGeom>
                <a:avLst/>
                <a:gdLst>
                  <a:gd name="T0" fmla="*/ 0 w 13"/>
                  <a:gd name="T1" fmla="*/ 9 h 9"/>
                  <a:gd name="T2" fmla="*/ 12 w 13"/>
                  <a:gd name="T3" fmla="*/ 0 h 9"/>
                  <a:gd name="T4" fmla="*/ 10 w 13"/>
                  <a:gd name="T5" fmla="*/ 5 h 9"/>
                  <a:gd name="T6" fmla="*/ 0 w 13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cubicBezTo>
                      <a:pt x="2" y="6"/>
                      <a:pt x="6" y="2"/>
                      <a:pt x="12" y="0"/>
                    </a:cubicBezTo>
                    <a:cubicBezTo>
                      <a:pt x="13" y="2"/>
                      <a:pt x="4" y="5"/>
                      <a:pt x="10" y="5"/>
                    </a:cubicBezTo>
                    <a:cubicBezTo>
                      <a:pt x="9" y="7"/>
                      <a:pt x="5" y="9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7" name="Freeform 64"/>
              <p:cNvSpPr/>
              <p:nvPr/>
            </p:nvSpPr>
            <p:spPr bwMode="auto">
              <a:xfrm>
                <a:off x="4824" y="1185"/>
                <a:ext cx="16" cy="3"/>
              </a:xfrm>
              <a:custGeom>
                <a:avLst/>
                <a:gdLst>
                  <a:gd name="T0" fmla="*/ 0 w 23"/>
                  <a:gd name="T1" fmla="*/ 4 h 4"/>
                  <a:gd name="T2" fmla="*/ 23 w 23"/>
                  <a:gd name="T3" fmla="*/ 4 h 4"/>
                  <a:gd name="T4" fmla="*/ 0 w 2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4">
                    <a:moveTo>
                      <a:pt x="0" y="4"/>
                    </a:moveTo>
                    <a:cubicBezTo>
                      <a:pt x="4" y="1"/>
                      <a:pt x="21" y="0"/>
                      <a:pt x="23" y="4"/>
                    </a:cubicBezTo>
                    <a:cubicBezTo>
                      <a:pt x="16" y="3"/>
                      <a:pt x="8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8" name="Freeform 65"/>
              <p:cNvSpPr/>
              <p:nvPr/>
            </p:nvSpPr>
            <p:spPr bwMode="auto">
              <a:xfrm>
                <a:off x="4909" y="1576"/>
                <a:ext cx="21" cy="6"/>
              </a:xfrm>
              <a:custGeom>
                <a:avLst/>
                <a:gdLst>
                  <a:gd name="T0" fmla="*/ 0 w 30"/>
                  <a:gd name="T1" fmla="*/ 7 h 8"/>
                  <a:gd name="T2" fmla="*/ 1 w 30"/>
                  <a:gd name="T3" fmla="*/ 3 h 8"/>
                  <a:gd name="T4" fmla="*/ 30 w 30"/>
                  <a:gd name="T5" fmla="*/ 0 h 8"/>
                  <a:gd name="T6" fmla="*/ 0 w 30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cubicBezTo>
                      <a:pt x="1" y="6"/>
                      <a:pt x="2" y="5"/>
                      <a:pt x="1" y="3"/>
                    </a:cubicBezTo>
                    <a:cubicBezTo>
                      <a:pt x="13" y="6"/>
                      <a:pt x="14" y="3"/>
                      <a:pt x="30" y="0"/>
                    </a:cubicBezTo>
                    <a:cubicBezTo>
                      <a:pt x="25" y="7"/>
                      <a:pt x="9" y="8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9" name="Freeform 66"/>
              <p:cNvSpPr/>
              <p:nvPr/>
            </p:nvSpPr>
            <p:spPr bwMode="auto">
              <a:xfrm>
                <a:off x="4912" y="1539"/>
                <a:ext cx="18" cy="5"/>
              </a:xfrm>
              <a:custGeom>
                <a:avLst/>
                <a:gdLst>
                  <a:gd name="T0" fmla="*/ 0 w 26"/>
                  <a:gd name="T1" fmla="*/ 7 h 7"/>
                  <a:gd name="T2" fmla="*/ 26 w 26"/>
                  <a:gd name="T3" fmla="*/ 0 h 7"/>
                  <a:gd name="T4" fmla="*/ 0 w 26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7">
                    <a:moveTo>
                      <a:pt x="0" y="7"/>
                    </a:moveTo>
                    <a:cubicBezTo>
                      <a:pt x="3" y="2"/>
                      <a:pt x="17" y="2"/>
                      <a:pt x="26" y="0"/>
                    </a:cubicBezTo>
                    <a:cubicBezTo>
                      <a:pt x="21" y="5"/>
                      <a:pt x="13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0" name="Freeform 67"/>
              <p:cNvSpPr/>
              <p:nvPr/>
            </p:nvSpPr>
            <p:spPr bwMode="auto">
              <a:xfrm>
                <a:off x="4931" y="1571"/>
                <a:ext cx="34" cy="8"/>
              </a:xfrm>
              <a:custGeom>
                <a:avLst/>
                <a:gdLst>
                  <a:gd name="T0" fmla="*/ 2 w 49"/>
                  <a:gd name="T1" fmla="*/ 10 h 12"/>
                  <a:gd name="T2" fmla="*/ 13 w 49"/>
                  <a:gd name="T3" fmla="*/ 5 h 12"/>
                  <a:gd name="T4" fmla="*/ 19 w 49"/>
                  <a:gd name="T5" fmla="*/ 5 h 12"/>
                  <a:gd name="T6" fmla="*/ 17 w 49"/>
                  <a:gd name="T7" fmla="*/ 7 h 12"/>
                  <a:gd name="T8" fmla="*/ 16 w 49"/>
                  <a:gd name="T9" fmla="*/ 10 h 12"/>
                  <a:gd name="T10" fmla="*/ 2 w 49"/>
                  <a:gd name="T11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12">
                    <a:moveTo>
                      <a:pt x="2" y="10"/>
                    </a:moveTo>
                    <a:cubicBezTo>
                      <a:pt x="0" y="2"/>
                      <a:pt x="17" y="10"/>
                      <a:pt x="13" y="5"/>
                    </a:cubicBezTo>
                    <a:cubicBezTo>
                      <a:pt x="12" y="1"/>
                      <a:pt x="20" y="3"/>
                      <a:pt x="19" y="5"/>
                    </a:cubicBezTo>
                    <a:cubicBezTo>
                      <a:pt x="49" y="0"/>
                      <a:pt x="29" y="7"/>
                      <a:pt x="17" y="7"/>
                    </a:cubicBezTo>
                    <a:cubicBezTo>
                      <a:pt x="15" y="7"/>
                      <a:pt x="16" y="9"/>
                      <a:pt x="16" y="10"/>
                    </a:cubicBezTo>
                    <a:cubicBezTo>
                      <a:pt x="9" y="12"/>
                      <a:pt x="9" y="8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1" name="Freeform 68"/>
              <p:cNvSpPr/>
              <p:nvPr/>
            </p:nvSpPr>
            <p:spPr bwMode="auto">
              <a:xfrm>
                <a:off x="4868" y="1131"/>
                <a:ext cx="9" cy="5"/>
              </a:xfrm>
              <a:custGeom>
                <a:avLst/>
                <a:gdLst>
                  <a:gd name="T0" fmla="*/ 0 w 13"/>
                  <a:gd name="T1" fmla="*/ 6 h 6"/>
                  <a:gd name="T2" fmla="*/ 13 w 13"/>
                  <a:gd name="T3" fmla="*/ 2 h 6"/>
                  <a:gd name="T4" fmla="*/ 0 w 1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cubicBezTo>
                      <a:pt x="1" y="3"/>
                      <a:pt x="8" y="0"/>
                      <a:pt x="13" y="2"/>
                    </a:cubicBezTo>
                    <a:cubicBezTo>
                      <a:pt x="11" y="4"/>
                      <a:pt x="6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2" name="Freeform 69"/>
              <p:cNvSpPr/>
              <p:nvPr/>
            </p:nvSpPr>
            <p:spPr bwMode="auto">
              <a:xfrm>
                <a:off x="4883" y="1174"/>
                <a:ext cx="15" cy="7"/>
              </a:xfrm>
              <a:custGeom>
                <a:avLst/>
                <a:gdLst>
                  <a:gd name="T0" fmla="*/ 0 w 22"/>
                  <a:gd name="T1" fmla="*/ 5 h 10"/>
                  <a:gd name="T2" fmla="*/ 22 w 22"/>
                  <a:gd name="T3" fmla="*/ 0 h 10"/>
                  <a:gd name="T4" fmla="*/ 21 w 22"/>
                  <a:gd name="T5" fmla="*/ 6 h 10"/>
                  <a:gd name="T6" fmla="*/ 3 w 22"/>
                  <a:gd name="T7" fmla="*/ 10 h 10"/>
                  <a:gd name="T8" fmla="*/ 0 w 22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0">
                    <a:moveTo>
                      <a:pt x="0" y="5"/>
                    </a:moveTo>
                    <a:cubicBezTo>
                      <a:pt x="8" y="10"/>
                      <a:pt x="16" y="4"/>
                      <a:pt x="22" y="0"/>
                    </a:cubicBezTo>
                    <a:cubicBezTo>
                      <a:pt x="21" y="2"/>
                      <a:pt x="20" y="4"/>
                      <a:pt x="21" y="6"/>
                    </a:cubicBezTo>
                    <a:cubicBezTo>
                      <a:pt x="13" y="7"/>
                      <a:pt x="8" y="9"/>
                      <a:pt x="3" y="10"/>
                    </a:cubicBezTo>
                    <a:cubicBezTo>
                      <a:pt x="1" y="9"/>
                      <a:pt x="0" y="7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3" name="Freeform 70"/>
              <p:cNvSpPr/>
              <p:nvPr/>
            </p:nvSpPr>
            <p:spPr bwMode="auto">
              <a:xfrm>
                <a:off x="4884" y="1153"/>
                <a:ext cx="34" cy="13"/>
              </a:xfrm>
              <a:custGeom>
                <a:avLst/>
                <a:gdLst>
                  <a:gd name="T0" fmla="*/ 0 w 49"/>
                  <a:gd name="T1" fmla="*/ 17 h 19"/>
                  <a:gd name="T2" fmla="*/ 46 w 49"/>
                  <a:gd name="T3" fmla="*/ 4 h 19"/>
                  <a:gd name="T4" fmla="*/ 33 w 49"/>
                  <a:gd name="T5" fmla="*/ 7 h 19"/>
                  <a:gd name="T6" fmla="*/ 49 w 49"/>
                  <a:gd name="T7" fmla="*/ 8 h 19"/>
                  <a:gd name="T8" fmla="*/ 0 w 49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9">
                    <a:moveTo>
                      <a:pt x="0" y="17"/>
                    </a:moveTo>
                    <a:cubicBezTo>
                      <a:pt x="16" y="13"/>
                      <a:pt x="30" y="0"/>
                      <a:pt x="46" y="4"/>
                    </a:cubicBezTo>
                    <a:cubicBezTo>
                      <a:pt x="46" y="7"/>
                      <a:pt x="37" y="6"/>
                      <a:pt x="33" y="7"/>
                    </a:cubicBezTo>
                    <a:cubicBezTo>
                      <a:pt x="34" y="11"/>
                      <a:pt x="43" y="8"/>
                      <a:pt x="49" y="8"/>
                    </a:cubicBezTo>
                    <a:cubicBezTo>
                      <a:pt x="40" y="12"/>
                      <a:pt x="12" y="19"/>
                      <a:pt x="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4" name="Freeform 71"/>
              <p:cNvSpPr/>
              <p:nvPr/>
            </p:nvSpPr>
            <p:spPr bwMode="auto">
              <a:xfrm>
                <a:off x="4964" y="1570"/>
                <a:ext cx="11" cy="4"/>
              </a:xfrm>
              <a:custGeom>
                <a:avLst/>
                <a:gdLst>
                  <a:gd name="T0" fmla="*/ 0 w 15"/>
                  <a:gd name="T1" fmla="*/ 5 h 5"/>
                  <a:gd name="T2" fmla="*/ 15 w 15"/>
                  <a:gd name="T3" fmla="*/ 0 h 5"/>
                  <a:gd name="T4" fmla="*/ 0 w 15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5">
                    <a:moveTo>
                      <a:pt x="0" y="5"/>
                    </a:moveTo>
                    <a:cubicBezTo>
                      <a:pt x="0" y="1"/>
                      <a:pt x="9" y="1"/>
                      <a:pt x="15" y="0"/>
                    </a:cubicBezTo>
                    <a:cubicBezTo>
                      <a:pt x="13" y="3"/>
                      <a:pt x="7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5" name="Freeform 72"/>
              <p:cNvSpPr/>
              <p:nvPr/>
            </p:nvSpPr>
            <p:spPr bwMode="auto">
              <a:xfrm>
                <a:off x="4977" y="1569"/>
                <a:ext cx="8" cy="4"/>
              </a:xfrm>
              <a:custGeom>
                <a:avLst/>
                <a:gdLst>
                  <a:gd name="T0" fmla="*/ 2 w 12"/>
                  <a:gd name="T1" fmla="*/ 6 h 6"/>
                  <a:gd name="T2" fmla="*/ 12 w 12"/>
                  <a:gd name="T3" fmla="*/ 0 h 6"/>
                  <a:gd name="T4" fmla="*/ 2 w 1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2" y="6"/>
                    </a:moveTo>
                    <a:cubicBezTo>
                      <a:pt x="0" y="2"/>
                      <a:pt x="6" y="1"/>
                      <a:pt x="12" y="0"/>
                    </a:cubicBezTo>
                    <a:cubicBezTo>
                      <a:pt x="11" y="3"/>
                      <a:pt x="9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6" name="Freeform 73"/>
              <p:cNvSpPr/>
              <p:nvPr/>
            </p:nvSpPr>
            <p:spPr bwMode="auto">
              <a:xfrm>
                <a:off x="4987" y="1564"/>
                <a:ext cx="23" cy="8"/>
              </a:xfrm>
              <a:custGeom>
                <a:avLst/>
                <a:gdLst>
                  <a:gd name="T0" fmla="*/ 2 w 32"/>
                  <a:gd name="T1" fmla="*/ 8 h 11"/>
                  <a:gd name="T2" fmla="*/ 25 w 32"/>
                  <a:gd name="T3" fmla="*/ 0 h 11"/>
                  <a:gd name="T4" fmla="*/ 28 w 32"/>
                  <a:gd name="T5" fmla="*/ 9 h 11"/>
                  <a:gd name="T6" fmla="*/ 2 w 32"/>
                  <a:gd name="T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1">
                    <a:moveTo>
                      <a:pt x="2" y="8"/>
                    </a:moveTo>
                    <a:cubicBezTo>
                      <a:pt x="0" y="1"/>
                      <a:pt x="32" y="11"/>
                      <a:pt x="25" y="0"/>
                    </a:cubicBezTo>
                    <a:cubicBezTo>
                      <a:pt x="28" y="2"/>
                      <a:pt x="32" y="6"/>
                      <a:pt x="28" y="9"/>
                    </a:cubicBezTo>
                    <a:cubicBezTo>
                      <a:pt x="15" y="9"/>
                      <a:pt x="15" y="7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7" name="Freeform 74"/>
              <p:cNvSpPr/>
              <p:nvPr/>
            </p:nvSpPr>
            <p:spPr bwMode="auto">
              <a:xfrm>
                <a:off x="4941" y="1151"/>
                <a:ext cx="17" cy="4"/>
              </a:xfrm>
              <a:custGeom>
                <a:avLst/>
                <a:gdLst>
                  <a:gd name="T0" fmla="*/ 1 w 24"/>
                  <a:gd name="T1" fmla="*/ 5 h 6"/>
                  <a:gd name="T2" fmla="*/ 0 w 24"/>
                  <a:gd name="T3" fmla="*/ 0 h 6"/>
                  <a:gd name="T4" fmla="*/ 23 w 24"/>
                  <a:gd name="T5" fmla="*/ 0 h 6"/>
                  <a:gd name="T6" fmla="*/ 15 w 24"/>
                  <a:gd name="T7" fmla="*/ 6 h 6"/>
                  <a:gd name="T8" fmla="*/ 1 w 2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1" y="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2"/>
                      <a:pt x="13" y="2"/>
                      <a:pt x="23" y="0"/>
                    </a:cubicBezTo>
                    <a:cubicBezTo>
                      <a:pt x="24" y="4"/>
                      <a:pt x="10" y="1"/>
                      <a:pt x="15" y="6"/>
                    </a:cubicBezTo>
                    <a:cubicBezTo>
                      <a:pt x="10" y="5"/>
                      <a:pt x="8" y="2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8" name="Freeform 75"/>
              <p:cNvSpPr/>
              <p:nvPr/>
            </p:nvSpPr>
            <p:spPr bwMode="auto">
              <a:xfrm>
                <a:off x="4968" y="1318"/>
                <a:ext cx="12" cy="6"/>
              </a:xfrm>
              <a:custGeom>
                <a:avLst/>
                <a:gdLst>
                  <a:gd name="T0" fmla="*/ 0 w 18"/>
                  <a:gd name="T1" fmla="*/ 3 h 8"/>
                  <a:gd name="T2" fmla="*/ 18 w 18"/>
                  <a:gd name="T3" fmla="*/ 4 h 8"/>
                  <a:gd name="T4" fmla="*/ 0 w 18"/>
                  <a:gd name="T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8">
                    <a:moveTo>
                      <a:pt x="0" y="3"/>
                    </a:moveTo>
                    <a:cubicBezTo>
                      <a:pt x="8" y="2"/>
                      <a:pt x="17" y="0"/>
                      <a:pt x="18" y="4"/>
                    </a:cubicBezTo>
                    <a:cubicBezTo>
                      <a:pt x="11" y="5"/>
                      <a:pt x="1" y="8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9" name="Freeform 76"/>
              <p:cNvSpPr/>
              <p:nvPr/>
            </p:nvSpPr>
            <p:spPr bwMode="auto">
              <a:xfrm>
                <a:off x="4958" y="1147"/>
                <a:ext cx="15" cy="9"/>
              </a:xfrm>
              <a:custGeom>
                <a:avLst/>
                <a:gdLst>
                  <a:gd name="T0" fmla="*/ 0 w 22"/>
                  <a:gd name="T1" fmla="*/ 13 h 13"/>
                  <a:gd name="T2" fmla="*/ 1 w 22"/>
                  <a:gd name="T3" fmla="*/ 6 h 13"/>
                  <a:gd name="T4" fmla="*/ 12 w 22"/>
                  <a:gd name="T5" fmla="*/ 1 h 13"/>
                  <a:gd name="T6" fmla="*/ 22 w 22"/>
                  <a:gd name="T7" fmla="*/ 6 h 13"/>
                  <a:gd name="T8" fmla="*/ 0 w 2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3">
                    <a:moveTo>
                      <a:pt x="0" y="13"/>
                    </a:moveTo>
                    <a:cubicBezTo>
                      <a:pt x="3" y="9"/>
                      <a:pt x="4" y="10"/>
                      <a:pt x="1" y="6"/>
                    </a:cubicBezTo>
                    <a:cubicBezTo>
                      <a:pt x="6" y="8"/>
                      <a:pt x="12" y="5"/>
                      <a:pt x="12" y="1"/>
                    </a:cubicBezTo>
                    <a:cubicBezTo>
                      <a:pt x="19" y="0"/>
                      <a:pt x="14" y="8"/>
                      <a:pt x="22" y="6"/>
                    </a:cubicBezTo>
                    <a:cubicBezTo>
                      <a:pt x="14" y="8"/>
                      <a:pt x="10" y="12"/>
                      <a:pt x="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0" name="Freeform 77"/>
              <p:cNvSpPr/>
              <p:nvPr/>
            </p:nvSpPr>
            <p:spPr bwMode="auto">
              <a:xfrm>
                <a:off x="4959" y="1130"/>
                <a:ext cx="10" cy="4"/>
              </a:xfrm>
              <a:custGeom>
                <a:avLst/>
                <a:gdLst>
                  <a:gd name="T0" fmla="*/ 0 w 15"/>
                  <a:gd name="T1" fmla="*/ 6 h 6"/>
                  <a:gd name="T2" fmla="*/ 14 w 15"/>
                  <a:gd name="T3" fmla="*/ 6 h 6"/>
                  <a:gd name="T4" fmla="*/ 0 w 1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2" y="3"/>
                      <a:pt x="15" y="0"/>
                      <a:pt x="14" y="6"/>
                    </a:cubicBezTo>
                    <a:cubicBezTo>
                      <a:pt x="11" y="5"/>
                      <a:pt x="6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1" name="Freeform 78"/>
              <p:cNvSpPr/>
              <p:nvPr/>
            </p:nvSpPr>
            <p:spPr bwMode="auto">
              <a:xfrm>
                <a:off x="4975" y="1148"/>
                <a:ext cx="12" cy="4"/>
              </a:xfrm>
              <a:custGeom>
                <a:avLst/>
                <a:gdLst>
                  <a:gd name="T0" fmla="*/ 0 w 17"/>
                  <a:gd name="T1" fmla="*/ 6 h 6"/>
                  <a:gd name="T2" fmla="*/ 17 w 17"/>
                  <a:gd name="T3" fmla="*/ 1 h 6"/>
                  <a:gd name="T4" fmla="*/ 0 w 1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">
                    <a:moveTo>
                      <a:pt x="0" y="6"/>
                    </a:moveTo>
                    <a:cubicBezTo>
                      <a:pt x="4" y="3"/>
                      <a:pt x="10" y="0"/>
                      <a:pt x="17" y="1"/>
                    </a:cubicBezTo>
                    <a:cubicBezTo>
                      <a:pt x="14" y="4"/>
                      <a:pt x="8" y="6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2" name="Freeform 79"/>
              <p:cNvSpPr/>
              <p:nvPr/>
            </p:nvSpPr>
            <p:spPr bwMode="auto">
              <a:xfrm>
                <a:off x="4978" y="1152"/>
                <a:ext cx="10" cy="4"/>
              </a:xfrm>
              <a:custGeom>
                <a:avLst/>
                <a:gdLst>
                  <a:gd name="T0" fmla="*/ 0 w 14"/>
                  <a:gd name="T1" fmla="*/ 6 h 6"/>
                  <a:gd name="T2" fmla="*/ 13 w 14"/>
                  <a:gd name="T3" fmla="*/ 2 h 6"/>
                  <a:gd name="T4" fmla="*/ 0 w 1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0" y="6"/>
                    </a:moveTo>
                    <a:cubicBezTo>
                      <a:pt x="2" y="0"/>
                      <a:pt x="7" y="0"/>
                      <a:pt x="13" y="2"/>
                    </a:cubicBezTo>
                    <a:cubicBezTo>
                      <a:pt x="14" y="5"/>
                      <a:pt x="4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3" name="Freeform 80"/>
              <p:cNvSpPr/>
              <p:nvPr/>
            </p:nvSpPr>
            <p:spPr bwMode="auto">
              <a:xfrm>
                <a:off x="4989" y="1125"/>
                <a:ext cx="18" cy="4"/>
              </a:xfrm>
              <a:custGeom>
                <a:avLst/>
                <a:gdLst>
                  <a:gd name="T0" fmla="*/ 4 w 26"/>
                  <a:gd name="T1" fmla="*/ 6 h 6"/>
                  <a:gd name="T2" fmla="*/ 26 w 26"/>
                  <a:gd name="T3" fmla="*/ 1 h 6"/>
                  <a:gd name="T4" fmla="*/ 4 w 2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6">
                    <a:moveTo>
                      <a:pt x="4" y="6"/>
                    </a:moveTo>
                    <a:cubicBezTo>
                      <a:pt x="0" y="4"/>
                      <a:pt x="24" y="0"/>
                      <a:pt x="26" y="1"/>
                    </a:cubicBezTo>
                    <a:cubicBezTo>
                      <a:pt x="23" y="5"/>
                      <a:pt x="10" y="4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4" name="Freeform 81"/>
              <p:cNvSpPr/>
              <p:nvPr/>
            </p:nvSpPr>
            <p:spPr bwMode="auto">
              <a:xfrm>
                <a:off x="5057" y="1550"/>
                <a:ext cx="9" cy="6"/>
              </a:xfrm>
              <a:custGeom>
                <a:avLst/>
                <a:gdLst>
                  <a:gd name="T0" fmla="*/ 0 w 13"/>
                  <a:gd name="T1" fmla="*/ 4 h 9"/>
                  <a:gd name="T2" fmla="*/ 11 w 13"/>
                  <a:gd name="T3" fmla="*/ 0 h 9"/>
                  <a:gd name="T4" fmla="*/ 10 w 13"/>
                  <a:gd name="T5" fmla="*/ 9 h 9"/>
                  <a:gd name="T6" fmla="*/ 0 w 13"/>
                  <a:gd name="T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9">
                    <a:moveTo>
                      <a:pt x="0" y="4"/>
                    </a:moveTo>
                    <a:cubicBezTo>
                      <a:pt x="0" y="1"/>
                      <a:pt x="5" y="0"/>
                      <a:pt x="11" y="0"/>
                    </a:cubicBezTo>
                    <a:cubicBezTo>
                      <a:pt x="13" y="4"/>
                      <a:pt x="9" y="5"/>
                      <a:pt x="10" y="9"/>
                    </a:cubicBezTo>
                    <a:cubicBezTo>
                      <a:pt x="6" y="8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5" name="Freeform 82"/>
              <p:cNvSpPr/>
              <p:nvPr/>
            </p:nvSpPr>
            <p:spPr bwMode="auto">
              <a:xfrm>
                <a:off x="5006" y="1152"/>
                <a:ext cx="20" cy="6"/>
              </a:xfrm>
              <a:custGeom>
                <a:avLst/>
                <a:gdLst>
                  <a:gd name="T0" fmla="*/ 2 w 29"/>
                  <a:gd name="T1" fmla="*/ 9 h 9"/>
                  <a:gd name="T2" fmla="*/ 13 w 29"/>
                  <a:gd name="T3" fmla="*/ 2 h 9"/>
                  <a:gd name="T4" fmla="*/ 28 w 29"/>
                  <a:gd name="T5" fmla="*/ 1 h 9"/>
                  <a:gd name="T6" fmla="*/ 2 w 29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9">
                    <a:moveTo>
                      <a:pt x="2" y="9"/>
                    </a:moveTo>
                    <a:cubicBezTo>
                      <a:pt x="0" y="6"/>
                      <a:pt x="6" y="4"/>
                      <a:pt x="13" y="2"/>
                    </a:cubicBezTo>
                    <a:cubicBezTo>
                      <a:pt x="20" y="0"/>
                      <a:pt x="27" y="0"/>
                      <a:pt x="28" y="1"/>
                    </a:cubicBezTo>
                    <a:cubicBezTo>
                      <a:pt x="29" y="2"/>
                      <a:pt x="5" y="6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6" name="Freeform 83"/>
              <p:cNvSpPr/>
              <p:nvPr/>
            </p:nvSpPr>
            <p:spPr bwMode="auto">
              <a:xfrm>
                <a:off x="5013" y="1075"/>
                <a:ext cx="7" cy="6"/>
              </a:xfrm>
              <a:custGeom>
                <a:avLst/>
                <a:gdLst>
                  <a:gd name="T0" fmla="*/ 0 w 10"/>
                  <a:gd name="T1" fmla="*/ 1 h 8"/>
                  <a:gd name="T2" fmla="*/ 7 w 10"/>
                  <a:gd name="T3" fmla="*/ 0 h 8"/>
                  <a:gd name="T4" fmla="*/ 3 w 10"/>
                  <a:gd name="T5" fmla="*/ 8 h 8"/>
                  <a:gd name="T6" fmla="*/ 0 w 10"/>
                  <a:gd name="T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1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9" y="1"/>
                      <a:pt x="10" y="7"/>
                      <a:pt x="3" y="8"/>
                    </a:cubicBezTo>
                    <a:cubicBezTo>
                      <a:pt x="5" y="3"/>
                      <a:pt x="0" y="4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7" name="Freeform 84"/>
              <p:cNvSpPr/>
              <p:nvPr/>
            </p:nvSpPr>
            <p:spPr bwMode="auto">
              <a:xfrm>
                <a:off x="5080" y="1528"/>
                <a:ext cx="6" cy="5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0 h 7"/>
                  <a:gd name="T4" fmla="*/ 0 w 8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cubicBezTo>
                      <a:pt x="2" y="5"/>
                      <a:pt x="1" y="1"/>
                      <a:pt x="8" y="0"/>
                    </a:cubicBezTo>
                    <a:cubicBezTo>
                      <a:pt x="7" y="4"/>
                      <a:pt x="7" y="7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8" name="Freeform 85"/>
              <p:cNvSpPr/>
              <p:nvPr/>
            </p:nvSpPr>
            <p:spPr bwMode="auto">
              <a:xfrm>
                <a:off x="5100" y="1526"/>
                <a:ext cx="9" cy="5"/>
              </a:xfrm>
              <a:custGeom>
                <a:avLst/>
                <a:gdLst>
                  <a:gd name="T0" fmla="*/ 0 w 13"/>
                  <a:gd name="T1" fmla="*/ 6 h 6"/>
                  <a:gd name="T2" fmla="*/ 13 w 13"/>
                  <a:gd name="T3" fmla="*/ 0 h 6"/>
                  <a:gd name="T4" fmla="*/ 0 w 1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cubicBezTo>
                      <a:pt x="0" y="1"/>
                      <a:pt x="7" y="1"/>
                      <a:pt x="13" y="0"/>
                    </a:cubicBezTo>
                    <a:cubicBezTo>
                      <a:pt x="13" y="4"/>
                      <a:pt x="6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9" name="Freeform 86"/>
              <p:cNvSpPr/>
              <p:nvPr/>
            </p:nvSpPr>
            <p:spPr bwMode="auto">
              <a:xfrm>
                <a:off x="5055" y="1136"/>
                <a:ext cx="7" cy="4"/>
              </a:xfrm>
              <a:custGeom>
                <a:avLst/>
                <a:gdLst>
                  <a:gd name="T0" fmla="*/ 1 w 10"/>
                  <a:gd name="T1" fmla="*/ 5 h 5"/>
                  <a:gd name="T2" fmla="*/ 0 w 10"/>
                  <a:gd name="T3" fmla="*/ 0 h 5"/>
                  <a:gd name="T4" fmla="*/ 10 w 10"/>
                  <a:gd name="T5" fmla="*/ 4 h 5"/>
                  <a:gd name="T6" fmla="*/ 1 w 10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5">
                    <a:moveTo>
                      <a:pt x="1" y="5"/>
                    </a:moveTo>
                    <a:cubicBezTo>
                      <a:pt x="4" y="2"/>
                      <a:pt x="0" y="4"/>
                      <a:pt x="0" y="0"/>
                    </a:cubicBezTo>
                    <a:cubicBezTo>
                      <a:pt x="3" y="1"/>
                      <a:pt x="10" y="0"/>
                      <a:pt x="10" y="4"/>
                    </a:cubicBezTo>
                    <a:cubicBezTo>
                      <a:pt x="7" y="5"/>
                      <a:pt x="4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0" name="Freeform 87"/>
              <p:cNvSpPr/>
              <p:nvPr/>
            </p:nvSpPr>
            <p:spPr bwMode="auto">
              <a:xfrm>
                <a:off x="5073" y="1144"/>
                <a:ext cx="8" cy="8"/>
              </a:xfrm>
              <a:custGeom>
                <a:avLst/>
                <a:gdLst>
                  <a:gd name="T0" fmla="*/ 11 w 12"/>
                  <a:gd name="T1" fmla="*/ 0 h 12"/>
                  <a:gd name="T2" fmla="*/ 7 w 12"/>
                  <a:gd name="T3" fmla="*/ 4 h 12"/>
                  <a:gd name="T4" fmla="*/ 9 w 12"/>
                  <a:gd name="T5" fmla="*/ 6 h 12"/>
                  <a:gd name="T6" fmla="*/ 11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1" y="0"/>
                    </a:moveTo>
                    <a:cubicBezTo>
                      <a:pt x="12" y="2"/>
                      <a:pt x="9" y="3"/>
                      <a:pt x="7" y="4"/>
                    </a:cubicBezTo>
                    <a:cubicBezTo>
                      <a:pt x="7" y="5"/>
                      <a:pt x="8" y="6"/>
                      <a:pt x="9" y="6"/>
                    </a:cubicBezTo>
                    <a:cubicBezTo>
                      <a:pt x="2" y="12"/>
                      <a:pt x="0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1" name="Freeform 88"/>
              <p:cNvSpPr/>
              <p:nvPr/>
            </p:nvSpPr>
            <p:spPr bwMode="auto">
              <a:xfrm>
                <a:off x="5072" y="1091"/>
                <a:ext cx="21" cy="6"/>
              </a:xfrm>
              <a:custGeom>
                <a:avLst/>
                <a:gdLst>
                  <a:gd name="T0" fmla="*/ 0 w 30"/>
                  <a:gd name="T1" fmla="*/ 5 h 8"/>
                  <a:gd name="T2" fmla="*/ 29 w 30"/>
                  <a:gd name="T3" fmla="*/ 0 h 8"/>
                  <a:gd name="T4" fmla="*/ 0 w 30"/>
                  <a:gd name="T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8">
                    <a:moveTo>
                      <a:pt x="0" y="5"/>
                    </a:moveTo>
                    <a:cubicBezTo>
                      <a:pt x="12" y="0"/>
                      <a:pt x="16" y="6"/>
                      <a:pt x="29" y="0"/>
                    </a:cubicBezTo>
                    <a:cubicBezTo>
                      <a:pt x="30" y="7"/>
                      <a:pt x="3" y="8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2" name="Freeform 89"/>
              <p:cNvSpPr/>
              <p:nvPr/>
            </p:nvSpPr>
            <p:spPr bwMode="auto">
              <a:xfrm>
                <a:off x="5090" y="1138"/>
                <a:ext cx="12" cy="11"/>
              </a:xfrm>
              <a:custGeom>
                <a:avLst/>
                <a:gdLst>
                  <a:gd name="T0" fmla="*/ 0 w 17"/>
                  <a:gd name="T1" fmla="*/ 9 h 16"/>
                  <a:gd name="T2" fmla="*/ 12 w 17"/>
                  <a:gd name="T3" fmla="*/ 0 h 16"/>
                  <a:gd name="T4" fmla="*/ 15 w 17"/>
                  <a:gd name="T5" fmla="*/ 4 h 16"/>
                  <a:gd name="T6" fmla="*/ 13 w 17"/>
                  <a:gd name="T7" fmla="*/ 9 h 16"/>
                  <a:gd name="T8" fmla="*/ 0 w 17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0" y="9"/>
                    </a:moveTo>
                    <a:cubicBezTo>
                      <a:pt x="1" y="5"/>
                      <a:pt x="7" y="3"/>
                      <a:pt x="12" y="0"/>
                    </a:cubicBezTo>
                    <a:cubicBezTo>
                      <a:pt x="11" y="2"/>
                      <a:pt x="8" y="6"/>
                      <a:pt x="15" y="4"/>
                    </a:cubicBezTo>
                    <a:cubicBezTo>
                      <a:pt x="17" y="6"/>
                      <a:pt x="7" y="9"/>
                      <a:pt x="13" y="9"/>
                    </a:cubicBezTo>
                    <a:cubicBezTo>
                      <a:pt x="7" y="16"/>
                      <a:pt x="8" y="3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3" name="Freeform 90"/>
              <p:cNvSpPr/>
              <p:nvPr/>
            </p:nvSpPr>
            <p:spPr bwMode="auto">
              <a:xfrm>
                <a:off x="5088" y="1128"/>
                <a:ext cx="22" cy="6"/>
              </a:xfrm>
              <a:custGeom>
                <a:avLst/>
                <a:gdLst>
                  <a:gd name="T0" fmla="*/ 0 w 32"/>
                  <a:gd name="T1" fmla="*/ 7 h 9"/>
                  <a:gd name="T2" fmla="*/ 32 w 32"/>
                  <a:gd name="T3" fmla="*/ 3 h 9"/>
                  <a:gd name="T4" fmla="*/ 0 w 32"/>
                  <a:gd name="T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9">
                    <a:moveTo>
                      <a:pt x="0" y="7"/>
                    </a:moveTo>
                    <a:cubicBezTo>
                      <a:pt x="4" y="0"/>
                      <a:pt x="24" y="4"/>
                      <a:pt x="32" y="3"/>
                    </a:cubicBezTo>
                    <a:cubicBezTo>
                      <a:pt x="19" y="9"/>
                      <a:pt x="13" y="2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4" name="Freeform 91"/>
              <p:cNvSpPr/>
              <p:nvPr/>
            </p:nvSpPr>
            <p:spPr bwMode="auto">
              <a:xfrm>
                <a:off x="5150" y="1528"/>
                <a:ext cx="16" cy="5"/>
              </a:xfrm>
              <a:custGeom>
                <a:avLst/>
                <a:gdLst>
                  <a:gd name="T0" fmla="*/ 0 w 24"/>
                  <a:gd name="T1" fmla="*/ 5 h 8"/>
                  <a:gd name="T2" fmla="*/ 24 w 24"/>
                  <a:gd name="T3" fmla="*/ 3 h 8"/>
                  <a:gd name="T4" fmla="*/ 0 w 24"/>
                  <a:gd name="T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8">
                    <a:moveTo>
                      <a:pt x="0" y="5"/>
                    </a:moveTo>
                    <a:cubicBezTo>
                      <a:pt x="5" y="0"/>
                      <a:pt x="15" y="6"/>
                      <a:pt x="24" y="3"/>
                    </a:cubicBezTo>
                    <a:cubicBezTo>
                      <a:pt x="18" y="8"/>
                      <a:pt x="6" y="5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5" name="Freeform 92"/>
              <p:cNvSpPr/>
              <p:nvPr/>
            </p:nvSpPr>
            <p:spPr bwMode="auto">
              <a:xfrm>
                <a:off x="5134" y="1077"/>
                <a:ext cx="31" cy="11"/>
              </a:xfrm>
              <a:custGeom>
                <a:avLst/>
                <a:gdLst>
                  <a:gd name="T0" fmla="*/ 3 w 44"/>
                  <a:gd name="T1" fmla="*/ 16 h 16"/>
                  <a:gd name="T2" fmla="*/ 0 w 44"/>
                  <a:gd name="T3" fmla="*/ 12 h 16"/>
                  <a:gd name="T4" fmla="*/ 10 w 44"/>
                  <a:gd name="T5" fmla="*/ 5 h 16"/>
                  <a:gd name="T6" fmla="*/ 44 w 44"/>
                  <a:gd name="T7" fmla="*/ 0 h 16"/>
                  <a:gd name="T8" fmla="*/ 43 w 44"/>
                  <a:gd name="T9" fmla="*/ 6 h 16"/>
                  <a:gd name="T10" fmla="*/ 3 w 44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6">
                    <a:moveTo>
                      <a:pt x="3" y="16"/>
                    </a:moveTo>
                    <a:cubicBezTo>
                      <a:pt x="0" y="16"/>
                      <a:pt x="0" y="14"/>
                      <a:pt x="0" y="12"/>
                    </a:cubicBezTo>
                    <a:cubicBezTo>
                      <a:pt x="7" y="13"/>
                      <a:pt x="14" y="6"/>
                      <a:pt x="10" y="5"/>
                    </a:cubicBezTo>
                    <a:cubicBezTo>
                      <a:pt x="21" y="0"/>
                      <a:pt x="32" y="4"/>
                      <a:pt x="44" y="0"/>
                    </a:cubicBezTo>
                    <a:cubicBezTo>
                      <a:pt x="43" y="1"/>
                      <a:pt x="42" y="3"/>
                      <a:pt x="43" y="6"/>
                    </a:cubicBezTo>
                    <a:cubicBezTo>
                      <a:pt x="24" y="2"/>
                      <a:pt x="18" y="13"/>
                      <a:pt x="3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6" name="Freeform 93"/>
              <p:cNvSpPr/>
              <p:nvPr/>
            </p:nvSpPr>
            <p:spPr bwMode="auto">
              <a:xfrm>
                <a:off x="5155" y="1124"/>
                <a:ext cx="15" cy="7"/>
              </a:xfrm>
              <a:custGeom>
                <a:avLst/>
                <a:gdLst>
                  <a:gd name="T0" fmla="*/ 0 w 23"/>
                  <a:gd name="T1" fmla="*/ 7 h 10"/>
                  <a:gd name="T2" fmla="*/ 16 w 23"/>
                  <a:gd name="T3" fmla="*/ 8 h 10"/>
                  <a:gd name="T4" fmla="*/ 0 w 23"/>
                  <a:gd name="T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10">
                    <a:moveTo>
                      <a:pt x="0" y="7"/>
                    </a:moveTo>
                    <a:cubicBezTo>
                      <a:pt x="5" y="3"/>
                      <a:pt x="23" y="0"/>
                      <a:pt x="16" y="8"/>
                    </a:cubicBezTo>
                    <a:cubicBezTo>
                      <a:pt x="12" y="3"/>
                      <a:pt x="6" y="10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7" name="Freeform 94"/>
              <p:cNvSpPr/>
              <p:nvPr/>
            </p:nvSpPr>
            <p:spPr bwMode="auto">
              <a:xfrm>
                <a:off x="5158" y="1067"/>
                <a:ext cx="13" cy="5"/>
              </a:xfrm>
              <a:custGeom>
                <a:avLst/>
                <a:gdLst>
                  <a:gd name="T0" fmla="*/ 5 w 19"/>
                  <a:gd name="T1" fmla="*/ 6 h 6"/>
                  <a:gd name="T2" fmla="*/ 16 w 19"/>
                  <a:gd name="T3" fmla="*/ 4 h 6"/>
                  <a:gd name="T4" fmla="*/ 5 w 19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6">
                    <a:moveTo>
                      <a:pt x="5" y="6"/>
                    </a:moveTo>
                    <a:cubicBezTo>
                      <a:pt x="0" y="2"/>
                      <a:pt x="19" y="0"/>
                      <a:pt x="16" y="4"/>
                    </a:cubicBezTo>
                    <a:cubicBezTo>
                      <a:pt x="12" y="5"/>
                      <a:pt x="8" y="5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8" name="Freeform 95"/>
              <p:cNvSpPr/>
              <p:nvPr/>
            </p:nvSpPr>
            <p:spPr bwMode="auto">
              <a:xfrm>
                <a:off x="5168" y="1121"/>
                <a:ext cx="18" cy="5"/>
              </a:xfrm>
              <a:custGeom>
                <a:avLst/>
                <a:gdLst>
                  <a:gd name="T0" fmla="*/ 4 w 26"/>
                  <a:gd name="T1" fmla="*/ 5 h 7"/>
                  <a:gd name="T2" fmla="*/ 26 w 26"/>
                  <a:gd name="T3" fmla="*/ 0 h 7"/>
                  <a:gd name="T4" fmla="*/ 4 w 26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7">
                    <a:moveTo>
                      <a:pt x="4" y="5"/>
                    </a:moveTo>
                    <a:cubicBezTo>
                      <a:pt x="0" y="3"/>
                      <a:pt x="22" y="2"/>
                      <a:pt x="26" y="0"/>
                    </a:cubicBezTo>
                    <a:cubicBezTo>
                      <a:pt x="24" y="7"/>
                      <a:pt x="14" y="4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9" name="Freeform 96"/>
              <p:cNvSpPr/>
              <p:nvPr/>
            </p:nvSpPr>
            <p:spPr bwMode="auto">
              <a:xfrm>
                <a:off x="5173" y="1124"/>
                <a:ext cx="29" cy="9"/>
              </a:xfrm>
              <a:custGeom>
                <a:avLst/>
                <a:gdLst>
                  <a:gd name="T0" fmla="*/ 0 w 42"/>
                  <a:gd name="T1" fmla="*/ 4 h 13"/>
                  <a:gd name="T2" fmla="*/ 42 w 42"/>
                  <a:gd name="T3" fmla="*/ 8 h 13"/>
                  <a:gd name="T4" fmla="*/ 0 w 42"/>
                  <a:gd name="T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13">
                    <a:moveTo>
                      <a:pt x="0" y="4"/>
                    </a:moveTo>
                    <a:cubicBezTo>
                      <a:pt x="13" y="0"/>
                      <a:pt x="32" y="4"/>
                      <a:pt x="42" y="8"/>
                    </a:cubicBezTo>
                    <a:cubicBezTo>
                      <a:pt x="32" y="13"/>
                      <a:pt x="16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0" name="Freeform 97"/>
              <p:cNvSpPr/>
              <p:nvPr/>
            </p:nvSpPr>
            <p:spPr bwMode="auto">
              <a:xfrm>
                <a:off x="5168" y="1074"/>
                <a:ext cx="12" cy="8"/>
              </a:xfrm>
              <a:custGeom>
                <a:avLst/>
                <a:gdLst>
                  <a:gd name="T0" fmla="*/ 0 w 17"/>
                  <a:gd name="T1" fmla="*/ 9 h 12"/>
                  <a:gd name="T2" fmla="*/ 13 w 17"/>
                  <a:gd name="T3" fmla="*/ 4 h 12"/>
                  <a:gd name="T4" fmla="*/ 17 w 17"/>
                  <a:gd name="T5" fmla="*/ 10 h 12"/>
                  <a:gd name="T6" fmla="*/ 0 w 17"/>
                  <a:gd name="T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2">
                    <a:moveTo>
                      <a:pt x="0" y="9"/>
                    </a:moveTo>
                    <a:cubicBezTo>
                      <a:pt x="1" y="0"/>
                      <a:pt x="14" y="12"/>
                      <a:pt x="13" y="4"/>
                    </a:cubicBezTo>
                    <a:cubicBezTo>
                      <a:pt x="17" y="4"/>
                      <a:pt x="16" y="8"/>
                      <a:pt x="17" y="10"/>
                    </a:cubicBezTo>
                    <a:cubicBezTo>
                      <a:pt x="8" y="9"/>
                      <a:pt x="6" y="9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1" name="Freeform 98"/>
              <p:cNvSpPr/>
              <p:nvPr/>
            </p:nvSpPr>
            <p:spPr bwMode="auto">
              <a:xfrm>
                <a:off x="5179" y="1113"/>
                <a:ext cx="9" cy="4"/>
              </a:xfrm>
              <a:custGeom>
                <a:avLst/>
                <a:gdLst>
                  <a:gd name="T0" fmla="*/ 1 w 13"/>
                  <a:gd name="T1" fmla="*/ 3 h 7"/>
                  <a:gd name="T2" fmla="*/ 12 w 13"/>
                  <a:gd name="T3" fmla="*/ 0 h 7"/>
                  <a:gd name="T4" fmla="*/ 13 w 13"/>
                  <a:gd name="T5" fmla="*/ 7 h 7"/>
                  <a:gd name="T6" fmla="*/ 1 w 13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7">
                    <a:moveTo>
                      <a:pt x="1" y="3"/>
                    </a:moveTo>
                    <a:cubicBezTo>
                      <a:pt x="0" y="0"/>
                      <a:pt x="9" y="1"/>
                      <a:pt x="12" y="0"/>
                    </a:cubicBezTo>
                    <a:cubicBezTo>
                      <a:pt x="11" y="5"/>
                      <a:pt x="11" y="3"/>
                      <a:pt x="13" y="7"/>
                    </a:cubicBezTo>
                    <a:cubicBezTo>
                      <a:pt x="8" y="7"/>
                      <a:pt x="6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2" name="Freeform 99"/>
              <p:cNvSpPr/>
              <p:nvPr/>
            </p:nvSpPr>
            <p:spPr bwMode="auto">
              <a:xfrm>
                <a:off x="5188" y="1101"/>
                <a:ext cx="7" cy="5"/>
              </a:xfrm>
              <a:custGeom>
                <a:avLst/>
                <a:gdLst>
                  <a:gd name="T0" fmla="*/ 0 w 11"/>
                  <a:gd name="T1" fmla="*/ 8 h 8"/>
                  <a:gd name="T2" fmla="*/ 11 w 11"/>
                  <a:gd name="T3" fmla="*/ 4 h 8"/>
                  <a:gd name="T4" fmla="*/ 0 w 11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0" y="8"/>
                    </a:moveTo>
                    <a:cubicBezTo>
                      <a:pt x="2" y="5"/>
                      <a:pt x="8" y="0"/>
                      <a:pt x="11" y="4"/>
                    </a:cubicBezTo>
                    <a:cubicBezTo>
                      <a:pt x="10" y="7"/>
                      <a:pt x="6" y="8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3" name="Freeform 100"/>
              <p:cNvSpPr/>
              <p:nvPr/>
            </p:nvSpPr>
            <p:spPr bwMode="auto">
              <a:xfrm>
                <a:off x="5204" y="1105"/>
                <a:ext cx="19" cy="7"/>
              </a:xfrm>
              <a:custGeom>
                <a:avLst/>
                <a:gdLst>
                  <a:gd name="T0" fmla="*/ 0 w 27"/>
                  <a:gd name="T1" fmla="*/ 10 h 10"/>
                  <a:gd name="T2" fmla="*/ 27 w 27"/>
                  <a:gd name="T3" fmla="*/ 4 h 10"/>
                  <a:gd name="T4" fmla="*/ 23 w 27"/>
                  <a:gd name="T5" fmla="*/ 10 h 10"/>
                  <a:gd name="T6" fmla="*/ 0 w 27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0">
                    <a:moveTo>
                      <a:pt x="0" y="10"/>
                    </a:moveTo>
                    <a:cubicBezTo>
                      <a:pt x="6" y="6"/>
                      <a:pt x="21" y="0"/>
                      <a:pt x="27" y="4"/>
                    </a:cubicBezTo>
                    <a:cubicBezTo>
                      <a:pt x="23" y="7"/>
                      <a:pt x="19" y="5"/>
                      <a:pt x="23" y="10"/>
                    </a:cubicBezTo>
                    <a:cubicBezTo>
                      <a:pt x="19" y="7"/>
                      <a:pt x="10" y="9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4" name="Freeform 101"/>
              <p:cNvSpPr/>
              <p:nvPr/>
            </p:nvSpPr>
            <p:spPr bwMode="auto">
              <a:xfrm>
                <a:off x="5264" y="1318"/>
                <a:ext cx="8" cy="6"/>
              </a:xfrm>
              <a:custGeom>
                <a:avLst/>
                <a:gdLst>
                  <a:gd name="T0" fmla="*/ 3 w 12"/>
                  <a:gd name="T1" fmla="*/ 6 h 8"/>
                  <a:gd name="T2" fmla="*/ 0 w 12"/>
                  <a:gd name="T3" fmla="*/ 2 h 8"/>
                  <a:gd name="T4" fmla="*/ 12 w 12"/>
                  <a:gd name="T5" fmla="*/ 3 h 8"/>
                  <a:gd name="T6" fmla="*/ 3 w 12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8">
                    <a:moveTo>
                      <a:pt x="3" y="6"/>
                    </a:moveTo>
                    <a:cubicBezTo>
                      <a:pt x="1" y="6"/>
                      <a:pt x="1" y="3"/>
                      <a:pt x="0" y="2"/>
                    </a:cubicBezTo>
                    <a:cubicBezTo>
                      <a:pt x="7" y="0"/>
                      <a:pt x="8" y="3"/>
                      <a:pt x="12" y="3"/>
                    </a:cubicBezTo>
                    <a:cubicBezTo>
                      <a:pt x="12" y="8"/>
                      <a:pt x="2" y="2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5" name="Freeform 102"/>
              <p:cNvSpPr/>
              <p:nvPr/>
            </p:nvSpPr>
            <p:spPr bwMode="auto">
              <a:xfrm>
                <a:off x="5245" y="1101"/>
                <a:ext cx="32" cy="8"/>
              </a:xfrm>
              <a:custGeom>
                <a:avLst/>
                <a:gdLst>
                  <a:gd name="T0" fmla="*/ 5 w 45"/>
                  <a:gd name="T1" fmla="*/ 12 h 12"/>
                  <a:gd name="T2" fmla="*/ 39 w 45"/>
                  <a:gd name="T3" fmla="*/ 11 h 12"/>
                  <a:gd name="T4" fmla="*/ 36 w 45"/>
                  <a:gd name="T5" fmla="*/ 7 h 12"/>
                  <a:gd name="T6" fmla="*/ 5 w 45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12">
                    <a:moveTo>
                      <a:pt x="5" y="12"/>
                    </a:moveTo>
                    <a:cubicBezTo>
                      <a:pt x="0" y="4"/>
                      <a:pt x="45" y="0"/>
                      <a:pt x="39" y="11"/>
                    </a:cubicBezTo>
                    <a:cubicBezTo>
                      <a:pt x="36" y="11"/>
                      <a:pt x="37" y="8"/>
                      <a:pt x="36" y="7"/>
                    </a:cubicBezTo>
                    <a:cubicBezTo>
                      <a:pt x="28" y="10"/>
                      <a:pt x="14" y="6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6" name="Freeform 103"/>
              <p:cNvSpPr/>
              <p:nvPr/>
            </p:nvSpPr>
            <p:spPr bwMode="auto">
              <a:xfrm>
                <a:off x="5297" y="1325"/>
                <a:ext cx="8" cy="6"/>
              </a:xfrm>
              <a:custGeom>
                <a:avLst/>
                <a:gdLst>
                  <a:gd name="T0" fmla="*/ 0 w 12"/>
                  <a:gd name="T1" fmla="*/ 7 h 8"/>
                  <a:gd name="T2" fmla="*/ 11 w 12"/>
                  <a:gd name="T3" fmla="*/ 3 h 8"/>
                  <a:gd name="T4" fmla="*/ 12 w 12"/>
                  <a:gd name="T5" fmla="*/ 7 h 8"/>
                  <a:gd name="T6" fmla="*/ 0 w 12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8">
                    <a:moveTo>
                      <a:pt x="0" y="7"/>
                    </a:moveTo>
                    <a:cubicBezTo>
                      <a:pt x="4" y="5"/>
                      <a:pt x="7" y="0"/>
                      <a:pt x="11" y="3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7" y="8"/>
                      <a:pt x="3" y="8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7" name="Freeform 104"/>
              <p:cNvSpPr/>
              <p:nvPr/>
            </p:nvSpPr>
            <p:spPr bwMode="auto">
              <a:xfrm>
                <a:off x="5311" y="1309"/>
                <a:ext cx="18" cy="4"/>
              </a:xfrm>
              <a:custGeom>
                <a:avLst/>
                <a:gdLst>
                  <a:gd name="T0" fmla="*/ 2 w 26"/>
                  <a:gd name="T1" fmla="*/ 5 h 5"/>
                  <a:gd name="T2" fmla="*/ 26 w 26"/>
                  <a:gd name="T3" fmla="*/ 0 h 5"/>
                  <a:gd name="T4" fmla="*/ 2 w 2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5">
                    <a:moveTo>
                      <a:pt x="2" y="5"/>
                    </a:moveTo>
                    <a:cubicBezTo>
                      <a:pt x="0" y="4"/>
                      <a:pt x="18" y="1"/>
                      <a:pt x="26" y="0"/>
                    </a:cubicBezTo>
                    <a:cubicBezTo>
                      <a:pt x="22" y="4"/>
                      <a:pt x="12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8" name="Freeform 105"/>
              <p:cNvSpPr/>
              <p:nvPr/>
            </p:nvSpPr>
            <p:spPr bwMode="auto">
              <a:xfrm>
                <a:off x="5353" y="1520"/>
                <a:ext cx="10" cy="4"/>
              </a:xfrm>
              <a:custGeom>
                <a:avLst/>
                <a:gdLst>
                  <a:gd name="T0" fmla="*/ 0 w 14"/>
                  <a:gd name="T1" fmla="*/ 0 h 6"/>
                  <a:gd name="T2" fmla="*/ 14 w 14"/>
                  <a:gd name="T3" fmla="*/ 3 h 6"/>
                  <a:gd name="T4" fmla="*/ 0 w 1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0" y="0"/>
                    </a:moveTo>
                    <a:cubicBezTo>
                      <a:pt x="7" y="0"/>
                      <a:pt x="8" y="3"/>
                      <a:pt x="14" y="3"/>
                    </a:cubicBezTo>
                    <a:cubicBezTo>
                      <a:pt x="12" y="6"/>
                      <a:pt x="1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9" name="Freeform 106"/>
              <p:cNvSpPr/>
              <p:nvPr/>
            </p:nvSpPr>
            <p:spPr bwMode="auto">
              <a:xfrm>
                <a:off x="5343" y="1317"/>
                <a:ext cx="11" cy="7"/>
              </a:xfrm>
              <a:custGeom>
                <a:avLst/>
                <a:gdLst>
                  <a:gd name="T0" fmla="*/ 0 w 15"/>
                  <a:gd name="T1" fmla="*/ 9 h 9"/>
                  <a:gd name="T2" fmla="*/ 15 w 15"/>
                  <a:gd name="T3" fmla="*/ 0 h 9"/>
                  <a:gd name="T4" fmla="*/ 0 w 15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9">
                    <a:moveTo>
                      <a:pt x="0" y="9"/>
                    </a:moveTo>
                    <a:cubicBezTo>
                      <a:pt x="3" y="5"/>
                      <a:pt x="5" y="1"/>
                      <a:pt x="15" y="0"/>
                    </a:cubicBezTo>
                    <a:cubicBezTo>
                      <a:pt x="11" y="4"/>
                      <a:pt x="8" y="8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0" name="Freeform 107"/>
              <p:cNvSpPr/>
              <p:nvPr/>
            </p:nvSpPr>
            <p:spPr bwMode="auto">
              <a:xfrm>
                <a:off x="5332" y="1089"/>
                <a:ext cx="11" cy="3"/>
              </a:xfrm>
              <a:custGeom>
                <a:avLst/>
                <a:gdLst>
                  <a:gd name="T0" fmla="*/ 0 w 16"/>
                  <a:gd name="T1" fmla="*/ 4 h 5"/>
                  <a:gd name="T2" fmla="*/ 16 w 16"/>
                  <a:gd name="T3" fmla="*/ 1 h 5"/>
                  <a:gd name="T4" fmla="*/ 0 w 16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5">
                    <a:moveTo>
                      <a:pt x="0" y="4"/>
                    </a:moveTo>
                    <a:cubicBezTo>
                      <a:pt x="1" y="0"/>
                      <a:pt x="11" y="2"/>
                      <a:pt x="16" y="1"/>
                    </a:cubicBezTo>
                    <a:cubicBezTo>
                      <a:pt x="14" y="4"/>
                      <a:pt x="7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1" name="Freeform 108"/>
              <p:cNvSpPr/>
              <p:nvPr/>
            </p:nvSpPr>
            <p:spPr bwMode="auto">
              <a:xfrm>
                <a:off x="5364" y="1310"/>
                <a:ext cx="9" cy="6"/>
              </a:xfrm>
              <a:custGeom>
                <a:avLst/>
                <a:gdLst>
                  <a:gd name="T0" fmla="*/ 0 w 13"/>
                  <a:gd name="T1" fmla="*/ 6 h 8"/>
                  <a:gd name="T2" fmla="*/ 8 w 13"/>
                  <a:gd name="T3" fmla="*/ 0 h 8"/>
                  <a:gd name="T4" fmla="*/ 11 w 13"/>
                  <a:gd name="T5" fmla="*/ 2 h 8"/>
                  <a:gd name="T6" fmla="*/ 13 w 13"/>
                  <a:gd name="T7" fmla="*/ 3 h 8"/>
                  <a:gd name="T8" fmla="*/ 0 w 13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0" y="6"/>
                    </a:moveTo>
                    <a:cubicBezTo>
                      <a:pt x="0" y="3"/>
                      <a:pt x="8" y="3"/>
                      <a:pt x="8" y="0"/>
                    </a:cubicBezTo>
                    <a:cubicBezTo>
                      <a:pt x="10" y="0"/>
                      <a:pt x="10" y="1"/>
                      <a:pt x="11" y="2"/>
                    </a:cubicBezTo>
                    <a:cubicBezTo>
                      <a:pt x="10" y="3"/>
                      <a:pt x="12" y="3"/>
                      <a:pt x="13" y="3"/>
                    </a:cubicBezTo>
                    <a:cubicBezTo>
                      <a:pt x="12" y="6"/>
                      <a:pt x="4" y="8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2" name="Freeform 109"/>
              <p:cNvSpPr/>
              <p:nvPr/>
            </p:nvSpPr>
            <p:spPr bwMode="auto">
              <a:xfrm>
                <a:off x="5415" y="1509"/>
                <a:ext cx="32" cy="7"/>
              </a:xfrm>
              <a:custGeom>
                <a:avLst/>
                <a:gdLst>
                  <a:gd name="T0" fmla="*/ 1 w 45"/>
                  <a:gd name="T1" fmla="*/ 10 h 10"/>
                  <a:gd name="T2" fmla="*/ 0 w 45"/>
                  <a:gd name="T3" fmla="*/ 6 h 10"/>
                  <a:gd name="T4" fmla="*/ 16 w 45"/>
                  <a:gd name="T5" fmla="*/ 6 h 10"/>
                  <a:gd name="T6" fmla="*/ 1 w 45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10">
                    <a:moveTo>
                      <a:pt x="1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6" y="7"/>
                      <a:pt x="45" y="0"/>
                      <a:pt x="16" y="6"/>
                    </a:cubicBezTo>
                    <a:cubicBezTo>
                      <a:pt x="11" y="7"/>
                      <a:pt x="9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3" name="Freeform 110"/>
              <p:cNvSpPr/>
              <p:nvPr/>
            </p:nvSpPr>
            <p:spPr bwMode="auto">
              <a:xfrm>
                <a:off x="5426" y="1548"/>
                <a:ext cx="12" cy="3"/>
              </a:xfrm>
              <a:custGeom>
                <a:avLst/>
                <a:gdLst>
                  <a:gd name="T0" fmla="*/ 0 w 17"/>
                  <a:gd name="T1" fmla="*/ 5 h 5"/>
                  <a:gd name="T2" fmla="*/ 17 w 17"/>
                  <a:gd name="T3" fmla="*/ 1 h 5"/>
                  <a:gd name="T4" fmla="*/ 0 w 1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5">
                    <a:moveTo>
                      <a:pt x="0" y="5"/>
                    </a:moveTo>
                    <a:cubicBezTo>
                      <a:pt x="2" y="0"/>
                      <a:pt x="11" y="1"/>
                      <a:pt x="17" y="1"/>
                    </a:cubicBezTo>
                    <a:cubicBezTo>
                      <a:pt x="16" y="5"/>
                      <a:pt x="5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4" name="Freeform 111"/>
              <p:cNvSpPr/>
              <p:nvPr/>
            </p:nvSpPr>
            <p:spPr bwMode="auto">
              <a:xfrm>
                <a:off x="5429" y="1300"/>
                <a:ext cx="18" cy="4"/>
              </a:xfrm>
              <a:custGeom>
                <a:avLst/>
                <a:gdLst>
                  <a:gd name="T0" fmla="*/ 0 w 26"/>
                  <a:gd name="T1" fmla="*/ 5 h 5"/>
                  <a:gd name="T2" fmla="*/ 26 w 26"/>
                  <a:gd name="T3" fmla="*/ 1 h 5"/>
                  <a:gd name="T4" fmla="*/ 0 w 2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5">
                    <a:moveTo>
                      <a:pt x="0" y="5"/>
                    </a:moveTo>
                    <a:cubicBezTo>
                      <a:pt x="0" y="0"/>
                      <a:pt x="22" y="0"/>
                      <a:pt x="26" y="1"/>
                    </a:cubicBezTo>
                    <a:cubicBezTo>
                      <a:pt x="23" y="3"/>
                      <a:pt x="6" y="1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5" name="Freeform 112"/>
              <p:cNvSpPr/>
              <p:nvPr/>
            </p:nvSpPr>
            <p:spPr bwMode="auto">
              <a:xfrm>
                <a:off x="5463" y="1544"/>
                <a:ext cx="9" cy="7"/>
              </a:xfrm>
              <a:custGeom>
                <a:avLst/>
                <a:gdLst>
                  <a:gd name="T0" fmla="*/ 0 w 13"/>
                  <a:gd name="T1" fmla="*/ 7 h 10"/>
                  <a:gd name="T2" fmla="*/ 13 w 13"/>
                  <a:gd name="T3" fmla="*/ 4 h 10"/>
                  <a:gd name="T4" fmla="*/ 0 w 13"/>
                  <a:gd name="T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0" y="7"/>
                    </a:moveTo>
                    <a:cubicBezTo>
                      <a:pt x="6" y="5"/>
                      <a:pt x="9" y="0"/>
                      <a:pt x="13" y="4"/>
                    </a:cubicBezTo>
                    <a:cubicBezTo>
                      <a:pt x="8" y="7"/>
                      <a:pt x="5" y="10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6" name="Freeform 113"/>
              <p:cNvSpPr/>
              <p:nvPr/>
            </p:nvSpPr>
            <p:spPr bwMode="auto">
              <a:xfrm>
                <a:off x="5475" y="1548"/>
                <a:ext cx="7" cy="4"/>
              </a:xfrm>
              <a:custGeom>
                <a:avLst/>
                <a:gdLst>
                  <a:gd name="T0" fmla="*/ 1 w 10"/>
                  <a:gd name="T1" fmla="*/ 5 h 6"/>
                  <a:gd name="T2" fmla="*/ 0 w 10"/>
                  <a:gd name="T3" fmla="*/ 0 h 6"/>
                  <a:gd name="T4" fmla="*/ 10 w 10"/>
                  <a:gd name="T5" fmla="*/ 5 h 6"/>
                  <a:gd name="T6" fmla="*/ 1 w 10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1" y="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10" y="0"/>
                      <a:pt x="10" y="5"/>
                    </a:cubicBezTo>
                    <a:cubicBezTo>
                      <a:pt x="6" y="6"/>
                      <a:pt x="5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7" name="Freeform 114"/>
              <p:cNvSpPr/>
              <p:nvPr/>
            </p:nvSpPr>
            <p:spPr bwMode="auto">
              <a:xfrm>
                <a:off x="5444" y="1072"/>
                <a:ext cx="9" cy="4"/>
              </a:xfrm>
              <a:custGeom>
                <a:avLst/>
                <a:gdLst>
                  <a:gd name="T0" fmla="*/ 0 w 13"/>
                  <a:gd name="T1" fmla="*/ 6 h 6"/>
                  <a:gd name="T2" fmla="*/ 13 w 13"/>
                  <a:gd name="T3" fmla="*/ 0 h 6"/>
                  <a:gd name="T4" fmla="*/ 0 w 1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cubicBezTo>
                      <a:pt x="1" y="3"/>
                      <a:pt x="5" y="0"/>
                      <a:pt x="13" y="0"/>
                    </a:cubicBezTo>
                    <a:cubicBezTo>
                      <a:pt x="12" y="4"/>
                      <a:pt x="5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8" name="Freeform 115"/>
              <p:cNvSpPr/>
              <p:nvPr/>
            </p:nvSpPr>
            <p:spPr bwMode="auto">
              <a:xfrm>
                <a:off x="5492" y="1501"/>
                <a:ext cx="14" cy="5"/>
              </a:xfrm>
              <a:custGeom>
                <a:avLst/>
                <a:gdLst>
                  <a:gd name="T0" fmla="*/ 8 w 20"/>
                  <a:gd name="T1" fmla="*/ 6 h 7"/>
                  <a:gd name="T2" fmla="*/ 14 w 20"/>
                  <a:gd name="T3" fmla="*/ 0 h 7"/>
                  <a:gd name="T4" fmla="*/ 19 w 20"/>
                  <a:gd name="T5" fmla="*/ 5 h 7"/>
                  <a:gd name="T6" fmla="*/ 8 w 20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">
                    <a:moveTo>
                      <a:pt x="8" y="6"/>
                    </a:moveTo>
                    <a:cubicBezTo>
                      <a:pt x="0" y="3"/>
                      <a:pt x="16" y="3"/>
                      <a:pt x="14" y="0"/>
                    </a:cubicBezTo>
                    <a:cubicBezTo>
                      <a:pt x="18" y="0"/>
                      <a:pt x="20" y="2"/>
                      <a:pt x="19" y="5"/>
                    </a:cubicBezTo>
                    <a:cubicBezTo>
                      <a:pt x="14" y="7"/>
                      <a:pt x="10" y="2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9" name="Freeform 116"/>
              <p:cNvSpPr/>
              <p:nvPr/>
            </p:nvSpPr>
            <p:spPr bwMode="auto">
              <a:xfrm>
                <a:off x="5507" y="1538"/>
                <a:ext cx="9" cy="5"/>
              </a:xfrm>
              <a:custGeom>
                <a:avLst/>
                <a:gdLst>
                  <a:gd name="T0" fmla="*/ 0 w 13"/>
                  <a:gd name="T1" fmla="*/ 6 h 8"/>
                  <a:gd name="T2" fmla="*/ 13 w 13"/>
                  <a:gd name="T3" fmla="*/ 2 h 8"/>
                  <a:gd name="T4" fmla="*/ 13 w 13"/>
                  <a:gd name="T5" fmla="*/ 6 h 8"/>
                  <a:gd name="T6" fmla="*/ 0 w 13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8">
                    <a:moveTo>
                      <a:pt x="0" y="6"/>
                    </a:moveTo>
                    <a:cubicBezTo>
                      <a:pt x="0" y="0"/>
                      <a:pt x="8" y="6"/>
                      <a:pt x="13" y="2"/>
                    </a:cubicBezTo>
                    <a:cubicBezTo>
                      <a:pt x="13" y="4"/>
                      <a:pt x="13" y="5"/>
                      <a:pt x="13" y="6"/>
                    </a:cubicBezTo>
                    <a:cubicBezTo>
                      <a:pt x="7" y="8"/>
                      <a:pt x="7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0" name="Freeform 117"/>
              <p:cNvSpPr/>
              <p:nvPr/>
            </p:nvSpPr>
            <p:spPr bwMode="auto">
              <a:xfrm>
                <a:off x="5508" y="1526"/>
                <a:ext cx="20" cy="5"/>
              </a:xfrm>
              <a:custGeom>
                <a:avLst/>
                <a:gdLst>
                  <a:gd name="T0" fmla="*/ 7 w 29"/>
                  <a:gd name="T1" fmla="*/ 6 h 8"/>
                  <a:gd name="T2" fmla="*/ 18 w 29"/>
                  <a:gd name="T3" fmla="*/ 0 h 8"/>
                  <a:gd name="T4" fmla="*/ 7 w 29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8">
                    <a:moveTo>
                      <a:pt x="7" y="6"/>
                    </a:moveTo>
                    <a:cubicBezTo>
                      <a:pt x="0" y="4"/>
                      <a:pt x="23" y="6"/>
                      <a:pt x="18" y="0"/>
                    </a:cubicBezTo>
                    <a:cubicBezTo>
                      <a:pt x="29" y="1"/>
                      <a:pt x="17" y="8"/>
                      <a:pt x="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1" name="Freeform 118"/>
              <p:cNvSpPr/>
              <p:nvPr/>
            </p:nvSpPr>
            <p:spPr bwMode="auto">
              <a:xfrm>
                <a:off x="5532" y="1540"/>
                <a:ext cx="10" cy="5"/>
              </a:xfrm>
              <a:custGeom>
                <a:avLst/>
                <a:gdLst>
                  <a:gd name="T0" fmla="*/ 0 w 15"/>
                  <a:gd name="T1" fmla="*/ 6 h 6"/>
                  <a:gd name="T2" fmla="*/ 4 w 15"/>
                  <a:gd name="T3" fmla="*/ 4 h 6"/>
                  <a:gd name="T4" fmla="*/ 4 w 15"/>
                  <a:gd name="T5" fmla="*/ 3 h 6"/>
                  <a:gd name="T6" fmla="*/ 13 w 15"/>
                  <a:gd name="T7" fmla="*/ 0 h 6"/>
                  <a:gd name="T8" fmla="*/ 0 w 1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0" y="5"/>
                      <a:pt x="3" y="5"/>
                      <a:pt x="4" y="4"/>
                    </a:cubicBezTo>
                    <a:cubicBezTo>
                      <a:pt x="7" y="4"/>
                      <a:pt x="5" y="3"/>
                      <a:pt x="4" y="3"/>
                    </a:cubicBezTo>
                    <a:cubicBezTo>
                      <a:pt x="5" y="1"/>
                      <a:pt x="10" y="1"/>
                      <a:pt x="13" y="0"/>
                    </a:cubicBezTo>
                    <a:cubicBezTo>
                      <a:pt x="15" y="5"/>
                      <a:pt x="7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2" name="Freeform 119"/>
              <p:cNvSpPr/>
              <p:nvPr/>
            </p:nvSpPr>
            <p:spPr bwMode="auto">
              <a:xfrm>
                <a:off x="5551" y="1522"/>
                <a:ext cx="11" cy="4"/>
              </a:xfrm>
              <a:custGeom>
                <a:avLst/>
                <a:gdLst>
                  <a:gd name="T0" fmla="*/ 0 w 15"/>
                  <a:gd name="T1" fmla="*/ 6 h 6"/>
                  <a:gd name="T2" fmla="*/ 0 w 15"/>
                  <a:gd name="T3" fmla="*/ 0 h 6"/>
                  <a:gd name="T4" fmla="*/ 15 w 15"/>
                  <a:gd name="T5" fmla="*/ 0 h 6"/>
                  <a:gd name="T6" fmla="*/ 0 w 1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3" y="2"/>
                      <a:pt x="9" y="1"/>
                      <a:pt x="15" y="0"/>
                    </a:cubicBezTo>
                    <a:cubicBezTo>
                      <a:pt x="15" y="5"/>
                      <a:pt x="5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3" name="Freeform 120"/>
              <p:cNvSpPr/>
              <p:nvPr/>
            </p:nvSpPr>
            <p:spPr bwMode="auto">
              <a:xfrm>
                <a:off x="5592" y="1538"/>
                <a:ext cx="15" cy="6"/>
              </a:xfrm>
              <a:custGeom>
                <a:avLst/>
                <a:gdLst>
                  <a:gd name="T0" fmla="*/ 0 w 21"/>
                  <a:gd name="T1" fmla="*/ 8 h 8"/>
                  <a:gd name="T2" fmla="*/ 21 w 21"/>
                  <a:gd name="T3" fmla="*/ 0 h 8"/>
                  <a:gd name="T4" fmla="*/ 0 w 21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8">
                    <a:moveTo>
                      <a:pt x="0" y="8"/>
                    </a:moveTo>
                    <a:cubicBezTo>
                      <a:pt x="7" y="5"/>
                      <a:pt x="13" y="2"/>
                      <a:pt x="21" y="0"/>
                    </a:cubicBezTo>
                    <a:cubicBezTo>
                      <a:pt x="19" y="5"/>
                      <a:pt x="11" y="7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4" name="Freeform 121"/>
              <p:cNvSpPr/>
              <p:nvPr/>
            </p:nvSpPr>
            <p:spPr bwMode="auto">
              <a:xfrm>
                <a:off x="5540" y="1060"/>
                <a:ext cx="20" cy="5"/>
              </a:xfrm>
              <a:custGeom>
                <a:avLst/>
                <a:gdLst>
                  <a:gd name="T0" fmla="*/ 0 w 30"/>
                  <a:gd name="T1" fmla="*/ 5 h 8"/>
                  <a:gd name="T2" fmla="*/ 29 w 30"/>
                  <a:gd name="T3" fmla="*/ 3 h 8"/>
                  <a:gd name="T4" fmla="*/ 21 w 30"/>
                  <a:gd name="T5" fmla="*/ 8 h 8"/>
                  <a:gd name="T6" fmla="*/ 0 w 30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8">
                    <a:moveTo>
                      <a:pt x="0" y="5"/>
                    </a:moveTo>
                    <a:cubicBezTo>
                      <a:pt x="2" y="0"/>
                      <a:pt x="19" y="4"/>
                      <a:pt x="29" y="3"/>
                    </a:cubicBezTo>
                    <a:cubicBezTo>
                      <a:pt x="30" y="6"/>
                      <a:pt x="16" y="2"/>
                      <a:pt x="21" y="8"/>
                    </a:cubicBezTo>
                    <a:cubicBezTo>
                      <a:pt x="14" y="3"/>
                      <a:pt x="11" y="6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5" name="Freeform 122"/>
              <p:cNvSpPr/>
              <p:nvPr/>
            </p:nvSpPr>
            <p:spPr bwMode="auto">
              <a:xfrm>
                <a:off x="5744" y="1522"/>
                <a:ext cx="13" cy="7"/>
              </a:xfrm>
              <a:custGeom>
                <a:avLst/>
                <a:gdLst>
                  <a:gd name="T0" fmla="*/ 1 w 18"/>
                  <a:gd name="T1" fmla="*/ 10 h 10"/>
                  <a:gd name="T2" fmla="*/ 1 w 18"/>
                  <a:gd name="T3" fmla="*/ 5 h 10"/>
                  <a:gd name="T4" fmla="*/ 7 w 18"/>
                  <a:gd name="T5" fmla="*/ 5 h 10"/>
                  <a:gd name="T6" fmla="*/ 18 w 18"/>
                  <a:gd name="T7" fmla="*/ 6 h 10"/>
                  <a:gd name="T8" fmla="*/ 1 w 18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" y="10"/>
                    </a:moveTo>
                    <a:cubicBezTo>
                      <a:pt x="1" y="8"/>
                      <a:pt x="1" y="6"/>
                      <a:pt x="1" y="5"/>
                    </a:cubicBezTo>
                    <a:cubicBezTo>
                      <a:pt x="0" y="8"/>
                      <a:pt x="14" y="10"/>
                      <a:pt x="7" y="5"/>
                    </a:cubicBezTo>
                    <a:cubicBezTo>
                      <a:pt x="10" y="0"/>
                      <a:pt x="13" y="8"/>
                      <a:pt x="18" y="6"/>
                    </a:cubicBezTo>
                    <a:cubicBezTo>
                      <a:pt x="15" y="9"/>
                      <a:pt x="9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6" name="Freeform 123"/>
              <p:cNvSpPr/>
              <p:nvPr/>
            </p:nvSpPr>
            <p:spPr bwMode="auto">
              <a:xfrm>
                <a:off x="5827" y="1519"/>
                <a:ext cx="11" cy="4"/>
              </a:xfrm>
              <a:custGeom>
                <a:avLst/>
                <a:gdLst>
                  <a:gd name="T0" fmla="*/ 0 w 15"/>
                  <a:gd name="T1" fmla="*/ 4 h 6"/>
                  <a:gd name="T2" fmla="*/ 15 w 15"/>
                  <a:gd name="T3" fmla="*/ 0 h 6"/>
                  <a:gd name="T4" fmla="*/ 0 w 15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4"/>
                    </a:moveTo>
                    <a:cubicBezTo>
                      <a:pt x="2" y="1"/>
                      <a:pt x="8" y="0"/>
                      <a:pt x="15" y="0"/>
                    </a:cubicBezTo>
                    <a:cubicBezTo>
                      <a:pt x="10" y="2"/>
                      <a:pt x="7" y="6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7" name="Freeform 124"/>
              <p:cNvSpPr/>
              <p:nvPr/>
            </p:nvSpPr>
            <p:spPr bwMode="auto">
              <a:xfrm>
                <a:off x="5786" y="997"/>
                <a:ext cx="11" cy="9"/>
              </a:xfrm>
              <a:custGeom>
                <a:avLst/>
                <a:gdLst>
                  <a:gd name="T0" fmla="*/ 0 w 16"/>
                  <a:gd name="T1" fmla="*/ 11 h 13"/>
                  <a:gd name="T2" fmla="*/ 11 w 16"/>
                  <a:gd name="T3" fmla="*/ 7 h 13"/>
                  <a:gd name="T4" fmla="*/ 4 w 16"/>
                  <a:gd name="T5" fmla="*/ 5 h 13"/>
                  <a:gd name="T6" fmla="*/ 14 w 16"/>
                  <a:gd name="T7" fmla="*/ 10 h 13"/>
                  <a:gd name="T8" fmla="*/ 0 w 16"/>
                  <a:gd name="T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0" y="11"/>
                    </a:moveTo>
                    <a:cubicBezTo>
                      <a:pt x="0" y="8"/>
                      <a:pt x="10" y="10"/>
                      <a:pt x="11" y="7"/>
                    </a:cubicBezTo>
                    <a:cubicBezTo>
                      <a:pt x="9" y="6"/>
                      <a:pt x="7" y="5"/>
                      <a:pt x="4" y="5"/>
                    </a:cubicBezTo>
                    <a:cubicBezTo>
                      <a:pt x="8" y="0"/>
                      <a:pt x="16" y="5"/>
                      <a:pt x="14" y="10"/>
                    </a:cubicBezTo>
                    <a:cubicBezTo>
                      <a:pt x="6" y="9"/>
                      <a:pt x="4" y="13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8" name="Freeform 125"/>
              <p:cNvSpPr/>
              <p:nvPr/>
            </p:nvSpPr>
            <p:spPr bwMode="auto">
              <a:xfrm>
                <a:off x="5852" y="1492"/>
                <a:ext cx="10" cy="5"/>
              </a:xfrm>
              <a:custGeom>
                <a:avLst/>
                <a:gdLst>
                  <a:gd name="T0" fmla="*/ 1 w 14"/>
                  <a:gd name="T1" fmla="*/ 7 h 7"/>
                  <a:gd name="T2" fmla="*/ 0 w 14"/>
                  <a:gd name="T3" fmla="*/ 4 h 7"/>
                  <a:gd name="T4" fmla="*/ 14 w 14"/>
                  <a:gd name="T5" fmla="*/ 3 h 7"/>
                  <a:gd name="T6" fmla="*/ 1 w 14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7">
                    <a:moveTo>
                      <a:pt x="1" y="7"/>
                    </a:moveTo>
                    <a:cubicBezTo>
                      <a:pt x="2" y="5"/>
                      <a:pt x="3" y="4"/>
                      <a:pt x="0" y="4"/>
                    </a:cubicBezTo>
                    <a:cubicBezTo>
                      <a:pt x="5" y="0"/>
                      <a:pt x="5" y="6"/>
                      <a:pt x="14" y="3"/>
                    </a:cubicBezTo>
                    <a:cubicBezTo>
                      <a:pt x="14" y="6"/>
                      <a:pt x="7" y="6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9" name="Freeform 126"/>
              <p:cNvSpPr/>
              <p:nvPr/>
            </p:nvSpPr>
            <p:spPr bwMode="auto">
              <a:xfrm>
                <a:off x="5859" y="1504"/>
                <a:ext cx="15" cy="4"/>
              </a:xfrm>
              <a:custGeom>
                <a:avLst/>
                <a:gdLst>
                  <a:gd name="T0" fmla="*/ 0 w 22"/>
                  <a:gd name="T1" fmla="*/ 4 h 5"/>
                  <a:gd name="T2" fmla="*/ 22 w 22"/>
                  <a:gd name="T3" fmla="*/ 2 h 5"/>
                  <a:gd name="T4" fmla="*/ 0 w 22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5">
                    <a:moveTo>
                      <a:pt x="0" y="4"/>
                    </a:moveTo>
                    <a:cubicBezTo>
                      <a:pt x="3" y="1"/>
                      <a:pt x="18" y="0"/>
                      <a:pt x="22" y="2"/>
                    </a:cubicBezTo>
                    <a:cubicBezTo>
                      <a:pt x="19" y="5"/>
                      <a:pt x="3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0" name="Freeform 127"/>
              <p:cNvSpPr/>
              <p:nvPr/>
            </p:nvSpPr>
            <p:spPr bwMode="auto">
              <a:xfrm>
                <a:off x="5863" y="1492"/>
                <a:ext cx="17" cy="3"/>
              </a:xfrm>
              <a:custGeom>
                <a:avLst/>
                <a:gdLst>
                  <a:gd name="T0" fmla="*/ 0 w 24"/>
                  <a:gd name="T1" fmla="*/ 2 h 5"/>
                  <a:gd name="T2" fmla="*/ 24 w 24"/>
                  <a:gd name="T3" fmla="*/ 0 h 5"/>
                  <a:gd name="T4" fmla="*/ 2 w 24"/>
                  <a:gd name="T5" fmla="*/ 5 h 5"/>
                  <a:gd name="T6" fmla="*/ 0 w 2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">
                    <a:moveTo>
                      <a:pt x="0" y="2"/>
                    </a:moveTo>
                    <a:cubicBezTo>
                      <a:pt x="6" y="0"/>
                      <a:pt x="14" y="1"/>
                      <a:pt x="24" y="0"/>
                    </a:cubicBezTo>
                    <a:cubicBezTo>
                      <a:pt x="20" y="4"/>
                      <a:pt x="7" y="2"/>
                      <a:pt x="2" y="5"/>
                    </a:cubicBezTo>
                    <a:cubicBezTo>
                      <a:pt x="3" y="3"/>
                      <a:pt x="2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1" name="Freeform 128"/>
              <p:cNvSpPr/>
              <p:nvPr/>
            </p:nvSpPr>
            <p:spPr bwMode="auto">
              <a:xfrm>
                <a:off x="5942" y="1523"/>
                <a:ext cx="14" cy="7"/>
              </a:xfrm>
              <a:custGeom>
                <a:avLst/>
                <a:gdLst>
                  <a:gd name="T0" fmla="*/ 0 w 20"/>
                  <a:gd name="T1" fmla="*/ 5 h 10"/>
                  <a:gd name="T2" fmla="*/ 19 w 20"/>
                  <a:gd name="T3" fmla="*/ 2 h 10"/>
                  <a:gd name="T4" fmla="*/ 0 w 20"/>
                  <a:gd name="T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10">
                    <a:moveTo>
                      <a:pt x="0" y="5"/>
                    </a:moveTo>
                    <a:cubicBezTo>
                      <a:pt x="5" y="0"/>
                      <a:pt x="13" y="6"/>
                      <a:pt x="19" y="2"/>
                    </a:cubicBezTo>
                    <a:cubicBezTo>
                      <a:pt x="20" y="10"/>
                      <a:pt x="7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2" name="Freeform 129"/>
              <p:cNvSpPr/>
              <p:nvPr/>
            </p:nvSpPr>
            <p:spPr bwMode="auto">
              <a:xfrm>
                <a:off x="5938" y="1511"/>
                <a:ext cx="10" cy="7"/>
              </a:xfrm>
              <a:custGeom>
                <a:avLst/>
                <a:gdLst>
                  <a:gd name="T0" fmla="*/ 3 w 14"/>
                  <a:gd name="T1" fmla="*/ 7 h 10"/>
                  <a:gd name="T2" fmla="*/ 7 w 14"/>
                  <a:gd name="T3" fmla="*/ 1 h 10"/>
                  <a:gd name="T4" fmla="*/ 14 w 14"/>
                  <a:gd name="T5" fmla="*/ 5 h 10"/>
                  <a:gd name="T6" fmla="*/ 3 w 14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0">
                    <a:moveTo>
                      <a:pt x="3" y="7"/>
                    </a:moveTo>
                    <a:cubicBezTo>
                      <a:pt x="0" y="3"/>
                      <a:pt x="10" y="6"/>
                      <a:pt x="7" y="1"/>
                    </a:cubicBezTo>
                    <a:cubicBezTo>
                      <a:pt x="12" y="0"/>
                      <a:pt x="10" y="5"/>
                      <a:pt x="14" y="5"/>
                    </a:cubicBezTo>
                    <a:cubicBezTo>
                      <a:pt x="13" y="10"/>
                      <a:pt x="10" y="6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3" name="Freeform 130"/>
              <p:cNvSpPr/>
              <p:nvPr/>
            </p:nvSpPr>
            <p:spPr bwMode="auto">
              <a:xfrm>
                <a:off x="5947" y="1532"/>
                <a:ext cx="9" cy="4"/>
              </a:xfrm>
              <a:custGeom>
                <a:avLst/>
                <a:gdLst>
                  <a:gd name="T0" fmla="*/ 0 w 14"/>
                  <a:gd name="T1" fmla="*/ 0 h 6"/>
                  <a:gd name="T2" fmla="*/ 14 w 14"/>
                  <a:gd name="T3" fmla="*/ 2 h 6"/>
                  <a:gd name="T4" fmla="*/ 0 w 1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0" y="0"/>
                    </a:moveTo>
                    <a:cubicBezTo>
                      <a:pt x="3" y="2"/>
                      <a:pt x="11" y="0"/>
                      <a:pt x="14" y="2"/>
                    </a:cubicBezTo>
                    <a:cubicBezTo>
                      <a:pt x="9" y="6"/>
                      <a:pt x="1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4" name="Freeform 131"/>
              <p:cNvSpPr/>
              <p:nvPr/>
            </p:nvSpPr>
            <p:spPr bwMode="auto">
              <a:xfrm>
                <a:off x="5968" y="1509"/>
                <a:ext cx="23" cy="8"/>
              </a:xfrm>
              <a:custGeom>
                <a:avLst/>
                <a:gdLst>
                  <a:gd name="T0" fmla="*/ 0 w 33"/>
                  <a:gd name="T1" fmla="*/ 7 h 12"/>
                  <a:gd name="T2" fmla="*/ 33 w 33"/>
                  <a:gd name="T3" fmla="*/ 3 h 12"/>
                  <a:gd name="T4" fmla="*/ 22 w 33"/>
                  <a:gd name="T5" fmla="*/ 8 h 12"/>
                  <a:gd name="T6" fmla="*/ 9 w 33"/>
                  <a:gd name="T7" fmla="*/ 11 h 12"/>
                  <a:gd name="T8" fmla="*/ 0 w 33"/>
                  <a:gd name="T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0" y="7"/>
                    </a:moveTo>
                    <a:cubicBezTo>
                      <a:pt x="6" y="3"/>
                      <a:pt x="28" y="0"/>
                      <a:pt x="33" y="3"/>
                    </a:cubicBezTo>
                    <a:cubicBezTo>
                      <a:pt x="31" y="6"/>
                      <a:pt x="27" y="8"/>
                      <a:pt x="22" y="8"/>
                    </a:cubicBezTo>
                    <a:cubicBezTo>
                      <a:pt x="31" y="4"/>
                      <a:pt x="3" y="4"/>
                      <a:pt x="9" y="11"/>
                    </a:cubicBezTo>
                    <a:cubicBezTo>
                      <a:pt x="3" y="12"/>
                      <a:pt x="7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5" name="Freeform 132"/>
              <p:cNvSpPr/>
              <p:nvPr/>
            </p:nvSpPr>
            <p:spPr bwMode="auto">
              <a:xfrm>
                <a:off x="6022" y="1500"/>
                <a:ext cx="8" cy="6"/>
              </a:xfrm>
              <a:custGeom>
                <a:avLst/>
                <a:gdLst>
                  <a:gd name="T0" fmla="*/ 0 w 11"/>
                  <a:gd name="T1" fmla="*/ 6 h 9"/>
                  <a:gd name="T2" fmla="*/ 0 w 11"/>
                  <a:gd name="T3" fmla="*/ 2 h 9"/>
                  <a:gd name="T4" fmla="*/ 11 w 11"/>
                  <a:gd name="T5" fmla="*/ 5 h 9"/>
                  <a:gd name="T6" fmla="*/ 0 w 11"/>
                  <a:gd name="T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0" y="6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8" y="0"/>
                      <a:pt x="3" y="7"/>
                      <a:pt x="11" y="5"/>
                    </a:cubicBezTo>
                    <a:cubicBezTo>
                      <a:pt x="11" y="9"/>
                      <a:pt x="1" y="7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6" name="Freeform 133"/>
              <p:cNvSpPr/>
              <p:nvPr/>
            </p:nvSpPr>
            <p:spPr bwMode="auto">
              <a:xfrm>
                <a:off x="6050" y="1507"/>
                <a:ext cx="14" cy="5"/>
              </a:xfrm>
              <a:custGeom>
                <a:avLst/>
                <a:gdLst>
                  <a:gd name="T0" fmla="*/ 0 w 20"/>
                  <a:gd name="T1" fmla="*/ 7 h 7"/>
                  <a:gd name="T2" fmla="*/ 20 w 20"/>
                  <a:gd name="T3" fmla="*/ 2 h 7"/>
                  <a:gd name="T4" fmla="*/ 0 w 20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7">
                    <a:moveTo>
                      <a:pt x="0" y="7"/>
                    </a:moveTo>
                    <a:cubicBezTo>
                      <a:pt x="2" y="0"/>
                      <a:pt x="13" y="6"/>
                      <a:pt x="20" y="2"/>
                    </a:cubicBezTo>
                    <a:cubicBezTo>
                      <a:pt x="19" y="7"/>
                      <a:pt x="5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7" name="Freeform 134"/>
              <p:cNvSpPr/>
              <p:nvPr/>
            </p:nvSpPr>
            <p:spPr bwMode="auto">
              <a:xfrm>
                <a:off x="6056" y="1529"/>
                <a:ext cx="11" cy="5"/>
              </a:xfrm>
              <a:custGeom>
                <a:avLst/>
                <a:gdLst>
                  <a:gd name="T0" fmla="*/ 1 w 15"/>
                  <a:gd name="T1" fmla="*/ 7 h 7"/>
                  <a:gd name="T2" fmla="*/ 0 w 15"/>
                  <a:gd name="T3" fmla="*/ 2 h 7"/>
                  <a:gd name="T4" fmla="*/ 14 w 15"/>
                  <a:gd name="T5" fmla="*/ 6 h 7"/>
                  <a:gd name="T6" fmla="*/ 1 w 15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7">
                    <a:moveTo>
                      <a:pt x="1" y="7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5"/>
                      <a:pt x="15" y="0"/>
                      <a:pt x="14" y="6"/>
                    </a:cubicBezTo>
                    <a:cubicBezTo>
                      <a:pt x="9" y="6"/>
                      <a:pt x="5" y="6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8" name="Freeform 135"/>
              <p:cNvSpPr/>
              <p:nvPr/>
            </p:nvSpPr>
            <p:spPr bwMode="auto">
              <a:xfrm>
                <a:off x="6097" y="983"/>
                <a:ext cx="18" cy="4"/>
              </a:xfrm>
              <a:custGeom>
                <a:avLst/>
                <a:gdLst>
                  <a:gd name="T0" fmla="*/ 0 w 26"/>
                  <a:gd name="T1" fmla="*/ 5 h 5"/>
                  <a:gd name="T2" fmla="*/ 21 w 26"/>
                  <a:gd name="T3" fmla="*/ 0 h 5"/>
                  <a:gd name="T4" fmla="*/ 26 w 26"/>
                  <a:gd name="T5" fmla="*/ 2 h 5"/>
                  <a:gd name="T6" fmla="*/ 0 w 2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5">
                    <a:moveTo>
                      <a:pt x="0" y="5"/>
                    </a:moveTo>
                    <a:cubicBezTo>
                      <a:pt x="1" y="1"/>
                      <a:pt x="11" y="1"/>
                      <a:pt x="21" y="0"/>
                    </a:cubicBezTo>
                    <a:cubicBezTo>
                      <a:pt x="20" y="2"/>
                      <a:pt x="23" y="2"/>
                      <a:pt x="26" y="2"/>
                    </a:cubicBezTo>
                    <a:cubicBezTo>
                      <a:pt x="20" y="5"/>
                      <a:pt x="9" y="2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9" name="Freeform 136"/>
              <p:cNvSpPr/>
              <p:nvPr/>
            </p:nvSpPr>
            <p:spPr bwMode="auto">
              <a:xfrm>
                <a:off x="6151" y="1546"/>
                <a:ext cx="12" cy="3"/>
              </a:xfrm>
              <a:custGeom>
                <a:avLst/>
                <a:gdLst>
                  <a:gd name="T0" fmla="*/ 0 w 17"/>
                  <a:gd name="T1" fmla="*/ 4 h 5"/>
                  <a:gd name="T2" fmla="*/ 17 w 17"/>
                  <a:gd name="T3" fmla="*/ 0 h 5"/>
                  <a:gd name="T4" fmla="*/ 0 w 17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5">
                    <a:moveTo>
                      <a:pt x="0" y="4"/>
                    </a:moveTo>
                    <a:cubicBezTo>
                      <a:pt x="3" y="1"/>
                      <a:pt x="13" y="3"/>
                      <a:pt x="17" y="0"/>
                    </a:cubicBezTo>
                    <a:cubicBezTo>
                      <a:pt x="16" y="5"/>
                      <a:pt x="6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0" name="Freeform 137"/>
              <p:cNvSpPr/>
              <p:nvPr/>
            </p:nvSpPr>
            <p:spPr bwMode="auto">
              <a:xfrm>
                <a:off x="6262" y="975"/>
                <a:ext cx="10" cy="4"/>
              </a:xfrm>
              <a:custGeom>
                <a:avLst/>
                <a:gdLst>
                  <a:gd name="T0" fmla="*/ 0 w 14"/>
                  <a:gd name="T1" fmla="*/ 5 h 5"/>
                  <a:gd name="T2" fmla="*/ 11 w 14"/>
                  <a:gd name="T3" fmla="*/ 0 h 5"/>
                  <a:gd name="T4" fmla="*/ 0 w 1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5">
                    <a:moveTo>
                      <a:pt x="0" y="5"/>
                    </a:moveTo>
                    <a:cubicBezTo>
                      <a:pt x="1" y="2"/>
                      <a:pt x="6" y="1"/>
                      <a:pt x="11" y="0"/>
                    </a:cubicBezTo>
                    <a:cubicBezTo>
                      <a:pt x="14" y="5"/>
                      <a:pt x="6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1" name="Freeform 138"/>
              <p:cNvSpPr/>
              <p:nvPr/>
            </p:nvSpPr>
            <p:spPr bwMode="auto">
              <a:xfrm>
                <a:off x="6414" y="960"/>
                <a:ext cx="27" cy="5"/>
              </a:xfrm>
              <a:custGeom>
                <a:avLst/>
                <a:gdLst>
                  <a:gd name="T0" fmla="*/ 0 w 40"/>
                  <a:gd name="T1" fmla="*/ 7 h 7"/>
                  <a:gd name="T2" fmla="*/ 2 w 40"/>
                  <a:gd name="T3" fmla="*/ 4 h 7"/>
                  <a:gd name="T4" fmla="*/ 40 w 40"/>
                  <a:gd name="T5" fmla="*/ 4 h 7"/>
                  <a:gd name="T6" fmla="*/ 0 w 40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7">
                    <a:moveTo>
                      <a:pt x="0" y="7"/>
                    </a:moveTo>
                    <a:cubicBezTo>
                      <a:pt x="1" y="6"/>
                      <a:pt x="7" y="5"/>
                      <a:pt x="2" y="4"/>
                    </a:cubicBezTo>
                    <a:cubicBezTo>
                      <a:pt x="12" y="0"/>
                      <a:pt x="28" y="1"/>
                      <a:pt x="40" y="4"/>
                    </a:cubicBezTo>
                    <a:cubicBezTo>
                      <a:pt x="26" y="5"/>
                      <a:pt x="17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2" name="Freeform 139"/>
              <p:cNvSpPr/>
              <p:nvPr/>
            </p:nvSpPr>
            <p:spPr bwMode="auto">
              <a:xfrm>
                <a:off x="6417" y="972"/>
                <a:ext cx="13" cy="6"/>
              </a:xfrm>
              <a:custGeom>
                <a:avLst/>
                <a:gdLst>
                  <a:gd name="T0" fmla="*/ 0 w 19"/>
                  <a:gd name="T1" fmla="*/ 9 h 9"/>
                  <a:gd name="T2" fmla="*/ 19 w 19"/>
                  <a:gd name="T3" fmla="*/ 0 h 9"/>
                  <a:gd name="T4" fmla="*/ 0 w 19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9">
                    <a:moveTo>
                      <a:pt x="0" y="9"/>
                    </a:moveTo>
                    <a:cubicBezTo>
                      <a:pt x="5" y="5"/>
                      <a:pt x="14" y="4"/>
                      <a:pt x="19" y="0"/>
                    </a:cubicBezTo>
                    <a:cubicBezTo>
                      <a:pt x="17" y="8"/>
                      <a:pt x="11" y="8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3" name="Freeform 140"/>
              <p:cNvSpPr/>
              <p:nvPr/>
            </p:nvSpPr>
            <p:spPr bwMode="auto">
              <a:xfrm>
                <a:off x="6432" y="964"/>
                <a:ext cx="20" cy="12"/>
              </a:xfrm>
              <a:custGeom>
                <a:avLst/>
                <a:gdLst>
                  <a:gd name="T0" fmla="*/ 16 w 30"/>
                  <a:gd name="T1" fmla="*/ 9 h 17"/>
                  <a:gd name="T2" fmla="*/ 9 w 30"/>
                  <a:gd name="T3" fmla="*/ 8 h 17"/>
                  <a:gd name="T4" fmla="*/ 26 w 30"/>
                  <a:gd name="T5" fmla="*/ 0 h 17"/>
                  <a:gd name="T6" fmla="*/ 23 w 30"/>
                  <a:gd name="T7" fmla="*/ 3 h 17"/>
                  <a:gd name="T8" fmla="*/ 26 w 30"/>
                  <a:gd name="T9" fmla="*/ 12 h 17"/>
                  <a:gd name="T10" fmla="*/ 5 w 30"/>
                  <a:gd name="T11" fmla="*/ 17 h 17"/>
                  <a:gd name="T12" fmla="*/ 0 w 30"/>
                  <a:gd name="T13" fmla="*/ 9 h 17"/>
                  <a:gd name="T14" fmla="*/ 16 w 30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7">
                    <a:moveTo>
                      <a:pt x="16" y="9"/>
                    </a:moveTo>
                    <a:cubicBezTo>
                      <a:pt x="16" y="7"/>
                      <a:pt x="12" y="8"/>
                      <a:pt x="9" y="8"/>
                    </a:cubicBezTo>
                    <a:cubicBezTo>
                      <a:pt x="12" y="4"/>
                      <a:pt x="23" y="4"/>
                      <a:pt x="26" y="0"/>
                    </a:cubicBezTo>
                    <a:cubicBezTo>
                      <a:pt x="30" y="1"/>
                      <a:pt x="27" y="4"/>
                      <a:pt x="23" y="3"/>
                    </a:cubicBezTo>
                    <a:cubicBezTo>
                      <a:pt x="26" y="8"/>
                      <a:pt x="24" y="7"/>
                      <a:pt x="26" y="12"/>
                    </a:cubicBezTo>
                    <a:cubicBezTo>
                      <a:pt x="17" y="13"/>
                      <a:pt x="11" y="15"/>
                      <a:pt x="5" y="17"/>
                    </a:cubicBezTo>
                    <a:cubicBezTo>
                      <a:pt x="2" y="15"/>
                      <a:pt x="0" y="13"/>
                      <a:pt x="0" y="9"/>
                    </a:cubicBezTo>
                    <a:cubicBezTo>
                      <a:pt x="7" y="4"/>
                      <a:pt x="12" y="13"/>
                      <a:pt x="1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4" name="Freeform 141"/>
              <p:cNvSpPr/>
              <p:nvPr/>
            </p:nvSpPr>
            <p:spPr bwMode="auto">
              <a:xfrm>
                <a:off x="6451" y="954"/>
                <a:ext cx="17" cy="7"/>
              </a:xfrm>
              <a:custGeom>
                <a:avLst/>
                <a:gdLst>
                  <a:gd name="T0" fmla="*/ 0 w 25"/>
                  <a:gd name="T1" fmla="*/ 11 h 11"/>
                  <a:gd name="T2" fmla="*/ 16 w 25"/>
                  <a:gd name="T3" fmla="*/ 8 h 11"/>
                  <a:gd name="T4" fmla="*/ 25 w 25"/>
                  <a:gd name="T5" fmla="*/ 8 h 11"/>
                  <a:gd name="T6" fmla="*/ 0 w 25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1">
                    <a:moveTo>
                      <a:pt x="0" y="11"/>
                    </a:moveTo>
                    <a:cubicBezTo>
                      <a:pt x="3" y="5"/>
                      <a:pt x="11" y="9"/>
                      <a:pt x="16" y="8"/>
                    </a:cubicBezTo>
                    <a:cubicBezTo>
                      <a:pt x="25" y="6"/>
                      <a:pt x="14" y="0"/>
                      <a:pt x="25" y="8"/>
                    </a:cubicBezTo>
                    <a:cubicBezTo>
                      <a:pt x="16" y="11"/>
                      <a:pt x="11" y="9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5" name="Freeform 142"/>
              <p:cNvSpPr/>
              <p:nvPr/>
            </p:nvSpPr>
            <p:spPr bwMode="auto">
              <a:xfrm>
                <a:off x="6477" y="1535"/>
                <a:ext cx="12" cy="9"/>
              </a:xfrm>
              <a:custGeom>
                <a:avLst/>
                <a:gdLst>
                  <a:gd name="T0" fmla="*/ 0 w 18"/>
                  <a:gd name="T1" fmla="*/ 9 h 12"/>
                  <a:gd name="T2" fmla="*/ 17 w 18"/>
                  <a:gd name="T3" fmla="*/ 6 h 12"/>
                  <a:gd name="T4" fmla="*/ 0 w 18"/>
                  <a:gd name="T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2">
                    <a:moveTo>
                      <a:pt x="0" y="9"/>
                    </a:moveTo>
                    <a:cubicBezTo>
                      <a:pt x="2" y="0"/>
                      <a:pt x="10" y="11"/>
                      <a:pt x="17" y="6"/>
                    </a:cubicBezTo>
                    <a:cubicBezTo>
                      <a:pt x="18" y="12"/>
                      <a:pt x="5" y="8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6" name="Freeform 143"/>
              <p:cNvSpPr/>
              <p:nvPr/>
            </p:nvSpPr>
            <p:spPr bwMode="auto">
              <a:xfrm>
                <a:off x="6500" y="958"/>
                <a:ext cx="19" cy="3"/>
              </a:xfrm>
              <a:custGeom>
                <a:avLst/>
                <a:gdLst>
                  <a:gd name="T0" fmla="*/ 3 w 28"/>
                  <a:gd name="T1" fmla="*/ 3 h 3"/>
                  <a:gd name="T2" fmla="*/ 28 w 28"/>
                  <a:gd name="T3" fmla="*/ 0 h 3"/>
                  <a:gd name="T4" fmla="*/ 3 w 28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">
                    <a:moveTo>
                      <a:pt x="3" y="3"/>
                    </a:moveTo>
                    <a:cubicBezTo>
                      <a:pt x="0" y="1"/>
                      <a:pt x="21" y="1"/>
                      <a:pt x="28" y="0"/>
                    </a:cubicBezTo>
                    <a:cubicBezTo>
                      <a:pt x="23" y="3"/>
                      <a:pt x="13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7" name="Freeform 144"/>
              <p:cNvSpPr/>
              <p:nvPr/>
            </p:nvSpPr>
            <p:spPr bwMode="auto">
              <a:xfrm>
                <a:off x="6533" y="967"/>
                <a:ext cx="11" cy="5"/>
              </a:xfrm>
              <a:custGeom>
                <a:avLst/>
                <a:gdLst>
                  <a:gd name="T0" fmla="*/ 2 w 16"/>
                  <a:gd name="T1" fmla="*/ 0 h 6"/>
                  <a:gd name="T2" fmla="*/ 14 w 16"/>
                  <a:gd name="T3" fmla="*/ 0 h 6"/>
                  <a:gd name="T4" fmla="*/ 2 w 1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6">
                    <a:moveTo>
                      <a:pt x="2" y="0"/>
                    </a:moveTo>
                    <a:cubicBezTo>
                      <a:pt x="6" y="3"/>
                      <a:pt x="8" y="1"/>
                      <a:pt x="14" y="0"/>
                    </a:cubicBezTo>
                    <a:cubicBezTo>
                      <a:pt x="16" y="6"/>
                      <a:pt x="0" y="6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8" name="Freeform 145"/>
              <p:cNvSpPr/>
              <p:nvPr/>
            </p:nvSpPr>
            <p:spPr bwMode="auto">
              <a:xfrm>
                <a:off x="6551" y="983"/>
                <a:ext cx="11" cy="5"/>
              </a:xfrm>
              <a:custGeom>
                <a:avLst/>
                <a:gdLst>
                  <a:gd name="T0" fmla="*/ 0 w 16"/>
                  <a:gd name="T1" fmla="*/ 3 h 7"/>
                  <a:gd name="T2" fmla="*/ 14 w 16"/>
                  <a:gd name="T3" fmla="*/ 1 h 7"/>
                  <a:gd name="T4" fmla="*/ 0 w 16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7">
                    <a:moveTo>
                      <a:pt x="0" y="3"/>
                    </a:moveTo>
                    <a:cubicBezTo>
                      <a:pt x="4" y="0"/>
                      <a:pt x="6" y="3"/>
                      <a:pt x="14" y="1"/>
                    </a:cubicBezTo>
                    <a:cubicBezTo>
                      <a:pt x="16" y="7"/>
                      <a:pt x="1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9" name="Freeform 146"/>
              <p:cNvSpPr/>
              <p:nvPr/>
            </p:nvSpPr>
            <p:spPr bwMode="auto">
              <a:xfrm>
                <a:off x="6585" y="1559"/>
                <a:ext cx="12" cy="6"/>
              </a:xfrm>
              <a:custGeom>
                <a:avLst/>
                <a:gdLst>
                  <a:gd name="T0" fmla="*/ 0 w 17"/>
                  <a:gd name="T1" fmla="*/ 1 h 9"/>
                  <a:gd name="T2" fmla="*/ 17 w 17"/>
                  <a:gd name="T3" fmla="*/ 0 h 9"/>
                  <a:gd name="T4" fmla="*/ 0 w 17"/>
                  <a:gd name="T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1"/>
                    </a:moveTo>
                    <a:cubicBezTo>
                      <a:pt x="7" y="4"/>
                      <a:pt x="9" y="1"/>
                      <a:pt x="17" y="0"/>
                    </a:cubicBezTo>
                    <a:cubicBezTo>
                      <a:pt x="16" y="4"/>
                      <a:pt x="1" y="9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0" name="Freeform 147"/>
              <p:cNvSpPr/>
              <p:nvPr/>
            </p:nvSpPr>
            <p:spPr bwMode="auto">
              <a:xfrm>
                <a:off x="6587" y="1086"/>
                <a:ext cx="14" cy="5"/>
              </a:xfrm>
              <a:custGeom>
                <a:avLst/>
                <a:gdLst>
                  <a:gd name="T0" fmla="*/ 0 w 21"/>
                  <a:gd name="T1" fmla="*/ 8 h 8"/>
                  <a:gd name="T2" fmla="*/ 0 w 21"/>
                  <a:gd name="T3" fmla="*/ 3 h 8"/>
                  <a:gd name="T4" fmla="*/ 21 w 21"/>
                  <a:gd name="T5" fmla="*/ 4 h 8"/>
                  <a:gd name="T6" fmla="*/ 0 w 21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8">
                    <a:moveTo>
                      <a:pt x="0" y="8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6" y="0"/>
                      <a:pt x="13" y="3"/>
                      <a:pt x="21" y="4"/>
                    </a:cubicBezTo>
                    <a:cubicBezTo>
                      <a:pt x="13" y="5"/>
                      <a:pt x="9" y="8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1" name="Freeform 148"/>
              <p:cNvSpPr/>
              <p:nvPr/>
            </p:nvSpPr>
            <p:spPr bwMode="auto">
              <a:xfrm>
                <a:off x="6649" y="1054"/>
                <a:ext cx="9" cy="4"/>
              </a:xfrm>
              <a:custGeom>
                <a:avLst/>
                <a:gdLst>
                  <a:gd name="T0" fmla="*/ 0 w 12"/>
                  <a:gd name="T1" fmla="*/ 4 h 7"/>
                  <a:gd name="T2" fmla="*/ 10 w 12"/>
                  <a:gd name="T3" fmla="*/ 1 h 7"/>
                  <a:gd name="T4" fmla="*/ 12 w 12"/>
                  <a:gd name="T5" fmla="*/ 4 h 7"/>
                  <a:gd name="T6" fmla="*/ 0 w 12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7">
                    <a:moveTo>
                      <a:pt x="0" y="4"/>
                    </a:moveTo>
                    <a:cubicBezTo>
                      <a:pt x="1" y="1"/>
                      <a:pt x="4" y="0"/>
                      <a:pt x="10" y="1"/>
                    </a:cubicBezTo>
                    <a:cubicBezTo>
                      <a:pt x="9" y="3"/>
                      <a:pt x="10" y="4"/>
                      <a:pt x="12" y="4"/>
                    </a:cubicBezTo>
                    <a:cubicBezTo>
                      <a:pt x="11" y="7"/>
                      <a:pt x="2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2" name="Freeform 149"/>
              <p:cNvSpPr/>
              <p:nvPr/>
            </p:nvSpPr>
            <p:spPr bwMode="auto">
              <a:xfrm>
                <a:off x="6654" y="1049"/>
                <a:ext cx="13" cy="5"/>
              </a:xfrm>
              <a:custGeom>
                <a:avLst/>
                <a:gdLst>
                  <a:gd name="T0" fmla="*/ 0 w 18"/>
                  <a:gd name="T1" fmla="*/ 3 h 7"/>
                  <a:gd name="T2" fmla="*/ 17 w 18"/>
                  <a:gd name="T3" fmla="*/ 2 h 7"/>
                  <a:gd name="T4" fmla="*/ 3 w 18"/>
                  <a:gd name="T5" fmla="*/ 6 h 7"/>
                  <a:gd name="T6" fmla="*/ 0 w 18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7">
                    <a:moveTo>
                      <a:pt x="0" y="3"/>
                    </a:moveTo>
                    <a:cubicBezTo>
                      <a:pt x="4" y="0"/>
                      <a:pt x="9" y="3"/>
                      <a:pt x="17" y="2"/>
                    </a:cubicBezTo>
                    <a:cubicBezTo>
                      <a:pt x="18" y="7"/>
                      <a:pt x="10" y="6"/>
                      <a:pt x="3" y="6"/>
                    </a:cubicBezTo>
                    <a:cubicBezTo>
                      <a:pt x="3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3" name="Freeform 150"/>
              <p:cNvSpPr/>
              <p:nvPr/>
            </p:nvSpPr>
            <p:spPr bwMode="auto">
              <a:xfrm>
                <a:off x="6674" y="1019"/>
                <a:ext cx="18" cy="5"/>
              </a:xfrm>
              <a:custGeom>
                <a:avLst/>
                <a:gdLst>
                  <a:gd name="T0" fmla="*/ 0 w 26"/>
                  <a:gd name="T1" fmla="*/ 5 h 7"/>
                  <a:gd name="T2" fmla="*/ 21 w 26"/>
                  <a:gd name="T3" fmla="*/ 0 h 7"/>
                  <a:gd name="T4" fmla="*/ 26 w 26"/>
                  <a:gd name="T5" fmla="*/ 3 h 7"/>
                  <a:gd name="T6" fmla="*/ 18 w 26"/>
                  <a:gd name="T7" fmla="*/ 7 h 7"/>
                  <a:gd name="T8" fmla="*/ 0 w 26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">
                    <a:moveTo>
                      <a:pt x="0" y="5"/>
                    </a:moveTo>
                    <a:cubicBezTo>
                      <a:pt x="7" y="3"/>
                      <a:pt x="11" y="3"/>
                      <a:pt x="21" y="0"/>
                    </a:cubicBezTo>
                    <a:cubicBezTo>
                      <a:pt x="22" y="2"/>
                      <a:pt x="23" y="3"/>
                      <a:pt x="26" y="3"/>
                    </a:cubicBezTo>
                    <a:cubicBezTo>
                      <a:pt x="26" y="7"/>
                      <a:pt x="15" y="2"/>
                      <a:pt x="18" y="7"/>
                    </a:cubicBezTo>
                    <a:cubicBezTo>
                      <a:pt x="11" y="5"/>
                      <a:pt x="10" y="7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4" name="Freeform 151"/>
              <p:cNvSpPr/>
              <p:nvPr/>
            </p:nvSpPr>
            <p:spPr bwMode="auto">
              <a:xfrm>
                <a:off x="6728" y="1120"/>
                <a:ext cx="35" cy="15"/>
              </a:xfrm>
              <a:custGeom>
                <a:avLst/>
                <a:gdLst>
                  <a:gd name="T0" fmla="*/ 1 w 51"/>
                  <a:gd name="T1" fmla="*/ 18 h 21"/>
                  <a:gd name="T2" fmla="*/ 24 w 51"/>
                  <a:gd name="T3" fmla="*/ 15 h 21"/>
                  <a:gd name="T4" fmla="*/ 8 w 51"/>
                  <a:gd name="T5" fmla="*/ 11 h 21"/>
                  <a:gd name="T6" fmla="*/ 31 w 51"/>
                  <a:gd name="T7" fmla="*/ 5 h 21"/>
                  <a:gd name="T8" fmla="*/ 49 w 51"/>
                  <a:gd name="T9" fmla="*/ 7 h 21"/>
                  <a:gd name="T10" fmla="*/ 36 w 51"/>
                  <a:gd name="T11" fmla="*/ 9 h 21"/>
                  <a:gd name="T12" fmla="*/ 37 w 51"/>
                  <a:gd name="T13" fmla="*/ 21 h 21"/>
                  <a:gd name="T14" fmla="*/ 1 w 51"/>
                  <a:gd name="T15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21">
                    <a:moveTo>
                      <a:pt x="1" y="18"/>
                    </a:moveTo>
                    <a:cubicBezTo>
                      <a:pt x="0" y="10"/>
                      <a:pt x="16" y="19"/>
                      <a:pt x="24" y="15"/>
                    </a:cubicBezTo>
                    <a:cubicBezTo>
                      <a:pt x="25" y="8"/>
                      <a:pt x="13" y="10"/>
                      <a:pt x="8" y="11"/>
                    </a:cubicBezTo>
                    <a:cubicBezTo>
                      <a:pt x="11" y="0"/>
                      <a:pt x="31" y="17"/>
                      <a:pt x="31" y="5"/>
                    </a:cubicBezTo>
                    <a:cubicBezTo>
                      <a:pt x="37" y="6"/>
                      <a:pt x="41" y="7"/>
                      <a:pt x="49" y="7"/>
                    </a:cubicBezTo>
                    <a:cubicBezTo>
                      <a:pt x="51" y="12"/>
                      <a:pt x="40" y="9"/>
                      <a:pt x="36" y="9"/>
                    </a:cubicBezTo>
                    <a:cubicBezTo>
                      <a:pt x="44" y="15"/>
                      <a:pt x="28" y="14"/>
                      <a:pt x="37" y="21"/>
                    </a:cubicBezTo>
                    <a:cubicBezTo>
                      <a:pt x="25" y="18"/>
                      <a:pt x="16" y="17"/>
                      <a:pt x="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5" name="Freeform 152"/>
              <p:cNvSpPr/>
              <p:nvPr/>
            </p:nvSpPr>
            <p:spPr bwMode="auto">
              <a:xfrm>
                <a:off x="6738" y="1560"/>
                <a:ext cx="13" cy="14"/>
              </a:xfrm>
              <a:custGeom>
                <a:avLst/>
                <a:gdLst>
                  <a:gd name="T0" fmla="*/ 1 w 18"/>
                  <a:gd name="T1" fmla="*/ 8 h 20"/>
                  <a:gd name="T2" fmla="*/ 14 w 18"/>
                  <a:gd name="T3" fmla="*/ 3 h 20"/>
                  <a:gd name="T4" fmla="*/ 16 w 18"/>
                  <a:gd name="T5" fmla="*/ 15 h 20"/>
                  <a:gd name="T6" fmla="*/ 1 w 18"/>
                  <a:gd name="T7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0">
                    <a:moveTo>
                      <a:pt x="1" y="8"/>
                    </a:moveTo>
                    <a:cubicBezTo>
                      <a:pt x="0" y="0"/>
                      <a:pt x="12" y="10"/>
                      <a:pt x="14" y="3"/>
                    </a:cubicBezTo>
                    <a:cubicBezTo>
                      <a:pt x="18" y="6"/>
                      <a:pt x="7" y="11"/>
                      <a:pt x="16" y="15"/>
                    </a:cubicBezTo>
                    <a:cubicBezTo>
                      <a:pt x="8" y="20"/>
                      <a:pt x="8" y="9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6" name="Freeform 153"/>
              <p:cNvSpPr/>
              <p:nvPr/>
            </p:nvSpPr>
            <p:spPr bwMode="auto">
              <a:xfrm>
                <a:off x="6777" y="1547"/>
                <a:ext cx="13" cy="8"/>
              </a:xfrm>
              <a:custGeom>
                <a:avLst/>
                <a:gdLst>
                  <a:gd name="T0" fmla="*/ 6 w 19"/>
                  <a:gd name="T1" fmla="*/ 8 h 11"/>
                  <a:gd name="T2" fmla="*/ 19 w 19"/>
                  <a:gd name="T3" fmla="*/ 0 h 11"/>
                  <a:gd name="T4" fmla="*/ 19 w 19"/>
                  <a:gd name="T5" fmla="*/ 7 h 11"/>
                  <a:gd name="T6" fmla="*/ 6 w 19"/>
                  <a:gd name="T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1">
                    <a:moveTo>
                      <a:pt x="6" y="8"/>
                    </a:moveTo>
                    <a:cubicBezTo>
                      <a:pt x="17" y="5"/>
                      <a:pt x="0" y="0"/>
                      <a:pt x="19" y="0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1" y="7"/>
                      <a:pt x="13" y="11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7" name="Freeform 154"/>
              <p:cNvSpPr/>
              <p:nvPr/>
            </p:nvSpPr>
            <p:spPr bwMode="auto">
              <a:xfrm>
                <a:off x="6788" y="1538"/>
                <a:ext cx="29" cy="27"/>
              </a:xfrm>
              <a:custGeom>
                <a:avLst/>
                <a:gdLst>
                  <a:gd name="T0" fmla="*/ 0 w 41"/>
                  <a:gd name="T1" fmla="*/ 34 h 40"/>
                  <a:gd name="T2" fmla="*/ 29 w 41"/>
                  <a:gd name="T3" fmla="*/ 23 h 40"/>
                  <a:gd name="T4" fmla="*/ 28 w 41"/>
                  <a:gd name="T5" fmla="*/ 18 h 40"/>
                  <a:gd name="T6" fmla="*/ 11 w 41"/>
                  <a:gd name="T7" fmla="*/ 22 h 40"/>
                  <a:gd name="T8" fmla="*/ 3 w 41"/>
                  <a:gd name="T9" fmla="*/ 7 h 40"/>
                  <a:gd name="T10" fmla="*/ 34 w 41"/>
                  <a:gd name="T11" fmla="*/ 17 h 40"/>
                  <a:gd name="T12" fmla="*/ 41 w 41"/>
                  <a:gd name="T13" fmla="*/ 31 h 40"/>
                  <a:gd name="T14" fmla="*/ 26 w 41"/>
                  <a:gd name="T15" fmla="*/ 40 h 40"/>
                  <a:gd name="T16" fmla="*/ 14 w 41"/>
                  <a:gd name="T17" fmla="*/ 33 h 40"/>
                  <a:gd name="T18" fmla="*/ 0 w 41"/>
                  <a:gd name="T19" fmla="*/ 3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0">
                    <a:moveTo>
                      <a:pt x="0" y="34"/>
                    </a:moveTo>
                    <a:cubicBezTo>
                      <a:pt x="12" y="32"/>
                      <a:pt x="15" y="23"/>
                      <a:pt x="29" y="23"/>
                    </a:cubicBezTo>
                    <a:cubicBezTo>
                      <a:pt x="30" y="21"/>
                      <a:pt x="28" y="20"/>
                      <a:pt x="28" y="18"/>
                    </a:cubicBezTo>
                    <a:cubicBezTo>
                      <a:pt x="23" y="20"/>
                      <a:pt x="16" y="20"/>
                      <a:pt x="11" y="22"/>
                    </a:cubicBezTo>
                    <a:cubicBezTo>
                      <a:pt x="10" y="17"/>
                      <a:pt x="17" y="9"/>
                      <a:pt x="3" y="7"/>
                    </a:cubicBezTo>
                    <a:cubicBezTo>
                      <a:pt x="14" y="0"/>
                      <a:pt x="19" y="18"/>
                      <a:pt x="34" y="17"/>
                    </a:cubicBezTo>
                    <a:cubicBezTo>
                      <a:pt x="33" y="24"/>
                      <a:pt x="37" y="28"/>
                      <a:pt x="41" y="31"/>
                    </a:cubicBezTo>
                    <a:cubicBezTo>
                      <a:pt x="37" y="34"/>
                      <a:pt x="32" y="38"/>
                      <a:pt x="26" y="40"/>
                    </a:cubicBezTo>
                    <a:cubicBezTo>
                      <a:pt x="19" y="40"/>
                      <a:pt x="16" y="37"/>
                      <a:pt x="14" y="33"/>
                    </a:cubicBezTo>
                    <a:cubicBezTo>
                      <a:pt x="9" y="37"/>
                      <a:pt x="9" y="34"/>
                      <a:pt x="0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8" name="Freeform 155"/>
              <p:cNvSpPr/>
              <p:nvPr/>
            </p:nvSpPr>
            <p:spPr bwMode="auto">
              <a:xfrm>
                <a:off x="6806" y="1531"/>
                <a:ext cx="11" cy="9"/>
              </a:xfrm>
              <a:custGeom>
                <a:avLst/>
                <a:gdLst>
                  <a:gd name="T0" fmla="*/ 1 w 16"/>
                  <a:gd name="T1" fmla="*/ 0 h 13"/>
                  <a:gd name="T2" fmla="*/ 15 w 16"/>
                  <a:gd name="T3" fmla="*/ 10 h 13"/>
                  <a:gd name="T4" fmla="*/ 4 w 16"/>
                  <a:gd name="T5" fmla="*/ 13 h 13"/>
                  <a:gd name="T6" fmla="*/ 1 w 16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3">
                    <a:moveTo>
                      <a:pt x="1" y="0"/>
                    </a:moveTo>
                    <a:cubicBezTo>
                      <a:pt x="16" y="0"/>
                      <a:pt x="1" y="9"/>
                      <a:pt x="15" y="10"/>
                    </a:cubicBezTo>
                    <a:cubicBezTo>
                      <a:pt x="11" y="11"/>
                      <a:pt x="9" y="13"/>
                      <a:pt x="4" y="13"/>
                    </a:cubicBezTo>
                    <a:cubicBezTo>
                      <a:pt x="7" y="7"/>
                      <a:pt x="0" y="6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9" name="Freeform 156"/>
              <p:cNvSpPr/>
              <p:nvPr/>
            </p:nvSpPr>
            <p:spPr bwMode="auto">
              <a:xfrm>
                <a:off x="6879" y="1088"/>
                <a:ext cx="8" cy="8"/>
              </a:xfrm>
              <a:custGeom>
                <a:avLst/>
                <a:gdLst>
                  <a:gd name="T0" fmla="*/ 0 w 11"/>
                  <a:gd name="T1" fmla="*/ 10 h 12"/>
                  <a:gd name="T2" fmla="*/ 1 w 11"/>
                  <a:gd name="T3" fmla="*/ 1 h 12"/>
                  <a:gd name="T4" fmla="*/ 10 w 11"/>
                  <a:gd name="T5" fmla="*/ 0 h 12"/>
                  <a:gd name="T6" fmla="*/ 0 w 11"/>
                  <a:gd name="T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2">
                    <a:moveTo>
                      <a:pt x="0" y="10"/>
                    </a:moveTo>
                    <a:cubicBezTo>
                      <a:pt x="7" y="6"/>
                      <a:pt x="2" y="6"/>
                      <a:pt x="1" y="1"/>
                    </a:cubicBezTo>
                    <a:cubicBezTo>
                      <a:pt x="5" y="2"/>
                      <a:pt x="6" y="0"/>
                      <a:pt x="10" y="0"/>
                    </a:cubicBezTo>
                    <a:cubicBezTo>
                      <a:pt x="6" y="3"/>
                      <a:pt x="11" y="12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0" name="Freeform 157"/>
              <p:cNvSpPr/>
              <p:nvPr/>
            </p:nvSpPr>
            <p:spPr bwMode="auto">
              <a:xfrm>
                <a:off x="6897" y="1036"/>
                <a:ext cx="10" cy="6"/>
              </a:xfrm>
              <a:custGeom>
                <a:avLst/>
                <a:gdLst>
                  <a:gd name="T0" fmla="*/ 0 w 15"/>
                  <a:gd name="T1" fmla="*/ 3 h 8"/>
                  <a:gd name="T2" fmla="*/ 12 w 15"/>
                  <a:gd name="T3" fmla="*/ 7 h 8"/>
                  <a:gd name="T4" fmla="*/ 0 w 15"/>
                  <a:gd name="T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8">
                    <a:moveTo>
                      <a:pt x="0" y="3"/>
                    </a:moveTo>
                    <a:cubicBezTo>
                      <a:pt x="5" y="1"/>
                      <a:pt x="15" y="0"/>
                      <a:pt x="12" y="7"/>
                    </a:cubicBezTo>
                    <a:cubicBezTo>
                      <a:pt x="5" y="8"/>
                      <a:pt x="8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1" name="Freeform 158"/>
              <p:cNvSpPr/>
              <p:nvPr/>
            </p:nvSpPr>
            <p:spPr bwMode="auto">
              <a:xfrm>
                <a:off x="6948" y="1017"/>
                <a:ext cx="29" cy="11"/>
              </a:xfrm>
              <a:custGeom>
                <a:avLst/>
                <a:gdLst>
                  <a:gd name="T0" fmla="*/ 0 w 43"/>
                  <a:gd name="T1" fmla="*/ 7 h 16"/>
                  <a:gd name="T2" fmla="*/ 24 w 43"/>
                  <a:gd name="T3" fmla="*/ 8 h 16"/>
                  <a:gd name="T4" fmla="*/ 32 w 43"/>
                  <a:gd name="T5" fmla="*/ 0 h 16"/>
                  <a:gd name="T6" fmla="*/ 43 w 43"/>
                  <a:gd name="T7" fmla="*/ 14 h 16"/>
                  <a:gd name="T8" fmla="*/ 22 w 43"/>
                  <a:gd name="T9" fmla="*/ 9 h 16"/>
                  <a:gd name="T10" fmla="*/ 0 w 43"/>
                  <a:gd name="T11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6">
                    <a:moveTo>
                      <a:pt x="0" y="7"/>
                    </a:moveTo>
                    <a:cubicBezTo>
                      <a:pt x="0" y="2"/>
                      <a:pt x="22" y="6"/>
                      <a:pt x="24" y="8"/>
                    </a:cubicBezTo>
                    <a:cubicBezTo>
                      <a:pt x="30" y="8"/>
                      <a:pt x="30" y="3"/>
                      <a:pt x="32" y="0"/>
                    </a:cubicBezTo>
                    <a:cubicBezTo>
                      <a:pt x="38" y="4"/>
                      <a:pt x="39" y="10"/>
                      <a:pt x="43" y="14"/>
                    </a:cubicBezTo>
                    <a:cubicBezTo>
                      <a:pt x="38" y="16"/>
                      <a:pt x="15" y="13"/>
                      <a:pt x="22" y="9"/>
                    </a:cubicBezTo>
                    <a:cubicBezTo>
                      <a:pt x="14" y="9"/>
                      <a:pt x="7" y="10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2" name="Freeform 159"/>
              <p:cNvSpPr/>
              <p:nvPr/>
            </p:nvSpPr>
            <p:spPr bwMode="auto">
              <a:xfrm>
                <a:off x="6964" y="1129"/>
                <a:ext cx="12" cy="7"/>
              </a:xfrm>
              <a:custGeom>
                <a:avLst/>
                <a:gdLst>
                  <a:gd name="T0" fmla="*/ 0 w 18"/>
                  <a:gd name="T1" fmla="*/ 4 h 10"/>
                  <a:gd name="T2" fmla="*/ 18 w 18"/>
                  <a:gd name="T3" fmla="*/ 7 h 10"/>
                  <a:gd name="T4" fmla="*/ 0 w 18"/>
                  <a:gd name="T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0">
                    <a:moveTo>
                      <a:pt x="0" y="4"/>
                    </a:moveTo>
                    <a:cubicBezTo>
                      <a:pt x="4" y="0"/>
                      <a:pt x="16" y="5"/>
                      <a:pt x="18" y="7"/>
                    </a:cubicBezTo>
                    <a:cubicBezTo>
                      <a:pt x="15" y="10"/>
                      <a:pt x="6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3" name="Freeform 160"/>
              <p:cNvSpPr/>
              <p:nvPr/>
            </p:nvSpPr>
            <p:spPr bwMode="auto">
              <a:xfrm>
                <a:off x="7007" y="1160"/>
                <a:ext cx="16" cy="4"/>
              </a:xfrm>
              <a:custGeom>
                <a:avLst/>
                <a:gdLst>
                  <a:gd name="T0" fmla="*/ 0 w 22"/>
                  <a:gd name="T1" fmla="*/ 4 h 6"/>
                  <a:gd name="T2" fmla="*/ 22 w 22"/>
                  <a:gd name="T3" fmla="*/ 0 h 6"/>
                  <a:gd name="T4" fmla="*/ 14 w 22"/>
                  <a:gd name="T5" fmla="*/ 5 h 6"/>
                  <a:gd name="T6" fmla="*/ 0 w 22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6">
                    <a:moveTo>
                      <a:pt x="0" y="4"/>
                    </a:moveTo>
                    <a:cubicBezTo>
                      <a:pt x="8" y="3"/>
                      <a:pt x="13" y="0"/>
                      <a:pt x="22" y="0"/>
                    </a:cubicBezTo>
                    <a:cubicBezTo>
                      <a:pt x="21" y="4"/>
                      <a:pt x="18" y="5"/>
                      <a:pt x="14" y="5"/>
                    </a:cubicBezTo>
                    <a:cubicBezTo>
                      <a:pt x="10" y="6"/>
                      <a:pt x="5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4" name="Freeform 161"/>
              <p:cNvSpPr/>
              <p:nvPr/>
            </p:nvSpPr>
            <p:spPr bwMode="auto">
              <a:xfrm>
                <a:off x="7003" y="1299"/>
                <a:ext cx="9" cy="5"/>
              </a:xfrm>
              <a:custGeom>
                <a:avLst/>
                <a:gdLst>
                  <a:gd name="T0" fmla="*/ 0 w 13"/>
                  <a:gd name="T1" fmla="*/ 4 h 8"/>
                  <a:gd name="T2" fmla="*/ 1 w 13"/>
                  <a:gd name="T3" fmla="*/ 0 h 8"/>
                  <a:gd name="T4" fmla="*/ 11 w 13"/>
                  <a:gd name="T5" fmla="*/ 3 h 8"/>
                  <a:gd name="T6" fmla="*/ 0 w 13"/>
                  <a:gd name="T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8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4" y="1"/>
                      <a:pt x="12" y="0"/>
                      <a:pt x="11" y="3"/>
                    </a:cubicBezTo>
                    <a:cubicBezTo>
                      <a:pt x="13" y="8"/>
                      <a:pt x="4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5" name="Freeform 162"/>
              <p:cNvSpPr/>
              <p:nvPr/>
            </p:nvSpPr>
            <p:spPr bwMode="auto">
              <a:xfrm>
                <a:off x="7011" y="1308"/>
                <a:ext cx="14" cy="6"/>
              </a:xfrm>
              <a:custGeom>
                <a:avLst/>
                <a:gdLst>
                  <a:gd name="T0" fmla="*/ 0 w 19"/>
                  <a:gd name="T1" fmla="*/ 5 h 9"/>
                  <a:gd name="T2" fmla="*/ 12 w 19"/>
                  <a:gd name="T3" fmla="*/ 0 h 9"/>
                  <a:gd name="T4" fmla="*/ 13 w 19"/>
                  <a:gd name="T5" fmla="*/ 9 h 9"/>
                  <a:gd name="T6" fmla="*/ 0 w 19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9">
                    <a:moveTo>
                      <a:pt x="0" y="5"/>
                    </a:moveTo>
                    <a:cubicBezTo>
                      <a:pt x="1" y="1"/>
                      <a:pt x="6" y="0"/>
                      <a:pt x="12" y="0"/>
                    </a:cubicBezTo>
                    <a:cubicBezTo>
                      <a:pt x="11" y="4"/>
                      <a:pt x="19" y="6"/>
                      <a:pt x="13" y="9"/>
                    </a:cubicBezTo>
                    <a:cubicBezTo>
                      <a:pt x="6" y="9"/>
                      <a:pt x="8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6" name="Freeform 163"/>
              <p:cNvSpPr/>
              <p:nvPr/>
            </p:nvSpPr>
            <p:spPr bwMode="auto">
              <a:xfrm>
                <a:off x="7004" y="1588"/>
                <a:ext cx="14" cy="6"/>
              </a:xfrm>
              <a:custGeom>
                <a:avLst/>
                <a:gdLst>
                  <a:gd name="T0" fmla="*/ 0 w 20"/>
                  <a:gd name="T1" fmla="*/ 2 h 9"/>
                  <a:gd name="T2" fmla="*/ 20 w 20"/>
                  <a:gd name="T3" fmla="*/ 5 h 9"/>
                  <a:gd name="T4" fmla="*/ 14 w 20"/>
                  <a:gd name="T5" fmla="*/ 4 h 9"/>
                  <a:gd name="T6" fmla="*/ 7 w 20"/>
                  <a:gd name="T7" fmla="*/ 9 h 9"/>
                  <a:gd name="T8" fmla="*/ 0 w 20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0" y="2"/>
                    </a:moveTo>
                    <a:cubicBezTo>
                      <a:pt x="10" y="3"/>
                      <a:pt x="13" y="0"/>
                      <a:pt x="20" y="5"/>
                    </a:cubicBezTo>
                    <a:cubicBezTo>
                      <a:pt x="20" y="7"/>
                      <a:pt x="14" y="6"/>
                      <a:pt x="14" y="4"/>
                    </a:cubicBezTo>
                    <a:cubicBezTo>
                      <a:pt x="11" y="5"/>
                      <a:pt x="8" y="6"/>
                      <a:pt x="7" y="9"/>
                    </a:cubicBezTo>
                    <a:cubicBezTo>
                      <a:pt x="2" y="8"/>
                      <a:pt x="0" y="6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7" name="Freeform 164"/>
              <p:cNvSpPr/>
              <p:nvPr/>
            </p:nvSpPr>
            <p:spPr bwMode="auto">
              <a:xfrm>
                <a:off x="7007" y="1595"/>
                <a:ext cx="28" cy="12"/>
              </a:xfrm>
              <a:custGeom>
                <a:avLst/>
                <a:gdLst>
                  <a:gd name="T0" fmla="*/ 0 w 41"/>
                  <a:gd name="T1" fmla="*/ 0 h 18"/>
                  <a:gd name="T2" fmla="*/ 41 w 41"/>
                  <a:gd name="T3" fmla="*/ 18 h 18"/>
                  <a:gd name="T4" fmla="*/ 0 w 41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18">
                    <a:moveTo>
                      <a:pt x="0" y="0"/>
                    </a:moveTo>
                    <a:cubicBezTo>
                      <a:pt x="12" y="9"/>
                      <a:pt x="33" y="6"/>
                      <a:pt x="41" y="18"/>
                    </a:cubicBezTo>
                    <a:cubicBezTo>
                      <a:pt x="33" y="14"/>
                      <a:pt x="4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8" name="Freeform 165"/>
              <p:cNvSpPr/>
              <p:nvPr/>
            </p:nvSpPr>
            <p:spPr bwMode="auto">
              <a:xfrm>
                <a:off x="7073" y="1231"/>
                <a:ext cx="12" cy="4"/>
              </a:xfrm>
              <a:custGeom>
                <a:avLst/>
                <a:gdLst>
                  <a:gd name="T0" fmla="*/ 0 w 17"/>
                  <a:gd name="T1" fmla="*/ 1 h 6"/>
                  <a:gd name="T2" fmla="*/ 16 w 17"/>
                  <a:gd name="T3" fmla="*/ 6 h 6"/>
                  <a:gd name="T4" fmla="*/ 0 w 17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">
                    <a:moveTo>
                      <a:pt x="0" y="1"/>
                    </a:moveTo>
                    <a:cubicBezTo>
                      <a:pt x="5" y="1"/>
                      <a:pt x="17" y="0"/>
                      <a:pt x="16" y="6"/>
                    </a:cubicBezTo>
                    <a:cubicBezTo>
                      <a:pt x="9" y="5"/>
                      <a:pt x="7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9" name="Freeform 166"/>
              <p:cNvSpPr/>
              <p:nvPr/>
            </p:nvSpPr>
            <p:spPr bwMode="auto">
              <a:xfrm>
                <a:off x="7051" y="1576"/>
                <a:ext cx="8" cy="8"/>
              </a:xfrm>
              <a:custGeom>
                <a:avLst/>
                <a:gdLst>
                  <a:gd name="T0" fmla="*/ 0 w 11"/>
                  <a:gd name="T1" fmla="*/ 8 h 11"/>
                  <a:gd name="T2" fmla="*/ 11 w 11"/>
                  <a:gd name="T3" fmla="*/ 1 h 11"/>
                  <a:gd name="T4" fmla="*/ 8 w 11"/>
                  <a:gd name="T5" fmla="*/ 11 h 11"/>
                  <a:gd name="T6" fmla="*/ 0 w 11"/>
                  <a:gd name="T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1">
                    <a:moveTo>
                      <a:pt x="0" y="8"/>
                    </a:moveTo>
                    <a:cubicBezTo>
                      <a:pt x="2" y="4"/>
                      <a:pt x="4" y="0"/>
                      <a:pt x="11" y="1"/>
                    </a:cubicBezTo>
                    <a:cubicBezTo>
                      <a:pt x="10" y="5"/>
                      <a:pt x="11" y="9"/>
                      <a:pt x="8" y="11"/>
                    </a:cubicBezTo>
                    <a:cubicBezTo>
                      <a:pt x="6" y="9"/>
                      <a:pt x="3" y="8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0" name="Freeform 167"/>
              <p:cNvSpPr/>
              <p:nvPr/>
            </p:nvSpPr>
            <p:spPr bwMode="auto">
              <a:xfrm>
                <a:off x="7093" y="1273"/>
                <a:ext cx="43" cy="18"/>
              </a:xfrm>
              <a:custGeom>
                <a:avLst/>
                <a:gdLst>
                  <a:gd name="T0" fmla="*/ 0 w 62"/>
                  <a:gd name="T1" fmla="*/ 2 h 26"/>
                  <a:gd name="T2" fmla="*/ 18 w 62"/>
                  <a:gd name="T3" fmla="*/ 1 h 26"/>
                  <a:gd name="T4" fmla="*/ 36 w 62"/>
                  <a:gd name="T5" fmla="*/ 7 h 26"/>
                  <a:gd name="T6" fmla="*/ 62 w 62"/>
                  <a:gd name="T7" fmla="*/ 26 h 26"/>
                  <a:gd name="T8" fmla="*/ 35 w 62"/>
                  <a:gd name="T9" fmla="*/ 13 h 26"/>
                  <a:gd name="T10" fmla="*/ 19 w 62"/>
                  <a:gd name="T11" fmla="*/ 6 h 26"/>
                  <a:gd name="T12" fmla="*/ 0 w 62"/>
                  <a:gd name="T13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26">
                    <a:moveTo>
                      <a:pt x="0" y="2"/>
                    </a:moveTo>
                    <a:cubicBezTo>
                      <a:pt x="6" y="0"/>
                      <a:pt x="12" y="0"/>
                      <a:pt x="18" y="1"/>
                    </a:cubicBezTo>
                    <a:cubicBezTo>
                      <a:pt x="24" y="2"/>
                      <a:pt x="30" y="4"/>
                      <a:pt x="36" y="7"/>
                    </a:cubicBezTo>
                    <a:cubicBezTo>
                      <a:pt x="48" y="11"/>
                      <a:pt x="58" y="19"/>
                      <a:pt x="62" y="26"/>
                    </a:cubicBezTo>
                    <a:cubicBezTo>
                      <a:pt x="54" y="23"/>
                      <a:pt x="45" y="18"/>
                      <a:pt x="35" y="13"/>
                    </a:cubicBezTo>
                    <a:cubicBezTo>
                      <a:pt x="30" y="11"/>
                      <a:pt x="25" y="8"/>
                      <a:pt x="19" y="6"/>
                    </a:cubicBezTo>
                    <a:cubicBezTo>
                      <a:pt x="14" y="4"/>
                      <a:pt x="7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1" name="Freeform 168"/>
              <p:cNvSpPr/>
              <p:nvPr/>
            </p:nvSpPr>
            <p:spPr bwMode="auto">
              <a:xfrm>
                <a:off x="7148" y="1316"/>
                <a:ext cx="19" cy="13"/>
              </a:xfrm>
              <a:custGeom>
                <a:avLst/>
                <a:gdLst>
                  <a:gd name="T0" fmla="*/ 0 w 27"/>
                  <a:gd name="T1" fmla="*/ 7 h 18"/>
                  <a:gd name="T2" fmla="*/ 17 w 27"/>
                  <a:gd name="T3" fmla="*/ 9 h 18"/>
                  <a:gd name="T4" fmla="*/ 11 w 27"/>
                  <a:gd name="T5" fmla="*/ 3 h 18"/>
                  <a:gd name="T6" fmla="*/ 26 w 27"/>
                  <a:gd name="T7" fmla="*/ 11 h 18"/>
                  <a:gd name="T8" fmla="*/ 20 w 27"/>
                  <a:gd name="T9" fmla="*/ 18 h 18"/>
                  <a:gd name="T10" fmla="*/ 0 w 27"/>
                  <a:gd name="T1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8">
                    <a:moveTo>
                      <a:pt x="0" y="7"/>
                    </a:moveTo>
                    <a:cubicBezTo>
                      <a:pt x="3" y="2"/>
                      <a:pt x="8" y="9"/>
                      <a:pt x="17" y="9"/>
                    </a:cubicBezTo>
                    <a:cubicBezTo>
                      <a:pt x="18" y="5"/>
                      <a:pt x="16" y="4"/>
                      <a:pt x="11" y="3"/>
                    </a:cubicBezTo>
                    <a:cubicBezTo>
                      <a:pt x="18" y="0"/>
                      <a:pt x="23" y="8"/>
                      <a:pt x="26" y="11"/>
                    </a:cubicBezTo>
                    <a:cubicBezTo>
                      <a:pt x="27" y="16"/>
                      <a:pt x="19" y="13"/>
                      <a:pt x="20" y="18"/>
                    </a:cubicBezTo>
                    <a:cubicBezTo>
                      <a:pt x="10" y="16"/>
                      <a:pt x="7" y="11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2" name="Freeform 169"/>
              <p:cNvSpPr/>
              <p:nvPr/>
            </p:nvSpPr>
            <p:spPr bwMode="auto">
              <a:xfrm>
                <a:off x="7149" y="1542"/>
                <a:ext cx="21" cy="8"/>
              </a:xfrm>
              <a:custGeom>
                <a:avLst/>
                <a:gdLst>
                  <a:gd name="T0" fmla="*/ 0 w 29"/>
                  <a:gd name="T1" fmla="*/ 1 h 11"/>
                  <a:gd name="T2" fmla="*/ 16 w 29"/>
                  <a:gd name="T3" fmla="*/ 3 h 11"/>
                  <a:gd name="T4" fmla="*/ 29 w 29"/>
                  <a:gd name="T5" fmla="*/ 11 h 11"/>
                  <a:gd name="T6" fmla="*/ 16 w 29"/>
                  <a:gd name="T7" fmla="*/ 7 h 11"/>
                  <a:gd name="T8" fmla="*/ 0 w 29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0" y="1"/>
                    </a:moveTo>
                    <a:cubicBezTo>
                      <a:pt x="5" y="0"/>
                      <a:pt x="10" y="1"/>
                      <a:pt x="16" y="3"/>
                    </a:cubicBezTo>
                    <a:cubicBezTo>
                      <a:pt x="21" y="6"/>
                      <a:pt x="26" y="9"/>
                      <a:pt x="29" y="11"/>
                    </a:cubicBezTo>
                    <a:cubicBezTo>
                      <a:pt x="24" y="11"/>
                      <a:pt x="20" y="9"/>
                      <a:pt x="16" y="7"/>
                    </a:cubicBezTo>
                    <a:cubicBezTo>
                      <a:pt x="11" y="4"/>
                      <a:pt x="6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3" name="Freeform 170"/>
              <p:cNvSpPr/>
              <p:nvPr/>
            </p:nvSpPr>
            <p:spPr bwMode="auto">
              <a:xfrm>
                <a:off x="7342" y="1560"/>
                <a:ext cx="11" cy="8"/>
              </a:xfrm>
              <a:custGeom>
                <a:avLst/>
                <a:gdLst>
                  <a:gd name="T0" fmla="*/ 0 w 16"/>
                  <a:gd name="T1" fmla="*/ 4 h 11"/>
                  <a:gd name="T2" fmla="*/ 5 w 16"/>
                  <a:gd name="T3" fmla="*/ 0 h 11"/>
                  <a:gd name="T4" fmla="*/ 11 w 16"/>
                  <a:gd name="T5" fmla="*/ 11 h 11"/>
                  <a:gd name="T6" fmla="*/ 0 w 16"/>
                  <a:gd name="T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1">
                    <a:moveTo>
                      <a:pt x="0" y="4"/>
                    </a:moveTo>
                    <a:cubicBezTo>
                      <a:pt x="1" y="2"/>
                      <a:pt x="4" y="1"/>
                      <a:pt x="5" y="0"/>
                    </a:cubicBezTo>
                    <a:cubicBezTo>
                      <a:pt x="9" y="4"/>
                      <a:pt x="16" y="7"/>
                      <a:pt x="11" y="11"/>
                    </a:cubicBezTo>
                    <a:cubicBezTo>
                      <a:pt x="5" y="10"/>
                      <a:pt x="4" y="7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4" name="Freeform 171"/>
              <p:cNvSpPr/>
              <p:nvPr/>
            </p:nvSpPr>
            <p:spPr bwMode="auto">
              <a:xfrm>
                <a:off x="3519" y="1677"/>
                <a:ext cx="20" cy="9"/>
              </a:xfrm>
              <a:custGeom>
                <a:avLst/>
                <a:gdLst>
                  <a:gd name="T0" fmla="*/ 15 w 29"/>
                  <a:gd name="T1" fmla="*/ 6 h 13"/>
                  <a:gd name="T2" fmla="*/ 4 w 29"/>
                  <a:gd name="T3" fmla="*/ 10 h 13"/>
                  <a:gd name="T4" fmla="*/ 0 w 29"/>
                  <a:gd name="T5" fmla="*/ 7 h 13"/>
                  <a:gd name="T6" fmla="*/ 7 w 29"/>
                  <a:gd name="T7" fmla="*/ 0 h 13"/>
                  <a:gd name="T8" fmla="*/ 15 w 29"/>
                  <a:gd name="T9" fmla="*/ 13 h 13"/>
                  <a:gd name="T10" fmla="*/ 15 w 29"/>
                  <a:gd name="T11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3">
                    <a:moveTo>
                      <a:pt x="15" y="6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4" y="8"/>
                      <a:pt x="3" y="6"/>
                      <a:pt x="0" y="7"/>
                    </a:cubicBezTo>
                    <a:cubicBezTo>
                      <a:pt x="3" y="5"/>
                      <a:pt x="2" y="1"/>
                      <a:pt x="7" y="0"/>
                    </a:cubicBezTo>
                    <a:cubicBezTo>
                      <a:pt x="8" y="7"/>
                      <a:pt x="29" y="5"/>
                      <a:pt x="15" y="13"/>
                    </a:cubicBezTo>
                    <a:cubicBezTo>
                      <a:pt x="16" y="11"/>
                      <a:pt x="16" y="9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5" name="Freeform 172"/>
              <p:cNvSpPr/>
              <p:nvPr/>
            </p:nvSpPr>
            <p:spPr bwMode="auto">
              <a:xfrm>
                <a:off x="3806" y="1677"/>
                <a:ext cx="24" cy="7"/>
              </a:xfrm>
              <a:custGeom>
                <a:avLst/>
                <a:gdLst>
                  <a:gd name="T0" fmla="*/ 0 w 35"/>
                  <a:gd name="T1" fmla="*/ 10 h 10"/>
                  <a:gd name="T2" fmla="*/ 35 w 35"/>
                  <a:gd name="T3" fmla="*/ 3 h 10"/>
                  <a:gd name="T4" fmla="*/ 0 w 35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0">
                    <a:moveTo>
                      <a:pt x="0" y="10"/>
                    </a:moveTo>
                    <a:cubicBezTo>
                      <a:pt x="8" y="4"/>
                      <a:pt x="29" y="0"/>
                      <a:pt x="35" y="3"/>
                    </a:cubicBezTo>
                    <a:cubicBezTo>
                      <a:pt x="27" y="5"/>
                      <a:pt x="12" y="8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6" name="Freeform 173"/>
              <p:cNvSpPr/>
              <p:nvPr/>
            </p:nvSpPr>
            <p:spPr bwMode="auto">
              <a:xfrm>
                <a:off x="3862" y="1634"/>
                <a:ext cx="24" cy="13"/>
              </a:xfrm>
              <a:custGeom>
                <a:avLst/>
                <a:gdLst>
                  <a:gd name="T0" fmla="*/ 23 w 35"/>
                  <a:gd name="T1" fmla="*/ 17 h 18"/>
                  <a:gd name="T2" fmla="*/ 9 w 35"/>
                  <a:gd name="T3" fmla="*/ 18 h 18"/>
                  <a:gd name="T4" fmla="*/ 0 w 35"/>
                  <a:gd name="T5" fmla="*/ 11 h 18"/>
                  <a:gd name="T6" fmla="*/ 18 w 35"/>
                  <a:gd name="T7" fmla="*/ 0 h 18"/>
                  <a:gd name="T8" fmla="*/ 17 w 35"/>
                  <a:gd name="T9" fmla="*/ 13 h 18"/>
                  <a:gd name="T10" fmla="*/ 28 w 35"/>
                  <a:gd name="T11" fmla="*/ 11 h 18"/>
                  <a:gd name="T12" fmla="*/ 23 w 35"/>
                  <a:gd name="T1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8">
                    <a:moveTo>
                      <a:pt x="23" y="17"/>
                    </a:moveTo>
                    <a:cubicBezTo>
                      <a:pt x="18" y="17"/>
                      <a:pt x="16" y="15"/>
                      <a:pt x="9" y="18"/>
                    </a:cubicBezTo>
                    <a:cubicBezTo>
                      <a:pt x="10" y="13"/>
                      <a:pt x="10" y="7"/>
                      <a:pt x="0" y="11"/>
                    </a:cubicBezTo>
                    <a:cubicBezTo>
                      <a:pt x="6" y="8"/>
                      <a:pt x="13" y="4"/>
                      <a:pt x="18" y="0"/>
                    </a:cubicBezTo>
                    <a:cubicBezTo>
                      <a:pt x="17" y="7"/>
                      <a:pt x="28" y="9"/>
                      <a:pt x="17" y="13"/>
                    </a:cubicBezTo>
                    <a:cubicBezTo>
                      <a:pt x="20" y="17"/>
                      <a:pt x="23" y="13"/>
                      <a:pt x="28" y="11"/>
                    </a:cubicBezTo>
                    <a:cubicBezTo>
                      <a:pt x="35" y="11"/>
                      <a:pt x="19" y="14"/>
                      <a:pt x="2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7" name="Freeform 174"/>
              <p:cNvSpPr/>
              <p:nvPr/>
            </p:nvSpPr>
            <p:spPr bwMode="auto">
              <a:xfrm>
                <a:off x="3962" y="1656"/>
                <a:ext cx="15" cy="11"/>
              </a:xfrm>
              <a:custGeom>
                <a:avLst/>
                <a:gdLst>
                  <a:gd name="T0" fmla="*/ 4 w 21"/>
                  <a:gd name="T1" fmla="*/ 15 h 15"/>
                  <a:gd name="T2" fmla="*/ 21 w 21"/>
                  <a:gd name="T3" fmla="*/ 6 h 15"/>
                  <a:gd name="T4" fmla="*/ 4 w 21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5">
                    <a:moveTo>
                      <a:pt x="4" y="15"/>
                    </a:moveTo>
                    <a:cubicBezTo>
                      <a:pt x="0" y="7"/>
                      <a:pt x="18" y="0"/>
                      <a:pt x="21" y="6"/>
                    </a:cubicBezTo>
                    <a:cubicBezTo>
                      <a:pt x="3" y="8"/>
                      <a:pt x="13" y="9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8" name="Freeform 175"/>
              <p:cNvSpPr/>
              <p:nvPr/>
            </p:nvSpPr>
            <p:spPr bwMode="auto">
              <a:xfrm>
                <a:off x="3964" y="1625"/>
                <a:ext cx="11" cy="4"/>
              </a:xfrm>
              <a:custGeom>
                <a:avLst/>
                <a:gdLst>
                  <a:gd name="T0" fmla="*/ 16 w 17"/>
                  <a:gd name="T1" fmla="*/ 0 h 6"/>
                  <a:gd name="T2" fmla="*/ 0 w 17"/>
                  <a:gd name="T3" fmla="*/ 5 h 6"/>
                  <a:gd name="T4" fmla="*/ 3 w 17"/>
                  <a:gd name="T5" fmla="*/ 0 h 6"/>
                  <a:gd name="T6" fmla="*/ 16 w 1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6">
                    <a:moveTo>
                      <a:pt x="16" y="0"/>
                    </a:moveTo>
                    <a:cubicBezTo>
                      <a:pt x="17" y="4"/>
                      <a:pt x="3" y="6"/>
                      <a:pt x="0" y="5"/>
                    </a:cubicBezTo>
                    <a:cubicBezTo>
                      <a:pt x="0" y="3"/>
                      <a:pt x="3" y="2"/>
                      <a:pt x="3" y="0"/>
                    </a:cubicBezTo>
                    <a:cubicBezTo>
                      <a:pt x="4" y="3"/>
                      <a:pt x="7" y="4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9" name="Freeform 176"/>
              <p:cNvSpPr>
                <a:spLocks noEditPoints="1"/>
              </p:cNvSpPr>
              <p:nvPr/>
            </p:nvSpPr>
            <p:spPr bwMode="auto">
              <a:xfrm>
                <a:off x="4166" y="979"/>
                <a:ext cx="3063" cy="644"/>
              </a:xfrm>
              <a:custGeom>
                <a:avLst/>
                <a:gdLst>
                  <a:gd name="T0" fmla="*/ 588 w 4415"/>
                  <a:gd name="T1" fmla="*/ 870 h 927"/>
                  <a:gd name="T2" fmla="*/ 1347 w 4415"/>
                  <a:gd name="T3" fmla="*/ 782 h 927"/>
                  <a:gd name="T4" fmla="*/ 1335 w 4415"/>
                  <a:gd name="T5" fmla="*/ 827 h 927"/>
                  <a:gd name="T6" fmla="*/ 1896 w 4415"/>
                  <a:gd name="T7" fmla="*/ 756 h 927"/>
                  <a:gd name="T8" fmla="*/ 2463 w 4415"/>
                  <a:gd name="T9" fmla="*/ 726 h 927"/>
                  <a:gd name="T10" fmla="*/ 2681 w 4415"/>
                  <a:gd name="T11" fmla="*/ 715 h 927"/>
                  <a:gd name="T12" fmla="*/ 2977 w 4415"/>
                  <a:gd name="T13" fmla="*/ 753 h 927"/>
                  <a:gd name="T14" fmla="*/ 2809 w 4415"/>
                  <a:gd name="T15" fmla="*/ 779 h 927"/>
                  <a:gd name="T16" fmla="*/ 2916 w 4415"/>
                  <a:gd name="T17" fmla="*/ 810 h 927"/>
                  <a:gd name="T18" fmla="*/ 3212 w 4415"/>
                  <a:gd name="T19" fmla="*/ 802 h 927"/>
                  <a:gd name="T20" fmla="*/ 3693 w 4415"/>
                  <a:gd name="T21" fmla="*/ 826 h 927"/>
                  <a:gd name="T22" fmla="*/ 4031 w 4415"/>
                  <a:gd name="T23" fmla="*/ 777 h 927"/>
                  <a:gd name="T24" fmla="*/ 4309 w 4415"/>
                  <a:gd name="T25" fmla="*/ 761 h 927"/>
                  <a:gd name="T26" fmla="*/ 4415 w 4415"/>
                  <a:gd name="T27" fmla="*/ 571 h 927"/>
                  <a:gd name="T28" fmla="*/ 3852 w 4415"/>
                  <a:gd name="T29" fmla="*/ 444 h 927"/>
                  <a:gd name="T30" fmla="*/ 4196 w 4415"/>
                  <a:gd name="T31" fmla="*/ 344 h 927"/>
                  <a:gd name="T32" fmla="*/ 3805 w 4415"/>
                  <a:gd name="T33" fmla="*/ 229 h 927"/>
                  <a:gd name="T34" fmla="*/ 3586 w 4415"/>
                  <a:gd name="T35" fmla="*/ 191 h 927"/>
                  <a:gd name="T36" fmla="*/ 3792 w 4415"/>
                  <a:gd name="T37" fmla="*/ 178 h 927"/>
                  <a:gd name="T38" fmla="*/ 3434 w 4415"/>
                  <a:gd name="T39" fmla="*/ 103 h 927"/>
                  <a:gd name="T40" fmla="*/ 3674 w 4415"/>
                  <a:gd name="T41" fmla="*/ 77 h 927"/>
                  <a:gd name="T42" fmla="*/ 3468 w 4415"/>
                  <a:gd name="T43" fmla="*/ 47 h 927"/>
                  <a:gd name="T44" fmla="*/ 3679 w 4415"/>
                  <a:gd name="T45" fmla="*/ 41 h 927"/>
                  <a:gd name="T46" fmla="*/ 3309 w 4415"/>
                  <a:gd name="T47" fmla="*/ 0 h 927"/>
                  <a:gd name="T48" fmla="*/ 2768 w 4415"/>
                  <a:gd name="T49" fmla="*/ 6 h 927"/>
                  <a:gd name="T50" fmla="*/ 2417 w 4415"/>
                  <a:gd name="T51" fmla="*/ 32 h 927"/>
                  <a:gd name="T52" fmla="*/ 2135 w 4415"/>
                  <a:gd name="T53" fmla="*/ 61 h 927"/>
                  <a:gd name="T54" fmla="*/ 1499 w 4415"/>
                  <a:gd name="T55" fmla="*/ 153 h 927"/>
                  <a:gd name="T56" fmla="*/ 1411 w 4415"/>
                  <a:gd name="T57" fmla="*/ 181 h 927"/>
                  <a:gd name="T58" fmla="*/ 2004 w 4415"/>
                  <a:gd name="T59" fmla="*/ 112 h 927"/>
                  <a:gd name="T60" fmla="*/ 1735 w 4415"/>
                  <a:gd name="T61" fmla="*/ 155 h 927"/>
                  <a:gd name="T62" fmla="*/ 1447 w 4415"/>
                  <a:gd name="T63" fmla="*/ 227 h 927"/>
                  <a:gd name="T64" fmla="*/ 888 w 4415"/>
                  <a:gd name="T65" fmla="*/ 328 h 927"/>
                  <a:gd name="T66" fmla="*/ 864 w 4415"/>
                  <a:gd name="T67" fmla="*/ 404 h 927"/>
                  <a:gd name="T68" fmla="*/ 902 w 4415"/>
                  <a:gd name="T69" fmla="*/ 494 h 927"/>
                  <a:gd name="T70" fmla="*/ 1415 w 4415"/>
                  <a:gd name="T71" fmla="*/ 448 h 927"/>
                  <a:gd name="T72" fmla="*/ 812 w 4415"/>
                  <a:gd name="T73" fmla="*/ 592 h 927"/>
                  <a:gd name="T74" fmla="*/ 797 w 4415"/>
                  <a:gd name="T75" fmla="*/ 599 h 927"/>
                  <a:gd name="T76" fmla="*/ 820 w 4415"/>
                  <a:gd name="T77" fmla="*/ 616 h 927"/>
                  <a:gd name="T78" fmla="*/ 106 w 4415"/>
                  <a:gd name="T79" fmla="*/ 826 h 927"/>
                  <a:gd name="T80" fmla="*/ 1407 w 4415"/>
                  <a:gd name="T81" fmla="*/ 165 h 927"/>
                  <a:gd name="T82" fmla="*/ 108 w 4415"/>
                  <a:gd name="T83" fmla="*/ 845 h 927"/>
                  <a:gd name="T84" fmla="*/ 1501 w 4415"/>
                  <a:gd name="T85" fmla="*/ 514 h 927"/>
                  <a:gd name="T86" fmla="*/ 1913 w 4415"/>
                  <a:gd name="T87" fmla="*/ 456 h 927"/>
                  <a:gd name="T88" fmla="*/ 1538 w 4415"/>
                  <a:gd name="T89" fmla="*/ 508 h 927"/>
                  <a:gd name="T90" fmla="*/ 1126 w 4415"/>
                  <a:gd name="T91" fmla="*/ 562 h 927"/>
                  <a:gd name="T92" fmla="*/ 1589 w 4415"/>
                  <a:gd name="T93" fmla="*/ 463 h 927"/>
                  <a:gd name="T94" fmla="*/ 1765 w 4415"/>
                  <a:gd name="T95" fmla="*/ 173 h 927"/>
                  <a:gd name="T96" fmla="*/ 1924 w 4415"/>
                  <a:gd name="T97" fmla="*/ 452 h 927"/>
                  <a:gd name="T98" fmla="*/ 2127 w 4415"/>
                  <a:gd name="T99" fmla="*/ 90 h 927"/>
                  <a:gd name="T100" fmla="*/ 2244 w 4415"/>
                  <a:gd name="T101" fmla="*/ 38 h 927"/>
                  <a:gd name="T102" fmla="*/ 2565 w 4415"/>
                  <a:gd name="T103" fmla="*/ 744 h 927"/>
                  <a:gd name="T104" fmla="*/ 2559 w 4415"/>
                  <a:gd name="T105" fmla="*/ 16 h 927"/>
                  <a:gd name="T106" fmla="*/ 2686 w 4415"/>
                  <a:gd name="T107" fmla="*/ 48 h 927"/>
                  <a:gd name="T108" fmla="*/ 2939 w 4415"/>
                  <a:gd name="T109" fmla="*/ 86 h 927"/>
                  <a:gd name="T110" fmla="*/ 3017 w 4415"/>
                  <a:gd name="T111" fmla="*/ 739 h 927"/>
                  <a:gd name="T112" fmla="*/ 3097 w 4415"/>
                  <a:gd name="T113" fmla="*/ 730 h 927"/>
                  <a:gd name="T114" fmla="*/ 3095 w 4415"/>
                  <a:gd name="T115" fmla="*/ 106 h 927"/>
                  <a:gd name="T116" fmla="*/ 3158 w 4415"/>
                  <a:gd name="T117" fmla="*/ 76 h 927"/>
                  <a:gd name="T118" fmla="*/ 3280 w 4415"/>
                  <a:gd name="T119" fmla="*/ 197 h 927"/>
                  <a:gd name="T120" fmla="*/ 3326 w 4415"/>
                  <a:gd name="T121" fmla="*/ 60 h 927"/>
                  <a:gd name="T122" fmla="*/ 3655 w 4415"/>
                  <a:gd name="T123" fmla="*/ 92 h 927"/>
                  <a:gd name="T124" fmla="*/ 4012 w 4415"/>
                  <a:gd name="T125" fmla="*/ 248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415" h="927">
                    <a:moveTo>
                      <a:pt x="6" y="927"/>
                    </a:moveTo>
                    <a:cubicBezTo>
                      <a:pt x="25" y="926"/>
                      <a:pt x="51" y="922"/>
                      <a:pt x="64" y="916"/>
                    </a:cubicBezTo>
                    <a:cubicBezTo>
                      <a:pt x="74" y="925"/>
                      <a:pt x="107" y="904"/>
                      <a:pt x="114" y="918"/>
                    </a:cubicBezTo>
                    <a:cubicBezTo>
                      <a:pt x="123" y="917"/>
                      <a:pt x="116" y="909"/>
                      <a:pt x="126" y="908"/>
                    </a:cubicBezTo>
                    <a:cubicBezTo>
                      <a:pt x="133" y="909"/>
                      <a:pt x="139" y="911"/>
                      <a:pt x="146" y="911"/>
                    </a:cubicBezTo>
                    <a:cubicBezTo>
                      <a:pt x="151" y="905"/>
                      <a:pt x="165" y="905"/>
                      <a:pt x="169" y="909"/>
                    </a:cubicBezTo>
                    <a:cubicBezTo>
                      <a:pt x="166" y="910"/>
                      <a:pt x="167" y="912"/>
                      <a:pt x="165" y="913"/>
                    </a:cubicBezTo>
                    <a:cubicBezTo>
                      <a:pt x="156" y="910"/>
                      <a:pt x="134" y="916"/>
                      <a:pt x="126" y="922"/>
                    </a:cubicBezTo>
                    <a:cubicBezTo>
                      <a:pt x="142" y="918"/>
                      <a:pt x="163" y="917"/>
                      <a:pt x="176" y="911"/>
                    </a:cubicBezTo>
                    <a:cubicBezTo>
                      <a:pt x="173" y="911"/>
                      <a:pt x="170" y="912"/>
                      <a:pt x="169" y="911"/>
                    </a:cubicBezTo>
                    <a:cubicBezTo>
                      <a:pt x="175" y="910"/>
                      <a:pt x="175" y="906"/>
                      <a:pt x="181" y="905"/>
                    </a:cubicBezTo>
                    <a:cubicBezTo>
                      <a:pt x="183" y="908"/>
                      <a:pt x="176" y="911"/>
                      <a:pt x="184" y="909"/>
                    </a:cubicBezTo>
                    <a:cubicBezTo>
                      <a:pt x="187" y="907"/>
                      <a:pt x="188" y="904"/>
                      <a:pt x="192" y="903"/>
                    </a:cubicBezTo>
                    <a:cubicBezTo>
                      <a:pt x="207" y="904"/>
                      <a:pt x="229" y="901"/>
                      <a:pt x="242" y="895"/>
                    </a:cubicBezTo>
                    <a:cubicBezTo>
                      <a:pt x="253" y="898"/>
                      <a:pt x="268" y="894"/>
                      <a:pt x="281" y="891"/>
                    </a:cubicBezTo>
                    <a:cubicBezTo>
                      <a:pt x="294" y="889"/>
                      <a:pt x="306" y="887"/>
                      <a:pt x="309" y="896"/>
                    </a:cubicBezTo>
                    <a:cubicBezTo>
                      <a:pt x="326" y="890"/>
                      <a:pt x="344" y="886"/>
                      <a:pt x="362" y="889"/>
                    </a:cubicBezTo>
                    <a:cubicBezTo>
                      <a:pt x="366" y="888"/>
                      <a:pt x="362" y="884"/>
                      <a:pt x="367" y="883"/>
                    </a:cubicBezTo>
                    <a:cubicBezTo>
                      <a:pt x="386" y="888"/>
                      <a:pt x="410" y="871"/>
                      <a:pt x="432" y="870"/>
                    </a:cubicBezTo>
                    <a:cubicBezTo>
                      <a:pt x="432" y="876"/>
                      <a:pt x="410" y="873"/>
                      <a:pt x="418" y="879"/>
                    </a:cubicBezTo>
                    <a:cubicBezTo>
                      <a:pt x="447" y="867"/>
                      <a:pt x="475" y="874"/>
                      <a:pt x="499" y="869"/>
                    </a:cubicBezTo>
                    <a:cubicBezTo>
                      <a:pt x="499" y="872"/>
                      <a:pt x="489" y="872"/>
                      <a:pt x="491" y="876"/>
                    </a:cubicBezTo>
                    <a:cubicBezTo>
                      <a:pt x="498" y="875"/>
                      <a:pt x="513" y="875"/>
                      <a:pt x="521" y="871"/>
                    </a:cubicBezTo>
                    <a:cubicBezTo>
                      <a:pt x="522" y="873"/>
                      <a:pt x="525" y="873"/>
                      <a:pt x="525" y="876"/>
                    </a:cubicBezTo>
                    <a:cubicBezTo>
                      <a:pt x="540" y="870"/>
                      <a:pt x="555" y="873"/>
                      <a:pt x="573" y="873"/>
                    </a:cubicBezTo>
                    <a:cubicBezTo>
                      <a:pt x="576" y="869"/>
                      <a:pt x="567" y="869"/>
                      <a:pt x="572" y="867"/>
                    </a:cubicBezTo>
                    <a:cubicBezTo>
                      <a:pt x="576" y="867"/>
                      <a:pt x="581" y="866"/>
                      <a:pt x="585" y="865"/>
                    </a:cubicBezTo>
                    <a:cubicBezTo>
                      <a:pt x="583" y="867"/>
                      <a:pt x="583" y="871"/>
                      <a:pt x="588" y="870"/>
                    </a:cubicBezTo>
                    <a:cubicBezTo>
                      <a:pt x="606" y="865"/>
                      <a:pt x="630" y="864"/>
                      <a:pt x="646" y="855"/>
                    </a:cubicBezTo>
                    <a:cubicBezTo>
                      <a:pt x="640" y="862"/>
                      <a:pt x="652" y="856"/>
                      <a:pt x="652" y="856"/>
                    </a:cubicBezTo>
                    <a:cubicBezTo>
                      <a:pt x="653" y="856"/>
                      <a:pt x="653" y="858"/>
                      <a:pt x="653" y="858"/>
                    </a:cubicBezTo>
                    <a:cubicBezTo>
                      <a:pt x="662" y="859"/>
                      <a:pt x="672" y="857"/>
                      <a:pt x="683" y="855"/>
                    </a:cubicBezTo>
                    <a:cubicBezTo>
                      <a:pt x="694" y="853"/>
                      <a:pt x="706" y="850"/>
                      <a:pt x="717" y="848"/>
                    </a:cubicBezTo>
                    <a:cubicBezTo>
                      <a:pt x="739" y="842"/>
                      <a:pt x="760" y="837"/>
                      <a:pt x="768" y="840"/>
                    </a:cubicBezTo>
                    <a:cubicBezTo>
                      <a:pt x="764" y="838"/>
                      <a:pt x="776" y="830"/>
                      <a:pt x="785" y="833"/>
                    </a:cubicBezTo>
                    <a:cubicBezTo>
                      <a:pt x="787" y="837"/>
                      <a:pt x="781" y="837"/>
                      <a:pt x="781" y="840"/>
                    </a:cubicBezTo>
                    <a:cubicBezTo>
                      <a:pt x="807" y="834"/>
                      <a:pt x="835" y="830"/>
                      <a:pt x="863" y="825"/>
                    </a:cubicBezTo>
                    <a:cubicBezTo>
                      <a:pt x="892" y="821"/>
                      <a:pt x="922" y="817"/>
                      <a:pt x="953" y="812"/>
                    </a:cubicBezTo>
                    <a:cubicBezTo>
                      <a:pt x="951" y="812"/>
                      <a:pt x="948" y="813"/>
                      <a:pt x="948" y="812"/>
                    </a:cubicBezTo>
                    <a:cubicBezTo>
                      <a:pt x="977" y="809"/>
                      <a:pt x="990" y="811"/>
                      <a:pt x="1014" y="805"/>
                    </a:cubicBezTo>
                    <a:cubicBezTo>
                      <a:pt x="1036" y="804"/>
                      <a:pt x="1076" y="796"/>
                      <a:pt x="1088" y="795"/>
                    </a:cubicBezTo>
                    <a:cubicBezTo>
                      <a:pt x="1086" y="794"/>
                      <a:pt x="1075" y="794"/>
                      <a:pt x="1081" y="792"/>
                    </a:cubicBezTo>
                    <a:cubicBezTo>
                      <a:pt x="1106" y="798"/>
                      <a:pt x="1126" y="795"/>
                      <a:pt x="1159" y="790"/>
                    </a:cubicBezTo>
                    <a:cubicBezTo>
                      <a:pt x="1162" y="796"/>
                      <a:pt x="1186" y="793"/>
                      <a:pt x="1185" y="786"/>
                    </a:cubicBezTo>
                    <a:cubicBezTo>
                      <a:pt x="1178" y="786"/>
                      <a:pt x="1174" y="788"/>
                      <a:pt x="1172" y="791"/>
                    </a:cubicBezTo>
                    <a:cubicBezTo>
                      <a:pt x="1169" y="789"/>
                      <a:pt x="1161" y="792"/>
                      <a:pt x="1163" y="786"/>
                    </a:cubicBezTo>
                    <a:cubicBezTo>
                      <a:pt x="1174" y="785"/>
                      <a:pt x="1208" y="778"/>
                      <a:pt x="1192" y="787"/>
                    </a:cubicBezTo>
                    <a:cubicBezTo>
                      <a:pt x="1225" y="777"/>
                      <a:pt x="1237" y="786"/>
                      <a:pt x="1266" y="778"/>
                    </a:cubicBezTo>
                    <a:cubicBezTo>
                      <a:pt x="1270" y="784"/>
                      <a:pt x="1281" y="783"/>
                      <a:pt x="1292" y="782"/>
                    </a:cubicBezTo>
                    <a:cubicBezTo>
                      <a:pt x="1303" y="780"/>
                      <a:pt x="1312" y="778"/>
                      <a:pt x="1311" y="782"/>
                    </a:cubicBezTo>
                    <a:cubicBezTo>
                      <a:pt x="1319" y="778"/>
                      <a:pt x="1331" y="777"/>
                      <a:pt x="1340" y="781"/>
                    </a:cubicBezTo>
                    <a:cubicBezTo>
                      <a:pt x="1322" y="787"/>
                      <a:pt x="1308" y="786"/>
                      <a:pt x="1297" y="791"/>
                    </a:cubicBezTo>
                    <a:cubicBezTo>
                      <a:pt x="1304" y="790"/>
                      <a:pt x="1310" y="789"/>
                      <a:pt x="1313" y="792"/>
                    </a:cubicBezTo>
                    <a:cubicBezTo>
                      <a:pt x="1322" y="786"/>
                      <a:pt x="1332" y="786"/>
                      <a:pt x="1341" y="789"/>
                    </a:cubicBezTo>
                    <a:cubicBezTo>
                      <a:pt x="1340" y="782"/>
                      <a:pt x="1350" y="787"/>
                      <a:pt x="1352" y="787"/>
                    </a:cubicBezTo>
                    <a:cubicBezTo>
                      <a:pt x="1354" y="782"/>
                      <a:pt x="1345" y="787"/>
                      <a:pt x="1347" y="782"/>
                    </a:cubicBezTo>
                    <a:cubicBezTo>
                      <a:pt x="1361" y="778"/>
                      <a:pt x="1378" y="778"/>
                      <a:pt x="1393" y="781"/>
                    </a:cubicBezTo>
                    <a:cubicBezTo>
                      <a:pt x="1389" y="781"/>
                      <a:pt x="1386" y="782"/>
                      <a:pt x="1385" y="785"/>
                    </a:cubicBezTo>
                    <a:cubicBezTo>
                      <a:pt x="1397" y="781"/>
                      <a:pt x="1412" y="787"/>
                      <a:pt x="1413" y="778"/>
                    </a:cubicBezTo>
                    <a:cubicBezTo>
                      <a:pt x="1408" y="778"/>
                      <a:pt x="1399" y="782"/>
                      <a:pt x="1398" y="779"/>
                    </a:cubicBezTo>
                    <a:cubicBezTo>
                      <a:pt x="1413" y="774"/>
                      <a:pt x="1425" y="775"/>
                      <a:pt x="1435" y="777"/>
                    </a:cubicBezTo>
                    <a:cubicBezTo>
                      <a:pt x="1432" y="777"/>
                      <a:pt x="1419" y="779"/>
                      <a:pt x="1427" y="779"/>
                    </a:cubicBezTo>
                    <a:cubicBezTo>
                      <a:pt x="1437" y="779"/>
                      <a:pt x="1440" y="776"/>
                      <a:pt x="1446" y="774"/>
                    </a:cubicBezTo>
                    <a:cubicBezTo>
                      <a:pt x="1469" y="782"/>
                      <a:pt x="1485" y="776"/>
                      <a:pt x="1509" y="777"/>
                    </a:cubicBezTo>
                    <a:cubicBezTo>
                      <a:pt x="1511" y="771"/>
                      <a:pt x="1524" y="771"/>
                      <a:pt x="1534" y="769"/>
                    </a:cubicBezTo>
                    <a:cubicBezTo>
                      <a:pt x="1534" y="771"/>
                      <a:pt x="1536" y="772"/>
                      <a:pt x="1537" y="773"/>
                    </a:cubicBezTo>
                    <a:cubicBezTo>
                      <a:pt x="1538" y="777"/>
                      <a:pt x="1529" y="775"/>
                      <a:pt x="1531" y="780"/>
                    </a:cubicBezTo>
                    <a:cubicBezTo>
                      <a:pt x="1540" y="779"/>
                      <a:pt x="1560" y="775"/>
                      <a:pt x="1573" y="779"/>
                    </a:cubicBezTo>
                    <a:cubicBezTo>
                      <a:pt x="1579" y="776"/>
                      <a:pt x="1605" y="769"/>
                      <a:pt x="1609" y="778"/>
                    </a:cubicBezTo>
                    <a:cubicBezTo>
                      <a:pt x="1594" y="781"/>
                      <a:pt x="1581" y="784"/>
                      <a:pt x="1572" y="782"/>
                    </a:cubicBezTo>
                    <a:cubicBezTo>
                      <a:pt x="1570" y="788"/>
                      <a:pt x="1526" y="785"/>
                      <a:pt x="1531" y="793"/>
                    </a:cubicBezTo>
                    <a:cubicBezTo>
                      <a:pt x="1529" y="791"/>
                      <a:pt x="1527" y="789"/>
                      <a:pt x="1521" y="790"/>
                    </a:cubicBezTo>
                    <a:cubicBezTo>
                      <a:pt x="1519" y="792"/>
                      <a:pt x="1512" y="795"/>
                      <a:pt x="1507" y="800"/>
                    </a:cubicBezTo>
                    <a:cubicBezTo>
                      <a:pt x="1507" y="790"/>
                      <a:pt x="1495" y="806"/>
                      <a:pt x="1491" y="797"/>
                    </a:cubicBezTo>
                    <a:cubicBezTo>
                      <a:pt x="1484" y="797"/>
                      <a:pt x="1487" y="802"/>
                      <a:pt x="1483" y="803"/>
                    </a:cubicBezTo>
                    <a:cubicBezTo>
                      <a:pt x="1477" y="802"/>
                      <a:pt x="1474" y="799"/>
                      <a:pt x="1467" y="799"/>
                    </a:cubicBezTo>
                    <a:cubicBezTo>
                      <a:pt x="1419" y="816"/>
                      <a:pt x="1361" y="810"/>
                      <a:pt x="1312" y="820"/>
                    </a:cubicBezTo>
                    <a:cubicBezTo>
                      <a:pt x="1323" y="820"/>
                      <a:pt x="1337" y="818"/>
                      <a:pt x="1344" y="822"/>
                    </a:cubicBezTo>
                    <a:cubicBezTo>
                      <a:pt x="1340" y="822"/>
                      <a:pt x="1332" y="819"/>
                      <a:pt x="1330" y="823"/>
                    </a:cubicBezTo>
                    <a:cubicBezTo>
                      <a:pt x="1334" y="824"/>
                      <a:pt x="1341" y="822"/>
                      <a:pt x="1344" y="824"/>
                    </a:cubicBezTo>
                    <a:cubicBezTo>
                      <a:pt x="1332" y="828"/>
                      <a:pt x="1324" y="822"/>
                      <a:pt x="1319" y="825"/>
                    </a:cubicBezTo>
                    <a:cubicBezTo>
                      <a:pt x="1332" y="824"/>
                      <a:pt x="1320" y="830"/>
                      <a:pt x="1320" y="830"/>
                    </a:cubicBezTo>
                    <a:cubicBezTo>
                      <a:pt x="1325" y="832"/>
                      <a:pt x="1331" y="828"/>
                      <a:pt x="1338" y="832"/>
                    </a:cubicBezTo>
                    <a:cubicBezTo>
                      <a:pt x="1338" y="830"/>
                      <a:pt x="1335" y="830"/>
                      <a:pt x="1335" y="827"/>
                    </a:cubicBezTo>
                    <a:cubicBezTo>
                      <a:pt x="1340" y="827"/>
                      <a:pt x="1340" y="830"/>
                      <a:pt x="1345" y="830"/>
                    </a:cubicBezTo>
                    <a:cubicBezTo>
                      <a:pt x="1373" y="812"/>
                      <a:pt x="1422" y="819"/>
                      <a:pt x="1457" y="807"/>
                    </a:cubicBezTo>
                    <a:cubicBezTo>
                      <a:pt x="1460" y="815"/>
                      <a:pt x="1467" y="810"/>
                      <a:pt x="1466" y="806"/>
                    </a:cubicBezTo>
                    <a:cubicBezTo>
                      <a:pt x="1476" y="807"/>
                      <a:pt x="1478" y="810"/>
                      <a:pt x="1482" y="813"/>
                    </a:cubicBezTo>
                    <a:cubicBezTo>
                      <a:pt x="1490" y="802"/>
                      <a:pt x="1518" y="810"/>
                      <a:pt x="1530" y="802"/>
                    </a:cubicBezTo>
                    <a:cubicBezTo>
                      <a:pt x="1544" y="809"/>
                      <a:pt x="1574" y="795"/>
                      <a:pt x="1589" y="795"/>
                    </a:cubicBezTo>
                    <a:cubicBezTo>
                      <a:pt x="1587" y="795"/>
                      <a:pt x="1586" y="794"/>
                      <a:pt x="1586" y="792"/>
                    </a:cubicBezTo>
                    <a:cubicBezTo>
                      <a:pt x="1594" y="791"/>
                      <a:pt x="1598" y="789"/>
                      <a:pt x="1604" y="792"/>
                    </a:cubicBezTo>
                    <a:cubicBezTo>
                      <a:pt x="1599" y="796"/>
                      <a:pt x="1600" y="790"/>
                      <a:pt x="1593" y="792"/>
                    </a:cubicBezTo>
                    <a:cubicBezTo>
                      <a:pt x="1610" y="800"/>
                      <a:pt x="1634" y="789"/>
                      <a:pt x="1657" y="790"/>
                    </a:cubicBezTo>
                    <a:cubicBezTo>
                      <a:pt x="1660" y="788"/>
                      <a:pt x="1665" y="786"/>
                      <a:pt x="1670" y="784"/>
                    </a:cubicBezTo>
                    <a:cubicBezTo>
                      <a:pt x="1674" y="788"/>
                      <a:pt x="1686" y="785"/>
                      <a:pt x="1696" y="784"/>
                    </a:cubicBezTo>
                    <a:cubicBezTo>
                      <a:pt x="1698" y="780"/>
                      <a:pt x="1701" y="777"/>
                      <a:pt x="1711" y="777"/>
                    </a:cubicBezTo>
                    <a:cubicBezTo>
                      <a:pt x="1699" y="768"/>
                      <a:pt x="1678" y="773"/>
                      <a:pt x="1664" y="776"/>
                    </a:cubicBezTo>
                    <a:cubicBezTo>
                      <a:pt x="1671" y="770"/>
                      <a:pt x="1659" y="770"/>
                      <a:pt x="1667" y="766"/>
                    </a:cubicBezTo>
                    <a:cubicBezTo>
                      <a:pt x="1675" y="773"/>
                      <a:pt x="1709" y="763"/>
                      <a:pt x="1719" y="764"/>
                    </a:cubicBezTo>
                    <a:cubicBezTo>
                      <a:pt x="1714" y="764"/>
                      <a:pt x="1709" y="765"/>
                      <a:pt x="1709" y="761"/>
                    </a:cubicBezTo>
                    <a:cubicBezTo>
                      <a:pt x="1716" y="760"/>
                      <a:pt x="1728" y="755"/>
                      <a:pt x="1733" y="759"/>
                    </a:cubicBezTo>
                    <a:cubicBezTo>
                      <a:pt x="1722" y="759"/>
                      <a:pt x="1725" y="765"/>
                      <a:pt x="1718" y="760"/>
                    </a:cubicBezTo>
                    <a:cubicBezTo>
                      <a:pt x="1723" y="764"/>
                      <a:pt x="1728" y="767"/>
                      <a:pt x="1737" y="768"/>
                    </a:cubicBezTo>
                    <a:cubicBezTo>
                      <a:pt x="1738" y="764"/>
                      <a:pt x="1729" y="767"/>
                      <a:pt x="1732" y="762"/>
                    </a:cubicBezTo>
                    <a:cubicBezTo>
                      <a:pt x="1734" y="761"/>
                      <a:pt x="1734" y="760"/>
                      <a:pt x="1736" y="760"/>
                    </a:cubicBezTo>
                    <a:cubicBezTo>
                      <a:pt x="1739" y="763"/>
                      <a:pt x="1760" y="759"/>
                      <a:pt x="1754" y="765"/>
                    </a:cubicBezTo>
                    <a:cubicBezTo>
                      <a:pt x="1770" y="761"/>
                      <a:pt x="1794" y="760"/>
                      <a:pt x="1801" y="767"/>
                    </a:cubicBezTo>
                    <a:cubicBezTo>
                      <a:pt x="1828" y="761"/>
                      <a:pt x="1848" y="755"/>
                      <a:pt x="1876" y="755"/>
                    </a:cubicBezTo>
                    <a:cubicBezTo>
                      <a:pt x="1876" y="757"/>
                      <a:pt x="1875" y="761"/>
                      <a:pt x="1878" y="761"/>
                    </a:cubicBezTo>
                    <a:cubicBezTo>
                      <a:pt x="1880" y="757"/>
                      <a:pt x="1886" y="756"/>
                      <a:pt x="1889" y="754"/>
                    </a:cubicBezTo>
                    <a:cubicBezTo>
                      <a:pt x="1890" y="759"/>
                      <a:pt x="1895" y="753"/>
                      <a:pt x="1896" y="756"/>
                    </a:cubicBezTo>
                    <a:cubicBezTo>
                      <a:pt x="1893" y="757"/>
                      <a:pt x="1894" y="759"/>
                      <a:pt x="1892" y="761"/>
                    </a:cubicBezTo>
                    <a:cubicBezTo>
                      <a:pt x="1897" y="760"/>
                      <a:pt x="1900" y="760"/>
                      <a:pt x="1903" y="761"/>
                    </a:cubicBezTo>
                    <a:cubicBezTo>
                      <a:pt x="1904" y="757"/>
                      <a:pt x="1895" y="760"/>
                      <a:pt x="1898" y="754"/>
                    </a:cubicBezTo>
                    <a:cubicBezTo>
                      <a:pt x="1903" y="754"/>
                      <a:pt x="1904" y="751"/>
                      <a:pt x="1908" y="750"/>
                    </a:cubicBezTo>
                    <a:cubicBezTo>
                      <a:pt x="1918" y="755"/>
                      <a:pt x="1930" y="744"/>
                      <a:pt x="1946" y="748"/>
                    </a:cubicBezTo>
                    <a:cubicBezTo>
                      <a:pt x="1946" y="750"/>
                      <a:pt x="1943" y="751"/>
                      <a:pt x="1945" y="754"/>
                    </a:cubicBezTo>
                    <a:cubicBezTo>
                      <a:pt x="1953" y="753"/>
                      <a:pt x="1952" y="747"/>
                      <a:pt x="1959" y="746"/>
                    </a:cubicBezTo>
                    <a:cubicBezTo>
                      <a:pt x="1959" y="748"/>
                      <a:pt x="1956" y="748"/>
                      <a:pt x="1955" y="750"/>
                    </a:cubicBezTo>
                    <a:cubicBezTo>
                      <a:pt x="1965" y="739"/>
                      <a:pt x="1992" y="748"/>
                      <a:pt x="2000" y="747"/>
                    </a:cubicBezTo>
                    <a:cubicBezTo>
                      <a:pt x="1997" y="747"/>
                      <a:pt x="1994" y="746"/>
                      <a:pt x="1997" y="745"/>
                    </a:cubicBezTo>
                    <a:cubicBezTo>
                      <a:pt x="2033" y="744"/>
                      <a:pt x="2063" y="738"/>
                      <a:pt x="2096" y="735"/>
                    </a:cubicBezTo>
                    <a:cubicBezTo>
                      <a:pt x="2097" y="737"/>
                      <a:pt x="2093" y="738"/>
                      <a:pt x="2097" y="738"/>
                    </a:cubicBezTo>
                    <a:cubicBezTo>
                      <a:pt x="2111" y="735"/>
                      <a:pt x="2187" y="713"/>
                      <a:pt x="2174" y="731"/>
                    </a:cubicBezTo>
                    <a:cubicBezTo>
                      <a:pt x="2176" y="731"/>
                      <a:pt x="2178" y="731"/>
                      <a:pt x="2179" y="732"/>
                    </a:cubicBezTo>
                    <a:cubicBezTo>
                      <a:pt x="2176" y="733"/>
                      <a:pt x="2172" y="732"/>
                      <a:pt x="2172" y="734"/>
                    </a:cubicBezTo>
                    <a:cubicBezTo>
                      <a:pt x="2179" y="736"/>
                      <a:pt x="2191" y="730"/>
                      <a:pt x="2201" y="729"/>
                    </a:cubicBezTo>
                    <a:cubicBezTo>
                      <a:pt x="2203" y="730"/>
                      <a:pt x="2205" y="733"/>
                      <a:pt x="2208" y="734"/>
                    </a:cubicBezTo>
                    <a:cubicBezTo>
                      <a:pt x="2223" y="722"/>
                      <a:pt x="2236" y="737"/>
                      <a:pt x="2252" y="731"/>
                    </a:cubicBezTo>
                    <a:cubicBezTo>
                      <a:pt x="2253" y="735"/>
                      <a:pt x="2244" y="733"/>
                      <a:pt x="2246" y="738"/>
                    </a:cubicBezTo>
                    <a:cubicBezTo>
                      <a:pt x="2268" y="724"/>
                      <a:pt x="2307" y="730"/>
                      <a:pt x="2338" y="724"/>
                    </a:cubicBezTo>
                    <a:cubicBezTo>
                      <a:pt x="2339" y="727"/>
                      <a:pt x="2326" y="723"/>
                      <a:pt x="2330" y="729"/>
                    </a:cubicBezTo>
                    <a:cubicBezTo>
                      <a:pt x="2353" y="723"/>
                      <a:pt x="2396" y="724"/>
                      <a:pt x="2425" y="718"/>
                    </a:cubicBezTo>
                    <a:cubicBezTo>
                      <a:pt x="2418" y="723"/>
                      <a:pt x="2433" y="719"/>
                      <a:pt x="2434" y="723"/>
                    </a:cubicBezTo>
                    <a:cubicBezTo>
                      <a:pt x="2416" y="734"/>
                      <a:pt x="2394" y="727"/>
                      <a:pt x="2369" y="737"/>
                    </a:cubicBezTo>
                    <a:cubicBezTo>
                      <a:pt x="2370" y="739"/>
                      <a:pt x="2367" y="745"/>
                      <a:pt x="2372" y="744"/>
                    </a:cubicBezTo>
                    <a:cubicBezTo>
                      <a:pt x="2377" y="730"/>
                      <a:pt x="2406" y="736"/>
                      <a:pt x="2424" y="729"/>
                    </a:cubicBezTo>
                    <a:cubicBezTo>
                      <a:pt x="2425" y="732"/>
                      <a:pt x="2431" y="730"/>
                      <a:pt x="2429" y="735"/>
                    </a:cubicBezTo>
                    <a:cubicBezTo>
                      <a:pt x="2437" y="730"/>
                      <a:pt x="2449" y="727"/>
                      <a:pt x="2463" y="726"/>
                    </a:cubicBezTo>
                    <a:cubicBezTo>
                      <a:pt x="2477" y="725"/>
                      <a:pt x="2492" y="726"/>
                      <a:pt x="2505" y="727"/>
                    </a:cubicBezTo>
                    <a:cubicBezTo>
                      <a:pt x="2511" y="720"/>
                      <a:pt x="2527" y="726"/>
                      <a:pt x="2538" y="722"/>
                    </a:cubicBezTo>
                    <a:cubicBezTo>
                      <a:pt x="2534" y="724"/>
                      <a:pt x="2535" y="730"/>
                      <a:pt x="2528" y="731"/>
                    </a:cubicBezTo>
                    <a:cubicBezTo>
                      <a:pt x="2525" y="727"/>
                      <a:pt x="2534" y="724"/>
                      <a:pt x="2525" y="725"/>
                    </a:cubicBezTo>
                    <a:cubicBezTo>
                      <a:pt x="2523" y="736"/>
                      <a:pt x="2494" y="731"/>
                      <a:pt x="2489" y="736"/>
                    </a:cubicBezTo>
                    <a:cubicBezTo>
                      <a:pt x="2494" y="735"/>
                      <a:pt x="2486" y="738"/>
                      <a:pt x="2489" y="741"/>
                    </a:cubicBezTo>
                    <a:cubicBezTo>
                      <a:pt x="2498" y="737"/>
                      <a:pt x="2507" y="740"/>
                      <a:pt x="2515" y="735"/>
                    </a:cubicBezTo>
                    <a:cubicBezTo>
                      <a:pt x="2520" y="739"/>
                      <a:pt x="2539" y="742"/>
                      <a:pt x="2528" y="734"/>
                    </a:cubicBezTo>
                    <a:cubicBezTo>
                      <a:pt x="2537" y="742"/>
                      <a:pt x="2554" y="734"/>
                      <a:pt x="2562" y="740"/>
                    </a:cubicBezTo>
                    <a:cubicBezTo>
                      <a:pt x="2538" y="741"/>
                      <a:pt x="2530" y="748"/>
                      <a:pt x="2512" y="750"/>
                    </a:cubicBezTo>
                    <a:cubicBezTo>
                      <a:pt x="2523" y="754"/>
                      <a:pt x="2528" y="751"/>
                      <a:pt x="2539" y="750"/>
                    </a:cubicBezTo>
                    <a:cubicBezTo>
                      <a:pt x="2539" y="752"/>
                      <a:pt x="2538" y="754"/>
                      <a:pt x="2537" y="755"/>
                    </a:cubicBezTo>
                    <a:cubicBezTo>
                      <a:pt x="2569" y="753"/>
                      <a:pt x="2590" y="750"/>
                      <a:pt x="2614" y="757"/>
                    </a:cubicBezTo>
                    <a:cubicBezTo>
                      <a:pt x="2615" y="756"/>
                      <a:pt x="2614" y="753"/>
                      <a:pt x="2616" y="753"/>
                    </a:cubicBezTo>
                    <a:cubicBezTo>
                      <a:pt x="2631" y="758"/>
                      <a:pt x="2657" y="753"/>
                      <a:pt x="2671" y="752"/>
                    </a:cubicBezTo>
                    <a:cubicBezTo>
                      <a:pt x="2668" y="752"/>
                      <a:pt x="2666" y="752"/>
                      <a:pt x="2667" y="749"/>
                    </a:cubicBezTo>
                    <a:cubicBezTo>
                      <a:pt x="2676" y="749"/>
                      <a:pt x="2687" y="747"/>
                      <a:pt x="2689" y="752"/>
                    </a:cubicBezTo>
                    <a:cubicBezTo>
                      <a:pt x="2694" y="751"/>
                      <a:pt x="2690" y="746"/>
                      <a:pt x="2697" y="746"/>
                    </a:cubicBezTo>
                    <a:cubicBezTo>
                      <a:pt x="2704" y="748"/>
                      <a:pt x="2707" y="754"/>
                      <a:pt x="2715" y="756"/>
                    </a:cubicBezTo>
                    <a:cubicBezTo>
                      <a:pt x="2708" y="751"/>
                      <a:pt x="2744" y="745"/>
                      <a:pt x="2735" y="756"/>
                    </a:cubicBezTo>
                    <a:cubicBezTo>
                      <a:pt x="2749" y="756"/>
                      <a:pt x="2756" y="751"/>
                      <a:pt x="2766" y="758"/>
                    </a:cubicBezTo>
                    <a:cubicBezTo>
                      <a:pt x="2770" y="755"/>
                      <a:pt x="2773" y="752"/>
                      <a:pt x="2779" y="750"/>
                    </a:cubicBezTo>
                    <a:cubicBezTo>
                      <a:pt x="2776" y="737"/>
                      <a:pt x="2781" y="735"/>
                      <a:pt x="2779" y="724"/>
                    </a:cubicBezTo>
                    <a:cubicBezTo>
                      <a:pt x="2767" y="728"/>
                      <a:pt x="2759" y="730"/>
                      <a:pt x="2754" y="721"/>
                    </a:cubicBezTo>
                    <a:cubicBezTo>
                      <a:pt x="2752" y="725"/>
                      <a:pt x="2735" y="727"/>
                      <a:pt x="2730" y="723"/>
                    </a:cubicBezTo>
                    <a:cubicBezTo>
                      <a:pt x="2716" y="733"/>
                      <a:pt x="2695" y="722"/>
                      <a:pt x="2671" y="726"/>
                    </a:cubicBezTo>
                    <a:cubicBezTo>
                      <a:pt x="2672" y="719"/>
                      <a:pt x="2664" y="725"/>
                      <a:pt x="2660" y="720"/>
                    </a:cubicBezTo>
                    <a:cubicBezTo>
                      <a:pt x="2667" y="718"/>
                      <a:pt x="2674" y="717"/>
                      <a:pt x="2681" y="715"/>
                    </a:cubicBezTo>
                    <a:cubicBezTo>
                      <a:pt x="2678" y="720"/>
                      <a:pt x="2682" y="721"/>
                      <a:pt x="2686" y="723"/>
                    </a:cubicBezTo>
                    <a:cubicBezTo>
                      <a:pt x="2689" y="719"/>
                      <a:pt x="2700" y="719"/>
                      <a:pt x="2704" y="722"/>
                    </a:cubicBezTo>
                    <a:cubicBezTo>
                      <a:pt x="2706" y="716"/>
                      <a:pt x="2694" y="720"/>
                      <a:pt x="2692" y="717"/>
                    </a:cubicBezTo>
                    <a:cubicBezTo>
                      <a:pt x="2701" y="715"/>
                      <a:pt x="2711" y="713"/>
                      <a:pt x="2718" y="710"/>
                    </a:cubicBezTo>
                    <a:cubicBezTo>
                      <a:pt x="2723" y="717"/>
                      <a:pt x="2739" y="716"/>
                      <a:pt x="2749" y="712"/>
                    </a:cubicBezTo>
                    <a:cubicBezTo>
                      <a:pt x="2754" y="715"/>
                      <a:pt x="2754" y="715"/>
                      <a:pt x="2750" y="719"/>
                    </a:cubicBezTo>
                    <a:cubicBezTo>
                      <a:pt x="2770" y="711"/>
                      <a:pt x="2794" y="712"/>
                      <a:pt x="2809" y="717"/>
                    </a:cubicBezTo>
                    <a:cubicBezTo>
                      <a:pt x="2814" y="706"/>
                      <a:pt x="2832" y="719"/>
                      <a:pt x="2839" y="715"/>
                    </a:cubicBezTo>
                    <a:cubicBezTo>
                      <a:pt x="2836" y="714"/>
                      <a:pt x="2834" y="713"/>
                      <a:pt x="2832" y="711"/>
                    </a:cubicBezTo>
                    <a:cubicBezTo>
                      <a:pt x="2839" y="712"/>
                      <a:pt x="2839" y="708"/>
                      <a:pt x="2845" y="709"/>
                    </a:cubicBezTo>
                    <a:cubicBezTo>
                      <a:pt x="2845" y="714"/>
                      <a:pt x="2854" y="713"/>
                      <a:pt x="2859" y="715"/>
                    </a:cubicBezTo>
                    <a:cubicBezTo>
                      <a:pt x="2861" y="712"/>
                      <a:pt x="2852" y="711"/>
                      <a:pt x="2859" y="709"/>
                    </a:cubicBezTo>
                    <a:cubicBezTo>
                      <a:pt x="2877" y="710"/>
                      <a:pt x="2884" y="710"/>
                      <a:pt x="2898" y="705"/>
                    </a:cubicBezTo>
                    <a:cubicBezTo>
                      <a:pt x="2900" y="710"/>
                      <a:pt x="2898" y="714"/>
                      <a:pt x="2911" y="713"/>
                    </a:cubicBezTo>
                    <a:cubicBezTo>
                      <a:pt x="2911" y="711"/>
                      <a:pt x="2912" y="709"/>
                      <a:pt x="2913" y="708"/>
                    </a:cubicBezTo>
                    <a:cubicBezTo>
                      <a:pt x="2908" y="706"/>
                      <a:pt x="2904" y="712"/>
                      <a:pt x="2902" y="708"/>
                    </a:cubicBezTo>
                    <a:cubicBezTo>
                      <a:pt x="2915" y="705"/>
                      <a:pt x="2925" y="714"/>
                      <a:pt x="2935" y="704"/>
                    </a:cubicBezTo>
                    <a:cubicBezTo>
                      <a:pt x="2938" y="705"/>
                      <a:pt x="2943" y="704"/>
                      <a:pt x="2942" y="709"/>
                    </a:cubicBezTo>
                    <a:cubicBezTo>
                      <a:pt x="2937" y="709"/>
                      <a:pt x="2940" y="704"/>
                      <a:pt x="2933" y="705"/>
                    </a:cubicBezTo>
                    <a:cubicBezTo>
                      <a:pt x="2936" y="712"/>
                      <a:pt x="2925" y="712"/>
                      <a:pt x="2918" y="713"/>
                    </a:cubicBezTo>
                    <a:cubicBezTo>
                      <a:pt x="2932" y="713"/>
                      <a:pt x="2941" y="728"/>
                      <a:pt x="2947" y="717"/>
                    </a:cubicBezTo>
                    <a:cubicBezTo>
                      <a:pt x="2968" y="720"/>
                      <a:pt x="2983" y="725"/>
                      <a:pt x="3006" y="729"/>
                    </a:cubicBezTo>
                    <a:cubicBezTo>
                      <a:pt x="3006" y="731"/>
                      <a:pt x="3002" y="732"/>
                      <a:pt x="3002" y="734"/>
                    </a:cubicBezTo>
                    <a:cubicBezTo>
                      <a:pt x="3013" y="736"/>
                      <a:pt x="3020" y="725"/>
                      <a:pt x="3021" y="734"/>
                    </a:cubicBezTo>
                    <a:cubicBezTo>
                      <a:pt x="3011" y="735"/>
                      <a:pt x="2998" y="734"/>
                      <a:pt x="2993" y="738"/>
                    </a:cubicBezTo>
                    <a:cubicBezTo>
                      <a:pt x="2997" y="738"/>
                      <a:pt x="3001" y="739"/>
                      <a:pt x="3002" y="741"/>
                    </a:cubicBezTo>
                    <a:cubicBezTo>
                      <a:pt x="2993" y="738"/>
                      <a:pt x="3001" y="746"/>
                      <a:pt x="2983" y="745"/>
                    </a:cubicBezTo>
                    <a:cubicBezTo>
                      <a:pt x="2985" y="750"/>
                      <a:pt x="2977" y="749"/>
                      <a:pt x="2977" y="753"/>
                    </a:cubicBezTo>
                    <a:cubicBezTo>
                      <a:pt x="2982" y="755"/>
                      <a:pt x="2992" y="755"/>
                      <a:pt x="2995" y="758"/>
                    </a:cubicBezTo>
                    <a:cubicBezTo>
                      <a:pt x="2978" y="763"/>
                      <a:pt x="2968" y="763"/>
                      <a:pt x="2958" y="757"/>
                    </a:cubicBezTo>
                    <a:cubicBezTo>
                      <a:pt x="2961" y="756"/>
                      <a:pt x="2969" y="758"/>
                      <a:pt x="2968" y="755"/>
                    </a:cubicBezTo>
                    <a:cubicBezTo>
                      <a:pt x="2957" y="757"/>
                      <a:pt x="2976" y="750"/>
                      <a:pt x="2964" y="751"/>
                    </a:cubicBezTo>
                    <a:cubicBezTo>
                      <a:pt x="2958" y="757"/>
                      <a:pt x="2950" y="758"/>
                      <a:pt x="2943" y="761"/>
                    </a:cubicBezTo>
                    <a:cubicBezTo>
                      <a:pt x="2947" y="755"/>
                      <a:pt x="2933" y="765"/>
                      <a:pt x="2930" y="757"/>
                    </a:cubicBezTo>
                    <a:cubicBezTo>
                      <a:pt x="2926" y="759"/>
                      <a:pt x="2926" y="762"/>
                      <a:pt x="2921" y="763"/>
                    </a:cubicBezTo>
                    <a:cubicBezTo>
                      <a:pt x="2904" y="755"/>
                      <a:pt x="2871" y="758"/>
                      <a:pt x="2853" y="757"/>
                    </a:cubicBezTo>
                    <a:cubicBezTo>
                      <a:pt x="2857" y="759"/>
                      <a:pt x="2863" y="758"/>
                      <a:pt x="2862" y="762"/>
                    </a:cubicBezTo>
                    <a:cubicBezTo>
                      <a:pt x="2860" y="763"/>
                      <a:pt x="2860" y="764"/>
                      <a:pt x="2858" y="764"/>
                    </a:cubicBezTo>
                    <a:cubicBezTo>
                      <a:pt x="2851" y="758"/>
                      <a:pt x="2837" y="766"/>
                      <a:pt x="2834" y="758"/>
                    </a:cubicBezTo>
                    <a:cubicBezTo>
                      <a:pt x="2823" y="759"/>
                      <a:pt x="2823" y="761"/>
                      <a:pt x="2816" y="758"/>
                    </a:cubicBezTo>
                    <a:cubicBezTo>
                      <a:pt x="2815" y="761"/>
                      <a:pt x="2818" y="765"/>
                      <a:pt x="2806" y="764"/>
                    </a:cubicBezTo>
                    <a:cubicBezTo>
                      <a:pt x="2806" y="761"/>
                      <a:pt x="2812" y="761"/>
                      <a:pt x="2812" y="758"/>
                    </a:cubicBezTo>
                    <a:cubicBezTo>
                      <a:pt x="2795" y="759"/>
                      <a:pt x="2764" y="766"/>
                      <a:pt x="2753" y="759"/>
                    </a:cubicBezTo>
                    <a:cubicBezTo>
                      <a:pt x="2726" y="783"/>
                      <a:pt x="2679" y="755"/>
                      <a:pt x="2658" y="773"/>
                    </a:cubicBezTo>
                    <a:cubicBezTo>
                      <a:pt x="2657" y="771"/>
                      <a:pt x="2654" y="772"/>
                      <a:pt x="2653" y="771"/>
                    </a:cubicBezTo>
                    <a:cubicBezTo>
                      <a:pt x="2659" y="771"/>
                      <a:pt x="2661" y="769"/>
                      <a:pt x="2659" y="766"/>
                    </a:cubicBezTo>
                    <a:cubicBezTo>
                      <a:pt x="2648" y="767"/>
                      <a:pt x="2648" y="766"/>
                      <a:pt x="2633" y="765"/>
                    </a:cubicBezTo>
                    <a:cubicBezTo>
                      <a:pt x="2637" y="772"/>
                      <a:pt x="2653" y="770"/>
                      <a:pt x="2660" y="776"/>
                    </a:cubicBezTo>
                    <a:cubicBezTo>
                      <a:pt x="2656" y="779"/>
                      <a:pt x="2644" y="778"/>
                      <a:pt x="2636" y="779"/>
                    </a:cubicBezTo>
                    <a:cubicBezTo>
                      <a:pt x="2639" y="783"/>
                      <a:pt x="2659" y="782"/>
                      <a:pt x="2665" y="781"/>
                    </a:cubicBezTo>
                    <a:cubicBezTo>
                      <a:pt x="2665" y="781"/>
                      <a:pt x="2666" y="777"/>
                      <a:pt x="2669" y="777"/>
                    </a:cubicBezTo>
                    <a:cubicBezTo>
                      <a:pt x="2672" y="777"/>
                      <a:pt x="2675" y="780"/>
                      <a:pt x="2678" y="780"/>
                    </a:cubicBezTo>
                    <a:cubicBezTo>
                      <a:pt x="2693" y="781"/>
                      <a:pt x="2713" y="772"/>
                      <a:pt x="2722" y="780"/>
                    </a:cubicBezTo>
                    <a:cubicBezTo>
                      <a:pt x="2714" y="780"/>
                      <a:pt x="2711" y="782"/>
                      <a:pt x="2709" y="785"/>
                    </a:cubicBezTo>
                    <a:cubicBezTo>
                      <a:pt x="2727" y="782"/>
                      <a:pt x="2742" y="782"/>
                      <a:pt x="2757" y="781"/>
                    </a:cubicBezTo>
                    <a:cubicBezTo>
                      <a:pt x="2773" y="781"/>
                      <a:pt x="2789" y="780"/>
                      <a:pt x="2809" y="779"/>
                    </a:cubicBezTo>
                    <a:cubicBezTo>
                      <a:pt x="2809" y="780"/>
                      <a:pt x="2808" y="781"/>
                      <a:pt x="2807" y="782"/>
                    </a:cubicBezTo>
                    <a:cubicBezTo>
                      <a:pt x="2821" y="778"/>
                      <a:pt x="2837" y="782"/>
                      <a:pt x="2852" y="775"/>
                    </a:cubicBezTo>
                    <a:cubicBezTo>
                      <a:pt x="2852" y="777"/>
                      <a:pt x="2849" y="777"/>
                      <a:pt x="2848" y="779"/>
                    </a:cubicBezTo>
                    <a:cubicBezTo>
                      <a:pt x="2857" y="777"/>
                      <a:pt x="2865" y="775"/>
                      <a:pt x="2872" y="772"/>
                    </a:cubicBezTo>
                    <a:cubicBezTo>
                      <a:pt x="2867" y="776"/>
                      <a:pt x="2879" y="776"/>
                      <a:pt x="2881" y="780"/>
                    </a:cubicBezTo>
                    <a:cubicBezTo>
                      <a:pt x="2880" y="777"/>
                      <a:pt x="2883" y="775"/>
                      <a:pt x="2887" y="775"/>
                    </a:cubicBezTo>
                    <a:cubicBezTo>
                      <a:pt x="2892" y="777"/>
                      <a:pt x="2885" y="779"/>
                      <a:pt x="2890" y="780"/>
                    </a:cubicBezTo>
                    <a:cubicBezTo>
                      <a:pt x="2901" y="777"/>
                      <a:pt x="2913" y="776"/>
                      <a:pt x="2922" y="772"/>
                    </a:cubicBezTo>
                    <a:cubicBezTo>
                      <a:pt x="2922" y="775"/>
                      <a:pt x="2911" y="777"/>
                      <a:pt x="2918" y="779"/>
                    </a:cubicBezTo>
                    <a:cubicBezTo>
                      <a:pt x="2931" y="771"/>
                      <a:pt x="2968" y="780"/>
                      <a:pt x="2981" y="781"/>
                    </a:cubicBezTo>
                    <a:cubicBezTo>
                      <a:pt x="2974" y="779"/>
                      <a:pt x="2987" y="776"/>
                      <a:pt x="2989" y="779"/>
                    </a:cubicBezTo>
                    <a:cubicBezTo>
                      <a:pt x="2992" y="775"/>
                      <a:pt x="2981" y="775"/>
                      <a:pt x="2987" y="773"/>
                    </a:cubicBezTo>
                    <a:cubicBezTo>
                      <a:pt x="2990" y="779"/>
                      <a:pt x="3004" y="774"/>
                      <a:pt x="3007" y="777"/>
                    </a:cubicBezTo>
                    <a:cubicBezTo>
                      <a:pt x="3010" y="781"/>
                      <a:pt x="2999" y="778"/>
                      <a:pt x="3000" y="781"/>
                    </a:cubicBezTo>
                    <a:cubicBezTo>
                      <a:pt x="3009" y="784"/>
                      <a:pt x="3020" y="786"/>
                      <a:pt x="3031" y="787"/>
                    </a:cubicBezTo>
                    <a:cubicBezTo>
                      <a:pt x="3011" y="794"/>
                      <a:pt x="2971" y="785"/>
                      <a:pt x="2943" y="797"/>
                    </a:cubicBezTo>
                    <a:cubicBezTo>
                      <a:pt x="2945" y="800"/>
                      <a:pt x="2952" y="795"/>
                      <a:pt x="2956" y="795"/>
                    </a:cubicBezTo>
                    <a:cubicBezTo>
                      <a:pt x="2958" y="804"/>
                      <a:pt x="2963" y="795"/>
                      <a:pt x="2969" y="799"/>
                    </a:cubicBezTo>
                    <a:cubicBezTo>
                      <a:pt x="2964" y="810"/>
                      <a:pt x="2946" y="799"/>
                      <a:pt x="2937" y="803"/>
                    </a:cubicBezTo>
                    <a:cubicBezTo>
                      <a:pt x="2940" y="803"/>
                      <a:pt x="2942" y="803"/>
                      <a:pt x="2941" y="806"/>
                    </a:cubicBezTo>
                    <a:cubicBezTo>
                      <a:pt x="2939" y="806"/>
                      <a:pt x="2939" y="807"/>
                      <a:pt x="2937" y="807"/>
                    </a:cubicBezTo>
                    <a:cubicBezTo>
                      <a:pt x="2930" y="807"/>
                      <a:pt x="2921" y="806"/>
                      <a:pt x="2913" y="806"/>
                    </a:cubicBezTo>
                    <a:cubicBezTo>
                      <a:pt x="2905" y="806"/>
                      <a:pt x="2899" y="807"/>
                      <a:pt x="2898" y="811"/>
                    </a:cubicBezTo>
                    <a:cubicBezTo>
                      <a:pt x="2888" y="811"/>
                      <a:pt x="2879" y="801"/>
                      <a:pt x="2870" y="805"/>
                    </a:cubicBezTo>
                    <a:cubicBezTo>
                      <a:pt x="2881" y="807"/>
                      <a:pt x="2892" y="810"/>
                      <a:pt x="2897" y="817"/>
                    </a:cubicBezTo>
                    <a:cubicBezTo>
                      <a:pt x="2897" y="819"/>
                      <a:pt x="2881" y="818"/>
                      <a:pt x="2888" y="820"/>
                    </a:cubicBezTo>
                    <a:cubicBezTo>
                      <a:pt x="2904" y="814"/>
                      <a:pt x="2910" y="815"/>
                      <a:pt x="2925" y="814"/>
                    </a:cubicBezTo>
                    <a:cubicBezTo>
                      <a:pt x="2923" y="811"/>
                      <a:pt x="2914" y="814"/>
                      <a:pt x="2916" y="810"/>
                    </a:cubicBezTo>
                    <a:cubicBezTo>
                      <a:pt x="2922" y="810"/>
                      <a:pt x="2932" y="807"/>
                      <a:pt x="2933" y="812"/>
                    </a:cubicBezTo>
                    <a:cubicBezTo>
                      <a:pt x="2927" y="814"/>
                      <a:pt x="2937" y="819"/>
                      <a:pt x="2938" y="816"/>
                    </a:cubicBezTo>
                    <a:cubicBezTo>
                      <a:pt x="2932" y="815"/>
                      <a:pt x="2939" y="811"/>
                      <a:pt x="2942" y="810"/>
                    </a:cubicBezTo>
                    <a:cubicBezTo>
                      <a:pt x="2942" y="812"/>
                      <a:pt x="2947" y="811"/>
                      <a:pt x="2950" y="811"/>
                    </a:cubicBezTo>
                    <a:cubicBezTo>
                      <a:pt x="2950" y="813"/>
                      <a:pt x="2951" y="815"/>
                      <a:pt x="2953" y="817"/>
                    </a:cubicBezTo>
                    <a:cubicBezTo>
                      <a:pt x="2960" y="816"/>
                      <a:pt x="2963" y="814"/>
                      <a:pt x="2968" y="813"/>
                    </a:cubicBezTo>
                    <a:cubicBezTo>
                      <a:pt x="2996" y="820"/>
                      <a:pt x="3034" y="802"/>
                      <a:pt x="3060" y="806"/>
                    </a:cubicBezTo>
                    <a:cubicBezTo>
                      <a:pt x="3059" y="806"/>
                      <a:pt x="3057" y="806"/>
                      <a:pt x="3058" y="807"/>
                    </a:cubicBezTo>
                    <a:cubicBezTo>
                      <a:pt x="3062" y="801"/>
                      <a:pt x="3076" y="805"/>
                      <a:pt x="3075" y="801"/>
                    </a:cubicBezTo>
                    <a:cubicBezTo>
                      <a:pt x="3077" y="802"/>
                      <a:pt x="3089" y="804"/>
                      <a:pt x="3090" y="802"/>
                    </a:cubicBezTo>
                    <a:cubicBezTo>
                      <a:pt x="3088" y="799"/>
                      <a:pt x="3080" y="802"/>
                      <a:pt x="3079" y="799"/>
                    </a:cubicBezTo>
                    <a:cubicBezTo>
                      <a:pt x="3079" y="798"/>
                      <a:pt x="3081" y="797"/>
                      <a:pt x="3083" y="796"/>
                    </a:cubicBezTo>
                    <a:cubicBezTo>
                      <a:pt x="3089" y="800"/>
                      <a:pt x="3090" y="798"/>
                      <a:pt x="3096" y="796"/>
                    </a:cubicBezTo>
                    <a:cubicBezTo>
                      <a:pt x="3098" y="797"/>
                      <a:pt x="3100" y="799"/>
                      <a:pt x="3103" y="800"/>
                    </a:cubicBezTo>
                    <a:cubicBezTo>
                      <a:pt x="3116" y="797"/>
                      <a:pt x="3122" y="798"/>
                      <a:pt x="3135" y="796"/>
                    </a:cubicBezTo>
                    <a:cubicBezTo>
                      <a:pt x="3135" y="798"/>
                      <a:pt x="3134" y="799"/>
                      <a:pt x="3133" y="800"/>
                    </a:cubicBezTo>
                    <a:cubicBezTo>
                      <a:pt x="3138" y="799"/>
                      <a:pt x="3143" y="798"/>
                      <a:pt x="3148" y="801"/>
                    </a:cubicBezTo>
                    <a:cubicBezTo>
                      <a:pt x="3141" y="803"/>
                      <a:pt x="3137" y="806"/>
                      <a:pt x="3133" y="809"/>
                    </a:cubicBezTo>
                    <a:cubicBezTo>
                      <a:pt x="3142" y="806"/>
                      <a:pt x="3157" y="807"/>
                      <a:pt x="3160" y="801"/>
                    </a:cubicBezTo>
                    <a:cubicBezTo>
                      <a:pt x="3157" y="800"/>
                      <a:pt x="3152" y="805"/>
                      <a:pt x="3150" y="801"/>
                    </a:cubicBezTo>
                    <a:cubicBezTo>
                      <a:pt x="3156" y="800"/>
                      <a:pt x="3162" y="798"/>
                      <a:pt x="3167" y="795"/>
                    </a:cubicBezTo>
                    <a:cubicBezTo>
                      <a:pt x="3166" y="797"/>
                      <a:pt x="3169" y="798"/>
                      <a:pt x="3173" y="798"/>
                    </a:cubicBezTo>
                    <a:cubicBezTo>
                      <a:pt x="3169" y="801"/>
                      <a:pt x="3176" y="805"/>
                      <a:pt x="3180" y="807"/>
                    </a:cubicBezTo>
                    <a:cubicBezTo>
                      <a:pt x="3181" y="802"/>
                      <a:pt x="3175" y="802"/>
                      <a:pt x="3175" y="797"/>
                    </a:cubicBezTo>
                    <a:cubicBezTo>
                      <a:pt x="3185" y="798"/>
                      <a:pt x="3177" y="795"/>
                      <a:pt x="3182" y="794"/>
                    </a:cubicBezTo>
                    <a:cubicBezTo>
                      <a:pt x="3192" y="793"/>
                      <a:pt x="3194" y="799"/>
                      <a:pt x="3203" y="799"/>
                    </a:cubicBezTo>
                    <a:cubicBezTo>
                      <a:pt x="3201" y="804"/>
                      <a:pt x="3192" y="805"/>
                      <a:pt x="3189" y="808"/>
                    </a:cubicBezTo>
                    <a:cubicBezTo>
                      <a:pt x="3201" y="809"/>
                      <a:pt x="3202" y="803"/>
                      <a:pt x="3212" y="802"/>
                    </a:cubicBezTo>
                    <a:cubicBezTo>
                      <a:pt x="3212" y="806"/>
                      <a:pt x="3208" y="807"/>
                      <a:pt x="3214" y="808"/>
                    </a:cubicBezTo>
                    <a:cubicBezTo>
                      <a:pt x="3227" y="799"/>
                      <a:pt x="3255" y="801"/>
                      <a:pt x="3271" y="800"/>
                    </a:cubicBezTo>
                    <a:cubicBezTo>
                      <a:pt x="3268" y="796"/>
                      <a:pt x="3265" y="802"/>
                      <a:pt x="3263" y="798"/>
                    </a:cubicBezTo>
                    <a:cubicBezTo>
                      <a:pt x="3263" y="796"/>
                      <a:pt x="3267" y="797"/>
                      <a:pt x="3269" y="795"/>
                    </a:cubicBezTo>
                    <a:cubicBezTo>
                      <a:pt x="3270" y="799"/>
                      <a:pt x="3277" y="798"/>
                      <a:pt x="3276" y="804"/>
                    </a:cubicBezTo>
                    <a:cubicBezTo>
                      <a:pt x="3287" y="799"/>
                      <a:pt x="3300" y="803"/>
                      <a:pt x="3316" y="800"/>
                    </a:cubicBezTo>
                    <a:cubicBezTo>
                      <a:pt x="3318" y="802"/>
                      <a:pt x="3321" y="811"/>
                      <a:pt x="3327" y="806"/>
                    </a:cubicBezTo>
                    <a:cubicBezTo>
                      <a:pt x="3324" y="806"/>
                      <a:pt x="3322" y="806"/>
                      <a:pt x="3322" y="803"/>
                    </a:cubicBezTo>
                    <a:cubicBezTo>
                      <a:pt x="3331" y="802"/>
                      <a:pt x="3338" y="801"/>
                      <a:pt x="3352" y="801"/>
                    </a:cubicBezTo>
                    <a:cubicBezTo>
                      <a:pt x="3354" y="811"/>
                      <a:pt x="3371" y="811"/>
                      <a:pt x="3380" y="816"/>
                    </a:cubicBezTo>
                    <a:cubicBezTo>
                      <a:pt x="3384" y="814"/>
                      <a:pt x="3377" y="812"/>
                      <a:pt x="3382" y="811"/>
                    </a:cubicBezTo>
                    <a:cubicBezTo>
                      <a:pt x="3403" y="818"/>
                      <a:pt x="3416" y="818"/>
                      <a:pt x="3445" y="822"/>
                    </a:cubicBezTo>
                    <a:cubicBezTo>
                      <a:pt x="3431" y="824"/>
                      <a:pt x="3458" y="823"/>
                      <a:pt x="3449" y="827"/>
                    </a:cubicBezTo>
                    <a:cubicBezTo>
                      <a:pt x="3458" y="824"/>
                      <a:pt x="3475" y="822"/>
                      <a:pt x="3481" y="824"/>
                    </a:cubicBezTo>
                    <a:cubicBezTo>
                      <a:pt x="3477" y="825"/>
                      <a:pt x="3477" y="818"/>
                      <a:pt x="3481" y="819"/>
                    </a:cubicBezTo>
                    <a:cubicBezTo>
                      <a:pt x="3485" y="821"/>
                      <a:pt x="3481" y="824"/>
                      <a:pt x="3489" y="822"/>
                    </a:cubicBezTo>
                    <a:cubicBezTo>
                      <a:pt x="3488" y="827"/>
                      <a:pt x="3490" y="830"/>
                      <a:pt x="3495" y="830"/>
                    </a:cubicBezTo>
                    <a:cubicBezTo>
                      <a:pt x="3498" y="830"/>
                      <a:pt x="3496" y="825"/>
                      <a:pt x="3500" y="825"/>
                    </a:cubicBezTo>
                    <a:cubicBezTo>
                      <a:pt x="3506" y="827"/>
                      <a:pt x="3508" y="826"/>
                      <a:pt x="3512" y="828"/>
                    </a:cubicBezTo>
                    <a:cubicBezTo>
                      <a:pt x="3509" y="829"/>
                      <a:pt x="3507" y="830"/>
                      <a:pt x="3506" y="832"/>
                    </a:cubicBezTo>
                    <a:cubicBezTo>
                      <a:pt x="3513" y="831"/>
                      <a:pt x="3509" y="835"/>
                      <a:pt x="3508" y="836"/>
                    </a:cubicBezTo>
                    <a:cubicBezTo>
                      <a:pt x="3514" y="838"/>
                      <a:pt x="3521" y="839"/>
                      <a:pt x="3525" y="843"/>
                    </a:cubicBezTo>
                    <a:cubicBezTo>
                      <a:pt x="3525" y="836"/>
                      <a:pt x="3519" y="832"/>
                      <a:pt x="3525" y="827"/>
                    </a:cubicBezTo>
                    <a:cubicBezTo>
                      <a:pt x="3518" y="826"/>
                      <a:pt x="3519" y="820"/>
                      <a:pt x="3516" y="816"/>
                    </a:cubicBezTo>
                    <a:cubicBezTo>
                      <a:pt x="3547" y="816"/>
                      <a:pt x="3588" y="823"/>
                      <a:pt x="3614" y="834"/>
                    </a:cubicBezTo>
                    <a:cubicBezTo>
                      <a:pt x="3610" y="839"/>
                      <a:pt x="3610" y="843"/>
                      <a:pt x="3616" y="847"/>
                    </a:cubicBezTo>
                    <a:cubicBezTo>
                      <a:pt x="3629" y="820"/>
                      <a:pt x="3668" y="854"/>
                      <a:pt x="3695" y="844"/>
                    </a:cubicBezTo>
                    <a:cubicBezTo>
                      <a:pt x="3698" y="836"/>
                      <a:pt x="3693" y="835"/>
                      <a:pt x="3693" y="826"/>
                    </a:cubicBezTo>
                    <a:cubicBezTo>
                      <a:pt x="3710" y="828"/>
                      <a:pt x="3714" y="821"/>
                      <a:pt x="3721" y="816"/>
                    </a:cubicBezTo>
                    <a:cubicBezTo>
                      <a:pt x="3733" y="814"/>
                      <a:pt x="3738" y="816"/>
                      <a:pt x="3752" y="814"/>
                    </a:cubicBezTo>
                    <a:cubicBezTo>
                      <a:pt x="3752" y="816"/>
                      <a:pt x="3753" y="818"/>
                      <a:pt x="3756" y="818"/>
                    </a:cubicBezTo>
                    <a:cubicBezTo>
                      <a:pt x="3762" y="816"/>
                      <a:pt x="3751" y="815"/>
                      <a:pt x="3754" y="810"/>
                    </a:cubicBezTo>
                    <a:cubicBezTo>
                      <a:pt x="3769" y="810"/>
                      <a:pt x="3773" y="797"/>
                      <a:pt x="3786" y="801"/>
                    </a:cubicBezTo>
                    <a:cubicBezTo>
                      <a:pt x="3782" y="793"/>
                      <a:pt x="3787" y="788"/>
                      <a:pt x="3789" y="785"/>
                    </a:cubicBezTo>
                    <a:cubicBezTo>
                      <a:pt x="3789" y="787"/>
                      <a:pt x="3794" y="787"/>
                      <a:pt x="3795" y="785"/>
                    </a:cubicBezTo>
                    <a:cubicBezTo>
                      <a:pt x="3792" y="785"/>
                      <a:pt x="3795" y="783"/>
                      <a:pt x="3799" y="784"/>
                    </a:cubicBezTo>
                    <a:cubicBezTo>
                      <a:pt x="3795" y="786"/>
                      <a:pt x="3809" y="796"/>
                      <a:pt x="3811" y="790"/>
                    </a:cubicBezTo>
                    <a:cubicBezTo>
                      <a:pt x="3804" y="786"/>
                      <a:pt x="3791" y="783"/>
                      <a:pt x="3798" y="776"/>
                    </a:cubicBezTo>
                    <a:cubicBezTo>
                      <a:pt x="3790" y="776"/>
                      <a:pt x="3787" y="774"/>
                      <a:pt x="3785" y="770"/>
                    </a:cubicBezTo>
                    <a:cubicBezTo>
                      <a:pt x="3788" y="768"/>
                      <a:pt x="3791" y="767"/>
                      <a:pt x="3794" y="765"/>
                    </a:cubicBezTo>
                    <a:cubicBezTo>
                      <a:pt x="3792" y="762"/>
                      <a:pt x="3788" y="760"/>
                      <a:pt x="3786" y="757"/>
                    </a:cubicBezTo>
                    <a:cubicBezTo>
                      <a:pt x="3796" y="754"/>
                      <a:pt x="3820" y="751"/>
                      <a:pt x="3830" y="762"/>
                    </a:cubicBezTo>
                    <a:cubicBezTo>
                      <a:pt x="3838" y="761"/>
                      <a:pt x="3848" y="749"/>
                      <a:pt x="3855" y="759"/>
                    </a:cubicBezTo>
                    <a:cubicBezTo>
                      <a:pt x="3852" y="760"/>
                      <a:pt x="3845" y="762"/>
                      <a:pt x="3842" y="766"/>
                    </a:cubicBezTo>
                    <a:cubicBezTo>
                      <a:pt x="3850" y="766"/>
                      <a:pt x="3862" y="758"/>
                      <a:pt x="3867" y="766"/>
                    </a:cubicBezTo>
                    <a:cubicBezTo>
                      <a:pt x="3849" y="774"/>
                      <a:pt x="3822" y="778"/>
                      <a:pt x="3798" y="773"/>
                    </a:cubicBezTo>
                    <a:cubicBezTo>
                      <a:pt x="3812" y="782"/>
                      <a:pt x="3841" y="777"/>
                      <a:pt x="3862" y="773"/>
                    </a:cubicBezTo>
                    <a:cubicBezTo>
                      <a:pt x="3871" y="777"/>
                      <a:pt x="3891" y="777"/>
                      <a:pt x="3902" y="773"/>
                    </a:cubicBezTo>
                    <a:cubicBezTo>
                      <a:pt x="3907" y="774"/>
                      <a:pt x="3907" y="778"/>
                      <a:pt x="3912" y="779"/>
                    </a:cubicBezTo>
                    <a:cubicBezTo>
                      <a:pt x="3928" y="781"/>
                      <a:pt x="3964" y="771"/>
                      <a:pt x="3961" y="787"/>
                    </a:cubicBezTo>
                    <a:cubicBezTo>
                      <a:pt x="3968" y="790"/>
                      <a:pt x="3963" y="782"/>
                      <a:pt x="3968" y="783"/>
                    </a:cubicBezTo>
                    <a:cubicBezTo>
                      <a:pt x="3971" y="785"/>
                      <a:pt x="3975" y="787"/>
                      <a:pt x="3973" y="791"/>
                    </a:cubicBezTo>
                    <a:cubicBezTo>
                      <a:pt x="3952" y="802"/>
                      <a:pt x="3923" y="806"/>
                      <a:pt x="3901" y="816"/>
                    </a:cubicBezTo>
                    <a:cubicBezTo>
                      <a:pt x="3907" y="820"/>
                      <a:pt x="3915" y="823"/>
                      <a:pt x="3915" y="830"/>
                    </a:cubicBezTo>
                    <a:cubicBezTo>
                      <a:pt x="3960" y="835"/>
                      <a:pt x="3979" y="802"/>
                      <a:pt x="4026" y="808"/>
                    </a:cubicBezTo>
                    <a:cubicBezTo>
                      <a:pt x="4020" y="794"/>
                      <a:pt x="4040" y="790"/>
                      <a:pt x="4031" y="777"/>
                    </a:cubicBezTo>
                    <a:cubicBezTo>
                      <a:pt x="4035" y="777"/>
                      <a:pt x="4037" y="777"/>
                      <a:pt x="4039" y="776"/>
                    </a:cubicBezTo>
                    <a:cubicBezTo>
                      <a:pt x="4038" y="764"/>
                      <a:pt x="4036" y="756"/>
                      <a:pt x="4046" y="749"/>
                    </a:cubicBezTo>
                    <a:cubicBezTo>
                      <a:pt x="4047" y="747"/>
                      <a:pt x="4041" y="748"/>
                      <a:pt x="4040" y="746"/>
                    </a:cubicBezTo>
                    <a:cubicBezTo>
                      <a:pt x="4047" y="746"/>
                      <a:pt x="4047" y="741"/>
                      <a:pt x="4050" y="738"/>
                    </a:cubicBezTo>
                    <a:cubicBezTo>
                      <a:pt x="4048" y="736"/>
                      <a:pt x="4042" y="737"/>
                      <a:pt x="4041" y="734"/>
                    </a:cubicBezTo>
                    <a:cubicBezTo>
                      <a:pt x="4036" y="702"/>
                      <a:pt x="4025" y="684"/>
                      <a:pt x="4009" y="649"/>
                    </a:cubicBezTo>
                    <a:cubicBezTo>
                      <a:pt x="3993" y="640"/>
                      <a:pt x="3987" y="626"/>
                      <a:pt x="3971" y="617"/>
                    </a:cubicBezTo>
                    <a:cubicBezTo>
                      <a:pt x="3977" y="612"/>
                      <a:pt x="3962" y="604"/>
                      <a:pt x="3968" y="598"/>
                    </a:cubicBezTo>
                    <a:cubicBezTo>
                      <a:pt x="3963" y="598"/>
                      <a:pt x="3960" y="597"/>
                      <a:pt x="3960" y="595"/>
                    </a:cubicBezTo>
                    <a:cubicBezTo>
                      <a:pt x="3965" y="595"/>
                      <a:pt x="3968" y="595"/>
                      <a:pt x="3969" y="593"/>
                    </a:cubicBezTo>
                    <a:cubicBezTo>
                      <a:pt x="3958" y="593"/>
                      <a:pt x="3965" y="586"/>
                      <a:pt x="3965" y="585"/>
                    </a:cubicBezTo>
                    <a:cubicBezTo>
                      <a:pt x="3960" y="573"/>
                      <a:pt x="3943" y="562"/>
                      <a:pt x="3940" y="549"/>
                    </a:cubicBezTo>
                    <a:cubicBezTo>
                      <a:pt x="3963" y="546"/>
                      <a:pt x="3984" y="567"/>
                      <a:pt x="4004" y="561"/>
                    </a:cubicBezTo>
                    <a:cubicBezTo>
                      <a:pt x="4011" y="566"/>
                      <a:pt x="4024" y="568"/>
                      <a:pt x="4024" y="576"/>
                    </a:cubicBezTo>
                    <a:cubicBezTo>
                      <a:pt x="4018" y="576"/>
                      <a:pt x="4012" y="576"/>
                      <a:pt x="4011" y="581"/>
                    </a:cubicBezTo>
                    <a:cubicBezTo>
                      <a:pt x="4025" y="588"/>
                      <a:pt x="4040" y="594"/>
                      <a:pt x="4061" y="597"/>
                    </a:cubicBezTo>
                    <a:cubicBezTo>
                      <a:pt x="4063" y="610"/>
                      <a:pt x="4091" y="610"/>
                      <a:pt x="4107" y="616"/>
                    </a:cubicBezTo>
                    <a:cubicBezTo>
                      <a:pt x="4107" y="619"/>
                      <a:pt x="4101" y="617"/>
                      <a:pt x="4102" y="621"/>
                    </a:cubicBezTo>
                    <a:cubicBezTo>
                      <a:pt x="4125" y="622"/>
                      <a:pt x="4153" y="629"/>
                      <a:pt x="4176" y="637"/>
                    </a:cubicBezTo>
                    <a:cubicBezTo>
                      <a:pt x="4179" y="645"/>
                      <a:pt x="4192" y="651"/>
                      <a:pt x="4205" y="656"/>
                    </a:cubicBezTo>
                    <a:cubicBezTo>
                      <a:pt x="4218" y="661"/>
                      <a:pt x="4229" y="666"/>
                      <a:pt x="4229" y="675"/>
                    </a:cubicBezTo>
                    <a:cubicBezTo>
                      <a:pt x="4238" y="678"/>
                      <a:pt x="4249" y="681"/>
                      <a:pt x="4252" y="687"/>
                    </a:cubicBezTo>
                    <a:cubicBezTo>
                      <a:pt x="4249" y="694"/>
                      <a:pt x="4241" y="697"/>
                      <a:pt x="4241" y="707"/>
                    </a:cubicBezTo>
                    <a:cubicBezTo>
                      <a:pt x="4245" y="716"/>
                      <a:pt x="4263" y="718"/>
                      <a:pt x="4270" y="725"/>
                    </a:cubicBezTo>
                    <a:cubicBezTo>
                      <a:pt x="4272" y="720"/>
                      <a:pt x="4285" y="718"/>
                      <a:pt x="4292" y="723"/>
                    </a:cubicBezTo>
                    <a:cubicBezTo>
                      <a:pt x="4290" y="726"/>
                      <a:pt x="4285" y="725"/>
                      <a:pt x="4283" y="727"/>
                    </a:cubicBezTo>
                    <a:cubicBezTo>
                      <a:pt x="4289" y="737"/>
                      <a:pt x="4286" y="744"/>
                      <a:pt x="4291" y="754"/>
                    </a:cubicBezTo>
                    <a:cubicBezTo>
                      <a:pt x="4298" y="754"/>
                      <a:pt x="4309" y="754"/>
                      <a:pt x="4309" y="761"/>
                    </a:cubicBezTo>
                    <a:cubicBezTo>
                      <a:pt x="4305" y="761"/>
                      <a:pt x="4301" y="755"/>
                      <a:pt x="4299" y="759"/>
                    </a:cubicBezTo>
                    <a:cubicBezTo>
                      <a:pt x="4305" y="760"/>
                      <a:pt x="4304" y="765"/>
                      <a:pt x="4310" y="767"/>
                    </a:cubicBezTo>
                    <a:cubicBezTo>
                      <a:pt x="4312" y="757"/>
                      <a:pt x="4319" y="768"/>
                      <a:pt x="4323" y="769"/>
                    </a:cubicBezTo>
                    <a:cubicBezTo>
                      <a:pt x="4329" y="766"/>
                      <a:pt x="4323" y="762"/>
                      <a:pt x="4329" y="758"/>
                    </a:cubicBezTo>
                    <a:cubicBezTo>
                      <a:pt x="4354" y="762"/>
                      <a:pt x="4367" y="793"/>
                      <a:pt x="4387" y="783"/>
                    </a:cubicBezTo>
                    <a:cubicBezTo>
                      <a:pt x="4385" y="780"/>
                      <a:pt x="4379" y="780"/>
                      <a:pt x="4373" y="779"/>
                    </a:cubicBezTo>
                    <a:cubicBezTo>
                      <a:pt x="4362" y="764"/>
                      <a:pt x="4346" y="751"/>
                      <a:pt x="4330" y="739"/>
                    </a:cubicBezTo>
                    <a:cubicBezTo>
                      <a:pt x="4331" y="737"/>
                      <a:pt x="4333" y="737"/>
                      <a:pt x="4333" y="734"/>
                    </a:cubicBezTo>
                    <a:cubicBezTo>
                      <a:pt x="4325" y="734"/>
                      <a:pt x="4321" y="736"/>
                      <a:pt x="4313" y="735"/>
                    </a:cubicBezTo>
                    <a:cubicBezTo>
                      <a:pt x="4311" y="732"/>
                      <a:pt x="4308" y="729"/>
                      <a:pt x="4299" y="729"/>
                    </a:cubicBezTo>
                    <a:cubicBezTo>
                      <a:pt x="4309" y="723"/>
                      <a:pt x="4294" y="721"/>
                      <a:pt x="4295" y="716"/>
                    </a:cubicBezTo>
                    <a:cubicBezTo>
                      <a:pt x="4302" y="715"/>
                      <a:pt x="4301" y="714"/>
                      <a:pt x="4301" y="708"/>
                    </a:cubicBezTo>
                    <a:cubicBezTo>
                      <a:pt x="4305" y="709"/>
                      <a:pt x="4304" y="705"/>
                      <a:pt x="4309" y="707"/>
                    </a:cubicBezTo>
                    <a:cubicBezTo>
                      <a:pt x="4318" y="710"/>
                      <a:pt x="4328" y="714"/>
                      <a:pt x="4338" y="717"/>
                    </a:cubicBezTo>
                    <a:cubicBezTo>
                      <a:pt x="4349" y="721"/>
                      <a:pt x="4360" y="724"/>
                      <a:pt x="4372" y="727"/>
                    </a:cubicBezTo>
                    <a:cubicBezTo>
                      <a:pt x="4368" y="721"/>
                      <a:pt x="4362" y="717"/>
                      <a:pt x="4354" y="713"/>
                    </a:cubicBezTo>
                    <a:cubicBezTo>
                      <a:pt x="4347" y="709"/>
                      <a:pt x="4338" y="706"/>
                      <a:pt x="4332" y="702"/>
                    </a:cubicBezTo>
                    <a:cubicBezTo>
                      <a:pt x="4337" y="689"/>
                      <a:pt x="4330" y="684"/>
                      <a:pt x="4319" y="673"/>
                    </a:cubicBezTo>
                    <a:cubicBezTo>
                      <a:pt x="4312" y="671"/>
                      <a:pt x="4317" y="678"/>
                      <a:pt x="4310" y="675"/>
                    </a:cubicBezTo>
                    <a:cubicBezTo>
                      <a:pt x="4306" y="660"/>
                      <a:pt x="4288" y="645"/>
                      <a:pt x="4296" y="629"/>
                    </a:cubicBezTo>
                    <a:cubicBezTo>
                      <a:pt x="4322" y="634"/>
                      <a:pt x="4324" y="617"/>
                      <a:pt x="4351" y="623"/>
                    </a:cubicBezTo>
                    <a:cubicBezTo>
                      <a:pt x="4352" y="617"/>
                      <a:pt x="4361" y="617"/>
                      <a:pt x="4364" y="612"/>
                    </a:cubicBezTo>
                    <a:cubicBezTo>
                      <a:pt x="4364" y="609"/>
                      <a:pt x="4360" y="608"/>
                      <a:pt x="4358" y="605"/>
                    </a:cubicBezTo>
                    <a:cubicBezTo>
                      <a:pt x="4360" y="602"/>
                      <a:pt x="4366" y="601"/>
                      <a:pt x="4370" y="600"/>
                    </a:cubicBezTo>
                    <a:cubicBezTo>
                      <a:pt x="4375" y="592"/>
                      <a:pt x="4370" y="587"/>
                      <a:pt x="4365" y="583"/>
                    </a:cubicBezTo>
                    <a:cubicBezTo>
                      <a:pt x="4359" y="579"/>
                      <a:pt x="4352" y="575"/>
                      <a:pt x="4353" y="568"/>
                    </a:cubicBezTo>
                    <a:cubicBezTo>
                      <a:pt x="4363" y="568"/>
                      <a:pt x="4375" y="570"/>
                      <a:pt x="4386" y="571"/>
                    </a:cubicBezTo>
                    <a:cubicBezTo>
                      <a:pt x="4397" y="572"/>
                      <a:pt x="4407" y="573"/>
                      <a:pt x="4415" y="571"/>
                    </a:cubicBezTo>
                    <a:cubicBezTo>
                      <a:pt x="4407" y="568"/>
                      <a:pt x="4405" y="558"/>
                      <a:pt x="4413" y="556"/>
                    </a:cubicBezTo>
                    <a:cubicBezTo>
                      <a:pt x="4402" y="549"/>
                      <a:pt x="4403" y="538"/>
                      <a:pt x="4391" y="531"/>
                    </a:cubicBezTo>
                    <a:cubicBezTo>
                      <a:pt x="4368" y="534"/>
                      <a:pt x="4366" y="550"/>
                      <a:pt x="4340" y="553"/>
                    </a:cubicBezTo>
                    <a:cubicBezTo>
                      <a:pt x="4330" y="528"/>
                      <a:pt x="4266" y="521"/>
                      <a:pt x="4247" y="513"/>
                    </a:cubicBezTo>
                    <a:cubicBezTo>
                      <a:pt x="4249" y="514"/>
                      <a:pt x="4251" y="515"/>
                      <a:pt x="4250" y="518"/>
                    </a:cubicBezTo>
                    <a:cubicBezTo>
                      <a:pt x="4240" y="517"/>
                      <a:pt x="4235" y="514"/>
                      <a:pt x="4229" y="511"/>
                    </a:cubicBezTo>
                    <a:cubicBezTo>
                      <a:pt x="4230" y="517"/>
                      <a:pt x="4218" y="512"/>
                      <a:pt x="4215" y="515"/>
                    </a:cubicBezTo>
                    <a:cubicBezTo>
                      <a:pt x="4218" y="517"/>
                      <a:pt x="4222" y="518"/>
                      <a:pt x="4221" y="522"/>
                    </a:cubicBezTo>
                    <a:cubicBezTo>
                      <a:pt x="4187" y="517"/>
                      <a:pt x="4167" y="523"/>
                      <a:pt x="4133" y="521"/>
                    </a:cubicBezTo>
                    <a:cubicBezTo>
                      <a:pt x="4132" y="522"/>
                      <a:pt x="4133" y="525"/>
                      <a:pt x="4130" y="525"/>
                    </a:cubicBezTo>
                    <a:cubicBezTo>
                      <a:pt x="4119" y="523"/>
                      <a:pt x="4108" y="522"/>
                      <a:pt x="4098" y="521"/>
                    </a:cubicBezTo>
                    <a:cubicBezTo>
                      <a:pt x="4088" y="520"/>
                      <a:pt x="4078" y="520"/>
                      <a:pt x="4069" y="520"/>
                    </a:cubicBezTo>
                    <a:cubicBezTo>
                      <a:pt x="4050" y="520"/>
                      <a:pt x="4031" y="521"/>
                      <a:pt x="4010" y="520"/>
                    </a:cubicBezTo>
                    <a:cubicBezTo>
                      <a:pt x="4009" y="522"/>
                      <a:pt x="4010" y="524"/>
                      <a:pt x="4007" y="524"/>
                    </a:cubicBezTo>
                    <a:cubicBezTo>
                      <a:pt x="3999" y="521"/>
                      <a:pt x="3987" y="520"/>
                      <a:pt x="3981" y="519"/>
                    </a:cubicBezTo>
                    <a:cubicBezTo>
                      <a:pt x="3983" y="519"/>
                      <a:pt x="3984" y="520"/>
                      <a:pt x="3983" y="522"/>
                    </a:cubicBezTo>
                    <a:cubicBezTo>
                      <a:pt x="3967" y="519"/>
                      <a:pt x="3947" y="518"/>
                      <a:pt x="3931" y="516"/>
                    </a:cubicBezTo>
                    <a:cubicBezTo>
                      <a:pt x="3915" y="513"/>
                      <a:pt x="3902" y="509"/>
                      <a:pt x="3899" y="498"/>
                    </a:cubicBezTo>
                    <a:cubicBezTo>
                      <a:pt x="3902" y="500"/>
                      <a:pt x="3905" y="500"/>
                      <a:pt x="3906" y="497"/>
                    </a:cubicBezTo>
                    <a:cubicBezTo>
                      <a:pt x="3900" y="495"/>
                      <a:pt x="3889" y="489"/>
                      <a:pt x="3896" y="484"/>
                    </a:cubicBezTo>
                    <a:cubicBezTo>
                      <a:pt x="3885" y="485"/>
                      <a:pt x="3878" y="476"/>
                      <a:pt x="3883" y="471"/>
                    </a:cubicBezTo>
                    <a:cubicBezTo>
                      <a:pt x="3883" y="469"/>
                      <a:pt x="3881" y="468"/>
                      <a:pt x="3882" y="465"/>
                    </a:cubicBezTo>
                    <a:cubicBezTo>
                      <a:pt x="3875" y="464"/>
                      <a:pt x="3877" y="464"/>
                      <a:pt x="3873" y="466"/>
                    </a:cubicBezTo>
                    <a:cubicBezTo>
                      <a:pt x="3873" y="464"/>
                      <a:pt x="3872" y="463"/>
                      <a:pt x="3871" y="462"/>
                    </a:cubicBezTo>
                    <a:cubicBezTo>
                      <a:pt x="3874" y="462"/>
                      <a:pt x="3878" y="462"/>
                      <a:pt x="3878" y="459"/>
                    </a:cubicBezTo>
                    <a:cubicBezTo>
                      <a:pt x="3863" y="459"/>
                      <a:pt x="3875" y="453"/>
                      <a:pt x="3869" y="449"/>
                    </a:cubicBezTo>
                    <a:cubicBezTo>
                      <a:pt x="3861" y="449"/>
                      <a:pt x="3863" y="457"/>
                      <a:pt x="3851" y="455"/>
                    </a:cubicBezTo>
                    <a:cubicBezTo>
                      <a:pt x="3857" y="452"/>
                      <a:pt x="3851" y="449"/>
                      <a:pt x="3852" y="444"/>
                    </a:cubicBezTo>
                    <a:cubicBezTo>
                      <a:pt x="3853" y="445"/>
                      <a:pt x="3860" y="449"/>
                      <a:pt x="3861" y="445"/>
                    </a:cubicBezTo>
                    <a:cubicBezTo>
                      <a:pt x="3855" y="445"/>
                      <a:pt x="3857" y="439"/>
                      <a:pt x="3854" y="437"/>
                    </a:cubicBezTo>
                    <a:cubicBezTo>
                      <a:pt x="3851" y="437"/>
                      <a:pt x="3848" y="437"/>
                      <a:pt x="3846" y="438"/>
                    </a:cubicBezTo>
                    <a:cubicBezTo>
                      <a:pt x="3854" y="434"/>
                      <a:pt x="3834" y="438"/>
                      <a:pt x="3839" y="431"/>
                    </a:cubicBezTo>
                    <a:cubicBezTo>
                      <a:pt x="3854" y="435"/>
                      <a:pt x="3866" y="434"/>
                      <a:pt x="3881" y="432"/>
                    </a:cubicBezTo>
                    <a:cubicBezTo>
                      <a:pt x="3887" y="442"/>
                      <a:pt x="3913" y="441"/>
                      <a:pt x="3918" y="451"/>
                    </a:cubicBezTo>
                    <a:cubicBezTo>
                      <a:pt x="3915" y="451"/>
                      <a:pt x="3913" y="452"/>
                      <a:pt x="3911" y="453"/>
                    </a:cubicBezTo>
                    <a:cubicBezTo>
                      <a:pt x="3916" y="454"/>
                      <a:pt x="3916" y="458"/>
                      <a:pt x="3920" y="461"/>
                    </a:cubicBezTo>
                    <a:cubicBezTo>
                      <a:pt x="3932" y="461"/>
                      <a:pt x="3938" y="467"/>
                      <a:pt x="3945" y="473"/>
                    </a:cubicBezTo>
                    <a:cubicBezTo>
                      <a:pt x="3951" y="480"/>
                      <a:pt x="3958" y="486"/>
                      <a:pt x="3971" y="489"/>
                    </a:cubicBezTo>
                    <a:cubicBezTo>
                      <a:pt x="3972" y="481"/>
                      <a:pt x="3983" y="482"/>
                      <a:pt x="3993" y="485"/>
                    </a:cubicBezTo>
                    <a:cubicBezTo>
                      <a:pt x="3993" y="478"/>
                      <a:pt x="4000" y="480"/>
                      <a:pt x="4009" y="482"/>
                    </a:cubicBezTo>
                    <a:cubicBezTo>
                      <a:pt x="4005" y="468"/>
                      <a:pt x="4029" y="469"/>
                      <a:pt x="4022" y="457"/>
                    </a:cubicBezTo>
                    <a:cubicBezTo>
                      <a:pt x="4025" y="460"/>
                      <a:pt x="4030" y="460"/>
                      <a:pt x="4031" y="457"/>
                    </a:cubicBezTo>
                    <a:cubicBezTo>
                      <a:pt x="4029" y="454"/>
                      <a:pt x="4020" y="456"/>
                      <a:pt x="4022" y="452"/>
                    </a:cubicBezTo>
                    <a:cubicBezTo>
                      <a:pt x="4023" y="450"/>
                      <a:pt x="4028" y="451"/>
                      <a:pt x="4031" y="451"/>
                    </a:cubicBezTo>
                    <a:cubicBezTo>
                      <a:pt x="4031" y="436"/>
                      <a:pt x="4006" y="434"/>
                      <a:pt x="3998" y="423"/>
                    </a:cubicBezTo>
                    <a:cubicBezTo>
                      <a:pt x="4034" y="419"/>
                      <a:pt x="4048" y="441"/>
                      <a:pt x="4077" y="440"/>
                    </a:cubicBezTo>
                    <a:cubicBezTo>
                      <a:pt x="4077" y="442"/>
                      <a:pt x="4077" y="444"/>
                      <a:pt x="4076" y="445"/>
                    </a:cubicBezTo>
                    <a:cubicBezTo>
                      <a:pt x="4090" y="449"/>
                      <a:pt x="4097" y="446"/>
                      <a:pt x="4103" y="441"/>
                    </a:cubicBezTo>
                    <a:cubicBezTo>
                      <a:pt x="4110" y="437"/>
                      <a:pt x="4116" y="433"/>
                      <a:pt x="4127" y="436"/>
                    </a:cubicBezTo>
                    <a:cubicBezTo>
                      <a:pt x="4139" y="428"/>
                      <a:pt x="4155" y="424"/>
                      <a:pt x="4175" y="423"/>
                    </a:cubicBezTo>
                    <a:cubicBezTo>
                      <a:pt x="4173" y="421"/>
                      <a:pt x="4190" y="421"/>
                      <a:pt x="4192" y="417"/>
                    </a:cubicBezTo>
                    <a:cubicBezTo>
                      <a:pt x="4229" y="421"/>
                      <a:pt x="4196" y="390"/>
                      <a:pt x="4203" y="382"/>
                    </a:cubicBezTo>
                    <a:cubicBezTo>
                      <a:pt x="4196" y="375"/>
                      <a:pt x="4187" y="370"/>
                      <a:pt x="4185" y="362"/>
                    </a:cubicBezTo>
                    <a:cubicBezTo>
                      <a:pt x="4193" y="363"/>
                      <a:pt x="4192" y="360"/>
                      <a:pt x="4187" y="358"/>
                    </a:cubicBezTo>
                    <a:cubicBezTo>
                      <a:pt x="4196" y="359"/>
                      <a:pt x="4196" y="359"/>
                      <a:pt x="4196" y="359"/>
                    </a:cubicBezTo>
                    <a:cubicBezTo>
                      <a:pt x="4197" y="350"/>
                      <a:pt x="4205" y="351"/>
                      <a:pt x="4196" y="344"/>
                    </a:cubicBezTo>
                    <a:cubicBezTo>
                      <a:pt x="4173" y="346"/>
                      <a:pt x="4154" y="337"/>
                      <a:pt x="4146" y="323"/>
                    </a:cubicBezTo>
                    <a:cubicBezTo>
                      <a:pt x="4149" y="324"/>
                      <a:pt x="4148" y="320"/>
                      <a:pt x="4153" y="321"/>
                    </a:cubicBezTo>
                    <a:cubicBezTo>
                      <a:pt x="4155" y="315"/>
                      <a:pt x="4142" y="317"/>
                      <a:pt x="4142" y="311"/>
                    </a:cubicBezTo>
                    <a:cubicBezTo>
                      <a:pt x="4158" y="315"/>
                      <a:pt x="4158" y="327"/>
                      <a:pt x="4172" y="331"/>
                    </a:cubicBezTo>
                    <a:cubicBezTo>
                      <a:pt x="4171" y="327"/>
                      <a:pt x="4176" y="328"/>
                      <a:pt x="4175" y="324"/>
                    </a:cubicBezTo>
                    <a:cubicBezTo>
                      <a:pt x="4171" y="323"/>
                      <a:pt x="4170" y="325"/>
                      <a:pt x="4166" y="325"/>
                    </a:cubicBezTo>
                    <a:cubicBezTo>
                      <a:pt x="4171" y="322"/>
                      <a:pt x="4162" y="320"/>
                      <a:pt x="4163" y="315"/>
                    </a:cubicBezTo>
                    <a:cubicBezTo>
                      <a:pt x="4153" y="314"/>
                      <a:pt x="4154" y="312"/>
                      <a:pt x="4145" y="309"/>
                    </a:cubicBezTo>
                    <a:cubicBezTo>
                      <a:pt x="4144" y="311"/>
                      <a:pt x="4131" y="312"/>
                      <a:pt x="4129" y="308"/>
                    </a:cubicBezTo>
                    <a:cubicBezTo>
                      <a:pt x="4143" y="311"/>
                      <a:pt x="4126" y="304"/>
                      <a:pt x="4136" y="303"/>
                    </a:cubicBezTo>
                    <a:cubicBezTo>
                      <a:pt x="4117" y="299"/>
                      <a:pt x="4112" y="294"/>
                      <a:pt x="4100" y="293"/>
                    </a:cubicBezTo>
                    <a:cubicBezTo>
                      <a:pt x="4108" y="292"/>
                      <a:pt x="4114" y="290"/>
                      <a:pt x="4115" y="283"/>
                    </a:cubicBezTo>
                    <a:cubicBezTo>
                      <a:pt x="4109" y="283"/>
                      <a:pt x="4111" y="280"/>
                      <a:pt x="4109" y="278"/>
                    </a:cubicBezTo>
                    <a:cubicBezTo>
                      <a:pt x="4080" y="272"/>
                      <a:pt x="4070" y="257"/>
                      <a:pt x="4035" y="250"/>
                    </a:cubicBezTo>
                    <a:cubicBezTo>
                      <a:pt x="4045" y="243"/>
                      <a:pt x="4065" y="250"/>
                      <a:pt x="4088" y="250"/>
                    </a:cubicBezTo>
                    <a:cubicBezTo>
                      <a:pt x="4093" y="246"/>
                      <a:pt x="4099" y="244"/>
                      <a:pt x="4099" y="236"/>
                    </a:cubicBezTo>
                    <a:cubicBezTo>
                      <a:pt x="4074" y="235"/>
                      <a:pt x="4044" y="221"/>
                      <a:pt x="4016" y="227"/>
                    </a:cubicBezTo>
                    <a:cubicBezTo>
                      <a:pt x="4009" y="222"/>
                      <a:pt x="3996" y="221"/>
                      <a:pt x="3981" y="222"/>
                    </a:cubicBezTo>
                    <a:cubicBezTo>
                      <a:pt x="3974" y="222"/>
                      <a:pt x="3967" y="223"/>
                      <a:pt x="3959" y="222"/>
                    </a:cubicBezTo>
                    <a:cubicBezTo>
                      <a:pt x="3952" y="223"/>
                      <a:pt x="3945" y="222"/>
                      <a:pt x="3938" y="221"/>
                    </a:cubicBezTo>
                    <a:cubicBezTo>
                      <a:pt x="3928" y="219"/>
                      <a:pt x="3902" y="218"/>
                      <a:pt x="3896" y="227"/>
                    </a:cubicBezTo>
                    <a:cubicBezTo>
                      <a:pt x="3880" y="225"/>
                      <a:pt x="3863" y="225"/>
                      <a:pt x="3845" y="225"/>
                    </a:cubicBezTo>
                    <a:cubicBezTo>
                      <a:pt x="3836" y="225"/>
                      <a:pt x="3827" y="225"/>
                      <a:pt x="3818" y="224"/>
                    </a:cubicBezTo>
                    <a:cubicBezTo>
                      <a:pt x="3808" y="224"/>
                      <a:pt x="3798" y="224"/>
                      <a:pt x="3788" y="224"/>
                    </a:cubicBezTo>
                    <a:cubicBezTo>
                      <a:pt x="3785" y="220"/>
                      <a:pt x="3795" y="218"/>
                      <a:pt x="3786" y="218"/>
                    </a:cubicBezTo>
                    <a:cubicBezTo>
                      <a:pt x="3774" y="225"/>
                      <a:pt x="3747" y="219"/>
                      <a:pt x="3735" y="223"/>
                    </a:cubicBezTo>
                    <a:cubicBezTo>
                      <a:pt x="3755" y="224"/>
                      <a:pt x="3773" y="226"/>
                      <a:pt x="3791" y="228"/>
                    </a:cubicBezTo>
                    <a:cubicBezTo>
                      <a:pt x="3796" y="228"/>
                      <a:pt x="3800" y="229"/>
                      <a:pt x="3805" y="229"/>
                    </a:cubicBezTo>
                    <a:cubicBezTo>
                      <a:pt x="3810" y="230"/>
                      <a:pt x="3814" y="230"/>
                      <a:pt x="3819" y="231"/>
                    </a:cubicBezTo>
                    <a:cubicBezTo>
                      <a:pt x="3828" y="232"/>
                      <a:pt x="3838" y="233"/>
                      <a:pt x="3847" y="233"/>
                    </a:cubicBezTo>
                    <a:cubicBezTo>
                      <a:pt x="3848" y="235"/>
                      <a:pt x="3851" y="236"/>
                      <a:pt x="3852" y="238"/>
                    </a:cubicBezTo>
                    <a:cubicBezTo>
                      <a:pt x="3827" y="233"/>
                      <a:pt x="3793" y="252"/>
                      <a:pt x="3799" y="242"/>
                    </a:cubicBezTo>
                    <a:cubicBezTo>
                      <a:pt x="3796" y="243"/>
                      <a:pt x="3787" y="237"/>
                      <a:pt x="3778" y="238"/>
                    </a:cubicBezTo>
                    <a:cubicBezTo>
                      <a:pt x="3772" y="250"/>
                      <a:pt x="3754" y="236"/>
                      <a:pt x="3739" y="237"/>
                    </a:cubicBezTo>
                    <a:cubicBezTo>
                      <a:pt x="3740" y="241"/>
                      <a:pt x="3730" y="238"/>
                      <a:pt x="3732" y="243"/>
                    </a:cubicBezTo>
                    <a:cubicBezTo>
                      <a:pt x="3733" y="247"/>
                      <a:pt x="3741" y="247"/>
                      <a:pt x="3741" y="252"/>
                    </a:cubicBezTo>
                    <a:cubicBezTo>
                      <a:pt x="3727" y="261"/>
                      <a:pt x="3712" y="254"/>
                      <a:pt x="3691" y="254"/>
                    </a:cubicBezTo>
                    <a:cubicBezTo>
                      <a:pt x="3690" y="252"/>
                      <a:pt x="3688" y="251"/>
                      <a:pt x="3691" y="250"/>
                    </a:cubicBezTo>
                    <a:cubicBezTo>
                      <a:pt x="3685" y="250"/>
                      <a:pt x="3669" y="253"/>
                      <a:pt x="3670" y="246"/>
                    </a:cubicBezTo>
                    <a:cubicBezTo>
                      <a:pt x="3682" y="243"/>
                      <a:pt x="3674" y="246"/>
                      <a:pt x="3682" y="248"/>
                    </a:cubicBezTo>
                    <a:cubicBezTo>
                      <a:pt x="3686" y="243"/>
                      <a:pt x="3682" y="239"/>
                      <a:pt x="3675" y="237"/>
                    </a:cubicBezTo>
                    <a:cubicBezTo>
                      <a:pt x="3682" y="235"/>
                      <a:pt x="3682" y="227"/>
                      <a:pt x="3691" y="226"/>
                    </a:cubicBezTo>
                    <a:cubicBezTo>
                      <a:pt x="3687" y="226"/>
                      <a:pt x="3684" y="225"/>
                      <a:pt x="3682" y="223"/>
                    </a:cubicBezTo>
                    <a:cubicBezTo>
                      <a:pt x="3684" y="220"/>
                      <a:pt x="3691" y="220"/>
                      <a:pt x="3692" y="216"/>
                    </a:cubicBezTo>
                    <a:cubicBezTo>
                      <a:pt x="3683" y="218"/>
                      <a:pt x="3672" y="216"/>
                      <a:pt x="3662" y="212"/>
                    </a:cubicBezTo>
                    <a:cubicBezTo>
                      <a:pt x="3662" y="220"/>
                      <a:pt x="3647" y="216"/>
                      <a:pt x="3643" y="216"/>
                    </a:cubicBezTo>
                    <a:cubicBezTo>
                      <a:pt x="3646" y="212"/>
                      <a:pt x="3653" y="211"/>
                      <a:pt x="3660" y="213"/>
                    </a:cubicBezTo>
                    <a:cubicBezTo>
                      <a:pt x="3655" y="207"/>
                      <a:pt x="3669" y="212"/>
                      <a:pt x="3667" y="207"/>
                    </a:cubicBezTo>
                    <a:cubicBezTo>
                      <a:pt x="3657" y="204"/>
                      <a:pt x="3632" y="221"/>
                      <a:pt x="3621" y="208"/>
                    </a:cubicBezTo>
                    <a:cubicBezTo>
                      <a:pt x="3641" y="211"/>
                      <a:pt x="3645" y="203"/>
                      <a:pt x="3658" y="200"/>
                    </a:cubicBezTo>
                    <a:cubicBezTo>
                      <a:pt x="3661" y="191"/>
                      <a:pt x="3656" y="187"/>
                      <a:pt x="3649" y="185"/>
                    </a:cubicBezTo>
                    <a:cubicBezTo>
                      <a:pt x="3641" y="183"/>
                      <a:pt x="3630" y="183"/>
                      <a:pt x="3623" y="179"/>
                    </a:cubicBezTo>
                    <a:cubicBezTo>
                      <a:pt x="3604" y="181"/>
                      <a:pt x="3574" y="172"/>
                      <a:pt x="3559" y="176"/>
                    </a:cubicBezTo>
                    <a:cubicBezTo>
                      <a:pt x="3566" y="178"/>
                      <a:pt x="3582" y="176"/>
                      <a:pt x="3584" y="184"/>
                    </a:cubicBezTo>
                    <a:cubicBezTo>
                      <a:pt x="3579" y="191"/>
                      <a:pt x="3571" y="180"/>
                      <a:pt x="3568" y="187"/>
                    </a:cubicBezTo>
                    <a:cubicBezTo>
                      <a:pt x="3578" y="189"/>
                      <a:pt x="3583" y="186"/>
                      <a:pt x="3586" y="191"/>
                    </a:cubicBezTo>
                    <a:cubicBezTo>
                      <a:pt x="3583" y="191"/>
                      <a:pt x="3584" y="194"/>
                      <a:pt x="3582" y="194"/>
                    </a:cubicBezTo>
                    <a:cubicBezTo>
                      <a:pt x="3573" y="192"/>
                      <a:pt x="3562" y="188"/>
                      <a:pt x="3564" y="184"/>
                    </a:cubicBezTo>
                    <a:cubicBezTo>
                      <a:pt x="3564" y="188"/>
                      <a:pt x="3557" y="180"/>
                      <a:pt x="3557" y="185"/>
                    </a:cubicBezTo>
                    <a:cubicBezTo>
                      <a:pt x="3560" y="186"/>
                      <a:pt x="3560" y="190"/>
                      <a:pt x="3561" y="192"/>
                    </a:cubicBezTo>
                    <a:cubicBezTo>
                      <a:pt x="3572" y="192"/>
                      <a:pt x="3580" y="195"/>
                      <a:pt x="3582" y="200"/>
                    </a:cubicBezTo>
                    <a:cubicBezTo>
                      <a:pt x="3565" y="207"/>
                      <a:pt x="3551" y="199"/>
                      <a:pt x="3538" y="208"/>
                    </a:cubicBezTo>
                    <a:cubicBezTo>
                      <a:pt x="3536" y="204"/>
                      <a:pt x="3522" y="201"/>
                      <a:pt x="3518" y="204"/>
                    </a:cubicBezTo>
                    <a:cubicBezTo>
                      <a:pt x="3522" y="204"/>
                      <a:pt x="3523" y="206"/>
                      <a:pt x="3522" y="209"/>
                    </a:cubicBezTo>
                    <a:cubicBezTo>
                      <a:pt x="3514" y="207"/>
                      <a:pt x="3506" y="206"/>
                      <a:pt x="3499" y="205"/>
                    </a:cubicBezTo>
                    <a:cubicBezTo>
                      <a:pt x="3492" y="204"/>
                      <a:pt x="3486" y="203"/>
                      <a:pt x="3480" y="203"/>
                    </a:cubicBezTo>
                    <a:cubicBezTo>
                      <a:pt x="3467" y="202"/>
                      <a:pt x="3455" y="202"/>
                      <a:pt x="3440" y="201"/>
                    </a:cubicBezTo>
                    <a:cubicBezTo>
                      <a:pt x="3448" y="197"/>
                      <a:pt x="3453" y="199"/>
                      <a:pt x="3463" y="197"/>
                    </a:cubicBezTo>
                    <a:cubicBezTo>
                      <a:pt x="3458" y="194"/>
                      <a:pt x="3451" y="193"/>
                      <a:pt x="3449" y="189"/>
                    </a:cubicBezTo>
                    <a:cubicBezTo>
                      <a:pt x="3456" y="186"/>
                      <a:pt x="3463" y="184"/>
                      <a:pt x="3462" y="179"/>
                    </a:cubicBezTo>
                    <a:cubicBezTo>
                      <a:pt x="3475" y="178"/>
                      <a:pt x="3483" y="173"/>
                      <a:pt x="3497" y="177"/>
                    </a:cubicBezTo>
                    <a:cubicBezTo>
                      <a:pt x="3492" y="170"/>
                      <a:pt x="3481" y="174"/>
                      <a:pt x="3474" y="175"/>
                    </a:cubicBezTo>
                    <a:cubicBezTo>
                      <a:pt x="3474" y="174"/>
                      <a:pt x="3472" y="173"/>
                      <a:pt x="3472" y="172"/>
                    </a:cubicBezTo>
                    <a:cubicBezTo>
                      <a:pt x="3483" y="164"/>
                      <a:pt x="3478" y="158"/>
                      <a:pt x="3474" y="146"/>
                    </a:cubicBezTo>
                    <a:cubicBezTo>
                      <a:pt x="3497" y="142"/>
                      <a:pt x="3519" y="145"/>
                      <a:pt x="3541" y="148"/>
                    </a:cubicBezTo>
                    <a:cubicBezTo>
                      <a:pt x="3562" y="151"/>
                      <a:pt x="3584" y="154"/>
                      <a:pt x="3608" y="150"/>
                    </a:cubicBezTo>
                    <a:cubicBezTo>
                      <a:pt x="3616" y="151"/>
                      <a:pt x="3625" y="154"/>
                      <a:pt x="3635" y="156"/>
                    </a:cubicBezTo>
                    <a:cubicBezTo>
                      <a:pt x="3644" y="158"/>
                      <a:pt x="3655" y="159"/>
                      <a:pt x="3668" y="159"/>
                    </a:cubicBezTo>
                    <a:cubicBezTo>
                      <a:pt x="3667" y="163"/>
                      <a:pt x="3672" y="162"/>
                      <a:pt x="3670" y="166"/>
                    </a:cubicBezTo>
                    <a:cubicBezTo>
                      <a:pt x="3690" y="164"/>
                      <a:pt x="3709" y="169"/>
                      <a:pt x="3723" y="175"/>
                    </a:cubicBezTo>
                    <a:cubicBezTo>
                      <a:pt x="3725" y="165"/>
                      <a:pt x="3742" y="179"/>
                      <a:pt x="3751" y="174"/>
                    </a:cubicBezTo>
                    <a:cubicBezTo>
                      <a:pt x="3751" y="177"/>
                      <a:pt x="3753" y="177"/>
                      <a:pt x="3750" y="179"/>
                    </a:cubicBezTo>
                    <a:cubicBezTo>
                      <a:pt x="3768" y="170"/>
                      <a:pt x="3779" y="189"/>
                      <a:pt x="3801" y="185"/>
                    </a:cubicBezTo>
                    <a:cubicBezTo>
                      <a:pt x="3791" y="184"/>
                      <a:pt x="3810" y="178"/>
                      <a:pt x="3792" y="178"/>
                    </a:cubicBezTo>
                    <a:cubicBezTo>
                      <a:pt x="3789" y="181"/>
                      <a:pt x="3798" y="183"/>
                      <a:pt x="3792" y="184"/>
                    </a:cubicBezTo>
                    <a:cubicBezTo>
                      <a:pt x="3793" y="175"/>
                      <a:pt x="3774" y="176"/>
                      <a:pt x="3767" y="168"/>
                    </a:cubicBezTo>
                    <a:cubicBezTo>
                      <a:pt x="3754" y="175"/>
                      <a:pt x="3741" y="167"/>
                      <a:pt x="3723" y="166"/>
                    </a:cubicBezTo>
                    <a:cubicBezTo>
                      <a:pt x="3721" y="163"/>
                      <a:pt x="3718" y="154"/>
                      <a:pt x="3712" y="158"/>
                    </a:cubicBezTo>
                    <a:cubicBezTo>
                      <a:pt x="3721" y="158"/>
                      <a:pt x="3710" y="163"/>
                      <a:pt x="3709" y="165"/>
                    </a:cubicBezTo>
                    <a:cubicBezTo>
                      <a:pt x="3696" y="165"/>
                      <a:pt x="3684" y="160"/>
                      <a:pt x="3672" y="158"/>
                    </a:cubicBezTo>
                    <a:cubicBezTo>
                      <a:pt x="3677" y="151"/>
                      <a:pt x="3676" y="154"/>
                      <a:pt x="3686" y="156"/>
                    </a:cubicBezTo>
                    <a:cubicBezTo>
                      <a:pt x="3686" y="150"/>
                      <a:pt x="3684" y="151"/>
                      <a:pt x="3686" y="147"/>
                    </a:cubicBezTo>
                    <a:cubicBezTo>
                      <a:pt x="3676" y="145"/>
                      <a:pt x="3675" y="149"/>
                      <a:pt x="3670" y="151"/>
                    </a:cubicBezTo>
                    <a:cubicBezTo>
                      <a:pt x="3672" y="146"/>
                      <a:pt x="3665" y="145"/>
                      <a:pt x="3657" y="144"/>
                    </a:cubicBezTo>
                    <a:cubicBezTo>
                      <a:pt x="3649" y="143"/>
                      <a:pt x="3640" y="143"/>
                      <a:pt x="3636" y="141"/>
                    </a:cubicBezTo>
                    <a:cubicBezTo>
                      <a:pt x="3636" y="144"/>
                      <a:pt x="3634" y="145"/>
                      <a:pt x="3629" y="145"/>
                    </a:cubicBezTo>
                    <a:cubicBezTo>
                      <a:pt x="3629" y="143"/>
                      <a:pt x="3631" y="143"/>
                      <a:pt x="3629" y="141"/>
                    </a:cubicBezTo>
                    <a:cubicBezTo>
                      <a:pt x="3584" y="140"/>
                      <a:pt x="3544" y="144"/>
                      <a:pt x="3504" y="139"/>
                    </a:cubicBezTo>
                    <a:cubicBezTo>
                      <a:pt x="3490" y="144"/>
                      <a:pt x="3451" y="148"/>
                      <a:pt x="3453" y="133"/>
                    </a:cubicBezTo>
                    <a:cubicBezTo>
                      <a:pt x="3429" y="129"/>
                      <a:pt x="3404" y="129"/>
                      <a:pt x="3379" y="129"/>
                    </a:cubicBezTo>
                    <a:cubicBezTo>
                      <a:pt x="3367" y="129"/>
                      <a:pt x="3354" y="129"/>
                      <a:pt x="3342" y="129"/>
                    </a:cubicBezTo>
                    <a:cubicBezTo>
                      <a:pt x="3329" y="129"/>
                      <a:pt x="3316" y="129"/>
                      <a:pt x="3303" y="128"/>
                    </a:cubicBezTo>
                    <a:cubicBezTo>
                      <a:pt x="3286" y="135"/>
                      <a:pt x="3264" y="134"/>
                      <a:pt x="3248" y="132"/>
                    </a:cubicBezTo>
                    <a:cubicBezTo>
                      <a:pt x="3250" y="132"/>
                      <a:pt x="3243" y="135"/>
                      <a:pt x="3239" y="133"/>
                    </a:cubicBezTo>
                    <a:cubicBezTo>
                      <a:pt x="3222" y="127"/>
                      <a:pt x="3250" y="123"/>
                      <a:pt x="3264" y="123"/>
                    </a:cubicBezTo>
                    <a:cubicBezTo>
                      <a:pt x="3252" y="124"/>
                      <a:pt x="3263" y="113"/>
                      <a:pt x="3265" y="110"/>
                    </a:cubicBezTo>
                    <a:cubicBezTo>
                      <a:pt x="3291" y="106"/>
                      <a:pt x="3312" y="106"/>
                      <a:pt x="3334" y="101"/>
                    </a:cubicBezTo>
                    <a:cubicBezTo>
                      <a:pt x="3340" y="102"/>
                      <a:pt x="3341" y="106"/>
                      <a:pt x="3348" y="106"/>
                    </a:cubicBezTo>
                    <a:cubicBezTo>
                      <a:pt x="3358" y="100"/>
                      <a:pt x="3369" y="108"/>
                      <a:pt x="3381" y="107"/>
                    </a:cubicBezTo>
                    <a:cubicBezTo>
                      <a:pt x="3388" y="106"/>
                      <a:pt x="3392" y="100"/>
                      <a:pt x="3399" y="100"/>
                    </a:cubicBezTo>
                    <a:cubicBezTo>
                      <a:pt x="3407" y="100"/>
                      <a:pt x="3414" y="106"/>
                      <a:pt x="3420" y="106"/>
                    </a:cubicBezTo>
                    <a:cubicBezTo>
                      <a:pt x="3424" y="106"/>
                      <a:pt x="3431" y="103"/>
                      <a:pt x="3434" y="103"/>
                    </a:cubicBezTo>
                    <a:cubicBezTo>
                      <a:pt x="3434" y="103"/>
                      <a:pt x="3432" y="106"/>
                      <a:pt x="3432" y="106"/>
                    </a:cubicBezTo>
                    <a:cubicBezTo>
                      <a:pt x="3439" y="106"/>
                      <a:pt x="3442" y="102"/>
                      <a:pt x="3448" y="102"/>
                    </a:cubicBezTo>
                    <a:cubicBezTo>
                      <a:pt x="3449" y="101"/>
                      <a:pt x="3450" y="106"/>
                      <a:pt x="3450" y="106"/>
                    </a:cubicBezTo>
                    <a:cubicBezTo>
                      <a:pt x="3459" y="108"/>
                      <a:pt x="3469" y="101"/>
                      <a:pt x="3478" y="100"/>
                    </a:cubicBezTo>
                    <a:cubicBezTo>
                      <a:pt x="3485" y="104"/>
                      <a:pt x="3470" y="107"/>
                      <a:pt x="3480" y="107"/>
                    </a:cubicBezTo>
                    <a:cubicBezTo>
                      <a:pt x="3481" y="102"/>
                      <a:pt x="3491" y="103"/>
                      <a:pt x="3494" y="100"/>
                    </a:cubicBezTo>
                    <a:cubicBezTo>
                      <a:pt x="3501" y="108"/>
                      <a:pt x="3520" y="100"/>
                      <a:pt x="3518" y="108"/>
                    </a:cubicBezTo>
                    <a:cubicBezTo>
                      <a:pt x="3533" y="105"/>
                      <a:pt x="3561" y="103"/>
                      <a:pt x="3576" y="103"/>
                    </a:cubicBezTo>
                    <a:cubicBezTo>
                      <a:pt x="3573" y="103"/>
                      <a:pt x="3573" y="101"/>
                      <a:pt x="3573" y="99"/>
                    </a:cubicBezTo>
                    <a:cubicBezTo>
                      <a:pt x="3591" y="100"/>
                      <a:pt x="3597" y="100"/>
                      <a:pt x="3606" y="97"/>
                    </a:cubicBezTo>
                    <a:cubicBezTo>
                      <a:pt x="3606" y="98"/>
                      <a:pt x="3604" y="99"/>
                      <a:pt x="3604" y="100"/>
                    </a:cubicBezTo>
                    <a:cubicBezTo>
                      <a:pt x="3617" y="100"/>
                      <a:pt x="3629" y="99"/>
                      <a:pt x="3640" y="100"/>
                    </a:cubicBezTo>
                    <a:cubicBezTo>
                      <a:pt x="3645" y="100"/>
                      <a:pt x="3651" y="100"/>
                      <a:pt x="3655" y="100"/>
                    </a:cubicBezTo>
                    <a:cubicBezTo>
                      <a:pt x="3660" y="100"/>
                      <a:pt x="3665" y="101"/>
                      <a:pt x="3669" y="101"/>
                    </a:cubicBezTo>
                    <a:cubicBezTo>
                      <a:pt x="3671" y="100"/>
                      <a:pt x="3673" y="97"/>
                      <a:pt x="3676" y="96"/>
                    </a:cubicBezTo>
                    <a:cubicBezTo>
                      <a:pt x="3682" y="100"/>
                      <a:pt x="3683" y="98"/>
                      <a:pt x="3688" y="95"/>
                    </a:cubicBezTo>
                    <a:cubicBezTo>
                      <a:pt x="3692" y="98"/>
                      <a:pt x="3690" y="104"/>
                      <a:pt x="3697" y="101"/>
                    </a:cubicBezTo>
                    <a:cubicBezTo>
                      <a:pt x="3689" y="97"/>
                      <a:pt x="3706" y="97"/>
                      <a:pt x="3711" y="96"/>
                    </a:cubicBezTo>
                    <a:cubicBezTo>
                      <a:pt x="3711" y="99"/>
                      <a:pt x="3717" y="98"/>
                      <a:pt x="3716" y="102"/>
                    </a:cubicBezTo>
                    <a:cubicBezTo>
                      <a:pt x="3716" y="106"/>
                      <a:pt x="3709" y="103"/>
                      <a:pt x="3708" y="106"/>
                    </a:cubicBezTo>
                    <a:cubicBezTo>
                      <a:pt x="3724" y="106"/>
                      <a:pt x="3724" y="102"/>
                      <a:pt x="3725" y="95"/>
                    </a:cubicBezTo>
                    <a:cubicBezTo>
                      <a:pt x="3720" y="93"/>
                      <a:pt x="3710" y="92"/>
                      <a:pt x="3704" y="90"/>
                    </a:cubicBezTo>
                    <a:cubicBezTo>
                      <a:pt x="3700" y="98"/>
                      <a:pt x="3675" y="92"/>
                      <a:pt x="3669" y="89"/>
                    </a:cubicBezTo>
                    <a:cubicBezTo>
                      <a:pt x="3672" y="89"/>
                      <a:pt x="3671" y="86"/>
                      <a:pt x="3674" y="86"/>
                    </a:cubicBezTo>
                    <a:cubicBezTo>
                      <a:pt x="3674" y="88"/>
                      <a:pt x="3673" y="90"/>
                      <a:pt x="3676" y="90"/>
                    </a:cubicBezTo>
                    <a:cubicBezTo>
                      <a:pt x="3690" y="82"/>
                      <a:pt x="3704" y="88"/>
                      <a:pt x="3723" y="90"/>
                    </a:cubicBezTo>
                    <a:cubicBezTo>
                      <a:pt x="3718" y="84"/>
                      <a:pt x="3727" y="85"/>
                      <a:pt x="3728" y="80"/>
                    </a:cubicBezTo>
                    <a:cubicBezTo>
                      <a:pt x="3709" y="79"/>
                      <a:pt x="3691" y="79"/>
                      <a:pt x="3674" y="77"/>
                    </a:cubicBezTo>
                    <a:cubicBezTo>
                      <a:pt x="3681" y="80"/>
                      <a:pt x="3667" y="81"/>
                      <a:pt x="3665" y="83"/>
                    </a:cubicBezTo>
                    <a:cubicBezTo>
                      <a:pt x="3660" y="80"/>
                      <a:pt x="3647" y="76"/>
                      <a:pt x="3644" y="78"/>
                    </a:cubicBezTo>
                    <a:cubicBezTo>
                      <a:pt x="3646" y="78"/>
                      <a:pt x="3646" y="80"/>
                      <a:pt x="3646" y="82"/>
                    </a:cubicBezTo>
                    <a:cubicBezTo>
                      <a:pt x="3636" y="75"/>
                      <a:pt x="3622" y="78"/>
                      <a:pt x="3609" y="75"/>
                    </a:cubicBezTo>
                    <a:cubicBezTo>
                      <a:pt x="3623" y="76"/>
                      <a:pt x="3616" y="73"/>
                      <a:pt x="3627" y="71"/>
                    </a:cubicBezTo>
                    <a:cubicBezTo>
                      <a:pt x="3617" y="69"/>
                      <a:pt x="3611" y="67"/>
                      <a:pt x="3604" y="72"/>
                    </a:cubicBezTo>
                    <a:cubicBezTo>
                      <a:pt x="3604" y="71"/>
                      <a:pt x="3604" y="69"/>
                      <a:pt x="3604" y="68"/>
                    </a:cubicBezTo>
                    <a:cubicBezTo>
                      <a:pt x="3582" y="72"/>
                      <a:pt x="3548" y="62"/>
                      <a:pt x="3520" y="66"/>
                    </a:cubicBezTo>
                    <a:cubicBezTo>
                      <a:pt x="3519" y="64"/>
                      <a:pt x="3520" y="62"/>
                      <a:pt x="3517" y="62"/>
                    </a:cubicBezTo>
                    <a:cubicBezTo>
                      <a:pt x="3505" y="64"/>
                      <a:pt x="3490" y="63"/>
                      <a:pt x="3477" y="62"/>
                    </a:cubicBezTo>
                    <a:cubicBezTo>
                      <a:pt x="3463" y="61"/>
                      <a:pt x="3451" y="60"/>
                      <a:pt x="3445" y="63"/>
                    </a:cubicBezTo>
                    <a:cubicBezTo>
                      <a:pt x="3444" y="57"/>
                      <a:pt x="3456" y="55"/>
                      <a:pt x="3461" y="58"/>
                    </a:cubicBezTo>
                    <a:cubicBezTo>
                      <a:pt x="3460" y="48"/>
                      <a:pt x="3446" y="56"/>
                      <a:pt x="3440" y="57"/>
                    </a:cubicBezTo>
                    <a:cubicBezTo>
                      <a:pt x="3441" y="57"/>
                      <a:pt x="3440" y="54"/>
                      <a:pt x="3440" y="54"/>
                    </a:cubicBezTo>
                    <a:cubicBezTo>
                      <a:pt x="3431" y="56"/>
                      <a:pt x="3427" y="62"/>
                      <a:pt x="3417" y="63"/>
                    </a:cubicBezTo>
                    <a:cubicBezTo>
                      <a:pt x="3405" y="63"/>
                      <a:pt x="3401" y="56"/>
                      <a:pt x="3385" y="58"/>
                    </a:cubicBezTo>
                    <a:cubicBezTo>
                      <a:pt x="3390" y="65"/>
                      <a:pt x="3367" y="59"/>
                      <a:pt x="3361" y="62"/>
                    </a:cubicBezTo>
                    <a:cubicBezTo>
                      <a:pt x="3386" y="63"/>
                      <a:pt x="3333" y="69"/>
                      <a:pt x="3333" y="60"/>
                    </a:cubicBezTo>
                    <a:cubicBezTo>
                      <a:pt x="3341" y="60"/>
                      <a:pt x="3342" y="56"/>
                      <a:pt x="3347" y="55"/>
                    </a:cubicBezTo>
                    <a:cubicBezTo>
                      <a:pt x="3334" y="56"/>
                      <a:pt x="3340" y="54"/>
                      <a:pt x="3338" y="48"/>
                    </a:cubicBezTo>
                    <a:cubicBezTo>
                      <a:pt x="3328" y="50"/>
                      <a:pt x="3326" y="46"/>
                      <a:pt x="3319" y="46"/>
                    </a:cubicBezTo>
                    <a:cubicBezTo>
                      <a:pt x="3320" y="50"/>
                      <a:pt x="3330" y="50"/>
                      <a:pt x="3333" y="53"/>
                    </a:cubicBezTo>
                    <a:cubicBezTo>
                      <a:pt x="3330" y="53"/>
                      <a:pt x="3328" y="53"/>
                      <a:pt x="3326" y="54"/>
                    </a:cubicBezTo>
                    <a:cubicBezTo>
                      <a:pt x="3321" y="52"/>
                      <a:pt x="3317" y="45"/>
                      <a:pt x="3312" y="51"/>
                    </a:cubicBezTo>
                    <a:cubicBezTo>
                      <a:pt x="3312" y="49"/>
                      <a:pt x="3312" y="47"/>
                      <a:pt x="3310" y="46"/>
                    </a:cubicBezTo>
                    <a:cubicBezTo>
                      <a:pt x="3347" y="42"/>
                      <a:pt x="3361" y="40"/>
                      <a:pt x="3396" y="45"/>
                    </a:cubicBezTo>
                    <a:cubicBezTo>
                      <a:pt x="3417" y="41"/>
                      <a:pt x="3439" y="50"/>
                      <a:pt x="3461" y="43"/>
                    </a:cubicBezTo>
                    <a:cubicBezTo>
                      <a:pt x="3462" y="45"/>
                      <a:pt x="3469" y="44"/>
                      <a:pt x="3468" y="47"/>
                    </a:cubicBezTo>
                    <a:cubicBezTo>
                      <a:pt x="3497" y="42"/>
                      <a:pt x="3529" y="58"/>
                      <a:pt x="3553" y="48"/>
                    </a:cubicBezTo>
                    <a:cubicBezTo>
                      <a:pt x="3546" y="48"/>
                      <a:pt x="3537" y="49"/>
                      <a:pt x="3536" y="45"/>
                    </a:cubicBezTo>
                    <a:cubicBezTo>
                      <a:pt x="3543" y="45"/>
                      <a:pt x="3577" y="41"/>
                      <a:pt x="3569" y="51"/>
                    </a:cubicBezTo>
                    <a:cubicBezTo>
                      <a:pt x="3575" y="51"/>
                      <a:pt x="3580" y="50"/>
                      <a:pt x="3588" y="50"/>
                    </a:cubicBezTo>
                    <a:cubicBezTo>
                      <a:pt x="3591" y="44"/>
                      <a:pt x="3576" y="50"/>
                      <a:pt x="3576" y="46"/>
                    </a:cubicBezTo>
                    <a:cubicBezTo>
                      <a:pt x="3587" y="45"/>
                      <a:pt x="3610" y="43"/>
                      <a:pt x="3618" y="51"/>
                    </a:cubicBezTo>
                    <a:cubicBezTo>
                      <a:pt x="3661" y="51"/>
                      <a:pt x="3694" y="51"/>
                      <a:pt x="3721" y="61"/>
                    </a:cubicBezTo>
                    <a:cubicBezTo>
                      <a:pt x="3723" y="53"/>
                      <a:pt x="3726" y="64"/>
                      <a:pt x="3731" y="64"/>
                    </a:cubicBezTo>
                    <a:cubicBezTo>
                      <a:pt x="3737" y="62"/>
                      <a:pt x="3729" y="57"/>
                      <a:pt x="3733" y="57"/>
                    </a:cubicBezTo>
                    <a:cubicBezTo>
                      <a:pt x="3736" y="57"/>
                      <a:pt x="3736" y="56"/>
                      <a:pt x="3738" y="56"/>
                    </a:cubicBezTo>
                    <a:cubicBezTo>
                      <a:pt x="3747" y="55"/>
                      <a:pt x="3746" y="60"/>
                      <a:pt x="3752" y="61"/>
                    </a:cubicBezTo>
                    <a:cubicBezTo>
                      <a:pt x="3755" y="57"/>
                      <a:pt x="3767" y="59"/>
                      <a:pt x="3776" y="59"/>
                    </a:cubicBezTo>
                    <a:cubicBezTo>
                      <a:pt x="3777" y="70"/>
                      <a:pt x="3794" y="64"/>
                      <a:pt x="3804" y="64"/>
                    </a:cubicBezTo>
                    <a:cubicBezTo>
                      <a:pt x="3813" y="65"/>
                      <a:pt x="3824" y="67"/>
                      <a:pt x="3834" y="68"/>
                    </a:cubicBezTo>
                    <a:cubicBezTo>
                      <a:pt x="3845" y="69"/>
                      <a:pt x="3856" y="71"/>
                      <a:pt x="3867" y="72"/>
                    </a:cubicBezTo>
                    <a:cubicBezTo>
                      <a:pt x="3888" y="75"/>
                      <a:pt x="3908" y="78"/>
                      <a:pt x="3924" y="79"/>
                    </a:cubicBezTo>
                    <a:cubicBezTo>
                      <a:pt x="3900" y="73"/>
                      <a:pt x="3892" y="76"/>
                      <a:pt x="3872" y="68"/>
                    </a:cubicBezTo>
                    <a:cubicBezTo>
                      <a:pt x="3858" y="69"/>
                      <a:pt x="3842" y="68"/>
                      <a:pt x="3826" y="65"/>
                    </a:cubicBezTo>
                    <a:cubicBezTo>
                      <a:pt x="3818" y="64"/>
                      <a:pt x="3810" y="63"/>
                      <a:pt x="3802" y="62"/>
                    </a:cubicBezTo>
                    <a:cubicBezTo>
                      <a:pt x="3794" y="61"/>
                      <a:pt x="3786" y="60"/>
                      <a:pt x="3778" y="60"/>
                    </a:cubicBezTo>
                    <a:cubicBezTo>
                      <a:pt x="3778" y="57"/>
                      <a:pt x="3774" y="56"/>
                      <a:pt x="3774" y="53"/>
                    </a:cubicBezTo>
                    <a:cubicBezTo>
                      <a:pt x="3776" y="51"/>
                      <a:pt x="3782" y="51"/>
                      <a:pt x="3785" y="49"/>
                    </a:cubicBezTo>
                    <a:cubicBezTo>
                      <a:pt x="3776" y="46"/>
                      <a:pt x="3751" y="53"/>
                      <a:pt x="3736" y="44"/>
                    </a:cubicBezTo>
                    <a:cubicBezTo>
                      <a:pt x="3735" y="49"/>
                      <a:pt x="3727" y="46"/>
                      <a:pt x="3722" y="45"/>
                    </a:cubicBezTo>
                    <a:cubicBezTo>
                      <a:pt x="3714" y="54"/>
                      <a:pt x="3679" y="52"/>
                      <a:pt x="3665" y="49"/>
                    </a:cubicBezTo>
                    <a:cubicBezTo>
                      <a:pt x="3666" y="47"/>
                      <a:pt x="3687" y="50"/>
                      <a:pt x="3679" y="47"/>
                    </a:cubicBezTo>
                    <a:cubicBezTo>
                      <a:pt x="3672" y="47"/>
                      <a:pt x="3665" y="47"/>
                      <a:pt x="3665" y="42"/>
                    </a:cubicBezTo>
                    <a:cubicBezTo>
                      <a:pt x="3669" y="42"/>
                      <a:pt x="3679" y="45"/>
                      <a:pt x="3679" y="41"/>
                    </a:cubicBezTo>
                    <a:cubicBezTo>
                      <a:pt x="3672" y="39"/>
                      <a:pt x="3657" y="41"/>
                      <a:pt x="3661" y="32"/>
                    </a:cubicBezTo>
                    <a:cubicBezTo>
                      <a:pt x="3651" y="31"/>
                      <a:pt x="3664" y="37"/>
                      <a:pt x="3654" y="37"/>
                    </a:cubicBezTo>
                    <a:cubicBezTo>
                      <a:pt x="3653" y="36"/>
                      <a:pt x="3652" y="36"/>
                      <a:pt x="3649" y="36"/>
                    </a:cubicBezTo>
                    <a:cubicBezTo>
                      <a:pt x="3646" y="29"/>
                      <a:pt x="3653" y="29"/>
                      <a:pt x="3656" y="26"/>
                    </a:cubicBezTo>
                    <a:cubicBezTo>
                      <a:pt x="3646" y="22"/>
                      <a:pt x="3645" y="28"/>
                      <a:pt x="3644" y="30"/>
                    </a:cubicBezTo>
                    <a:cubicBezTo>
                      <a:pt x="3637" y="26"/>
                      <a:pt x="3651" y="25"/>
                      <a:pt x="3644" y="21"/>
                    </a:cubicBezTo>
                    <a:cubicBezTo>
                      <a:pt x="3634" y="19"/>
                      <a:pt x="3624" y="18"/>
                      <a:pt x="3619" y="18"/>
                    </a:cubicBezTo>
                    <a:cubicBezTo>
                      <a:pt x="3621" y="18"/>
                      <a:pt x="3622" y="20"/>
                      <a:pt x="3623" y="21"/>
                    </a:cubicBezTo>
                    <a:cubicBezTo>
                      <a:pt x="3619" y="20"/>
                      <a:pt x="3613" y="25"/>
                      <a:pt x="3612" y="21"/>
                    </a:cubicBezTo>
                    <a:cubicBezTo>
                      <a:pt x="3614" y="20"/>
                      <a:pt x="3618" y="21"/>
                      <a:pt x="3619" y="19"/>
                    </a:cubicBezTo>
                    <a:cubicBezTo>
                      <a:pt x="3606" y="15"/>
                      <a:pt x="3584" y="18"/>
                      <a:pt x="3576" y="11"/>
                    </a:cubicBezTo>
                    <a:cubicBezTo>
                      <a:pt x="3571" y="13"/>
                      <a:pt x="3580" y="16"/>
                      <a:pt x="3574" y="17"/>
                    </a:cubicBezTo>
                    <a:cubicBezTo>
                      <a:pt x="3560" y="19"/>
                      <a:pt x="3562" y="12"/>
                      <a:pt x="3553" y="11"/>
                    </a:cubicBezTo>
                    <a:cubicBezTo>
                      <a:pt x="3551" y="13"/>
                      <a:pt x="3555" y="18"/>
                      <a:pt x="3550" y="18"/>
                    </a:cubicBezTo>
                    <a:cubicBezTo>
                      <a:pt x="3542" y="17"/>
                      <a:pt x="3528" y="20"/>
                      <a:pt x="3529" y="13"/>
                    </a:cubicBezTo>
                    <a:cubicBezTo>
                      <a:pt x="3532" y="12"/>
                      <a:pt x="3547" y="12"/>
                      <a:pt x="3541" y="10"/>
                    </a:cubicBezTo>
                    <a:cubicBezTo>
                      <a:pt x="3528" y="13"/>
                      <a:pt x="3518" y="9"/>
                      <a:pt x="3513" y="15"/>
                    </a:cubicBezTo>
                    <a:cubicBezTo>
                      <a:pt x="3503" y="14"/>
                      <a:pt x="3514" y="8"/>
                      <a:pt x="3506" y="7"/>
                    </a:cubicBezTo>
                    <a:cubicBezTo>
                      <a:pt x="3502" y="7"/>
                      <a:pt x="3505" y="12"/>
                      <a:pt x="3501" y="12"/>
                    </a:cubicBezTo>
                    <a:cubicBezTo>
                      <a:pt x="3498" y="10"/>
                      <a:pt x="3473" y="4"/>
                      <a:pt x="3484" y="9"/>
                    </a:cubicBezTo>
                    <a:cubicBezTo>
                      <a:pt x="3475" y="8"/>
                      <a:pt x="3473" y="8"/>
                      <a:pt x="3459" y="8"/>
                    </a:cubicBezTo>
                    <a:cubicBezTo>
                      <a:pt x="3458" y="10"/>
                      <a:pt x="3460" y="13"/>
                      <a:pt x="3456" y="14"/>
                    </a:cubicBezTo>
                    <a:cubicBezTo>
                      <a:pt x="3417" y="8"/>
                      <a:pt x="3383" y="15"/>
                      <a:pt x="3349" y="11"/>
                    </a:cubicBezTo>
                    <a:cubicBezTo>
                      <a:pt x="3348" y="13"/>
                      <a:pt x="3352" y="14"/>
                      <a:pt x="3349" y="15"/>
                    </a:cubicBezTo>
                    <a:cubicBezTo>
                      <a:pt x="3335" y="13"/>
                      <a:pt x="3325" y="11"/>
                      <a:pt x="3316" y="17"/>
                    </a:cubicBezTo>
                    <a:cubicBezTo>
                      <a:pt x="3316" y="15"/>
                      <a:pt x="3317" y="14"/>
                      <a:pt x="3318" y="12"/>
                    </a:cubicBezTo>
                    <a:cubicBezTo>
                      <a:pt x="3309" y="15"/>
                      <a:pt x="3296" y="12"/>
                      <a:pt x="3288" y="10"/>
                    </a:cubicBezTo>
                    <a:cubicBezTo>
                      <a:pt x="3294" y="4"/>
                      <a:pt x="3306" y="9"/>
                      <a:pt x="3309" y="0"/>
                    </a:cubicBezTo>
                    <a:cubicBezTo>
                      <a:pt x="3292" y="1"/>
                      <a:pt x="3286" y="13"/>
                      <a:pt x="3267" y="10"/>
                    </a:cubicBezTo>
                    <a:cubicBezTo>
                      <a:pt x="3264" y="14"/>
                      <a:pt x="3273" y="16"/>
                      <a:pt x="3267" y="16"/>
                    </a:cubicBezTo>
                    <a:cubicBezTo>
                      <a:pt x="3260" y="15"/>
                      <a:pt x="3258" y="15"/>
                      <a:pt x="3253" y="18"/>
                    </a:cubicBezTo>
                    <a:cubicBezTo>
                      <a:pt x="3253" y="13"/>
                      <a:pt x="3246" y="13"/>
                      <a:pt x="3241" y="11"/>
                    </a:cubicBezTo>
                    <a:cubicBezTo>
                      <a:pt x="3223" y="17"/>
                      <a:pt x="3205" y="7"/>
                      <a:pt x="3188" y="16"/>
                    </a:cubicBezTo>
                    <a:cubicBezTo>
                      <a:pt x="3151" y="13"/>
                      <a:pt x="3097" y="16"/>
                      <a:pt x="3067" y="23"/>
                    </a:cubicBezTo>
                    <a:cubicBezTo>
                      <a:pt x="3065" y="20"/>
                      <a:pt x="3054" y="22"/>
                      <a:pt x="3055" y="16"/>
                    </a:cubicBezTo>
                    <a:cubicBezTo>
                      <a:pt x="3042" y="22"/>
                      <a:pt x="3034" y="13"/>
                      <a:pt x="3025" y="20"/>
                    </a:cubicBezTo>
                    <a:cubicBezTo>
                      <a:pt x="3028" y="20"/>
                      <a:pt x="3031" y="20"/>
                      <a:pt x="3030" y="23"/>
                    </a:cubicBezTo>
                    <a:cubicBezTo>
                      <a:pt x="3025" y="24"/>
                      <a:pt x="3024" y="24"/>
                      <a:pt x="3014" y="25"/>
                    </a:cubicBezTo>
                    <a:cubicBezTo>
                      <a:pt x="3014" y="23"/>
                      <a:pt x="3014" y="20"/>
                      <a:pt x="3009" y="21"/>
                    </a:cubicBezTo>
                    <a:cubicBezTo>
                      <a:pt x="3002" y="31"/>
                      <a:pt x="2983" y="22"/>
                      <a:pt x="2972" y="21"/>
                    </a:cubicBezTo>
                    <a:cubicBezTo>
                      <a:pt x="2972" y="24"/>
                      <a:pt x="2976" y="24"/>
                      <a:pt x="2977" y="25"/>
                    </a:cubicBezTo>
                    <a:cubicBezTo>
                      <a:pt x="2968" y="27"/>
                      <a:pt x="2952" y="28"/>
                      <a:pt x="2949" y="21"/>
                    </a:cubicBezTo>
                    <a:cubicBezTo>
                      <a:pt x="2955" y="19"/>
                      <a:pt x="2958" y="27"/>
                      <a:pt x="2961" y="22"/>
                    </a:cubicBezTo>
                    <a:cubicBezTo>
                      <a:pt x="2957" y="22"/>
                      <a:pt x="2958" y="19"/>
                      <a:pt x="2956" y="18"/>
                    </a:cubicBezTo>
                    <a:cubicBezTo>
                      <a:pt x="2931" y="27"/>
                      <a:pt x="2896" y="26"/>
                      <a:pt x="2880" y="26"/>
                    </a:cubicBezTo>
                    <a:cubicBezTo>
                      <a:pt x="2874" y="25"/>
                      <a:pt x="2871" y="31"/>
                      <a:pt x="2869" y="31"/>
                    </a:cubicBezTo>
                    <a:cubicBezTo>
                      <a:pt x="2862" y="31"/>
                      <a:pt x="2856" y="25"/>
                      <a:pt x="2843" y="28"/>
                    </a:cubicBezTo>
                    <a:cubicBezTo>
                      <a:pt x="2846" y="27"/>
                      <a:pt x="2840" y="28"/>
                      <a:pt x="2834" y="28"/>
                    </a:cubicBezTo>
                    <a:cubicBezTo>
                      <a:pt x="2832" y="29"/>
                      <a:pt x="2808" y="33"/>
                      <a:pt x="2802" y="27"/>
                    </a:cubicBezTo>
                    <a:cubicBezTo>
                      <a:pt x="2801" y="24"/>
                      <a:pt x="2820" y="24"/>
                      <a:pt x="2813" y="22"/>
                    </a:cubicBezTo>
                    <a:cubicBezTo>
                      <a:pt x="2805" y="23"/>
                      <a:pt x="2802" y="25"/>
                      <a:pt x="2795" y="24"/>
                    </a:cubicBezTo>
                    <a:cubicBezTo>
                      <a:pt x="2797" y="31"/>
                      <a:pt x="2783" y="30"/>
                      <a:pt x="2779" y="27"/>
                    </a:cubicBezTo>
                    <a:cubicBezTo>
                      <a:pt x="2786" y="25"/>
                      <a:pt x="2796" y="24"/>
                      <a:pt x="2799" y="19"/>
                    </a:cubicBezTo>
                    <a:cubicBezTo>
                      <a:pt x="2785" y="22"/>
                      <a:pt x="2759" y="30"/>
                      <a:pt x="2759" y="17"/>
                    </a:cubicBezTo>
                    <a:cubicBezTo>
                      <a:pt x="2760" y="18"/>
                      <a:pt x="2756" y="19"/>
                      <a:pt x="2755" y="17"/>
                    </a:cubicBezTo>
                    <a:cubicBezTo>
                      <a:pt x="2764" y="13"/>
                      <a:pt x="2760" y="10"/>
                      <a:pt x="2768" y="6"/>
                    </a:cubicBezTo>
                    <a:cubicBezTo>
                      <a:pt x="2739" y="21"/>
                      <a:pt x="2714" y="2"/>
                      <a:pt x="2689" y="22"/>
                    </a:cubicBezTo>
                    <a:cubicBezTo>
                      <a:pt x="2688" y="19"/>
                      <a:pt x="2691" y="18"/>
                      <a:pt x="2690" y="16"/>
                    </a:cubicBezTo>
                    <a:cubicBezTo>
                      <a:pt x="2683" y="16"/>
                      <a:pt x="2684" y="21"/>
                      <a:pt x="2675" y="20"/>
                    </a:cubicBezTo>
                    <a:cubicBezTo>
                      <a:pt x="2675" y="17"/>
                      <a:pt x="2672" y="17"/>
                      <a:pt x="2672" y="14"/>
                    </a:cubicBezTo>
                    <a:cubicBezTo>
                      <a:pt x="2666" y="15"/>
                      <a:pt x="2659" y="16"/>
                      <a:pt x="2656" y="18"/>
                    </a:cubicBezTo>
                    <a:cubicBezTo>
                      <a:pt x="2666" y="17"/>
                      <a:pt x="2671" y="20"/>
                      <a:pt x="2673" y="24"/>
                    </a:cubicBezTo>
                    <a:cubicBezTo>
                      <a:pt x="2657" y="23"/>
                      <a:pt x="2650" y="30"/>
                      <a:pt x="2636" y="24"/>
                    </a:cubicBezTo>
                    <a:cubicBezTo>
                      <a:pt x="2645" y="25"/>
                      <a:pt x="2642" y="19"/>
                      <a:pt x="2652" y="20"/>
                    </a:cubicBezTo>
                    <a:cubicBezTo>
                      <a:pt x="2649" y="17"/>
                      <a:pt x="2650" y="11"/>
                      <a:pt x="2642" y="12"/>
                    </a:cubicBezTo>
                    <a:cubicBezTo>
                      <a:pt x="2642" y="14"/>
                      <a:pt x="2643" y="17"/>
                      <a:pt x="2640" y="18"/>
                    </a:cubicBezTo>
                    <a:cubicBezTo>
                      <a:pt x="2641" y="11"/>
                      <a:pt x="2611" y="11"/>
                      <a:pt x="2598" y="12"/>
                    </a:cubicBezTo>
                    <a:cubicBezTo>
                      <a:pt x="2596" y="18"/>
                      <a:pt x="2604" y="16"/>
                      <a:pt x="2603" y="20"/>
                    </a:cubicBezTo>
                    <a:cubicBezTo>
                      <a:pt x="2601" y="19"/>
                      <a:pt x="2595" y="19"/>
                      <a:pt x="2590" y="20"/>
                    </a:cubicBezTo>
                    <a:cubicBezTo>
                      <a:pt x="2594" y="16"/>
                      <a:pt x="2593" y="17"/>
                      <a:pt x="2591" y="11"/>
                    </a:cubicBezTo>
                    <a:cubicBezTo>
                      <a:pt x="2584" y="10"/>
                      <a:pt x="2588" y="16"/>
                      <a:pt x="2582" y="16"/>
                    </a:cubicBezTo>
                    <a:cubicBezTo>
                      <a:pt x="2582" y="11"/>
                      <a:pt x="2570" y="14"/>
                      <a:pt x="2568" y="10"/>
                    </a:cubicBezTo>
                    <a:cubicBezTo>
                      <a:pt x="2558" y="15"/>
                      <a:pt x="2555" y="12"/>
                      <a:pt x="2556" y="8"/>
                    </a:cubicBezTo>
                    <a:cubicBezTo>
                      <a:pt x="2548" y="13"/>
                      <a:pt x="2544" y="11"/>
                      <a:pt x="2539" y="17"/>
                    </a:cubicBezTo>
                    <a:cubicBezTo>
                      <a:pt x="2535" y="14"/>
                      <a:pt x="2539" y="15"/>
                      <a:pt x="2538" y="11"/>
                    </a:cubicBezTo>
                    <a:cubicBezTo>
                      <a:pt x="2529" y="13"/>
                      <a:pt x="2530" y="12"/>
                      <a:pt x="2522" y="11"/>
                    </a:cubicBezTo>
                    <a:cubicBezTo>
                      <a:pt x="2519" y="12"/>
                      <a:pt x="2517" y="15"/>
                      <a:pt x="2514" y="17"/>
                    </a:cubicBezTo>
                    <a:cubicBezTo>
                      <a:pt x="2509" y="14"/>
                      <a:pt x="2504" y="17"/>
                      <a:pt x="2511" y="13"/>
                    </a:cubicBezTo>
                    <a:cubicBezTo>
                      <a:pt x="2486" y="12"/>
                      <a:pt x="2479" y="29"/>
                      <a:pt x="2466" y="27"/>
                    </a:cubicBezTo>
                    <a:cubicBezTo>
                      <a:pt x="2466" y="37"/>
                      <a:pt x="2455" y="34"/>
                      <a:pt x="2446" y="31"/>
                    </a:cubicBezTo>
                    <a:cubicBezTo>
                      <a:pt x="2444" y="35"/>
                      <a:pt x="2453" y="36"/>
                      <a:pt x="2447" y="37"/>
                    </a:cubicBezTo>
                    <a:cubicBezTo>
                      <a:pt x="2440" y="34"/>
                      <a:pt x="2435" y="35"/>
                      <a:pt x="2426" y="37"/>
                    </a:cubicBezTo>
                    <a:cubicBezTo>
                      <a:pt x="2424" y="33"/>
                      <a:pt x="2429" y="32"/>
                      <a:pt x="2430" y="29"/>
                    </a:cubicBezTo>
                    <a:cubicBezTo>
                      <a:pt x="2425" y="32"/>
                      <a:pt x="2418" y="30"/>
                      <a:pt x="2417" y="32"/>
                    </a:cubicBezTo>
                    <a:cubicBezTo>
                      <a:pt x="2420" y="32"/>
                      <a:pt x="2422" y="34"/>
                      <a:pt x="2424" y="36"/>
                    </a:cubicBezTo>
                    <a:cubicBezTo>
                      <a:pt x="2419" y="36"/>
                      <a:pt x="2417" y="39"/>
                      <a:pt x="2410" y="38"/>
                    </a:cubicBezTo>
                    <a:cubicBezTo>
                      <a:pt x="2410" y="37"/>
                      <a:pt x="2410" y="35"/>
                      <a:pt x="2410" y="34"/>
                    </a:cubicBezTo>
                    <a:cubicBezTo>
                      <a:pt x="2392" y="43"/>
                      <a:pt x="2364" y="38"/>
                      <a:pt x="2356" y="46"/>
                    </a:cubicBezTo>
                    <a:cubicBezTo>
                      <a:pt x="2349" y="48"/>
                      <a:pt x="2351" y="42"/>
                      <a:pt x="2347" y="42"/>
                    </a:cubicBezTo>
                    <a:cubicBezTo>
                      <a:pt x="2347" y="44"/>
                      <a:pt x="2348" y="45"/>
                      <a:pt x="2350" y="46"/>
                    </a:cubicBezTo>
                    <a:cubicBezTo>
                      <a:pt x="2344" y="50"/>
                      <a:pt x="2317" y="41"/>
                      <a:pt x="2332" y="48"/>
                    </a:cubicBezTo>
                    <a:cubicBezTo>
                      <a:pt x="2321" y="48"/>
                      <a:pt x="2317" y="43"/>
                      <a:pt x="2311" y="47"/>
                    </a:cubicBezTo>
                    <a:cubicBezTo>
                      <a:pt x="2316" y="47"/>
                      <a:pt x="2317" y="50"/>
                      <a:pt x="2311" y="51"/>
                    </a:cubicBezTo>
                    <a:cubicBezTo>
                      <a:pt x="2314" y="49"/>
                      <a:pt x="2313" y="46"/>
                      <a:pt x="2306" y="47"/>
                    </a:cubicBezTo>
                    <a:cubicBezTo>
                      <a:pt x="2305" y="50"/>
                      <a:pt x="2300" y="51"/>
                      <a:pt x="2296" y="52"/>
                    </a:cubicBezTo>
                    <a:cubicBezTo>
                      <a:pt x="2301" y="48"/>
                      <a:pt x="2285" y="51"/>
                      <a:pt x="2282" y="52"/>
                    </a:cubicBezTo>
                    <a:cubicBezTo>
                      <a:pt x="2284" y="52"/>
                      <a:pt x="2286" y="52"/>
                      <a:pt x="2287" y="53"/>
                    </a:cubicBezTo>
                    <a:cubicBezTo>
                      <a:pt x="2282" y="54"/>
                      <a:pt x="2270" y="58"/>
                      <a:pt x="2266" y="55"/>
                    </a:cubicBezTo>
                    <a:cubicBezTo>
                      <a:pt x="2267" y="53"/>
                      <a:pt x="2275" y="54"/>
                      <a:pt x="2275" y="51"/>
                    </a:cubicBezTo>
                    <a:cubicBezTo>
                      <a:pt x="2267" y="49"/>
                      <a:pt x="2265" y="54"/>
                      <a:pt x="2257" y="56"/>
                    </a:cubicBezTo>
                    <a:cubicBezTo>
                      <a:pt x="2253" y="47"/>
                      <a:pt x="2235" y="64"/>
                      <a:pt x="2232" y="53"/>
                    </a:cubicBezTo>
                    <a:cubicBezTo>
                      <a:pt x="2251" y="57"/>
                      <a:pt x="2261" y="38"/>
                      <a:pt x="2272" y="48"/>
                    </a:cubicBezTo>
                    <a:cubicBezTo>
                      <a:pt x="2272" y="40"/>
                      <a:pt x="2280" y="45"/>
                      <a:pt x="2290" y="41"/>
                    </a:cubicBezTo>
                    <a:cubicBezTo>
                      <a:pt x="2287" y="37"/>
                      <a:pt x="2293" y="37"/>
                      <a:pt x="2294" y="35"/>
                    </a:cubicBezTo>
                    <a:cubicBezTo>
                      <a:pt x="2283" y="35"/>
                      <a:pt x="2288" y="37"/>
                      <a:pt x="2285" y="39"/>
                    </a:cubicBezTo>
                    <a:cubicBezTo>
                      <a:pt x="2283" y="37"/>
                      <a:pt x="2277" y="39"/>
                      <a:pt x="2278" y="35"/>
                    </a:cubicBezTo>
                    <a:cubicBezTo>
                      <a:pt x="2281" y="35"/>
                      <a:pt x="2284" y="35"/>
                      <a:pt x="2285" y="33"/>
                    </a:cubicBezTo>
                    <a:cubicBezTo>
                      <a:pt x="2275" y="35"/>
                      <a:pt x="2270" y="34"/>
                      <a:pt x="2268" y="30"/>
                    </a:cubicBezTo>
                    <a:cubicBezTo>
                      <a:pt x="2257" y="34"/>
                      <a:pt x="2248" y="31"/>
                      <a:pt x="2223" y="35"/>
                    </a:cubicBezTo>
                    <a:cubicBezTo>
                      <a:pt x="2219" y="38"/>
                      <a:pt x="2227" y="40"/>
                      <a:pt x="2219" y="42"/>
                    </a:cubicBezTo>
                    <a:cubicBezTo>
                      <a:pt x="2189" y="38"/>
                      <a:pt x="2164" y="53"/>
                      <a:pt x="2141" y="52"/>
                    </a:cubicBezTo>
                    <a:cubicBezTo>
                      <a:pt x="2137" y="56"/>
                      <a:pt x="2146" y="59"/>
                      <a:pt x="2135" y="61"/>
                    </a:cubicBezTo>
                    <a:cubicBezTo>
                      <a:pt x="2129" y="59"/>
                      <a:pt x="2130" y="56"/>
                      <a:pt x="2132" y="52"/>
                    </a:cubicBezTo>
                    <a:cubicBezTo>
                      <a:pt x="2112" y="60"/>
                      <a:pt x="2098" y="52"/>
                      <a:pt x="2075" y="56"/>
                    </a:cubicBezTo>
                    <a:cubicBezTo>
                      <a:pt x="2067" y="69"/>
                      <a:pt x="2035" y="60"/>
                      <a:pt x="2022" y="71"/>
                    </a:cubicBezTo>
                    <a:cubicBezTo>
                      <a:pt x="2033" y="68"/>
                      <a:pt x="2046" y="67"/>
                      <a:pt x="2052" y="71"/>
                    </a:cubicBezTo>
                    <a:cubicBezTo>
                      <a:pt x="2044" y="77"/>
                      <a:pt x="2018" y="81"/>
                      <a:pt x="2020" y="71"/>
                    </a:cubicBezTo>
                    <a:cubicBezTo>
                      <a:pt x="2008" y="78"/>
                      <a:pt x="1996" y="68"/>
                      <a:pt x="1993" y="77"/>
                    </a:cubicBezTo>
                    <a:cubicBezTo>
                      <a:pt x="1990" y="68"/>
                      <a:pt x="1964" y="71"/>
                      <a:pt x="1950" y="75"/>
                    </a:cubicBezTo>
                    <a:cubicBezTo>
                      <a:pt x="1952" y="75"/>
                      <a:pt x="1946" y="74"/>
                      <a:pt x="1941" y="75"/>
                    </a:cubicBezTo>
                    <a:cubicBezTo>
                      <a:pt x="1911" y="79"/>
                      <a:pt x="1874" y="80"/>
                      <a:pt x="1846" y="89"/>
                    </a:cubicBezTo>
                    <a:cubicBezTo>
                      <a:pt x="1846" y="87"/>
                      <a:pt x="1846" y="84"/>
                      <a:pt x="1841" y="86"/>
                    </a:cubicBezTo>
                    <a:cubicBezTo>
                      <a:pt x="1842" y="89"/>
                      <a:pt x="1842" y="93"/>
                      <a:pt x="1835" y="93"/>
                    </a:cubicBezTo>
                    <a:cubicBezTo>
                      <a:pt x="1834" y="90"/>
                      <a:pt x="1841" y="88"/>
                      <a:pt x="1833" y="89"/>
                    </a:cubicBezTo>
                    <a:cubicBezTo>
                      <a:pt x="1831" y="92"/>
                      <a:pt x="1826" y="94"/>
                      <a:pt x="1822" y="92"/>
                    </a:cubicBezTo>
                    <a:cubicBezTo>
                      <a:pt x="1817" y="95"/>
                      <a:pt x="1825" y="95"/>
                      <a:pt x="1820" y="97"/>
                    </a:cubicBezTo>
                    <a:cubicBezTo>
                      <a:pt x="1816" y="97"/>
                      <a:pt x="1812" y="96"/>
                      <a:pt x="1810" y="95"/>
                    </a:cubicBezTo>
                    <a:cubicBezTo>
                      <a:pt x="1810" y="92"/>
                      <a:pt x="1816" y="93"/>
                      <a:pt x="1814" y="90"/>
                    </a:cubicBezTo>
                    <a:cubicBezTo>
                      <a:pt x="1806" y="94"/>
                      <a:pt x="1804" y="93"/>
                      <a:pt x="1795" y="96"/>
                    </a:cubicBezTo>
                    <a:cubicBezTo>
                      <a:pt x="1795" y="101"/>
                      <a:pt x="1802" y="95"/>
                      <a:pt x="1804" y="101"/>
                    </a:cubicBezTo>
                    <a:cubicBezTo>
                      <a:pt x="1758" y="124"/>
                      <a:pt x="1699" y="125"/>
                      <a:pt x="1648" y="133"/>
                    </a:cubicBezTo>
                    <a:cubicBezTo>
                      <a:pt x="1645" y="130"/>
                      <a:pt x="1662" y="130"/>
                      <a:pt x="1654" y="128"/>
                    </a:cubicBezTo>
                    <a:cubicBezTo>
                      <a:pt x="1633" y="134"/>
                      <a:pt x="1629" y="139"/>
                      <a:pt x="1611" y="134"/>
                    </a:cubicBezTo>
                    <a:cubicBezTo>
                      <a:pt x="1603" y="135"/>
                      <a:pt x="1603" y="140"/>
                      <a:pt x="1599" y="143"/>
                    </a:cubicBezTo>
                    <a:cubicBezTo>
                      <a:pt x="1590" y="140"/>
                      <a:pt x="1568" y="153"/>
                      <a:pt x="1558" y="145"/>
                    </a:cubicBezTo>
                    <a:cubicBezTo>
                      <a:pt x="1557" y="150"/>
                      <a:pt x="1547" y="146"/>
                      <a:pt x="1542" y="151"/>
                    </a:cubicBezTo>
                    <a:cubicBezTo>
                      <a:pt x="1542" y="146"/>
                      <a:pt x="1538" y="147"/>
                      <a:pt x="1536" y="150"/>
                    </a:cubicBezTo>
                    <a:cubicBezTo>
                      <a:pt x="1533" y="142"/>
                      <a:pt x="1523" y="150"/>
                      <a:pt x="1519" y="145"/>
                    </a:cubicBezTo>
                    <a:cubicBezTo>
                      <a:pt x="1516" y="150"/>
                      <a:pt x="1509" y="150"/>
                      <a:pt x="1501" y="148"/>
                    </a:cubicBezTo>
                    <a:cubicBezTo>
                      <a:pt x="1496" y="151"/>
                      <a:pt x="1504" y="152"/>
                      <a:pt x="1499" y="153"/>
                    </a:cubicBezTo>
                    <a:cubicBezTo>
                      <a:pt x="1488" y="151"/>
                      <a:pt x="1472" y="160"/>
                      <a:pt x="1465" y="151"/>
                    </a:cubicBezTo>
                    <a:cubicBezTo>
                      <a:pt x="1459" y="158"/>
                      <a:pt x="1429" y="160"/>
                      <a:pt x="1421" y="155"/>
                    </a:cubicBezTo>
                    <a:cubicBezTo>
                      <a:pt x="1421" y="163"/>
                      <a:pt x="1395" y="164"/>
                      <a:pt x="1395" y="161"/>
                    </a:cubicBezTo>
                    <a:cubicBezTo>
                      <a:pt x="1387" y="166"/>
                      <a:pt x="1378" y="170"/>
                      <a:pt x="1369" y="174"/>
                    </a:cubicBezTo>
                    <a:cubicBezTo>
                      <a:pt x="1370" y="172"/>
                      <a:pt x="1372" y="170"/>
                      <a:pt x="1373" y="168"/>
                    </a:cubicBezTo>
                    <a:cubicBezTo>
                      <a:pt x="1331" y="171"/>
                      <a:pt x="1299" y="184"/>
                      <a:pt x="1246" y="184"/>
                    </a:cubicBezTo>
                    <a:cubicBezTo>
                      <a:pt x="1246" y="186"/>
                      <a:pt x="1245" y="188"/>
                      <a:pt x="1242" y="188"/>
                    </a:cubicBezTo>
                    <a:cubicBezTo>
                      <a:pt x="1233" y="184"/>
                      <a:pt x="1221" y="188"/>
                      <a:pt x="1210" y="191"/>
                    </a:cubicBezTo>
                    <a:cubicBezTo>
                      <a:pt x="1199" y="193"/>
                      <a:pt x="1190" y="195"/>
                      <a:pt x="1189" y="187"/>
                    </a:cubicBezTo>
                    <a:cubicBezTo>
                      <a:pt x="1177" y="188"/>
                      <a:pt x="1188" y="192"/>
                      <a:pt x="1181" y="195"/>
                    </a:cubicBezTo>
                    <a:cubicBezTo>
                      <a:pt x="1155" y="197"/>
                      <a:pt x="1137" y="204"/>
                      <a:pt x="1121" y="200"/>
                    </a:cubicBezTo>
                    <a:cubicBezTo>
                      <a:pt x="1108" y="206"/>
                      <a:pt x="1101" y="205"/>
                      <a:pt x="1084" y="211"/>
                    </a:cubicBezTo>
                    <a:cubicBezTo>
                      <a:pt x="1083" y="208"/>
                      <a:pt x="1090" y="209"/>
                      <a:pt x="1090" y="206"/>
                    </a:cubicBezTo>
                    <a:cubicBezTo>
                      <a:pt x="1068" y="210"/>
                      <a:pt x="1057" y="215"/>
                      <a:pt x="1040" y="210"/>
                    </a:cubicBezTo>
                    <a:cubicBezTo>
                      <a:pt x="1042" y="217"/>
                      <a:pt x="1028" y="216"/>
                      <a:pt x="1028" y="222"/>
                    </a:cubicBezTo>
                    <a:cubicBezTo>
                      <a:pt x="1040" y="221"/>
                      <a:pt x="1056" y="219"/>
                      <a:pt x="1063" y="226"/>
                    </a:cubicBezTo>
                    <a:cubicBezTo>
                      <a:pt x="1054" y="230"/>
                      <a:pt x="1048" y="222"/>
                      <a:pt x="1045" y="227"/>
                    </a:cubicBezTo>
                    <a:cubicBezTo>
                      <a:pt x="1068" y="233"/>
                      <a:pt x="1079" y="221"/>
                      <a:pt x="1106" y="218"/>
                    </a:cubicBezTo>
                    <a:cubicBezTo>
                      <a:pt x="1106" y="220"/>
                      <a:pt x="1105" y="222"/>
                      <a:pt x="1104" y="223"/>
                    </a:cubicBezTo>
                    <a:cubicBezTo>
                      <a:pt x="1113" y="224"/>
                      <a:pt x="1123" y="219"/>
                      <a:pt x="1131" y="216"/>
                    </a:cubicBezTo>
                    <a:cubicBezTo>
                      <a:pt x="1175" y="220"/>
                      <a:pt x="1225" y="196"/>
                      <a:pt x="1267" y="203"/>
                    </a:cubicBezTo>
                    <a:cubicBezTo>
                      <a:pt x="1279" y="195"/>
                      <a:pt x="1304" y="192"/>
                      <a:pt x="1325" y="188"/>
                    </a:cubicBezTo>
                    <a:cubicBezTo>
                      <a:pt x="1322" y="196"/>
                      <a:pt x="1299" y="193"/>
                      <a:pt x="1297" y="201"/>
                    </a:cubicBezTo>
                    <a:cubicBezTo>
                      <a:pt x="1308" y="199"/>
                      <a:pt x="1352" y="189"/>
                      <a:pt x="1347" y="200"/>
                    </a:cubicBezTo>
                    <a:cubicBezTo>
                      <a:pt x="1347" y="196"/>
                      <a:pt x="1345" y="192"/>
                      <a:pt x="1350" y="191"/>
                    </a:cubicBezTo>
                    <a:cubicBezTo>
                      <a:pt x="1356" y="189"/>
                      <a:pt x="1355" y="193"/>
                      <a:pt x="1360" y="193"/>
                    </a:cubicBezTo>
                    <a:cubicBezTo>
                      <a:pt x="1363" y="184"/>
                      <a:pt x="1401" y="184"/>
                      <a:pt x="1414" y="183"/>
                    </a:cubicBezTo>
                    <a:cubicBezTo>
                      <a:pt x="1412" y="183"/>
                      <a:pt x="1411" y="182"/>
                      <a:pt x="1411" y="181"/>
                    </a:cubicBezTo>
                    <a:cubicBezTo>
                      <a:pt x="1416" y="183"/>
                      <a:pt x="1430" y="173"/>
                      <a:pt x="1438" y="177"/>
                    </a:cubicBezTo>
                    <a:cubicBezTo>
                      <a:pt x="1433" y="177"/>
                      <a:pt x="1430" y="179"/>
                      <a:pt x="1430" y="181"/>
                    </a:cubicBezTo>
                    <a:cubicBezTo>
                      <a:pt x="1439" y="185"/>
                      <a:pt x="1436" y="175"/>
                      <a:pt x="1447" y="175"/>
                    </a:cubicBezTo>
                    <a:cubicBezTo>
                      <a:pt x="1448" y="178"/>
                      <a:pt x="1441" y="177"/>
                      <a:pt x="1441" y="180"/>
                    </a:cubicBezTo>
                    <a:cubicBezTo>
                      <a:pt x="1460" y="176"/>
                      <a:pt x="1494" y="175"/>
                      <a:pt x="1511" y="170"/>
                    </a:cubicBezTo>
                    <a:cubicBezTo>
                      <a:pt x="1513" y="166"/>
                      <a:pt x="1503" y="170"/>
                      <a:pt x="1505" y="165"/>
                    </a:cubicBezTo>
                    <a:cubicBezTo>
                      <a:pt x="1509" y="166"/>
                      <a:pt x="1517" y="162"/>
                      <a:pt x="1517" y="165"/>
                    </a:cubicBezTo>
                    <a:cubicBezTo>
                      <a:pt x="1517" y="168"/>
                      <a:pt x="1513" y="168"/>
                      <a:pt x="1513" y="170"/>
                    </a:cubicBezTo>
                    <a:cubicBezTo>
                      <a:pt x="1548" y="167"/>
                      <a:pt x="1581" y="160"/>
                      <a:pt x="1624" y="158"/>
                    </a:cubicBezTo>
                    <a:cubicBezTo>
                      <a:pt x="1630" y="164"/>
                      <a:pt x="1656" y="153"/>
                      <a:pt x="1669" y="153"/>
                    </a:cubicBezTo>
                    <a:cubicBezTo>
                      <a:pt x="1685" y="153"/>
                      <a:pt x="1711" y="147"/>
                      <a:pt x="1734" y="143"/>
                    </a:cubicBezTo>
                    <a:cubicBezTo>
                      <a:pt x="1770" y="137"/>
                      <a:pt x="1807" y="138"/>
                      <a:pt x="1837" y="128"/>
                    </a:cubicBezTo>
                    <a:cubicBezTo>
                      <a:pt x="1838" y="130"/>
                      <a:pt x="1837" y="133"/>
                      <a:pt x="1842" y="132"/>
                    </a:cubicBezTo>
                    <a:cubicBezTo>
                      <a:pt x="1842" y="130"/>
                      <a:pt x="1841" y="127"/>
                      <a:pt x="1844" y="126"/>
                    </a:cubicBezTo>
                    <a:cubicBezTo>
                      <a:pt x="1854" y="126"/>
                      <a:pt x="1862" y="128"/>
                      <a:pt x="1867" y="132"/>
                    </a:cubicBezTo>
                    <a:cubicBezTo>
                      <a:pt x="1869" y="129"/>
                      <a:pt x="1872" y="127"/>
                      <a:pt x="1875" y="124"/>
                    </a:cubicBezTo>
                    <a:cubicBezTo>
                      <a:pt x="1871" y="124"/>
                      <a:pt x="1865" y="129"/>
                      <a:pt x="1862" y="126"/>
                    </a:cubicBezTo>
                    <a:cubicBezTo>
                      <a:pt x="1866" y="125"/>
                      <a:pt x="1866" y="121"/>
                      <a:pt x="1873" y="122"/>
                    </a:cubicBezTo>
                    <a:cubicBezTo>
                      <a:pt x="1883" y="130"/>
                      <a:pt x="1877" y="124"/>
                      <a:pt x="1892" y="126"/>
                    </a:cubicBezTo>
                    <a:cubicBezTo>
                      <a:pt x="1888" y="126"/>
                      <a:pt x="1886" y="127"/>
                      <a:pt x="1885" y="129"/>
                    </a:cubicBezTo>
                    <a:cubicBezTo>
                      <a:pt x="1895" y="124"/>
                      <a:pt x="1912" y="130"/>
                      <a:pt x="1921" y="124"/>
                    </a:cubicBezTo>
                    <a:cubicBezTo>
                      <a:pt x="1909" y="123"/>
                      <a:pt x="1905" y="125"/>
                      <a:pt x="1896" y="122"/>
                    </a:cubicBezTo>
                    <a:cubicBezTo>
                      <a:pt x="1907" y="120"/>
                      <a:pt x="1910" y="121"/>
                      <a:pt x="1920" y="117"/>
                    </a:cubicBezTo>
                    <a:cubicBezTo>
                      <a:pt x="1923" y="120"/>
                      <a:pt x="1914" y="122"/>
                      <a:pt x="1921" y="123"/>
                    </a:cubicBezTo>
                    <a:cubicBezTo>
                      <a:pt x="1931" y="116"/>
                      <a:pt x="1950" y="130"/>
                      <a:pt x="1964" y="122"/>
                    </a:cubicBezTo>
                    <a:cubicBezTo>
                      <a:pt x="1960" y="123"/>
                      <a:pt x="1951" y="120"/>
                      <a:pt x="1957" y="119"/>
                    </a:cubicBezTo>
                    <a:cubicBezTo>
                      <a:pt x="1962" y="119"/>
                      <a:pt x="1964" y="121"/>
                      <a:pt x="1968" y="121"/>
                    </a:cubicBezTo>
                    <a:cubicBezTo>
                      <a:pt x="1976" y="110"/>
                      <a:pt x="1993" y="118"/>
                      <a:pt x="2004" y="112"/>
                    </a:cubicBezTo>
                    <a:cubicBezTo>
                      <a:pt x="2010" y="113"/>
                      <a:pt x="2010" y="115"/>
                      <a:pt x="2011" y="117"/>
                    </a:cubicBezTo>
                    <a:cubicBezTo>
                      <a:pt x="2015" y="112"/>
                      <a:pt x="2035" y="108"/>
                      <a:pt x="2040" y="108"/>
                    </a:cubicBezTo>
                    <a:cubicBezTo>
                      <a:pt x="2042" y="113"/>
                      <a:pt x="2030" y="110"/>
                      <a:pt x="2029" y="114"/>
                    </a:cubicBezTo>
                    <a:cubicBezTo>
                      <a:pt x="2052" y="111"/>
                      <a:pt x="2059" y="105"/>
                      <a:pt x="2069" y="101"/>
                    </a:cubicBezTo>
                    <a:cubicBezTo>
                      <a:pt x="2074" y="100"/>
                      <a:pt x="2072" y="105"/>
                      <a:pt x="2076" y="105"/>
                    </a:cubicBezTo>
                    <a:cubicBezTo>
                      <a:pt x="2072" y="99"/>
                      <a:pt x="2089" y="96"/>
                      <a:pt x="2100" y="94"/>
                    </a:cubicBezTo>
                    <a:cubicBezTo>
                      <a:pt x="2100" y="99"/>
                      <a:pt x="2101" y="102"/>
                      <a:pt x="2099" y="103"/>
                    </a:cubicBezTo>
                    <a:cubicBezTo>
                      <a:pt x="2096" y="102"/>
                      <a:pt x="2088" y="103"/>
                      <a:pt x="2085" y="106"/>
                    </a:cubicBezTo>
                    <a:cubicBezTo>
                      <a:pt x="2092" y="108"/>
                      <a:pt x="2079" y="111"/>
                      <a:pt x="2079" y="115"/>
                    </a:cubicBezTo>
                    <a:cubicBezTo>
                      <a:pt x="2075" y="115"/>
                      <a:pt x="2074" y="113"/>
                      <a:pt x="2077" y="111"/>
                    </a:cubicBezTo>
                    <a:cubicBezTo>
                      <a:pt x="2060" y="116"/>
                      <a:pt x="2039" y="114"/>
                      <a:pt x="2023" y="119"/>
                    </a:cubicBezTo>
                    <a:cubicBezTo>
                      <a:pt x="2023" y="117"/>
                      <a:pt x="2027" y="115"/>
                      <a:pt x="2022" y="114"/>
                    </a:cubicBezTo>
                    <a:cubicBezTo>
                      <a:pt x="2026" y="119"/>
                      <a:pt x="2015" y="116"/>
                      <a:pt x="2016" y="119"/>
                    </a:cubicBezTo>
                    <a:cubicBezTo>
                      <a:pt x="2023" y="122"/>
                      <a:pt x="2012" y="126"/>
                      <a:pt x="2008" y="127"/>
                    </a:cubicBezTo>
                    <a:cubicBezTo>
                      <a:pt x="2010" y="125"/>
                      <a:pt x="2010" y="124"/>
                      <a:pt x="2005" y="123"/>
                    </a:cubicBezTo>
                    <a:cubicBezTo>
                      <a:pt x="2001" y="133"/>
                      <a:pt x="1988" y="124"/>
                      <a:pt x="1983" y="130"/>
                    </a:cubicBezTo>
                    <a:cubicBezTo>
                      <a:pt x="1978" y="128"/>
                      <a:pt x="1987" y="125"/>
                      <a:pt x="1978" y="126"/>
                    </a:cubicBezTo>
                    <a:cubicBezTo>
                      <a:pt x="1979" y="132"/>
                      <a:pt x="1979" y="132"/>
                      <a:pt x="1979" y="132"/>
                    </a:cubicBezTo>
                    <a:cubicBezTo>
                      <a:pt x="1971" y="133"/>
                      <a:pt x="1947" y="136"/>
                      <a:pt x="1941" y="137"/>
                    </a:cubicBezTo>
                    <a:cubicBezTo>
                      <a:pt x="1935" y="137"/>
                      <a:pt x="1948" y="143"/>
                      <a:pt x="1937" y="143"/>
                    </a:cubicBezTo>
                    <a:cubicBezTo>
                      <a:pt x="1938" y="136"/>
                      <a:pt x="1912" y="148"/>
                      <a:pt x="1909" y="138"/>
                    </a:cubicBezTo>
                    <a:cubicBezTo>
                      <a:pt x="1889" y="145"/>
                      <a:pt x="1879" y="139"/>
                      <a:pt x="1862" y="147"/>
                    </a:cubicBezTo>
                    <a:cubicBezTo>
                      <a:pt x="1861" y="145"/>
                      <a:pt x="1848" y="144"/>
                      <a:pt x="1846" y="147"/>
                    </a:cubicBezTo>
                    <a:cubicBezTo>
                      <a:pt x="1850" y="146"/>
                      <a:pt x="1856" y="149"/>
                      <a:pt x="1851" y="150"/>
                    </a:cubicBezTo>
                    <a:cubicBezTo>
                      <a:pt x="1817" y="147"/>
                      <a:pt x="1773" y="155"/>
                      <a:pt x="1738" y="156"/>
                    </a:cubicBezTo>
                    <a:cubicBezTo>
                      <a:pt x="1740" y="156"/>
                      <a:pt x="1741" y="157"/>
                      <a:pt x="1742" y="158"/>
                    </a:cubicBezTo>
                    <a:cubicBezTo>
                      <a:pt x="1739" y="158"/>
                      <a:pt x="1736" y="159"/>
                      <a:pt x="1733" y="159"/>
                    </a:cubicBezTo>
                    <a:cubicBezTo>
                      <a:pt x="1733" y="157"/>
                      <a:pt x="1734" y="156"/>
                      <a:pt x="1735" y="155"/>
                    </a:cubicBezTo>
                    <a:cubicBezTo>
                      <a:pt x="1728" y="159"/>
                      <a:pt x="1715" y="151"/>
                      <a:pt x="1710" y="154"/>
                    </a:cubicBezTo>
                    <a:cubicBezTo>
                      <a:pt x="1717" y="155"/>
                      <a:pt x="1707" y="156"/>
                      <a:pt x="1705" y="155"/>
                    </a:cubicBezTo>
                    <a:cubicBezTo>
                      <a:pt x="1704" y="159"/>
                      <a:pt x="1705" y="158"/>
                      <a:pt x="1699" y="161"/>
                    </a:cubicBezTo>
                    <a:cubicBezTo>
                      <a:pt x="1703" y="161"/>
                      <a:pt x="1708" y="160"/>
                      <a:pt x="1709" y="162"/>
                    </a:cubicBezTo>
                    <a:cubicBezTo>
                      <a:pt x="1690" y="170"/>
                      <a:pt x="1661" y="166"/>
                      <a:pt x="1641" y="167"/>
                    </a:cubicBezTo>
                    <a:cubicBezTo>
                      <a:pt x="1634" y="171"/>
                      <a:pt x="1649" y="171"/>
                      <a:pt x="1642" y="174"/>
                    </a:cubicBezTo>
                    <a:cubicBezTo>
                      <a:pt x="1634" y="170"/>
                      <a:pt x="1625" y="183"/>
                      <a:pt x="1621" y="177"/>
                    </a:cubicBezTo>
                    <a:cubicBezTo>
                      <a:pt x="1623" y="173"/>
                      <a:pt x="1644" y="172"/>
                      <a:pt x="1634" y="167"/>
                    </a:cubicBezTo>
                    <a:cubicBezTo>
                      <a:pt x="1624" y="172"/>
                      <a:pt x="1617" y="182"/>
                      <a:pt x="1603" y="177"/>
                    </a:cubicBezTo>
                    <a:cubicBezTo>
                      <a:pt x="1607" y="191"/>
                      <a:pt x="1576" y="188"/>
                      <a:pt x="1567" y="196"/>
                    </a:cubicBezTo>
                    <a:cubicBezTo>
                      <a:pt x="1561" y="194"/>
                      <a:pt x="1545" y="191"/>
                      <a:pt x="1537" y="196"/>
                    </a:cubicBezTo>
                    <a:cubicBezTo>
                      <a:pt x="1553" y="196"/>
                      <a:pt x="1568" y="198"/>
                      <a:pt x="1575" y="205"/>
                    </a:cubicBezTo>
                    <a:cubicBezTo>
                      <a:pt x="1572" y="206"/>
                      <a:pt x="1568" y="206"/>
                      <a:pt x="1568" y="207"/>
                    </a:cubicBezTo>
                    <a:cubicBezTo>
                      <a:pt x="1581" y="208"/>
                      <a:pt x="1575" y="200"/>
                      <a:pt x="1588" y="201"/>
                    </a:cubicBezTo>
                    <a:cubicBezTo>
                      <a:pt x="1587" y="195"/>
                      <a:pt x="1574" y="200"/>
                      <a:pt x="1573" y="195"/>
                    </a:cubicBezTo>
                    <a:cubicBezTo>
                      <a:pt x="1591" y="192"/>
                      <a:pt x="1608" y="190"/>
                      <a:pt x="1621" y="191"/>
                    </a:cubicBezTo>
                    <a:cubicBezTo>
                      <a:pt x="1613" y="191"/>
                      <a:pt x="1618" y="196"/>
                      <a:pt x="1612" y="197"/>
                    </a:cubicBezTo>
                    <a:cubicBezTo>
                      <a:pt x="1610" y="196"/>
                      <a:pt x="1599" y="194"/>
                      <a:pt x="1599" y="197"/>
                    </a:cubicBezTo>
                    <a:cubicBezTo>
                      <a:pt x="1596" y="205"/>
                      <a:pt x="1572" y="213"/>
                      <a:pt x="1557" y="207"/>
                    </a:cubicBezTo>
                    <a:cubicBezTo>
                      <a:pt x="1551" y="216"/>
                      <a:pt x="1537" y="209"/>
                      <a:pt x="1534" y="210"/>
                    </a:cubicBezTo>
                    <a:cubicBezTo>
                      <a:pt x="1540" y="210"/>
                      <a:pt x="1533" y="215"/>
                      <a:pt x="1530" y="216"/>
                    </a:cubicBezTo>
                    <a:cubicBezTo>
                      <a:pt x="1530" y="209"/>
                      <a:pt x="1507" y="214"/>
                      <a:pt x="1519" y="219"/>
                    </a:cubicBezTo>
                    <a:cubicBezTo>
                      <a:pt x="1510" y="220"/>
                      <a:pt x="1508" y="217"/>
                      <a:pt x="1507" y="214"/>
                    </a:cubicBezTo>
                    <a:cubicBezTo>
                      <a:pt x="1500" y="218"/>
                      <a:pt x="1493" y="222"/>
                      <a:pt x="1488" y="227"/>
                    </a:cubicBezTo>
                    <a:cubicBezTo>
                      <a:pt x="1488" y="223"/>
                      <a:pt x="1492" y="222"/>
                      <a:pt x="1485" y="221"/>
                    </a:cubicBezTo>
                    <a:cubicBezTo>
                      <a:pt x="1480" y="224"/>
                      <a:pt x="1484" y="224"/>
                      <a:pt x="1481" y="226"/>
                    </a:cubicBezTo>
                    <a:cubicBezTo>
                      <a:pt x="1479" y="226"/>
                      <a:pt x="1478" y="225"/>
                      <a:pt x="1479" y="223"/>
                    </a:cubicBezTo>
                    <a:cubicBezTo>
                      <a:pt x="1472" y="235"/>
                      <a:pt x="1451" y="222"/>
                      <a:pt x="1447" y="227"/>
                    </a:cubicBezTo>
                    <a:cubicBezTo>
                      <a:pt x="1450" y="227"/>
                      <a:pt x="1452" y="227"/>
                      <a:pt x="1452" y="229"/>
                    </a:cubicBezTo>
                    <a:cubicBezTo>
                      <a:pt x="1442" y="230"/>
                      <a:pt x="1431" y="231"/>
                      <a:pt x="1426" y="226"/>
                    </a:cubicBezTo>
                    <a:cubicBezTo>
                      <a:pt x="1424" y="233"/>
                      <a:pt x="1418" y="225"/>
                      <a:pt x="1410" y="227"/>
                    </a:cubicBezTo>
                    <a:cubicBezTo>
                      <a:pt x="1409" y="237"/>
                      <a:pt x="1370" y="243"/>
                      <a:pt x="1372" y="235"/>
                    </a:cubicBezTo>
                    <a:cubicBezTo>
                      <a:pt x="1365" y="239"/>
                      <a:pt x="1361" y="244"/>
                      <a:pt x="1350" y="240"/>
                    </a:cubicBezTo>
                    <a:cubicBezTo>
                      <a:pt x="1348" y="248"/>
                      <a:pt x="1366" y="240"/>
                      <a:pt x="1369" y="244"/>
                    </a:cubicBezTo>
                    <a:cubicBezTo>
                      <a:pt x="1363" y="248"/>
                      <a:pt x="1344" y="246"/>
                      <a:pt x="1338" y="251"/>
                    </a:cubicBezTo>
                    <a:cubicBezTo>
                      <a:pt x="1332" y="247"/>
                      <a:pt x="1327" y="245"/>
                      <a:pt x="1327" y="240"/>
                    </a:cubicBezTo>
                    <a:cubicBezTo>
                      <a:pt x="1321" y="242"/>
                      <a:pt x="1321" y="246"/>
                      <a:pt x="1317" y="249"/>
                    </a:cubicBezTo>
                    <a:cubicBezTo>
                      <a:pt x="1320" y="249"/>
                      <a:pt x="1323" y="248"/>
                      <a:pt x="1324" y="249"/>
                    </a:cubicBezTo>
                    <a:cubicBezTo>
                      <a:pt x="1317" y="256"/>
                      <a:pt x="1299" y="255"/>
                      <a:pt x="1298" y="247"/>
                    </a:cubicBezTo>
                    <a:cubicBezTo>
                      <a:pt x="1304" y="247"/>
                      <a:pt x="1305" y="239"/>
                      <a:pt x="1302" y="240"/>
                    </a:cubicBezTo>
                    <a:cubicBezTo>
                      <a:pt x="1300" y="247"/>
                      <a:pt x="1285" y="247"/>
                      <a:pt x="1281" y="253"/>
                    </a:cubicBezTo>
                    <a:cubicBezTo>
                      <a:pt x="1291" y="254"/>
                      <a:pt x="1287" y="248"/>
                      <a:pt x="1296" y="248"/>
                    </a:cubicBezTo>
                    <a:cubicBezTo>
                      <a:pt x="1300" y="253"/>
                      <a:pt x="1295" y="255"/>
                      <a:pt x="1302" y="256"/>
                    </a:cubicBezTo>
                    <a:cubicBezTo>
                      <a:pt x="1288" y="257"/>
                      <a:pt x="1282" y="258"/>
                      <a:pt x="1273" y="262"/>
                    </a:cubicBezTo>
                    <a:cubicBezTo>
                      <a:pt x="1273" y="259"/>
                      <a:pt x="1279" y="259"/>
                      <a:pt x="1277" y="255"/>
                    </a:cubicBezTo>
                    <a:cubicBezTo>
                      <a:pt x="1268" y="255"/>
                      <a:pt x="1273" y="261"/>
                      <a:pt x="1269" y="262"/>
                    </a:cubicBezTo>
                    <a:cubicBezTo>
                      <a:pt x="1264" y="261"/>
                      <a:pt x="1258" y="261"/>
                      <a:pt x="1256" y="258"/>
                    </a:cubicBezTo>
                    <a:cubicBezTo>
                      <a:pt x="1239" y="268"/>
                      <a:pt x="1224" y="265"/>
                      <a:pt x="1199" y="270"/>
                    </a:cubicBezTo>
                    <a:cubicBezTo>
                      <a:pt x="1196" y="276"/>
                      <a:pt x="1212" y="268"/>
                      <a:pt x="1213" y="272"/>
                    </a:cubicBezTo>
                    <a:cubicBezTo>
                      <a:pt x="1189" y="283"/>
                      <a:pt x="1162" y="285"/>
                      <a:pt x="1138" y="295"/>
                    </a:cubicBezTo>
                    <a:cubicBezTo>
                      <a:pt x="1138" y="293"/>
                      <a:pt x="1141" y="292"/>
                      <a:pt x="1142" y="290"/>
                    </a:cubicBezTo>
                    <a:cubicBezTo>
                      <a:pt x="1129" y="299"/>
                      <a:pt x="1118" y="293"/>
                      <a:pt x="1116" y="300"/>
                    </a:cubicBezTo>
                    <a:cubicBezTo>
                      <a:pt x="1082" y="298"/>
                      <a:pt x="1010" y="312"/>
                      <a:pt x="979" y="309"/>
                    </a:cubicBezTo>
                    <a:cubicBezTo>
                      <a:pt x="962" y="312"/>
                      <a:pt x="941" y="324"/>
                      <a:pt x="927" y="315"/>
                    </a:cubicBezTo>
                    <a:cubicBezTo>
                      <a:pt x="919" y="322"/>
                      <a:pt x="896" y="319"/>
                      <a:pt x="890" y="325"/>
                    </a:cubicBezTo>
                    <a:cubicBezTo>
                      <a:pt x="893" y="325"/>
                      <a:pt x="890" y="327"/>
                      <a:pt x="888" y="328"/>
                    </a:cubicBezTo>
                    <a:cubicBezTo>
                      <a:pt x="851" y="328"/>
                      <a:pt x="836" y="344"/>
                      <a:pt x="794" y="346"/>
                    </a:cubicBezTo>
                    <a:cubicBezTo>
                      <a:pt x="795" y="349"/>
                      <a:pt x="802" y="347"/>
                      <a:pt x="809" y="346"/>
                    </a:cubicBezTo>
                    <a:cubicBezTo>
                      <a:pt x="815" y="345"/>
                      <a:pt x="821" y="345"/>
                      <a:pt x="820" y="350"/>
                    </a:cubicBezTo>
                    <a:cubicBezTo>
                      <a:pt x="842" y="348"/>
                      <a:pt x="850" y="352"/>
                      <a:pt x="870" y="348"/>
                    </a:cubicBezTo>
                    <a:cubicBezTo>
                      <a:pt x="868" y="349"/>
                      <a:pt x="864" y="349"/>
                      <a:pt x="864" y="351"/>
                    </a:cubicBezTo>
                    <a:cubicBezTo>
                      <a:pt x="866" y="351"/>
                      <a:pt x="868" y="350"/>
                      <a:pt x="869" y="352"/>
                    </a:cubicBezTo>
                    <a:cubicBezTo>
                      <a:pt x="858" y="352"/>
                      <a:pt x="852" y="355"/>
                      <a:pt x="849" y="359"/>
                    </a:cubicBezTo>
                    <a:cubicBezTo>
                      <a:pt x="865" y="355"/>
                      <a:pt x="886" y="351"/>
                      <a:pt x="901" y="354"/>
                    </a:cubicBezTo>
                    <a:cubicBezTo>
                      <a:pt x="898" y="361"/>
                      <a:pt x="868" y="358"/>
                      <a:pt x="866" y="362"/>
                    </a:cubicBezTo>
                    <a:cubicBezTo>
                      <a:pt x="880" y="363"/>
                      <a:pt x="893" y="364"/>
                      <a:pt x="910" y="363"/>
                    </a:cubicBezTo>
                    <a:cubicBezTo>
                      <a:pt x="903" y="369"/>
                      <a:pt x="916" y="362"/>
                      <a:pt x="915" y="368"/>
                    </a:cubicBezTo>
                    <a:cubicBezTo>
                      <a:pt x="906" y="373"/>
                      <a:pt x="900" y="371"/>
                      <a:pt x="893" y="373"/>
                    </a:cubicBezTo>
                    <a:cubicBezTo>
                      <a:pt x="896" y="372"/>
                      <a:pt x="901" y="376"/>
                      <a:pt x="896" y="377"/>
                    </a:cubicBezTo>
                    <a:cubicBezTo>
                      <a:pt x="888" y="376"/>
                      <a:pt x="888" y="377"/>
                      <a:pt x="880" y="379"/>
                    </a:cubicBezTo>
                    <a:cubicBezTo>
                      <a:pt x="880" y="377"/>
                      <a:pt x="889" y="373"/>
                      <a:pt x="881" y="373"/>
                    </a:cubicBezTo>
                    <a:cubicBezTo>
                      <a:pt x="873" y="378"/>
                      <a:pt x="858" y="387"/>
                      <a:pt x="851" y="381"/>
                    </a:cubicBezTo>
                    <a:cubicBezTo>
                      <a:pt x="851" y="383"/>
                      <a:pt x="854" y="383"/>
                      <a:pt x="854" y="386"/>
                    </a:cubicBezTo>
                    <a:cubicBezTo>
                      <a:pt x="848" y="387"/>
                      <a:pt x="843" y="387"/>
                      <a:pt x="841" y="389"/>
                    </a:cubicBezTo>
                    <a:cubicBezTo>
                      <a:pt x="840" y="385"/>
                      <a:pt x="840" y="385"/>
                      <a:pt x="840" y="385"/>
                    </a:cubicBezTo>
                    <a:cubicBezTo>
                      <a:pt x="827" y="390"/>
                      <a:pt x="821" y="393"/>
                      <a:pt x="815" y="399"/>
                    </a:cubicBezTo>
                    <a:cubicBezTo>
                      <a:pt x="807" y="399"/>
                      <a:pt x="780" y="401"/>
                      <a:pt x="777" y="407"/>
                    </a:cubicBezTo>
                    <a:cubicBezTo>
                      <a:pt x="789" y="407"/>
                      <a:pt x="804" y="397"/>
                      <a:pt x="813" y="405"/>
                    </a:cubicBezTo>
                    <a:cubicBezTo>
                      <a:pt x="844" y="400"/>
                      <a:pt x="880" y="398"/>
                      <a:pt x="898" y="392"/>
                    </a:cubicBezTo>
                    <a:cubicBezTo>
                      <a:pt x="910" y="389"/>
                      <a:pt x="928" y="390"/>
                      <a:pt x="939" y="388"/>
                    </a:cubicBezTo>
                    <a:cubicBezTo>
                      <a:pt x="950" y="385"/>
                      <a:pt x="966" y="379"/>
                      <a:pt x="973" y="385"/>
                    </a:cubicBezTo>
                    <a:cubicBezTo>
                      <a:pt x="966" y="384"/>
                      <a:pt x="958" y="390"/>
                      <a:pt x="950" y="387"/>
                    </a:cubicBezTo>
                    <a:cubicBezTo>
                      <a:pt x="946" y="390"/>
                      <a:pt x="954" y="390"/>
                      <a:pt x="949" y="392"/>
                    </a:cubicBezTo>
                    <a:cubicBezTo>
                      <a:pt x="921" y="394"/>
                      <a:pt x="893" y="398"/>
                      <a:pt x="864" y="404"/>
                    </a:cubicBezTo>
                    <a:cubicBezTo>
                      <a:pt x="850" y="407"/>
                      <a:pt x="835" y="410"/>
                      <a:pt x="821" y="413"/>
                    </a:cubicBezTo>
                    <a:cubicBezTo>
                      <a:pt x="807" y="417"/>
                      <a:pt x="792" y="421"/>
                      <a:pt x="777" y="424"/>
                    </a:cubicBezTo>
                    <a:cubicBezTo>
                      <a:pt x="719" y="440"/>
                      <a:pt x="660" y="455"/>
                      <a:pt x="598" y="463"/>
                    </a:cubicBezTo>
                    <a:cubicBezTo>
                      <a:pt x="602" y="476"/>
                      <a:pt x="566" y="477"/>
                      <a:pt x="554" y="475"/>
                    </a:cubicBezTo>
                    <a:cubicBezTo>
                      <a:pt x="550" y="484"/>
                      <a:pt x="534" y="478"/>
                      <a:pt x="533" y="485"/>
                    </a:cubicBezTo>
                    <a:cubicBezTo>
                      <a:pt x="539" y="487"/>
                      <a:pt x="554" y="481"/>
                      <a:pt x="557" y="487"/>
                    </a:cubicBezTo>
                    <a:cubicBezTo>
                      <a:pt x="556" y="489"/>
                      <a:pt x="561" y="494"/>
                      <a:pt x="556" y="496"/>
                    </a:cubicBezTo>
                    <a:cubicBezTo>
                      <a:pt x="530" y="503"/>
                      <a:pt x="512" y="494"/>
                      <a:pt x="500" y="503"/>
                    </a:cubicBezTo>
                    <a:cubicBezTo>
                      <a:pt x="514" y="500"/>
                      <a:pt x="527" y="509"/>
                      <a:pt x="549" y="504"/>
                    </a:cubicBezTo>
                    <a:cubicBezTo>
                      <a:pt x="545" y="505"/>
                      <a:pt x="548" y="516"/>
                      <a:pt x="550" y="511"/>
                    </a:cubicBezTo>
                    <a:cubicBezTo>
                      <a:pt x="546" y="502"/>
                      <a:pt x="560" y="508"/>
                      <a:pt x="564" y="501"/>
                    </a:cubicBezTo>
                    <a:cubicBezTo>
                      <a:pt x="572" y="500"/>
                      <a:pt x="575" y="504"/>
                      <a:pt x="577" y="508"/>
                    </a:cubicBezTo>
                    <a:cubicBezTo>
                      <a:pt x="571" y="515"/>
                      <a:pt x="553" y="517"/>
                      <a:pt x="545" y="524"/>
                    </a:cubicBezTo>
                    <a:cubicBezTo>
                      <a:pt x="547" y="530"/>
                      <a:pt x="555" y="531"/>
                      <a:pt x="562" y="527"/>
                    </a:cubicBezTo>
                    <a:cubicBezTo>
                      <a:pt x="580" y="529"/>
                      <a:pt x="603" y="524"/>
                      <a:pt x="626" y="519"/>
                    </a:cubicBezTo>
                    <a:cubicBezTo>
                      <a:pt x="649" y="513"/>
                      <a:pt x="672" y="507"/>
                      <a:pt x="691" y="506"/>
                    </a:cubicBezTo>
                    <a:cubicBezTo>
                      <a:pt x="696" y="505"/>
                      <a:pt x="695" y="509"/>
                      <a:pt x="701" y="507"/>
                    </a:cubicBezTo>
                    <a:cubicBezTo>
                      <a:pt x="720" y="502"/>
                      <a:pt x="751" y="489"/>
                      <a:pt x="772" y="497"/>
                    </a:cubicBezTo>
                    <a:cubicBezTo>
                      <a:pt x="785" y="492"/>
                      <a:pt x="797" y="492"/>
                      <a:pt x="812" y="490"/>
                    </a:cubicBezTo>
                    <a:cubicBezTo>
                      <a:pt x="812" y="486"/>
                      <a:pt x="816" y="484"/>
                      <a:pt x="825" y="484"/>
                    </a:cubicBezTo>
                    <a:cubicBezTo>
                      <a:pt x="821" y="487"/>
                      <a:pt x="825" y="485"/>
                      <a:pt x="826" y="489"/>
                    </a:cubicBezTo>
                    <a:cubicBezTo>
                      <a:pt x="820" y="491"/>
                      <a:pt x="814" y="492"/>
                      <a:pt x="811" y="495"/>
                    </a:cubicBezTo>
                    <a:cubicBezTo>
                      <a:pt x="814" y="496"/>
                      <a:pt x="822" y="493"/>
                      <a:pt x="820" y="499"/>
                    </a:cubicBezTo>
                    <a:cubicBezTo>
                      <a:pt x="805" y="501"/>
                      <a:pt x="802" y="508"/>
                      <a:pt x="788" y="511"/>
                    </a:cubicBezTo>
                    <a:cubicBezTo>
                      <a:pt x="793" y="511"/>
                      <a:pt x="793" y="515"/>
                      <a:pt x="800" y="512"/>
                    </a:cubicBezTo>
                    <a:cubicBezTo>
                      <a:pt x="808" y="503"/>
                      <a:pt x="832" y="500"/>
                      <a:pt x="835" y="488"/>
                    </a:cubicBezTo>
                    <a:cubicBezTo>
                      <a:pt x="840" y="488"/>
                      <a:pt x="844" y="494"/>
                      <a:pt x="841" y="497"/>
                    </a:cubicBezTo>
                    <a:cubicBezTo>
                      <a:pt x="859" y="502"/>
                      <a:pt x="884" y="491"/>
                      <a:pt x="902" y="494"/>
                    </a:cubicBezTo>
                    <a:cubicBezTo>
                      <a:pt x="903" y="499"/>
                      <a:pt x="894" y="500"/>
                      <a:pt x="892" y="504"/>
                    </a:cubicBezTo>
                    <a:cubicBezTo>
                      <a:pt x="908" y="502"/>
                      <a:pt x="890" y="508"/>
                      <a:pt x="891" y="511"/>
                    </a:cubicBezTo>
                    <a:cubicBezTo>
                      <a:pt x="902" y="505"/>
                      <a:pt x="923" y="503"/>
                      <a:pt x="939" y="498"/>
                    </a:cubicBezTo>
                    <a:cubicBezTo>
                      <a:pt x="967" y="498"/>
                      <a:pt x="997" y="496"/>
                      <a:pt x="1026" y="493"/>
                    </a:cubicBezTo>
                    <a:cubicBezTo>
                      <a:pt x="1056" y="489"/>
                      <a:pt x="1086" y="485"/>
                      <a:pt x="1115" y="480"/>
                    </a:cubicBezTo>
                    <a:cubicBezTo>
                      <a:pt x="1145" y="476"/>
                      <a:pt x="1175" y="471"/>
                      <a:pt x="1203" y="467"/>
                    </a:cubicBezTo>
                    <a:cubicBezTo>
                      <a:pt x="1218" y="465"/>
                      <a:pt x="1232" y="463"/>
                      <a:pt x="1246" y="461"/>
                    </a:cubicBezTo>
                    <a:cubicBezTo>
                      <a:pt x="1260" y="460"/>
                      <a:pt x="1274" y="459"/>
                      <a:pt x="1287" y="459"/>
                    </a:cubicBezTo>
                    <a:cubicBezTo>
                      <a:pt x="1319" y="451"/>
                      <a:pt x="1352" y="446"/>
                      <a:pt x="1374" y="442"/>
                    </a:cubicBezTo>
                    <a:cubicBezTo>
                      <a:pt x="1386" y="434"/>
                      <a:pt x="1412" y="427"/>
                      <a:pt x="1424" y="430"/>
                    </a:cubicBezTo>
                    <a:cubicBezTo>
                      <a:pt x="1431" y="425"/>
                      <a:pt x="1464" y="421"/>
                      <a:pt x="1475" y="419"/>
                    </a:cubicBezTo>
                    <a:cubicBezTo>
                      <a:pt x="1461" y="421"/>
                      <a:pt x="1476" y="421"/>
                      <a:pt x="1478" y="424"/>
                    </a:cubicBezTo>
                    <a:cubicBezTo>
                      <a:pt x="1459" y="426"/>
                      <a:pt x="1446" y="425"/>
                      <a:pt x="1443" y="433"/>
                    </a:cubicBezTo>
                    <a:cubicBezTo>
                      <a:pt x="1440" y="433"/>
                      <a:pt x="1437" y="433"/>
                      <a:pt x="1436" y="431"/>
                    </a:cubicBezTo>
                    <a:cubicBezTo>
                      <a:pt x="1437" y="431"/>
                      <a:pt x="1440" y="431"/>
                      <a:pt x="1440" y="429"/>
                    </a:cubicBezTo>
                    <a:cubicBezTo>
                      <a:pt x="1425" y="429"/>
                      <a:pt x="1444" y="438"/>
                      <a:pt x="1432" y="441"/>
                    </a:cubicBezTo>
                    <a:cubicBezTo>
                      <a:pt x="1430" y="433"/>
                      <a:pt x="1417" y="444"/>
                      <a:pt x="1418" y="434"/>
                    </a:cubicBezTo>
                    <a:cubicBezTo>
                      <a:pt x="1425" y="432"/>
                      <a:pt x="1427" y="436"/>
                      <a:pt x="1429" y="431"/>
                    </a:cubicBezTo>
                    <a:cubicBezTo>
                      <a:pt x="1409" y="433"/>
                      <a:pt x="1390" y="437"/>
                      <a:pt x="1380" y="440"/>
                    </a:cubicBezTo>
                    <a:cubicBezTo>
                      <a:pt x="1388" y="444"/>
                      <a:pt x="1403" y="435"/>
                      <a:pt x="1414" y="436"/>
                    </a:cubicBezTo>
                    <a:cubicBezTo>
                      <a:pt x="1416" y="437"/>
                      <a:pt x="1416" y="441"/>
                      <a:pt x="1419" y="442"/>
                    </a:cubicBezTo>
                    <a:cubicBezTo>
                      <a:pt x="1431" y="444"/>
                      <a:pt x="1441" y="438"/>
                      <a:pt x="1449" y="444"/>
                    </a:cubicBezTo>
                    <a:cubicBezTo>
                      <a:pt x="1419" y="453"/>
                      <a:pt x="1424" y="443"/>
                      <a:pt x="1404" y="446"/>
                    </a:cubicBezTo>
                    <a:cubicBezTo>
                      <a:pt x="1405" y="445"/>
                      <a:pt x="1406" y="446"/>
                      <a:pt x="1404" y="447"/>
                    </a:cubicBezTo>
                    <a:cubicBezTo>
                      <a:pt x="1390" y="450"/>
                      <a:pt x="1383" y="448"/>
                      <a:pt x="1371" y="453"/>
                    </a:cubicBezTo>
                    <a:cubicBezTo>
                      <a:pt x="1365" y="451"/>
                      <a:pt x="1349" y="444"/>
                      <a:pt x="1350" y="455"/>
                    </a:cubicBezTo>
                    <a:cubicBezTo>
                      <a:pt x="1359" y="453"/>
                      <a:pt x="1370" y="451"/>
                      <a:pt x="1373" y="457"/>
                    </a:cubicBezTo>
                    <a:cubicBezTo>
                      <a:pt x="1393" y="457"/>
                      <a:pt x="1402" y="444"/>
                      <a:pt x="1415" y="448"/>
                    </a:cubicBezTo>
                    <a:cubicBezTo>
                      <a:pt x="1406" y="450"/>
                      <a:pt x="1399" y="453"/>
                      <a:pt x="1396" y="458"/>
                    </a:cubicBezTo>
                    <a:cubicBezTo>
                      <a:pt x="1406" y="458"/>
                      <a:pt x="1403" y="451"/>
                      <a:pt x="1413" y="452"/>
                    </a:cubicBezTo>
                    <a:cubicBezTo>
                      <a:pt x="1413" y="454"/>
                      <a:pt x="1410" y="454"/>
                      <a:pt x="1410" y="456"/>
                    </a:cubicBezTo>
                    <a:cubicBezTo>
                      <a:pt x="1420" y="452"/>
                      <a:pt x="1438" y="448"/>
                      <a:pt x="1443" y="454"/>
                    </a:cubicBezTo>
                    <a:cubicBezTo>
                      <a:pt x="1425" y="459"/>
                      <a:pt x="1408" y="461"/>
                      <a:pt x="1395" y="465"/>
                    </a:cubicBezTo>
                    <a:cubicBezTo>
                      <a:pt x="1395" y="463"/>
                      <a:pt x="1394" y="460"/>
                      <a:pt x="1392" y="463"/>
                    </a:cubicBezTo>
                    <a:cubicBezTo>
                      <a:pt x="1392" y="464"/>
                      <a:pt x="1393" y="465"/>
                      <a:pt x="1393" y="466"/>
                    </a:cubicBezTo>
                    <a:cubicBezTo>
                      <a:pt x="1413" y="469"/>
                      <a:pt x="1421" y="456"/>
                      <a:pt x="1436" y="465"/>
                    </a:cubicBezTo>
                    <a:cubicBezTo>
                      <a:pt x="1425" y="465"/>
                      <a:pt x="1417" y="471"/>
                      <a:pt x="1409" y="468"/>
                    </a:cubicBezTo>
                    <a:cubicBezTo>
                      <a:pt x="1406" y="476"/>
                      <a:pt x="1384" y="480"/>
                      <a:pt x="1372" y="480"/>
                    </a:cubicBezTo>
                    <a:cubicBezTo>
                      <a:pt x="1404" y="486"/>
                      <a:pt x="1426" y="466"/>
                      <a:pt x="1453" y="461"/>
                    </a:cubicBezTo>
                    <a:cubicBezTo>
                      <a:pt x="1456" y="466"/>
                      <a:pt x="1438" y="468"/>
                      <a:pt x="1448" y="472"/>
                    </a:cubicBezTo>
                    <a:cubicBezTo>
                      <a:pt x="1477" y="460"/>
                      <a:pt x="1521" y="469"/>
                      <a:pt x="1549" y="465"/>
                    </a:cubicBezTo>
                    <a:cubicBezTo>
                      <a:pt x="1523" y="473"/>
                      <a:pt x="1500" y="478"/>
                      <a:pt x="1478" y="477"/>
                    </a:cubicBezTo>
                    <a:cubicBezTo>
                      <a:pt x="1471" y="477"/>
                      <a:pt x="1484" y="481"/>
                      <a:pt x="1476" y="482"/>
                    </a:cubicBezTo>
                    <a:cubicBezTo>
                      <a:pt x="1458" y="478"/>
                      <a:pt x="1422" y="488"/>
                      <a:pt x="1394" y="495"/>
                    </a:cubicBezTo>
                    <a:cubicBezTo>
                      <a:pt x="1395" y="492"/>
                      <a:pt x="1397" y="492"/>
                      <a:pt x="1394" y="490"/>
                    </a:cubicBezTo>
                    <a:cubicBezTo>
                      <a:pt x="1382" y="502"/>
                      <a:pt x="1355" y="497"/>
                      <a:pt x="1341" y="503"/>
                    </a:cubicBezTo>
                    <a:cubicBezTo>
                      <a:pt x="1343" y="503"/>
                      <a:pt x="1346" y="502"/>
                      <a:pt x="1346" y="504"/>
                    </a:cubicBezTo>
                    <a:cubicBezTo>
                      <a:pt x="1312" y="504"/>
                      <a:pt x="1268" y="510"/>
                      <a:pt x="1238" y="522"/>
                    </a:cubicBezTo>
                    <a:cubicBezTo>
                      <a:pt x="1237" y="520"/>
                      <a:pt x="1237" y="518"/>
                      <a:pt x="1237" y="516"/>
                    </a:cubicBezTo>
                    <a:cubicBezTo>
                      <a:pt x="1203" y="526"/>
                      <a:pt x="1153" y="539"/>
                      <a:pt x="1113" y="537"/>
                    </a:cubicBezTo>
                    <a:cubicBezTo>
                      <a:pt x="1114" y="540"/>
                      <a:pt x="1112" y="542"/>
                      <a:pt x="1107" y="542"/>
                    </a:cubicBezTo>
                    <a:cubicBezTo>
                      <a:pt x="1083" y="545"/>
                      <a:pt x="1058" y="548"/>
                      <a:pt x="1033" y="553"/>
                    </a:cubicBezTo>
                    <a:cubicBezTo>
                      <a:pt x="1008" y="557"/>
                      <a:pt x="982" y="562"/>
                      <a:pt x="957" y="568"/>
                    </a:cubicBezTo>
                    <a:cubicBezTo>
                      <a:pt x="932" y="573"/>
                      <a:pt x="907" y="578"/>
                      <a:pt x="882" y="582"/>
                    </a:cubicBezTo>
                    <a:cubicBezTo>
                      <a:pt x="870" y="584"/>
                      <a:pt x="858" y="586"/>
                      <a:pt x="846" y="588"/>
                    </a:cubicBezTo>
                    <a:cubicBezTo>
                      <a:pt x="834" y="589"/>
                      <a:pt x="823" y="591"/>
                      <a:pt x="812" y="592"/>
                    </a:cubicBezTo>
                    <a:cubicBezTo>
                      <a:pt x="815" y="592"/>
                      <a:pt x="819" y="591"/>
                      <a:pt x="819" y="594"/>
                    </a:cubicBezTo>
                    <a:cubicBezTo>
                      <a:pt x="776" y="593"/>
                      <a:pt x="741" y="602"/>
                      <a:pt x="703" y="609"/>
                    </a:cubicBezTo>
                    <a:cubicBezTo>
                      <a:pt x="698" y="607"/>
                      <a:pt x="695" y="604"/>
                      <a:pt x="691" y="602"/>
                    </a:cubicBezTo>
                    <a:cubicBezTo>
                      <a:pt x="692" y="608"/>
                      <a:pt x="695" y="605"/>
                      <a:pt x="697" y="611"/>
                    </a:cubicBezTo>
                    <a:cubicBezTo>
                      <a:pt x="679" y="608"/>
                      <a:pt x="655" y="612"/>
                      <a:pt x="637" y="618"/>
                    </a:cubicBezTo>
                    <a:cubicBezTo>
                      <a:pt x="637" y="617"/>
                      <a:pt x="636" y="616"/>
                      <a:pt x="636" y="614"/>
                    </a:cubicBezTo>
                    <a:cubicBezTo>
                      <a:pt x="623" y="622"/>
                      <a:pt x="605" y="627"/>
                      <a:pt x="593" y="625"/>
                    </a:cubicBezTo>
                    <a:cubicBezTo>
                      <a:pt x="595" y="625"/>
                      <a:pt x="595" y="627"/>
                      <a:pt x="596" y="629"/>
                    </a:cubicBezTo>
                    <a:cubicBezTo>
                      <a:pt x="584" y="632"/>
                      <a:pt x="575" y="635"/>
                      <a:pt x="573" y="630"/>
                    </a:cubicBezTo>
                    <a:cubicBezTo>
                      <a:pt x="567" y="632"/>
                      <a:pt x="559" y="633"/>
                      <a:pt x="555" y="629"/>
                    </a:cubicBezTo>
                    <a:cubicBezTo>
                      <a:pt x="546" y="632"/>
                      <a:pt x="556" y="636"/>
                      <a:pt x="552" y="638"/>
                    </a:cubicBezTo>
                    <a:cubicBezTo>
                      <a:pt x="531" y="640"/>
                      <a:pt x="508" y="644"/>
                      <a:pt x="484" y="647"/>
                    </a:cubicBezTo>
                    <a:cubicBezTo>
                      <a:pt x="460" y="651"/>
                      <a:pt x="434" y="655"/>
                      <a:pt x="409" y="660"/>
                    </a:cubicBezTo>
                    <a:cubicBezTo>
                      <a:pt x="359" y="671"/>
                      <a:pt x="308" y="682"/>
                      <a:pt x="262" y="693"/>
                    </a:cubicBezTo>
                    <a:cubicBezTo>
                      <a:pt x="300" y="686"/>
                      <a:pt x="337" y="680"/>
                      <a:pt x="375" y="673"/>
                    </a:cubicBezTo>
                    <a:cubicBezTo>
                      <a:pt x="394" y="669"/>
                      <a:pt x="413" y="665"/>
                      <a:pt x="432" y="661"/>
                    </a:cubicBezTo>
                    <a:cubicBezTo>
                      <a:pt x="452" y="657"/>
                      <a:pt x="471" y="653"/>
                      <a:pt x="490" y="648"/>
                    </a:cubicBezTo>
                    <a:cubicBezTo>
                      <a:pt x="490" y="652"/>
                      <a:pt x="504" y="644"/>
                      <a:pt x="502" y="650"/>
                    </a:cubicBezTo>
                    <a:cubicBezTo>
                      <a:pt x="544" y="638"/>
                      <a:pt x="601" y="639"/>
                      <a:pt x="640" y="625"/>
                    </a:cubicBezTo>
                    <a:cubicBezTo>
                      <a:pt x="641" y="627"/>
                      <a:pt x="641" y="629"/>
                      <a:pt x="643" y="629"/>
                    </a:cubicBezTo>
                    <a:cubicBezTo>
                      <a:pt x="641" y="624"/>
                      <a:pt x="647" y="623"/>
                      <a:pt x="651" y="620"/>
                    </a:cubicBezTo>
                    <a:cubicBezTo>
                      <a:pt x="657" y="626"/>
                      <a:pt x="671" y="617"/>
                      <a:pt x="683" y="622"/>
                    </a:cubicBezTo>
                    <a:cubicBezTo>
                      <a:pt x="685" y="616"/>
                      <a:pt x="713" y="618"/>
                      <a:pt x="719" y="618"/>
                    </a:cubicBezTo>
                    <a:cubicBezTo>
                      <a:pt x="720" y="616"/>
                      <a:pt x="720" y="612"/>
                      <a:pt x="724" y="611"/>
                    </a:cubicBezTo>
                    <a:cubicBezTo>
                      <a:pt x="726" y="616"/>
                      <a:pt x="735" y="609"/>
                      <a:pt x="740" y="613"/>
                    </a:cubicBezTo>
                    <a:cubicBezTo>
                      <a:pt x="746" y="605"/>
                      <a:pt x="758" y="607"/>
                      <a:pt x="768" y="604"/>
                    </a:cubicBezTo>
                    <a:cubicBezTo>
                      <a:pt x="772" y="612"/>
                      <a:pt x="784" y="606"/>
                      <a:pt x="795" y="604"/>
                    </a:cubicBezTo>
                    <a:cubicBezTo>
                      <a:pt x="800" y="601"/>
                      <a:pt x="792" y="601"/>
                      <a:pt x="797" y="599"/>
                    </a:cubicBezTo>
                    <a:cubicBezTo>
                      <a:pt x="811" y="598"/>
                      <a:pt x="825" y="596"/>
                      <a:pt x="839" y="594"/>
                    </a:cubicBezTo>
                    <a:cubicBezTo>
                      <a:pt x="853" y="592"/>
                      <a:pt x="867" y="590"/>
                      <a:pt x="881" y="588"/>
                    </a:cubicBezTo>
                    <a:cubicBezTo>
                      <a:pt x="910" y="584"/>
                      <a:pt x="939" y="580"/>
                      <a:pt x="970" y="578"/>
                    </a:cubicBezTo>
                    <a:cubicBezTo>
                      <a:pt x="969" y="579"/>
                      <a:pt x="966" y="579"/>
                      <a:pt x="966" y="580"/>
                    </a:cubicBezTo>
                    <a:cubicBezTo>
                      <a:pt x="973" y="580"/>
                      <a:pt x="970" y="576"/>
                      <a:pt x="977" y="576"/>
                    </a:cubicBezTo>
                    <a:cubicBezTo>
                      <a:pt x="977" y="580"/>
                      <a:pt x="981" y="578"/>
                      <a:pt x="978" y="581"/>
                    </a:cubicBezTo>
                    <a:cubicBezTo>
                      <a:pt x="988" y="577"/>
                      <a:pt x="1002" y="578"/>
                      <a:pt x="1013" y="577"/>
                    </a:cubicBezTo>
                    <a:cubicBezTo>
                      <a:pt x="1015" y="573"/>
                      <a:pt x="1009" y="575"/>
                      <a:pt x="1008" y="572"/>
                    </a:cubicBezTo>
                    <a:cubicBezTo>
                      <a:pt x="1013" y="572"/>
                      <a:pt x="1012" y="569"/>
                      <a:pt x="1019" y="569"/>
                    </a:cubicBezTo>
                    <a:cubicBezTo>
                      <a:pt x="1019" y="572"/>
                      <a:pt x="1013" y="572"/>
                      <a:pt x="1015" y="576"/>
                    </a:cubicBezTo>
                    <a:cubicBezTo>
                      <a:pt x="1026" y="576"/>
                      <a:pt x="1022" y="570"/>
                      <a:pt x="1032" y="570"/>
                    </a:cubicBezTo>
                    <a:cubicBezTo>
                      <a:pt x="1032" y="577"/>
                      <a:pt x="1044" y="570"/>
                      <a:pt x="1051" y="573"/>
                    </a:cubicBezTo>
                    <a:cubicBezTo>
                      <a:pt x="1054" y="567"/>
                      <a:pt x="1055" y="567"/>
                      <a:pt x="1054" y="564"/>
                    </a:cubicBezTo>
                    <a:cubicBezTo>
                      <a:pt x="1060" y="565"/>
                      <a:pt x="1065" y="565"/>
                      <a:pt x="1067" y="561"/>
                    </a:cubicBezTo>
                    <a:cubicBezTo>
                      <a:pt x="1067" y="562"/>
                      <a:pt x="1068" y="564"/>
                      <a:pt x="1068" y="565"/>
                    </a:cubicBezTo>
                    <a:cubicBezTo>
                      <a:pt x="1072" y="563"/>
                      <a:pt x="1089" y="555"/>
                      <a:pt x="1092" y="562"/>
                    </a:cubicBezTo>
                    <a:cubicBezTo>
                      <a:pt x="1082" y="561"/>
                      <a:pt x="1074" y="570"/>
                      <a:pt x="1061" y="566"/>
                    </a:cubicBezTo>
                    <a:cubicBezTo>
                      <a:pt x="1064" y="577"/>
                      <a:pt x="1104" y="558"/>
                      <a:pt x="1113" y="568"/>
                    </a:cubicBezTo>
                    <a:cubicBezTo>
                      <a:pt x="1089" y="572"/>
                      <a:pt x="1067" y="575"/>
                      <a:pt x="1045" y="577"/>
                    </a:cubicBezTo>
                    <a:cubicBezTo>
                      <a:pt x="1024" y="580"/>
                      <a:pt x="1001" y="583"/>
                      <a:pt x="976" y="586"/>
                    </a:cubicBezTo>
                    <a:cubicBezTo>
                      <a:pt x="976" y="589"/>
                      <a:pt x="980" y="589"/>
                      <a:pt x="977" y="590"/>
                    </a:cubicBezTo>
                    <a:cubicBezTo>
                      <a:pt x="973" y="590"/>
                      <a:pt x="964" y="594"/>
                      <a:pt x="963" y="591"/>
                    </a:cubicBezTo>
                    <a:cubicBezTo>
                      <a:pt x="965" y="587"/>
                      <a:pt x="973" y="593"/>
                      <a:pt x="972" y="587"/>
                    </a:cubicBezTo>
                    <a:cubicBezTo>
                      <a:pt x="960" y="588"/>
                      <a:pt x="940" y="592"/>
                      <a:pt x="934" y="594"/>
                    </a:cubicBezTo>
                    <a:cubicBezTo>
                      <a:pt x="939" y="593"/>
                      <a:pt x="949" y="596"/>
                      <a:pt x="942" y="600"/>
                    </a:cubicBezTo>
                    <a:cubicBezTo>
                      <a:pt x="922" y="599"/>
                      <a:pt x="900" y="602"/>
                      <a:pt x="879" y="606"/>
                    </a:cubicBezTo>
                    <a:cubicBezTo>
                      <a:pt x="869" y="607"/>
                      <a:pt x="858" y="609"/>
                      <a:pt x="848" y="611"/>
                    </a:cubicBezTo>
                    <a:cubicBezTo>
                      <a:pt x="838" y="613"/>
                      <a:pt x="829" y="614"/>
                      <a:pt x="820" y="616"/>
                    </a:cubicBezTo>
                    <a:cubicBezTo>
                      <a:pt x="770" y="623"/>
                      <a:pt x="718" y="628"/>
                      <a:pt x="663" y="635"/>
                    </a:cubicBezTo>
                    <a:cubicBezTo>
                      <a:pt x="662" y="632"/>
                      <a:pt x="662" y="632"/>
                      <a:pt x="662" y="632"/>
                    </a:cubicBezTo>
                    <a:cubicBezTo>
                      <a:pt x="643" y="642"/>
                      <a:pt x="623" y="635"/>
                      <a:pt x="608" y="646"/>
                    </a:cubicBezTo>
                    <a:cubicBezTo>
                      <a:pt x="602" y="645"/>
                      <a:pt x="595" y="645"/>
                      <a:pt x="593" y="641"/>
                    </a:cubicBezTo>
                    <a:cubicBezTo>
                      <a:pt x="590" y="642"/>
                      <a:pt x="580" y="642"/>
                      <a:pt x="580" y="645"/>
                    </a:cubicBezTo>
                    <a:cubicBezTo>
                      <a:pt x="590" y="642"/>
                      <a:pt x="596" y="644"/>
                      <a:pt x="597" y="649"/>
                    </a:cubicBezTo>
                    <a:cubicBezTo>
                      <a:pt x="585" y="652"/>
                      <a:pt x="552" y="657"/>
                      <a:pt x="537" y="657"/>
                    </a:cubicBezTo>
                    <a:cubicBezTo>
                      <a:pt x="518" y="666"/>
                      <a:pt x="485" y="667"/>
                      <a:pt x="468" y="676"/>
                    </a:cubicBezTo>
                    <a:cubicBezTo>
                      <a:pt x="482" y="677"/>
                      <a:pt x="509" y="663"/>
                      <a:pt x="514" y="676"/>
                    </a:cubicBezTo>
                    <a:cubicBezTo>
                      <a:pt x="499" y="675"/>
                      <a:pt x="491" y="687"/>
                      <a:pt x="475" y="685"/>
                    </a:cubicBezTo>
                    <a:cubicBezTo>
                      <a:pt x="476" y="689"/>
                      <a:pt x="471" y="690"/>
                      <a:pt x="462" y="690"/>
                    </a:cubicBezTo>
                    <a:cubicBezTo>
                      <a:pt x="458" y="696"/>
                      <a:pt x="447" y="698"/>
                      <a:pt x="435" y="700"/>
                    </a:cubicBezTo>
                    <a:cubicBezTo>
                      <a:pt x="423" y="702"/>
                      <a:pt x="410" y="703"/>
                      <a:pt x="402" y="709"/>
                    </a:cubicBezTo>
                    <a:cubicBezTo>
                      <a:pt x="397" y="707"/>
                      <a:pt x="389" y="706"/>
                      <a:pt x="381" y="706"/>
                    </a:cubicBezTo>
                    <a:cubicBezTo>
                      <a:pt x="381" y="711"/>
                      <a:pt x="389" y="706"/>
                      <a:pt x="385" y="711"/>
                    </a:cubicBezTo>
                    <a:cubicBezTo>
                      <a:pt x="389" y="711"/>
                      <a:pt x="397" y="707"/>
                      <a:pt x="398" y="710"/>
                    </a:cubicBezTo>
                    <a:cubicBezTo>
                      <a:pt x="351" y="722"/>
                      <a:pt x="318" y="732"/>
                      <a:pt x="277" y="741"/>
                    </a:cubicBezTo>
                    <a:cubicBezTo>
                      <a:pt x="281" y="754"/>
                      <a:pt x="254" y="749"/>
                      <a:pt x="248" y="753"/>
                    </a:cubicBezTo>
                    <a:cubicBezTo>
                      <a:pt x="254" y="755"/>
                      <a:pt x="249" y="757"/>
                      <a:pt x="242" y="757"/>
                    </a:cubicBezTo>
                    <a:cubicBezTo>
                      <a:pt x="236" y="758"/>
                      <a:pt x="226" y="759"/>
                      <a:pt x="222" y="760"/>
                    </a:cubicBezTo>
                    <a:cubicBezTo>
                      <a:pt x="203" y="765"/>
                      <a:pt x="182" y="774"/>
                      <a:pt x="172" y="779"/>
                    </a:cubicBezTo>
                    <a:cubicBezTo>
                      <a:pt x="183" y="783"/>
                      <a:pt x="193" y="771"/>
                      <a:pt x="207" y="772"/>
                    </a:cubicBezTo>
                    <a:cubicBezTo>
                      <a:pt x="207" y="776"/>
                      <a:pt x="206" y="779"/>
                      <a:pt x="202" y="781"/>
                    </a:cubicBezTo>
                    <a:cubicBezTo>
                      <a:pt x="200" y="779"/>
                      <a:pt x="187" y="784"/>
                      <a:pt x="190" y="788"/>
                    </a:cubicBezTo>
                    <a:cubicBezTo>
                      <a:pt x="202" y="784"/>
                      <a:pt x="208" y="784"/>
                      <a:pt x="219" y="785"/>
                    </a:cubicBezTo>
                    <a:cubicBezTo>
                      <a:pt x="207" y="791"/>
                      <a:pt x="193" y="804"/>
                      <a:pt x="176" y="798"/>
                    </a:cubicBezTo>
                    <a:cubicBezTo>
                      <a:pt x="169" y="807"/>
                      <a:pt x="152" y="807"/>
                      <a:pt x="135" y="814"/>
                    </a:cubicBezTo>
                    <a:cubicBezTo>
                      <a:pt x="140" y="820"/>
                      <a:pt x="119" y="823"/>
                      <a:pt x="106" y="826"/>
                    </a:cubicBezTo>
                    <a:cubicBezTo>
                      <a:pt x="96" y="835"/>
                      <a:pt x="107" y="836"/>
                      <a:pt x="91" y="841"/>
                    </a:cubicBezTo>
                    <a:cubicBezTo>
                      <a:pt x="97" y="842"/>
                      <a:pt x="101" y="837"/>
                      <a:pt x="104" y="839"/>
                    </a:cubicBezTo>
                    <a:cubicBezTo>
                      <a:pt x="102" y="847"/>
                      <a:pt x="99" y="855"/>
                      <a:pt x="84" y="857"/>
                    </a:cubicBezTo>
                    <a:cubicBezTo>
                      <a:pt x="84" y="855"/>
                      <a:pt x="87" y="854"/>
                      <a:pt x="87" y="852"/>
                    </a:cubicBezTo>
                    <a:cubicBezTo>
                      <a:pt x="76" y="855"/>
                      <a:pt x="64" y="862"/>
                      <a:pt x="63" y="865"/>
                    </a:cubicBezTo>
                    <a:cubicBezTo>
                      <a:pt x="52" y="863"/>
                      <a:pt x="55" y="867"/>
                      <a:pt x="48" y="870"/>
                    </a:cubicBezTo>
                    <a:cubicBezTo>
                      <a:pt x="37" y="874"/>
                      <a:pt x="18" y="873"/>
                      <a:pt x="15" y="882"/>
                    </a:cubicBezTo>
                    <a:cubicBezTo>
                      <a:pt x="24" y="884"/>
                      <a:pt x="33" y="876"/>
                      <a:pt x="38" y="883"/>
                    </a:cubicBezTo>
                    <a:cubicBezTo>
                      <a:pt x="31" y="888"/>
                      <a:pt x="23" y="882"/>
                      <a:pt x="23" y="888"/>
                    </a:cubicBezTo>
                    <a:cubicBezTo>
                      <a:pt x="30" y="890"/>
                      <a:pt x="50" y="879"/>
                      <a:pt x="52" y="887"/>
                    </a:cubicBezTo>
                    <a:cubicBezTo>
                      <a:pt x="39" y="890"/>
                      <a:pt x="39" y="890"/>
                      <a:pt x="39" y="890"/>
                    </a:cubicBezTo>
                    <a:cubicBezTo>
                      <a:pt x="40" y="894"/>
                      <a:pt x="52" y="891"/>
                      <a:pt x="46" y="897"/>
                    </a:cubicBezTo>
                    <a:cubicBezTo>
                      <a:pt x="49" y="895"/>
                      <a:pt x="57" y="896"/>
                      <a:pt x="56" y="893"/>
                    </a:cubicBezTo>
                    <a:cubicBezTo>
                      <a:pt x="52" y="894"/>
                      <a:pt x="49" y="894"/>
                      <a:pt x="49" y="890"/>
                    </a:cubicBezTo>
                    <a:cubicBezTo>
                      <a:pt x="51" y="890"/>
                      <a:pt x="56" y="889"/>
                      <a:pt x="60" y="888"/>
                    </a:cubicBezTo>
                    <a:cubicBezTo>
                      <a:pt x="65" y="887"/>
                      <a:pt x="70" y="886"/>
                      <a:pt x="75" y="886"/>
                    </a:cubicBezTo>
                    <a:cubicBezTo>
                      <a:pt x="72" y="889"/>
                      <a:pt x="67" y="891"/>
                      <a:pt x="61" y="894"/>
                    </a:cubicBezTo>
                    <a:cubicBezTo>
                      <a:pt x="56" y="896"/>
                      <a:pt x="50" y="899"/>
                      <a:pt x="43" y="901"/>
                    </a:cubicBezTo>
                    <a:cubicBezTo>
                      <a:pt x="30" y="905"/>
                      <a:pt x="17" y="908"/>
                      <a:pt x="8" y="909"/>
                    </a:cubicBezTo>
                    <a:cubicBezTo>
                      <a:pt x="7" y="912"/>
                      <a:pt x="7" y="915"/>
                      <a:pt x="3" y="918"/>
                    </a:cubicBezTo>
                    <a:cubicBezTo>
                      <a:pt x="13" y="915"/>
                      <a:pt x="23" y="913"/>
                      <a:pt x="11" y="913"/>
                    </a:cubicBezTo>
                    <a:cubicBezTo>
                      <a:pt x="19" y="910"/>
                      <a:pt x="22" y="913"/>
                      <a:pt x="26" y="915"/>
                    </a:cubicBezTo>
                    <a:cubicBezTo>
                      <a:pt x="12" y="926"/>
                      <a:pt x="13" y="917"/>
                      <a:pt x="0" y="922"/>
                    </a:cubicBezTo>
                    <a:cubicBezTo>
                      <a:pt x="8" y="921"/>
                      <a:pt x="11" y="922"/>
                      <a:pt x="6" y="927"/>
                    </a:cubicBezTo>
                    <a:close/>
                    <a:moveTo>
                      <a:pt x="1053" y="220"/>
                    </a:moveTo>
                    <a:cubicBezTo>
                      <a:pt x="1054" y="215"/>
                      <a:pt x="1060" y="217"/>
                      <a:pt x="1064" y="218"/>
                    </a:cubicBezTo>
                    <a:cubicBezTo>
                      <a:pt x="1064" y="222"/>
                      <a:pt x="1054" y="220"/>
                      <a:pt x="1053" y="220"/>
                    </a:cubicBezTo>
                    <a:close/>
                    <a:moveTo>
                      <a:pt x="1407" y="165"/>
                    </a:moveTo>
                    <a:cubicBezTo>
                      <a:pt x="1410" y="164"/>
                      <a:pt x="1419" y="161"/>
                      <a:pt x="1426" y="158"/>
                    </a:cubicBezTo>
                    <a:cubicBezTo>
                      <a:pt x="1425" y="160"/>
                      <a:pt x="1424" y="161"/>
                      <a:pt x="1425" y="163"/>
                    </a:cubicBezTo>
                    <a:cubicBezTo>
                      <a:pt x="1418" y="163"/>
                      <a:pt x="1413" y="165"/>
                      <a:pt x="1412" y="167"/>
                    </a:cubicBezTo>
                    <a:cubicBezTo>
                      <a:pt x="1409" y="167"/>
                      <a:pt x="1410" y="165"/>
                      <a:pt x="1407" y="165"/>
                    </a:cubicBezTo>
                    <a:close/>
                    <a:moveTo>
                      <a:pt x="2271" y="34"/>
                    </a:moveTo>
                    <a:cubicBezTo>
                      <a:pt x="2271" y="37"/>
                      <a:pt x="2273" y="38"/>
                      <a:pt x="2276" y="38"/>
                    </a:cubicBezTo>
                    <a:cubicBezTo>
                      <a:pt x="2276" y="41"/>
                      <a:pt x="2271" y="42"/>
                      <a:pt x="2265" y="42"/>
                    </a:cubicBezTo>
                    <a:cubicBezTo>
                      <a:pt x="2269" y="39"/>
                      <a:pt x="2263" y="39"/>
                      <a:pt x="2267" y="36"/>
                    </a:cubicBezTo>
                    <a:cubicBezTo>
                      <a:pt x="2262" y="36"/>
                      <a:pt x="2253" y="39"/>
                      <a:pt x="2255" y="34"/>
                    </a:cubicBezTo>
                    <a:cubicBezTo>
                      <a:pt x="2258" y="36"/>
                      <a:pt x="2265" y="35"/>
                      <a:pt x="2271" y="34"/>
                    </a:cubicBezTo>
                    <a:close/>
                    <a:moveTo>
                      <a:pt x="3642" y="186"/>
                    </a:moveTo>
                    <a:cubicBezTo>
                      <a:pt x="3642" y="182"/>
                      <a:pt x="3646" y="188"/>
                      <a:pt x="3651" y="186"/>
                    </a:cubicBezTo>
                    <a:cubicBezTo>
                      <a:pt x="3651" y="187"/>
                      <a:pt x="3651" y="189"/>
                      <a:pt x="3651" y="190"/>
                    </a:cubicBezTo>
                    <a:cubicBezTo>
                      <a:pt x="3646" y="191"/>
                      <a:pt x="3645" y="189"/>
                      <a:pt x="3642" y="188"/>
                    </a:cubicBezTo>
                    <a:cubicBezTo>
                      <a:pt x="3643" y="187"/>
                      <a:pt x="3644" y="186"/>
                      <a:pt x="3642" y="186"/>
                    </a:cubicBezTo>
                    <a:close/>
                    <a:moveTo>
                      <a:pt x="3824" y="750"/>
                    </a:moveTo>
                    <a:cubicBezTo>
                      <a:pt x="3834" y="753"/>
                      <a:pt x="3847" y="746"/>
                      <a:pt x="3849" y="753"/>
                    </a:cubicBezTo>
                    <a:cubicBezTo>
                      <a:pt x="3843" y="755"/>
                      <a:pt x="3825" y="758"/>
                      <a:pt x="3824" y="750"/>
                    </a:cubicBezTo>
                    <a:close/>
                    <a:moveTo>
                      <a:pt x="1738" y="760"/>
                    </a:moveTo>
                    <a:cubicBezTo>
                      <a:pt x="1749" y="757"/>
                      <a:pt x="1759" y="755"/>
                      <a:pt x="1773" y="756"/>
                    </a:cubicBezTo>
                    <a:cubicBezTo>
                      <a:pt x="1762" y="760"/>
                      <a:pt x="1750" y="761"/>
                      <a:pt x="1738" y="760"/>
                    </a:cubicBezTo>
                    <a:close/>
                    <a:moveTo>
                      <a:pt x="27" y="913"/>
                    </a:moveTo>
                    <a:cubicBezTo>
                      <a:pt x="27" y="911"/>
                      <a:pt x="33" y="910"/>
                      <a:pt x="30" y="907"/>
                    </a:cubicBezTo>
                    <a:cubicBezTo>
                      <a:pt x="37" y="904"/>
                      <a:pt x="38" y="907"/>
                      <a:pt x="45" y="905"/>
                    </a:cubicBezTo>
                    <a:cubicBezTo>
                      <a:pt x="46" y="906"/>
                      <a:pt x="42" y="907"/>
                      <a:pt x="39" y="907"/>
                    </a:cubicBezTo>
                    <a:cubicBezTo>
                      <a:pt x="39" y="909"/>
                      <a:pt x="41" y="910"/>
                      <a:pt x="42" y="910"/>
                    </a:cubicBezTo>
                    <a:cubicBezTo>
                      <a:pt x="42" y="913"/>
                      <a:pt x="29" y="914"/>
                      <a:pt x="27" y="913"/>
                    </a:cubicBezTo>
                    <a:close/>
                    <a:moveTo>
                      <a:pt x="108" y="845"/>
                    </a:moveTo>
                    <a:cubicBezTo>
                      <a:pt x="109" y="841"/>
                      <a:pt x="115" y="840"/>
                      <a:pt x="122" y="838"/>
                    </a:cubicBezTo>
                    <a:cubicBezTo>
                      <a:pt x="122" y="843"/>
                      <a:pt x="115" y="844"/>
                      <a:pt x="111" y="847"/>
                    </a:cubicBezTo>
                    <a:cubicBezTo>
                      <a:pt x="111" y="845"/>
                      <a:pt x="110" y="844"/>
                      <a:pt x="108" y="845"/>
                    </a:cubicBezTo>
                    <a:close/>
                    <a:moveTo>
                      <a:pt x="210" y="778"/>
                    </a:moveTo>
                    <a:cubicBezTo>
                      <a:pt x="212" y="774"/>
                      <a:pt x="230" y="766"/>
                      <a:pt x="230" y="773"/>
                    </a:cubicBezTo>
                    <a:cubicBezTo>
                      <a:pt x="221" y="774"/>
                      <a:pt x="221" y="775"/>
                      <a:pt x="210" y="778"/>
                    </a:cubicBezTo>
                    <a:close/>
                    <a:moveTo>
                      <a:pt x="487" y="868"/>
                    </a:moveTo>
                    <a:cubicBezTo>
                      <a:pt x="478" y="868"/>
                      <a:pt x="504" y="859"/>
                      <a:pt x="502" y="865"/>
                    </a:cubicBezTo>
                    <a:cubicBezTo>
                      <a:pt x="499" y="866"/>
                      <a:pt x="490" y="866"/>
                      <a:pt x="487" y="868"/>
                    </a:cubicBezTo>
                    <a:close/>
                    <a:moveTo>
                      <a:pt x="545" y="865"/>
                    </a:moveTo>
                    <a:cubicBezTo>
                      <a:pt x="542" y="862"/>
                      <a:pt x="555" y="860"/>
                      <a:pt x="548" y="860"/>
                    </a:cubicBezTo>
                    <a:cubicBezTo>
                      <a:pt x="550" y="858"/>
                      <a:pt x="569" y="853"/>
                      <a:pt x="568" y="858"/>
                    </a:cubicBezTo>
                    <a:cubicBezTo>
                      <a:pt x="557" y="859"/>
                      <a:pt x="552" y="862"/>
                      <a:pt x="545" y="865"/>
                    </a:cubicBezTo>
                    <a:close/>
                    <a:moveTo>
                      <a:pt x="904" y="326"/>
                    </a:moveTo>
                    <a:cubicBezTo>
                      <a:pt x="903" y="322"/>
                      <a:pt x="918" y="320"/>
                      <a:pt x="921" y="322"/>
                    </a:cubicBezTo>
                    <a:cubicBezTo>
                      <a:pt x="919" y="328"/>
                      <a:pt x="907" y="326"/>
                      <a:pt x="904" y="326"/>
                    </a:cubicBezTo>
                    <a:close/>
                    <a:moveTo>
                      <a:pt x="1037" y="570"/>
                    </a:moveTo>
                    <a:cubicBezTo>
                      <a:pt x="1035" y="564"/>
                      <a:pt x="1046" y="567"/>
                      <a:pt x="1050" y="566"/>
                    </a:cubicBezTo>
                    <a:cubicBezTo>
                      <a:pt x="1050" y="570"/>
                      <a:pt x="1040" y="571"/>
                      <a:pt x="1037" y="570"/>
                    </a:cubicBezTo>
                    <a:close/>
                    <a:moveTo>
                      <a:pt x="1295" y="530"/>
                    </a:moveTo>
                    <a:cubicBezTo>
                      <a:pt x="1298" y="535"/>
                      <a:pt x="1284" y="533"/>
                      <a:pt x="1283" y="536"/>
                    </a:cubicBezTo>
                    <a:cubicBezTo>
                      <a:pt x="1284" y="538"/>
                      <a:pt x="1289" y="535"/>
                      <a:pt x="1294" y="536"/>
                    </a:cubicBezTo>
                    <a:cubicBezTo>
                      <a:pt x="1315" y="519"/>
                      <a:pt x="1358" y="524"/>
                      <a:pt x="1391" y="518"/>
                    </a:cubicBezTo>
                    <a:cubicBezTo>
                      <a:pt x="1417" y="514"/>
                      <a:pt x="1439" y="505"/>
                      <a:pt x="1459" y="504"/>
                    </a:cubicBezTo>
                    <a:cubicBezTo>
                      <a:pt x="1461" y="505"/>
                      <a:pt x="1464" y="505"/>
                      <a:pt x="1464" y="508"/>
                    </a:cubicBezTo>
                    <a:cubicBezTo>
                      <a:pt x="1471" y="503"/>
                      <a:pt x="1481" y="507"/>
                      <a:pt x="1491" y="505"/>
                    </a:cubicBezTo>
                    <a:cubicBezTo>
                      <a:pt x="1494" y="509"/>
                      <a:pt x="1489" y="509"/>
                      <a:pt x="1500" y="507"/>
                    </a:cubicBezTo>
                    <a:cubicBezTo>
                      <a:pt x="1496" y="510"/>
                      <a:pt x="1500" y="510"/>
                      <a:pt x="1501" y="514"/>
                    </a:cubicBezTo>
                    <a:cubicBezTo>
                      <a:pt x="1495" y="515"/>
                      <a:pt x="1496" y="511"/>
                      <a:pt x="1494" y="510"/>
                    </a:cubicBezTo>
                    <a:cubicBezTo>
                      <a:pt x="1491" y="513"/>
                      <a:pt x="1487" y="515"/>
                      <a:pt x="1486" y="518"/>
                    </a:cubicBezTo>
                    <a:cubicBezTo>
                      <a:pt x="1481" y="518"/>
                      <a:pt x="1480" y="515"/>
                      <a:pt x="1476" y="514"/>
                    </a:cubicBezTo>
                    <a:cubicBezTo>
                      <a:pt x="1472" y="515"/>
                      <a:pt x="1472" y="518"/>
                      <a:pt x="1468" y="519"/>
                    </a:cubicBezTo>
                    <a:cubicBezTo>
                      <a:pt x="1473" y="523"/>
                      <a:pt x="1489" y="517"/>
                      <a:pt x="1495" y="523"/>
                    </a:cubicBezTo>
                    <a:cubicBezTo>
                      <a:pt x="1484" y="525"/>
                      <a:pt x="1481" y="521"/>
                      <a:pt x="1470" y="523"/>
                    </a:cubicBezTo>
                    <a:cubicBezTo>
                      <a:pt x="1476" y="525"/>
                      <a:pt x="1484" y="524"/>
                      <a:pt x="1491" y="525"/>
                    </a:cubicBezTo>
                    <a:cubicBezTo>
                      <a:pt x="1509" y="518"/>
                      <a:pt x="1505" y="504"/>
                      <a:pt x="1526" y="501"/>
                    </a:cubicBezTo>
                    <a:cubicBezTo>
                      <a:pt x="1524" y="497"/>
                      <a:pt x="1517" y="498"/>
                      <a:pt x="1512" y="498"/>
                    </a:cubicBezTo>
                    <a:cubicBezTo>
                      <a:pt x="1528" y="489"/>
                      <a:pt x="1545" y="496"/>
                      <a:pt x="1556" y="487"/>
                    </a:cubicBezTo>
                    <a:cubicBezTo>
                      <a:pt x="1559" y="488"/>
                      <a:pt x="1564" y="487"/>
                      <a:pt x="1565" y="490"/>
                    </a:cubicBezTo>
                    <a:cubicBezTo>
                      <a:pt x="1572" y="489"/>
                      <a:pt x="1585" y="481"/>
                      <a:pt x="1588" y="486"/>
                    </a:cubicBezTo>
                    <a:cubicBezTo>
                      <a:pt x="1592" y="486"/>
                      <a:pt x="1588" y="481"/>
                      <a:pt x="1594" y="481"/>
                    </a:cubicBezTo>
                    <a:cubicBezTo>
                      <a:pt x="1610" y="489"/>
                      <a:pt x="1638" y="472"/>
                      <a:pt x="1654" y="477"/>
                    </a:cubicBezTo>
                    <a:cubicBezTo>
                      <a:pt x="1664" y="470"/>
                      <a:pt x="1691" y="468"/>
                      <a:pt x="1700" y="470"/>
                    </a:cubicBezTo>
                    <a:cubicBezTo>
                      <a:pt x="1711" y="457"/>
                      <a:pt x="1753" y="458"/>
                      <a:pt x="1770" y="462"/>
                    </a:cubicBezTo>
                    <a:cubicBezTo>
                      <a:pt x="1787" y="460"/>
                      <a:pt x="1784" y="456"/>
                      <a:pt x="1800" y="455"/>
                    </a:cubicBezTo>
                    <a:cubicBezTo>
                      <a:pt x="1795" y="455"/>
                      <a:pt x="1786" y="451"/>
                      <a:pt x="1784" y="454"/>
                    </a:cubicBezTo>
                    <a:cubicBezTo>
                      <a:pt x="1784" y="448"/>
                      <a:pt x="1795" y="448"/>
                      <a:pt x="1811" y="446"/>
                    </a:cubicBezTo>
                    <a:cubicBezTo>
                      <a:pt x="1810" y="446"/>
                      <a:pt x="1808" y="448"/>
                      <a:pt x="1806" y="448"/>
                    </a:cubicBezTo>
                    <a:cubicBezTo>
                      <a:pt x="1829" y="449"/>
                      <a:pt x="1873" y="427"/>
                      <a:pt x="1900" y="443"/>
                    </a:cubicBezTo>
                    <a:cubicBezTo>
                      <a:pt x="1891" y="444"/>
                      <a:pt x="1883" y="445"/>
                      <a:pt x="1878" y="448"/>
                    </a:cubicBezTo>
                    <a:cubicBezTo>
                      <a:pt x="1883" y="445"/>
                      <a:pt x="1909" y="450"/>
                      <a:pt x="1911" y="441"/>
                    </a:cubicBezTo>
                    <a:cubicBezTo>
                      <a:pt x="1918" y="439"/>
                      <a:pt x="1921" y="441"/>
                      <a:pt x="1923" y="444"/>
                    </a:cubicBezTo>
                    <a:cubicBezTo>
                      <a:pt x="1923" y="447"/>
                      <a:pt x="1922" y="451"/>
                      <a:pt x="1915" y="450"/>
                    </a:cubicBezTo>
                    <a:cubicBezTo>
                      <a:pt x="1914" y="454"/>
                      <a:pt x="1925" y="449"/>
                      <a:pt x="1922" y="454"/>
                    </a:cubicBezTo>
                    <a:cubicBezTo>
                      <a:pt x="1907" y="456"/>
                      <a:pt x="1899" y="453"/>
                      <a:pt x="1884" y="455"/>
                    </a:cubicBezTo>
                    <a:cubicBezTo>
                      <a:pt x="1889" y="457"/>
                      <a:pt x="1899" y="458"/>
                      <a:pt x="1913" y="456"/>
                    </a:cubicBezTo>
                    <a:cubicBezTo>
                      <a:pt x="1881" y="467"/>
                      <a:pt x="1861" y="470"/>
                      <a:pt x="1825" y="471"/>
                    </a:cubicBezTo>
                    <a:cubicBezTo>
                      <a:pt x="1826" y="478"/>
                      <a:pt x="1839" y="474"/>
                      <a:pt x="1841" y="479"/>
                    </a:cubicBezTo>
                    <a:cubicBezTo>
                      <a:pt x="1817" y="479"/>
                      <a:pt x="1802" y="489"/>
                      <a:pt x="1786" y="488"/>
                    </a:cubicBezTo>
                    <a:cubicBezTo>
                      <a:pt x="1786" y="485"/>
                      <a:pt x="1786" y="485"/>
                      <a:pt x="1786" y="485"/>
                    </a:cubicBezTo>
                    <a:cubicBezTo>
                      <a:pt x="1784" y="482"/>
                      <a:pt x="1789" y="482"/>
                      <a:pt x="1792" y="482"/>
                    </a:cubicBezTo>
                    <a:cubicBezTo>
                      <a:pt x="1788" y="478"/>
                      <a:pt x="1780" y="484"/>
                      <a:pt x="1784" y="488"/>
                    </a:cubicBezTo>
                    <a:cubicBezTo>
                      <a:pt x="1777" y="489"/>
                      <a:pt x="1773" y="492"/>
                      <a:pt x="1764" y="492"/>
                    </a:cubicBezTo>
                    <a:cubicBezTo>
                      <a:pt x="1764" y="489"/>
                      <a:pt x="1769" y="488"/>
                      <a:pt x="1775" y="488"/>
                    </a:cubicBezTo>
                    <a:cubicBezTo>
                      <a:pt x="1767" y="482"/>
                      <a:pt x="1753" y="492"/>
                      <a:pt x="1742" y="496"/>
                    </a:cubicBezTo>
                    <a:cubicBezTo>
                      <a:pt x="1734" y="499"/>
                      <a:pt x="1740" y="491"/>
                      <a:pt x="1735" y="492"/>
                    </a:cubicBezTo>
                    <a:cubicBezTo>
                      <a:pt x="1726" y="496"/>
                      <a:pt x="1679" y="502"/>
                      <a:pt x="1668" y="498"/>
                    </a:cubicBezTo>
                    <a:cubicBezTo>
                      <a:pt x="1662" y="500"/>
                      <a:pt x="1661" y="501"/>
                      <a:pt x="1664" y="505"/>
                    </a:cubicBezTo>
                    <a:cubicBezTo>
                      <a:pt x="1656" y="507"/>
                      <a:pt x="1652" y="506"/>
                      <a:pt x="1650" y="502"/>
                    </a:cubicBezTo>
                    <a:cubicBezTo>
                      <a:pt x="1643" y="511"/>
                      <a:pt x="1628" y="506"/>
                      <a:pt x="1617" y="505"/>
                    </a:cubicBezTo>
                    <a:cubicBezTo>
                      <a:pt x="1609" y="506"/>
                      <a:pt x="1622" y="509"/>
                      <a:pt x="1615" y="509"/>
                    </a:cubicBezTo>
                    <a:cubicBezTo>
                      <a:pt x="1610" y="510"/>
                      <a:pt x="1612" y="509"/>
                      <a:pt x="1613" y="507"/>
                    </a:cubicBezTo>
                    <a:cubicBezTo>
                      <a:pt x="1604" y="508"/>
                      <a:pt x="1607" y="514"/>
                      <a:pt x="1595" y="513"/>
                    </a:cubicBezTo>
                    <a:cubicBezTo>
                      <a:pt x="1597" y="509"/>
                      <a:pt x="1597" y="505"/>
                      <a:pt x="1596" y="500"/>
                    </a:cubicBezTo>
                    <a:cubicBezTo>
                      <a:pt x="1591" y="501"/>
                      <a:pt x="1596" y="506"/>
                      <a:pt x="1595" y="509"/>
                    </a:cubicBezTo>
                    <a:cubicBezTo>
                      <a:pt x="1586" y="511"/>
                      <a:pt x="1586" y="506"/>
                      <a:pt x="1579" y="506"/>
                    </a:cubicBezTo>
                    <a:cubicBezTo>
                      <a:pt x="1583" y="512"/>
                      <a:pt x="1569" y="524"/>
                      <a:pt x="1562" y="514"/>
                    </a:cubicBezTo>
                    <a:cubicBezTo>
                      <a:pt x="1569" y="512"/>
                      <a:pt x="1571" y="515"/>
                      <a:pt x="1575" y="515"/>
                    </a:cubicBezTo>
                    <a:cubicBezTo>
                      <a:pt x="1575" y="512"/>
                      <a:pt x="1571" y="511"/>
                      <a:pt x="1575" y="508"/>
                    </a:cubicBezTo>
                    <a:cubicBezTo>
                      <a:pt x="1564" y="513"/>
                      <a:pt x="1563" y="510"/>
                      <a:pt x="1552" y="509"/>
                    </a:cubicBezTo>
                    <a:cubicBezTo>
                      <a:pt x="1552" y="513"/>
                      <a:pt x="1547" y="518"/>
                      <a:pt x="1554" y="522"/>
                    </a:cubicBezTo>
                    <a:cubicBezTo>
                      <a:pt x="1546" y="521"/>
                      <a:pt x="1538" y="521"/>
                      <a:pt x="1531" y="519"/>
                    </a:cubicBezTo>
                    <a:cubicBezTo>
                      <a:pt x="1531" y="515"/>
                      <a:pt x="1538" y="515"/>
                      <a:pt x="1544" y="515"/>
                    </a:cubicBezTo>
                    <a:cubicBezTo>
                      <a:pt x="1548" y="514"/>
                      <a:pt x="1540" y="510"/>
                      <a:pt x="1538" y="508"/>
                    </a:cubicBezTo>
                    <a:cubicBezTo>
                      <a:pt x="1534" y="509"/>
                      <a:pt x="1541" y="510"/>
                      <a:pt x="1537" y="512"/>
                    </a:cubicBezTo>
                    <a:cubicBezTo>
                      <a:pt x="1531" y="513"/>
                      <a:pt x="1528" y="511"/>
                      <a:pt x="1521" y="513"/>
                    </a:cubicBezTo>
                    <a:cubicBezTo>
                      <a:pt x="1517" y="510"/>
                      <a:pt x="1521" y="511"/>
                      <a:pt x="1520" y="507"/>
                    </a:cubicBezTo>
                    <a:cubicBezTo>
                      <a:pt x="1507" y="513"/>
                      <a:pt x="1515" y="522"/>
                      <a:pt x="1500" y="522"/>
                    </a:cubicBezTo>
                    <a:cubicBezTo>
                      <a:pt x="1501" y="524"/>
                      <a:pt x="1503" y="525"/>
                      <a:pt x="1507" y="525"/>
                    </a:cubicBezTo>
                    <a:cubicBezTo>
                      <a:pt x="1495" y="532"/>
                      <a:pt x="1480" y="532"/>
                      <a:pt x="1465" y="532"/>
                    </a:cubicBezTo>
                    <a:cubicBezTo>
                      <a:pt x="1451" y="533"/>
                      <a:pt x="1437" y="532"/>
                      <a:pt x="1427" y="538"/>
                    </a:cubicBezTo>
                    <a:cubicBezTo>
                      <a:pt x="1420" y="536"/>
                      <a:pt x="1424" y="534"/>
                      <a:pt x="1416" y="538"/>
                    </a:cubicBezTo>
                    <a:cubicBezTo>
                      <a:pt x="1411" y="531"/>
                      <a:pt x="1420" y="528"/>
                      <a:pt x="1428" y="524"/>
                    </a:cubicBezTo>
                    <a:cubicBezTo>
                      <a:pt x="1429" y="527"/>
                      <a:pt x="1427" y="528"/>
                      <a:pt x="1426" y="530"/>
                    </a:cubicBezTo>
                    <a:cubicBezTo>
                      <a:pt x="1437" y="530"/>
                      <a:pt x="1455" y="534"/>
                      <a:pt x="1468" y="525"/>
                    </a:cubicBezTo>
                    <a:cubicBezTo>
                      <a:pt x="1449" y="527"/>
                      <a:pt x="1435" y="523"/>
                      <a:pt x="1419" y="525"/>
                    </a:cubicBezTo>
                    <a:cubicBezTo>
                      <a:pt x="1421" y="520"/>
                      <a:pt x="1419" y="521"/>
                      <a:pt x="1416" y="518"/>
                    </a:cubicBezTo>
                    <a:cubicBezTo>
                      <a:pt x="1408" y="520"/>
                      <a:pt x="1423" y="526"/>
                      <a:pt x="1415" y="528"/>
                    </a:cubicBezTo>
                    <a:cubicBezTo>
                      <a:pt x="1411" y="525"/>
                      <a:pt x="1397" y="533"/>
                      <a:pt x="1386" y="529"/>
                    </a:cubicBezTo>
                    <a:cubicBezTo>
                      <a:pt x="1383" y="530"/>
                      <a:pt x="1386" y="532"/>
                      <a:pt x="1388" y="532"/>
                    </a:cubicBezTo>
                    <a:cubicBezTo>
                      <a:pt x="1385" y="536"/>
                      <a:pt x="1380" y="528"/>
                      <a:pt x="1372" y="531"/>
                    </a:cubicBezTo>
                    <a:cubicBezTo>
                      <a:pt x="1374" y="532"/>
                      <a:pt x="1377" y="532"/>
                      <a:pt x="1379" y="533"/>
                    </a:cubicBezTo>
                    <a:cubicBezTo>
                      <a:pt x="1378" y="537"/>
                      <a:pt x="1374" y="532"/>
                      <a:pt x="1370" y="534"/>
                    </a:cubicBezTo>
                    <a:cubicBezTo>
                      <a:pt x="1371" y="535"/>
                      <a:pt x="1373" y="535"/>
                      <a:pt x="1375" y="535"/>
                    </a:cubicBezTo>
                    <a:cubicBezTo>
                      <a:pt x="1375" y="539"/>
                      <a:pt x="1364" y="537"/>
                      <a:pt x="1362" y="541"/>
                    </a:cubicBezTo>
                    <a:cubicBezTo>
                      <a:pt x="1359" y="538"/>
                      <a:pt x="1350" y="535"/>
                      <a:pt x="1347" y="541"/>
                    </a:cubicBezTo>
                    <a:cubicBezTo>
                      <a:pt x="1317" y="538"/>
                      <a:pt x="1285" y="542"/>
                      <a:pt x="1255" y="545"/>
                    </a:cubicBezTo>
                    <a:cubicBezTo>
                      <a:pt x="1254" y="541"/>
                      <a:pt x="1254" y="541"/>
                      <a:pt x="1254" y="541"/>
                    </a:cubicBezTo>
                    <a:cubicBezTo>
                      <a:pt x="1233" y="549"/>
                      <a:pt x="1214" y="549"/>
                      <a:pt x="1192" y="552"/>
                    </a:cubicBezTo>
                    <a:cubicBezTo>
                      <a:pt x="1207" y="540"/>
                      <a:pt x="1235" y="544"/>
                      <a:pt x="1258" y="539"/>
                    </a:cubicBezTo>
                    <a:cubicBezTo>
                      <a:pt x="1271" y="537"/>
                      <a:pt x="1281" y="529"/>
                      <a:pt x="1295" y="530"/>
                    </a:cubicBezTo>
                    <a:close/>
                    <a:moveTo>
                      <a:pt x="1126" y="562"/>
                    </a:moveTo>
                    <a:cubicBezTo>
                      <a:pt x="1139" y="549"/>
                      <a:pt x="1170" y="554"/>
                      <a:pt x="1192" y="548"/>
                    </a:cubicBezTo>
                    <a:cubicBezTo>
                      <a:pt x="1179" y="559"/>
                      <a:pt x="1143" y="559"/>
                      <a:pt x="1126" y="562"/>
                    </a:cubicBezTo>
                    <a:close/>
                    <a:moveTo>
                      <a:pt x="1280" y="779"/>
                    </a:moveTo>
                    <a:cubicBezTo>
                      <a:pt x="1286" y="772"/>
                      <a:pt x="1295" y="775"/>
                      <a:pt x="1307" y="771"/>
                    </a:cubicBezTo>
                    <a:cubicBezTo>
                      <a:pt x="1302" y="775"/>
                      <a:pt x="1289" y="781"/>
                      <a:pt x="1280" y="779"/>
                    </a:cubicBezTo>
                    <a:close/>
                    <a:moveTo>
                      <a:pt x="1486" y="502"/>
                    </a:moveTo>
                    <a:cubicBezTo>
                      <a:pt x="1485" y="499"/>
                      <a:pt x="1488" y="497"/>
                      <a:pt x="1494" y="497"/>
                    </a:cubicBezTo>
                    <a:cubicBezTo>
                      <a:pt x="1495" y="501"/>
                      <a:pt x="1495" y="501"/>
                      <a:pt x="1495" y="501"/>
                    </a:cubicBezTo>
                    <a:cubicBezTo>
                      <a:pt x="1492" y="502"/>
                      <a:pt x="1489" y="502"/>
                      <a:pt x="1486" y="502"/>
                    </a:cubicBezTo>
                    <a:close/>
                    <a:moveTo>
                      <a:pt x="1540" y="795"/>
                    </a:moveTo>
                    <a:cubicBezTo>
                      <a:pt x="1544" y="790"/>
                      <a:pt x="1556" y="793"/>
                      <a:pt x="1562" y="792"/>
                    </a:cubicBezTo>
                    <a:cubicBezTo>
                      <a:pt x="1558" y="796"/>
                      <a:pt x="1545" y="795"/>
                      <a:pt x="1540" y="795"/>
                    </a:cubicBezTo>
                    <a:close/>
                    <a:moveTo>
                      <a:pt x="1513" y="518"/>
                    </a:moveTo>
                    <a:cubicBezTo>
                      <a:pt x="1519" y="517"/>
                      <a:pt x="1519" y="526"/>
                      <a:pt x="1516" y="528"/>
                    </a:cubicBezTo>
                    <a:cubicBezTo>
                      <a:pt x="1508" y="528"/>
                      <a:pt x="1514" y="522"/>
                      <a:pt x="1513" y="518"/>
                    </a:cubicBezTo>
                    <a:close/>
                    <a:moveTo>
                      <a:pt x="1520" y="519"/>
                    </a:moveTo>
                    <a:cubicBezTo>
                      <a:pt x="1520" y="517"/>
                      <a:pt x="1523" y="517"/>
                      <a:pt x="1526" y="517"/>
                    </a:cubicBezTo>
                    <a:cubicBezTo>
                      <a:pt x="1525" y="521"/>
                      <a:pt x="1530" y="520"/>
                      <a:pt x="1529" y="523"/>
                    </a:cubicBezTo>
                    <a:cubicBezTo>
                      <a:pt x="1523" y="524"/>
                      <a:pt x="1523" y="520"/>
                      <a:pt x="1520" y="519"/>
                    </a:cubicBezTo>
                    <a:close/>
                    <a:moveTo>
                      <a:pt x="1554" y="767"/>
                    </a:moveTo>
                    <a:cubicBezTo>
                      <a:pt x="1555" y="764"/>
                      <a:pt x="1568" y="761"/>
                      <a:pt x="1567" y="767"/>
                    </a:cubicBezTo>
                    <a:cubicBezTo>
                      <a:pt x="1561" y="769"/>
                      <a:pt x="1559" y="766"/>
                      <a:pt x="1554" y="767"/>
                    </a:cubicBezTo>
                    <a:close/>
                    <a:moveTo>
                      <a:pt x="1624" y="775"/>
                    </a:moveTo>
                    <a:cubicBezTo>
                      <a:pt x="1629" y="775"/>
                      <a:pt x="1636" y="777"/>
                      <a:pt x="1639" y="773"/>
                    </a:cubicBezTo>
                    <a:cubicBezTo>
                      <a:pt x="1645" y="774"/>
                      <a:pt x="1624" y="784"/>
                      <a:pt x="1624" y="775"/>
                    </a:cubicBezTo>
                    <a:close/>
                    <a:moveTo>
                      <a:pt x="1589" y="463"/>
                    </a:moveTo>
                    <a:cubicBezTo>
                      <a:pt x="1590" y="458"/>
                      <a:pt x="1600" y="460"/>
                      <a:pt x="1604" y="460"/>
                    </a:cubicBezTo>
                    <a:cubicBezTo>
                      <a:pt x="1603" y="465"/>
                      <a:pt x="1596" y="462"/>
                      <a:pt x="1589" y="463"/>
                    </a:cubicBezTo>
                    <a:close/>
                    <a:moveTo>
                      <a:pt x="1635" y="787"/>
                    </a:moveTo>
                    <a:cubicBezTo>
                      <a:pt x="1634" y="781"/>
                      <a:pt x="1652" y="785"/>
                      <a:pt x="1654" y="780"/>
                    </a:cubicBezTo>
                    <a:cubicBezTo>
                      <a:pt x="1661" y="780"/>
                      <a:pt x="1651" y="787"/>
                      <a:pt x="1657" y="786"/>
                    </a:cubicBezTo>
                    <a:cubicBezTo>
                      <a:pt x="1651" y="787"/>
                      <a:pt x="1642" y="787"/>
                      <a:pt x="1635" y="787"/>
                    </a:cubicBezTo>
                    <a:close/>
                    <a:moveTo>
                      <a:pt x="1600" y="189"/>
                    </a:moveTo>
                    <a:cubicBezTo>
                      <a:pt x="1600" y="186"/>
                      <a:pt x="1606" y="186"/>
                      <a:pt x="1606" y="183"/>
                    </a:cubicBezTo>
                    <a:cubicBezTo>
                      <a:pt x="1610" y="183"/>
                      <a:pt x="1609" y="187"/>
                      <a:pt x="1615" y="185"/>
                    </a:cubicBezTo>
                    <a:cubicBezTo>
                      <a:pt x="1616" y="189"/>
                      <a:pt x="1606" y="188"/>
                      <a:pt x="1600" y="189"/>
                    </a:cubicBezTo>
                    <a:close/>
                    <a:moveTo>
                      <a:pt x="1623" y="190"/>
                    </a:moveTo>
                    <a:cubicBezTo>
                      <a:pt x="1633" y="188"/>
                      <a:pt x="1641" y="184"/>
                      <a:pt x="1652" y="185"/>
                    </a:cubicBezTo>
                    <a:cubicBezTo>
                      <a:pt x="1649" y="191"/>
                      <a:pt x="1631" y="189"/>
                      <a:pt x="1623" y="190"/>
                    </a:cubicBezTo>
                    <a:close/>
                    <a:moveTo>
                      <a:pt x="1625" y="153"/>
                    </a:moveTo>
                    <a:cubicBezTo>
                      <a:pt x="1631" y="156"/>
                      <a:pt x="1638" y="150"/>
                      <a:pt x="1641" y="153"/>
                    </a:cubicBezTo>
                    <a:cubicBezTo>
                      <a:pt x="1643" y="158"/>
                      <a:pt x="1622" y="159"/>
                      <a:pt x="1625" y="153"/>
                    </a:cubicBezTo>
                    <a:close/>
                    <a:moveTo>
                      <a:pt x="1631" y="184"/>
                    </a:moveTo>
                    <a:cubicBezTo>
                      <a:pt x="1632" y="181"/>
                      <a:pt x="1639" y="177"/>
                      <a:pt x="1645" y="180"/>
                    </a:cubicBezTo>
                    <a:cubicBezTo>
                      <a:pt x="1641" y="182"/>
                      <a:pt x="1636" y="186"/>
                      <a:pt x="1631" y="184"/>
                    </a:cubicBezTo>
                    <a:close/>
                    <a:moveTo>
                      <a:pt x="1668" y="182"/>
                    </a:moveTo>
                    <a:cubicBezTo>
                      <a:pt x="1672" y="178"/>
                      <a:pt x="1678" y="176"/>
                      <a:pt x="1685" y="177"/>
                    </a:cubicBezTo>
                    <a:cubicBezTo>
                      <a:pt x="1686" y="180"/>
                      <a:pt x="1677" y="179"/>
                      <a:pt x="1674" y="180"/>
                    </a:cubicBezTo>
                    <a:cubicBezTo>
                      <a:pt x="1674" y="183"/>
                      <a:pt x="1682" y="180"/>
                      <a:pt x="1686" y="180"/>
                    </a:cubicBezTo>
                    <a:cubicBezTo>
                      <a:pt x="1680" y="185"/>
                      <a:pt x="1676" y="182"/>
                      <a:pt x="1668" y="182"/>
                    </a:cubicBezTo>
                    <a:close/>
                    <a:moveTo>
                      <a:pt x="1741" y="166"/>
                    </a:moveTo>
                    <a:cubicBezTo>
                      <a:pt x="1742" y="158"/>
                      <a:pt x="1759" y="164"/>
                      <a:pt x="1763" y="160"/>
                    </a:cubicBezTo>
                    <a:cubicBezTo>
                      <a:pt x="1759" y="166"/>
                      <a:pt x="1750" y="162"/>
                      <a:pt x="1741" y="166"/>
                    </a:cubicBezTo>
                    <a:close/>
                    <a:moveTo>
                      <a:pt x="1751" y="170"/>
                    </a:moveTo>
                    <a:cubicBezTo>
                      <a:pt x="1753" y="167"/>
                      <a:pt x="1768" y="167"/>
                      <a:pt x="1771" y="168"/>
                    </a:cubicBezTo>
                    <a:cubicBezTo>
                      <a:pt x="1772" y="172"/>
                      <a:pt x="1761" y="169"/>
                      <a:pt x="1765" y="173"/>
                    </a:cubicBezTo>
                    <a:cubicBezTo>
                      <a:pt x="1761" y="172"/>
                      <a:pt x="1756" y="171"/>
                      <a:pt x="1751" y="170"/>
                    </a:cubicBezTo>
                    <a:close/>
                    <a:moveTo>
                      <a:pt x="1790" y="446"/>
                    </a:moveTo>
                    <a:cubicBezTo>
                      <a:pt x="1807" y="438"/>
                      <a:pt x="1816" y="437"/>
                      <a:pt x="1836" y="432"/>
                    </a:cubicBezTo>
                    <a:cubicBezTo>
                      <a:pt x="1835" y="435"/>
                      <a:pt x="1826" y="433"/>
                      <a:pt x="1830" y="439"/>
                    </a:cubicBezTo>
                    <a:cubicBezTo>
                      <a:pt x="1814" y="439"/>
                      <a:pt x="1804" y="444"/>
                      <a:pt x="1790" y="446"/>
                    </a:cubicBezTo>
                    <a:close/>
                    <a:moveTo>
                      <a:pt x="1766" y="163"/>
                    </a:moveTo>
                    <a:cubicBezTo>
                      <a:pt x="1770" y="161"/>
                      <a:pt x="1789" y="152"/>
                      <a:pt x="1795" y="160"/>
                    </a:cubicBezTo>
                    <a:cubicBezTo>
                      <a:pt x="1787" y="157"/>
                      <a:pt x="1775" y="162"/>
                      <a:pt x="1766" y="163"/>
                    </a:cubicBezTo>
                    <a:close/>
                    <a:moveTo>
                      <a:pt x="1778" y="173"/>
                    </a:moveTo>
                    <a:cubicBezTo>
                      <a:pt x="1779" y="170"/>
                      <a:pt x="1785" y="166"/>
                      <a:pt x="1789" y="168"/>
                    </a:cubicBezTo>
                    <a:cubicBezTo>
                      <a:pt x="1787" y="171"/>
                      <a:pt x="1786" y="173"/>
                      <a:pt x="1778" y="173"/>
                    </a:cubicBezTo>
                    <a:close/>
                    <a:moveTo>
                      <a:pt x="1789" y="166"/>
                    </a:moveTo>
                    <a:cubicBezTo>
                      <a:pt x="1797" y="163"/>
                      <a:pt x="1811" y="163"/>
                      <a:pt x="1823" y="161"/>
                    </a:cubicBezTo>
                    <a:cubicBezTo>
                      <a:pt x="1819" y="169"/>
                      <a:pt x="1800" y="162"/>
                      <a:pt x="1801" y="171"/>
                    </a:cubicBezTo>
                    <a:cubicBezTo>
                      <a:pt x="1796" y="172"/>
                      <a:pt x="1795" y="171"/>
                      <a:pt x="1792" y="170"/>
                    </a:cubicBezTo>
                    <a:cubicBezTo>
                      <a:pt x="1795" y="169"/>
                      <a:pt x="1799" y="164"/>
                      <a:pt x="1789" y="166"/>
                    </a:cubicBezTo>
                    <a:close/>
                    <a:moveTo>
                      <a:pt x="1906" y="748"/>
                    </a:moveTo>
                    <a:cubicBezTo>
                      <a:pt x="1903" y="743"/>
                      <a:pt x="1912" y="745"/>
                      <a:pt x="1917" y="744"/>
                    </a:cubicBezTo>
                    <a:cubicBezTo>
                      <a:pt x="1919" y="749"/>
                      <a:pt x="1909" y="750"/>
                      <a:pt x="1906" y="748"/>
                    </a:cubicBezTo>
                    <a:close/>
                    <a:moveTo>
                      <a:pt x="1846" y="162"/>
                    </a:moveTo>
                    <a:cubicBezTo>
                      <a:pt x="1863" y="157"/>
                      <a:pt x="1886" y="157"/>
                      <a:pt x="1913" y="151"/>
                    </a:cubicBezTo>
                    <a:cubicBezTo>
                      <a:pt x="1910" y="145"/>
                      <a:pt x="1902" y="153"/>
                      <a:pt x="1897" y="150"/>
                    </a:cubicBezTo>
                    <a:cubicBezTo>
                      <a:pt x="1897" y="145"/>
                      <a:pt x="1909" y="146"/>
                      <a:pt x="1916" y="145"/>
                    </a:cubicBezTo>
                    <a:cubicBezTo>
                      <a:pt x="1922" y="150"/>
                      <a:pt x="1914" y="152"/>
                      <a:pt x="1918" y="158"/>
                    </a:cubicBezTo>
                    <a:cubicBezTo>
                      <a:pt x="1890" y="160"/>
                      <a:pt x="1872" y="165"/>
                      <a:pt x="1846" y="162"/>
                    </a:cubicBezTo>
                    <a:close/>
                    <a:moveTo>
                      <a:pt x="1924" y="452"/>
                    </a:moveTo>
                    <a:cubicBezTo>
                      <a:pt x="1923" y="445"/>
                      <a:pt x="1937" y="445"/>
                      <a:pt x="1948" y="444"/>
                    </a:cubicBezTo>
                    <a:cubicBezTo>
                      <a:pt x="1947" y="452"/>
                      <a:pt x="1932" y="452"/>
                      <a:pt x="1924" y="452"/>
                    </a:cubicBezTo>
                    <a:close/>
                    <a:moveTo>
                      <a:pt x="1952" y="438"/>
                    </a:moveTo>
                    <a:cubicBezTo>
                      <a:pt x="1951" y="431"/>
                      <a:pt x="1987" y="435"/>
                      <a:pt x="1960" y="436"/>
                    </a:cubicBezTo>
                    <a:cubicBezTo>
                      <a:pt x="1959" y="437"/>
                      <a:pt x="1956" y="438"/>
                      <a:pt x="1952" y="438"/>
                    </a:cubicBezTo>
                    <a:close/>
                    <a:moveTo>
                      <a:pt x="1946" y="145"/>
                    </a:moveTo>
                    <a:cubicBezTo>
                      <a:pt x="1944" y="140"/>
                      <a:pt x="1957" y="142"/>
                      <a:pt x="1962" y="141"/>
                    </a:cubicBezTo>
                    <a:cubicBezTo>
                      <a:pt x="1959" y="145"/>
                      <a:pt x="1956" y="143"/>
                      <a:pt x="1946" y="145"/>
                    </a:cubicBezTo>
                    <a:close/>
                    <a:moveTo>
                      <a:pt x="1965" y="148"/>
                    </a:moveTo>
                    <a:cubicBezTo>
                      <a:pt x="1965" y="144"/>
                      <a:pt x="1970" y="142"/>
                      <a:pt x="1975" y="141"/>
                    </a:cubicBezTo>
                    <a:cubicBezTo>
                      <a:pt x="1974" y="142"/>
                      <a:pt x="1973" y="144"/>
                      <a:pt x="1974" y="147"/>
                    </a:cubicBezTo>
                    <a:lnTo>
                      <a:pt x="1965" y="148"/>
                    </a:lnTo>
                    <a:close/>
                    <a:moveTo>
                      <a:pt x="2017" y="127"/>
                    </a:moveTo>
                    <a:cubicBezTo>
                      <a:pt x="2017" y="125"/>
                      <a:pt x="2025" y="121"/>
                      <a:pt x="2026" y="124"/>
                    </a:cubicBezTo>
                    <a:cubicBezTo>
                      <a:pt x="2028" y="124"/>
                      <a:pt x="2027" y="122"/>
                      <a:pt x="2028" y="121"/>
                    </a:cubicBezTo>
                    <a:cubicBezTo>
                      <a:pt x="2034" y="122"/>
                      <a:pt x="2030" y="123"/>
                      <a:pt x="2031" y="127"/>
                    </a:cubicBezTo>
                    <a:cubicBezTo>
                      <a:pt x="2024" y="128"/>
                      <a:pt x="2024" y="125"/>
                      <a:pt x="2017" y="127"/>
                    </a:cubicBezTo>
                    <a:close/>
                    <a:moveTo>
                      <a:pt x="2040" y="126"/>
                    </a:moveTo>
                    <a:cubicBezTo>
                      <a:pt x="2041" y="124"/>
                      <a:pt x="2042" y="123"/>
                      <a:pt x="2039" y="123"/>
                    </a:cubicBezTo>
                    <a:cubicBezTo>
                      <a:pt x="2039" y="120"/>
                      <a:pt x="2047" y="122"/>
                      <a:pt x="2050" y="120"/>
                    </a:cubicBezTo>
                    <a:cubicBezTo>
                      <a:pt x="2049" y="123"/>
                      <a:pt x="2047" y="126"/>
                      <a:pt x="2040" y="126"/>
                    </a:cubicBezTo>
                    <a:close/>
                    <a:moveTo>
                      <a:pt x="2092" y="108"/>
                    </a:moveTo>
                    <a:cubicBezTo>
                      <a:pt x="2094" y="103"/>
                      <a:pt x="2101" y="108"/>
                      <a:pt x="2108" y="104"/>
                    </a:cubicBezTo>
                    <a:cubicBezTo>
                      <a:pt x="2110" y="109"/>
                      <a:pt x="2097" y="106"/>
                      <a:pt x="2092" y="108"/>
                    </a:cubicBezTo>
                    <a:close/>
                    <a:moveTo>
                      <a:pt x="2094" y="59"/>
                    </a:moveTo>
                    <a:cubicBezTo>
                      <a:pt x="2103" y="59"/>
                      <a:pt x="2112" y="60"/>
                      <a:pt x="2111" y="69"/>
                    </a:cubicBezTo>
                    <a:cubicBezTo>
                      <a:pt x="2106" y="65"/>
                      <a:pt x="2096" y="65"/>
                      <a:pt x="2094" y="59"/>
                    </a:cubicBezTo>
                    <a:close/>
                    <a:moveTo>
                      <a:pt x="2103" y="100"/>
                    </a:moveTo>
                    <a:cubicBezTo>
                      <a:pt x="2106" y="97"/>
                      <a:pt x="2117" y="94"/>
                      <a:pt x="2104" y="94"/>
                    </a:cubicBezTo>
                    <a:cubicBezTo>
                      <a:pt x="2107" y="87"/>
                      <a:pt x="2119" y="92"/>
                      <a:pt x="2127" y="90"/>
                    </a:cubicBezTo>
                    <a:cubicBezTo>
                      <a:pt x="2120" y="96"/>
                      <a:pt x="2115" y="96"/>
                      <a:pt x="2103" y="100"/>
                    </a:cubicBezTo>
                    <a:close/>
                    <a:moveTo>
                      <a:pt x="2180" y="729"/>
                    </a:moveTo>
                    <a:cubicBezTo>
                      <a:pt x="2184" y="726"/>
                      <a:pt x="2179" y="726"/>
                      <a:pt x="2182" y="723"/>
                    </a:cubicBezTo>
                    <a:cubicBezTo>
                      <a:pt x="2197" y="725"/>
                      <a:pt x="2200" y="725"/>
                      <a:pt x="2213" y="723"/>
                    </a:cubicBezTo>
                    <a:cubicBezTo>
                      <a:pt x="2209" y="729"/>
                      <a:pt x="2192" y="727"/>
                      <a:pt x="2180" y="729"/>
                    </a:cubicBezTo>
                    <a:close/>
                    <a:moveTo>
                      <a:pt x="2115" y="67"/>
                    </a:moveTo>
                    <a:cubicBezTo>
                      <a:pt x="2112" y="61"/>
                      <a:pt x="2133" y="59"/>
                      <a:pt x="2131" y="65"/>
                    </a:cubicBezTo>
                    <a:cubicBezTo>
                      <a:pt x="2123" y="65"/>
                      <a:pt x="2120" y="70"/>
                      <a:pt x="2115" y="67"/>
                    </a:cubicBezTo>
                    <a:close/>
                    <a:moveTo>
                      <a:pt x="2123" y="101"/>
                    </a:moveTo>
                    <a:cubicBezTo>
                      <a:pt x="2123" y="96"/>
                      <a:pt x="2138" y="96"/>
                      <a:pt x="2141" y="98"/>
                    </a:cubicBezTo>
                    <a:cubicBezTo>
                      <a:pt x="2136" y="101"/>
                      <a:pt x="2132" y="98"/>
                      <a:pt x="2123" y="101"/>
                    </a:cubicBezTo>
                    <a:close/>
                    <a:moveTo>
                      <a:pt x="2218" y="724"/>
                    </a:moveTo>
                    <a:cubicBezTo>
                      <a:pt x="2215" y="719"/>
                      <a:pt x="2229" y="721"/>
                      <a:pt x="2231" y="722"/>
                    </a:cubicBezTo>
                    <a:cubicBezTo>
                      <a:pt x="2229" y="724"/>
                      <a:pt x="2222" y="726"/>
                      <a:pt x="2218" y="724"/>
                    </a:cubicBezTo>
                    <a:close/>
                    <a:moveTo>
                      <a:pt x="2158" y="83"/>
                    </a:moveTo>
                    <a:cubicBezTo>
                      <a:pt x="2157" y="79"/>
                      <a:pt x="2165" y="78"/>
                      <a:pt x="2169" y="79"/>
                    </a:cubicBezTo>
                    <a:cubicBezTo>
                      <a:pt x="2167" y="82"/>
                      <a:pt x="2163" y="83"/>
                      <a:pt x="2158" y="83"/>
                    </a:cubicBezTo>
                    <a:close/>
                    <a:moveTo>
                      <a:pt x="2202" y="68"/>
                    </a:moveTo>
                    <a:cubicBezTo>
                      <a:pt x="2217" y="67"/>
                      <a:pt x="2228" y="60"/>
                      <a:pt x="2240" y="61"/>
                    </a:cubicBezTo>
                    <a:cubicBezTo>
                      <a:pt x="2242" y="66"/>
                      <a:pt x="2236" y="66"/>
                      <a:pt x="2238" y="70"/>
                    </a:cubicBezTo>
                    <a:cubicBezTo>
                      <a:pt x="2235" y="68"/>
                      <a:pt x="2223" y="72"/>
                      <a:pt x="2224" y="66"/>
                    </a:cubicBezTo>
                    <a:cubicBezTo>
                      <a:pt x="2221" y="71"/>
                      <a:pt x="2210" y="67"/>
                      <a:pt x="2202" y="68"/>
                    </a:cubicBezTo>
                    <a:close/>
                    <a:moveTo>
                      <a:pt x="2206" y="69"/>
                    </a:moveTo>
                    <a:cubicBezTo>
                      <a:pt x="2210" y="71"/>
                      <a:pt x="2209" y="77"/>
                      <a:pt x="2200" y="77"/>
                    </a:cubicBezTo>
                    <a:cubicBezTo>
                      <a:pt x="2206" y="67"/>
                      <a:pt x="2190" y="78"/>
                      <a:pt x="2188" y="70"/>
                    </a:cubicBezTo>
                    <a:cubicBezTo>
                      <a:pt x="2198" y="71"/>
                      <a:pt x="2196" y="70"/>
                      <a:pt x="2206" y="69"/>
                    </a:cubicBezTo>
                    <a:close/>
                    <a:moveTo>
                      <a:pt x="2228" y="39"/>
                    </a:moveTo>
                    <a:cubicBezTo>
                      <a:pt x="2234" y="35"/>
                      <a:pt x="2237" y="37"/>
                      <a:pt x="2244" y="38"/>
                    </a:cubicBezTo>
                    <a:cubicBezTo>
                      <a:pt x="2238" y="43"/>
                      <a:pt x="2235" y="40"/>
                      <a:pt x="2228" y="39"/>
                    </a:cubicBezTo>
                    <a:close/>
                    <a:moveTo>
                      <a:pt x="2436" y="724"/>
                    </a:moveTo>
                    <a:cubicBezTo>
                      <a:pt x="2436" y="722"/>
                      <a:pt x="2438" y="721"/>
                      <a:pt x="2438" y="719"/>
                    </a:cubicBezTo>
                    <a:cubicBezTo>
                      <a:pt x="2445" y="719"/>
                      <a:pt x="2448" y="721"/>
                      <a:pt x="2456" y="719"/>
                    </a:cubicBezTo>
                    <a:cubicBezTo>
                      <a:pt x="2455" y="724"/>
                      <a:pt x="2441" y="726"/>
                      <a:pt x="2436" y="724"/>
                    </a:cubicBezTo>
                    <a:close/>
                    <a:moveTo>
                      <a:pt x="2394" y="54"/>
                    </a:moveTo>
                    <a:cubicBezTo>
                      <a:pt x="2399" y="49"/>
                      <a:pt x="2408" y="54"/>
                      <a:pt x="2411" y="47"/>
                    </a:cubicBezTo>
                    <a:cubicBezTo>
                      <a:pt x="2423" y="47"/>
                      <a:pt x="2428" y="50"/>
                      <a:pt x="2436" y="45"/>
                    </a:cubicBezTo>
                    <a:cubicBezTo>
                      <a:pt x="2437" y="52"/>
                      <a:pt x="2437" y="52"/>
                      <a:pt x="2437" y="52"/>
                    </a:cubicBezTo>
                    <a:cubicBezTo>
                      <a:pt x="2424" y="51"/>
                      <a:pt x="2408" y="56"/>
                      <a:pt x="2394" y="54"/>
                    </a:cubicBezTo>
                    <a:close/>
                    <a:moveTo>
                      <a:pt x="2474" y="719"/>
                    </a:moveTo>
                    <a:cubicBezTo>
                      <a:pt x="2482" y="721"/>
                      <a:pt x="2484" y="718"/>
                      <a:pt x="2491" y="719"/>
                    </a:cubicBezTo>
                    <a:cubicBezTo>
                      <a:pt x="2491" y="724"/>
                      <a:pt x="2473" y="725"/>
                      <a:pt x="2474" y="719"/>
                    </a:cubicBezTo>
                    <a:close/>
                    <a:moveTo>
                      <a:pt x="2439" y="47"/>
                    </a:moveTo>
                    <a:cubicBezTo>
                      <a:pt x="2445" y="40"/>
                      <a:pt x="2464" y="39"/>
                      <a:pt x="2473" y="43"/>
                    </a:cubicBezTo>
                    <a:cubicBezTo>
                      <a:pt x="2481" y="36"/>
                      <a:pt x="2489" y="30"/>
                      <a:pt x="2506" y="35"/>
                    </a:cubicBezTo>
                    <a:cubicBezTo>
                      <a:pt x="2501" y="40"/>
                      <a:pt x="2484" y="36"/>
                      <a:pt x="2482" y="47"/>
                    </a:cubicBezTo>
                    <a:cubicBezTo>
                      <a:pt x="2463" y="46"/>
                      <a:pt x="2448" y="50"/>
                      <a:pt x="2439" y="47"/>
                    </a:cubicBezTo>
                    <a:close/>
                    <a:moveTo>
                      <a:pt x="2445" y="66"/>
                    </a:moveTo>
                    <a:cubicBezTo>
                      <a:pt x="2445" y="62"/>
                      <a:pt x="2458" y="61"/>
                      <a:pt x="2461" y="63"/>
                    </a:cubicBezTo>
                    <a:cubicBezTo>
                      <a:pt x="2460" y="67"/>
                      <a:pt x="2455" y="69"/>
                      <a:pt x="2448" y="70"/>
                    </a:cubicBezTo>
                    <a:cubicBezTo>
                      <a:pt x="2448" y="68"/>
                      <a:pt x="2448" y="66"/>
                      <a:pt x="2445" y="66"/>
                    </a:cubicBezTo>
                    <a:close/>
                    <a:moveTo>
                      <a:pt x="2466" y="67"/>
                    </a:moveTo>
                    <a:cubicBezTo>
                      <a:pt x="2467" y="62"/>
                      <a:pt x="2475" y="67"/>
                      <a:pt x="2484" y="64"/>
                    </a:cubicBezTo>
                    <a:cubicBezTo>
                      <a:pt x="2484" y="67"/>
                      <a:pt x="2487" y="67"/>
                      <a:pt x="2487" y="70"/>
                    </a:cubicBezTo>
                    <a:cubicBezTo>
                      <a:pt x="2479" y="69"/>
                      <a:pt x="2471" y="69"/>
                      <a:pt x="2466" y="67"/>
                    </a:cubicBezTo>
                    <a:close/>
                    <a:moveTo>
                      <a:pt x="2549" y="747"/>
                    </a:moveTo>
                    <a:cubicBezTo>
                      <a:pt x="2554" y="744"/>
                      <a:pt x="2559" y="743"/>
                      <a:pt x="2565" y="744"/>
                    </a:cubicBezTo>
                    <a:cubicBezTo>
                      <a:pt x="2563" y="750"/>
                      <a:pt x="2557" y="745"/>
                      <a:pt x="2549" y="747"/>
                    </a:cubicBezTo>
                    <a:close/>
                    <a:moveTo>
                      <a:pt x="2485" y="25"/>
                    </a:moveTo>
                    <a:cubicBezTo>
                      <a:pt x="2485" y="22"/>
                      <a:pt x="2494" y="24"/>
                      <a:pt x="2498" y="23"/>
                    </a:cubicBezTo>
                    <a:cubicBezTo>
                      <a:pt x="2494" y="26"/>
                      <a:pt x="2499" y="26"/>
                      <a:pt x="2505" y="25"/>
                    </a:cubicBezTo>
                    <a:cubicBezTo>
                      <a:pt x="2503" y="31"/>
                      <a:pt x="2491" y="25"/>
                      <a:pt x="2485" y="25"/>
                    </a:cubicBezTo>
                    <a:close/>
                    <a:moveTo>
                      <a:pt x="2498" y="46"/>
                    </a:moveTo>
                    <a:cubicBezTo>
                      <a:pt x="2498" y="41"/>
                      <a:pt x="2498" y="41"/>
                      <a:pt x="2498" y="41"/>
                    </a:cubicBezTo>
                    <a:cubicBezTo>
                      <a:pt x="2501" y="41"/>
                      <a:pt x="2505" y="41"/>
                      <a:pt x="2509" y="41"/>
                    </a:cubicBezTo>
                    <a:cubicBezTo>
                      <a:pt x="2510" y="45"/>
                      <a:pt x="2502" y="44"/>
                      <a:pt x="2498" y="46"/>
                    </a:cubicBezTo>
                    <a:close/>
                    <a:moveTo>
                      <a:pt x="2569" y="748"/>
                    </a:moveTo>
                    <a:cubicBezTo>
                      <a:pt x="2571" y="745"/>
                      <a:pt x="2576" y="744"/>
                      <a:pt x="2582" y="744"/>
                    </a:cubicBezTo>
                    <a:cubicBezTo>
                      <a:pt x="2581" y="748"/>
                      <a:pt x="2574" y="751"/>
                      <a:pt x="2569" y="748"/>
                    </a:cubicBezTo>
                    <a:close/>
                    <a:moveTo>
                      <a:pt x="2574" y="726"/>
                    </a:moveTo>
                    <a:cubicBezTo>
                      <a:pt x="2574" y="723"/>
                      <a:pt x="2582" y="726"/>
                      <a:pt x="2585" y="726"/>
                    </a:cubicBezTo>
                    <a:cubicBezTo>
                      <a:pt x="2583" y="732"/>
                      <a:pt x="2577" y="728"/>
                      <a:pt x="2574" y="726"/>
                    </a:cubicBezTo>
                    <a:close/>
                    <a:moveTo>
                      <a:pt x="2591" y="719"/>
                    </a:moveTo>
                    <a:cubicBezTo>
                      <a:pt x="2591" y="715"/>
                      <a:pt x="2598" y="715"/>
                      <a:pt x="2604" y="715"/>
                    </a:cubicBezTo>
                    <a:cubicBezTo>
                      <a:pt x="2605" y="719"/>
                      <a:pt x="2595" y="721"/>
                      <a:pt x="2591" y="719"/>
                    </a:cubicBezTo>
                    <a:close/>
                    <a:moveTo>
                      <a:pt x="2613" y="721"/>
                    </a:moveTo>
                    <a:cubicBezTo>
                      <a:pt x="2611" y="721"/>
                      <a:pt x="2612" y="720"/>
                      <a:pt x="2613" y="720"/>
                    </a:cubicBezTo>
                    <a:cubicBezTo>
                      <a:pt x="2614" y="716"/>
                      <a:pt x="2605" y="719"/>
                      <a:pt x="2606" y="715"/>
                    </a:cubicBezTo>
                    <a:cubicBezTo>
                      <a:pt x="2612" y="715"/>
                      <a:pt x="2611" y="712"/>
                      <a:pt x="2617" y="712"/>
                    </a:cubicBezTo>
                    <a:cubicBezTo>
                      <a:pt x="2618" y="714"/>
                      <a:pt x="2619" y="715"/>
                      <a:pt x="2622" y="715"/>
                    </a:cubicBezTo>
                    <a:cubicBezTo>
                      <a:pt x="2622" y="719"/>
                      <a:pt x="2613" y="718"/>
                      <a:pt x="2613" y="721"/>
                    </a:cubicBezTo>
                    <a:close/>
                    <a:moveTo>
                      <a:pt x="2564" y="16"/>
                    </a:moveTo>
                    <a:cubicBezTo>
                      <a:pt x="2564" y="18"/>
                      <a:pt x="2568" y="17"/>
                      <a:pt x="2571" y="17"/>
                    </a:cubicBezTo>
                    <a:cubicBezTo>
                      <a:pt x="2573" y="19"/>
                      <a:pt x="2564" y="22"/>
                      <a:pt x="2571" y="23"/>
                    </a:cubicBezTo>
                    <a:cubicBezTo>
                      <a:pt x="2569" y="25"/>
                      <a:pt x="2562" y="19"/>
                      <a:pt x="2559" y="16"/>
                    </a:cubicBezTo>
                    <a:cubicBezTo>
                      <a:pt x="2567" y="15"/>
                      <a:pt x="2565" y="12"/>
                      <a:pt x="2573" y="14"/>
                    </a:cubicBezTo>
                    <a:cubicBezTo>
                      <a:pt x="2572" y="16"/>
                      <a:pt x="2567" y="15"/>
                      <a:pt x="2564" y="16"/>
                    </a:cubicBezTo>
                    <a:close/>
                    <a:moveTo>
                      <a:pt x="2634" y="752"/>
                    </a:moveTo>
                    <a:cubicBezTo>
                      <a:pt x="2633" y="747"/>
                      <a:pt x="2645" y="744"/>
                      <a:pt x="2645" y="751"/>
                    </a:cubicBezTo>
                    <a:cubicBezTo>
                      <a:pt x="2642" y="753"/>
                      <a:pt x="2637" y="753"/>
                      <a:pt x="2634" y="752"/>
                    </a:cubicBezTo>
                    <a:close/>
                    <a:moveTo>
                      <a:pt x="2633" y="721"/>
                    </a:moveTo>
                    <a:cubicBezTo>
                      <a:pt x="2632" y="717"/>
                      <a:pt x="2639" y="717"/>
                      <a:pt x="2639" y="714"/>
                    </a:cubicBezTo>
                    <a:cubicBezTo>
                      <a:pt x="2642" y="714"/>
                      <a:pt x="2644" y="717"/>
                      <a:pt x="2644" y="719"/>
                    </a:cubicBezTo>
                    <a:cubicBezTo>
                      <a:pt x="2642" y="721"/>
                      <a:pt x="2638" y="721"/>
                      <a:pt x="2633" y="721"/>
                    </a:cubicBezTo>
                    <a:close/>
                    <a:moveTo>
                      <a:pt x="2604" y="25"/>
                    </a:moveTo>
                    <a:cubicBezTo>
                      <a:pt x="2605" y="23"/>
                      <a:pt x="2606" y="22"/>
                      <a:pt x="2606" y="20"/>
                    </a:cubicBezTo>
                    <a:cubicBezTo>
                      <a:pt x="2608" y="21"/>
                      <a:pt x="2612" y="22"/>
                      <a:pt x="2608" y="23"/>
                    </a:cubicBezTo>
                    <a:cubicBezTo>
                      <a:pt x="2610" y="24"/>
                      <a:pt x="2614" y="24"/>
                      <a:pt x="2613" y="27"/>
                    </a:cubicBezTo>
                    <a:cubicBezTo>
                      <a:pt x="2611" y="26"/>
                      <a:pt x="2609" y="25"/>
                      <a:pt x="2609" y="27"/>
                    </a:cubicBezTo>
                    <a:cubicBezTo>
                      <a:pt x="2606" y="27"/>
                      <a:pt x="2607" y="25"/>
                      <a:pt x="2604" y="25"/>
                    </a:cubicBezTo>
                    <a:close/>
                    <a:moveTo>
                      <a:pt x="2619" y="18"/>
                    </a:moveTo>
                    <a:cubicBezTo>
                      <a:pt x="2621" y="23"/>
                      <a:pt x="2622" y="24"/>
                      <a:pt x="2618" y="28"/>
                    </a:cubicBezTo>
                    <a:cubicBezTo>
                      <a:pt x="2614" y="25"/>
                      <a:pt x="2610" y="19"/>
                      <a:pt x="2619" y="18"/>
                    </a:cubicBezTo>
                    <a:close/>
                    <a:moveTo>
                      <a:pt x="2692" y="733"/>
                    </a:moveTo>
                    <a:cubicBezTo>
                      <a:pt x="2692" y="731"/>
                      <a:pt x="2691" y="731"/>
                      <a:pt x="2689" y="730"/>
                    </a:cubicBezTo>
                    <a:cubicBezTo>
                      <a:pt x="2694" y="727"/>
                      <a:pt x="2693" y="733"/>
                      <a:pt x="2702" y="730"/>
                    </a:cubicBezTo>
                    <a:cubicBezTo>
                      <a:pt x="2702" y="732"/>
                      <a:pt x="2704" y="732"/>
                      <a:pt x="2707" y="732"/>
                    </a:cubicBezTo>
                    <a:cubicBezTo>
                      <a:pt x="2703" y="736"/>
                      <a:pt x="2698" y="728"/>
                      <a:pt x="2692" y="733"/>
                    </a:cubicBezTo>
                    <a:close/>
                    <a:moveTo>
                      <a:pt x="2662" y="64"/>
                    </a:moveTo>
                    <a:cubicBezTo>
                      <a:pt x="2679" y="56"/>
                      <a:pt x="2721" y="55"/>
                      <a:pt x="2737" y="52"/>
                    </a:cubicBezTo>
                    <a:cubicBezTo>
                      <a:pt x="2731" y="61"/>
                      <a:pt x="2686" y="61"/>
                      <a:pt x="2662" y="64"/>
                    </a:cubicBezTo>
                    <a:close/>
                    <a:moveTo>
                      <a:pt x="2686" y="52"/>
                    </a:moveTo>
                    <a:cubicBezTo>
                      <a:pt x="2686" y="48"/>
                      <a:pt x="2686" y="48"/>
                      <a:pt x="2686" y="48"/>
                    </a:cubicBezTo>
                    <a:cubicBezTo>
                      <a:pt x="2692" y="47"/>
                      <a:pt x="2697" y="47"/>
                      <a:pt x="2700" y="48"/>
                    </a:cubicBezTo>
                    <a:cubicBezTo>
                      <a:pt x="2700" y="52"/>
                      <a:pt x="2692" y="52"/>
                      <a:pt x="2686" y="52"/>
                    </a:cubicBezTo>
                    <a:close/>
                    <a:moveTo>
                      <a:pt x="2702" y="47"/>
                    </a:moveTo>
                    <a:cubicBezTo>
                      <a:pt x="2702" y="45"/>
                      <a:pt x="2702" y="44"/>
                      <a:pt x="2702" y="42"/>
                    </a:cubicBezTo>
                    <a:cubicBezTo>
                      <a:pt x="2706" y="43"/>
                      <a:pt x="2712" y="42"/>
                      <a:pt x="2711" y="46"/>
                    </a:cubicBezTo>
                    <a:lnTo>
                      <a:pt x="2702" y="47"/>
                    </a:lnTo>
                    <a:close/>
                    <a:moveTo>
                      <a:pt x="2712" y="23"/>
                    </a:moveTo>
                    <a:cubicBezTo>
                      <a:pt x="2712" y="21"/>
                      <a:pt x="2714" y="22"/>
                      <a:pt x="2714" y="23"/>
                    </a:cubicBezTo>
                    <a:cubicBezTo>
                      <a:pt x="2721" y="16"/>
                      <a:pt x="2716" y="26"/>
                      <a:pt x="2723" y="25"/>
                    </a:cubicBezTo>
                    <a:cubicBezTo>
                      <a:pt x="2723" y="27"/>
                      <a:pt x="2718" y="27"/>
                      <a:pt x="2714" y="27"/>
                    </a:cubicBezTo>
                    <a:cubicBezTo>
                      <a:pt x="2714" y="25"/>
                      <a:pt x="2714" y="23"/>
                      <a:pt x="2712" y="23"/>
                    </a:cubicBezTo>
                    <a:close/>
                    <a:moveTo>
                      <a:pt x="2757" y="50"/>
                    </a:moveTo>
                    <a:cubicBezTo>
                      <a:pt x="2758" y="45"/>
                      <a:pt x="2770" y="47"/>
                      <a:pt x="2775" y="45"/>
                    </a:cubicBezTo>
                    <a:cubicBezTo>
                      <a:pt x="2773" y="52"/>
                      <a:pt x="2765" y="47"/>
                      <a:pt x="2757" y="50"/>
                    </a:cubicBezTo>
                    <a:close/>
                    <a:moveTo>
                      <a:pt x="2896" y="772"/>
                    </a:moveTo>
                    <a:cubicBezTo>
                      <a:pt x="2899" y="770"/>
                      <a:pt x="2907" y="767"/>
                      <a:pt x="2911" y="770"/>
                    </a:cubicBezTo>
                    <a:cubicBezTo>
                      <a:pt x="2910" y="773"/>
                      <a:pt x="2900" y="771"/>
                      <a:pt x="2896" y="772"/>
                    </a:cubicBezTo>
                    <a:close/>
                    <a:moveTo>
                      <a:pt x="3074" y="59"/>
                    </a:moveTo>
                    <a:cubicBezTo>
                      <a:pt x="3093" y="68"/>
                      <a:pt x="3081" y="75"/>
                      <a:pt x="3054" y="74"/>
                    </a:cubicBezTo>
                    <a:cubicBezTo>
                      <a:pt x="3056" y="76"/>
                      <a:pt x="3061" y="76"/>
                      <a:pt x="3066" y="76"/>
                    </a:cubicBezTo>
                    <a:cubicBezTo>
                      <a:pt x="3067" y="81"/>
                      <a:pt x="3055" y="78"/>
                      <a:pt x="3054" y="81"/>
                    </a:cubicBezTo>
                    <a:cubicBezTo>
                      <a:pt x="3051" y="81"/>
                      <a:pt x="3052" y="78"/>
                      <a:pt x="3052" y="75"/>
                    </a:cubicBezTo>
                    <a:cubicBezTo>
                      <a:pt x="3029" y="78"/>
                      <a:pt x="3028" y="78"/>
                      <a:pt x="3003" y="80"/>
                    </a:cubicBezTo>
                    <a:cubicBezTo>
                      <a:pt x="3000" y="75"/>
                      <a:pt x="2992" y="81"/>
                      <a:pt x="2987" y="75"/>
                    </a:cubicBezTo>
                    <a:cubicBezTo>
                      <a:pt x="2981" y="77"/>
                      <a:pt x="2994" y="78"/>
                      <a:pt x="2987" y="81"/>
                    </a:cubicBezTo>
                    <a:cubicBezTo>
                      <a:pt x="2971" y="81"/>
                      <a:pt x="2973" y="77"/>
                      <a:pt x="2955" y="80"/>
                    </a:cubicBezTo>
                    <a:cubicBezTo>
                      <a:pt x="2955" y="84"/>
                      <a:pt x="2970" y="77"/>
                      <a:pt x="2967" y="84"/>
                    </a:cubicBezTo>
                    <a:cubicBezTo>
                      <a:pt x="2956" y="82"/>
                      <a:pt x="2948" y="83"/>
                      <a:pt x="2939" y="86"/>
                    </a:cubicBezTo>
                    <a:cubicBezTo>
                      <a:pt x="2939" y="83"/>
                      <a:pt x="2939" y="81"/>
                      <a:pt x="2941" y="79"/>
                    </a:cubicBezTo>
                    <a:cubicBezTo>
                      <a:pt x="2935" y="79"/>
                      <a:pt x="2934" y="81"/>
                      <a:pt x="2935" y="85"/>
                    </a:cubicBezTo>
                    <a:cubicBezTo>
                      <a:pt x="2923" y="87"/>
                      <a:pt x="2920" y="83"/>
                      <a:pt x="2916" y="80"/>
                    </a:cubicBezTo>
                    <a:cubicBezTo>
                      <a:pt x="2928" y="69"/>
                      <a:pt x="2970" y="78"/>
                      <a:pt x="2984" y="70"/>
                    </a:cubicBezTo>
                    <a:cubicBezTo>
                      <a:pt x="3012" y="72"/>
                      <a:pt x="3037" y="70"/>
                      <a:pt x="3065" y="71"/>
                    </a:cubicBezTo>
                    <a:cubicBezTo>
                      <a:pt x="3065" y="68"/>
                      <a:pt x="3057" y="70"/>
                      <a:pt x="3056" y="68"/>
                    </a:cubicBezTo>
                    <a:cubicBezTo>
                      <a:pt x="3056" y="64"/>
                      <a:pt x="3070" y="65"/>
                      <a:pt x="3070" y="69"/>
                    </a:cubicBezTo>
                    <a:cubicBezTo>
                      <a:pt x="3076" y="66"/>
                      <a:pt x="3077" y="65"/>
                      <a:pt x="3074" y="59"/>
                    </a:cubicBezTo>
                    <a:close/>
                    <a:moveTo>
                      <a:pt x="2976" y="803"/>
                    </a:moveTo>
                    <a:cubicBezTo>
                      <a:pt x="2977" y="799"/>
                      <a:pt x="2986" y="797"/>
                      <a:pt x="2988" y="799"/>
                    </a:cubicBezTo>
                    <a:cubicBezTo>
                      <a:pt x="2987" y="802"/>
                      <a:pt x="2982" y="803"/>
                      <a:pt x="2976" y="803"/>
                    </a:cubicBezTo>
                    <a:close/>
                    <a:moveTo>
                      <a:pt x="2983" y="812"/>
                    </a:moveTo>
                    <a:cubicBezTo>
                      <a:pt x="2981" y="807"/>
                      <a:pt x="2993" y="806"/>
                      <a:pt x="2991" y="812"/>
                    </a:cubicBezTo>
                    <a:cubicBezTo>
                      <a:pt x="2989" y="812"/>
                      <a:pt x="2986" y="812"/>
                      <a:pt x="2983" y="812"/>
                    </a:cubicBezTo>
                    <a:close/>
                    <a:moveTo>
                      <a:pt x="2976" y="706"/>
                    </a:moveTo>
                    <a:cubicBezTo>
                      <a:pt x="2980" y="703"/>
                      <a:pt x="3000" y="701"/>
                      <a:pt x="2996" y="709"/>
                    </a:cubicBezTo>
                    <a:cubicBezTo>
                      <a:pt x="2989" y="706"/>
                      <a:pt x="2984" y="707"/>
                      <a:pt x="2976" y="706"/>
                    </a:cubicBezTo>
                    <a:close/>
                    <a:moveTo>
                      <a:pt x="2991" y="799"/>
                    </a:moveTo>
                    <a:cubicBezTo>
                      <a:pt x="3002" y="792"/>
                      <a:pt x="3022" y="798"/>
                      <a:pt x="3034" y="795"/>
                    </a:cubicBezTo>
                    <a:cubicBezTo>
                      <a:pt x="3030" y="797"/>
                      <a:pt x="3028" y="800"/>
                      <a:pt x="3028" y="804"/>
                    </a:cubicBezTo>
                    <a:cubicBezTo>
                      <a:pt x="3017" y="805"/>
                      <a:pt x="3008" y="800"/>
                      <a:pt x="2999" y="803"/>
                    </a:cubicBezTo>
                    <a:cubicBezTo>
                      <a:pt x="2997" y="801"/>
                      <a:pt x="2997" y="797"/>
                      <a:pt x="2991" y="799"/>
                    </a:cubicBezTo>
                    <a:close/>
                    <a:moveTo>
                      <a:pt x="2961" y="97"/>
                    </a:moveTo>
                    <a:cubicBezTo>
                      <a:pt x="2962" y="93"/>
                      <a:pt x="2974" y="96"/>
                      <a:pt x="2979" y="94"/>
                    </a:cubicBezTo>
                    <a:cubicBezTo>
                      <a:pt x="2975" y="102"/>
                      <a:pt x="2970" y="97"/>
                      <a:pt x="2961" y="97"/>
                    </a:cubicBezTo>
                    <a:close/>
                    <a:moveTo>
                      <a:pt x="3005" y="742"/>
                    </a:moveTo>
                    <a:cubicBezTo>
                      <a:pt x="3006" y="741"/>
                      <a:pt x="3007" y="739"/>
                      <a:pt x="3006" y="736"/>
                    </a:cubicBezTo>
                    <a:cubicBezTo>
                      <a:pt x="3013" y="735"/>
                      <a:pt x="3011" y="740"/>
                      <a:pt x="3017" y="739"/>
                    </a:cubicBezTo>
                    <a:cubicBezTo>
                      <a:pt x="3017" y="742"/>
                      <a:pt x="3010" y="742"/>
                      <a:pt x="3005" y="742"/>
                    </a:cubicBezTo>
                    <a:close/>
                    <a:moveTo>
                      <a:pt x="3010" y="729"/>
                    </a:moveTo>
                    <a:cubicBezTo>
                      <a:pt x="3010" y="724"/>
                      <a:pt x="3010" y="724"/>
                      <a:pt x="3010" y="724"/>
                    </a:cubicBezTo>
                    <a:cubicBezTo>
                      <a:pt x="3020" y="721"/>
                      <a:pt x="3026" y="725"/>
                      <a:pt x="3038" y="726"/>
                    </a:cubicBezTo>
                    <a:cubicBezTo>
                      <a:pt x="3030" y="730"/>
                      <a:pt x="3021" y="725"/>
                      <a:pt x="3010" y="729"/>
                    </a:cubicBezTo>
                    <a:close/>
                    <a:moveTo>
                      <a:pt x="3038" y="725"/>
                    </a:moveTo>
                    <a:cubicBezTo>
                      <a:pt x="3056" y="719"/>
                      <a:pt x="3071" y="727"/>
                      <a:pt x="3092" y="722"/>
                    </a:cubicBezTo>
                    <a:cubicBezTo>
                      <a:pt x="3090" y="726"/>
                      <a:pt x="3092" y="726"/>
                      <a:pt x="3091" y="731"/>
                    </a:cubicBezTo>
                    <a:cubicBezTo>
                      <a:pt x="3080" y="727"/>
                      <a:pt x="3059" y="725"/>
                      <a:pt x="3056" y="731"/>
                    </a:cubicBezTo>
                    <a:cubicBezTo>
                      <a:pt x="3052" y="731"/>
                      <a:pt x="3051" y="729"/>
                      <a:pt x="3051" y="725"/>
                    </a:cubicBezTo>
                    <a:cubicBezTo>
                      <a:pt x="3045" y="727"/>
                      <a:pt x="3049" y="728"/>
                      <a:pt x="3049" y="731"/>
                    </a:cubicBezTo>
                    <a:cubicBezTo>
                      <a:pt x="3043" y="731"/>
                      <a:pt x="3044" y="725"/>
                      <a:pt x="3038" y="725"/>
                    </a:cubicBezTo>
                    <a:close/>
                    <a:moveTo>
                      <a:pt x="3010" y="107"/>
                    </a:moveTo>
                    <a:cubicBezTo>
                      <a:pt x="3009" y="101"/>
                      <a:pt x="3017" y="108"/>
                      <a:pt x="3023" y="105"/>
                    </a:cubicBezTo>
                    <a:cubicBezTo>
                      <a:pt x="3020" y="109"/>
                      <a:pt x="3016" y="108"/>
                      <a:pt x="3010" y="107"/>
                    </a:cubicBezTo>
                    <a:close/>
                    <a:moveTo>
                      <a:pt x="3035" y="147"/>
                    </a:moveTo>
                    <a:cubicBezTo>
                      <a:pt x="3060" y="139"/>
                      <a:pt x="3101" y="142"/>
                      <a:pt x="3126" y="142"/>
                    </a:cubicBezTo>
                    <a:cubicBezTo>
                      <a:pt x="3132" y="140"/>
                      <a:pt x="3124" y="136"/>
                      <a:pt x="3119" y="137"/>
                    </a:cubicBezTo>
                    <a:cubicBezTo>
                      <a:pt x="3121" y="132"/>
                      <a:pt x="3129" y="137"/>
                      <a:pt x="3133" y="136"/>
                    </a:cubicBezTo>
                    <a:cubicBezTo>
                      <a:pt x="3133" y="139"/>
                      <a:pt x="3130" y="139"/>
                      <a:pt x="3131" y="142"/>
                    </a:cubicBezTo>
                    <a:cubicBezTo>
                      <a:pt x="3132" y="145"/>
                      <a:pt x="3142" y="142"/>
                      <a:pt x="3147" y="143"/>
                    </a:cubicBezTo>
                    <a:cubicBezTo>
                      <a:pt x="3116" y="158"/>
                      <a:pt x="3084" y="148"/>
                      <a:pt x="3037" y="151"/>
                    </a:cubicBezTo>
                    <a:cubicBezTo>
                      <a:pt x="3037" y="149"/>
                      <a:pt x="3037" y="147"/>
                      <a:pt x="3035" y="147"/>
                    </a:cubicBezTo>
                    <a:close/>
                    <a:moveTo>
                      <a:pt x="3035" y="63"/>
                    </a:moveTo>
                    <a:cubicBezTo>
                      <a:pt x="3037" y="61"/>
                      <a:pt x="3044" y="61"/>
                      <a:pt x="3048" y="60"/>
                    </a:cubicBezTo>
                    <a:cubicBezTo>
                      <a:pt x="3048" y="62"/>
                      <a:pt x="3051" y="63"/>
                      <a:pt x="3051" y="65"/>
                    </a:cubicBezTo>
                    <a:cubicBezTo>
                      <a:pt x="3042" y="67"/>
                      <a:pt x="3044" y="61"/>
                      <a:pt x="3035" y="63"/>
                    </a:cubicBezTo>
                    <a:close/>
                    <a:moveTo>
                      <a:pt x="3097" y="730"/>
                    </a:moveTo>
                    <a:cubicBezTo>
                      <a:pt x="3097" y="724"/>
                      <a:pt x="3106" y="724"/>
                      <a:pt x="3114" y="723"/>
                    </a:cubicBezTo>
                    <a:cubicBezTo>
                      <a:pt x="3114" y="726"/>
                      <a:pt x="3111" y="726"/>
                      <a:pt x="3112" y="729"/>
                    </a:cubicBezTo>
                    <a:cubicBezTo>
                      <a:pt x="3107" y="726"/>
                      <a:pt x="3104" y="730"/>
                      <a:pt x="3097" y="730"/>
                    </a:cubicBezTo>
                    <a:close/>
                    <a:moveTo>
                      <a:pt x="3086" y="77"/>
                    </a:moveTo>
                    <a:cubicBezTo>
                      <a:pt x="3087" y="74"/>
                      <a:pt x="3090" y="72"/>
                      <a:pt x="3088" y="67"/>
                    </a:cubicBezTo>
                    <a:cubicBezTo>
                      <a:pt x="3101" y="68"/>
                      <a:pt x="3107" y="71"/>
                      <a:pt x="3121" y="73"/>
                    </a:cubicBezTo>
                    <a:cubicBezTo>
                      <a:pt x="3113" y="80"/>
                      <a:pt x="3100" y="74"/>
                      <a:pt x="3086" y="77"/>
                    </a:cubicBezTo>
                    <a:close/>
                    <a:moveTo>
                      <a:pt x="3157" y="49"/>
                    </a:moveTo>
                    <a:cubicBezTo>
                      <a:pt x="3153" y="49"/>
                      <a:pt x="3149" y="49"/>
                      <a:pt x="3145" y="49"/>
                    </a:cubicBezTo>
                    <a:cubicBezTo>
                      <a:pt x="3182" y="43"/>
                      <a:pt x="3234" y="40"/>
                      <a:pt x="3280" y="46"/>
                    </a:cubicBezTo>
                    <a:cubicBezTo>
                      <a:pt x="3282" y="46"/>
                      <a:pt x="3281" y="43"/>
                      <a:pt x="3284" y="43"/>
                    </a:cubicBezTo>
                    <a:cubicBezTo>
                      <a:pt x="3290" y="44"/>
                      <a:pt x="3294" y="45"/>
                      <a:pt x="3298" y="46"/>
                    </a:cubicBezTo>
                    <a:cubicBezTo>
                      <a:pt x="3298" y="50"/>
                      <a:pt x="3287" y="49"/>
                      <a:pt x="3280" y="49"/>
                    </a:cubicBezTo>
                    <a:cubicBezTo>
                      <a:pt x="3280" y="51"/>
                      <a:pt x="3279" y="53"/>
                      <a:pt x="3282" y="53"/>
                    </a:cubicBezTo>
                    <a:cubicBezTo>
                      <a:pt x="3260" y="57"/>
                      <a:pt x="3219" y="53"/>
                      <a:pt x="3185" y="62"/>
                    </a:cubicBezTo>
                    <a:cubicBezTo>
                      <a:pt x="3177" y="61"/>
                      <a:pt x="3170" y="59"/>
                      <a:pt x="3166" y="56"/>
                    </a:cubicBezTo>
                    <a:cubicBezTo>
                      <a:pt x="3160" y="57"/>
                      <a:pt x="3168" y="60"/>
                      <a:pt x="3167" y="63"/>
                    </a:cubicBezTo>
                    <a:cubicBezTo>
                      <a:pt x="3161" y="64"/>
                      <a:pt x="3156" y="58"/>
                      <a:pt x="3153" y="62"/>
                    </a:cubicBezTo>
                    <a:cubicBezTo>
                      <a:pt x="3146" y="61"/>
                      <a:pt x="3150" y="60"/>
                      <a:pt x="3150" y="56"/>
                    </a:cubicBezTo>
                    <a:cubicBezTo>
                      <a:pt x="3138" y="59"/>
                      <a:pt x="3130" y="61"/>
                      <a:pt x="3122" y="60"/>
                    </a:cubicBezTo>
                    <a:cubicBezTo>
                      <a:pt x="3120" y="65"/>
                      <a:pt x="3130" y="62"/>
                      <a:pt x="3134" y="63"/>
                    </a:cubicBezTo>
                    <a:cubicBezTo>
                      <a:pt x="3127" y="68"/>
                      <a:pt x="3111" y="66"/>
                      <a:pt x="3104" y="64"/>
                    </a:cubicBezTo>
                    <a:cubicBezTo>
                      <a:pt x="3102" y="58"/>
                      <a:pt x="3114" y="54"/>
                      <a:pt x="3101" y="54"/>
                    </a:cubicBezTo>
                    <a:cubicBezTo>
                      <a:pt x="3111" y="48"/>
                      <a:pt x="3138" y="57"/>
                      <a:pt x="3143" y="51"/>
                    </a:cubicBezTo>
                    <a:cubicBezTo>
                      <a:pt x="3125" y="48"/>
                      <a:pt x="3094" y="54"/>
                      <a:pt x="3085" y="45"/>
                    </a:cubicBezTo>
                    <a:cubicBezTo>
                      <a:pt x="3109" y="38"/>
                      <a:pt x="3130" y="46"/>
                      <a:pt x="3156" y="43"/>
                    </a:cubicBezTo>
                    <a:lnTo>
                      <a:pt x="3157" y="49"/>
                    </a:lnTo>
                    <a:close/>
                    <a:moveTo>
                      <a:pt x="3095" y="106"/>
                    </a:moveTo>
                    <a:cubicBezTo>
                      <a:pt x="3095" y="102"/>
                      <a:pt x="3100" y="99"/>
                      <a:pt x="3104" y="101"/>
                    </a:cubicBezTo>
                    <a:cubicBezTo>
                      <a:pt x="3105" y="105"/>
                      <a:pt x="3099" y="105"/>
                      <a:pt x="3095" y="106"/>
                    </a:cubicBezTo>
                    <a:close/>
                    <a:moveTo>
                      <a:pt x="3117" y="96"/>
                    </a:moveTo>
                    <a:cubicBezTo>
                      <a:pt x="3117" y="97"/>
                      <a:pt x="3115" y="98"/>
                      <a:pt x="3115" y="99"/>
                    </a:cubicBezTo>
                    <a:cubicBezTo>
                      <a:pt x="3144" y="98"/>
                      <a:pt x="3147" y="96"/>
                      <a:pt x="3172" y="93"/>
                    </a:cubicBezTo>
                    <a:cubicBezTo>
                      <a:pt x="3182" y="108"/>
                      <a:pt x="3129" y="106"/>
                      <a:pt x="3116" y="108"/>
                    </a:cubicBezTo>
                    <a:cubicBezTo>
                      <a:pt x="3106" y="104"/>
                      <a:pt x="3104" y="99"/>
                      <a:pt x="3117" y="96"/>
                    </a:cubicBezTo>
                    <a:close/>
                    <a:moveTo>
                      <a:pt x="3130" y="74"/>
                    </a:moveTo>
                    <a:cubicBezTo>
                      <a:pt x="3131" y="71"/>
                      <a:pt x="3138" y="70"/>
                      <a:pt x="3139" y="67"/>
                    </a:cubicBezTo>
                    <a:cubicBezTo>
                      <a:pt x="3142" y="71"/>
                      <a:pt x="3159" y="66"/>
                      <a:pt x="3160" y="72"/>
                    </a:cubicBezTo>
                    <a:cubicBezTo>
                      <a:pt x="3150" y="68"/>
                      <a:pt x="3142" y="77"/>
                      <a:pt x="3130" y="74"/>
                    </a:cubicBezTo>
                    <a:close/>
                    <a:moveTo>
                      <a:pt x="3220" y="134"/>
                    </a:moveTo>
                    <a:cubicBezTo>
                      <a:pt x="3220" y="135"/>
                      <a:pt x="3223" y="135"/>
                      <a:pt x="3225" y="135"/>
                    </a:cubicBezTo>
                    <a:cubicBezTo>
                      <a:pt x="3224" y="137"/>
                      <a:pt x="3218" y="136"/>
                      <a:pt x="3218" y="138"/>
                    </a:cubicBezTo>
                    <a:cubicBezTo>
                      <a:pt x="3221" y="141"/>
                      <a:pt x="3232" y="138"/>
                      <a:pt x="3239" y="139"/>
                    </a:cubicBezTo>
                    <a:cubicBezTo>
                      <a:pt x="3229" y="146"/>
                      <a:pt x="3206" y="144"/>
                      <a:pt x="3198" y="148"/>
                    </a:cubicBezTo>
                    <a:cubicBezTo>
                      <a:pt x="3194" y="145"/>
                      <a:pt x="3196" y="141"/>
                      <a:pt x="3197" y="140"/>
                    </a:cubicBezTo>
                    <a:cubicBezTo>
                      <a:pt x="3195" y="135"/>
                      <a:pt x="3192" y="140"/>
                      <a:pt x="3188" y="137"/>
                    </a:cubicBezTo>
                    <a:cubicBezTo>
                      <a:pt x="3182" y="139"/>
                      <a:pt x="3195" y="140"/>
                      <a:pt x="3193" y="144"/>
                    </a:cubicBezTo>
                    <a:cubicBezTo>
                      <a:pt x="3175" y="145"/>
                      <a:pt x="3171" y="143"/>
                      <a:pt x="3163" y="148"/>
                    </a:cubicBezTo>
                    <a:cubicBezTo>
                      <a:pt x="3156" y="146"/>
                      <a:pt x="3164" y="146"/>
                      <a:pt x="3149" y="147"/>
                    </a:cubicBezTo>
                    <a:cubicBezTo>
                      <a:pt x="3148" y="137"/>
                      <a:pt x="3164" y="144"/>
                      <a:pt x="3170" y="141"/>
                    </a:cubicBezTo>
                    <a:cubicBezTo>
                      <a:pt x="3162" y="135"/>
                      <a:pt x="3140" y="147"/>
                      <a:pt x="3140" y="137"/>
                    </a:cubicBezTo>
                    <a:cubicBezTo>
                      <a:pt x="3154" y="138"/>
                      <a:pt x="3170" y="135"/>
                      <a:pt x="3187" y="133"/>
                    </a:cubicBezTo>
                    <a:cubicBezTo>
                      <a:pt x="3203" y="132"/>
                      <a:pt x="3220" y="131"/>
                      <a:pt x="3236" y="136"/>
                    </a:cubicBezTo>
                    <a:cubicBezTo>
                      <a:pt x="3232" y="139"/>
                      <a:pt x="3229" y="133"/>
                      <a:pt x="3220" y="134"/>
                    </a:cubicBezTo>
                    <a:close/>
                    <a:moveTo>
                      <a:pt x="3160" y="82"/>
                    </a:moveTo>
                    <a:cubicBezTo>
                      <a:pt x="3152" y="82"/>
                      <a:pt x="3166" y="76"/>
                      <a:pt x="3158" y="76"/>
                    </a:cubicBezTo>
                    <a:cubicBezTo>
                      <a:pt x="3160" y="72"/>
                      <a:pt x="3166" y="77"/>
                      <a:pt x="3167" y="77"/>
                    </a:cubicBezTo>
                    <a:cubicBezTo>
                      <a:pt x="3168" y="81"/>
                      <a:pt x="3161" y="79"/>
                      <a:pt x="3160" y="82"/>
                    </a:cubicBezTo>
                    <a:close/>
                    <a:moveTo>
                      <a:pt x="3169" y="76"/>
                    </a:moveTo>
                    <a:cubicBezTo>
                      <a:pt x="3186" y="72"/>
                      <a:pt x="3225" y="73"/>
                      <a:pt x="3216" y="80"/>
                    </a:cubicBezTo>
                    <a:cubicBezTo>
                      <a:pt x="3204" y="75"/>
                      <a:pt x="3188" y="81"/>
                      <a:pt x="3169" y="76"/>
                    </a:cubicBezTo>
                    <a:close/>
                    <a:moveTo>
                      <a:pt x="3213" y="190"/>
                    </a:moveTo>
                    <a:cubicBezTo>
                      <a:pt x="3209" y="190"/>
                      <a:pt x="3215" y="187"/>
                      <a:pt x="3211" y="187"/>
                    </a:cubicBezTo>
                    <a:cubicBezTo>
                      <a:pt x="3215" y="181"/>
                      <a:pt x="3230" y="186"/>
                      <a:pt x="3238" y="187"/>
                    </a:cubicBezTo>
                    <a:cubicBezTo>
                      <a:pt x="3236" y="194"/>
                      <a:pt x="3217" y="185"/>
                      <a:pt x="3213" y="190"/>
                    </a:cubicBezTo>
                    <a:close/>
                    <a:moveTo>
                      <a:pt x="3236" y="190"/>
                    </a:moveTo>
                    <a:cubicBezTo>
                      <a:pt x="3240" y="190"/>
                      <a:pt x="3244" y="189"/>
                      <a:pt x="3247" y="189"/>
                    </a:cubicBezTo>
                    <a:cubicBezTo>
                      <a:pt x="3246" y="191"/>
                      <a:pt x="3245" y="192"/>
                      <a:pt x="3247" y="192"/>
                    </a:cubicBezTo>
                    <a:cubicBezTo>
                      <a:pt x="3247" y="194"/>
                      <a:pt x="3241" y="193"/>
                      <a:pt x="3241" y="195"/>
                    </a:cubicBezTo>
                    <a:cubicBezTo>
                      <a:pt x="3237" y="195"/>
                      <a:pt x="3235" y="193"/>
                      <a:pt x="3236" y="190"/>
                    </a:cubicBezTo>
                    <a:close/>
                    <a:moveTo>
                      <a:pt x="3223" y="75"/>
                    </a:moveTo>
                    <a:cubicBezTo>
                      <a:pt x="3238" y="71"/>
                      <a:pt x="3272" y="74"/>
                      <a:pt x="3299" y="70"/>
                    </a:cubicBezTo>
                    <a:cubicBezTo>
                      <a:pt x="3283" y="82"/>
                      <a:pt x="3256" y="74"/>
                      <a:pt x="3232" y="77"/>
                    </a:cubicBezTo>
                    <a:cubicBezTo>
                      <a:pt x="3234" y="73"/>
                      <a:pt x="3227" y="75"/>
                      <a:pt x="3223" y="75"/>
                    </a:cubicBezTo>
                    <a:close/>
                    <a:moveTo>
                      <a:pt x="3305" y="198"/>
                    </a:moveTo>
                    <a:cubicBezTo>
                      <a:pt x="3310" y="201"/>
                      <a:pt x="3324" y="196"/>
                      <a:pt x="3328" y="202"/>
                    </a:cubicBezTo>
                    <a:cubicBezTo>
                      <a:pt x="3333" y="201"/>
                      <a:pt x="3335" y="199"/>
                      <a:pt x="3344" y="199"/>
                    </a:cubicBezTo>
                    <a:cubicBezTo>
                      <a:pt x="3345" y="202"/>
                      <a:pt x="3350" y="204"/>
                      <a:pt x="3346" y="206"/>
                    </a:cubicBezTo>
                    <a:cubicBezTo>
                      <a:pt x="3341" y="207"/>
                      <a:pt x="3343" y="202"/>
                      <a:pt x="3339" y="202"/>
                    </a:cubicBezTo>
                    <a:cubicBezTo>
                      <a:pt x="3334" y="203"/>
                      <a:pt x="3334" y="206"/>
                      <a:pt x="3339" y="207"/>
                    </a:cubicBezTo>
                    <a:cubicBezTo>
                      <a:pt x="3316" y="210"/>
                      <a:pt x="3305" y="210"/>
                      <a:pt x="3284" y="207"/>
                    </a:cubicBezTo>
                    <a:cubicBezTo>
                      <a:pt x="3289" y="206"/>
                      <a:pt x="3295" y="201"/>
                      <a:pt x="3300" y="204"/>
                    </a:cubicBezTo>
                    <a:cubicBezTo>
                      <a:pt x="3300" y="195"/>
                      <a:pt x="3290" y="201"/>
                      <a:pt x="3284" y="203"/>
                    </a:cubicBezTo>
                    <a:cubicBezTo>
                      <a:pt x="3284" y="201"/>
                      <a:pt x="3275" y="198"/>
                      <a:pt x="3280" y="197"/>
                    </a:cubicBezTo>
                    <a:cubicBezTo>
                      <a:pt x="3279" y="193"/>
                      <a:pt x="3291" y="197"/>
                      <a:pt x="3298" y="194"/>
                    </a:cubicBezTo>
                    <a:cubicBezTo>
                      <a:pt x="3291" y="190"/>
                      <a:pt x="3272" y="196"/>
                      <a:pt x="3268" y="193"/>
                    </a:cubicBezTo>
                    <a:cubicBezTo>
                      <a:pt x="3270" y="197"/>
                      <a:pt x="3273" y="201"/>
                      <a:pt x="3264" y="201"/>
                    </a:cubicBezTo>
                    <a:cubicBezTo>
                      <a:pt x="3265" y="191"/>
                      <a:pt x="3253" y="189"/>
                      <a:pt x="3240" y="188"/>
                    </a:cubicBezTo>
                    <a:cubicBezTo>
                      <a:pt x="3242" y="187"/>
                      <a:pt x="3243" y="185"/>
                      <a:pt x="3243" y="182"/>
                    </a:cubicBezTo>
                    <a:cubicBezTo>
                      <a:pt x="3267" y="187"/>
                      <a:pt x="3319" y="176"/>
                      <a:pt x="3352" y="179"/>
                    </a:cubicBezTo>
                    <a:cubicBezTo>
                      <a:pt x="3353" y="182"/>
                      <a:pt x="3350" y="182"/>
                      <a:pt x="3350" y="185"/>
                    </a:cubicBezTo>
                    <a:cubicBezTo>
                      <a:pt x="3357" y="184"/>
                      <a:pt x="3358" y="179"/>
                      <a:pt x="3366" y="179"/>
                    </a:cubicBezTo>
                    <a:cubicBezTo>
                      <a:pt x="3366" y="185"/>
                      <a:pt x="3366" y="185"/>
                      <a:pt x="3366" y="185"/>
                    </a:cubicBezTo>
                    <a:cubicBezTo>
                      <a:pt x="3370" y="185"/>
                      <a:pt x="3371" y="183"/>
                      <a:pt x="3375" y="183"/>
                    </a:cubicBezTo>
                    <a:cubicBezTo>
                      <a:pt x="3380" y="183"/>
                      <a:pt x="3372" y="181"/>
                      <a:pt x="3378" y="179"/>
                    </a:cubicBezTo>
                    <a:cubicBezTo>
                      <a:pt x="3389" y="179"/>
                      <a:pt x="3389" y="179"/>
                      <a:pt x="3389" y="179"/>
                    </a:cubicBezTo>
                    <a:cubicBezTo>
                      <a:pt x="3389" y="181"/>
                      <a:pt x="3390" y="182"/>
                      <a:pt x="3391" y="182"/>
                    </a:cubicBezTo>
                    <a:cubicBezTo>
                      <a:pt x="3387" y="185"/>
                      <a:pt x="3385" y="190"/>
                      <a:pt x="3375" y="189"/>
                    </a:cubicBezTo>
                    <a:cubicBezTo>
                      <a:pt x="3377" y="191"/>
                      <a:pt x="3378" y="192"/>
                      <a:pt x="3378" y="195"/>
                    </a:cubicBezTo>
                    <a:cubicBezTo>
                      <a:pt x="3372" y="192"/>
                      <a:pt x="3365" y="198"/>
                      <a:pt x="3359" y="194"/>
                    </a:cubicBezTo>
                    <a:cubicBezTo>
                      <a:pt x="3356" y="194"/>
                      <a:pt x="3355" y="197"/>
                      <a:pt x="3355" y="199"/>
                    </a:cubicBezTo>
                    <a:cubicBezTo>
                      <a:pt x="3336" y="197"/>
                      <a:pt x="3325" y="197"/>
                      <a:pt x="3305" y="198"/>
                    </a:cubicBezTo>
                    <a:close/>
                    <a:moveTo>
                      <a:pt x="3310" y="59"/>
                    </a:moveTo>
                    <a:cubicBezTo>
                      <a:pt x="3312" y="63"/>
                      <a:pt x="3307" y="63"/>
                      <a:pt x="3306" y="66"/>
                    </a:cubicBezTo>
                    <a:cubicBezTo>
                      <a:pt x="3293" y="64"/>
                      <a:pt x="3289" y="66"/>
                      <a:pt x="3276" y="65"/>
                    </a:cubicBezTo>
                    <a:cubicBezTo>
                      <a:pt x="3289" y="72"/>
                      <a:pt x="3247" y="70"/>
                      <a:pt x="3243" y="66"/>
                    </a:cubicBezTo>
                    <a:cubicBezTo>
                      <a:pt x="3265" y="59"/>
                      <a:pt x="3295" y="66"/>
                      <a:pt x="3310" y="59"/>
                    </a:cubicBezTo>
                    <a:close/>
                    <a:moveTo>
                      <a:pt x="3301" y="53"/>
                    </a:moveTo>
                    <a:cubicBezTo>
                      <a:pt x="3301" y="50"/>
                      <a:pt x="3311" y="52"/>
                      <a:pt x="3312" y="53"/>
                    </a:cubicBezTo>
                    <a:cubicBezTo>
                      <a:pt x="3311" y="58"/>
                      <a:pt x="3304" y="55"/>
                      <a:pt x="3301" y="53"/>
                    </a:cubicBezTo>
                    <a:close/>
                    <a:moveTo>
                      <a:pt x="3315" y="66"/>
                    </a:moveTo>
                    <a:cubicBezTo>
                      <a:pt x="3313" y="61"/>
                      <a:pt x="3318" y="59"/>
                      <a:pt x="3326" y="60"/>
                    </a:cubicBezTo>
                    <a:cubicBezTo>
                      <a:pt x="3328" y="64"/>
                      <a:pt x="3322" y="63"/>
                      <a:pt x="3322" y="66"/>
                    </a:cubicBezTo>
                    <a:cubicBezTo>
                      <a:pt x="3340" y="69"/>
                      <a:pt x="3359" y="65"/>
                      <a:pt x="3366" y="75"/>
                    </a:cubicBezTo>
                    <a:cubicBezTo>
                      <a:pt x="3350" y="73"/>
                      <a:pt x="3344" y="77"/>
                      <a:pt x="3332" y="80"/>
                    </a:cubicBezTo>
                    <a:cubicBezTo>
                      <a:pt x="3328" y="79"/>
                      <a:pt x="3327" y="76"/>
                      <a:pt x="3322" y="76"/>
                    </a:cubicBezTo>
                    <a:cubicBezTo>
                      <a:pt x="3326" y="72"/>
                      <a:pt x="3328" y="73"/>
                      <a:pt x="3334" y="74"/>
                    </a:cubicBezTo>
                    <a:cubicBezTo>
                      <a:pt x="3332" y="69"/>
                      <a:pt x="3325" y="66"/>
                      <a:pt x="3315" y="66"/>
                    </a:cubicBezTo>
                    <a:close/>
                    <a:moveTo>
                      <a:pt x="3389" y="64"/>
                    </a:moveTo>
                    <a:cubicBezTo>
                      <a:pt x="3391" y="61"/>
                      <a:pt x="3404" y="63"/>
                      <a:pt x="3401" y="67"/>
                    </a:cubicBezTo>
                    <a:cubicBezTo>
                      <a:pt x="3399" y="68"/>
                      <a:pt x="3396" y="68"/>
                      <a:pt x="3392" y="68"/>
                    </a:cubicBezTo>
                    <a:cubicBezTo>
                      <a:pt x="3392" y="66"/>
                      <a:pt x="3392" y="64"/>
                      <a:pt x="3389" y="64"/>
                    </a:cubicBezTo>
                    <a:close/>
                    <a:moveTo>
                      <a:pt x="3447" y="817"/>
                    </a:moveTo>
                    <a:cubicBezTo>
                      <a:pt x="3452" y="811"/>
                      <a:pt x="3458" y="818"/>
                      <a:pt x="3466" y="819"/>
                    </a:cubicBezTo>
                    <a:cubicBezTo>
                      <a:pt x="3467" y="823"/>
                      <a:pt x="3455" y="818"/>
                      <a:pt x="3456" y="822"/>
                    </a:cubicBezTo>
                    <a:cubicBezTo>
                      <a:pt x="3450" y="822"/>
                      <a:pt x="3454" y="816"/>
                      <a:pt x="3447" y="817"/>
                    </a:cubicBezTo>
                    <a:close/>
                    <a:moveTo>
                      <a:pt x="3514" y="801"/>
                    </a:moveTo>
                    <a:cubicBezTo>
                      <a:pt x="3526" y="799"/>
                      <a:pt x="3538" y="805"/>
                      <a:pt x="3550" y="799"/>
                    </a:cubicBezTo>
                    <a:cubicBezTo>
                      <a:pt x="3557" y="798"/>
                      <a:pt x="3554" y="805"/>
                      <a:pt x="3562" y="805"/>
                    </a:cubicBezTo>
                    <a:cubicBezTo>
                      <a:pt x="3564" y="807"/>
                      <a:pt x="3556" y="809"/>
                      <a:pt x="3562" y="810"/>
                    </a:cubicBezTo>
                    <a:cubicBezTo>
                      <a:pt x="3552" y="814"/>
                      <a:pt x="3545" y="814"/>
                      <a:pt x="3533" y="814"/>
                    </a:cubicBezTo>
                    <a:cubicBezTo>
                      <a:pt x="3530" y="812"/>
                      <a:pt x="3530" y="809"/>
                      <a:pt x="3533" y="807"/>
                    </a:cubicBezTo>
                    <a:cubicBezTo>
                      <a:pt x="3527" y="805"/>
                      <a:pt x="3519" y="804"/>
                      <a:pt x="3514" y="801"/>
                    </a:cubicBezTo>
                    <a:close/>
                    <a:moveTo>
                      <a:pt x="3557" y="100"/>
                    </a:moveTo>
                    <a:cubicBezTo>
                      <a:pt x="3557" y="97"/>
                      <a:pt x="3567" y="100"/>
                      <a:pt x="3571" y="99"/>
                    </a:cubicBezTo>
                    <a:cubicBezTo>
                      <a:pt x="3571" y="103"/>
                      <a:pt x="3560" y="102"/>
                      <a:pt x="3557" y="100"/>
                    </a:cubicBezTo>
                    <a:close/>
                    <a:moveTo>
                      <a:pt x="3567" y="73"/>
                    </a:moveTo>
                    <a:cubicBezTo>
                      <a:pt x="3568" y="70"/>
                      <a:pt x="3578" y="73"/>
                      <a:pt x="3583" y="72"/>
                    </a:cubicBezTo>
                    <a:cubicBezTo>
                      <a:pt x="3582" y="80"/>
                      <a:pt x="3575" y="72"/>
                      <a:pt x="3567" y="73"/>
                    </a:cubicBezTo>
                    <a:close/>
                    <a:moveTo>
                      <a:pt x="3655" y="92"/>
                    </a:moveTo>
                    <a:cubicBezTo>
                      <a:pt x="3648" y="90"/>
                      <a:pt x="3660" y="87"/>
                      <a:pt x="3667" y="88"/>
                    </a:cubicBezTo>
                    <a:cubicBezTo>
                      <a:pt x="3669" y="96"/>
                      <a:pt x="3655" y="90"/>
                      <a:pt x="3655" y="92"/>
                    </a:cubicBezTo>
                    <a:close/>
                    <a:moveTo>
                      <a:pt x="3707" y="729"/>
                    </a:moveTo>
                    <a:cubicBezTo>
                      <a:pt x="3714" y="727"/>
                      <a:pt x="3724" y="728"/>
                      <a:pt x="3720" y="722"/>
                    </a:cubicBezTo>
                    <a:cubicBezTo>
                      <a:pt x="3736" y="721"/>
                      <a:pt x="3741" y="739"/>
                      <a:pt x="3728" y="744"/>
                    </a:cubicBezTo>
                    <a:cubicBezTo>
                      <a:pt x="3719" y="740"/>
                      <a:pt x="3707" y="738"/>
                      <a:pt x="3707" y="729"/>
                    </a:cubicBezTo>
                    <a:close/>
                    <a:moveTo>
                      <a:pt x="3807" y="251"/>
                    </a:moveTo>
                    <a:cubicBezTo>
                      <a:pt x="3807" y="246"/>
                      <a:pt x="3812" y="246"/>
                      <a:pt x="3819" y="247"/>
                    </a:cubicBezTo>
                    <a:cubicBezTo>
                      <a:pt x="3819" y="250"/>
                      <a:pt x="3822" y="250"/>
                      <a:pt x="3821" y="253"/>
                    </a:cubicBezTo>
                    <a:cubicBezTo>
                      <a:pt x="3815" y="253"/>
                      <a:pt x="3810" y="253"/>
                      <a:pt x="3807" y="251"/>
                    </a:cubicBezTo>
                    <a:close/>
                    <a:moveTo>
                      <a:pt x="3924" y="730"/>
                    </a:moveTo>
                    <a:cubicBezTo>
                      <a:pt x="3923" y="723"/>
                      <a:pt x="3933" y="725"/>
                      <a:pt x="3937" y="723"/>
                    </a:cubicBezTo>
                    <a:cubicBezTo>
                      <a:pt x="3939" y="711"/>
                      <a:pt x="3931" y="707"/>
                      <a:pt x="3941" y="701"/>
                    </a:cubicBezTo>
                    <a:cubicBezTo>
                      <a:pt x="3949" y="701"/>
                      <a:pt x="3951" y="705"/>
                      <a:pt x="3955" y="707"/>
                    </a:cubicBezTo>
                    <a:cubicBezTo>
                      <a:pt x="3956" y="720"/>
                      <a:pt x="3955" y="719"/>
                      <a:pt x="3949" y="730"/>
                    </a:cubicBezTo>
                    <a:cubicBezTo>
                      <a:pt x="3944" y="730"/>
                      <a:pt x="3933" y="727"/>
                      <a:pt x="3934" y="734"/>
                    </a:cubicBezTo>
                    <a:cubicBezTo>
                      <a:pt x="3932" y="732"/>
                      <a:pt x="3927" y="732"/>
                      <a:pt x="3924" y="730"/>
                    </a:cubicBezTo>
                    <a:close/>
                    <a:moveTo>
                      <a:pt x="3960" y="447"/>
                    </a:moveTo>
                    <a:cubicBezTo>
                      <a:pt x="3962" y="444"/>
                      <a:pt x="3972" y="447"/>
                      <a:pt x="3974" y="448"/>
                    </a:cubicBezTo>
                    <a:cubicBezTo>
                      <a:pt x="3972" y="450"/>
                      <a:pt x="3969" y="451"/>
                      <a:pt x="3965" y="450"/>
                    </a:cubicBezTo>
                    <a:cubicBezTo>
                      <a:pt x="3966" y="448"/>
                      <a:pt x="3963" y="447"/>
                      <a:pt x="3960" y="447"/>
                    </a:cubicBezTo>
                    <a:close/>
                    <a:moveTo>
                      <a:pt x="3965" y="717"/>
                    </a:moveTo>
                    <a:cubicBezTo>
                      <a:pt x="3969" y="717"/>
                      <a:pt x="3969" y="719"/>
                      <a:pt x="3973" y="719"/>
                    </a:cubicBezTo>
                    <a:cubicBezTo>
                      <a:pt x="3975" y="723"/>
                      <a:pt x="3970" y="722"/>
                      <a:pt x="3971" y="726"/>
                    </a:cubicBezTo>
                    <a:cubicBezTo>
                      <a:pt x="3968" y="723"/>
                      <a:pt x="3964" y="721"/>
                      <a:pt x="3965" y="717"/>
                    </a:cubicBezTo>
                    <a:close/>
                    <a:moveTo>
                      <a:pt x="4012" y="248"/>
                    </a:moveTo>
                    <a:cubicBezTo>
                      <a:pt x="4011" y="243"/>
                      <a:pt x="4030" y="246"/>
                      <a:pt x="4026" y="251"/>
                    </a:cubicBezTo>
                    <a:cubicBezTo>
                      <a:pt x="4021" y="253"/>
                      <a:pt x="4017" y="250"/>
                      <a:pt x="4012" y="248"/>
                    </a:cubicBezTo>
                    <a:close/>
                    <a:moveTo>
                      <a:pt x="4104" y="280"/>
                    </a:moveTo>
                    <a:cubicBezTo>
                      <a:pt x="4106" y="281"/>
                      <a:pt x="4107" y="281"/>
                      <a:pt x="4109" y="281"/>
                    </a:cubicBezTo>
                    <a:cubicBezTo>
                      <a:pt x="4108" y="286"/>
                      <a:pt x="4113" y="288"/>
                      <a:pt x="4103" y="288"/>
                    </a:cubicBezTo>
                    <a:cubicBezTo>
                      <a:pt x="4105" y="283"/>
                      <a:pt x="4099" y="283"/>
                      <a:pt x="4104" y="2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0" name="Freeform 177"/>
              <p:cNvSpPr/>
              <p:nvPr/>
            </p:nvSpPr>
            <p:spPr bwMode="auto">
              <a:xfrm>
                <a:off x="5376" y="1508"/>
                <a:ext cx="35" cy="14"/>
              </a:xfrm>
              <a:custGeom>
                <a:avLst/>
                <a:gdLst>
                  <a:gd name="T0" fmla="*/ 42 w 51"/>
                  <a:gd name="T1" fmla="*/ 11 h 19"/>
                  <a:gd name="T2" fmla="*/ 7 w 51"/>
                  <a:gd name="T3" fmla="*/ 16 h 19"/>
                  <a:gd name="T4" fmla="*/ 0 w 51"/>
                  <a:gd name="T5" fmla="*/ 14 h 19"/>
                  <a:gd name="T6" fmla="*/ 42 w 51"/>
                  <a:gd name="T7" fmla="*/ 4 h 19"/>
                  <a:gd name="T8" fmla="*/ 33 w 51"/>
                  <a:gd name="T9" fmla="*/ 4 h 19"/>
                  <a:gd name="T10" fmla="*/ 51 w 51"/>
                  <a:gd name="T11" fmla="*/ 6 h 19"/>
                  <a:gd name="T12" fmla="*/ 42 w 51"/>
                  <a:gd name="T13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19">
                    <a:moveTo>
                      <a:pt x="42" y="11"/>
                    </a:moveTo>
                    <a:cubicBezTo>
                      <a:pt x="32" y="9"/>
                      <a:pt x="19" y="14"/>
                      <a:pt x="7" y="16"/>
                    </a:cubicBezTo>
                    <a:cubicBezTo>
                      <a:pt x="8" y="10"/>
                      <a:pt x="2" y="19"/>
                      <a:pt x="0" y="14"/>
                    </a:cubicBezTo>
                    <a:cubicBezTo>
                      <a:pt x="5" y="8"/>
                      <a:pt x="34" y="12"/>
                      <a:pt x="42" y="4"/>
                    </a:cubicBezTo>
                    <a:cubicBezTo>
                      <a:pt x="41" y="2"/>
                      <a:pt x="36" y="4"/>
                      <a:pt x="33" y="4"/>
                    </a:cubicBezTo>
                    <a:cubicBezTo>
                      <a:pt x="30" y="0"/>
                      <a:pt x="51" y="1"/>
                      <a:pt x="51" y="6"/>
                    </a:cubicBezTo>
                    <a:cubicBezTo>
                      <a:pt x="42" y="7"/>
                      <a:pt x="38" y="7"/>
                      <a:pt x="4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1" name="Freeform 178"/>
              <p:cNvSpPr>
                <a:spLocks noEditPoints="1"/>
              </p:cNvSpPr>
              <p:nvPr/>
            </p:nvSpPr>
            <p:spPr bwMode="auto">
              <a:xfrm>
                <a:off x="5160" y="1015"/>
                <a:ext cx="389" cy="58"/>
              </a:xfrm>
              <a:custGeom>
                <a:avLst/>
                <a:gdLst>
                  <a:gd name="T0" fmla="*/ 338 w 560"/>
                  <a:gd name="T1" fmla="*/ 38 h 84"/>
                  <a:gd name="T2" fmla="*/ 370 w 560"/>
                  <a:gd name="T3" fmla="*/ 36 h 84"/>
                  <a:gd name="T4" fmla="*/ 454 w 560"/>
                  <a:gd name="T5" fmla="*/ 17 h 84"/>
                  <a:gd name="T6" fmla="*/ 519 w 560"/>
                  <a:gd name="T7" fmla="*/ 7 h 84"/>
                  <a:gd name="T8" fmla="*/ 508 w 560"/>
                  <a:gd name="T9" fmla="*/ 5 h 84"/>
                  <a:gd name="T10" fmla="*/ 170 w 560"/>
                  <a:gd name="T11" fmla="*/ 50 h 84"/>
                  <a:gd name="T12" fmla="*/ 128 w 560"/>
                  <a:gd name="T13" fmla="*/ 46 h 84"/>
                  <a:gd name="T14" fmla="*/ 129 w 560"/>
                  <a:gd name="T15" fmla="*/ 51 h 84"/>
                  <a:gd name="T16" fmla="*/ 53 w 560"/>
                  <a:gd name="T17" fmla="*/ 57 h 84"/>
                  <a:gd name="T18" fmla="*/ 36 w 560"/>
                  <a:gd name="T19" fmla="*/ 66 h 84"/>
                  <a:gd name="T20" fmla="*/ 14 w 560"/>
                  <a:gd name="T21" fmla="*/ 72 h 84"/>
                  <a:gd name="T22" fmla="*/ 14 w 560"/>
                  <a:gd name="T23" fmla="*/ 74 h 84"/>
                  <a:gd name="T24" fmla="*/ 30 w 560"/>
                  <a:gd name="T25" fmla="*/ 73 h 84"/>
                  <a:gd name="T26" fmla="*/ 51 w 560"/>
                  <a:gd name="T27" fmla="*/ 72 h 84"/>
                  <a:gd name="T28" fmla="*/ 56 w 560"/>
                  <a:gd name="T29" fmla="*/ 74 h 84"/>
                  <a:gd name="T30" fmla="*/ 73 w 560"/>
                  <a:gd name="T31" fmla="*/ 81 h 84"/>
                  <a:gd name="T32" fmla="*/ 80 w 560"/>
                  <a:gd name="T33" fmla="*/ 70 h 84"/>
                  <a:gd name="T34" fmla="*/ 102 w 560"/>
                  <a:gd name="T35" fmla="*/ 75 h 84"/>
                  <a:gd name="T36" fmla="*/ 139 w 560"/>
                  <a:gd name="T37" fmla="*/ 76 h 84"/>
                  <a:gd name="T38" fmla="*/ 145 w 560"/>
                  <a:gd name="T39" fmla="*/ 71 h 84"/>
                  <a:gd name="T40" fmla="*/ 168 w 560"/>
                  <a:gd name="T41" fmla="*/ 72 h 84"/>
                  <a:gd name="T42" fmla="*/ 185 w 560"/>
                  <a:gd name="T43" fmla="*/ 65 h 84"/>
                  <a:gd name="T44" fmla="*/ 171 w 560"/>
                  <a:gd name="T45" fmla="*/ 76 h 84"/>
                  <a:gd name="T46" fmla="*/ 210 w 560"/>
                  <a:gd name="T47" fmla="*/ 64 h 84"/>
                  <a:gd name="T48" fmla="*/ 239 w 560"/>
                  <a:gd name="T49" fmla="*/ 73 h 84"/>
                  <a:gd name="T50" fmla="*/ 253 w 560"/>
                  <a:gd name="T51" fmla="*/ 77 h 84"/>
                  <a:gd name="T52" fmla="*/ 343 w 560"/>
                  <a:gd name="T53" fmla="*/ 59 h 84"/>
                  <a:gd name="T54" fmla="*/ 353 w 560"/>
                  <a:gd name="T55" fmla="*/ 51 h 84"/>
                  <a:gd name="T56" fmla="*/ 329 w 560"/>
                  <a:gd name="T57" fmla="*/ 41 h 84"/>
                  <a:gd name="T58" fmla="*/ 91 w 560"/>
                  <a:gd name="T59" fmla="*/ 66 h 84"/>
                  <a:gd name="T60" fmla="*/ 92 w 560"/>
                  <a:gd name="T61" fmla="*/ 70 h 84"/>
                  <a:gd name="T62" fmla="*/ 139 w 560"/>
                  <a:gd name="T63" fmla="*/ 65 h 84"/>
                  <a:gd name="T64" fmla="*/ 129 w 560"/>
                  <a:gd name="T65" fmla="*/ 72 h 84"/>
                  <a:gd name="T66" fmla="*/ 111 w 560"/>
                  <a:gd name="T67" fmla="*/ 74 h 84"/>
                  <a:gd name="T68" fmla="*/ 246 w 560"/>
                  <a:gd name="T69" fmla="*/ 59 h 84"/>
                  <a:gd name="T70" fmla="*/ 234 w 560"/>
                  <a:gd name="T71" fmla="*/ 69 h 84"/>
                  <a:gd name="T72" fmla="*/ 234 w 560"/>
                  <a:gd name="T73" fmla="*/ 69 h 84"/>
                  <a:gd name="T74" fmla="*/ 264 w 560"/>
                  <a:gd name="T75" fmla="*/ 54 h 84"/>
                  <a:gd name="T76" fmla="*/ 261 w 560"/>
                  <a:gd name="T77" fmla="*/ 69 h 84"/>
                  <a:gd name="T78" fmla="*/ 261 w 560"/>
                  <a:gd name="T79" fmla="*/ 69 h 84"/>
                  <a:gd name="T80" fmla="*/ 292 w 560"/>
                  <a:gd name="T81" fmla="*/ 60 h 84"/>
                  <a:gd name="T82" fmla="*/ 286 w 560"/>
                  <a:gd name="T83" fmla="*/ 49 h 84"/>
                  <a:gd name="T84" fmla="*/ 286 w 560"/>
                  <a:gd name="T85" fmla="*/ 49 h 84"/>
                  <a:gd name="T86" fmla="*/ 296 w 560"/>
                  <a:gd name="T87" fmla="*/ 55 h 84"/>
                  <a:gd name="T88" fmla="*/ 297 w 560"/>
                  <a:gd name="T89" fmla="*/ 6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0" h="84">
                    <a:moveTo>
                      <a:pt x="329" y="41"/>
                    </a:moveTo>
                    <a:cubicBezTo>
                      <a:pt x="334" y="41"/>
                      <a:pt x="331" y="37"/>
                      <a:pt x="338" y="38"/>
                    </a:cubicBezTo>
                    <a:cubicBezTo>
                      <a:pt x="348" y="39"/>
                      <a:pt x="360" y="38"/>
                      <a:pt x="367" y="32"/>
                    </a:cubicBezTo>
                    <a:cubicBezTo>
                      <a:pt x="372" y="32"/>
                      <a:pt x="372" y="33"/>
                      <a:pt x="370" y="36"/>
                    </a:cubicBezTo>
                    <a:cubicBezTo>
                      <a:pt x="396" y="28"/>
                      <a:pt x="416" y="30"/>
                      <a:pt x="439" y="20"/>
                    </a:cubicBezTo>
                    <a:cubicBezTo>
                      <a:pt x="433" y="26"/>
                      <a:pt x="461" y="21"/>
                      <a:pt x="454" y="17"/>
                    </a:cubicBezTo>
                    <a:cubicBezTo>
                      <a:pt x="485" y="18"/>
                      <a:pt x="533" y="12"/>
                      <a:pt x="560" y="0"/>
                    </a:cubicBezTo>
                    <a:cubicBezTo>
                      <a:pt x="549" y="3"/>
                      <a:pt x="528" y="0"/>
                      <a:pt x="519" y="7"/>
                    </a:cubicBezTo>
                    <a:cubicBezTo>
                      <a:pt x="524" y="0"/>
                      <a:pt x="509" y="7"/>
                      <a:pt x="508" y="9"/>
                    </a:cubicBezTo>
                    <a:cubicBezTo>
                      <a:pt x="508" y="5"/>
                      <a:pt x="508" y="5"/>
                      <a:pt x="508" y="5"/>
                    </a:cubicBezTo>
                    <a:cubicBezTo>
                      <a:pt x="411" y="15"/>
                      <a:pt x="303" y="29"/>
                      <a:pt x="218" y="36"/>
                    </a:cubicBezTo>
                    <a:cubicBezTo>
                      <a:pt x="210" y="41"/>
                      <a:pt x="178" y="38"/>
                      <a:pt x="170" y="50"/>
                    </a:cubicBezTo>
                    <a:cubicBezTo>
                      <a:pt x="157" y="48"/>
                      <a:pt x="152" y="47"/>
                      <a:pt x="140" y="52"/>
                    </a:cubicBezTo>
                    <a:cubicBezTo>
                      <a:pt x="144" y="43"/>
                      <a:pt x="126" y="52"/>
                      <a:pt x="128" y="46"/>
                    </a:cubicBezTo>
                    <a:cubicBezTo>
                      <a:pt x="118" y="50"/>
                      <a:pt x="105" y="44"/>
                      <a:pt x="101" y="50"/>
                    </a:cubicBezTo>
                    <a:cubicBezTo>
                      <a:pt x="115" y="50"/>
                      <a:pt x="124" y="45"/>
                      <a:pt x="129" y="51"/>
                    </a:cubicBezTo>
                    <a:cubicBezTo>
                      <a:pt x="115" y="51"/>
                      <a:pt x="101" y="57"/>
                      <a:pt x="92" y="51"/>
                    </a:cubicBezTo>
                    <a:cubicBezTo>
                      <a:pt x="82" y="54"/>
                      <a:pt x="62" y="62"/>
                      <a:pt x="53" y="57"/>
                    </a:cubicBezTo>
                    <a:cubicBezTo>
                      <a:pt x="53" y="64"/>
                      <a:pt x="41" y="57"/>
                      <a:pt x="36" y="62"/>
                    </a:cubicBezTo>
                    <a:cubicBezTo>
                      <a:pt x="35" y="64"/>
                      <a:pt x="40" y="65"/>
                      <a:pt x="36" y="66"/>
                    </a:cubicBezTo>
                    <a:cubicBezTo>
                      <a:pt x="28" y="70"/>
                      <a:pt x="16" y="65"/>
                      <a:pt x="9" y="69"/>
                    </a:cubicBezTo>
                    <a:cubicBezTo>
                      <a:pt x="12" y="69"/>
                      <a:pt x="14" y="69"/>
                      <a:pt x="14" y="72"/>
                    </a:cubicBezTo>
                    <a:cubicBezTo>
                      <a:pt x="7" y="73"/>
                      <a:pt x="7" y="70"/>
                      <a:pt x="0" y="72"/>
                    </a:cubicBezTo>
                    <a:cubicBezTo>
                      <a:pt x="0" y="77"/>
                      <a:pt x="10" y="73"/>
                      <a:pt x="14" y="74"/>
                    </a:cubicBezTo>
                    <a:cubicBezTo>
                      <a:pt x="18" y="69"/>
                      <a:pt x="44" y="66"/>
                      <a:pt x="48" y="69"/>
                    </a:cubicBezTo>
                    <a:cubicBezTo>
                      <a:pt x="41" y="73"/>
                      <a:pt x="39" y="76"/>
                      <a:pt x="30" y="73"/>
                    </a:cubicBezTo>
                    <a:cubicBezTo>
                      <a:pt x="29" y="77"/>
                      <a:pt x="35" y="75"/>
                      <a:pt x="35" y="78"/>
                    </a:cubicBezTo>
                    <a:cubicBezTo>
                      <a:pt x="43" y="77"/>
                      <a:pt x="43" y="72"/>
                      <a:pt x="51" y="72"/>
                    </a:cubicBezTo>
                    <a:cubicBezTo>
                      <a:pt x="50" y="76"/>
                      <a:pt x="45" y="78"/>
                      <a:pt x="43" y="81"/>
                    </a:cubicBezTo>
                    <a:cubicBezTo>
                      <a:pt x="51" y="81"/>
                      <a:pt x="48" y="75"/>
                      <a:pt x="56" y="74"/>
                    </a:cubicBezTo>
                    <a:cubicBezTo>
                      <a:pt x="58" y="77"/>
                      <a:pt x="49" y="80"/>
                      <a:pt x="56" y="80"/>
                    </a:cubicBezTo>
                    <a:cubicBezTo>
                      <a:pt x="60" y="75"/>
                      <a:pt x="68" y="80"/>
                      <a:pt x="73" y="81"/>
                    </a:cubicBezTo>
                    <a:cubicBezTo>
                      <a:pt x="70" y="73"/>
                      <a:pt x="84" y="80"/>
                      <a:pt x="88" y="75"/>
                    </a:cubicBezTo>
                    <a:cubicBezTo>
                      <a:pt x="81" y="77"/>
                      <a:pt x="75" y="72"/>
                      <a:pt x="80" y="70"/>
                    </a:cubicBezTo>
                    <a:cubicBezTo>
                      <a:pt x="86" y="74"/>
                      <a:pt x="90" y="70"/>
                      <a:pt x="99" y="72"/>
                    </a:cubicBezTo>
                    <a:cubicBezTo>
                      <a:pt x="99" y="74"/>
                      <a:pt x="101" y="74"/>
                      <a:pt x="102" y="75"/>
                    </a:cubicBezTo>
                    <a:cubicBezTo>
                      <a:pt x="91" y="76"/>
                      <a:pt x="94" y="84"/>
                      <a:pt x="100" y="76"/>
                    </a:cubicBezTo>
                    <a:cubicBezTo>
                      <a:pt x="114" y="76"/>
                      <a:pt x="129" y="76"/>
                      <a:pt x="139" y="76"/>
                    </a:cubicBezTo>
                    <a:cubicBezTo>
                      <a:pt x="136" y="76"/>
                      <a:pt x="133" y="75"/>
                      <a:pt x="131" y="74"/>
                    </a:cubicBezTo>
                    <a:cubicBezTo>
                      <a:pt x="145" y="72"/>
                      <a:pt x="143" y="78"/>
                      <a:pt x="145" y="71"/>
                    </a:cubicBezTo>
                    <a:cubicBezTo>
                      <a:pt x="154" y="70"/>
                      <a:pt x="154" y="77"/>
                      <a:pt x="160" y="78"/>
                    </a:cubicBezTo>
                    <a:cubicBezTo>
                      <a:pt x="157" y="73"/>
                      <a:pt x="170" y="76"/>
                      <a:pt x="168" y="72"/>
                    </a:cubicBezTo>
                    <a:cubicBezTo>
                      <a:pt x="163" y="71"/>
                      <a:pt x="154" y="75"/>
                      <a:pt x="156" y="70"/>
                    </a:cubicBezTo>
                    <a:cubicBezTo>
                      <a:pt x="171" y="69"/>
                      <a:pt x="173" y="69"/>
                      <a:pt x="185" y="65"/>
                    </a:cubicBezTo>
                    <a:cubicBezTo>
                      <a:pt x="185" y="68"/>
                      <a:pt x="188" y="68"/>
                      <a:pt x="188" y="71"/>
                    </a:cubicBezTo>
                    <a:cubicBezTo>
                      <a:pt x="181" y="69"/>
                      <a:pt x="172" y="70"/>
                      <a:pt x="171" y="76"/>
                    </a:cubicBezTo>
                    <a:cubicBezTo>
                      <a:pt x="184" y="76"/>
                      <a:pt x="190" y="72"/>
                      <a:pt x="197" y="67"/>
                    </a:cubicBezTo>
                    <a:cubicBezTo>
                      <a:pt x="203" y="71"/>
                      <a:pt x="211" y="67"/>
                      <a:pt x="210" y="64"/>
                    </a:cubicBezTo>
                    <a:cubicBezTo>
                      <a:pt x="217" y="66"/>
                      <a:pt x="214" y="69"/>
                      <a:pt x="212" y="72"/>
                    </a:cubicBezTo>
                    <a:cubicBezTo>
                      <a:pt x="225" y="70"/>
                      <a:pt x="229" y="69"/>
                      <a:pt x="239" y="73"/>
                    </a:cubicBezTo>
                    <a:cubicBezTo>
                      <a:pt x="236" y="73"/>
                      <a:pt x="237" y="76"/>
                      <a:pt x="235" y="77"/>
                    </a:cubicBezTo>
                    <a:cubicBezTo>
                      <a:pt x="244" y="73"/>
                      <a:pt x="245" y="74"/>
                      <a:pt x="253" y="77"/>
                    </a:cubicBezTo>
                    <a:cubicBezTo>
                      <a:pt x="261" y="71"/>
                      <a:pt x="289" y="64"/>
                      <a:pt x="305" y="69"/>
                    </a:cubicBezTo>
                    <a:cubicBezTo>
                      <a:pt x="313" y="62"/>
                      <a:pt x="322" y="63"/>
                      <a:pt x="343" y="59"/>
                    </a:cubicBezTo>
                    <a:cubicBezTo>
                      <a:pt x="345" y="52"/>
                      <a:pt x="329" y="60"/>
                      <a:pt x="328" y="56"/>
                    </a:cubicBezTo>
                    <a:cubicBezTo>
                      <a:pt x="331" y="51"/>
                      <a:pt x="346" y="45"/>
                      <a:pt x="353" y="51"/>
                    </a:cubicBezTo>
                    <a:cubicBezTo>
                      <a:pt x="354" y="54"/>
                      <a:pt x="343" y="51"/>
                      <a:pt x="347" y="56"/>
                    </a:cubicBezTo>
                    <a:cubicBezTo>
                      <a:pt x="372" y="49"/>
                      <a:pt x="341" y="42"/>
                      <a:pt x="329" y="41"/>
                    </a:cubicBezTo>
                    <a:close/>
                    <a:moveTo>
                      <a:pt x="92" y="70"/>
                    </a:moveTo>
                    <a:cubicBezTo>
                      <a:pt x="92" y="69"/>
                      <a:pt x="92" y="67"/>
                      <a:pt x="91" y="66"/>
                    </a:cubicBezTo>
                    <a:cubicBezTo>
                      <a:pt x="98" y="63"/>
                      <a:pt x="97" y="67"/>
                      <a:pt x="101" y="68"/>
                    </a:cubicBezTo>
                    <a:cubicBezTo>
                      <a:pt x="100" y="70"/>
                      <a:pt x="95" y="69"/>
                      <a:pt x="92" y="70"/>
                    </a:cubicBezTo>
                    <a:close/>
                    <a:moveTo>
                      <a:pt x="111" y="74"/>
                    </a:moveTo>
                    <a:cubicBezTo>
                      <a:pt x="118" y="68"/>
                      <a:pt x="127" y="60"/>
                      <a:pt x="139" y="65"/>
                    </a:cubicBezTo>
                    <a:cubicBezTo>
                      <a:pt x="140" y="70"/>
                      <a:pt x="140" y="70"/>
                      <a:pt x="140" y="70"/>
                    </a:cubicBezTo>
                    <a:cubicBezTo>
                      <a:pt x="136" y="72"/>
                      <a:pt x="130" y="67"/>
                      <a:pt x="129" y="72"/>
                    </a:cubicBezTo>
                    <a:cubicBezTo>
                      <a:pt x="121" y="71"/>
                      <a:pt x="131" y="69"/>
                      <a:pt x="131" y="67"/>
                    </a:cubicBezTo>
                    <a:cubicBezTo>
                      <a:pt x="124" y="64"/>
                      <a:pt x="122" y="75"/>
                      <a:pt x="111" y="74"/>
                    </a:cubicBezTo>
                    <a:close/>
                    <a:moveTo>
                      <a:pt x="219" y="60"/>
                    </a:moveTo>
                    <a:cubicBezTo>
                      <a:pt x="224" y="56"/>
                      <a:pt x="243" y="53"/>
                      <a:pt x="246" y="59"/>
                    </a:cubicBezTo>
                    <a:cubicBezTo>
                      <a:pt x="237" y="59"/>
                      <a:pt x="225" y="62"/>
                      <a:pt x="219" y="60"/>
                    </a:cubicBezTo>
                    <a:close/>
                    <a:moveTo>
                      <a:pt x="234" y="69"/>
                    </a:moveTo>
                    <a:cubicBezTo>
                      <a:pt x="236" y="65"/>
                      <a:pt x="246" y="65"/>
                      <a:pt x="254" y="64"/>
                    </a:cubicBezTo>
                    <a:cubicBezTo>
                      <a:pt x="251" y="69"/>
                      <a:pt x="243" y="69"/>
                      <a:pt x="234" y="69"/>
                    </a:cubicBezTo>
                    <a:close/>
                    <a:moveTo>
                      <a:pt x="251" y="58"/>
                    </a:moveTo>
                    <a:cubicBezTo>
                      <a:pt x="254" y="56"/>
                      <a:pt x="258" y="55"/>
                      <a:pt x="264" y="54"/>
                    </a:cubicBezTo>
                    <a:cubicBezTo>
                      <a:pt x="267" y="59"/>
                      <a:pt x="255" y="60"/>
                      <a:pt x="251" y="58"/>
                    </a:cubicBezTo>
                    <a:close/>
                    <a:moveTo>
                      <a:pt x="261" y="69"/>
                    </a:moveTo>
                    <a:cubicBezTo>
                      <a:pt x="260" y="65"/>
                      <a:pt x="264" y="64"/>
                      <a:pt x="270" y="63"/>
                    </a:cubicBezTo>
                    <a:cubicBezTo>
                      <a:pt x="271" y="67"/>
                      <a:pt x="267" y="69"/>
                      <a:pt x="261" y="69"/>
                    </a:cubicBezTo>
                    <a:close/>
                    <a:moveTo>
                      <a:pt x="267" y="57"/>
                    </a:moveTo>
                    <a:cubicBezTo>
                      <a:pt x="270" y="47"/>
                      <a:pt x="296" y="55"/>
                      <a:pt x="292" y="60"/>
                    </a:cubicBezTo>
                    <a:cubicBezTo>
                      <a:pt x="284" y="56"/>
                      <a:pt x="277" y="55"/>
                      <a:pt x="267" y="57"/>
                    </a:cubicBezTo>
                    <a:close/>
                    <a:moveTo>
                      <a:pt x="286" y="49"/>
                    </a:moveTo>
                    <a:cubicBezTo>
                      <a:pt x="283" y="48"/>
                      <a:pt x="296" y="47"/>
                      <a:pt x="304" y="45"/>
                    </a:cubicBezTo>
                    <a:cubicBezTo>
                      <a:pt x="302" y="52"/>
                      <a:pt x="292" y="51"/>
                      <a:pt x="286" y="49"/>
                    </a:cubicBezTo>
                    <a:close/>
                    <a:moveTo>
                      <a:pt x="297" y="64"/>
                    </a:moveTo>
                    <a:cubicBezTo>
                      <a:pt x="294" y="60"/>
                      <a:pt x="303" y="56"/>
                      <a:pt x="296" y="55"/>
                    </a:cubicBezTo>
                    <a:cubicBezTo>
                      <a:pt x="307" y="54"/>
                      <a:pt x="309" y="55"/>
                      <a:pt x="326" y="55"/>
                    </a:cubicBezTo>
                    <a:cubicBezTo>
                      <a:pt x="322" y="61"/>
                      <a:pt x="311" y="63"/>
                      <a:pt x="297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2" name="Freeform 179"/>
              <p:cNvSpPr/>
              <p:nvPr/>
            </p:nvSpPr>
            <p:spPr bwMode="auto">
              <a:xfrm>
                <a:off x="4165" y="1578"/>
                <a:ext cx="14" cy="7"/>
              </a:xfrm>
              <a:custGeom>
                <a:avLst/>
                <a:gdLst>
                  <a:gd name="T0" fmla="*/ 0 w 19"/>
                  <a:gd name="T1" fmla="*/ 11 h 11"/>
                  <a:gd name="T2" fmla="*/ 19 w 19"/>
                  <a:gd name="T3" fmla="*/ 6 h 11"/>
                  <a:gd name="T4" fmla="*/ 0 w 19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0" y="11"/>
                    </a:moveTo>
                    <a:cubicBezTo>
                      <a:pt x="3" y="9"/>
                      <a:pt x="17" y="0"/>
                      <a:pt x="19" y="6"/>
                    </a:cubicBezTo>
                    <a:cubicBezTo>
                      <a:pt x="10" y="7"/>
                      <a:pt x="10" y="8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3" name="Freeform 180"/>
              <p:cNvSpPr/>
              <p:nvPr/>
            </p:nvSpPr>
            <p:spPr bwMode="auto">
              <a:xfrm>
                <a:off x="4117" y="1284"/>
                <a:ext cx="26" cy="7"/>
              </a:xfrm>
              <a:custGeom>
                <a:avLst/>
                <a:gdLst>
                  <a:gd name="T0" fmla="*/ 0 w 38"/>
                  <a:gd name="T1" fmla="*/ 9 h 10"/>
                  <a:gd name="T2" fmla="*/ 31 w 38"/>
                  <a:gd name="T3" fmla="*/ 0 h 10"/>
                  <a:gd name="T4" fmla="*/ 0 w 38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10">
                    <a:moveTo>
                      <a:pt x="0" y="9"/>
                    </a:moveTo>
                    <a:cubicBezTo>
                      <a:pt x="2" y="7"/>
                      <a:pt x="26" y="5"/>
                      <a:pt x="31" y="0"/>
                    </a:cubicBezTo>
                    <a:cubicBezTo>
                      <a:pt x="38" y="4"/>
                      <a:pt x="5" y="10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4" name="Freeform 181"/>
              <p:cNvSpPr/>
              <p:nvPr/>
            </p:nvSpPr>
            <p:spPr bwMode="auto">
              <a:xfrm>
                <a:off x="4278" y="1504"/>
                <a:ext cx="14" cy="5"/>
              </a:xfrm>
              <a:custGeom>
                <a:avLst/>
                <a:gdLst>
                  <a:gd name="T0" fmla="*/ 0 w 21"/>
                  <a:gd name="T1" fmla="*/ 7 h 7"/>
                  <a:gd name="T2" fmla="*/ 13 w 21"/>
                  <a:gd name="T3" fmla="*/ 0 h 7"/>
                  <a:gd name="T4" fmla="*/ 21 w 21"/>
                  <a:gd name="T5" fmla="*/ 6 h 7"/>
                  <a:gd name="T6" fmla="*/ 0 w 21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7">
                    <a:moveTo>
                      <a:pt x="0" y="7"/>
                    </a:moveTo>
                    <a:cubicBezTo>
                      <a:pt x="4" y="5"/>
                      <a:pt x="5" y="1"/>
                      <a:pt x="13" y="0"/>
                    </a:cubicBezTo>
                    <a:cubicBezTo>
                      <a:pt x="13" y="4"/>
                      <a:pt x="20" y="2"/>
                      <a:pt x="21" y="6"/>
                    </a:cubicBezTo>
                    <a:cubicBezTo>
                      <a:pt x="14" y="4"/>
                      <a:pt x="10" y="3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5" name="Freeform 182"/>
              <p:cNvSpPr/>
              <p:nvPr/>
            </p:nvSpPr>
            <p:spPr bwMode="auto">
              <a:xfrm>
                <a:off x="4330" y="1433"/>
                <a:ext cx="16" cy="5"/>
              </a:xfrm>
              <a:custGeom>
                <a:avLst/>
                <a:gdLst>
                  <a:gd name="T0" fmla="*/ 14 w 24"/>
                  <a:gd name="T1" fmla="*/ 6 h 8"/>
                  <a:gd name="T2" fmla="*/ 0 w 24"/>
                  <a:gd name="T3" fmla="*/ 4 h 8"/>
                  <a:gd name="T4" fmla="*/ 11 w 24"/>
                  <a:gd name="T5" fmla="*/ 5 h 8"/>
                  <a:gd name="T6" fmla="*/ 15 w 24"/>
                  <a:gd name="T7" fmla="*/ 0 h 8"/>
                  <a:gd name="T8" fmla="*/ 14 w 24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">
                    <a:moveTo>
                      <a:pt x="14" y="6"/>
                    </a:moveTo>
                    <a:cubicBezTo>
                      <a:pt x="6" y="8"/>
                      <a:pt x="7" y="2"/>
                      <a:pt x="0" y="4"/>
                    </a:cubicBezTo>
                    <a:cubicBezTo>
                      <a:pt x="1" y="1"/>
                      <a:pt x="13" y="0"/>
                      <a:pt x="11" y="5"/>
                    </a:cubicBezTo>
                    <a:cubicBezTo>
                      <a:pt x="14" y="4"/>
                      <a:pt x="15" y="2"/>
                      <a:pt x="15" y="0"/>
                    </a:cubicBezTo>
                    <a:cubicBezTo>
                      <a:pt x="24" y="0"/>
                      <a:pt x="17" y="4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6" name="Freeform 183"/>
              <p:cNvSpPr/>
              <p:nvPr/>
            </p:nvSpPr>
            <p:spPr bwMode="auto">
              <a:xfrm>
                <a:off x="4492" y="1338"/>
                <a:ext cx="29" cy="7"/>
              </a:xfrm>
              <a:custGeom>
                <a:avLst/>
                <a:gdLst>
                  <a:gd name="T0" fmla="*/ 0 w 41"/>
                  <a:gd name="T1" fmla="*/ 10 h 10"/>
                  <a:gd name="T2" fmla="*/ 8 w 41"/>
                  <a:gd name="T3" fmla="*/ 2 h 10"/>
                  <a:gd name="T4" fmla="*/ 0 w 41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10">
                    <a:moveTo>
                      <a:pt x="0" y="10"/>
                    </a:moveTo>
                    <a:cubicBezTo>
                      <a:pt x="0" y="6"/>
                      <a:pt x="4" y="4"/>
                      <a:pt x="8" y="2"/>
                    </a:cubicBezTo>
                    <a:cubicBezTo>
                      <a:pt x="41" y="0"/>
                      <a:pt x="5" y="1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7" name="Freeform 184"/>
              <p:cNvSpPr/>
              <p:nvPr/>
            </p:nvSpPr>
            <p:spPr bwMode="auto">
              <a:xfrm>
                <a:off x="4492" y="1311"/>
                <a:ext cx="17" cy="6"/>
              </a:xfrm>
              <a:custGeom>
                <a:avLst/>
                <a:gdLst>
                  <a:gd name="T0" fmla="*/ 3 w 25"/>
                  <a:gd name="T1" fmla="*/ 6 h 8"/>
                  <a:gd name="T2" fmla="*/ 2 w 25"/>
                  <a:gd name="T3" fmla="*/ 2 h 8"/>
                  <a:gd name="T4" fmla="*/ 25 w 25"/>
                  <a:gd name="T5" fmla="*/ 2 h 8"/>
                  <a:gd name="T6" fmla="*/ 3 w 25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8">
                    <a:moveTo>
                      <a:pt x="3" y="6"/>
                    </a:moveTo>
                    <a:cubicBezTo>
                      <a:pt x="0" y="6"/>
                      <a:pt x="4" y="4"/>
                      <a:pt x="2" y="2"/>
                    </a:cubicBezTo>
                    <a:cubicBezTo>
                      <a:pt x="10" y="2"/>
                      <a:pt x="18" y="2"/>
                      <a:pt x="25" y="2"/>
                    </a:cubicBezTo>
                    <a:cubicBezTo>
                      <a:pt x="21" y="8"/>
                      <a:pt x="8" y="0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8" name="Freeform 185"/>
              <p:cNvSpPr/>
              <p:nvPr/>
            </p:nvSpPr>
            <p:spPr bwMode="auto">
              <a:xfrm>
                <a:off x="4457" y="1127"/>
                <a:ext cx="79" cy="20"/>
              </a:xfrm>
              <a:custGeom>
                <a:avLst/>
                <a:gdLst>
                  <a:gd name="T0" fmla="*/ 49 w 113"/>
                  <a:gd name="T1" fmla="*/ 16 h 28"/>
                  <a:gd name="T2" fmla="*/ 47 w 113"/>
                  <a:gd name="T3" fmla="*/ 21 h 28"/>
                  <a:gd name="T4" fmla="*/ 8 w 113"/>
                  <a:gd name="T5" fmla="*/ 23 h 28"/>
                  <a:gd name="T6" fmla="*/ 22 w 113"/>
                  <a:gd name="T7" fmla="*/ 24 h 28"/>
                  <a:gd name="T8" fmla="*/ 4 w 113"/>
                  <a:gd name="T9" fmla="*/ 28 h 28"/>
                  <a:gd name="T10" fmla="*/ 0 w 113"/>
                  <a:gd name="T11" fmla="*/ 20 h 28"/>
                  <a:gd name="T12" fmla="*/ 41 w 113"/>
                  <a:gd name="T13" fmla="*/ 13 h 28"/>
                  <a:gd name="T14" fmla="*/ 53 w 113"/>
                  <a:gd name="T15" fmla="*/ 15 h 28"/>
                  <a:gd name="T16" fmla="*/ 67 w 113"/>
                  <a:gd name="T17" fmla="*/ 13 h 28"/>
                  <a:gd name="T18" fmla="*/ 68 w 113"/>
                  <a:gd name="T19" fmla="*/ 7 h 28"/>
                  <a:gd name="T20" fmla="*/ 92 w 113"/>
                  <a:gd name="T21" fmla="*/ 7 h 28"/>
                  <a:gd name="T22" fmla="*/ 97 w 113"/>
                  <a:gd name="T23" fmla="*/ 7 h 28"/>
                  <a:gd name="T24" fmla="*/ 102 w 113"/>
                  <a:gd name="T25" fmla="*/ 0 h 28"/>
                  <a:gd name="T26" fmla="*/ 113 w 113"/>
                  <a:gd name="T27" fmla="*/ 4 h 28"/>
                  <a:gd name="T28" fmla="*/ 57 w 113"/>
                  <a:gd name="T29" fmla="*/ 20 h 28"/>
                  <a:gd name="T30" fmla="*/ 49 w 113"/>
                  <a:gd name="T3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" h="28">
                    <a:moveTo>
                      <a:pt x="49" y="16"/>
                    </a:moveTo>
                    <a:cubicBezTo>
                      <a:pt x="46" y="17"/>
                      <a:pt x="47" y="19"/>
                      <a:pt x="47" y="21"/>
                    </a:cubicBezTo>
                    <a:cubicBezTo>
                      <a:pt x="33" y="24"/>
                      <a:pt x="21" y="16"/>
                      <a:pt x="8" y="23"/>
                    </a:cubicBezTo>
                    <a:cubicBezTo>
                      <a:pt x="9" y="26"/>
                      <a:pt x="20" y="21"/>
                      <a:pt x="22" y="24"/>
                    </a:cubicBezTo>
                    <a:cubicBezTo>
                      <a:pt x="17" y="28"/>
                      <a:pt x="13" y="24"/>
                      <a:pt x="4" y="28"/>
                    </a:cubicBezTo>
                    <a:cubicBezTo>
                      <a:pt x="1" y="24"/>
                      <a:pt x="3" y="25"/>
                      <a:pt x="0" y="20"/>
                    </a:cubicBezTo>
                    <a:cubicBezTo>
                      <a:pt x="19" y="15"/>
                      <a:pt x="17" y="18"/>
                      <a:pt x="41" y="13"/>
                    </a:cubicBezTo>
                    <a:cubicBezTo>
                      <a:pt x="35" y="19"/>
                      <a:pt x="54" y="13"/>
                      <a:pt x="53" y="15"/>
                    </a:cubicBezTo>
                    <a:cubicBezTo>
                      <a:pt x="51" y="10"/>
                      <a:pt x="61" y="9"/>
                      <a:pt x="67" y="13"/>
                    </a:cubicBezTo>
                    <a:cubicBezTo>
                      <a:pt x="73" y="10"/>
                      <a:pt x="63" y="9"/>
                      <a:pt x="68" y="7"/>
                    </a:cubicBezTo>
                    <a:cubicBezTo>
                      <a:pt x="77" y="8"/>
                      <a:pt x="94" y="0"/>
                      <a:pt x="92" y="7"/>
                    </a:cubicBezTo>
                    <a:cubicBezTo>
                      <a:pt x="94" y="6"/>
                      <a:pt x="96" y="6"/>
                      <a:pt x="97" y="7"/>
                    </a:cubicBezTo>
                    <a:cubicBezTo>
                      <a:pt x="102" y="5"/>
                      <a:pt x="91" y="2"/>
                      <a:pt x="102" y="0"/>
                    </a:cubicBezTo>
                    <a:cubicBezTo>
                      <a:pt x="96" y="6"/>
                      <a:pt x="109" y="3"/>
                      <a:pt x="113" y="4"/>
                    </a:cubicBezTo>
                    <a:cubicBezTo>
                      <a:pt x="102" y="15"/>
                      <a:pt x="71" y="14"/>
                      <a:pt x="57" y="20"/>
                    </a:cubicBezTo>
                    <a:cubicBezTo>
                      <a:pt x="53" y="20"/>
                      <a:pt x="52" y="17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9" name="Freeform 186"/>
              <p:cNvSpPr/>
              <p:nvPr/>
            </p:nvSpPr>
            <p:spPr bwMode="auto">
              <a:xfrm>
                <a:off x="4482" y="1252"/>
                <a:ext cx="19" cy="4"/>
              </a:xfrm>
              <a:custGeom>
                <a:avLst/>
                <a:gdLst>
                  <a:gd name="T0" fmla="*/ 3 w 28"/>
                  <a:gd name="T1" fmla="*/ 3 h 6"/>
                  <a:gd name="T2" fmla="*/ 28 w 28"/>
                  <a:gd name="T3" fmla="*/ 0 h 6"/>
                  <a:gd name="T4" fmla="*/ 3 w 28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6">
                    <a:moveTo>
                      <a:pt x="3" y="3"/>
                    </a:moveTo>
                    <a:cubicBezTo>
                      <a:pt x="0" y="0"/>
                      <a:pt x="20" y="3"/>
                      <a:pt x="28" y="0"/>
                    </a:cubicBezTo>
                    <a:cubicBezTo>
                      <a:pt x="22" y="6"/>
                      <a:pt x="10" y="2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0" name="Freeform 187"/>
              <p:cNvSpPr/>
              <p:nvPr/>
            </p:nvSpPr>
            <p:spPr bwMode="auto">
              <a:xfrm>
                <a:off x="4519" y="1317"/>
                <a:ext cx="15" cy="4"/>
              </a:xfrm>
              <a:custGeom>
                <a:avLst/>
                <a:gdLst>
                  <a:gd name="T0" fmla="*/ 0 w 22"/>
                  <a:gd name="T1" fmla="*/ 4 h 6"/>
                  <a:gd name="T2" fmla="*/ 20 w 22"/>
                  <a:gd name="T3" fmla="*/ 1 h 6"/>
                  <a:gd name="T4" fmla="*/ 10 w 22"/>
                  <a:gd name="T5" fmla="*/ 6 h 6"/>
                  <a:gd name="T6" fmla="*/ 0 w 22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6">
                    <a:moveTo>
                      <a:pt x="0" y="4"/>
                    </a:moveTo>
                    <a:cubicBezTo>
                      <a:pt x="2" y="0"/>
                      <a:pt x="12" y="4"/>
                      <a:pt x="20" y="1"/>
                    </a:cubicBezTo>
                    <a:cubicBezTo>
                      <a:pt x="22" y="5"/>
                      <a:pt x="8" y="2"/>
                      <a:pt x="10" y="6"/>
                    </a:cubicBezTo>
                    <a:cubicBezTo>
                      <a:pt x="6" y="5"/>
                      <a:pt x="4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1" name="Freeform 188"/>
              <p:cNvSpPr/>
              <p:nvPr/>
            </p:nvSpPr>
            <p:spPr bwMode="auto">
              <a:xfrm>
                <a:off x="4656" y="1336"/>
                <a:ext cx="18" cy="4"/>
              </a:xfrm>
              <a:custGeom>
                <a:avLst/>
                <a:gdLst>
                  <a:gd name="T0" fmla="*/ 0 w 25"/>
                  <a:gd name="T1" fmla="*/ 4 h 5"/>
                  <a:gd name="T2" fmla="*/ 25 w 25"/>
                  <a:gd name="T3" fmla="*/ 0 h 5"/>
                  <a:gd name="T4" fmla="*/ 0 w 25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5">
                    <a:moveTo>
                      <a:pt x="0" y="4"/>
                    </a:moveTo>
                    <a:cubicBezTo>
                      <a:pt x="6" y="1"/>
                      <a:pt x="15" y="0"/>
                      <a:pt x="25" y="0"/>
                    </a:cubicBezTo>
                    <a:cubicBezTo>
                      <a:pt x="19" y="2"/>
                      <a:pt x="8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2" name="Freeform 189"/>
              <p:cNvSpPr/>
              <p:nvPr/>
            </p:nvSpPr>
            <p:spPr bwMode="auto">
              <a:xfrm>
                <a:off x="4704" y="1188"/>
                <a:ext cx="14" cy="4"/>
              </a:xfrm>
              <a:custGeom>
                <a:avLst/>
                <a:gdLst>
                  <a:gd name="T0" fmla="*/ 0 w 20"/>
                  <a:gd name="T1" fmla="*/ 6 h 6"/>
                  <a:gd name="T2" fmla="*/ 20 w 20"/>
                  <a:gd name="T3" fmla="*/ 0 h 6"/>
                  <a:gd name="T4" fmla="*/ 0 w 20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6">
                    <a:moveTo>
                      <a:pt x="0" y="6"/>
                    </a:moveTo>
                    <a:cubicBezTo>
                      <a:pt x="2" y="3"/>
                      <a:pt x="14" y="0"/>
                      <a:pt x="20" y="0"/>
                    </a:cubicBezTo>
                    <a:cubicBezTo>
                      <a:pt x="16" y="3"/>
                      <a:pt x="6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3" name="Freeform 190"/>
              <p:cNvSpPr/>
              <p:nvPr/>
            </p:nvSpPr>
            <p:spPr bwMode="auto">
              <a:xfrm>
                <a:off x="4747" y="1152"/>
                <a:ext cx="14" cy="8"/>
              </a:xfrm>
              <a:custGeom>
                <a:avLst/>
                <a:gdLst>
                  <a:gd name="T0" fmla="*/ 0 w 21"/>
                  <a:gd name="T1" fmla="*/ 8 h 11"/>
                  <a:gd name="T2" fmla="*/ 14 w 21"/>
                  <a:gd name="T3" fmla="*/ 0 h 11"/>
                  <a:gd name="T4" fmla="*/ 0 w 21"/>
                  <a:gd name="T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1">
                    <a:moveTo>
                      <a:pt x="0" y="8"/>
                    </a:moveTo>
                    <a:cubicBezTo>
                      <a:pt x="3" y="5"/>
                      <a:pt x="15" y="6"/>
                      <a:pt x="14" y="0"/>
                    </a:cubicBezTo>
                    <a:cubicBezTo>
                      <a:pt x="21" y="3"/>
                      <a:pt x="4" y="11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4" name="Freeform 191"/>
              <p:cNvSpPr/>
              <p:nvPr/>
            </p:nvSpPr>
            <p:spPr bwMode="auto">
              <a:xfrm>
                <a:off x="4758" y="1086"/>
                <a:ext cx="25" cy="11"/>
              </a:xfrm>
              <a:custGeom>
                <a:avLst/>
                <a:gdLst>
                  <a:gd name="T0" fmla="*/ 19 w 35"/>
                  <a:gd name="T1" fmla="*/ 17 h 17"/>
                  <a:gd name="T2" fmla="*/ 0 w 35"/>
                  <a:gd name="T3" fmla="*/ 14 h 17"/>
                  <a:gd name="T4" fmla="*/ 35 w 35"/>
                  <a:gd name="T5" fmla="*/ 0 h 17"/>
                  <a:gd name="T6" fmla="*/ 22 w 35"/>
                  <a:gd name="T7" fmla="*/ 8 h 17"/>
                  <a:gd name="T8" fmla="*/ 25 w 35"/>
                  <a:gd name="T9" fmla="*/ 14 h 17"/>
                  <a:gd name="T10" fmla="*/ 19 w 35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7">
                    <a:moveTo>
                      <a:pt x="19" y="17"/>
                    </a:moveTo>
                    <a:cubicBezTo>
                      <a:pt x="21" y="11"/>
                      <a:pt x="7" y="10"/>
                      <a:pt x="0" y="14"/>
                    </a:cubicBezTo>
                    <a:cubicBezTo>
                      <a:pt x="2" y="8"/>
                      <a:pt x="25" y="7"/>
                      <a:pt x="35" y="0"/>
                    </a:cubicBezTo>
                    <a:cubicBezTo>
                      <a:pt x="27" y="4"/>
                      <a:pt x="27" y="10"/>
                      <a:pt x="22" y="8"/>
                    </a:cubicBezTo>
                    <a:cubicBezTo>
                      <a:pt x="17" y="9"/>
                      <a:pt x="22" y="15"/>
                      <a:pt x="25" y="14"/>
                    </a:cubicBezTo>
                    <a:cubicBezTo>
                      <a:pt x="25" y="16"/>
                      <a:pt x="19" y="15"/>
                      <a:pt x="1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5" name="Freeform 192"/>
              <p:cNvSpPr/>
              <p:nvPr/>
            </p:nvSpPr>
            <p:spPr bwMode="auto">
              <a:xfrm>
                <a:off x="4895" y="1551"/>
                <a:ext cx="53" cy="12"/>
              </a:xfrm>
              <a:custGeom>
                <a:avLst/>
                <a:gdLst>
                  <a:gd name="T0" fmla="*/ 0 w 76"/>
                  <a:gd name="T1" fmla="*/ 17 h 17"/>
                  <a:gd name="T2" fmla="*/ 33 w 76"/>
                  <a:gd name="T3" fmla="*/ 10 h 17"/>
                  <a:gd name="T4" fmla="*/ 64 w 76"/>
                  <a:gd name="T5" fmla="*/ 0 h 17"/>
                  <a:gd name="T6" fmla="*/ 76 w 76"/>
                  <a:gd name="T7" fmla="*/ 6 h 17"/>
                  <a:gd name="T8" fmla="*/ 30 w 76"/>
                  <a:gd name="T9" fmla="*/ 11 h 17"/>
                  <a:gd name="T10" fmla="*/ 0 w 76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17">
                    <a:moveTo>
                      <a:pt x="0" y="17"/>
                    </a:moveTo>
                    <a:cubicBezTo>
                      <a:pt x="8" y="12"/>
                      <a:pt x="21" y="11"/>
                      <a:pt x="33" y="10"/>
                    </a:cubicBezTo>
                    <a:cubicBezTo>
                      <a:pt x="45" y="8"/>
                      <a:pt x="57" y="6"/>
                      <a:pt x="64" y="0"/>
                    </a:cubicBezTo>
                    <a:cubicBezTo>
                      <a:pt x="66" y="4"/>
                      <a:pt x="75" y="1"/>
                      <a:pt x="76" y="6"/>
                    </a:cubicBezTo>
                    <a:cubicBezTo>
                      <a:pt x="54" y="5"/>
                      <a:pt x="47" y="14"/>
                      <a:pt x="30" y="11"/>
                    </a:cubicBezTo>
                    <a:cubicBezTo>
                      <a:pt x="24" y="17"/>
                      <a:pt x="7" y="16"/>
                      <a:pt x="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6" name="Freeform 193"/>
              <p:cNvSpPr/>
              <p:nvPr/>
            </p:nvSpPr>
            <p:spPr bwMode="auto">
              <a:xfrm>
                <a:off x="4833" y="1165"/>
                <a:ext cx="17" cy="7"/>
              </a:xfrm>
              <a:custGeom>
                <a:avLst/>
                <a:gdLst>
                  <a:gd name="T0" fmla="*/ 7 w 25"/>
                  <a:gd name="T1" fmla="*/ 2 h 9"/>
                  <a:gd name="T2" fmla="*/ 16 w 25"/>
                  <a:gd name="T3" fmla="*/ 2 h 9"/>
                  <a:gd name="T4" fmla="*/ 13 w 25"/>
                  <a:gd name="T5" fmla="*/ 7 h 9"/>
                  <a:gd name="T6" fmla="*/ 1 w 25"/>
                  <a:gd name="T7" fmla="*/ 4 h 9"/>
                  <a:gd name="T8" fmla="*/ 3 w 25"/>
                  <a:gd name="T9" fmla="*/ 5 h 9"/>
                  <a:gd name="T10" fmla="*/ 7 w 25"/>
                  <a:gd name="T11" fmla="*/ 0 h 9"/>
                  <a:gd name="T12" fmla="*/ 7 w 25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">
                    <a:moveTo>
                      <a:pt x="7" y="2"/>
                    </a:moveTo>
                    <a:cubicBezTo>
                      <a:pt x="10" y="6"/>
                      <a:pt x="11" y="3"/>
                      <a:pt x="16" y="2"/>
                    </a:cubicBezTo>
                    <a:cubicBezTo>
                      <a:pt x="25" y="3"/>
                      <a:pt x="7" y="3"/>
                      <a:pt x="13" y="7"/>
                    </a:cubicBezTo>
                    <a:cubicBezTo>
                      <a:pt x="6" y="8"/>
                      <a:pt x="0" y="9"/>
                      <a:pt x="1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5" y="4"/>
                      <a:pt x="6" y="2"/>
                      <a:pt x="7" y="0"/>
                    </a:cubicBezTo>
                    <a:cubicBezTo>
                      <a:pt x="10" y="0"/>
                      <a:pt x="8" y="2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7" name="Freeform 194"/>
              <p:cNvSpPr/>
              <p:nvPr/>
            </p:nvSpPr>
            <p:spPr bwMode="auto">
              <a:xfrm>
                <a:off x="4849" y="1158"/>
                <a:ext cx="44" cy="12"/>
              </a:xfrm>
              <a:custGeom>
                <a:avLst/>
                <a:gdLst>
                  <a:gd name="T0" fmla="*/ 53 w 63"/>
                  <a:gd name="T1" fmla="*/ 1 h 17"/>
                  <a:gd name="T2" fmla="*/ 63 w 63"/>
                  <a:gd name="T3" fmla="*/ 4 h 17"/>
                  <a:gd name="T4" fmla="*/ 45 w 63"/>
                  <a:gd name="T5" fmla="*/ 9 h 17"/>
                  <a:gd name="T6" fmla="*/ 50 w 63"/>
                  <a:gd name="T7" fmla="*/ 10 h 17"/>
                  <a:gd name="T8" fmla="*/ 27 w 63"/>
                  <a:gd name="T9" fmla="*/ 17 h 17"/>
                  <a:gd name="T10" fmla="*/ 0 w 63"/>
                  <a:gd name="T11" fmla="*/ 15 h 17"/>
                  <a:gd name="T12" fmla="*/ 6 w 63"/>
                  <a:gd name="T13" fmla="*/ 8 h 17"/>
                  <a:gd name="T14" fmla="*/ 28 w 63"/>
                  <a:gd name="T15" fmla="*/ 9 h 17"/>
                  <a:gd name="T16" fmla="*/ 53 w 63"/>
                  <a:gd name="T1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17">
                    <a:moveTo>
                      <a:pt x="53" y="1"/>
                    </a:moveTo>
                    <a:cubicBezTo>
                      <a:pt x="57" y="1"/>
                      <a:pt x="63" y="0"/>
                      <a:pt x="63" y="4"/>
                    </a:cubicBezTo>
                    <a:cubicBezTo>
                      <a:pt x="52" y="4"/>
                      <a:pt x="52" y="8"/>
                      <a:pt x="45" y="9"/>
                    </a:cubicBezTo>
                    <a:cubicBezTo>
                      <a:pt x="45" y="11"/>
                      <a:pt x="48" y="10"/>
                      <a:pt x="50" y="10"/>
                    </a:cubicBezTo>
                    <a:cubicBezTo>
                      <a:pt x="45" y="15"/>
                      <a:pt x="36" y="17"/>
                      <a:pt x="27" y="17"/>
                    </a:cubicBezTo>
                    <a:cubicBezTo>
                      <a:pt x="18" y="17"/>
                      <a:pt x="8" y="16"/>
                      <a:pt x="0" y="15"/>
                    </a:cubicBezTo>
                    <a:cubicBezTo>
                      <a:pt x="0" y="12"/>
                      <a:pt x="4" y="10"/>
                      <a:pt x="6" y="8"/>
                    </a:cubicBezTo>
                    <a:cubicBezTo>
                      <a:pt x="7" y="12"/>
                      <a:pt x="17" y="11"/>
                      <a:pt x="28" y="9"/>
                    </a:cubicBezTo>
                    <a:cubicBezTo>
                      <a:pt x="38" y="7"/>
                      <a:pt x="49" y="3"/>
                      <a:pt x="5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8" name="Freeform 195"/>
              <p:cNvSpPr>
                <a:spLocks noEditPoints="1"/>
              </p:cNvSpPr>
              <p:nvPr/>
            </p:nvSpPr>
            <p:spPr bwMode="auto">
              <a:xfrm>
                <a:off x="4867" y="1062"/>
                <a:ext cx="150" cy="35"/>
              </a:xfrm>
              <a:custGeom>
                <a:avLst/>
                <a:gdLst>
                  <a:gd name="T0" fmla="*/ 39 w 217"/>
                  <a:gd name="T1" fmla="*/ 46 h 50"/>
                  <a:gd name="T2" fmla="*/ 52 w 217"/>
                  <a:gd name="T3" fmla="*/ 43 h 50"/>
                  <a:gd name="T4" fmla="*/ 49 w 217"/>
                  <a:gd name="T5" fmla="*/ 49 h 50"/>
                  <a:gd name="T6" fmla="*/ 170 w 217"/>
                  <a:gd name="T7" fmla="*/ 28 h 50"/>
                  <a:gd name="T8" fmla="*/ 205 w 217"/>
                  <a:gd name="T9" fmla="*/ 26 h 50"/>
                  <a:gd name="T10" fmla="*/ 204 w 217"/>
                  <a:gd name="T11" fmla="*/ 19 h 50"/>
                  <a:gd name="T12" fmla="*/ 162 w 217"/>
                  <a:gd name="T13" fmla="*/ 18 h 50"/>
                  <a:gd name="T14" fmla="*/ 173 w 217"/>
                  <a:gd name="T15" fmla="*/ 15 h 50"/>
                  <a:gd name="T16" fmla="*/ 172 w 217"/>
                  <a:gd name="T17" fmla="*/ 9 h 50"/>
                  <a:gd name="T18" fmla="*/ 185 w 217"/>
                  <a:gd name="T19" fmla="*/ 15 h 50"/>
                  <a:gd name="T20" fmla="*/ 198 w 217"/>
                  <a:gd name="T21" fmla="*/ 10 h 50"/>
                  <a:gd name="T22" fmla="*/ 201 w 217"/>
                  <a:gd name="T23" fmla="*/ 14 h 50"/>
                  <a:gd name="T24" fmla="*/ 217 w 217"/>
                  <a:gd name="T25" fmla="*/ 10 h 50"/>
                  <a:gd name="T26" fmla="*/ 195 w 217"/>
                  <a:gd name="T27" fmla="*/ 3 h 50"/>
                  <a:gd name="T28" fmla="*/ 183 w 217"/>
                  <a:gd name="T29" fmla="*/ 6 h 50"/>
                  <a:gd name="T30" fmla="*/ 181 w 217"/>
                  <a:gd name="T31" fmla="*/ 2 h 50"/>
                  <a:gd name="T32" fmla="*/ 165 w 217"/>
                  <a:gd name="T33" fmla="*/ 6 h 50"/>
                  <a:gd name="T34" fmla="*/ 168 w 217"/>
                  <a:gd name="T35" fmla="*/ 10 h 50"/>
                  <a:gd name="T36" fmla="*/ 131 w 217"/>
                  <a:gd name="T37" fmla="*/ 10 h 50"/>
                  <a:gd name="T38" fmla="*/ 113 w 217"/>
                  <a:gd name="T39" fmla="*/ 16 h 50"/>
                  <a:gd name="T40" fmla="*/ 112 w 217"/>
                  <a:gd name="T41" fmla="*/ 22 h 50"/>
                  <a:gd name="T42" fmla="*/ 104 w 217"/>
                  <a:gd name="T43" fmla="*/ 17 h 50"/>
                  <a:gd name="T44" fmla="*/ 110 w 217"/>
                  <a:gd name="T45" fmla="*/ 12 h 50"/>
                  <a:gd name="T46" fmla="*/ 95 w 217"/>
                  <a:gd name="T47" fmla="*/ 17 h 50"/>
                  <a:gd name="T48" fmla="*/ 102 w 217"/>
                  <a:gd name="T49" fmla="*/ 20 h 50"/>
                  <a:gd name="T50" fmla="*/ 89 w 217"/>
                  <a:gd name="T51" fmla="*/ 23 h 50"/>
                  <a:gd name="T52" fmla="*/ 86 w 217"/>
                  <a:gd name="T53" fmla="*/ 34 h 50"/>
                  <a:gd name="T54" fmla="*/ 66 w 217"/>
                  <a:gd name="T55" fmla="*/ 40 h 50"/>
                  <a:gd name="T56" fmla="*/ 50 w 217"/>
                  <a:gd name="T57" fmla="*/ 29 h 50"/>
                  <a:gd name="T58" fmla="*/ 39 w 217"/>
                  <a:gd name="T59" fmla="*/ 32 h 50"/>
                  <a:gd name="T60" fmla="*/ 47 w 217"/>
                  <a:gd name="T61" fmla="*/ 36 h 50"/>
                  <a:gd name="T62" fmla="*/ 13 w 217"/>
                  <a:gd name="T63" fmla="*/ 41 h 50"/>
                  <a:gd name="T64" fmla="*/ 0 w 217"/>
                  <a:gd name="T65" fmla="*/ 47 h 50"/>
                  <a:gd name="T66" fmla="*/ 39 w 217"/>
                  <a:gd name="T67" fmla="*/ 46 h 50"/>
                  <a:gd name="T68" fmla="*/ 127 w 217"/>
                  <a:gd name="T69" fmla="*/ 31 h 50"/>
                  <a:gd name="T70" fmla="*/ 124 w 217"/>
                  <a:gd name="T71" fmla="*/ 27 h 50"/>
                  <a:gd name="T72" fmla="*/ 135 w 217"/>
                  <a:gd name="T73" fmla="*/ 24 h 50"/>
                  <a:gd name="T74" fmla="*/ 127 w 217"/>
                  <a:gd name="T75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7" h="50">
                    <a:moveTo>
                      <a:pt x="39" y="46"/>
                    </a:moveTo>
                    <a:cubicBezTo>
                      <a:pt x="44" y="45"/>
                      <a:pt x="45" y="43"/>
                      <a:pt x="52" y="43"/>
                    </a:cubicBezTo>
                    <a:cubicBezTo>
                      <a:pt x="51" y="45"/>
                      <a:pt x="49" y="47"/>
                      <a:pt x="49" y="49"/>
                    </a:cubicBezTo>
                    <a:cubicBezTo>
                      <a:pt x="82" y="38"/>
                      <a:pt x="136" y="44"/>
                      <a:pt x="170" y="28"/>
                    </a:cubicBezTo>
                    <a:cubicBezTo>
                      <a:pt x="184" y="36"/>
                      <a:pt x="197" y="18"/>
                      <a:pt x="205" y="26"/>
                    </a:cubicBezTo>
                    <a:cubicBezTo>
                      <a:pt x="203" y="22"/>
                      <a:pt x="203" y="24"/>
                      <a:pt x="204" y="19"/>
                    </a:cubicBezTo>
                    <a:cubicBezTo>
                      <a:pt x="189" y="26"/>
                      <a:pt x="164" y="25"/>
                      <a:pt x="162" y="18"/>
                    </a:cubicBezTo>
                    <a:cubicBezTo>
                      <a:pt x="164" y="25"/>
                      <a:pt x="165" y="9"/>
                      <a:pt x="173" y="15"/>
                    </a:cubicBezTo>
                    <a:cubicBezTo>
                      <a:pt x="176" y="11"/>
                      <a:pt x="167" y="10"/>
                      <a:pt x="172" y="9"/>
                    </a:cubicBezTo>
                    <a:cubicBezTo>
                      <a:pt x="177" y="11"/>
                      <a:pt x="181" y="12"/>
                      <a:pt x="185" y="15"/>
                    </a:cubicBezTo>
                    <a:cubicBezTo>
                      <a:pt x="190" y="13"/>
                      <a:pt x="194" y="12"/>
                      <a:pt x="198" y="10"/>
                    </a:cubicBezTo>
                    <a:cubicBezTo>
                      <a:pt x="199" y="11"/>
                      <a:pt x="198" y="14"/>
                      <a:pt x="201" y="14"/>
                    </a:cubicBezTo>
                    <a:cubicBezTo>
                      <a:pt x="198" y="6"/>
                      <a:pt x="212" y="10"/>
                      <a:pt x="217" y="10"/>
                    </a:cubicBezTo>
                    <a:cubicBezTo>
                      <a:pt x="212" y="6"/>
                      <a:pt x="199" y="8"/>
                      <a:pt x="195" y="3"/>
                    </a:cubicBezTo>
                    <a:cubicBezTo>
                      <a:pt x="193" y="8"/>
                      <a:pt x="191" y="4"/>
                      <a:pt x="183" y="6"/>
                    </a:cubicBezTo>
                    <a:cubicBezTo>
                      <a:pt x="183" y="4"/>
                      <a:pt x="183" y="2"/>
                      <a:pt x="181" y="2"/>
                    </a:cubicBezTo>
                    <a:cubicBezTo>
                      <a:pt x="179" y="4"/>
                      <a:pt x="170" y="0"/>
                      <a:pt x="165" y="6"/>
                    </a:cubicBezTo>
                    <a:cubicBezTo>
                      <a:pt x="170" y="6"/>
                      <a:pt x="170" y="7"/>
                      <a:pt x="168" y="10"/>
                    </a:cubicBezTo>
                    <a:cubicBezTo>
                      <a:pt x="156" y="9"/>
                      <a:pt x="144" y="15"/>
                      <a:pt x="131" y="10"/>
                    </a:cubicBezTo>
                    <a:cubicBezTo>
                      <a:pt x="131" y="18"/>
                      <a:pt x="122" y="16"/>
                      <a:pt x="113" y="16"/>
                    </a:cubicBezTo>
                    <a:cubicBezTo>
                      <a:pt x="113" y="18"/>
                      <a:pt x="115" y="21"/>
                      <a:pt x="112" y="22"/>
                    </a:cubicBezTo>
                    <a:cubicBezTo>
                      <a:pt x="107" y="22"/>
                      <a:pt x="106" y="18"/>
                      <a:pt x="104" y="17"/>
                    </a:cubicBezTo>
                    <a:cubicBezTo>
                      <a:pt x="108" y="17"/>
                      <a:pt x="117" y="12"/>
                      <a:pt x="110" y="12"/>
                    </a:cubicBezTo>
                    <a:cubicBezTo>
                      <a:pt x="110" y="16"/>
                      <a:pt x="94" y="13"/>
                      <a:pt x="95" y="17"/>
                    </a:cubicBezTo>
                    <a:cubicBezTo>
                      <a:pt x="100" y="16"/>
                      <a:pt x="102" y="17"/>
                      <a:pt x="102" y="20"/>
                    </a:cubicBezTo>
                    <a:cubicBezTo>
                      <a:pt x="96" y="17"/>
                      <a:pt x="98" y="24"/>
                      <a:pt x="89" y="23"/>
                    </a:cubicBezTo>
                    <a:cubicBezTo>
                      <a:pt x="88" y="27"/>
                      <a:pt x="89" y="31"/>
                      <a:pt x="86" y="34"/>
                    </a:cubicBezTo>
                    <a:cubicBezTo>
                      <a:pt x="79" y="27"/>
                      <a:pt x="73" y="38"/>
                      <a:pt x="66" y="40"/>
                    </a:cubicBezTo>
                    <a:cubicBezTo>
                      <a:pt x="59" y="37"/>
                      <a:pt x="53" y="34"/>
                      <a:pt x="50" y="29"/>
                    </a:cubicBezTo>
                    <a:cubicBezTo>
                      <a:pt x="43" y="31"/>
                      <a:pt x="41" y="30"/>
                      <a:pt x="39" y="32"/>
                    </a:cubicBezTo>
                    <a:cubicBezTo>
                      <a:pt x="44" y="31"/>
                      <a:pt x="44" y="35"/>
                      <a:pt x="47" y="36"/>
                    </a:cubicBezTo>
                    <a:cubicBezTo>
                      <a:pt x="33" y="41"/>
                      <a:pt x="28" y="41"/>
                      <a:pt x="13" y="41"/>
                    </a:cubicBezTo>
                    <a:cubicBezTo>
                      <a:pt x="10" y="45"/>
                      <a:pt x="6" y="48"/>
                      <a:pt x="0" y="47"/>
                    </a:cubicBezTo>
                    <a:cubicBezTo>
                      <a:pt x="7" y="50"/>
                      <a:pt x="32" y="39"/>
                      <a:pt x="39" y="46"/>
                    </a:cubicBezTo>
                    <a:close/>
                    <a:moveTo>
                      <a:pt x="127" y="31"/>
                    </a:moveTo>
                    <a:cubicBezTo>
                      <a:pt x="124" y="31"/>
                      <a:pt x="125" y="29"/>
                      <a:pt x="124" y="27"/>
                    </a:cubicBezTo>
                    <a:cubicBezTo>
                      <a:pt x="126" y="26"/>
                      <a:pt x="130" y="24"/>
                      <a:pt x="135" y="24"/>
                    </a:cubicBezTo>
                    <a:cubicBezTo>
                      <a:pt x="140" y="30"/>
                      <a:pt x="123" y="26"/>
                      <a:pt x="1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9" name="Freeform 196"/>
              <p:cNvSpPr/>
              <p:nvPr/>
            </p:nvSpPr>
            <p:spPr bwMode="auto">
              <a:xfrm>
                <a:off x="4951" y="1548"/>
                <a:ext cx="14" cy="6"/>
              </a:xfrm>
              <a:custGeom>
                <a:avLst/>
                <a:gdLst>
                  <a:gd name="T0" fmla="*/ 4 w 21"/>
                  <a:gd name="T1" fmla="*/ 3 h 9"/>
                  <a:gd name="T2" fmla="*/ 21 w 21"/>
                  <a:gd name="T3" fmla="*/ 2 h 9"/>
                  <a:gd name="T4" fmla="*/ 2 w 21"/>
                  <a:gd name="T5" fmla="*/ 9 h 9"/>
                  <a:gd name="T6" fmla="*/ 4 w 21"/>
                  <a:gd name="T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9">
                    <a:moveTo>
                      <a:pt x="4" y="3"/>
                    </a:moveTo>
                    <a:cubicBezTo>
                      <a:pt x="0" y="0"/>
                      <a:pt x="14" y="4"/>
                      <a:pt x="21" y="2"/>
                    </a:cubicBezTo>
                    <a:cubicBezTo>
                      <a:pt x="19" y="6"/>
                      <a:pt x="10" y="7"/>
                      <a:pt x="2" y="9"/>
                    </a:cubicBezTo>
                    <a:cubicBezTo>
                      <a:pt x="5" y="7"/>
                      <a:pt x="12" y="3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0" name="Freeform 197"/>
              <p:cNvSpPr/>
              <p:nvPr/>
            </p:nvSpPr>
            <p:spPr bwMode="auto">
              <a:xfrm>
                <a:off x="4919" y="1154"/>
                <a:ext cx="17" cy="7"/>
              </a:xfrm>
              <a:custGeom>
                <a:avLst/>
                <a:gdLst>
                  <a:gd name="T0" fmla="*/ 18 w 24"/>
                  <a:gd name="T1" fmla="*/ 5 h 10"/>
                  <a:gd name="T2" fmla="*/ 10 w 24"/>
                  <a:gd name="T3" fmla="*/ 9 h 10"/>
                  <a:gd name="T4" fmla="*/ 0 w 24"/>
                  <a:gd name="T5" fmla="*/ 4 h 10"/>
                  <a:gd name="T6" fmla="*/ 4 w 24"/>
                  <a:gd name="T7" fmla="*/ 0 h 10"/>
                  <a:gd name="T8" fmla="*/ 24 w 24"/>
                  <a:gd name="T9" fmla="*/ 9 h 10"/>
                  <a:gd name="T10" fmla="*/ 18 w 24"/>
                  <a:gd name="T1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0">
                    <a:moveTo>
                      <a:pt x="18" y="5"/>
                    </a:moveTo>
                    <a:cubicBezTo>
                      <a:pt x="14" y="6"/>
                      <a:pt x="16" y="10"/>
                      <a:pt x="10" y="9"/>
                    </a:cubicBezTo>
                    <a:cubicBezTo>
                      <a:pt x="7" y="7"/>
                      <a:pt x="5" y="4"/>
                      <a:pt x="0" y="4"/>
                    </a:cubicBezTo>
                    <a:cubicBezTo>
                      <a:pt x="0" y="2"/>
                      <a:pt x="4" y="2"/>
                      <a:pt x="4" y="0"/>
                    </a:cubicBezTo>
                    <a:cubicBezTo>
                      <a:pt x="9" y="7"/>
                      <a:pt x="20" y="0"/>
                      <a:pt x="24" y="9"/>
                    </a:cubicBezTo>
                    <a:cubicBezTo>
                      <a:pt x="21" y="9"/>
                      <a:pt x="19" y="8"/>
                      <a:pt x="1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1" name="Freeform 198"/>
              <p:cNvSpPr/>
              <p:nvPr/>
            </p:nvSpPr>
            <p:spPr bwMode="auto">
              <a:xfrm>
                <a:off x="4935" y="1154"/>
                <a:ext cx="14" cy="5"/>
              </a:xfrm>
              <a:custGeom>
                <a:avLst/>
                <a:gdLst>
                  <a:gd name="T0" fmla="*/ 2 w 19"/>
                  <a:gd name="T1" fmla="*/ 4 h 8"/>
                  <a:gd name="T2" fmla="*/ 7 w 19"/>
                  <a:gd name="T3" fmla="*/ 4 h 8"/>
                  <a:gd name="T4" fmla="*/ 13 w 19"/>
                  <a:gd name="T5" fmla="*/ 1 h 8"/>
                  <a:gd name="T6" fmla="*/ 7 w 19"/>
                  <a:gd name="T7" fmla="*/ 8 h 8"/>
                  <a:gd name="T8" fmla="*/ 2 w 19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2" y="4"/>
                    </a:moveTo>
                    <a:cubicBezTo>
                      <a:pt x="0" y="0"/>
                      <a:pt x="6" y="2"/>
                      <a:pt x="7" y="4"/>
                    </a:cubicBezTo>
                    <a:cubicBezTo>
                      <a:pt x="10" y="3"/>
                      <a:pt x="13" y="3"/>
                      <a:pt x="13" y="1"/>
                    </a:cubicBezTo>
                    <a:cubicBezTo>
                      <a:pt x="19" y="2"/>
                      <a:pt x="11" y="7"/>
                      <a:pt x="7" y="8"/>
                    </a:cubicBezTo>
                    <a:cubicBezTo>
                      <a:pt x="8" y="5"/>
                      <a:pt x="6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2" name="Freeform 199"/>
              <p:cNvSpPr/>
              <p:nvPr/>
            </p:nvSpPr>
            <p:spPr bwMode="auto">
              <a:xfrm>
                <a:off x="4999" y="1554"/>
                <a:ext cx="21" cy="11"/>
              </a:xfrm>
              <a:custGeom>
                <a:avLst/>
                <a:gdLst>
                  <a:gd name="T0" fmla="*/ 5 w 30"/>
                  <a:gd name="T1" fmla="*/ 8 h 15"/>
                  <a:gd name="T2" fmla="*/ 4 w 30"/>
                  <a:gd name="T3" fmla="*/ 6 h 15"/>
                  <a:gd name="T4" fmla="*/ 30 w 30"/>
                  <a:gd name="T5" fmla="*/ 0 h 15"/>
                  <a:gd name="T6" fmla="*/ 0 w 30"/>
                  <a:gd name="T7" fmla="*/ 7 h 15"/>
                  <a:gd name="T8" fmla="*/ 5 w 30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5">
                    <a:moveTo>
                      <a:pt x="5" y="8"/>
                    </a:moveTo>
                    <a:cubicBezTo>
                      <a:pt x="7" y="7"/>
                      <a:pt x="6" y="6"/>
                      <a:pt x="4" y="6"/>
                    </a:cubicBezTo>
                    <a:cubicBezTo>
                      <a:pt x="9" y="2"/>
                      <a:pt x="25" y="3"/>
                      <a:pt x="30" y="0"/>
                    </a:cubicBezTo>
                    <a:cubicBezTo>
                      <a:pt x="30" y="0"/>
                      <a:pt x="2" y="15"/>
                      <a:pt x="0" y="7"/>
                    </a:cubicBezTo>
                    <a:cubicBezTo>
                      <a:pt x="3" y="6"/>
                      <a:pt x="4" y="6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3" name="Freeform 200"/>
              <p:cNvSpPr/>
              <p:nvPr/>
            </p:nvSpPr>
            <p:spPr bwMode="auto">
              <a:xfrm>
                <a:off x="5009" y="1554"/>
                <a:ext cx="55" cy="13"/>
              </a:xfrm>
              <a:custGeom>
                <a:avLst/>
                <a:gdLst>
                  <a:gd name="T0" fmla="*/ 21 w 79"/>
                  <a:gd name="T1" fmla="*/ 7 h 20"/>
                  <a:gd name="T2" fmla="*/ 40 w 79"/>
                  <a:gd name="T3" fmla="*/ 13 h 20"/>
                  <a:gd name="T4" fmla="*/ 79 w 79"/>
                  <a:gd name="T5" fmla="*/ 5 h 20"/>
                  <a:gd name="T6" fmla="*/ 24 w 79"/>
                  <a:gd name="T7" fmla="*/ 11 h 20"/>
                  <a:gd name="T8" fmla="*/ 0 w 79"/>
                  <a:gd name="T9" fmla="*/ 13 h 20"/>
                  <a:gd name="T10" fmla="*/ 63 w 79"/>
                  <a:gd name="T11" fmla="*/ 0 h 20"/>
                  <a:gd name="T12" fmla="*/ 21 w 79"/>
                  <a:gd name="T13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20">
                    <a:moveTo>
                      <a:pt x="21" y="7"/>
                    </a:moveTo>
                    <a:cubicBezTo>
                      <a:pt x="19" y="11"/>
                      <a:pt x="34" y="11"/>
                      <a:pt x="40" y="13"/>
                    </a:cubicBezTo>
                    <a:cubicBezTo>
                      <a:pt x="39" y="9"/>
                      <a:pt x="63" y="8"/>
                      <a:pt x="79" y="5"/>
                    </a:cubicBezTo>
                    <a:cubicBezTo>
                      <a:pt x="72" y="11"/>
                      <a:pt x="31" y="20"/>
                      <a:pt x="24" y="11"/>
                    </a:cubicBezTo>
                    <a:cubicBezTo>
                      <a:pt x="12" y="12"/>
                      <a:pt x="11" y="13"/>
                      <a:pt x="0" y="13"/>
                    </a:cubicBezTo>
                    <a:cubicBezTo>
                      <a:pt x="14" y="6"/>
                      <a:pt x="48" y="2"/>
                      <a:pt x="63" y="0"/>
                    </a:cubicBezTo>
                    <a:cubicBezTo>
                      <a:pt x="60" y="5"/>
                      <a:pt x="32" y="5"/>
                      <a:pt x="2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4" name="Freeform 201"/>
              <p:cNvSpPr/>
              <p:nvPr/>
            </p:nvSpPr>
            <p:spPr bwMode="auto">
              <a:xfrm>
                <a:off x="4993" y="1141"/>
                <a:ext cx="37" cy="8"/>
              </a:xfrm>
              <a:custGeom>
                <a:avLst/>
                <a:gdLst>
                  <a:gd name="T0" fmla="*/ 10 w 54"/>
                  <a:gd name="T1" fmla="*/ 10 h 12"/>
                  <a:gd name="T2" fmla="*/ 9 w 54"/>
                  <a:gd name="T3" fmla="*/ 4 h 12"/>
                  <a:gd name="T4" fmla="*/ 20 w 54"/>
                  <a:gd name="T5" fmla="*/ 3 h 12"/>
                  <a:gd name="T6" fmla="*/ 23 w 54"/>
                  <a:gd name="T7" fmla="*/ 8 h 12"/>
                  <a:gd name="T8" fmla="*/ 34 w 54"/>
                  <a:gd name="T9" fmla="*/ 1 h 12"/>
                  <a:gd name="T10" fmla="*/ 30 w 54"/>
                  <a:gd name="T11" fmla="*/ 6 h 12"/>
                  <a:gd name="T12" fmla="*/ 54 w 54"/>
                  <a:gd name="T13" fmla="*/ 3 h 12"/>
                  <a:gd name="T14" fmla="*/ 41 w 54"/>
                  <a:gd name="T15" fmla="*/ 4 h 12"/>
                  <a:gd name="T16" fmla="*/ 35 w 54"/>
                  <a:gd name="T17" fmla="*/ 12 h 12"/>
                  <a:gd name="T18" fmla="*/ 26 w 54"/>
                  <a:gd name="T19" fmla="*/ 12 h 12"/>
                  <a:gd name="T20" fmla="*/ 32 w 54"/>
                  <a:gd name="T21" fmla="*/ 10 h 12"/>
                  <a:gd name="T22" fmla="*/ 10 w 54"/>
                  <a:gd name="T2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12">
                    <a:moveTo>
                      <a:pt x="10" y="10"/>
                    </a:moveTo>
                    <a:cubicBezTo>
                      <a:pt x="0" y="9"/>
                      <a:pt x="10" y="8"/>
                      <a:pt x="9" y="4"/>
                    </a:cubicBezTo>
                    <a:cubicBezTo>
                      <a:pt x="12" y="4"/>
                      <a:pt x="16" y="3"/>
                      <a:pt x="20" y="3"/>
                    </a:cubicBezTo>
                    <a:cubicBezTo>
                      <a:pt x="16" y="6"/>
                      <a:pt x="21" y="5"/>
                      <a:pt x="23" y="8"/>
                    </a:cubicBezTo>
                    <a:cubicBezTo>
                      <a:pt x="30" y="7"/>
                      <a:pt x="23" y="0"/>
                      <a:pt x="34" y="1"/>
                    </a:cubicBezTo>
                    <a:cubicBezTo>
                      <a:pt x="35" y="4"/>
                      <a:pt x="30" y="4"/>
                      <a:pt x="30" y="6"/>
                    </a:cubicBezTo>
                    <a:cubicBezTo>
                      <a:pt x="37" y="2"/>
                      <a:pt x="46" y="0"/>
                      <a:pt x="54" y="3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9" y="7"/>
                      <a:pt x="36" y="9"/>
                      <a:pt x="35" y="12"/>
                    </a:cubicBezTo>
                    <a:cubicBezTo>
                      <a:pt x="33" y="12"/>
                      <a:pt x="30" y="12"/>
                      <a:pt x="26" y="12"/>
                    </a:cubicBezTo>
                    <a:cubicBezTo>
                      <a:pt x="26" y="10"/>
                      <a:pt x="30" y="10"/>
                      <a:pt x="32" y="10"/>
                    </a:cubicBezTo>
                    <a:cubicBezTo>
                      <a:pt x="28" y="10"/>
                      <a:pt x="11" y="5"/>
                      <a:pt x="1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5" name="Freeform 202"/>
              <p:cNvSpPr/>
              <p:nvPr/>
            </p:nvSpPr>
            <p:spPr bwMode="auto">
              <a:xfrm>
                <a:off x="5066" y="1547"/>
                <a:ext cx="11" cy="9"/>
              </a:xfrm>
              <a:custGeom>
                <a:avLst/>
                <a:gdLst>
                  <a:gd name="T0" fmla="*/ 5 w 16"/>
                  <a:gd name="T1" fmla="*/ 7 h 13"/>
                  <a:gd name="T2" fmla="*/ 14 w 16"/>
                  <a:gd name="T3" fmla="*/ 10 h 13"/>
                  <a:gd name="T4" fmla="*/ 5 w 16"/>
                  <a:gd name="T5" fmla="*/ 13 h 13"/>
                  <a:gd name="T6" fmla="*/ 0 w 16"/>
                  <a:gd name="T7" fmla="*/ 9 h 13"/>
                  <a:gd name="T8" fmla="*/ 13 w 16"/>
                  <a:gd name="T9" fmla="*/ 0 h 13"/>
                  <a:gd name="T10" fmla="*/ 5 w 16"/>
                  <a:gd name="T1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3">
                    <a:moveTo>
                      <a:pt x="5" y="7"/>
                    </a:moveTo>
                    <a:cubicBezTo>
                      <a:pt x="7" y="9"/>
                      <a:pt x="11" y="9"/>
                      <a:pt x="14" y="10"/>
                    </a:cubicBezTo>
                    <a:cubicBezTo>
                      <a:pt x="14" y="12"/>
                      <a:pt x="9" y="12"/>
                      <a:pt x="5" y="13"/>
                    </a:cubicBezTo>
                    <a:cubicBezTo>
                      <a:pt x="8" y="10"/>
                      <a:pt x="6" y="8"/>
                      <a:pt x="0" y="9"/>
                    </a:cubicBezTo>
                    <a:cubicBezTo>
                      <a:pt x="5" y="6"/>
                      <a:pt x="4" y="1"/>
                      <a:pt x="13" y="0"/>
                    </a:cubicBezTo>
                    <a:cubicBezTo>
                      <a:pt x="16" y="5"/>
                      <a:pt x="7" y="5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6" name="Freeform 203"/>
              <p:cNvSpPr/>
              <p:nvPr/>
            </p:nvSpPr>
            <p:spPr bwMode="auto">
              <a:xfrm>
                <a:off x="5086" y="1538"/>
                <a:ext cx="12" cy="4"/>
              </a:xfrm>
              <a:custGeom>
                <a:avLst/>
                <a:gdLst>
                  <a:gd name="T0" fmla="*/ 0 w 17"/>
                  <a:gd name="T1" fmla="*/ 4 h 6"/>
                  <a:gd name="T2" fmla="*/ 17 w 17"/>
                  <a:gd name="T3" fmla="*/ 1 h 6"/>
                  <a:gd name="T4" fmla="*/ 0 w 17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">
                    <a:moveTo>
                      <a:pt x="0" y="4"/>
                    </a:moveTo>
                    <a:cubicBezTo>
                      <a:pt x="5" y="0"/>
                      <a:pt x="13" y="4"/>
                      <a:pt x="17" y="1"/>
                    </a:cubicBezTo>
                    <a:cubicBezTo>
                      <a:pt x="16" y="6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7" name="Freeform 204"/>
              <p:cNvSpPr/>
              <p:nvPr/>
            </p:nvSpPr>
            <p:spPr bwMode="auto">
              <a:xfrm>
                <a:off x="5037" y="1138"/>
                <a:ext cx="18" cy="7"/>
              </a:xfrm>
              <a:custGeom>
                <a:avLst/>
                <a:gdLst>
                  <a:gd name="T0" fmla="*/ 0 w 26"/>
                  <a:gd name="T1" fmla="*/ 5 h 11"/>
                  <a:gd name="T2" fmla="*/ 10 w 26"/>
                  <a:gd name="T3" fmla="*/ 7 h 11"/>
                  <a:gd name="T4" fmla="*/ 11 w 26"/>
                  <a:gd name="T5" fmla="*/ 1 h 11"/>
                  <a:gd name="T6" fmla="*/ 20 w 26"/>
                  <a:gd name="T7" fmla="*/ 0 h 11"/>
                  <a:gd name="T8" fmla="*/ 26 w 26"/>
                  <a:gd name="T9" fmla="*/ 6 h 11"/>
                  <a:gd name="T10" fmla="*/ 0 w 26"/>
                  <a:gd name="T11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1">
                    <a:moveTo>
                      <a:pt x="0" y="5"/>
                    </a:moveTo>
                    <a:cubicBezTo>
                      <a:pt x="5" y="4"/>
                      <a:pt x="9" y="5"/>
                      <a:pt x="10" y="7"/>
                    </a:cubicBezTo>
                    <a:cubicBezTo>
                      <a:pt x="16" y="5"/>
                      <a:pt x="12" y="5"/>
                      <a:pt x="11" y="1"/>
                    </a:cubicBezTo>
                    <a:cubicBezTo>
                      <a:pt x="14" y="1"/>
                      <a:pt x="17" y="0"/>
                      <a:pt x="20" y="0"/>
                    </a:cubicBezTo>
                    <a:cubicBezTo>
                      <a:pt x="9" y="6"/>
                      <a:pt x="25" y="2"/>
                      <a:pt x="26" y="6"/>
                    </a:cubicBezTo>
                    <a:cubicBezTo>
                      <a:pt x="16" y="5"/>
                      <a:pt x="6" y="11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8" name="Freeform 206"/>
            <p:cNvSpPr/>
            <p:nvPr/>
          </p:nvSpPr>
          <p:spPr bwMode="auto">
            <a:xfrm>
              <a:off x="8039100" y="1801813"/>
              <a:ext cx="25400" cy="7938"/>
            </a:xfrm>
            <a:custGeom>
              <a:avLst/>
              <a:gdLst>
                <a:gd name="T0" fmla="*/ 18 w 24"/>
                <a:gd name="T1" fmla="*/ 2 h 7"/>
                <a:gd name="T2" fmla="*/ 0 w 24"/>
                <a:gd name="T3" fmla="*/ 4 h 7"/>
                <a:gd name="T4" fmla="*/ 4 w 24"/>
                <a:gd name="T5" fmla="*/ 0 h 7"/>
                <a:gd name="T6" fmla="*/ 18 w 24"/>
                <a:gd name="T7" fmla="*/ 7 h 7"/>
                <a:gd name="T8" fmla="*/ 18 w 24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">
                  <a:moveTo>
                    <a:pt x="18" y="2"/>
                  </a:moveTo>
                  <a:cubicBezTo>
                    <a:pt x="9" y="2"/>
                    <a:pt x="4" y="6"/>
                    <a:pt x="0" y="4"/>
                  </a:cubicBezTo>
                  <a:cubicBezTo>
                    <a:pt x="0" y="3"/>
                    <a:pt x="3" y="2"/>
                    <a:pt x="4" y="0"/>
                  </a:cubicBezTo>
                  <a:cubicBezTo>
                    <a:pt x="9" y="1"/>
                    <a:pt x="24" y="0"/>
                    <a:pt x="18" y="7"/>
                  </a:cubicBezTo>
                  <a:cubicBezTo>
                    <a:pt x="15" y="6"/>
                    <a:pt x="19" y="5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9" name="Freeform 207"/>
            <p:cNvSpPr/>
            <p:nvPr/>
          </p:nvSpPr>
          <p:spPr bwMode="auto">
            <a:xfrm>
              <a:off x="8086725" y="2057400"/>
              <a:ext cx="31750" cy="9525"/>
            </a:xfrm>
            <a:custGeom>
              <a:avLst/>
              <a:gdLst>
                <a:gd name="T0" fmla="*/ 26 w 28"/>
                <a:gd name="T1" fmla="*/ 0 h 9"/>
                <a:gd name="T2" fmla="*/ 11 w 28"/>
                <a:gd name="T3" fmla="*/ 5 h 9"/>
                <a:gd name="T4" fmla="*/ 26 w 28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9">
                  <a:moveTo>
                    <a:pt x="26" y="0"/>
                  </a:moveTo>
                  <a:cubicBezTo>
                    <a:pt x="28" y="4"/>
                    <a:pt x="0" y="9"/>
                    <a:pt x="11" y="5"/>
                  </a:cubicBezTo>
                  <a:cubicBezTo>
                    <a:pt x="18" y="4"/>
                    <a:pt x="1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" name="Freeform 208"/>
            <p:cNvSpPr/>
            <p:nvPr/>
          </p:nvSpPr>
          <p:spPr bwMode="auto">
            <a:xfrm>
              <a:off x="8116888" y="2058988"/>
              <a:ext cx="23812" cy="6350"/>
            </a:xfrm>
            <a:custGeom>
              <a:avLst/>
              <a:gdLst>
                <a:gd name="T0" fmla="*/ 0 w 22"/>
                <a:gd name="T1" fmla="*/ 5 h 6"/>
                <a:gd name="T2" fmla="*/ 22 w 22"/>
                <a:gd name="T3" fmla="*/ 2 h 6"/>
                <a:gd name="T4" fmla="*/ 0 w 22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6">
                  <a:moveTo>
                    <a:pt x="0" y="5"/>
                  </a:moveTo>
                  <a:cubicBezTo>
                    <a:pt x="4" y="0"/>
                    <a:pt x="16" y="3"/>
                    <a:pt x="22" y="2"/>
                  </a:cubicBezTo>
                  <a:cubicBezTo>
                    <a:pt x="19" y="6"/>
                    <a:pt x="9" y="2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Freeform 209"/>
            <p:cNvSpPr/>
            <p:nvPr/>
          </p:nvSpPr>
          <p:spPr bwMode="auto">
            <a:xfrm>
              <a:off x="8124825" y="1800225"/>
              <a:ext cx="36512" cy="12700"/>
            </a:xfrm>
            <a:custGeom>
              <a:avLst/>
              <a:gdLst>
                <a:gd name="T0" fmla="*/ 7 w 33"/>
                <a:gd name="T1" fmla="*/ 11 h 11"/>
                <a:gd name="T2" fmla="*/ 0 w 33"/>
                <a:gd name="T3" fmla="*/ 6 h 11"/>
                <a:gd name="T4" fmla="*/ 33 w 33"/>
                <a:gd name="T5" fmla="*/ 0 h 11"/>
                <a:gd name="T6" fmla="*/ 30 w 33"/>
                <a:gd name="T7" fmla="*/ 8 h 11"/>
                <a:gd name="T8" fmla="*/ 23 w 33"/>
                <a:gd name="T9" fmla="*/ 9 h 11"/>
                <a:gd name="T10" fmla="*/ 30 w 33"/>
                <a:gd name="T11" fmla="*/ 7 h 11"/>
                <a:gd name="T12" fmla="*/ 7 w 3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">
                  <a:moveTo>
                    <a:pt x="7" y="11"/>
                  </a:moveTo>
                  <a:cubicBezTo>
                    <a:pt x="5" y="9"/>
                    <a:pt x="0" y="10"/>
                    <a:pt x="0" y="6"/>
                  </a:cubicBezTo>
                  <a:cubicBezTo>
                    <a:pt x="16" y="3"/>
                    <a:pt x="22" y="4"/>
                    <a:pt x="33" y="0"/>
                  </a:cubicBezTo>
                  <a:cubicBezTo>
                    <a:pt x="29" y="4"/>
                    <a:pt x="32" y="4"/>
                    <a:pt x="30" y="8"/>
                  </a:cubicBezTo>
                  <a:cubicBezTo>
                    <a:pt x="28" y="8"/>
                    <a:pt x="25" y="9"/>
                    <a:pt x="23" y="9"/>
                  </a:cubicBezTo>
                  <a:cubicBezTo>
                    <a:pt x="23" y="7"/>
                    <a:pt x="27" y="7"/>
                    <a:pt x="30" y="7"/>
                  </a:cubicBezTo>
                  <a:cubicBezTo>
                    <a:pt x="27" y="2"/>
                    <a:pt x="7" y="6"/>
                    <a:pt x="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Freeform 210"/>
            <p:cNvSpPr/>
            <p:nvPr/>
          </p:nvSpPr>
          <p:spPr bwMode="auto">
            <a:xfrm>
              <a:off x="8166100" y="1758950"/>
              <a:ext cx="30162" cy="4763"/>
            </a:xfrm>
            <a:custGeom>
              <a:avLst/>
              <a:gdLst>
                <a:gd name="T0" fmla="*/ 0 w 27"/>
                <a:gd name="T1" fmla="*/ 3 h 4"/>
                <a:gd name="T2" fmla="*/ 27 w 27"/>
                <a:gd name="T3" fmla="*/ 0 h 4"/>
                <a:gd name="T4" fmla="*/ 0 w 27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4">
                  <a:moveTo>
                    <a:pt x="0" y="3"/>
                  </a:moveTo>
                  <a:cubicBezTo>
                    <a:pt x="7" y="0"/>
                    <a:pt x="15" y="3"/>
                    <a:pt x="27" y="0"/>
                  </a:cubicBezTo>
                  <a:cubicBezTo>
                    <a:pt x="20" y="4"/>
                    <a:pt x="9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3" name="Freeform 211"/>
            <p:cNvSpPr/>
            <p:nvPr/>
          </p:nvSpPr>
          <p:spPr bwMode="auto">
            <a:xfrm>
              <a:off x="8172450" y="1681163"/>
              <a:ext cx="17462" cy="14288"/>
            </a:xfrm>
            <a:custGeom>
              <a:avLst/>
              <a:gdLst>
                <a:gd name="T0" fmla="*/ 12 w 17"/>
                <a:gd name="T1" fmla="*/ 11 h 13"/>
                <a:gd name="T2" fmla="*/ 0 w 17"/>
                <a:gd name="T3" fmla="*/ 10 h 13"/>
                <a:gd name="T4" fmla="*/ 10 w 17"/>
                <a:gd name="T5" fmla="*/ 0 h 13"/>
                <a:gd name="T6" fmla="*/ 12 w 17"/>
                <a:gd name="T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2" y="11"/>
                  </a:moveTo>
                  <a:cubicBezTo>
                    <a:pt x="5" y="13"/>
                    <a:pt x="8" y="7"/>
                    <a:pt x="0" y="10"/>
                  </a:cubicBezTo>
                  <a:cubicBezTo>
                    <a:pt x="2" y="6"/>
                    <a:pt x="10" y="5"/>
                    <a:pt x="10" y="0"/>
                  </a:cubicBezTo>
                  <a:cubicBezTo>
                    <a:pt x="17" y="4"/>
                    <a:pt x="0" y="7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4" name="Freeform 212"/>
            <p:cNvSpPr/>
            <p:nvPr/>
          </p:nvSpPr>
          <p:spPr bwMode="auto">
            <a:xfrm>
              <a:off x="8193088" y="1770063"/>
              <a:ext cx="36512" cy="7938"/>
            </a:xfrm>
            <a:custGeom>
              <a:avLst/>
              <a:gdLst>
                <a:gd name="T0" fmla="*/ 1 w 32"/>
                <a:gd name="T1" fmla="*/ 1 h 8"/>
                <a:gd name="T2" fmla="*/ 22 w 32"/>
                <a:gd name="T3" fmla="*/ 3 h 8"/>
                <a:gd name="T4" fmla="*/ 22 w 32"/>
                <a:gd name="T5" fmla="*/ 0 h 8"/>
                <a:gd name="T6" fmla="*/ 1 w 32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8">
                  <a:moveTo>
                    <a:pt x="1" y="1"/>
                  </a:moveTo>
                  <a:cubicBezTo>
                    <a:pt x="6" y="4"/>
                    <a:pt x="16" y="2"/>
                    <a:pt x="22" y="3"/>
                  </a:cubicBezTo>
                  <a:cubicBezTo>
                    <a:pt x="22" y="2"/>
                    <a:pt x="22" y="1"/>
                    <a:pt x="22" y="0"/>
                  </a:cubicBezTo>
                  <a:cubicBezTo>
                    <a:pt x="32" y="4"/>
                    <a:pt x="0" y="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5" name="Freeform 213"/>
            <p:cNvSpPr/>
            <p:nvPr/>
          </p:nvSpPr>
          <p:spPr bwMode="auto">
            <a:xfrm>
              <a:off x="8226425" y="1704975"/>
              <a:ext cx="26987" cy="11113"/>
            </a:xfrm>
            <a:custGeom>
              <a:avLst/>
              <a:gdLst>
                <a:gd name="T0" fmla="*/ 2 w 25"/>
                <a:gd name="T1" fmla="*/ 6 h 10"/>
                <a:gd name="T2" fmla="*/ 3 w 25"/>
                <a:gd name="T3" fmla="*/ 0 h 10"/>
                <a:gd name="T4" fmla="*/ 17 w 25"/>
                <a:gd name="T5" fmla="*/ 4 h 10"/>
                <a:gd name="T6" fmla="*/ 14 w 25"/>
                <a:gd name="T7" fmla="*/ 9 h 10"/>
                <a:gd name="T8" fmla="*/ 2 w 25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">
                  <a:moveTo>
                    <a:pt x="2" y="6"/>
                  </a:moveTo>
                  <a:cubicBezTo>
                    <a:pt x="0" y="3"/>
                    <a:pt x="3" y="2"/>
                    <a:pt x="3" y="0"/>
                  </a:cubicBezTo>
                  <a:cubicBezTo>
                    <a:pt x="8" y="1"/>
                    <a:pt x="9" y="10"/>
                    <a:pt x="17" y="4"/>
                  </a:cubicBezTo>
                  <a:cubicBezTo>
                    <a:pt x="25" y="5"/>
                    <a:pt x="13" y="7"/>
                    <a:pt x="14" y="9"/>
                  </a:cubicBezTo>
                  <a:cubicBezTo>
                    <a:pt x="10" y="8"/>
                    <a:pt x="8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6" name="Freeform 214"/>
            <p:cNvSpPr/>
            <p:nvPr/>
          </p:nvSpPr>
          <p:spPr bwMode="auto">
            <a:xfrm>
              <a:off x="8240713" y="1763713"/>
              <a:ext cx="52387" cy="25400"/>
            </a:xfrm>
            <a:custGeom>
              <a:avLst/>
              <a:gdLst>
                <a:gd name="T0" fmla="*/ 0 w 48"/>
                <a:gd name="T1" fmla="*/ 6 h 23"/>
                <a:gd name="T2" fmla="*/ 21 w 48"/>
                <a:gd name="T3" fmla="*/ 5 h 23"/>
                <a:gd name="T4" fmla="*/ 19 w 48"/>
                <a:gd name="T5" fmla="*/ 10 h 23"/>
                <a:gd name="T6" fmla="*/ 33 w 48"/>
                <a:gd name="T7" fmla="*/ 12 h 23"/>
                <a:gd name="T8" fmla="*/ 37 w 48"/>
                <a:gd name="T9" fmla="*/ 9 h 23"/>
                <a:gd name="T10" fmla="*/ 47 w 48"/>
                <a:gd name="T11" fmla="*/ 14 h 23"/>
                <a:gd name="T12" fmla="*/ 25 w 48"/>
                <a:gd name="T13" fmla="*/ 16 h 23"/>
                <a:gd name="T14" fmla="*/ 24 w 48"/>
                <a:gd name="T15" fmla="*/ 12 h 23"/>
                <a:gd name="T16" fmla="*/ 13 w 48"/>
                <a:gd name="T17" fmla="*/ 12 h 23"/>
                <a:gd name="T18" fmla="*/ 11 w 48"/>
                <a:gd name="T19" fmla="*/ 19 h 23"/>
                <a:gd name="T20" fmla="*/ 18 w 48"/>
                <a:gd name="T21" fmla="*/ 23 h 23"/>
                <a:gd name="T22" fmla="*/ 4 w 48"/>
                <a:gd name="T23" fmla="*/ 20 h 23"/>
                <a:gd name="T24" fmla="*/ 5 w 48"/>
                <a:gd name="T25" fmla="*/ 10 h 23"/>
                <a:gd name="T26" fmla="*/ 17 w 48"/>
                <a:gd name="T27" fmla="*/ 8 h 23"/>
                <a:gd name="T28" fmla="*/ 0 w 48"/>
                <a:gd name="T2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3">
                  <a:moveTo>
                    <a:pt x="0" y="6"/>
                  </a:moveTo>
                  <a:cubicBezTo>
                    <a:pt x="3" y="0"/>
                    <a:pt x="15" y="5"/>
                    <a:pt x="21" y="5"/>
                  </a:cubicBezTo>
                  <a:cubicBezTo>
                    <a:pt x="20" y="6"/>
                    <a:pt x="19" y="8"/>
                    <a:pt x="19" y="10"/>
                  </a:cubicBezTo>
                  <a:cubicBezTo>
                    <a:pt x="28" y="5"/>
                    <a:pt x="26" y="12"/>
                    <a:pt x="33" y="12"/>
                  </a:cubicBezTo>
                  <a:cubicBezTo>
                    <a:pt x="36" y="12"/>
                    <a:pt x="34" y="9"/>
                    <a:pt x="37" y="9"/>
                  </a:cubicBezTo>
                  <a:cubicBezTo>
                    <a:pt x="44" y="8"/>
                    <a:pt x="48" y="9"/>
                    <a:pt x="47" y="14"/>
                  </a:cubicBezTo>
                  <a:cubicBezTo>
                    <a:pt x="35" y="13"/>
                    <a:pt x="37" y="13"/>
                    <a:pt x="25" y="16"/>
                  </a:cubicBezTo>
                  <a:cubicBezTo>
                    <a:pt x="24" y="15"/>
                    <a:pt x="24" y="13"/>
                    <a:pt x="24" y="12"/>
                  </a:cubicBezTo>
                  <a:cubicBezTo>
                    <a:pt x="19" y="13"/>
                    <a:pt x="15" y="13"/>
                    <a:pt x="13" y="12"/>
                  </a:cubicBezTo>
                  <a:cubicBezTo>
                    <a:pt x="14" y="15"/>
                    <a:pt x="16" y="17"/>
                    <a:pt x="11" y="19"/>
                  </a:cubicBezTo>
                  <a:cubicBezTo>
                    <a:pt x="11" y="23"/>
                    <a:pt x="21" y="17"/>
                    <a:pt x="18" y="23"/>
                  </a:cubicBezTo>
                  <a:cubicBezTo>
                    <a:pt x="14" y="22"/>
                    <a:pt x="9" y="21"/>
                    <a:pt x="4" y="20"/>
                  </a:cubicBezTo>
                  <a:cubicBezTo>
                    <a:pt x="14" y="17"/>
                    <a:pt x="8" y="15"/>
                    <a:pt x="5" y="10"/>
                  </a:cubicBezTo>
                  <a:cubicBezTo>
                    <a:pt x="10" y="12"/>
                    <a:pt x="11" y="9"/>
                    <a:pt x="17" y="8"/>
                  </a:cubicBezTo>
                  <a:cubicBezTo>
                    <a:pt x="17" y="3"/>
                    <a:pt x="8" y="5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7" name="Freeform 215"/>
            <p:cNvSpPr/>
            <p:nvPr/>
          </p:nvSpPr>
          <p:spPr bwMode="auto">
            <a:xfrm>
              <a:off x="8240713" y="1703388"/>
              <a:ext cx="20637" cy="4763"/>
            </a:xfrm>
            <a:custGeom>
              <a:avLst/>
              <a:gdLst>
                <a:gd name="T0" fmla="*/ 0 w 19"/>
                <a:gd name="T1" fmla="*/ 0 h 5"/>
                <a:gd name="T2" fmla="*/ 14 w 19"/>
                <a:gd name="T3" fmla="*/ 0 h 5"/>
                <a:gd name="T4" fmla="*/ 19 w 19"/>
                <a:gd name="T5" fmla="*/ 4 h 5"/>
                <a:gd name="T6" fmla="*/ 0 w 1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5">
                  <a:moveTo>
                    <a:pt x="0" y="0"/>
                  </a:moveTo>
                  <a:cubicBezTo>
                    <a:pt x="7" y="1"/>
                    <a:pt x="8" y="2"/>
                    <a:pt x="14" y="0"/>
                  </a:cubicBezTo>
                  <a:cubicBezTo>
                    <a:pt x="14" y="2"/>
                    <a:pt x="16" y="3"/>
                    <a:pt x="19" y="4"/>
                  </a:cubicBezTo>
                  <a:cubicBezTo>
                    <a:pt x="19" y="4"/>
                    <a:pt x="1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8" name="Freeform 216"/>
            <p:cNvSpPr/>
            <p:nvPr/>
          </p:nvSpPr>
          <p:spPr bwMode="auto">
            <a:xfrm>
              <a:off x="8288338" y="1765300"/>
              <a:ext cx="23812" cy="19050"/>
            </a:xfrm>
            <a:custGeom>
              <a:avLst/>
              <a:gdLst>
                <a:gd name="T0" fmla="*/ 0 w 21"/>
                <a:gd name="T1" fmla="*/ 6 h 17"/>
                <a:gd name="T2" fmla="*/ 14 w 21"/>
                <a:gd name="T3" fmla="*/ 10 h 17"/>
                <a:gd name="T4" fmla="*/ 21 w 21"/>
                <a:gd name="T5" fmla="*/ 6 h 17"/>
                <a:gd name="T6" fmla="*/ 0 w 21"/>
                <a:gd name="T7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7">
                  <a:moveTo>
                    <a:pt x="0" y="6"/>
                  </a:moveTo>
                  <a:cubicBezTo>
                    <a:pt x="6" y="0"/>
                    <a:pt x="12" y="7"/>
                    <a:pt x="14" y="10"/>
                  </a:cubicBezTo>
                  <a:cubicBezTo>
                    <a:pt x="16" y="9"/>
                    <a:pt x="16" y="6"/>
                    <a:pt x="21" y="6"/>
                  </a:cubicBezTo>
                  <a:cubicBezTo>
                    <a:pt x="17" y="17"/>
                    <a:pt x="8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9" name="Freeform 217"/>
            <p:cNvSpPr/>
            <p:nvPr/>
          </p:nvSpPr>
          <p:spPr bwMode="auto">
            <a:xfrm>
              <a:off x="8521700" y="2465388"/>
              <a:ext cx="31750" cy="4763"/>
            </a:xfrm>
            <a:custGeom>
              <a:avLst/>
              <a:gdLst>
                <a:gd name="T0" fmla="*/ 0 w 29"/>
                <a:gd name="T1" fmla="*/ 2 h 4"/>
                <a:gd name="T2" fmla="*/ 29 w 29"/>
                <a:gd name="T3" fmla="*/ 1 h 4"/>
                <a:gd name="T4" fmla="*/ 0 w 29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4">
                  <a:moveTo>
                    <a:pt x="0" y="2"/>
                  </a:moveTo>
                  <a:cubicBezTo>
                    <a:pt x="4" y="0"/>
                    <a:pt x="20" y="1"/>
                    <a:pt x="29" y="1"/>
                  </a:cubicBezTo>
                  <a:cubicBezTo>
                    <a:pt x="23" y="4"/>
                    <a:pt x="8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0" name="Freeform 218"/>
            <p:cNvSpPr/>
            <p:nvPr/>
          </p:nvSpPr>
          <p:spPr bwMode="auto">
            <a:xfrm>
              <a:off x="8491538" y="2079625"/>
              <a:ext cx="25400" cy="11113"/>
            </a:xfrm>
            <a:custGeom>
              <a:avLst/>
              <a:gdLst>
                <a:gd name="T0" fmla="*/ 19 w 22"/>
                <a:gd name="T1" fmla="*/ 6 h 10"/>
                <a:gd name="T2" fmla="*/ 14 w 22"/>
                <a:gd name="T3" fmla="*/ 8 h 10"/>
                <a:gd name="T4" fmla="*/ 11 w 22"/>
                <a:gd name="T5" fmla="*/ 1 h 10"/>
                <a:gd name="T6" fmla="*/ 18 w 22"/>
                <a:gd name="T7" fmla="*/ 2 h 10"/>
                <a:gd name="T8" fmla="*/ 19 w 22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">
                  <a:moveTo>
                    <a:pt x="19" y="6"/>
                  </a:moveTo>
                  <a:cubicBezTo>
                    <a:pt x="14" y="6"/>
                    <a:pt x="11" y="8"/>
                    <a:pt x="14" y="8"/>
                  </a:cubicBezTo>
                  <a:cubicBezTo>
                    <a:pt x="3" y="10"/>
                    <a:pt x="0" y="6"/>
                    <a:pt x="11" y="1"/>
                  </a:cubicBezTo>
                  <a:cubicBezTo>
                    <a:pt x="14" y="0"/>
                    <a:pt x="17" y="7"/>
                    <a:pt x="18" y="2"/>
                  </a:cubicBezTo>
                  <a:cubicBezTo>
                    <a:pt x="22" y="2"/>
                    <a:pt x="17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1" name="Freeform 219"/>
            <p:cNvSpPr/>
            <p:nvPr/>
          </p:nvSpPr>
          <p:spPr bwMode="auto">
            <a:xfrm>
              <a:off x="8596313" y="2073275"/>
              <a:ext cx="14287" cy="7938"/>
            </a:xfrm>
            <a:custGeom>
              <a:avLst/>
              <a:gdLst>
                <a:gd name="T0" fmla="*/ 0 w 13"/>
                <a:gd name="T1" fmla="*/ 5 h 8"/>
                <a:gd name="T2" fmla="*/ 3 w 13"/>
                <a:gd name="T3" fmla="*/ 5 h 8"/>
                <a:gd name="T4" fmla="*/ 13 w 13"/>
                <a:gd name="T5" fmla="*/ 1 h 8"/>
                <a:gd name="T6" fmla="*/ 0 w 13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8">
                  <a:moveTo>
                    <a:pt x="0" y="5"/>
                  </a:moveTo>
                  <a:cubicBezTo>
                    <a:pt x="1" y="3"/>
                    <a:pt x="2" y="4"/>
                    <a:pt x="3" y="5"/>
                  </a:cubicBezTo>
                  <a:cubicBezTo>
                    <a:pt x="5" y="3"/>
                    <a:pt x="6" y="0"/>
                    <a:pt x="13" y="1"/>
                  </a:cubicBezTo>
                  <a:cubicBezTo>
                    <a:pt x="13" y="4"/>
                    <a:pt x="5" y="8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2" name="Freeform 220"/>
            <p:cNvSpPr/>
            <p:nvPr/>
          </p:nvSpPr>
          <p:spPr bwMode="auto">
            <a:xfrm>
              <a:off x="8651875" y="2446338"/>
              <a:ext cx="23812" cy="6350"/>
            </a:xfrm>
            <a:custGeom>
              <a:avLst/>
              <a:gdLst>
                <a:gd name="T0" fmla="*/ 0 w 22"/>
                <a:gd name="T1" fmla="*/ 5 h 6"/>
                <a:gd name="T2" fmla="*/ 22 w 22"/>
                <a:gd name="T3" fmla="*/ 3 h 6"/>
                <a:gd name="T4" fmla="*/ 0 w 22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6">
                  <a:moveTo>
                    <a:pt x="0" y="5"/>
                  </a:moveTo>
                  <a:cubicBezTo>
                    <a:pt x="6" y="0"/>
                    <a:pt x="14" y="3"/>
                    <a:pt x="22" y="3"/>
                  </a:cubicBezTo>
                  <a:cubicBezTo>
                    <a:pt x="20" y="6"/>
                    <a:pt x="9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3" name="Freeform 221"/>
            <p:cNvSpPr/>
            <p:nvPr/>
          </p:nvSpPr>
          <p:spPr bwMode="auto">
            <a:xfrm>
              <a:off x="8915400" y="2430463"/>
              <a:ext cx="19050" cy="7938"/>
            </a:xfrm>
            <a:custGeom>
              <a:avLst/>
              <a:gdLst>
                <a:gd name="T0" fmla="*/ 7 w 18"/>
                <a:gd name="T1" fmla="*/ 8 h 8"/>
                <a:gd name="T2" fmla="*/ 2 w 18"/>
                <a:gd name="T3" fmla="*/ 8 h 8"/>
                <a:gd name="T4" fmla="*/ 0 w 18"/>
                <a:gd name="T5" fmla="*/ 7 h 8"/>
                <a:gd name="T6" fmla="*/ 17 w 18"/>
                <a:gd name="T7" fmla="*/ 0 h 8"/>
                <a:gd name="T8" fmla="*/ 7 w 1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7" y="8"/>
                  </a:moveTo>
                  <a:cubicBezTo>
                    <a:pt x="5" y="8"/>
                    <a:pt x="4" y="8"/>
                    <a:pt x="2" y="8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6" y="5"/>
                    <a:pt x="9" y="1"/>
                    <a:pt x="17" y="0"/>
                  </a:cubicBezTo>
                  <a:cubicBezTo>
                    <a:pt x="18" y="4"/>
                    <a:pt x="8" y="1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4" name="Freeform 222"/>
            <p:cNvSpPr>
              <a:spLocks noEditPoints="1"/>
            </p:cNvSpPr>
            <p:nvPr/>
          </p:nvSpPr>
          <p:spPr bwMode="auto">
            <a:xfrm>
              <a:off x="8928100" y="2420938"/>
              <a:ext cx="177800" cy="26988"/>
            </a:xfrm>
            <a:custGeom>
              <a:avLst/>
              <a:gdLst>
                <a:gd name="T0" fmla="*/ 78 w 161"/>
                <a:gd name="T1" fmla="*/ 2 h 25"/>
                <a:gd name="T2" fmla="*/ 67 w 161"/>
                <a:gd name="T3" fmla="*/ 6 h 25"/>
                <a:gd name="T4" fmla="*/ 14 w 161"/>
                <a:gd name="T5" fmla="*/ 8 h 25"/>
                <a:gd name="T6" fmla="*/ 39 w 161"/>
                <a:gd name="T7" fmla="*/ 12 h 25"/>
                <a:gd name="T8" fmla="*/ 6 w 161"/>
                <a:gd name="T9" fmla="*/ 15 h 25"/>
                <a:gd name="T10" fmla="*/ 6 w 161"/>
                <a:gd name="T11" fmla="*/ 19 h 25"/>
                <a:gd name="T12" fmla="*/ 20 w 161"/>
                <a:gd name="T13" fmla="*/ 21 h 25"/>
                <a:gd name="T14" fmla="*/ 0 w 161"/>
                <a:gd name="T15" fmla="*/ 25 h 25"/>
                <a:gd name="T16" fmla="*/ 155 w 161"/>
                <a:gd name="T17" fmla="*/ 11 h 25"/>
                <a:gd name="T18" fmla="*/ 141 w 161"/>
                <a:gd name="T19" fmla="*/ 8 h 25"/>
                <a:gd name="T20" fmla="*/ 145 w 161"/>
                <a:gd name="T21" fmla="*/ 6 h 25"/>
                <a:gd name="T22" fmla="*/ 141 w 161"/>
                <a:gd name="T23" fmla="*/ 5 h 25"/>
                <a:gd name="T24" fmla="*/ 156 w 161"/>
                <a:gd name="T25" fmla="*/ 0 h 25"/>
                <a:gd name="T26" fmla="*/ 136 w 161"/>
                <a:gd name="T27" fmla="*/ 1 h 25"/>
                <a:gd name="T28" fmla="*/ 132 w 161"/>
                <a:gd name="T29" fmla="*/ 10 h 25"/>
                <a:gd name="T30" fmla="*/ 88 w 161"/>
                <a:gd name="T31" fmla="*/ 10 h 25"/>
                <a:gd name="T32" fmla="*/ 125 w 161"/>
                <a:gd name="T33" fmla="*/ 1 h 25"/>
                <a:gd name="T34" fmla="*/ 87 w 161"/>
                <a:gd name="T35" fmla="*/ 2 h 25"/>
                <a:gd name="T36" fmla="*/ 81 w 161"/>
                <a:gd name="T37" fmla="*/ 6 h 25"/>
                <a:gd name="T38" fmla="*/ 78 w 161"/>
                <a:gd name="T39" fmla="*/ 2 h 25"/>
                <a:gd name="T40" fmla="*/ 41 w 161"/>
                <a:gd name="T41" fmla="*/ 11 h 25"/>
                <a:gd name="T42" fmla="*/ 54 w 161"/>
                <a:gd name="T43" fmla="*/ 7 h 25"/>
                <a:gd name="T44" fmla="*/ 41 w 161"/>
                <a:gd name="T45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" h="25">
                  <a:moveTo>
                    <a:pt x="78" y="2"/>
                  </a:moveTo>
                  <a:cubicBezTo>
                    <a:pt x="74" y="6"/>
                    <a:pt x="56" y="1"/>
                    <a:pt x="67" y="6"/>
                  </a:cubicBezTo>
                  <a:cubicBezTo>
                    <a:pt x="48" y="3"/>
                    <a:pt x="32" y="3"/>
                    <a:pt x="14" y="8"/>
                  </a:cubicBezTo>
                  <a:cubicBezTo>
                    <a:pt x="29" y="7"/>
                    <a:pt x="30" y="10"/>
                    <a:pt x="39" y="12"/>
                  </a:cubicBezTo>
                  <a:cubicBezTo>
                    <a:pt x="24" y="17"/>
                    <a:pt x="15" y="7"/>
                    <a:pt x="6" y="15"/>
                  </a:cubicBezTo>
                  <a:cubicBezTo>
                    <a:pt x="9" y="15"/>
                    <a:pt x="8" y="18"/>
                    <a:pt x="6" y="19"/>
                  </a:cubicBezTo>
                  <a:cubicBezTo>
                    <a:pt x="12" y="18"/>
                    <a:pt x="19" y="17"/>
                    <a:pt x="20" y="21"/>
                  </a:cubicBezTo>
                  <a:cubicBezTo>
                    <a:pt x="18" y="23"/>
                    <a:pt x="1" y="19"/>
                    <a:pt x="0" y="25"/>
                  </a:cubicBezTo>
                  <a:cubicBezTo>
                    <a:pt x="56" y="18"/>
                    <a:pt x="100" y="16"/>
                    <a:pt x="155" y="11"/>
                  </a:cubicBezTo>
                  <a:cubicBezTo>
                    <a:pt x="151" y="10"/>
                    <a:pt x="144" y="10"/>
                    <a:pt x="141" y="8"/>
                  </a:cubicBezTo>
                  <a:cubicBezTo>
                    <a:pt x="143" y="8"/>
                    <a:pt x="145" y="8"/>
                    <a:pt x="145" y="6"/>
                  </a:cubicBezTo>
                  <a:cubicBezTo>
                    <a:pt x="144" y="6"/>
                    <a:pt x="141" y="7"/>
                    <a:pt x="141" y="5"/>
                  </a:cubicBezTo>
                  <a:cubicBezTo>
                    <a:pt x="149" y="6"/>
                    <a:pt x="161" y="2"/>
                    <a:pt x="156" y="0"/>
                  </a:cubicBezTo>
                  <a:cubicBezTo>
                    <a:pt x="152" y="5"/>
                    <a:pt x="142" y="2"/>
                    <a:pt x="136" y="1"/>
                  </a:cubicBezTo>
                  <a:cubicBezTo>
                    <a:pt x="131" y="5"/>
                    <a:pt x="141" y="8"/>
                    <a:pt x="132" y="10"/>
                  </a:cubicBezTo>
                  <a:cubicBezTo>
                    <a:pt x="118" y="7"/>
                    <a:pt x="96" y="18"/>
                    <a:pt x="88" y="10"/>
                  </a:cubicBezTo>
                  <a:cubicBezTo>
                    <a:pt x="95" y="6"/>
                    <a:pt x="120" y="12"/>
                    <a:pt x="125" y="1"/>
                  </a:cubicBezTo>
                  <a:cubicBezTo>
                    <a:pt x="112" y="2"/>
                    <a:pt x="97" y="7"/>
                    <a:pt x="87" y="2"/>
                  </a:cubicBezTo>
                  <a:cubicBezTo>
                    <a:pt x="85" y="3"/>
                    <a:pt x="83" y="5"/>
                    <a:pt x="81" y="6"/>
                  </a:cubicBezTo>
                  <a:cubicBezTo>
                    <a:pt x="72" y="5"/>
                    <a:pt x="82" y="4"/>
                    <a:pt x="78" y="2"/>
                  </a:cubicBezTo>
                  <a:close/>
                  <a:moveTo>
                    <a:pt x="41" y="11"/>
                  </a:moveTo>
                  <a:cubicBezTo>
                    <a:pt x="40" y="7"/>
                    <a:pt x="50" y="5"/>
                    <a:pt x="54" y="7"/>
                  </a:cubicBezTo>
                  <a:cubicBezTo>
                    <a:pt x="52" y="10"/>
                    <a:pt x="47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5" name="Freeform 223"/>
            <p:cNvSpPr/>
            <p:nvPr/>
          </p:nvSpPr>
          <p:spPr bwMode="auto">
            <a:xfrm>
              <a:off x="8929688" y="2366963"/>
              <a:ext cx="15875" cy="7938"/>
            </a:xfrm>
            <a:custGeom>
              <a:avLst/>
              <a:gdLst>
                <a:gd name="T0" fmla="*/ 0 w 14"/>
                <a:gd name="T1" fmla="*/ 3 h 7"/>
                <a:gd name="T2" fmla="*/ 14 w 14"/>
                <a:gd name="T3" fmla="*/ 1 h 7"/>
                <a:gd name="T4" fmla="*/ 14 w 14"/>
                <a:gd name="T5" fmla="*/ 4 h 7"/>
                <a:gd name="T6" fmla="*/ 0 w 14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0" y="3"/>
                  </a:moveTo>
                  <a:cubicBezTo>
                    <a:pt x="0" y="0"/>
                    <a:pt x="10" y="2"/>
                    <a:pt x="14" y="1"/>
                  </a:cubicBezTo>
                  <a:cubicBezTo>
                    <a:pt x="12" y="2"/>
                    <a:pt x="11" y="3"/>
                    <a:pt x="14" y="4"/>
                  </a:cubicBezTo>
                  <a:cubicBezTo>
                    <a:pt x="13" y="7"/>
                    <a:pt x="5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6" name="Freeform 224"/>
            <p:cNvSpPr/>
            <p:nvPr/>
          </p:nvSpPr>
          <p:spPr bwMode="auto">
            <a:xfrm>
              <a:off x="9091613" y="2376488"/>
              <a:ext cx="30162" cy="11113"/>
            </a:xfrm>
            <a:custGeom>
              <a:avLst/>
              <a:gdLst>
                <a:gd name="T0" fmla="*/ 0 w 28"/>
                <a:gd name="T1" fmla="*/ 9 h 9"/>
                <a:gd name="T2" fmla="*/ 28 w 28"/>
                <a:gd name="T3" fmla="*/ 3 h 9"/>
                <a:gd name="T4" fmla="*/ 0 w 28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9">
                  <a:moveTo>
                    <a:pt x="0" y="9"/>
                  </a:moveTo>
                  <a:cubicBezTo>
                    <a:pt x="7" y="6"/>
                    <a:pt x="19" y="0"/>
                    <a:pt x="28" y="3"/>
                  </a:cubicBezTo>
                  <a:cubicBezTo>
                    <a:pt x="22" y="6"/>
                    <a:pt x="9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7" name="Freeform 225"/>
            <p:cNvSpPr/>
            <p:nvPr/>
          </p:nvSpPr>
          <p:spPr bwMode="auto">
            <a:xfrm>
              <a:off x="9105900" y="2379663"/>
              <a:ext cx="22225" cy="14288"/>
            </a:xfrm>
            <a:custGeom>
              <a:avLst/>
              <a:gdLst>
                <a:gd name="T0" fmla="*/ 3 w 20"/>
                <a:gd name="T1" fmla="*/ 13 h 13"/>
                <a:gd name="T2" fmla="*/ 1 w 20"/>
                <a:gd name="T3" fmla="*/ 7 h 13"/>
                <a:gd name="T4" fmla="*/ 19 w 20"/>
                <a:gd name="T5" fmla="*/ 9 h 13"/>
                <a:gd name="T6" fmla="*/ 3 w 2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3">
                  <a:moveTo>
                    <a:pt x="3" y="13"/>
                  </a:moveTo>
                  <a:cubicBezTo>
                    <a:pt x="0" y="13"/>
                    <a:pt x="1" y="9"/>
                    <a:pt x="1" y="7"/>
                  </a:cubicBezTo>
                  <a:cubicBezTo>
                    <a:pt x="7" y="7"/>
                    <a:pt x="20" y="0"/>
                    <a:pt x="19" y="9"/>
                  </a:cubicBezTo>
                  <a:cubicBezTo>
                    <a:pt x="11" y="8"/>
                    <a:pt x="3" y="4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8" name="Freeform 226"/>
            <p:cNvSpPr/>
            <p:nvPr/>
          </p:nvSpPr>
          <p:spPr bwMode="auto">
            <a:xfrm>
              <a:off x="9202738" y="2414588"/>
              <a:ext cx="26987" cy="7938"/>
            </a:xfrm>
            <a:custGeom>
              <a:avLst/>
              <a:gdLst>
                <a:gd name="T0" fmla="*/ 3 w 25"/>
                <a:gd name="T1" fmla="*/ 7 h 7"/>
                <a:gd name="T2" fmla="*/ 0 w 25"/>
                <a:gd name="T3" fmla="*/ 5 h 7"/>
                <a:gd name="T4" fmla="*/ 25 w 25"/>
                <a:gd name="T5" fmla="*/ 4 h 7"/>
                <a:gd name="T6" fmla="*/ 3 w 2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7">
                  <a:moveTo>
                    <a:pt x="3" y="7"/>
                  </a:moveTo>
                  <a:cubicBezTo>
                    <a:pt x="3" y="6"/>
                    <a:pt x="2" y="5"/>
                    <a:pt x="0" y="5"/>
                  </a:cubicBezTo>
                  <a:cubicBezTo>
                    <a:pt x="7" y="0"/>
                    <a:pt x="17" y="2"/>
                    <a:pt x="25" y="4"/>
                  </a:cubicBezTo>
                  <a:cubicBezTo>
                    <a:pt x="20" y="7"/>
                    <a:pt x="11" y="4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9" name="Freeform 227"/>
            <p:cNvSpPr/>
            <p:nvPr/>
          </p:nvSpPr>
          <p:spPr bwMode="auto">
            <a:xfrm>
              <a:off x="9137650" y="1589088"/>
              <a:ext cx="15875" cy="11113"/>
            </a:xfrm>
            <a:custGeom>
              <a:avLst/>
              <a:gdLst>
                <a:gd name="T0" fmla="*/ 14 w 14"/>
                <a:gd name="T1" fmla="*/ 9 h 10"/>
                <a:gd name="T2" fmla="*/ 6 w 14"/>
                <a:gd name="T3" fmla="*/ 2 h 10"/>
                <a:gd name="T4" fmla="*/ 14 w 14"/>
                <a:gd name="T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4" y="9"/>
                  </a:moveTo>
                  <a:cubicBezTo>
                    <a:pt x="8" y="10"/>
                    <a:pt x="0" y="5"/>
                    <a:pt x="6" y="2"/>
                  </a:cubicBezTo>
                  <a:cubicBezTo>
                    <a:pt x="6" y="0"/>
                    <a:pt x="9" y="7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0" name="Freeform 228"/>
            <p:cNvSpPr/>
            <p:nvPr/>
          </p:nvSpPr>
          <p:spPr bwMode="auto">
            <a:xfrm>
              <a:off x="9229725" y="2368550"/>
              <a:ext cx="25400" cy="7938"/>
            </a:xfrm>
            <a:custGeom>
              <a:avLst/>
              <a:gdLst>
                <a:gd name="T0" fmla="*/ 9 w 23"/>
                <a:gd name="T1" fmla="*/ 7 h 7"/>
                <a:gd name="T2" fmla="*/ 0 w 23"/>
                <a:gd name="T3" fmla="*/ 6 h 7"/>
                <a:gd name="T4" fmla="*/ 17 w 23"/>
                <a:gd name="T5" fmla="*/ 0 h 7"/>
                <a:gd name="T6" fmla="*/ 9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9" y="7"/>
                  </a:moveTo>
                  <a:cubicBezTo>
                    <a:pt x="5" y="7"/>
                    <a:pt x="4" y="5"/>
                    <a:pt x="0" y="6"/>
                  </a:cubicBezTo>
                  <a:cubicBezTo>
                    <a:pt x="5" y="0"/>
                    <a:pt x="8" y="2"/>
                    <a:pt x="17" y="0"/>
                  </a:cubicBezTo>
                  <a:cubicBezTo>
                    <a:pt x="23" y="2"/>
                    <a:pt x="6" y="2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1" name="Freeform 229"/>
            <p:cNvSpPr/>
            <p:nvPr/>
          </p:nvSpPr>
          <p:spPr bwMode="auto">
            <a:xfrm>
              <a:off x="9305925" y="2368550"/>
              <a:ext cx="41275" cy="11113"/>
            </a:xfrm>
            <a:custGeom>
              <a:avLst/>
              <a:gdLst>
                <a:gd name="T0" fmla="*/ 0 w 37"/>
                <a:gd name="T1" fmla="*/ 9 h 9"/>
                <a:gd name="T2" fmla="*/ 37 w 37"/>
                <a:gd name="T3" fmla="*/ 0 h 9"/>
                <a:gd name="T4" fmla="*/ 0 w 37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9">
                  <a:moveTo>
                    <a:pt x="0" y="9"/>
                  </a:moveTo>
                  <a:cubicBezTo>
                    <a:pt x="9" y="3"/>
                    <a:pt x="27" y="7"/>
                    <a:pt x="37" y="0"/>
                  </a:cubicBezTo>
                  <a:cubicBezTo>
                    <a:pt x="32" y="8"/>
                    <a:pt x="13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2" name="Freeform 230"/>
            <p:cNvSpPr/>
            <p:nvPr/>
          </p:nvSpPr>
          <p:spPr bwMode="auto">
            <a:xfrm>
              <a:off x="9329738" y="2379663"/>
              <a:ext cx="9525" cy="14288"/>
            </a:xfrm>
            <a:custGeom>
              <a:avLst/>
              <a:gdLst>
                <a:gd name="T0" fmla="*/ 4 w 9"/>
                <a:gd name="T1" fmla="*/ 6 h 13"/>
                <a:gd name="T2" fmla="*/ 9 w 9"/>
                <a:gd name="T3" fmla="*/ 9 h 13"/>
                <a:gd name="T4" fmla="*/ 0 w 9"/>
                <a:gd name="T5" fmla="*/ 11 h 13"/>
                <a:gd name="T6" fmla="*/ 9 w 9"/>
                <a:gd name="T7" fmla="*/ 6 h 13"/>
                <a:gd name="T8" fmla="*/ 4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4" y="6"/>
                  </a:moveTo>
                  <a:cubicBezTo>
                    <a:pt x="4" y="9"/>
                    <a:pt x="6" y="9"/>
                    <a:pt x="9" y="9"/>
                  </a:cubicBezTo>
                  <a:cubicBezTo>
                    <a:pt x="9" y="12"/>
                    <a:pt x="4" y="13"/>
                    <a:pt x="0" y="11"/>
                  </a:cubicBezTo>
                  <a:cubicBezTo>
                    <a:pt x="0" y="8"/>
                    <a:pt x="9" y="0"/>
                    <a:pt x="9" y="6"/>
                  </a:cubicBezTo>
                  <a:cubicBezTo>
                    <a:pt x="7" y="6"/>
                    <a:pt x="6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3" name="Freeform 231"/>
            <p:cNvSpPr/>
            <p:nvPr/>
          </p:nvSpPr>
          <p:spPr bwMode="auto">
            <a:xfrm>
              <a:off x="9278938" y="1574800"/>
              <a:ext cx="38100" cy="14288"/>
            </a:xfrm>
            <a:custGeom>
              <a:avLst/>
              <a:gdLst>
                <a:gd name="T0" fmla="*/ 4 w 34"/>
                <a:gd name="T1" fmla="*/ 3 h 13"/>
                <a:gd name="T2" fmla="*/ 24 w 34"/>
                <a:gd name="T3" fmla="*/ 2 h 13"/>
                <a:gd name="T4" fmla="*/ 34 w 34"/>
                <a:gd name="T5" fmla="*/ 8 h 13"/>
                <a:gd name="T6" fmla="*/ 14 w 34"/>
                <a:gd name="T7" fmla="*/ 11 h 13"/>
                <a:gd name="T8" fmla="*/ 4 w 34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3">
                  <a:moveTo>
                    <a:pt x="4" y="3"/>
                  </a:moveTo>
                  <a:cubicBezTo>
                    <a:pt x="0" y="0"/>
                    <a:pt x="19" y="6"/>
                    <a:pt x="24" y="2"/>
                  </a:cubicBezTo>
                  <a:cubicBezTo>
                    <a:pt x="18" y="6"/>
                    <a:pt x="29" y="7"/>
                    <a:pt x="34" y="8"/>
                  </a:cubicBezTo>
                  <a:cubicBezTo>
                    <a:pt x="30" y="13"/>
                    <a:pt x="23" y="10"/>
                    <a:pt x="14" y="11"/>
                  </a:cubicBezTo>
                  <a:cubicBezTo>
                    <a:pt x="24" y="7"/>
                    <a:pt x="9" y="5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4" name="Freeform 232"/>
            <p:cNvSpPr/>
            <p:nvPr/>
          </p:nvSpPr>
          <p:spPr bwMode="auto">
            <a:xfrm>
              <a:off x="9290050" y="1411288"/>
              <a:ext cx="20637" cy="14288"/>
            </a:xfrm>
            <a:custGeom>
              <a:avLst/>
              <a:gdLst>
                <a:gd name="T0" fmla="*/ 11 w 19"/>
                <a:gd name="T1" fmla="*/ 10 h 13"/>
                <a:gd name="T2" fmla="*/ 0 w 19"/>
                <a:gd name="T3" fmla="*/ 12 h 13"/>
                <a:gd name="T4" fmla="*/ 19 w 19"/>
                <a:gd name="T5" fmla="*/ 0 h 13"/>
                <a:gd name="T6" fmla="*/ 11 w 19"/>
                <a:gd name="T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3">
                  <a:moveTo>
                    <a:pt x="11" y="10"/>
                  </a:moveTo>
                  <a:cubicBezTo>
                    <a:pt x="12" y="13"/>
                    <a:pt x="3" y="11"/>
                    <a:pt x="0" y="12"/>
                  </a:cubicBezTo>
                  <a:cubicBezTo>
                    <a:pt x="0" y="5"/>
                    <a:pt x="9" y="3"/>
                    <a:pt x="19" y="0"/>
                  </a:cubicBezTo>
                  <a:cubicBezTo>
                    <a:pt x="13" y="8"/>
                    <a:pt x="13" y="8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5" name="Freeform 233"/>
            <p:cNvSpPr/>
            <p:nvPr/>
          </p:nvSpPr>
          <p:spPr bwMode="auto">
            <a:xfrm>
              <a:off x="9445625" y="2398713"/>
              <a:ext cx="19050" cy="9525"/>
            </a:xfrm>
            <a:custGeom>
              <a:avLst/>
              <a:gdLst>
                <a:gd name="T0" fmla="*/ 0 w 17"/>
                <a:gd name="T1" fmla="*/ 6 h 8"/>
                <a:gd name="T2" fmla="*/ 17 w 17"/>
                <a:gd name="T3" fmla="*/ 5 h 8"/>
                <a:gd name="T4" fmla="*/ 0 w 17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0" y="6"/>
                  </a:moveTo>
                  <a:cubicBezTo>
                    <a:pt x="2" y="0"/>
                    <a:pt x="10" y="6"/>
                    <a:pt x="17" y="5"/>
                  </a:cubicBezTo>
                  <a:cubicBezTo>
                    <a:pt x="15" y="8"/>
                    <a:pt x="7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6" name="Freeform 234"/>
            <p:cNvSpPr/>
            <p:nvPr/>
          </p:nvSpPr>
          <p:spPr bwMode="auto">
            <a:xfrm>
              <a:off x="9605963" y="1538288"/>
              <a:ext cx="23812" cy="9525"/>
            </a:xfrm>
            <a:custGeom>
              <a:avLst/>
              <a:gdLst>
                <a:gd name="T0" fmla="*/ 12 w 21"/>
                <a:gd name="T1" fmla="*/ 6 h 9"/>
                <a:gd name="T2" fmla="*/ 5 w 21"/>
                <a:gd name="T3" fmla="*/ 7 h 9"/>
                <a:gd name="T4" fmla="*/ 2 w 21"/>
                <a:gd name="T5" fmla="*/ 4 h 9"/>
                <a:gd name="T6" fmla="*/ 21 w 21"/>
                <a:gd name="T7" fmla="*/ 2 h 9"/>
                <a:gd name="T8" fmla="*/ 12 w 21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12" y="6"/>
                  </a:moveTo>
                  <a:cubicBezTo>
                    <a:pt x="11" y="9"/>
                    <a:pt x="9" y="6"/>
                    <a:pt x="5" y="7"/>
                  </a:cubicBezTo>
                  <a:cubicBezTo>
                    <a:pt x="8" y="4"/>
                    <a:pt x="12" y="3"/>
                    <a:pt x="2" y="4"/>
                  </a:cubicBezTo>
                  <a:cubicBezTo>
                    <a:pt x="0" y="2"/>
                    <a:pt x="15" y="0"/>
                    <a:pt x="21" y="2"/>
                  </a:cubicBezTo>
                  <a:cubicBezTo>
                    <a:pt x="20" y="4"/>
                    <a:pt x="4" y="4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7" name="Freeform 235"/>
            <p:cNvSpPr/>
            <p:nvPr/>
          </p:nvSpPr>
          <p:spPr bwMode="auto">
            <a:xfrm>
              <a:off x="9898063" y="1531938"/>
              <a:ext cx="49212" cy="12700"/>
            </a:xfrm>
            <a:custGeom>
              <a:avLst/>
              <a:gdLst>
                <a:gd name="T0" fmla="*/ 7 w 46"/>
                <a:gd name="T1" fmla="*/ 8 h 12"/>
                <a:gd name="T2" fmla="*/ 25 w 46"/>
                <a:gd name="T3" fmla="*/ 0 h 12"/>
                <a:gd name="T4" fmla="*/ 41 w 46"/>
                <a:gd name="T5" fmla="*/ 4 h 12"/>
                <a:gd name="T6" fmla="*/ 18 w 46"/>
                <a:gd name="T7" fmla="*/ 5 h 12"/>
                <a:gd name="T8" fmla="*/ 28 w 46"/>
                <a:gd name="T9" fmla="*/ 9 h 12"/>
                <a:gd name="T10" fmla="*/ 7 w 46"/>
                <a:gd name="T1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2">
                  <a:moveTo>
                    <a:pt x="7" y="8"/>
                  </a:moveTo>
                  <a:cubicBezTo>
                    <a:pt x="0" y="9"/>
                    <a:pt x="22" y="4"/>
                    <a:pt x="25" y="0"/>
                  </a:cubicBezTo>
                  <a:cubicBezTo>
                    <a:pt x="27" y="3"/>
                    <a:pt x="37" y="7"/>
                    <a:pt x="41" y="4"/>
                  </a:cubicBezTo>
                  <a:cubicBezTo>
                    <a:pt x="46" y="11"/>
                    <a:pt x="29" y="4"/>
                    <a:pt x="18" y="5"/>
                  </a:cubicBezTo>
                  <a:cubicBezTo>
                    <a:pt x="19" y="8"/>
                    <a:pt x="24" y="7"/>
                    <a:pt x="28" y="9"/>
                  </a:cubicBezTo>
                  <a:cubicBezTo>
                    <a:pt x="24" y="12"/>
                    <a:pt x="17" y="5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8" name="Freeform 236"/>
            <p:cNvSpPr/>
            <p:nvPr/>
          </p:nvSpPr>
          <p:spPr bwMode="auto">
            <a:xfrm>
              <a:off x="9972675" y="1533525"/>
              <a:ext cx="25400" cy="22225"/>
            </a:xfrm>
            <a:custGeom>
              <a:avLst/>
              <a:gdLst>
                <a:gd name="T0" fmla="*/ 14 w 24"/>
                <a:gd name="T1" fmla="*/ 18 h 20"/>
                <a:gd name="T2" fmla="*/ 2 w 24"/>
                <a:gd name="T3" fmla="*/ 15 h 20"/>
                <a:gd name="T4" fmla="*/ 11 w 24"/>
                <a:gd name="T5" fmla="*/ 5 h 20"/>
                <a:gd name="T6" fmla="*/ 15 w 24"/>
                <a:gd name="T7" fmla="*/ 0 h 20"/>
                <a:gd name="T8" fmla="*/ 14 w 24"/>
                <a:gd name="T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14" y="18"/>
                  </a:moveTo>
                  <a:cubicBezTo>
                    <a:pt x="9" y="17"/>
                    <a:pt x="0" y="20"/>
                    <a:pt x="2" y="15"/>
                  </a:cubicBezTo>
                  <a:cubicBezTo>
                    <a:pt x="16" y="16"/>
                    <a:pt x="18" y="8"/>
                    <a:pt x="11" y="5"/>
                  </a:cubicBezTo>
                  <a:cubicBezTo>
                    <a:pt x="12" y="3"/>
                    <a:pt x="16" y="3"/>
                    <a:pt x="15" y="0"/>
                  </a:cubicBezTo>
                  <a:cubicBezTo>
                    <a:pt x="24" y="5"/>
                    <a:pt x="15" y="11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9" name="Freeform 237"/>
            <p:cNvSpPr/>
            <p:nvPr/>
          </p:nvSpPr>
          <p:spPr bwMode="auto">
            <a:xfrm>
              <a:off x="10023475" y="1528763"/>
              <a:ext cx="47625" cy="15875"/>
            </a:xfrm>
            <a:custGeom>
              <a:avLst/>
              <a:gdLst>
                <a:gd name="T0" fmla="*/ 5 w 43"/>
                <a:gd name="T1" fmla="*/ 5 h 15"/>
                <a:gd name="T2" fmla="*/ 8 w 43"/>
                <a:gd name="T3" fmla="*/ 15 h 15"/>
                <a:gd name="T4" fmla="*/ 1 w 43"/>
                <a:gd name="T5" fmla="*/ 6 h 15"/>
                <a:gd name="T6" fmla="*/ 5 w 43"/>
                <a:gd name="T7" fmla="*/ 3 h 15"/>
                <a:gd name="T8" fmla="*/ 43 w 43"/>
                <a:gd name="T9" fmla="*/ 1 h 15"/>
                <a:gd name="T10" fmla="*/ 31 w 43"/>
                <a:gd name="T11" fmla="*/ 3 h 15"/>
                <a:gd name="T12" fmla="*/ 15 w 43"/>
                <a:gd name="T13" fmla="*/ 12 h 15"/>
                <a:gd name="T14" fmla="*/ 15 w 43"/>
                <a:gd name="T15" fmla="*/ 5 h 15"/>
                <a:gd name="T16" fmla="*/ 5 w 43"/>
                <a:gd name="T1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5">
                  <a:moveTo>
                    <a:pt x="5" y="5"/>
                  </a:moveTo>
                  <a:cubicBezTo>
                    <a:pt x="4" y="10"/>
                    <a:pt x="13" y="14"/>
                    <a:pt x="8" y="15"/>
                  </a:cubicBezTo>
                  <a:cubicBezTo>
                    <a:pt x="0" y="15"/>
                    <a:pt x="7" y="9"/>
                    <a:pt x="1" y="6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20" y="5"/>
                    <a:pt x="25" y="0"/>
                    <a:pt x="43" y="1"/>
                  </a:cubicBezTo>
                  <a:cubicBezTo>
                    <a:pt x="41" y="4"/>
                    <a:pt x="35" y="5"/>
                    <a:pt x="31" y="3"/>
                  </a:cubicBezTo>
                  <a:cubicBezTo>
                    <a:pt x="36" y="9"/>
                    <a:pt x="23" y="8"/>
                    <a:pt x="15" y="12"/>
                  </a:cubicBezTo>
                  <a:cubicBezTo>
                    <a:pt x="15" y="10"/>
                    <a:pt x="15" y="8"/>
                    <a:pt x="15" y="5"/>
                  </a:cubicBez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0" name="Freeform 238"/>
            <p:cNvSpPr/>
            <p:nvPr/>
          </p:nvSpPr>
          <p:spPr bwMode="auto">
            <a:xfrm>
              <a:off x="10112375" y="1460500"/>
              <a:ext cx="33337" cy="12700"/>
            </a:xfrm>
            <a:custGeom>
              <a:avLst/>
              <a:gdLst>
                <a:gd name="T0" fmla="*/ 17 w 29"/>
                <a:gd name="T1" fmla="*/ 0 h 12"/>
                <a:gd name="T2" fmla="*/ 29 w 29"/>
                <a:gd name="T3" fmla="*/ 7 h 12"/>
                <a:gd name="T4" fmla="*/ 17 w 29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2">
                  <a:moveTo>
                    <a:pt x="17" y="0"/>
                  </a:moveTo>
                  <a:cubicBezTo>
                    <a:pt x="14" y="7"/>
                    <a:pt x="25" y="5"/>
                    <a:pt x="29" y="7"/>
                  </a:cubicBezTo>
                  <a:cubicBezTo>
                    <a:pt x="24" y="12"/>
                    <a:pt x="0" y="1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1" name="Freeform 239"/>
            <p:cNvSpPr/>
            <p:nvPr/>
          </p:nvSpPr>
          <p:spPr bwMode="auto">
            <a:xfrm>
              <a:off x="10215563" y="1547813"/>
              <a:ext cx="36512" cy="4763"/>
            </a:xfrm>
            <a:custGeom>
              <a:avLst/>
              <a:gdLst>
                <a:gd name="T0" fmla="*/ 33 w 33"/>
                <a:gd name="T1" fmla="*/ 3 h 4"/>
                <a:gd name="T2" fmla="*/ 26 w 33"/>
                <a:gd name="T3" fmla="*/ 0 h 4"/>
                <a:gd name="T4" fmla="*/ 33 w 33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4">
                  <a:moveTo>
                    <a:pt x="33" y="3"/>
                  </a:moveTo>
                  <a:cubicBezTo>
                    <a:pt x="28" y="4"/>
                    <a:pt x="0" y="3"/>
                    <a:pt x="26" y="0"/>
                  </a:cubicBezTo>
                  <a:cubicBezTo>
                    <a:pt x="27" y="1"/>
                    <a:pt x="30" y="2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2" name="Freeform 240"/>
            <p:cNvSpPr/>
            <p:nvPr/>
          </p:nvSpPr>
          <p:spPr bwMode="auto">
            <a:xfrm>
              <a:off x="10245725" y="1535113"/>
              <a:ext cx="42862" cy="14288"/>
            </a:xfrm>
            <a:custGeom>
              <a:avLst/>
              <a:gdLst>
                <a:gd name="T0" fmla="*/ 33 w 39"/>
                <a:gd name="T1" fmla="*/ 8 h 12"/>
                <a:gd name="T2" fmla="*/ 5 w 39"/>
                <a:gd name="T3" fmla="*/ 11 h 12"/>
                <a:gd name="T4" fmla="*/ 0 w 39"/>
                <a:gd name="T5" fmla="*/ 2 h 12"/>
                <a:gd name="T6" fmla="*/ 19 w 39"/>
                <a:gd name="T7" fmla="*/ 6 h 12"/>
                <a:gd name="T8" fmla="*/ 21 w 39"/>
                <a:gd name="T9" fmla="*/ 1 h 12"/>
                <a:gd name="T10" fmla="*/ 35 w 39"/>
                <a:gd name="T11" fmla="*/ 0 h 12"/>
                <a:gd name="T12" fmla="*/ 33 w 39"/>
                <a:gd name="T1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2">
                  <a:moveTo>
                    <a:pt x="33" y="8"/>
                  </a:moveTo>
                  <a:cubicBezTo>
                    <a:pt x="25" y="10"/>
                    <a:pt x="17" y="12"/>
                    <a:pt x="5" y="11"/>
                  </a:cubicBezTo>
                  <a:cubicBezTo>
                    <a:pt x="10" y="7"/>
                    <a:pt x="2" y="6"/>
                    <a:pt x="0" y="2"/>
                  </a:cubicBezTo>
                  <a:cubicBezTo>
                    <a:pt x="6" y="1"/>
                    <a:pt x="16" y="2"/>
                    <a:pt x="19" y="6"/>
                  </a:cubicBezTo>
                  <a:cubicBezTo>
                    <a:pt x="22" y="5"/>
                    <a:pt x="18" y="4"/>
                    <a:pt x="21" y="1"/>
                  </a:cubicBezTo>
                  <a:cubicBezTo>
                    <a:pt x="24" y="3"/>
                    <a:pt x="32" y="2"/>
                    <a:pt x="35" y="0"/>
                  </a:cubicBezTo>
                  <a:cubicBezTo>
                    <a:pt x="39" y="2"/>
                    <a:pt x="26" y="3"/>
                    <a:pt x="3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3" name="Freeform 241"/>
            <p:cNvSpPr/>
            <p:nvPr/>
          </p:nvSpPr>
          <p:spPr bwMode="auto">
            <a:xfrm>
              <a:off x="10280650" y="1535113"/>
              <a:ext cx="276225" cy="22225"/>
            </a:xfrm>
            <a:custGeom>
              <a:avLst/>
              <a:gdLst>
                <a:gd name="T0" fmla="*/ 0 w 251"/>
                <a:gd name="T1" fmla="*/ 19 h 19"/>
                <a:gd name="T2" fmla="*/ 72 w 251"/>
                <a:gd name="T3" fmla="*/ 5 h 19"/>
                <a:gd name="T4" fmla="*/ 74 w 251"/>
                <a:gd name="T5" fmla="*/ 0 h 19"/>
                <a:gd name="T6" fmla="*/ 79 w 251"/>
                <a:gd name="T7" fmla="*/ 8 h 19"/>
                <a:gd name="T8" fmla="*/ 96 w 251"/>
                <a:gd name="T9" fmla="*/ 9 h 19"/>
                <a:gd name="T10" fmla="*/ 100 w 251"/>
                <a:gd name="T11" fmla="*/ 5 h 19"/>
                <a:gd name="T12" fmla="*/ 169 w 251"/>
                <a:gd name="T13" fmla="*/ 5 h 19"/>
                <a:gd name="T14" fmla="*/ 225 w 251"/>
                <a:gd name="T15" fmla="*/ 2 h 19"/>
                <a:gd name="T16" fmla="*/ 230 w 251"/>
                <a:gd name="T17" fmla="*/ 11 h 19"/>
                <a:gd name="T18" fmla="*/ 237 w 251"/>
                <a:gd name="T19" fmla="*/ 9 h 19"/>
                <a:gd name="T20" fmla="*/ 230 w 251"/>
                <a:gd name="T21" fmla="*/ 3 h 19"/>
                <a:gd name="T22" fmla="*/ 251 w 251"/>
                <a:gd name="T23" fmla="*/ 12 h 19"/>
                <a:gd name="T24" fmla="*/ 239 w 251"/>
                <a:gd name="T25" fmla="*/ 15 h 19"/>
                <a:gd name="T26" fmla="*/ 46 w 251"/>
                <a:gd name="T27" fmla="*/ 10 h 19"/>
                <a:gd name="T28" fmla="*/ 39 w 251"/>
                <a:gd name="T29" fmla="*/ 15 h 19"/>
                <a:gd name="T30" fmla="*/ 28 w 251"/>
                <a:gd name="T31" fmla="*/ 12 h 19"/>
                <a:gd name="T32" fmla="*/ 21 w 251"/>
                <a:gd name="T33" fmla="*/ 18 h 19"/>
                <a:gd name="T34" fmla="*/ 0 w 251"/>
                <a:gd name="T3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1" h="19">
                  <a:moveTo>
                    <a:pt x="0" y="19"/>
                  </a:moveTo>
                  <a:cubicBezTo>
                    <a:pt x="9" y="12"/>
                    <a:pt x="48" y="5"/>
                    <a:pt x="72" y="5"/>
                  </a:cubicBezTo>
                  <a:cubicBezTo>
                    <a:pt x="75" y="4"/>
                    <a:pt x="74" y="2"/>
                    <a:pt x="74" y="0"/>
                  </a:cubicBezTo>
                  <a:cubicBezTo>
                    <a:pt x="80" y="2"/>
                    <a:pt x="82" y="3"/>
                    <a:pt x="79" y="8"/>
                  </a:cubicBezTo>
                  <a:cubicBezTo>
                    <a:pt x="89" y="8"/>
                    <a:pt x="90" y="5"/>
                    <a:pt x="96" y="9"/>
                  </a:cubicBezTo>
                  <a:cubicBezTo>
                    <a:pt x="99" y="8"/>
                    <a:pt x="100" y="7"/>
                    <a:pt x="100" y="5"/>
                  </a:cubicBezTo>
                  <a:cubicBezTo>
                    <a:pt x="126" y="6"/>
                    <a:pt x="148" y="6"/>
                    <a:pt x="169" y="5"/>
                  </a:cubicBezTo>
                  <a:cubicBezTo>
                    <a:pt x="189" y="4"/>
                    <a:pt x="208" y="3"/>
                    <a:pt x="225" y="2"/>
                  </a:cubicBezTo>
                  <a:cubicBezTo>
                    <a:pt x="218" y="6"/>
                    <a:pt x="233" y="4"/>
                    <a:pt x="230" y="11"/>
                  </a:cubicBezTo>
                  <a:cubicBezTo>
                    <a:pt x="232" y="10"/>
                    <a:pt x="234" y="9"/>
                    <a:pt x="237" y="9"/>
                  </a:cubicBezTo>
                  <a:cubicBezTo>
                    <a:pt x="236" y="6"/>
                    <a:pt x="228" y="8"/>
                    <a:pt x="230" y="3"/>
                  </a:cubicBezTo>
                  <a:cubicBezTo>
                    <a:pt x="241" y="6"/>
                    <a:pt x="247" y="5"/>
                    <a:pt x="251" y="12"/>
                  </a:cubicBezTo>
                  <a:cubicBezTo>
                    <a:pt x="247" y="17"/>
                    <a:pt x="238" y="5"/>
                    <a:pt x="239" y="15"/>
                  </a:cubicBezTo>
                  <a:cubicBezTo>
                    <a:pt x="167" y="13"/>
                    <a:pt x="128" y="12"/>
                    <a:pt x="46" y="10"/>
                  </a:cubicBezTo>
                  <a:cubicBezTo>
                    <a:pt x="40" y="9"/>
                    <a:pt x="42" y="13"/>
                    <a:pt x="39" y="15"/>
                  </a:cubicBezTo>
                  <a:cubicBezTo>
                    <a:pt x="38" y="12"/>
                    <a:pt x="28" y="15"/>
                    <a:pt x="28" y="12"/>
                  </a:cubicBezTo>
                  <a:cubicBezTo>
                    <a:pt x="24" y="13"/>
                    <a:pt x="20" y="14"/>
                    <a:pt x="21" y="18"/>
                  </a:cubicBezTo>
                  <a:cubicBezTo>
                    <a:pt x="14" y="18"/>
                    <a:pt x="2" y="16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4" name="Freeform 242"/>
            <p:cNvSpPr/>
            <p:nvPr/>
          </p:nvSpPr>
          <p:spPr bwMode="auto">
            <a:xfrm>
              <a:off x="10487025" y="1673225"/>
              <a:ext cx="212725" cy="39688"/>
            </a:xfrm>
            <a:custGeom>
              <a:avLst/>
              <a:gdLst>
                <a:gd name="T0" fmla="*/ 0 w 192"/>
                <a:gd name="T1" fmla="*/ 17 h 37"/>
                <a:gd name="T2" fmla="*/ 13 w 192"/>
                <a:gd name="T3" fmla="*/ 13 h 37"/>
                <a:gd name="T4" fmla="*/ 6 w 192"/>
                <a:gd name="T5" fmla="*/ 10 h 37"/>
                <a:gd name="T6" fmla="*/ 67 w 192"/>
                <a:gd name="T7" fmla="*/ 7 h 37"/>
                <a:gd name="T8" fmla="*/ 118 w 192"/>
                <a:gd name="T9" fmla="*/ 11 h 37"/>
                <a:gd name="T10" fmla="*/ 127 w 192"/>
                <a:gd name="T11" fmla="*/ 15 h 37"/>
                <a:gd name="T12" fmla="*/ 144 w 192"/>
                <a:gd name="T13" fmla="*/ 9 h 37"/>
                <a:gd name="T14" fmla="*/ 141 w 192"/>
                <a:gd name="T15" fmla="*/ 14 h 37"/>
                <a:gd name="T16" fmla="*/ 164 w 192"/>
                <a:gd name="T17" fmla="*/ 25 h 37"/>
                <a:gd name="T18" fmla="*/ 180 w 192"/>
                <a:gd name="T19" fmla="*/ 25 h 37"/>
                <a:gd name="T20" fmla="*/ 192 w 192"/>
                <a:gd name="T21" fmla="*/ 30 h 37"/>
                <a:gd name="T22" fmla="*/ 159 w 192"/>
                <a:gd name="T23" fmla="*/ 37 h 37"/>
                <a:gd name="T24" fmla="*/ 164 w 192"/>
                <a:gd name="T25" fmla="*/ 33 h 37"/>
                <a:gd name="T26" fmla="*/ 134 w 192"/>
                <a:gd name="T27" fmla="*/ 27 h 37"/>
                <a:gd name="T28" fmla="*/ 134 w 192"/>
                <a:gd name="T29" fmla="*/ 20 h 37"/>
                <a:gd name="T30" fmla="*/ 101 w 192"/>
                <a:gd name="T31" fmla="*/ 26 h 37"/>
                <a:gd name="T32" fmla="*/ 85 w 192"/>
                <a:gd name="T33" fmla="*/ 23 h 37"/>
                <a:gd name="T34" fmla="*/ 99 w 192"/>
                <a:gd name="T35" fmla="*/ 23 h 37"/>
                <a:gd name="T36" fmla="*/ 104 w 192"/>
                <a:gd name="T37" fmla="*/ 19 h 37"/>
                <a:gd name="T38" fmla="*/ 0 w 192"/>
                <a:gd name="T3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37">
                  <a:moveTo>
                    <a:pt x="0" y="17"/>
                  </a:moveTo>
                  <a:cubicBezTo>
                    <a:pt x="0" y="12"/>
                    <a:pt x="10" y="15"/>
                    <a:pt x="13" y="13"/>
                  </a:cubicBezTo>
                  <a:cubicBezTo>
                    <a:pt x="12" y="11"/>
                    <a:pt x="9" y="10"/>
                    <a:pt x="6" y="10"/>
                  </a:cubicBezTo>
                  <a:cubicBezTo>
                    <a:pt x="21" y="0"/>
                    <a:pt x="45" y="8"/>
                    <a:pt x="67" y="7"/>
                  </a:cubicBezTo>
                  <a:cubicBezTo>
                    <a:pt x="60" y="15"/>
                    <a:pt x="113" y="19"/>
                    <a:pt x="118" y="11"/>
                  </a:cubicBezTo>
                  <a:cubicBezTo>
                    <a:pt x="125" y="10"/>
                    <a:pt x="123" y="15"/>
                    <a:pt x="127" y="15"/>
                  </a:cubicBezTo>
                  <a:cubicBezTo>
                    <a:pt x="133" y="13"/>
                    <a:pt x="136" y="9"/>
                    <a:pt x="144" y="9"/>
                  </a:cubicBezTo>
                  <a:cubicBezTo>
                    <a:pt x="142" y="10"/>
                    <a:pt x="141" y="12"/>
                    <a:pt x="141" y="14"/>
                  </a:cubicBezTo>
                  <a:cubicBezTo>
                    <a:pt x="151" y="12"/>
                    <a:pt x="156" y="22"/>
                    <a:pt x="164" y="25"/>
                  </a:cubicBezTo>
                  <a:cubicBezTo>
                    <a:pt x="167" y="21"/>
                    <a:pt x="174" y="23"/>
                    <a:pt x="180" y="25"/>
                  </a:cubicBezTo>
                  <a:cubicBezTo>
                    <a:pt x="170" y="27"/>
                    <a:pt x="182" y="30"/>
                    <a:pt x="192" y="30"/>
                  </a:cubicBezTo>
                  <a:cubicBezTo>
                    <a:pt x="178" y="33"/>
                    <a:pt x="174" y="37"/>
                    <a:pt x="159" y="37"/>
                  </a:cubicBezTo>
                  <a:cubicBezTo>
                    <a:pt x="160" y="35"/>
                    <a:pt x="163" y="35"/>
                    <a:pt x="164" y="33"/>
                  </a:cubicBezTo>
                  <a:cubicBezTo>
                    <a:pt x="157" y="28"/>
                    <a:pt x="144" y="26"/>
                    <a:pt x="134" y="27"/>
                  </a:cubicBezTo>
                  <a:cubicBezTo>
                    <a:pt x="131" y="25"/>
                    <a:pt x="131" y="22"/>
                    <a:pt x="134" y="20"/>
                  </a:cubicBezTo>
                  <a:cubicBezTo>
                    <a:pt x="127" y="24"/>
                    <a:pt x="106" y="17"/>
                    <a:pt x="101" y="26"/>
                  </a:cubicBezTo>
                  <a:cubicBezTo>
                    <a:pt x="96" y="25"/>
                    <a:pt x="92" y="23"/>
                    <a:pt x="85" y="23"/>
                  </a:cubicBezTo>
                  <a:cubicBezTo>
                    <a:pt x="88" y="17"/>
                    <a:pt x="92" y="23"/>
                    <a:pt x="99" y="23"/>
                  </a:cubicBezTo>
                  <a:cubicBezTo>
                    <a:pt x="101" y="22"/>
                    <a:pt x="103" y="21"/>
                    <a:pt x="104" y="19"/>
                  </a:cubicBezTo>
                  <a:cubicBezTo>
                    <a:pt x="76" y="18"/>
                    <a:pt x="33" y="1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5" name="Freeform 243"/>
            <p:cNvSpPr/>
            <p:nvPr/>
          </p:nvSpPr>
          <p:spPr bwMode="auto">
            <a:xfrm>
              <a:off x="10490200" y="1741488"/>
              <a:ext cx="36512" cy="7938"/>
            </a:xfrm>
            <a:custGeom>
              <a:avLst/>
              <a:gdLst>
                <a:gd name="T0" fmla="*/ 21 w 33"/>
                <a:gd name="T1" fmla="*/ 7 h 7"/>
                <a:gd name="T2" fmla="*/ 0 w 33"/>
                <a:gd name="T3" fmla="*/ 0 h 7"/>
                <a:gd name="T4" fmla="*/ 27 w 33"/>
                <a:gd name="T5" fmla="*/ 3 h 7"/>
                <a:gd name="T6" fmla="*/ 21 w 3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7">
                  <a:moveTo>
                    <a:pt x="21" y="7"/>
                  </a:moveTo>
                  <a:cubicBezTo>
                    <a:pt x="16" y="3"/>
                    <a:pt x="3" y="5"/>
                    <a:pt x="0" y="0"/>
                  </a:cubicBezTo>
                  <a:cubicBezTo>
                    <a:pt x="9" y="0"/>
                    <a:pt x="22" y="5"/>
                    <a:pt x="27" y="3"/>
                  </a:cubicBezTo>
                  <a:cubicBezTo>
                    <a:pt x="33" y="4"/>
                    <a:pt x="22" y="6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6" name="Freeform 244"/>
            <p:cNvSpPr/>
            <p:nvPr/>
          </p:nvSpPr>
          <p:spPr bwMode="auto">
            <a:xfrm>
              <a:off x="10526713" y="2527300"/>
              <a:ext cx="25400" cy="14288"/>
            </a:xfrm>
            <a:custGeom>
              <a:avLst/>
              <a:gdLst>
                <a:gd name="T0" fmla="*/ 0 w 23"/>
                <a:gd name="T1" fmla="*/ 6 h 14"/>
                <a:gd name="T2" fmla="*/ 2 w 23"/>
                <a:gd name="T3" fmla="*/ 0 h 14"/>
                <a:gd name="T4" fmla="*/ 19 w 23"/>
                <a:gd name="T5" fmla="*/ 5 h 14"/>
                <a:gd name="T6" fmla="*/ 23 w 23"/>
                <a:gd name="T7" fmla="*/ 9 h 14"/>
                <a:gd name="T8" fmla="*/ 11 w 23"/>
                <a:gd name="T9" fmla="*/ 10 h 14"/>
                <a:gd name="T10" fmla="*/ 0 w 23"/>
                <a:gd name="T1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0" y="6"/>
                  </a:moveTo>
                  <a:cubicBezTo>
                    <a:pt x="2" y="5"/>
                    <a:pt x="2" y="3"/>
                    <a:pt x="2" y="0"/>
                  </a:cubicBezTo>
                  <a:cubicBezTo>
                    <a:pt x="5" y="5"/>
                    <a:pt x="11" y="8"/>
                    <a:pt x="19" y="5"/>
                  </a:cubicBezTo>
                  <a:cubicBezTo>
                    <a:pt x="21" y="6"/>
                    <a:pt x="20" y="9"/>
                    <a:pt x="23" y="9"/>
                  </a:cubicBezTo>
                  <a:cubicBezTo>
                    <a:pt x="21" y="14"/>
                    <a:pt x="18" y="9"/>
                    <a:pt x="11" y="10"/>
                  </a:cubicBezTo>
                  <a:cubicBezTo>
                    <a:pt x="12" y="6"/>
                    <a:pt x="6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7" name="Freeform 245"/>
            <p:cNvSpPr/>
            <p:nvPr/>
          </p:nvSpPr>
          <p:spPr bwMode="auto">
            <a:xfrm>
              <a:off x="10553700" y="1614488"/>
              <a:ext cx="44450" cy="9525"/>
            </a:xfrm>
            <a:custGeom>
              <a:avLst/>
              <a:gdLst>
                <a:gd name="T0" fmla="*/ 35 w 40"/>
                <a:gd name="T1" fmla="*/ 6 h 8"/>
                <a:gd name="T2" fmla="*/ 0 w 40"/>
                <a:gd name="T3" fmla="*/ 8 h 8"/>
                <a:gd name="T4" fmla="*/ 7 w 40"/>
                <a:gd name="T5" fmla="*/ 5 h 8"/>
                <a:gd name="T6" fmla="*/ 5 w 40"/>
                <a:gd name="T7" fmla="*/ 1 h 8"/>
                <a:gd name="T8" fmla="*/ 40 w 40"/>
                <a:gd name="T9" fmla="*/ 0 h 8"/>
                <a:gd name="T10" fmla="*/ 35 w 40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8">
                  <a:moveTo>
                    <a:pt x="35" y="6"/>
                  </a:moveTo>
                  <a:cubicBezTo>
                    <a:pt x="22" y="8"/>
                    <a:pt x="15" y="6"/>
                    <a:pt x="0" y="8"/>
                  </a:cubicBezTo>
                  <a:cubicBezTo>
                    <a:pt x="1" y="6"/>
                    <a:pt x="3" y="5"/>
                    <a:pt x="7" y="5"/>
                  </a:cubicBezTo>
                  <a:cubicBezTo>
                    <a:pt x="6" y="4"/>
                    <a:pt x="5" y="3"/>
                    <a:pt x="5" y="1"/>
                  </a:cubicBezTo>
                  <a:cubicBezTo>
                    <a:pt x="18" y="6"/>
                    <a:pt x="28" y="3"/>
                    <a:pt x="40" y="0"/>
                  </a:cubicBezTo>
                  <a:cubicBezTo>
                    <a:pt x="37" y="2"/>
                    <a:pt x="20" y="6"/>
                    <a:pt x="3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8" name="Freeform 246"/>
            <p:cNvSpPr/>
            <p:nvPr/>
          </p:nvSpPr>
          <p:spPr bwMode="auto">
            <a:xfrm>
              <a:off x="10623550" y="1614488"/>
              <a:ext cx="15875" cy="11113"/>
            </a:xfrm>
            <a:custGeom>
              <a:avLst/>
              <a:gdLst>
                <a:gd name="T0" fmla="*/ 4 w 14"/>
                <a:gd name="T1" fmla="*/ 4 h 10"/>
                <a:gd name="T2" fmla="*/ 11 w 14"/>
                <a:gd name="T3" fmla="*/ 10 h 10"/>
                <a:gd name="T4" fmla="*/ 2 w 14"/>
                <a:gd name="T5" fmla="*/ 8 h 10"/>
                <a:gd name="T6" fmla="*/ 4 w 14"/>
                <a:gd name="T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4" y="4"/>
                  </a:moveTo>
                  <a:cubicBezTo>
                    <a:pt x="0" y="0"/>
                    <a:pt x="14" y="6"/>
                    <a:pt x="11" y="10"/>
                  </a:cubicBezTo>
                  <a:cubicBezTo>
                    <a:pt x="9" y="9"/>
                    <a:pt x="6" y="8"/>
                    <a:pt x="2" y="8"/>
                  </a:cubicBezTo>
                  <a:cubicBezTo>
                    <a:pt x="1" y="6"/>
                    <a:pt x="11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9" name="Freeform 247"/>
            <p:cNvSpPr/>
            <p:nvPr/>
          </p:nvSpPr>
          <p:spPr bwMode="auto">
            <a:xfrm>
              <a:off x="10641013" y="1579563"/>
              <a:ext cx="34925" cy="12700"/>
            </a:xfrm>
            <a:custGeom>
              <a:avLst/>
              <a:gdLst>
                <a:gd name="T0" fmla="*/ 1 w 31"/>
                <a:gd name="T1" fmla="*/ 4 h 12"/>
                <a:gd name="T2" fmla="*/ 3 w 31"/>
                <a:gd name="T3" fmla="*/ 3 h 12"/>
                <a:gd name="T4" fmla="*/ 3 w 31"/>
                <a:gd name="T5" fmla="*/ 0 h 12"/>
                <a:gd name="T6" fmla="*/ 29 w 31"/>
                <a:gd name="T7" fmla="*/ 11 h 12"/>
                <a:gd name="T8" fmla="*/ 24 w 31"/>
                <a:gd name="T9" fmla="*/ 7 h 12"/>
                <a:gd name="T10" fmla="*/ 1 w 31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">
                  <a:moveTo>
                    <a:pt x="1" y="4"/>
                  </a:moveTo>
                  <a:cubicBezTo>
                    <a:pt x="0" y="3"/>
                    <a:pt x="1" y="3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6" y="7"/>
                    <a:pt x="31" y="1"/>
                    <a:pt x="29" y="11"/>
                  </a:cubicBezTo>
                  <a:cubicBezTo>
                    <a:pt x="24" y="12"/>
                    <a:pt x="24" y="9"/>
                    <a:pt x="24" y="7"/>
                  </a:cubicBezTo>
                  <a:cubicBezTo>
                    <a:pt x="14" y="5"/>
                    <a:pt x="6" y="5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0" name="Freeform 248"/>
            <p:cNvSpPr/>
            <p:nvPr/>
          </p:nvSpPr>
          <p:spPr bwMode="auto">
            <a:xfrm>
              <a:off x="10707688" y="1473200"/>
              <a:ext cx="52387" cy="22225"/>
            </a:xfrm>
            <a:custGeom>
              <a:avLst/>
              <a:gdLst>
                <a:gd name="T0" fmla="*/ 34 w 48"/>
                <a:gd name="T1" fmla="*/ 1 h 21"/>
                <a:gd name="T2" fmla="*/ 48 w 48"/>
                <a:gd name="T3" fmla="*/ 4 h 21"/>
                <a:gd name="T4" fmla="*/ 29 w 48"/>
                <a:gd name="T5" fmla="*/ 7 h 21"/>
                <a:gd name="T6" fmla="*/ 31 w 48"/>
                <a:gd name="T7" fmla="*/ 13 h 21"/>
                <a:gd name="T8" fmla="*/ 14 w 48"/>
                <a:gd name="T9" fmla="*/ 13 h 21"/>
                <a:gd name="T10" fmla="*/ 21 w 48"/>
                <a:gd name="T11" fmla="*/ 16 h 21"/>
                <a:gd name="T12" fmla="*/ 9 w 48"/>
                <a:gd name="T13" fmla="*/ 21 h 21"/>
                <a:gd name="T14" fmla="*/ 12 w 48"/>
                <a:gd name="T15" fmla="*/ 14 h 21"/>
                <a:gd name="T16" fmla="*/ 0 w 48"/>
                <a:gd name="T17" fmla="*/ 9 h 21"/>
                <a:gd name="T18" fmla="*/ 5 w 48"/>
                <a:gd name="T19" fmla="*/ 5 h 21"/>
                <a:gd name="T20" fmla="*/ 34 w 48"/>
                <a:gd name="T2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21">
                  <a:moveTo>
                    <a:pt x="34" y="1"/>
                  </a:moveTo>
                  <a:cubicBezTo>
                    <a:pt x="41" y="0"/>
                    <a:pt x="41" y="4"/>
                    <a:pt x="48" y="4"/>
                  </a:cubicBezTo>
                  <a:cubicBezTo>
                    <a:pt x="42" y="5"/>
                    <a:pt x="37" y="10"/>
                    <a:pt x="29" y="7"/>
                  </a:cubicBezTo>
                  <a:cubicBezTo>
                    <a:pt x="28" y="10"/>
                    <a:pt x="31" y="11"/>
                    <a:pt x="31" y="13"/>
                  </a:cubicBezTo>
                  <a:cubicBezTo>
                    <a:pt x="22" y="13"/>
                    <a:pt x="22" y="11"/>
                    <a:pt x="14" y="13"/>
                  </a:cubicBezTo>
                  <a:cubicBezTo>
                    <a:pt x="15" y="14"/>
                    <a:pt x="17" y="16"/>
                    <a:pt x="21" y="16"/>
                  </a:cubicBezTo>
                  <a:cubicBezTo>
                    <a:pt x="18" y="20"/>
                    <a:pt x="13" y="16"/>
                    <a:pt x="9" y="21"/>
                  </a:cubicBezTo>
                  <a:cubicBezTo>
                    <a:pt x="4" y="20"/>
                    <a:pt x="10" y="15"/>
                    <a:pt x="12" y="14"/>
                  </a:cubicBezTo>
                  <a:cubicBezTo>
                    <a:pt x="8" y="12"/>
                    <a:pt x="6" y="9"/>
                    <a:pt x="0" y="9"/>
                  </a:cubicBezTo>
                  <a:cubicBezTo>
                    <a:pt x="1" y="8"/>
                    <a:pt x="5" y="8"/>
                    <a:pt x="5" y="5"/>
                  </a:cubicBezTo>
                  <a:cubicBezTo>
                    <a:pt x="20" y="4"/>
                    <a:pt x="27" y="6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1" name="Freeform 249"/>
            <p:cNvSpPr/>
            <p:nvPr/>
          </p:nvSpPr>
          <p:spPr bwMode="auto">
            <a:xfrm>
              <a:off x="10702925" y="1803400"/>
              <a:ext cx="25400" cy="11113"/>
            </a:xfrm>
            <a:custGeom>
              <a:avLst/>
              <a:gdLst>
                <a:gd name="T0" fmla="*/ 5 w 22"/>
                <a:gd name="T1" fmla="*/ 6 h 11"/>
                <a:gd name="T2" fmla="*/ 5 w 22"/>
                <a:gd name="T3" fmla="*/ 4 h 11"/>
                <a:gd name="T4" fmla="*/ 0 w 22"/>
                <a:gd name="T5" fmla="*/ 0 h 11"/>
                <a:gd name="T6" fmla="*/ 16 w 22"/>
                <a:gd name="T7" fmla="*/ 6 h 11"/>
                <a:gd name="T8" fmla="*/ 5 w 22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5" y="6"/>
                  </a:moveTo>
                  <a:cubicBezTo>
                    <a:pt x="2" y="5"/>
                    <a:pt x="4" y="4"/>
                    <a:pt x="5" y="4"/>
                  </a:cubicBezTo>
                  <a:cubicBezTo>
                    <a:pt x="3" y="3"/>
                    <a:pt x="0" y="2"/>
                    <a:pt x="0" y="0"/>
                  </a:cubicBezTo>
                  <a:cubicBezTo>
                    <a:pt x="7" y="1"/>
                    <a:pt x="10" y="4"/>
                    <a:pt x="16" y="6"/>
                  </a:cubicBezTo>
                  <a:cubicBezTo>
                    <a:pt x="22" y="11"/>
                    <a:pt x="4" y="2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2" name="Freeform 250"/>
            <p:cNvSpPr/>
            <p:nvPr/>
          </p:nvSpPr>
          <p:spPr bwMode="auto">
            <a:xfrm>
              <a:off x="10733088" y="1762125"/>
              <a:ext cx="180975" cy="33338"/>
            </a:xfrm>
            <a:custGeom>
              <a:avLst/>
              <a:gdLst>
                <a:gd name="T0" fmla="*/ 0 w 164"/>
                <a:gd name="T1" fmla="*/ 9 h 31"/>
                <a:gd name="T2" fmla="*/ 14 w 164"/>
                <a:gd name="T3" fmla="*/ 4 h 31"/>
                <a:gd name="T4" fmla="*/ 34 w 164"/>
                <a:gd name="T5" fmla="*/ 6 h 31"/>
                <a:gd name="T6" fmla="*/ 37 w 164"/>
                <a:gd name="T7" fmla="*/ 1 h 31"/>
                <a:gd name="T8" fmla="*/ 65 w 164"/>
                <a:gd name="T9" fmla="*/ 5 h 31"/>
                <a:gd name="T10" fmla="*/ 96 w 164"/>
                <a:gd name="T11" fmla="*/ 13 h 31"/>
                <a:gd name="T12" fmla="*/ 117 w 164"/>
                <a:gd name="T13" fmla="*/ 9 h 31"/>
                <a:gd name="T14" fmla="*/ 122 w 164"/>
                <a:gd name="T15" fmla="*/ 15 h 31"/>
                <a:gd name="T16" fmla="*/ 154 w 164"/>
                <a:gd name="T17" fmla="*/ 18 h 31"/>
                <a:gd name="T18" fmla="*/ 160 w 164"/>
                <a:gd name="T19" fmla="*/ 25 h 31"/>
                <a:gd name="T20" fmla="*/ 147 w 164"/>
                <a:gd name="T21" fmla="*/ 21 h 31"/>
                <a:gd name="T22" fmla="*/ 122 w 164"/>
                <a:gd name="T23" fmla="*/ 16 h 31"/>
                <a:gd name="T24" fmla="*/ 117 w 164"/>
                <a:gd name="T25" fmla="*/ 22 h 31"/>
                <a:gd name="T26" fmla="*/ 91 w 164"/>
                <a:gd name="T27" fmla="*/ 20 h 31"/>
                <a:gd name="T28" fmla="*/ 48 w 164"/>
                <a:gd name="T29" fmla="*/ 6 h 31"/>
                <a:gd name="T30" fmla="*/ 0 w 164"/>
                <a:gd name="T31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" h="31">
                  <a:moveTo>
                    <a:pt x="0" y="9"/>
                  </a:moveTo>
                  <a:cubicBezTo>
                    <a:pt x="3" y="6"/>
                    <a:pt x="5" y="3"/>
                    <a:pt x="14" y="4"/>
                  </a:cubicBezTo>
                  <a:cubicBezTo>
                    <a:pt x="4" y="11"/>
                    <a:pt x="27" y="2"/>
                    <a:pt x="34" y="6"/>
                  </a:cubicBezTo>
                  <a:cubicBezTo>
                    <a:pt x="36" y="6"/>
                    <a:pt x="41" y="0"/>
                    <a:pt x="37" y="1"/>
                  </a:cubicBezTo>
                  <a:cubicBezTo>
                    <a:pt x="42" y="2"/>
                    <a:pt x="53" y="3"/>
                    <a:pt x="65" y="5"/>
                  </a:cubicBezTo>
                  <a:cubicBezTo>
                    <a:pt x="77" y="7"/>
                    <a:pt x="89" y="9"/>
                    <a:pt x="96" y="13"/>
                  </a:cubicBezTo>
                  <a:cubicBezTo>
                    <a:pt x="102" y="4"/>
                    <a:pt x="113" y="17"/>
                    <a:pt x="117" y="9"/>
                  </a:cubicBezTo>
                  <a:cubicBezTo>
                    <a:pt x="122" y="9"/>
                    <a:pt x="119" y="14"/>
                    <a:pt x="122" y="15"/>
                  </a:cubicBezTo>
                  <a:cubicBezTo>
                    <a:pt x="133" y="10"/>
                    <a:pt x="145" y="19"/>
                    <a:pt x="154" y="18"/>
                  </a:cubicBezTo>
                  <a:cubicBezTo>
                    <a:pt x="157" y="19"/>
                    <a:pt x="150" y="30"/>
                    <a:pt x="160" y="25"/>
                  </a:cubicBezTo>
                  <a:cubicBezTo>
                    <a:pt x="164" y="31"/>
                    <a:pt x="148" y="27"/>
                    <a:pt x="147" y="21"/>
                  </a:cubicBezTo>
                  <a:cubicBezTo>
                    <a:pt x="137" y="21"/>
                    <a:pt x="131" y="19"/>
                    <a:pt x="122" y="16"/>
                  </a:cubicBezTo>
                  <a:cubicBezTo>
                    <a:pt x="118" y="16"/>
                    <a:pt x="116" y="18"/>
                    <a:pt x="117" y="22"/>
                  </a:cubicBezTo>
                  <a:cubicBezTo>
                    <a:pt x="103" y="20"/>
                    <a:pt x="103" y="17"/>
                    <a:pt x="91" y="20"/>
                  </a:cubicBezTo>
                  <a:cubicBezTo>
                    <a:pt x="97" y="5"/>
                    <a:pt x="60" y="17"/>
                    <a:pt x="48" y="6"/>
                  </a:cubicBezTo>
                  <a:cubicBezTo>
                    <a:pt x="36" y="10"/>
                    <a:pt x="19" y="7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3" name="Freeform 251"/>
            <p:cNvSpPr/>
            <p:nvPr/>
          </p:nvSpPr>
          <p:spPr bwMode="auto">
            <a:xfrm>
              <a:off x="10737850" y="1644650"/>
              <a:ext cx="234950" cy="71438"/>
            </a:xfrm>
            <a:custGeom>
              <a:avLst/>
              <a:gdLst>
                <a:gd name="T0" fmla="*/ 48 w 213"/>
                <a:gd name="T1" fmla="*/ 14 h 64"/>
                <a:gd name="T2" fmla="*/ 62 w 213"/>
                <a:gd name="T3" fmla="*/ 11 h 64"/>
                <a:gd name="T4" fmla="*/ 60 w 213"/>
                <a:gd name="T5" fmla="*/ 4 h 64"/>
                <a:gd name="T6" fmla="*/ 89 w 213"/>
                <a:gd name="T7" fmla="*/ 0 h 64"/>
                <a:gd name="T8" fmla="*/ 139 w 213"/>
                <a:gd name="T9" fmla="*/ 21 h 64"/>
                <a:gd name="T10" fmla="*/ 149 w 213"/>
                <a:gd name="T11" fmla="*/ 20 h 64"/>
                <a:gd name="T12" fmla="*/ 170 w 213"/>
                <a:gd name="T13" fmla="*/ 29 h 64"/>
                <a:gd name="T14" fmla="*/ 213 w 213"/>
                <a:gd name="T15" fmla="*/ 54 h 64"/>
                <a:gd name="T16" fmla="*/ 196 w 213"/>
                <a:gd name="T17" fmla="*/ 54 h 64"/>
                <a:gd name="T18" fmla="*/ 122 w 213"/>
                <a:gd name="T19" fmla="*/ 45 h 64"/>
                <a:gd name="T20" fmla="*/ 84 w 213"/>
                <a:gd name="T21" fmla="*/ 41 h 64"/>
                <a:gd name="T22" fmla="*/ 67 w 213"/>
                <a:gd name="T23" fmla="*/ 42 h 64"/>
                <a:gd name="T24" fmla="*/ 54 w 213"/>
                <a:gd name="T25" fmla="*/ 47 h 64"/>
                <a:gd name="T26" fmla="*/ 66 w 213"/>
                <a:gd name="T27" fmla="*/ 45 h 64"/>
                <a:gd name="T28" fmla="*/ 84 w 213"/>
                <a:gd name="T29" fmla="*/ 45 h 64"/>
                <a:gd name="T30" fmla="*/ 53 w 213"/>
                <a:gd name="T31" fmla="*/ 57 h 64"/>
                <a:gd name="T32" fmla="*/ 65 w 213"/>
                <a:gd name="T33" fmla="*/ 62 h 64"/>
                <a:gd name="T34" fmla="*/ 48 w 213"/>
                <a:gd name="T35" fmla="*/ 61 h 64"/>
                <a:gd name="T36" fmla="*/ 19 w 213"/>
                <a:gd name="T37" fmla="*/ 53 h 64"/>
                <a:gd name="T38" fmla="*/ 23 w 213"/>
                <a:gd name="T39" fmla="*/ 47 h 64"/>
                <a:gd name="T40" fmla="*/ 44 w 213"/>
                <a:gd name="T41" fmla="*/ 48 h 64"/>
                <a:gd name="T42" fmla="*/ 0 w 213"/>
                <a:gd name="T43" fmla="*/ 40 h 64"/>
                <a:gd name="T44" fmla="*/ 55 w 213"/>
                <a:gd name="T45" fmla="*/ 23 h 64"/>
                <a:gd name="T46" fmla="*/ 78 w 213"/>
                <a:gd name="T47" fmla="*/ 18 h 64"/>
                <a:gd name="T48" fmla="*/ 90 w 213"/>
                <a:gd name="T49" fmla="*/ 23 h 64"/>
                <a:gd name="T50" fmla="*/ 107 w 213"/>
                <a:gd name="T51" fmla="*/ 19 h 64"/>
                <a:gd name="T52" fmla="*/ 112 w 213"/>
                <a:gd name="T53" fmla="*/ 13 h 64"/>
                <a:gd name="T54" fmla="*/ 86 w 213"/>
                <a:gd name="T55" fmla="*/ 6 h 64"/>
                <a:gd name="T56" fmla="*/ 79 w 213"/>
                <a:gd name="T57" fmla="*/ 8 h 64"/>
                <a:gd name="T58" fmla="*/ 86 w 213"/>
                <a:gd name="T59" fmla="*/ 13 h 64"/>
                <a:gd name="T60" fmla="*/ 76 w 213"/>
                <a:gd name="T61" fmla="*/ 8 h 64"/>
                <a:gd name="T62" fmla="*/ 48 w 213"/>
                <a:gd name="T63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64">
                  <a:moveTo>
                    <a:pt x="48" y="14"/>
                  </a:moveTo>
                  <a:cubicBezTo>
                    <a:pt x="50" y="11"/>
                    <a:pt x="55" y="11"/>
                    <a:pt x="62" y="11"/>
                  </a:cubicBezTo>
                  <a:cubicBezTo>
                    <a:pt x="64" y="7"/>
                    <a:pt x="59" y="8"/>
                    <a:pt x="60" y="4"/>
                  </a:cubicBezTo>
                  <a:cubicBezTo>
                    <a:pt x="73" y="5"/>
                    <a:pt x="80" y="2"/>
                    <a:pt x="89" y="0"/>
                  </a:cubicBezTo>
                  <a:cubicBezTo>
                    <a:pt x="82" y="8"/>
                    <a:pt x="137" y="9"/>
                    <a:pt x="139" y="21"/>
                  </a:cubicBezTo>
                  <a:cubicBezTo>
                    <a:pt x="142" y="20"/>
                    <a:pt x="145" y="20"/>
                    <a:pt x="149" y="20"/>
                  </a:cubicBezTo>
                  <a:cubicBezTo>
                    <a:pt x="153" y="25"/>
                    <a:pt x="159" y="28"/>
                    <a:pt x="170" y="29"/>
                  </a:cubicBezTo>
                  <a:cubicBezTo>
                    <a:pt x="180" y="40"/>
                    <a:pt x="206" y="45"/>
                    <a:pt x="213" y="54"/>
                  </a:cubicBezTo>
                  <a:cubicBezTo>
                    <a:pt x="206" y="51"/>
                    <a:pt x="192" y="54"/>
                    <a:pt x="196" y="54"/>
                  </a:cubicBezTo>
                  <a:cubicBezTo>
                    <a:pt x="176" y="55"/>
                    <a:pt x="148" y="49"/>
                    <a:pt x="122" y="45"/>
                  </a:cubicBezTo>
                  <a:cubicBezTo>
                    <a:pt x="109" y="43"/>
                    <a:pt x="96" y="41"/>
                    <a:pt x="84" y="41"/>
                  </a:cubicBezTo>
                  <a:cubicBezTo>
                    <a:pt x="78" y="41"/>
                    <a:pt x="73" y="42"/>
                    <a:pt x="67" y="42"/>
                  </a:cubicBezTo>
                  <a:cubicBezTo>
                    <a:pt x="62" y="43"/>
                    <a:pt x="58" y="45"/>
                    <a:pt x="54" y="47"/>
                  </a:cubicBezTo>
                  <a:cubicBezTo>
                    <a:pt x="57" y="48"/>
                    <a:pt x="61" y="47"/>
                    <a:pt x="66" y="45"/>
                  </a:cubicBezTo>
                  <a:cubicBezTo>
                    <a:pt x="70" y="44"/>
                    <a:pt x="76" y="43"/>
                    <a:pt x="84" y="45"/>
                  </a:cubicBezTo>
                  <a:cubicBezTo>
                    <a:pt x="72" y="48"/>
                    <a:pt x="70" y="54"/>
                    <a:pt x="53" y="57"/>
                  </a:cubicBezTo>
                  <a:cubicBezTo>
                    <a:pt x="53" y="61"/>
                    <a:pt x="69" y="56"/>
                    <a:pt x="65" y="62"/>
                  </a:cubicBezTo>
                  <a:cubicBezTo>
                    <a:pt x="61" y="64"/>
                    <a:pt x="57" y="60"/>
                    <a:pt x="48" y="61"/>
                  </a:cubicBezTo>
                  <a:cubicBezTo>
                    <a:pt x="59" y="52"/>
                    <a:pt x="26" y="52"/>
                    <a:pt x="19" y="53"/>
                  </a:cubicBezTo>
                  <a:cubicBezTo>
                    <a:pt x="19" y="50"/>
                    <a:pt x="25" y="51"/>
                    <a:pt x="23" y="47"/>
                  </a:cubicBezTo>
                  <a:cubicBezTo>
                    <a:pt x="32" y="47"/>
                    <a:pt x="38" y="51"/>
                    <a:pt x="44" y="48"/>
                  </a:cubicBezTo>
                  <a:cubicBezTo>
                    <a:pt x="35" y="38"/>
                    <a:pt x="18" y="43"/>
                    <a:pt x="0" y="40"/>
                  </a:cubicBezTo>
                  <a:cubicBezTo>
                    <a:pt x="18" y="40"/>
                    <a:pt x="35" y="26"/>
                    <a:pt x="55" y="23"/>
                  </a:cubicBezTo>
                  <a:cubicBezTo>
                    <a:pt x="64" y="24"/>
                    <a:pt x="77" y="25"/>
                    <a:pt x="78" y="18"/>
                  </a:cubicBezTo>
                  <a:cubicBezTo>
                    <a:pt x="84" y="19"/>
                    <a:pt x="82" y="24"/>
                    <a:pt x="90" y="23"/>
                  </a:cubicBezTo>
                  <a:cubicBezTo>
                    <a:pt x="97" y="21"/>
                    <a:pt x="90" y="16"/>
                    <a:pt x="107" y="19"/>
                  </a:cubicBezTo>
                  <a:cubicBezTo>
                    <a:pt x="110" y="18"/>
                    <a:pt x="111" y="16"/>
                    <a:pt x="112" y="13"/>
                  </a:cubicBezTo>
                  <a:cubicBezTo>
                    <a:pt x="106" y="7"/>
                    <a:pt x="81" y="13"/>
                    <a:pt x="86" y="6"/>
                  </a:cubicBezTo>
                  <a:cubicBezTo>
                    <a:pt x="81" y="5"/>
                    <a:pt x="83" y="8"/>
                    <a:pt x="79" y="8"/>
                  </a:cubicBezTo>
                  <a:cubicBezTo>
                    <a:pt x="78" y="12"/>
                    <a:pt x="90" y="8"/>
                    <a:pt x="86" y="13"/>
                  </a:cubicBezTo>
                  <a:cubicBezTo>
                    <a:pt x="81" y="15"/>
                    <a:pt x="74" y="13"/>
                    <a:pt x="76" y="8"/>
                  </a:cubicBezTo>
                  <a:cubicBezTo>
                    <a:pt x="64" y="8"/>
                    <a:pt x="62" y="15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4" name="Freeform 252"/>
            <p:cNvSpPr/>
            <p:nvPr/>
          </p:nvSpPr>
          <p:spPr bwMode="auto">
            <a:xfrm>
              <a:off x="10763250" y="1782763"/>
              <a:ext cx="14287" cy="11113"/>
            </a:xfrm>
            <a:custGeom>
              <a:avLst/>
              <a:gdLst>
                <a:gd name="T0" fmla="*/ 0 w 14"/>
                <a:gd name="T1" fmla="*/ 3 h 10"/>
                <a:gd name="T2" fmla="*/ 11 w 14"/>
                <a:gd name="T3" fmla="*/ 3 h 10"/>
                <a:gd name="T4" fmla="*/ 9 w 14"/>
                <a:gd name="T5" fmla="*/ 10 h 10"/>
                <a:gd name="T6" fmla="*/ 0 w 14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0" y="3"/>
                  </a:moveTo>
                  <a:cubicBezTo>
                    <a:pt x="0" y="0"/>
                    <a:pt x="5" y="5"/>
                    <a:pt x="11" y="3"/>
                  </a:cubicBezTo>
                  <a:cubicBezTo>
                    <a:pt x="14" y="8"/>
                    <a:pt x="12" y="7"/>
                    <a:pt x="9" y="10"/>
                  </a:cubicBezTo>
                  <a:cubicBezTo>
                    <a:pt x="6" y="7"/>
                    <a:pt x="1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5" name="Freeform 253"/>
            <p:cNvSpPr/>
            <p:nvPr/>
          </p:nvSpPr>
          <p:spPr bwMode="auto">
            <a:xfrm>
              <a:off x="10868025" y="1789113"/>
              <a:ext cx="33337" cy="6350"/>
            </a:xfrm>
            <a:custGeom>
              <a:avLst/>
              <a:gdLst>
                <a:gd name="T0" fmla="*/ 0 w 30"/>
                <a:gd name="T1" fmla="*/ 0 h 5"/>
                <a:gd name="T2" fmla="*/ 30 w 30"/>
                <a:gd name="T3" fmla="*/ 5 h 5"/>
                <a:gd name="T4" fmla="*/ 0 w 3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5">
                  <a:moveTo>
                    <a:pt x="0" y="0"/>
                  </a:moveTo>
                  <a:cubicBezTo>
                    <a:pt x="9" y="1"/>
                    <a:pt x="20" y="2"/>
                    <a:pt x="30" y="5"/>
                  </a:cubicBezTo>
                  <a:cubicBezTo>
                    <a:pt x="28" y="5"/>
                    <a:pt x="2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6" name="Freeform 254"/>
            <p:cNvSpPr/>
            <p:nvPr/>
          </p:nvSpPr>
          <p:spPr bwMode="auto">
            <a:xfrm>
              <a:off x="10872788" y="1719263"/>
              <a:ext cx="42862" cy="20638"/>
            </a:xfrm>
            <a:custGeom>
              <a:avLst/>
              <a:gdLst>
                <a:gd name="T0" fmla="*/ 39 w 39"/>
                <a:gd name="T1" fmla="*/ 5 h 18"/>
                <a:gd name="T2" fmla="*/ 0 w 39"/>
                <a:gd name="T3" fmla="*/ 0 h 18"/>
                <a:gd name="T4" fmla="*/ 39 w 39"/>
                <a:gd name="T5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18">
                  <a:moveTo>
                    <a:pt x="39" y="5"/>
                  </a:moveTo>
                  <a:cubicBezTo>
                    <a:pt x="37" y="18"/>
                    <a:pt x="12" y="3"/>
                    <a:pt x="0" y="0"/>
                  </a:cubicBezTo>
                  <a:cubicBezTo>
                    <a:pt x="15" y="1"/>
                    <a:pt x="30" y="1"/>
                    <a:pt x="3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7" name="Freeform 255"/>
            <p:cNvSpPr/>
            <p:nvPr/>
          </p:nvSpPr>
          <p:spPr bwMode="auto">
            <a:xfrm>
              <a:off x="10933113" y="2101850"/>
              <a:ext cx="17462" cy="9525"/>
            </a:xfrm>
            <a:custGeom>
              <a:avLst/>
              <a:gdLst>
                <a:gd name="T0" fmla="*/ 2 w 17"/>
                <a:gd name="T1" fmla="*/ 0 h 9"/>
                <a:gd name="T2" fmla="*/ 14 w 17"/>
                <a:gd name="T3" fmla="*/ 8 h 9"/>
                <a:gd name="T4" fmla="*/ 9 w 17"/>
                <a:gd name="T5" fmla="*/ 7 h 9"/>
                <a:gd name="T6" fmla="*/ 2 w 1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">
                  <a:moveTo>
                    <a:pt x="2" y="0"/>
                  </a:moveTo>
                  <a:cubicBezTo>
                    <a:pt x="11" y="0"/>
                    <a:pt x="8" y="6"/>
                    <a:pt x="14" y="8"/>
                  </a:cubicBezTo>
                  <a:cubicBezTo>
                    <a:pt x="17" y="9"/>
                    <a:pt x="13" y="9"/>
                    <a:pt x="9" y="7"/>
                  </a:cubicBezTo>
                  <a:cubicBezTo>
                    <a:pt x="5" y="5"/>
                    <a:pt x="0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8" name="Freeform 256"/>
            <p:cNvSpPr/>
            <p:nvPr/>
          </p:nvSpPr>
          <p:spPr bwMode="auto">
            <a:xfrm>
              <a:off x="11096625" y="2509838"/>
              <a:ext cx="12700" cy="11113"/>
            </a:xfrm>
            <a:custGeom>
              <a:avLst/>
              <a:gdLst>
                <a:gd name="T0" fmla="*/ 0 w 11"/>
                <a:gd name="T1" fmla="*/ 0 h 11"/>
                <a:gd name="T2" fmla="*/ 11 w 11"/>
                <a:gd name="T3" fmla="*/ 10 h 11"/>
                <a:gd name="T4" fmla="*/ 0 w 11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cubicBezTo>
                    <a:pt x="8" y="1"/>
                    <a:pt x="6" y="7"/>
                    <a:pt x="11" y="10"/>
                  </a:cubicBezTo>
                  <a:cubicBezTo>
                    <a:pt x="9" y="11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9" name="Freeform 257"/>
            <p:cNvSpPr/>
            <p:nvPr/>
          </p:nvSpPr>
          <p:spPr bwMode="auto">
            <a:xfrm>
              <a:off x="11155363" y="2303463"/>
              <a:ext cx="11112" cy="11113"/>
            </a:xfrm>
            <a:custGeom>
              <a:avLst/>
              <a:gdLst>
                <a:gd name="T0" fmla="*/ 1 w 11"/>
                <a:gd name="T1" fmla="*/ 4 h 10"/>
                <a:gd name="T2" fmla="*/ 11 w 11"/>
                <a:gd name="T3" fmla="*/ 7 h 10"/>
                <a:gd name="T4" fmla="*/ 0 w 11"/>
                <a:gd name="T5" fmla="*/ 10 h 10"/>
                <a:gd name="T6" fmla="*/ 1 w 11"/>
                <a:gd name="T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3" y="0"/>
                    <a:pt x="6" y="7"/>
                    <a:pt x="11" y="7"/>
                  </a:cubicBezTo>
                  <a:cubicBezTo>
                    <a:pt x="10" y="9"/>
                    <a:pt x="5" y="10"/>
                    <a:pt x="0" y="10"/>
                  </a:cubicBezTo>
                  <a:cubicBezTo>
                    <a:pt x="3" y="7"/>
                    <a:pt x="8" y="6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0" name="Freeform 258"/>
            <p:cNvSpPr/>
            <p:nvPr/>
          </p:nvSpPr>
          <p:spPr bwMode="auto">
            <a:xfrm>
              <a:off x="11163300" y="2533650"/>
              <a:ext cx="19050" cy="7938"/>
            </a:xfrm>
            <a:custGeom>
              <a:avLst/>
              <a:gdLst>
                <a:gd name="T0" fmla="*/ 0 w 17"/>
                <a:gd name="T1" fmla="*/ 0 h 8"/>
                <a:gd name="T2" fmla="*/ 17 w 17"/>
                <a:gd name="T3" fmla="*/ 8 h 8"/>
                <a:gd name="T4" fmla="*/ 0 w 1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3" y="1"/>
                    <a:pt x="14" y="2"/>
                    <a:pt x="17" y="8"/>
                  </a:cubicBezTo>
                  <a:cubicBezTo>
                    <a:pt x="8" y="4"/>
                    <a:pt x="6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1" name="Freeform 259"/>
            <p:cNvSpPr/>
            <p:nvPr/>
          </p:nvSpPr>
          <p:spPr bwMode="auto">
            <a:xfrm>
              <a:off x="11168063" y="2546350"/>
              <a:ext cx="26987" cy="14288"/>
            </a:xfrm>
            <a:custGeom>
              <a:avLst/>
              <a:gdLst>
                <a:gd name="T0" fmla="*/ 0 w 25"/>
                <a:gd name="T1" fmla="*/ 4 h 13"/>
                <a:gd name="T2" fmla="*/ 12 w 25"/>
                <a:gd name="T3" fmla="*/ 8 h 13"/>
                <a:gd name="T4" fmla="*/ 0 w 25"/>
                <a:gd name="T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4"/>
                  </a:moveTo>
                  <a:cubicBezTo>
                    <a:pt x="5" y="0"/>
                    <a:pt x="8" y="7"/>
                    <a:pt x="12" y="8"/>
                  </a:cubicBezTo>
                  <a:cubicBezTo>
                    <a:pt x="25" y="13"/>
                    <a:pt x="1" y="7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2" name="Freeform 260"/>
            <p:cNvSpPr/>
            <p:nvPr/>
          </p:nvSpPr>
          <p:spPr bwMode="auto">
            <a:xfrm>
              <a:off x="11342688" y="2403475"/>
              <a:ext cx="31750" cy="28575"/>
            </a:xfrm>
            <a:custGeom>
              <a:avLst/>
              <a:gdLst>
                <a:gd name="T0" fmla="*/ 11 w 28"/>
                <a:gd name="T1" fmla="*/ 21 h 26"/>
                <a:gd name="T2" fmla="*/ 20 w 28"/>
                <a:gd name="T3" fmla="*/ 21 h 26"/>
                <a:gd name="T4" fmla="*/ 1 w 28"/>
                <a:gd name="T5" fmla="*/ 22 h 26"/>
                <a:gd name="T6" fmla="*/ 0 w 28"/>
                <a:gd name="T7" fmla="*/ 10 h 26"/>
                <a:gd name="T8" fmla="*/ 8 w 28"/>
                <a:gd name="T9" fmla="*/ 0 h 26"/>
                <a:gd name="T10" fmla="*/ 28 w 28"/>
                <a:gd name="T11" fmla="*/ 12 h 26"/>
                <a:gd name="T12" fmla="*/ 11 w 28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11" y="21"/>
                  </a:moveTo>
                  <a:cubicBezTo>
                    <a:pt x="15" y="22"/>
                    <a:pt x="16" y="20"/>
                    <a:pt x="20" y="21"/>
                  </a:cubicBezTo>
                  <a:cubicBezTo>
                    <a:pt x="19" y="26"/>
                    <a:pt x="3" y="24"/>
                    <a:pt x="1" y="22"/>
                  </a:cubicBezTo>
                  <a:cubicBezTo>
                    <a:pt x="11" y="20"/>
                    <a:pt x="0" y="15"/>
                    <a:pt x="0" y="10"/>
                  </a:cubicBezTo>
                  <a:cubicBezTo>
                    <a:pt x="6" y="7"/>
                    <a:pt x="14" y="5"/>
                    <a:pt x="8" y="0"/>
                  </a:cubicBezTo>
                  <a:cubicBezTo>
                    <a:pt x="16" y="4"/>
                    <a:pt x="24" y="6"/>
                    <a:pt x="28" y="12"/>
                  </a:cubicBezTo>
                  <a:cubicBezTo>
                    <a:pt x="19" y="9"/>
                    <a:pt x="8" y="7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3" name="Freeform 261"/>
            <p:cNvSpPr/>
            <p:nvPr/>
          </p:nvSpPr>
          <p:spPr bwMode="auto">
            <a:xfrm>
              <a:off x="11410950" y="2366963"/>
              <a:ext cx="219075" cy="139700"/>
            </a:xfrm>
            <a:custGeom>
              <a:avLst/>
              <a:gdLst>
                <a:gd name="T0" fmla="*/ 174 w 200"/>
                <a:gd name="T1" fmla="*/ 79 h 126"/>
                <a:gd name="T2" fmla="*/ 171 w 200"/>
                <a:gd name="T3" fmla="*/ 83 h 126"/>
                <a:gd name="T4" fmla="*/ 196 w 200"/>
                <a:gd name="T5" fmla="*/ 85 h 126"/>
                <a:gd name="T6" fmla="*/ 198 w 200"/>
                <a:gd name="T7" fmla="*/ 94 h 126"/>
                <a:gd name="T8" fmla="*/ 177 w 200"/>
                <a:gd name="T9" fmla="*/ 95 h 126"/>
                <a:gd name="T10" fmla="*/ 123 w 200"/>
                <a:gd name="T11" fmla="*/ 93 h 126"/>
                <a:gd name="T12" fmla="*/ 158 w 200"/>
                <a:gd name="T13" fmla="*/ 104 h 126"/>
                <a:gd name="T14" fmla="*/ 164 w 200"/>
                <a:gd name="T15" fmla="*/ 113 h 126"/>
                <a:gd name="T16" fmla="*/ 113 w 200"/>
                <a:gd name="T17" fmla="*/ 101 h 126"/>
                <a:gd name="T18" fmla="*/ 116 w 200"/>
                <a:gd name="T19" fmla="*/ 94 h 126"/>
                <a:gd name="T20" fmla="*/ 99 w 200"/>
                <a:gd name="T21" fmla="*/ 79 h 126"/>
                <a:gd name="T22" fmla="*/ 85 w 200"/>
                <a:gd name="T23" fmla="*/ 62 h 126"/>
                <a:gd name="T24" fmla="*/ 75 w 200"/>
                <a:gd name="T25" fmla="*/ 62 h 126"/>
                <a:gd name="T26" fmla="*/ 74 w 200"/>
                <a:gd name="T27" fmla="*/ 54 h 126"/>
                <a:gd name="T28" fmla="*/ 63 w 200"/>
                <a:gd name="T29" fmla="*/ 48 h 126"/>
                <a:gd name="T30" fmla="*/ 54 w 200"/>
                <a:gd name="T31" fmla="*/ 49 h 126"/>
                <a:gd name="T32" fmla="*/ 47 w 200"/>
                <a:gd name="T33" fmla="*/ 40 h 126"/>
                <a:gd name="T34" fmla="*/ 38 w 200"/>
                <a:gd name="T35" fmla="*/ 41 h 126"/>
                <a:gd name="T36" fmla="*/ 24 w 200"/>
                <a:gd name="T37" fmla="*/ 25 h 126"/>
                <a:gd name="T38" fmla="*/ 0 w 200"/>
                <a:gd name="T39" fmla="*/ 7 h 126"/>
                <a:gd name="T40" fmla="*/ 78 w 200"/>
                <a:gd name="T41" fmla="*/ 32 h 126"/>
                <a:gd name="T42" fmla="*/ 99 w 200"/>
                <a:gd name="T43" fmla="*/ 45 h 126"/>
                <a:gd name="T44" fmla="*/ 101 w 200"/>
                <a:gd name="T45" fmla="*/ 54 h 126"/>
                <a:gd name="T46" fmla="*/ 119 w 200"/>
                <a:gd name="T47" fmla="*/ 59 h 126"/>
                <a:gd name="T48" fmla="*/ 191 w 200"/>
                <a:gd name="T49" fmla="*/ 52 h 126"/>
                <a:gd name="T50" fmla="*/ 200 w 200"/>
                <a:gd name="T51" fmla="*/ 59 h 126"/>
                <a:gd name="T52" fmla="*/ 174 w 200"/>
                <a:gd name="T53" fmla="*/ 69 h 126"/>
                <a:gd name="T54" fmla="*/ 174 w 200"/>
                <a:gd name="T55" fmla="*/ 7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0" h="126">
                  <a:moveTo>
                    <a:pt x="174" y="79"/>
                  </a:moveTo>
                  <a:cubicBezTo>
                    <a:pt x="166" y="74"/>
                    <a:pt x="168" y="80"/>
                    <a:pt x="171" y="83"/>
                  </a:cubicBezTo>
                  <a:cubicBezTo>
                    <a:pt x="172" y="77"/>
                    <a:pt x="185" y="84"/>
                    <a:pt x="196" y="85"/>
                  </a:cubicBezTo>
                  <a:cubicBezTo>
                    <a:pt x="196" y="88"/>
                    <a:pt x="200" y="90"/>
                    <a:pt x="198" y="94"/>
                  </a:cubicBezTo>
                  <a:cubicBezTo>
                    <a:pt x="192" y="93"/>
                    <a:pt x="177" y="84"/>
                    <a:pt x="177" y="95"/>
                  </a:cubicBezTo>
                  <a:cubicBezTo>
                    <a:pt x="161" y="96"/>
                    <a:pt x="136" y="88"/>
                    <a:pt x="123" y="93"/>
                  </a:cubicBezTo>
                  <a:cubicBezTo>
                    <a:pt x="126" y="108"/>
                    <a:pt x="141" y="105"/>
                    <a:pt x="158" y="104"/>
                  </a:cubicBezTo>
                  <a:cubicBezTo>
                    <a:pt x="155" y="109"/>
                    <a:pt x="162" y="110"/>
                    <a:pt x="164" y="113"/>
                  </a:cubicBezTo>
                  <a:cubicBezTo>
                    <a:pt x="151" y="126"/>
                    <a:pt x="129" y="108"/>
                    <a:pt x="113" y="101"/>
                  </a:cubicBezTo>
                  <a:cubicBezTo>
                    <a:pt x="118" y="100"/>
                    <a:pt x="110" y="94"/>
                    <a:pt x="116" y="94"/>
                  </a:cubicBezTo>
                  <a:cubicBezTo>
                    <a:pt x="112" y="88"/>
                    <a:pt x="105" y="83"/>
                    <a:pt x="99" y="79"/>
                  </a:cubicBezTo>
                  <a:cubicBezTo>
                    <a:pt x="93" y="74"/>
                    <a:pt x="87" y="69"/>
                    <a:pt x="85" y="62"/>
                  </a:cubicBezTo>
                  <a:cubicBezTo>
                    <a:pt x="80" y="61"/>
                    <a:pt x="80" y="64"/>
                    <a:pt x="75" y="62"/>
                  </a:cubicBezTo>
                  <a:cubicBezTo>
                    <a:pt x="76" y="59"/>
                    <a:pt x="75" y="56"/>
                    <a:pt x="74" y="54"/>
                  </a:cubicBezTo>
                  <a:cubicBezTo>
                    <a:pt x="66" y="56"/>
                    <a:pt x="57" y="55"/>
                    <a:pt x="63" y="48"/>
                  </a:cubicBezTo>
                  <a:cubicBezTo>
                    <a:pt x="59" y="47"/>
                    <a:pt x="53" y="44"/>
                    <a:pt x="54" y="49"/>
                  </a:cubicBezTo>
                  <a:cubicBezTo>
                    <a:pt x="51" y="46"/>
                    <a:pt x="51" y="42"/>
                    <a:pt x="47" y="40"/>
                  </a:cubicBezTo>
                  <a:cubicBezTo>
                    <a:pt x="41" y="37"/>
                    <a:pt x="45" y="44"/>
                    <a:pt x="38" y="41"/>
                  </a:cubicBezTo>
                  <a:cubicBezTo>
                    <a:pt x="38" y="34"/>
                    <a:pt x="24" y="33"/>
                    <a:pt x="24" y="25"/>
                  </a:cubicBezTo>
                  <a:cubicBezTo>
                    <a:pt x="14" y="29"/>
                    <a:pt x="4" y="15"/>
                    <a:pt x="0" y="7"/>
                  </a:cubicBezTo>
                  <a:cubicBezTo>
                    <a:pt x="29" y="0"/>
                    <a:pt x="42" y="25"/>
                    <a:pt x="78" y="32"/>
                  </a:cubicBezTo>
                  <a:cubicBezTo>
                    <a:pt x="76" y="41"/>
                    <a:pt x="87" y="45"/>
                    <a:pt x="99" y="45"/>
                  </a:cubicBezTo>
                  <a:cubicBezTo>
                    <a:pt x="102" y="46"/>
                    <a:pt x="103" y="50"/>
                    <a:pt x="101" y="54"/>
                  </a:cubicBezTo>
                  <a:cubicBezTo>
                    <a:pt x="109" y="55"/>
                    <a:pt x="115" y="57"/>
                    <a:pt x="119" y="59"/>
                  </a:cubicBezTo>
                  <a:cubicBezTo>
                    <a:pt x="140" y="56"/>
                    <a:pt x="157" y="46"/>
                    <a:pt x="191" y="52"/>
                  </a:cubicBezTo>
                  <a:cubicBezTo>
                    <a:pt x="192" y="58"/>
                    <a:pt x="194" y="56"/>
                    <a:pt x="200" y="59"/>
                  </a:cubicBezTo>
                  <a:cubicBezTo>
                    <a:pt x="190" y="61"/>
                    <a:pt x="183" y="66"/>
                    <a:pt x="174" y="69"/>
                  </a:cubicBezTo>
                  <a:cubicBezTo>
                    <a:pt x="176" y="72"/>
                    <a:pt x="175" y="76"/>
                    <a:pt x="174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4" name="Freeform 262"/>
            <p:cNvSpPr/>
            <p:nvPr/>
          </p:nvSpPr>
          <p:spPr bwMode="auto">
            <a:xfrm>
              <a:off x="5962650" y="2576513"/>
              <a:ext cx="39687" cy="22225"/>
            </a:xfrm>
            <a:custGeom>
              <a:avLst/>
              <a:gdLst>
                <a:gd name="T0" fmla="*/ 0 w 36"/>
                <a:gd name="T1" fmla="*/ 15 h 20"/>
                <a:gd name="T2" fmla="*/ 0 w 36"/>
                <a:gd name="T3" fmla="*/ 8 h 20"/>
                <a:gd name="T4" fmla="*/ 21 w 36"/>
                <a:gd name="T5" fmla="*/ 0 h 20"/>
                <a:gd name="T6" fmla="*/ 27 w 36"/>
                <a:gd name="T7" fmla="*/ 4 h 20"/>
                <a:gd name="T8" fmla="*/ 35 w 36"/>
                <a:gd name="T9" fmla="*/ 8 h 20"/>
                <a:gd name="T10" fmla="*/ 25 w 36"/>
                <a:gd name="T11" fmla="*/ 20 h 20"/>
                <a:gd name="T12" fmla="*/ 0 w 36"/>
                <a:gd name="T13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0">
                  <a:moveTo>
                    <a:pt x="0" y="15"/>
                  </a:moveTo>
                  <a:cubicBezTo>
                    <a:pt x="1" y="13"/>
                    <a:pt x="1" y="11"/>
                    <a:pt x="0" y="8"/>
                  </a:cubicBezTo>
                  <a:cubicBezTo>
                    <a:pt x="9" y="6"/>
                    <a:pt x="11" y="2"/>
                    <a:pt x="21" y="0"/>
                  </a:cubicBezTo>
                  <a:cubicBezTo>
                    <a:pt x="20" y="4"/>
                    <a:pt x="26" y="9"/>
                    <a:pt x="27" y="4"/>
                  </a:cubicBezTo>
                  <a:cubicBezTo>
                    <a:pt x="32" y="5"/>
                    <a:pt x="19" y="14"/>
                    <a:pt x="35" y="8"/>
                  </a:cubicBezTo>
                  <a:cubicBezTo>
                    <a:pt x="36" y="13"/>
                    <a:pt x="22" y="14"/>
                    <a:pt x="25" y="20"/>
                  </a:cubicBezTo>
                  <a:cubicBezTo>
                    <a:pt x="16" y="14"/>
                    <a:pt x="12" y="1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5" name="Freeform 263"/>
            <p:cNvSpPr/>
            <p:nvPr/>
          </p:nvSpPr>
          <p:spPr bwMode="auto">
            <a:xfrm>
              <a:off x="7631113" y="1712913"/>
              <a:ext cx="85725" cy="17463"/>
            </a:xfrm>
            <a:custGeom>
              <a:avLst/>
              <a:gdLst>
                <a:gd name="T0" fmla="*/ 9 w 78"/>
                <a:gd name="T1" fmla="*/ 13 h 16"/>
                <a:gd name="T2" fmla="*/ 29 w 78"/>
                <a:gd name="T3" fmla="*/ 1 h 16"/>
                <a:gd name="T4" fmla="*/ 34 w 78"/>
                <a:gd name="T5" fmla="*/ 7 h 16"/>
                <a:gd name="T6" fmla="*/ 39 w 78"/>
                <a:gd name="T7" fmla="*/ 8 h 16"/>
                <a:gd name="T8" fmla="*/ 59 w 78"/>
                <a:gd name="T9" fmla="*/ 1 h 16"/>
                <a:gd name="T10" fmla="*/ 78 w 78"/>
                <a:gd name="T11" fmla="*/ 5 h 16"/>
                <a:gd name="T12" fmla="*/ 37 w 78"/>
                <a:gd name="T13" fmla="*/ 13 h 16"/>
                <a:gd name="T14" fmla="*/ 23 w 78"/>
                <a:gd name="T15" fmla="*/ 8 h 16"/>
                <a:gd name="T16" fmla="*/ 5 w 78"/>
                <a:gd name="T17" fmla="*/ 16 h 16"/>
                <a:gd name="T18" fmla="*/ 0 w 78"/>
                <a:gd name="T19" fmla="*/ 12 h 16"/>
                <a:gd name="T20" fmla="*/ 2 w 78"/>
                <a:gd name="T21" fmla="*/ 8 h 16"/>
                <a:gd name="T22" fmla="*/ 9 w 78"/>
                <a:gd name="T23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16">
                  <a:moveTo>
                    <a:pt x="9" y="13"/>
                  </a:moveTo>
                  <a:cubicBezTo>
                    <a:pt x="14" y="8"/>
                    <a:pt x="24" y="6"/>
                    <a:pt x="29" y="1"/>
                  </a:cubicBezTo>
                  <a:cubicBezTo>
                    <a:pt x="34" y="0"/>
                    <a:pt x="34" y="4"/>
                    <a:pt x="34" y="7"/>
                  </a:cubicBezTo>
                  <a:cubicBezTo>
                    <a:pt x="37" y="5"/>
                    <a:pt x="39" y="5"/>
                    <a:pt x="39" y="8"/>
                  </a:cubicBezTo>
                  <a:cubicBezTo>
                    <a:pt x="45" y="3"/>
                    <a:pt x="51" y="6"/>
                    <a:pt x="59" y="1"/>
                  </a:cubicBezTo>
                  <a:cubicBezTo>
                    <a:pt x="64" y="3"/>
                    <a:pt x="67" y="7"/>
                    <a:pt x="78" y="5"/>
                  </a:cubicBezTo>
                  <a:cubicBezTo>
                    <a:pt x="63" y="10"/>
                    <a:pt x="46" y="8"/>
                    <a:pt x="37" y="13"/>
                  </a:cubicBezTo>
                  <a:cubicBezTo>
                    <a:pt x="32" y="11"/>
                    <a:pt x="29" y="8"/>
                    <a:pt x="23" y="8"/>
                  </a:cubicBezTo>
                  <a:cubicBezTo>
                    <a:pt x="17" y="10"/>
                    <a:pt x="16" y="15"/>
                    <a:pt x="5" y="16"/>
                  </a:cubicBezTo>
                  <a:cubicBezTo>
                    <a:pt x="6" y="13"/>
                    <a:pt x="4" y="12"/>
                    <a:pt x="0" y="12"/>
                  </a:cubicBezTo>
                  <a:cubicBezTo>
                    <a:pt x="1" y="11"/>
                    <a:pt x="2" y="10"/>
                    <a:pt x="2" y="8"/>
                  </a:cubicBezTo>
                  <a:cubicBezTo>
                    <a:pt x="5" y="9"/>
                    <a:pt x="7" y="11"/>
                    <a:pt x="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6" name="Freeform 264"/>
            <p:cNvSpPr/>
            <p:nvPr/>
          </p:nvSpPr>
          <p:spPr bwMode="auto">
            <a:xfrm>
              <a:off x="8201025" y="1755775"/>
              <a:ext cx="31750" cy="9525"/>
            </a:xfrm>
            <a:custGeom>
              <a:avLst/>
              <a:gdLst>
                <a:gd name="T0" fmla="*/ 0 w 29"/>
                <a:gd name="T1" fmla="*/ 5 h 9"/>
                <a:gd name="T2" fmla="*/ 8 w 29"/>
                <a:gd name="T3" fmla="*/ 0 h 9"/>
                <a:gd name="T4" fmla="*/ 27 w 29"/>
                <a:gd name="T5" fmla="*/ 3 h 9"/>
                <a:gd name="T6" fmla="*/ 7 w 29"/>
                <a:gd name="T7" fmla="*/ 9 h 9"/>
                <a:gd name="T8" fmla="*/ 0 w 29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">
                  <a:moveTo>
                    <a:pt x="0" y="5"/>
                  </a:moveTo>
                  <a:cubicBezTo>
                    <a:pt x="3" y="4"/>
                    <a:pt x="3" y="0"/>
                    <a:pt x="8" y="0"/>
                  </a:cubicBezTo>
                  <a:cubicBezTo>
                    <a:pt x="8" y="6"/>
                    <a:pt x="19" y="4"/>
                    <a:pt x="27" y="3"/>
                  </a:cubicBezTo>
                  <a:cubicBezTo>
                    <a:pt x="29" y="9"/>
                    <a:pt x="13" y="7"/>
                    <a:pt x="7" y="9"/>
                  </a:cubicBezTo>
                  <a:cubicBezTo>
                    <a:pt x="5" y="7"/>
                    <a:pt x="6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7" name="Freeform 265"/>
            <p:cNvSpPr/>
            <p:nvPr/>
          </p:nvSpPr>
          <p:spPr bwMode="auto">
            <a:xfrm>
              <a:off x="10496550" y="1477963"/>
              <a:ext cx="168275" cy="61913"/>
            </a:xfrm>
            <a:custGeom>
              <a:avLst/>
              <a:gdLst>
                <a:gd name="T0" fmla="*/ 122 w 153"/>
                <a:gd name="T1" fmla="*/ 31 h 55"/>
                <a:gd name="T2" fmla="*/ 115 w 153"/>
                <a:gd name="T3" fmla="*/ 38 h 55"/>
                <a:gd name="T4" fmla="*/ 98 w 153"/>
                <a:gd name="T5" fmla="*/ 28 h 55"/>
                <a:gd name="T6" fmla="*/ 79 w 153"/>
                <a:gd name="T7" fmla="*/ 46 h 55"/>
                <a:gd name="T8" fmla="*/ 8 w 153"/>
                <a:gd name="T9" fmla="*/ 36 h 55"/>
                <a:gd name="T10" fmla="*/ 29 w 153"/>
                <a:gd name="T11" fmla="*/ 3 h 55"/>
                <a:gd name="T12" fmla="*/ 110 w 153"/>
                <a:gd name="T13" fmla="*/ 14 h 55"/>
                <a:gd name="T14" fmla="*/ 153 w 153"/>
                <a:gd name="T15" fmla="*/ 22 h 55"/>
                <a:gd name="T16" fmla="*/ 153 w 153"/>
                <a:gd name="T17" fmla="*/ 31 h 55"/>
                <a:gd name="T18" fmla="*/ 137 w 153"/>
                <a:gd name="T19" fmla="*/ 31 h 55"/>
                <a:gd name="T20" fmla="*/ 129 w 153"/>
                <a:gd name="T21" fmla="*/ 36 h 55"/>
                <a:gd name="T22" fmla="*/ 122 w 153"/>
                <a:gd name="T23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" h="55">
                  <a:moveTo>
                    <a:pt x="122" y="31"/>
                  </a:moveTo>
                  <a:cubicBezTo>
                    <a:pt x="123" y="35"/>
                    <a:pt x="114" y="32"/>
                    <a:pt x="115" y="38"/>
                  </a:cubicBezTo>
                  <a:cubicBezTo>
                    <a:pt x="112" y="33"/>
                    <a:pt x="97" y="35"/>
                    <a:pt x="98" y="28"/>
                  </a:cubicBezTo>
                  <a:cubicBezTo>
                    <a:pt x="85" y="30"/>
                    <a:pt x="77" y="35"/>
                    <a:pt x="79" y="46"/>
                  </a:cubicBezTo>
                  <a:cubicBezTo>
                    <a:pt x="54" y="55"/>
                    <a:pt x="22" y="46"/>
                    <a:pt x="8" y="36"/>
                  </a:cubicBezTo>
                  <a:cubicBezTo>
                    <a:pt x="0" y="18"/>
                    <a:pt x="10" y="5"/>
                    <a:pt x="29" y="3"/>
                  </a:cubicBezTo>
                  <a:cubicBezTo>
                    <a:pt x="58" y="0"/>
                    <a:pt x="89" y="21"/>
                    <a:pt x="110" y="14"/>
                  </a:cubicBezTo>
                  <a:cubicBezTo>
                    <a:pt x="118" y="16"/>
                    <a:pt x="142" y="17"/>
                    <a:pt x="153" y="22"/>
                  </a:cubicBezTo>
                  <a:cubicBezTo>
                    <a:pt x="150" y="27"/>
                    <a:pt x="153" y="26"/>
                    <a:pt x="153" y="31"/>
                  </a:cubicBezTo>
                  <a:cubicBezTo>
                    <a:pt x="148" y="31"/>
                    <a:pt x="142" y="31"/>
                    <a:pt x="137" y="31"/>
                  </a:cubicBezTo>
                  <a:cubicBezTo>
                    <a:pt x="132" y="31"/>
                    <a:pt x="129" y="32"/>
                    <a:pt x="129" y="36"/>
                  </a:cubicBezTo>
                  <a:cubicBezTo>
                    <a:pt x="125" y="35"/>
                    <a:pt x="123" y="34"/>
                    <a:pt x="12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68" name="Rectangle 267"/>
          <p:cNvSpPr/>
          <p:nvPr/>
        </p:nvSpPr>
        <p:spPr>
          <a:xfrm>
            <a:off x="1482679" y="728978"/>
            <a:ext cx="175400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da Sonnenschein" panose="02000400000000000000" charset="0"/>
                <a:ea typeface="Source Sans Pro" panose="020B0503030403020204" pitchFamily="34" charset="0"/>
              </a:rPr>
              <a:t>CREATIVE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da Sonnenschein" panose="02000400000000000000" charset="0"/>
              <a:ea typeface="Source Sans Pro" panose="020B0503030403020204" pitchFamily="34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da Sonnenschein" panose="02000400000000000000" charset="0"/>
                <a:ea typeface="Source Sans Pro" panose="020B0503030403020204" pitchFamily="34" charset="0"/>
              </a:rPr>
              <a:t>SLIDE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da Sonnenschein" panose="02000400000000000000" charset="0"/>
              <a:ea typeface="Source Sans Pro" panose="020B0503030403020204" pitchFamily="34" charset="0"/>
            </a:endParaRPr>
          </a:p>
        </p:txBody>
      </p:sp>
      <p:sp>
        <p:nvSpPr>
          <p:cNvPr id="269" name="Rectangle 268"/>
          <p:cNvSpPr>
            <a:spLocks noChangeArrowheads="1"/>
          </p:cNvSpPr>
          <p:nvPr/>
        </p:nvSpPr>
        <p:spPr bwMode="auto">
          <a:xfrm>
            <a:off x="816542" y="4060270"/>
            <a:ext cx="2910465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 Far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far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away, behind the word mountains, far from the countries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Vokalia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and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Consonantia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there live the blind texts. Separated they live in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Bookmarksgrove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right at the coast of the Semantics, a large language</a:t>
            </a:r>
            <a:endParaRPr lang="en-US" altLang="en-US" sz="900" dirty="0"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816542" y="3720211"/>
            <a:ext cx="29104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WRITE SOMETHING HERE</a:t>
            </a:r>
            <a:endParaRPr lang="en-US" sz="1200" b="1" dirty="0"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73" name="Group 272"/>
          <p:cNvGrpSpPr/>
          <p:nvPr/>
        </p:nvGrpSpPr>
        <p:grpSpPr>
          <a:xfrm>
            <a:off x="7546079" y="4956194"/>
            <a:ext cx="3630900" cy="470310"/>
            <a:chOff x="692140" y="5523976"/>
            <a:chExt cx="3238696" cy="419277"/>
          </a:xfrm>
        </p:grpSpPr>
        <p:grpSp>
          <p:nvGrpSpPr>
            <p:cNvPr id="274" name="Group 273"/>
            <p:cNvGrpSpPr/>
            <p:nvPr/>
          </p:nvGrpSpPr>
          <p:grpSpPr>
            <a:xfrm>
              <a:off x="692140" y="5523976"/>
              <a:ext cx="3238696" cy="419277"/>
              <a:chOff x="2002906" y="5277679"/>
              <a:chExt cx="3238696" cy="419277"/>
            </a:xfrm>
          </p:grpSpPr>
          <p:sp>
            <p:nvSpPr>
              <p:cNvPr id="276" name="Rounded Rectangle 21"/>
              <p:cNvSpPr/>
              <p:nvPr/>
            </p:nvSpPr>
            <p:spPr>
              <a:xfrm>
                <a:off x="2077313" y="5576407"/>
                <a:ext cx="3164289" cy="112842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90000"/>
                </a:scheme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277" name="Rounded Rectangle 22"/>
              <p:cNvSpPr/>
              <p:nvPr/>
            </p:nvSpPr>
            <p:spPr>
              <a:xfrm>
                <a:off x="2077313" y="5568304"/>
                <a:ext cx="2516264" cy="128652"/>
              </a:xfrm>
              <a:prstGeom prst="roundRect">
                <a:avLst>
                  <a:gd name="adj" fmla="val 50000"/>
                </a:avLst>
              </a:prstGeom>
              <a:solidFill>
                <a:srgbClr val="FF290D"/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278" name="Text Placeholder 24"/>
              <p:cNvSpPr txBox="1"/>
              <p:nvPr/>
            </p:nvSpPr>
            <p:spPr>
              <a:xfrm>
                <a:off x="2002906" y="5277679"/>
                <a:ext cx="1410434" cy="391972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0" indent="0" algn="just" defTabSz="914400" rtl="0" eaLnBrk="1" latinLnBrk="0" hangingPunct="1">
                  <a:lnSpc>
                    <a:spcPts val="1300"/>
                  </a:lnSpc>
                  <a:spcBef>
                    <a:spcPts val="10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dirty="0">
                    <a:latin typeface="Source Sans Pro" panose="020B0503030403020204" pitchFamily="34" charset="0"/>
                    <a:ea typeface="Source Sans Pro" panose="020B0503030403020204" pitchFamily="34" charset="0"/>
                    <a:cs typeface="Lato" panose="020F0502020204030203" pitchFamily="34" charset="0"/>
                  </a:rPr>
                  <a:t>Skills</a:t>
                </a:r>
                <a:endParaRPr lang="en-US" sz="1000" dirty="0">
                  <a:latin typeface="Source Sans Pro" panose="020B0503030403020204" pitchFamily="34" charset="0"/>
                  <a:ea typeface="Source Sans Pro" panose="020B0503030403020204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275" name="Text Placeholder 24"/>
            <p:cNvSpPr txBox="1"/>
            <p:nvPr/>
          </p:nvSpPr>
          <p:spPr>
            <a:xfrm>
              <a:off x="2520402" y="5523976"/>
              <a:ext cx="1410434" cy="391972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just" defTabSz="914400" rtl="0" eaLnBrk="1" latinLnBrk="0" hangingPunct="1">
                <a:lnSpc>
                  <a:spcPts val="13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dirty="0">
                  <a:latin typeface="Source Sans Pro" panose="020B0503030403020204" pitchFamily="34" charset="0"/>
                  <a:ea typeface="Source Sans Pro" panose="020B0503030403020204" pitchFamily="34" charset="0"/>
                  <a:cs typeface="Lato" panose="020F0502020204030203" pitchFamily="34" charset="0"/>
                </a:rPr>
                <a:t>80%</a:t>
              </a:r>
              <a:endParaRPr lang="en-US" sz="1000" dirty="0">
                <a:latin typeface="Source Sans Pro" panose="020B0503030403020204" pitchFamily="34" charset="0"/>
                <a:ea typeface="Source Sans Pro" panose="020B0503030403020204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7535836" y="5639384"/>
            <a:ext cx="3628797" cy="461665"/>
            <a:chOff x="692140" y="5523976"/>
            <a:chExt cx="3238696" cy="411570"/>
          </a:xfrm>
        </p:grpSpPr>
        <p:grpSp>
          <p:nvGrpSpPr>
            <p:cNvPr id="280" name="Group 279"/>
            <p:cNvGrpSpPr/>
            <p:nvPr/>
          </p:nvGrpSpPr>
          <p:grpSpPr>
            <a:xfrm>
              <a:off x="692140" y="5523976"/>
              <a:ext cx="3238696" cy="411570"/>
              <a:chOff x="2002906" y="5277679"/>
              <a:chExt cx="3238696" cy="411570"/>
            </a:xfrm>
          </p:grpSpPr>
          <p:sp>
            <p:nvSpPr>
              <p:cNvPr id="282" name="Rounded Rectangle 21"/>
              <p:cNvSpPr/>
              <p:nvPr/>
            </p:nvSpPr>
            <p:spPr>
              <a:xfrm>
                <a:off x="2077313" y="5576407"/>
                <a:ext cx="3164289" cy="112842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90000"/>
                </a:scheme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283" name="Rounded Rectangle 22"/>
              <p:cNvSpPr/>
              <p:nvPr/>
            </p:nvSpPr>
            <p:spPr>
              <a:xfrm>
                <a:off x="2077314" y="5576407"/>
                <a:ext cx="2883300" cy="112842"/>
              </a:xfrm>
              <a:prstGeom prst="roundRect">
                <a:avLst>
                  <a:gd name="adj" fmla="val 50000"/>
                </a:avLst>
              </a:prstGeom>
              <a:solidFill>
                <a:srgbClr val="FF290D"/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284" name="Text Placeholder 24"/>
              <p:cNvSpPr txBox="1"/>
              <p:nvPr/>
            </p:nvSpPr>
            <p:spPr>
              <a:xfrm>
                <a:off x="2002906" y="5277679"/>
                <a:ext cx="1410434" cy="391972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0" indent="0" algn="just" defTabSz="914400" rtl="0" eaLnBrk="1" latinLnBrk="0" hangingPunct="1">
                  <a:lnSpc>
                    <a:spcPts val="1300"/>
                  </a:lnSpc>
                  <a:spcBef>
                    <a:spcPts val="10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dirty="0">
                    <a:latin typeface="Source Sans Pro" panose="020B0503030403020204" pitchFamily="34" charset="0"/>
                    <a:ea typeface="Source Sans Pro" panose="020B0503030403020204" pitchFamily="34" charset="0"/>
                    <a:cs typeface="Lato" panose="020F0502020204030203" pitchFamily="34" charset="0"/>
                  </a:rPr>
                  <a:t>Skills</a:t>
                </a:r>
                <a:endParaRPr lang="en-US" sz="1000" dirty="0">
                  <a:latin typeface="Source Sans Pro" panose="020B0503030403020204" pitchFamily="34" charset="0"/>
                  <a:ea typeface="Source Sans Pro" panose="020B0503030403020204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281" name="Text Placeholder 24"/>
            <p:cNvSpPr txBox="1"/>
            <p:nvPr/>
          </p:nvSpPr>
          <p:spPr>
            <a:xfrm>
              <a:off x="2520402" y="5523976"/>
              <a:ext cx="1410434" cy="391972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just" defTabSz="914400" rtl="0" eaLnBrk="1" latinLnBrk="0" hangingPunct="1">
                <a:lnSpc>
                  <a:spcPts val="13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dirty="0">
                  <a:latin typeface="Source Sans Pro" panose="020B0503030403020204" pitchFamily="34" charset="0"/>
                  <a:ea typeface="Source Sans Pro" panose="020B0503030403020204" pitchFamily="34" charset="0"/>
                  <a:cs typeface="Lato" panose="020F0502020204030203" pitchFamily="34" charset="0"/>
                </a:rPr>
                <a:t>92%</a:t>
              </a:r>
              <a:endParaRPr lang="en-US" sz="1000" dirty="0">
                <a:latin typeface="Source Sans Pro" panose="020B0503030403020204" pitchFamily="34" charset="0"/>
                <a:ea typeface="Source Sans Pro" panose="020B0503030403020204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7619205" y="3540397"/>
            <a:ext cx="1876643" cy="1141813"/>
            <a:chOff x="8333372" y="1212146"/>
            <a:chExt cx="1876643" cy="1141813"/>
          </a:xfrm>
        </p:grpSpPr>
        <p:sp>
          <p:nvSpPr>
            <p:cNvPr id="286" name="TextBox 285"/>
            <p:cNvSpPr txBox="1"/>
            <p:nvPr/>
          </p:nvSpPr>
          <p:spPr>
            <a:xfrm>
              <a:off x="8333372" y="1584518"/>
              <a:ext cx="18766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Hilda Sonnenschein" panose="02000400000000000000" charset="0"/>
                  <a:ea typeface="Zebrra" panose="02000603020000020004" charset="0"/>
                  <a:cs typeface="Lato" panose="020F0502020204030203" pitchFamily="34" charset="0"/>
                </a:rPr>
                <a:t>sKILLS</a:t>
              </a:r>
              <a:endParaRPr lang="en-US" sz="4400" dirty="0">
                <a:latin typeface="Hilda Sonnenschein" panose="02000400000000000000" charset="0"/>
                <a:ea typeface="Zebrra" panose="02000603020000020004" charset="0"/>
                <a:cs typeface="Lato" panose="020F0502020204030203" pitchFamily="34" charset="0"/>
              </a:endParaRPr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8333372" y="1212146"/>
              <a:ext cx="1876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ilda Sonnenschein" panose="02000400000000000000" charset="0"/>
                  <a:ea typeface="Zebrra" panose="02000603020000020004" charset="0"/>
                  <a:cs typeface="Lato" panose="020F0502020204030203" pitchFamily="34" charset="0"/>
                </a:rPr>
                <a:t>ABOUT</a:t>
              </a:r>
              <a:endParaRPr lang="en-US" sz="2800" dirty="0">
                <a:latin typeface="Hilda Sonnenschein" panose="02000400000000000000" charset="0"/>
                <a:ea typeface="Zebrra" panose="02000603020000020004" charset="0"/>
                <a:cs typeface="Lato" panose="020F0502020204030203" pitchFamily="34" charset="0"/>
              </a:endParaRPr>
            </a:p>
          </p:txBody>
        </p:sp>
      </p:grpSp>
      <p:sp>
        <p:nvSpPr>
          <p:cNvPr id="288" name="Rectangle 287"/>
          <p:cNvSpPr>
            <a:spLocks noChangeArrowheads="1"/>
          </p:cNvSpPr>
          <p:nvPr/>
        </p:nvSpPr>
        <p:spPr bwMode="auto">
          <a:xfrm>
            <a:off x="3993129" y="4058883"/>
            <a:ext cx="1337183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 Far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far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away, behind the word mountains.</a:t>
            </a:r>
            <a:endParaRPr lang="en-US" altLang="en-US" sz="900" dirty="0"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Isosceles Triangle 114"/>
          <p:cNvSpPr/>
          <p:nvPr/>
        </p:nvSpPr>
        <p:spPr>
          <a:xfrm rot="16200000">
            <a:off x="9066700" y="2921037"/>
            <a:ext cx="5075047" cy="1258297"/>
          </a:xfrm>
          <a:custGeom>
            <a:avLst/>
            <a:gdLst>
              <a:gd name="connsiteX0" fmla="*/ 0 w 3659444"/>
              <a:gd name="connsiteY0" fmla="*/ 2360466 h 2360466"/>
              <a:gd name="connsiteX1" fmla="*/ 1829722 w 3659444"/>
              <a:gd name="connsiteY1" fmla="*/ 0 h 2360466"/>
              <a:gd name="connsiteX2" fmla="*/ 3659444 w 3659444"/>
              <a:gd name="connsiteY2" fmla="*/ 2360466 h 2360466"/>
              <a:gd name="connsiteX3" fmla="*/ 0 w 3659444"/>
              <a:gd name="connsiteY3" fmla="*/ 2360466 h 2360466"/>
              <a:gd name="connsiteX0-1" fmla="*/ 0 w 4088069"/>
              <a:gd name="connsiteY0-2" fmla="*/ 1331766 h 2360466"/>
              <a:gd name="connsiteX1-3" fmla="*/ 2258347 w 4088069"/>
              <a:gd name="connsiteY1-4" fmla="*/ 0 h 2360466"/>
              <a:gd name="connsiteX2-5" fmla="*/ 4088069 w 4088069"/>
              <a:gd name="connsiteY2-6" fmla="*/ 2360466 h 2360466"/>
              <a:gd name="connsiteX3-7" fmla="*/ 0 w 4088069"/>
              <a:gd name="connsiteY3-8" fmla="*/ 1331766 h 2360466"/>
              <a:gd name="connsiteX0-9" fmla="*/ 0 w 4088072"/>
              <a:gd name="connsiteY0-10" fmla="*/ 1331766 h 1388919"/>
              <a:gd name="connsiteX1-11" fmla="*/ 2258347 w 4088072"/>
              <a:gd name="connsiteY1-12" fmla="*/ 0 h 1388919"/>
              <a:gd name="connsiteX2-13" fmla="*/ 4088072 w 4088072"/>
              <a:gd name="connsiteY2-14" fmla="*/ 1388919 h 1388919"/>
              <a:gd name="connsiteX3-15" fmla="*/ 0 w 4088072"/>
              <a:gd name="connsiteY3-16" fmla="*/ 1331766 h 1388919"/>
              <a:gd name="connsiteX0-17" fmla="*/ 0 w 4088075"/>
              <a:gd name="connsiteY0-18" fmla="*/ 1331766 h 1388922"/>
              <a:gd name="connsiteX1-19" fmla="*/ 2258347 w 4088075"/>
              <a:gd name="connsiteY1-20" fmla="*/ 0 h 1388922"/>
              <a:gd name="connsiteX2-21" fmla="*/ 4088075 w 4088075"/>
              <a:gd name="connsiteY2-22" fmla="*/ 1388922 h 1388922"/>
              <a:gd name="connsiteX3-23" fmla="*/ 0 w 4088075"/>
              <a:gd name="connsiteY3-24" fmla="*/ 1331766 h 1388922"/>
              <a:gd name="connsiteX0-25" fmla="*/ 0 w 4799275"/>
              <a:gd name="connsiteY0-26" fmla="*/ 1331766 h 1331766"/>
              <a:gd name="connsiteX1-27" fmla="*/ 2258347 w 4799275"/>
              <a:gd name="connsiteY1-28" fmla="*/ 0 h 1331766"/>
              <a:gd name="connsiteX2-29" fmla="*/ 4799275 w 4799275"/>
              <a:gd name="connsiteY2-30" fmla="*/ 1258297 h 1331766"/>
              <a:gd name="connsiteX3-31" fmla="*/ 0 w 4799275"/>
              <a:gd name="connsiteY3-32" fmla="*/ 1331766 h 1331766"/>
              <a:gd name="connsiteX0-33" fmla="*/ 0 w 5075047"/>
              <a:gd name="connsiteY0-34" fmla="*/ 1215655 h 1258297"/>
              <a:gd name="connsiteX1-35" fmla="*/ 2534119 w 5075047"/>
              <a:gd name="connsiteY1-36" fmla="*/ 0 h 1258297"/>
              <a:gd name="connsiteX2-37" fmla="*/ 5075047 w 5075047"/>
              <a:gd name="connsiteY2-38" fmla="*/ 1258297 h 1258297"/>
              <a:gd name="connsiteX3-39" fmla="*/ 0 w 5075047"/>
              <a:gd name="connsiteY3-40" fmla="*/ 1215655 h 12582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075047" h="1258297">
                <a:moveTo>
                  <a:pt x="0" y="1215655"/>
                </a:moveTo>
                <a:lnTo>
                  <a:pt x="2534119" y="0"/>
                </a:lnTo>
                <a:lnTo>
                  <a:pt x="5075047" y="1258297"/>
                </a:lnTo>
                <a:lnTo>
                  <a:pt x="0" y="1215655"/>
                </a:lnTo>
                <a:close/>
              </a:path>
            </a:pathLst>
          </a:custGeom>
          <a:solidFill>
            <a:srgbClr val="FF2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 rot="16200000">
            <a:off x="1250372" y="-237709"/>
            <a:ext cx="1515356" cy="4016100"/>
          </a:xfrm>
          <a:prstGeom prst="rect">
            <a:avLst/>
          </a:prstGeom>
          <a:solidFill>
            <a:srgbClr val="FF2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08050" y="1211230"/>
            <a:ext cx="24477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Hilda Sonnenschein" panose="02000400000000000000" charset="0"/>
                <a:ea typeface="Source Sans Pro" panose="020B0503030403020204" pitchFamily="34" charset="0"/>
              </a:rPr>
              <a:t>Write title</a:t>
            </a:r>
            <a:endParaRPr lang="en-US" sz="3600" dirty="0">
              <a:latin typeface="Hilda Sonnenschein" panose="02000400000000000000" charset="0"/>
              <a:ea typeface="Source Sans Pro" panose="020B0503030403020204" pitchFamily="34" charset="0"/>
            </a:endParaRPr>
          </a:p>
          <a:p>
            <a:r>
              <a:rPr lang="en-US" sz="3600" dirty="0">
                <a:latin typeface="Hilda Sonnenschein" panose="02000400000000000000" charset="0"/>
                <a:ea typeface="Source Sans Pro" panose="020B0503030403020204" pitchFamily="34" charset="0"/>
              </a:rPr>
              <a:t>Here !</a:t>
            </a:r>
            <a:endParaRPr lang="en-US" sz="3600" dirty="0">
              <a:latin typeface="Hilda Sonnenschein" panose="02000400000000000000" charset="0"/>
              <a:ea typeface="Source Sans Pro" panose="020B0503030403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80852" y="2971512"/>
            <a:ext cx="99097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>
                <a:latin typeface="Hilda Sonnenschein" panose="02000400000000000000" charset="0"/>
                <a:ea typeface="Source Sans Pro" panose="020B0503030403020204" pitchFamily="34" charset="0"/>
              </a:rPr>
              <a:t>Urban</a:t>
            </a:r>
            <a:endParaRPr lang="en-US" sz="2400" dirty="0">
              <a:latin typeface="Hilda Sonnenschein" panose="02000400000000000000" charset="0"/>
              <a:ea typeface="Source Sans Pro" panose="020B0503030403020204" pitchFamily="34" charset="0"/>
            </a:endParaRPr>
          </a:p>
          <a:p>
            <a:r>
              <a:rPr lang="en-US" sz="2400" dirty="0">
                <a:latin typeface="Hilda Sonnenschein" panose="02000400000000000000" charset="0"/>
                <a:ea typeface="Source Sans Pro" panose="020B0503030403020204" pitchFamily="34" charset="0"/>
              </a:rPr>
              <a:t>Outfits</a:t>
            </a:r>
            <a:endParaRPr lang="en-US" sz="2400" dirty="0">
              <a:latin typeface="Hilda Sonnenschein" panose="02000400000000000000" charset="0"/>
              <a:ea typeface="Source Sans Pro" panose="020B0503030403020204" pitchFamily="34" charset="0"/>
            </a:endParaRPr>
          </a:p>
          <a:p>
            <a:r>
              <a:rPr lang="en-US" sz="2400" dirty="0" err="1">
                <a:latin typeface="Hilda Sonnenschein" panose="02000400000000000000" charset="0"/>
                <a:ea typeface="Source Sans Pro" panose="020B0503030403020204" pitchFamily="34" charset="0"/>
              </a:rPr>
              <a:t>Ters</a:t>
            </a:r>
            <a:r>
              <a:rPr lang="en-US" sz="2400" dirty="0">
                <a:latin typeface="Hilda Sonnenschein" panose="02000400000000000000" charset="0"/>
                <a:ea typeface="Source Sans Pro" panose="020B0503030403020204" pitchFamily="34" charset="0"/>
              </a:rPr>
              <a:t>!</a:t>
            </a:r>
            <a:endParaRPr lang="en-US" sz="2400" dirty="0">
              <a:latin typeface="Hilda Sonnenschein" panose="02000400000000000000" charset="0"/>
              <a:ea typeface="Source Sans Pro" panose="020B0503030403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52047" y="2902262"/>
            <a:ext cx="2097593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Lorem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Ipsum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Dolor Far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far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away, behind the word mountains, far from the countries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Vokalia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and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Consonantia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there live the blind texts. Separated they live in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Bookmarksgrove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right at the coast of the</a:t>
            </a:r>
            <a:endParaRPr lang="en-US" altLang="en-US" sz="900" dirty="0"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55752" y="1671155"/>
            <a:ext cx="923073" cy="2462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RANDOM</a:t>
            </a:r>
            <a:endParaRPr lang="en-US" sz="14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endParaRPr lang="en-US" sz="14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BEST</a:t>
            </a:r>
            <a:endParaRPr lang="en-US" sz="14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endParaRPr lang="en-US" sz="14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URBAN</a:t>
            </a:r>
            <a:endParaRPr lang="en-US" sz="14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endParaRPr lang="en-US" sz="14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HYPSTER</a:t>
            </a:r>
            <a:endParaRPr lang="en-US" sz="14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endParaRPr lang="en-US" sz="14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TEXT</a:t>
            </a:r>
            <a:endParaRPr lang="en-US" sz="14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endParaRPr lang="en-US" sz="14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STREET</a:t>
            </a:r>
            <a:endParaRPr lang="en-US" sz="14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952047" y="4537879"/>
            <a:ext cx="2097593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Lorem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Ipsum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Dolor Far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far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away, behind the word mountains, far from the countries.</a:t>
            </a:r>
            <a:endParaRPr lang="en-US" altLang="en-US" sz="900" dirty="0"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438811" y="4491712"/>
            <a:ext cx="1337183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 Far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far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away, behind the word mountains.</a:t>
            </a:r>
            <a:endParaRPr lang="en-US" altLang="en-US" sz="900" dirty="0"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图片占位符 14"/>
          <p:cNvPicPr>
            <a:picLocks noGrp="1" noChangeAspect="1"/>
          </p:cNvPicPr>
          <p:nvPr>
            <p:ph type="pic" sz="quarter" idx="12"/>
          </p:nvPr>
        </p:nvPicPr>
        <p:blipFill>
          <a:blip r:embed="rId1" cstate="screen"/>
          <a:srcRect t="29301" b="29301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 t="26978" b="26978"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/>
          <a:srcRect l="1733" r="1733"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/>
          <a:srcRect t="36498" b="36498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 t="30549" b="30549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667373" y="1248228"/>
            <a:ext cx="10073198" cy="2612572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662610" y="2000515"/>
            <a:ext cx="3653155" cy="11068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6600" dirty="0">
                <a:solidFill>
                  <a:srgbClr val="FF290D"/>
                </a:solidFill>
                <a:latin typeface="微软雅黑" panose="020B0503020204020204" charset="-122"/>
                <a:ea typeface="微软雅黑" panose="020B0503020204020204" charset="-122"/>
              </a:rPr>
              <a:t>介绍标题</a:t>
            </a:r>
            <a:r>
              <a:rPr lang="en-US" sz="6600" dirty="0">
                <a:solidFill>
                  <a:srgbClr val="FF290D"/>
                </a:solidFill>
                <a:latin typeface="Hilda Sonnenschein" panose="02000400000000000000" charset="0"/>
                <a:ea typeface="Source Sans Pro" panose="020B0503030403020204" pitchFamily="34" charset="0"/>
              </a:rPr>
              <a:t>.</a:t>
            </a:r>
            <a:endParaRPr lang="en-US" sz="6600" dirty="0">
              <a:solidFill>
                <a:srgbClr val="FF290D"/>
              </a:solidFill>
              <a:latin typeface="Hilda Sonnenschein" panose="02000400000000000000" charset="0"/>
              <a:ea typeface="Source Sans Pro" panose="020B0503030403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56506" y="4953145"/>
            <a:ext cx="2910465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 Far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far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away, behind the word mountains, far from the countries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Vokalia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and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Consonantia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there live the blind texts. Separated they live in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Bookmarksgrove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right at the coast of the Semantics, a large language</a:t>
            </a:r>
            <a:endParaRPr lang="en-US" altLang="en-US" sz="900" dirty="0"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6506" y="4613086"/>
            <a:ext cx="29104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WRITE SOMETHING HERE</a:t>
            </a:r>
            <a:endParaRPr lang="en-US" sz="1200" b="1" dirty="0"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204506" y="4953145"/>
            <a:ext cx="2910465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 Far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far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away, behind the word mountains, far from the countries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Vokalia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and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Consonantia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there live the blind texts. Separated they live in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Bookmarksgrove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right at the coast of the Semantics, a large language</a:t>
            </a:r>
            <a:endParaRPr lang="en-US" altLang="en-US" sz="900" dirty="0"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29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 l="15525" r="15525"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/>
          <a:srcRect t="12483" b="12483"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/>
          <a:srcRect l="16673" r="16673"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/>
          <a:srcRect t="4334" b="4334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screen"/>
          <a:srcRect l="2452" r="2452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/>
          <a:srcRect l="18863" r="18863"/>
          <a:stretch>
            <a:fillRect/>
          </a:stretch>
        </p:blipFill>
        <p:spPr/>
      </p:pic>
      <p:grpSp>
        <p:nvGrpSpPr>
          <p:cNvPr id="16" name="Group 15"/>
          <p:cNvGrpSpPr/>
          <p:nvPr/>
        </p:nvGrpSpPr>
        <p:grpSpPr>
          <a:xfrm>
            <a:off x="5512367" y="5137544"/>
            <a:ext cx="6116637" cy="1433512"/>
            <a:chOff x="5556250" y="1411288"/>
            <a:chExt cx="6116637" cy="1433512"/>
          </a:xfrm>
          <a:solidFill>
            <a:srgbClr val="002060"/>
          </a:solidFill>
        </p:grpSpPr>
        <p:grpSp>
          <p:nvGrpSpPr>
            <p:cNvPr id="17" name="Group 205"/>
            <p:cNvGrpSpPr/>
            <p:nvPr/>
          </p:nvGrpSpPr>
          <p:grpSpPr bwMode="auto">
            <a:xfrm>
              <a:off x="5556250" y="1514475"/>
              <a:ext cx="6116637" cy="1330325"/>
              <a:chOff x="3500" y="954"/>
              <a:chExt cx="3853" cy="838"/>
            </a:xfrm>
            <a:grpFill/>
          </p:grpSpPr>
          <p:sp>
            <p:nvSpPr>
              <p:cNvPr id="78" name="Freeform 5"/>
              <p:cNvSpPr/>
              <p:nvPr/>
            </p:nvSpPr>
            <p:spPr bwMode="auto">
              <a:xfrm>
                <a:off x="3500" y="1690"/>
                <a:ext cx="19" cy="13"/>
              </a:xfrm>
              <a:custGeom>
                <a:avLst/>
                <a:gdLst>
                  <a:gd name="T0" fmla="*/ 1 w 27"/>
                  <a:gd name="T1" fmla="*/ 18 h 18"/>
                  <a:gd name="T2" fmla="*/ 5 w 27"/>
                  <a:gd name="T3" fmla="*/ 16 h 18"/>
                  <a:gd name="T4" fmla="*/ 27 w 27"/>
                  <a:gd name="T5" fmla="*/ 0 h 18"/>
                  <a:gd name="T6" fmla="*/ 1 w 27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8">
                    <a:moveTo>
                      <a:pt x="1" y="18"/>
                    </a:moveTo>
                    <a:cubicBezTo>
                      <a:pt x="0" y="17"/>
                      <a:pt x="3" y="16"/>
                      <a:pt x="5" y="16"/>
                    </a:cubicBezTo>
                    <a:cubicBezTo>
                      <a:pt x="5" y="12"/>
                      <a:pt x="14" y="4"/>
                      <a:pt x="27" y="0"/>
                    </a:cubicBezTo>
                    <a:cubicBezTo>
                      <a:pt x="17" y="6"/>
                      <a:pt x="14" y="13"/>
                      <a:pt x="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9" name="Freeform 6"/>
              <p:cNvSpPr/>
              <p:nvPr/>
            </p:nvSpPr>
            <p:spPr bwMode="auto">
              <a:xfrm>
                <a:off x="3585" y="1725"/>
                <a:ext cx="12" cy="8"/>
              </a:xfrm>
              <a:custGeom>
                <a:avLst/>
                <a:gdLst>
                  <a:gd name="T0" fmla="*/ 0 w 18"/>
                  <a:gd name="T1" fmla="*/ 8 h 11"/>
                  <a:gd name="T2" fmla="*/ 18 w 18"/>
                  <a:gd name="T3" fmla="*/ 0 h 11"/>
                  <a:gd name="T4" fmla="*/ 0 w 18"/>
                  <a:gd name="T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1">
                    <a:moveTo>
                      <a:pt x="0" y="8"/>
                    </a:moveTo>
                    <a:cubicBezTo>
                      <a:pt x="1" y="4"/>
                      <a:pt x="13" y="3"/>
                      <a:pt x="18" y="0"/>
                    </a:cubicBezTo>
                    <a:cubicBezTo>
                      <a:pt x="12" y="4"/>
                      <a:pt x="6" y="11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0" name="Freeform 7"/>
              <p:cNvSpPr/>
              <p:nvPr/>
            </p:nvSpPr>
            <p:spPr bwMode="auto">
              <a:xfrm>
                <a:off x="3605" y="1710"/>
                <a:ext cx="12" cy="6"/>
              </a:xfrm>
              <a:custGeom>
                <a:avLst/>
                <a:gdLst>
                  <a:gd name="T0" fmla="*/ 1 w 18"/>
                  <a:gd name="T1" fmla="*/ 8 h 8"/>
                  <a:gd name="T2" fmla="*/ 17 w 18"/>
                  <a:gd name="T3" fmla="*/ 0 h 8"/>
                  <a:gd name="T4" fmla="*/ 1 w 18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8">
                    <a:moveTo>
                      <a:pt x="1" y="8"/>
                    </a:moveTo>
                    <a:cubicBezTo>
                      <a:pt x="0" y="4"/>
                      <a:pt x="11" y="2"/>
                      <a:pt x="17" y="0"/>
                    </a:cubicBezTo>
                    <a:cubicBezTo>
                      <a:pt x="18" y="5"/>
                      <a:pt x="6" y="7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1" name="Freeform 8"/>
              <p:cNvSpPr/>
              <p:nvPr/>
            </p:nvSpPr>
            <p:spPr bwMode="auto">
              <a:xfrm>
                <a:off x="3613" y="1706"/>
                <a:ext cx="34" cy="11"/>
              </a:xfrm>
              <a:custGeom>
                <a:avLst/>
                <a:gdLst>
                  <a:gd name="T0" fmla="*/ 6 w 49"/>
                  <a:gd name="T1" fmla="*/ 17 h 17"/>
                  <a:gd name="T2" fmla="*/ 20 w 49"/>
                  <a:gd name="T3" fmla="*/ 9 h 17"/>
                  <a:gd name="T4" fmla="*/ 21 w 49"/>
                  <a:gd name="T5" fmla="*/ 13 h 17"/>
                  <a:gd name="T6" fmla="*/ 49 w 49"/>
                  <a:gd name="T7" fmla="*/ 0 h 17"/>
                  <a:gd name="T8" fmla="*/ 6 w 49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7">
                    <a:moveTo>
                      <a:pt x="6" y="17"/>
                    </a:moveTo>
                    <a:cubicBezTo>
                      <a:pt x="0" y="17"/>
                      <a:pt x="18" y="12"/>
                      <a:pt x="20" y="9"/>
                    </a:cubicBezTo>
                    <a:cubicBezTo>
                      <a:pt x="20" y="10"/>
                      <a:pt x="21" y="12"/>
                      <a:pt x="21" y="13"/>
                    </a:cubicBezTo>
                    <a:cubicBezTo>
                      <a:pt x="36" y="10"/>
                      <a:pt x="35" y="3"/>
                      <a:pt x="49" y="0"/>
                    </a:cubicBezTo>
                    <a:cubicBezTo>
                      <a:pt x="44" y="12"/>
                      <a:pt x="20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2" name="Freeform 9"/>
              <p:cNvSpPr/>
              <p:nvPr/>
            </p:nvSpPr>
            <p:spPr bwMode="auto">
              <a:xfrm>
                <a:off x="3617" y="1704"/>
                <a:ext cx="10" cy="6"/>
              </a:xfrm>
              <a:custGeom>
                <a:avLst/>
                <a:gdLst>
                  <a:gd name="T0" fmla="*/ 1 w 14"/>
                  <a:gd name="T1" fmla="*/ 9 h 9"/>
                  <a:gd name="T2" fmla="*/ 14 w 14"/>
                  <a:gd name="T3" fmla="*/ 0 h 9"/>
                  <a:gd name="T4" fmla="*/ 1 w 14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9">
                    <a:moveTo>
                      <a:pt x="1" y="9"/>
                    </a:moveTo>
                    <a:cubicBezTo>
                      <a:pt x="0" y="5"/>
                      <a:pt x="8" y="3"/>
                      <a:pt x="14" y="0"/>
                    </a:cubicBezTo>
                    <a:cubicBezTo>
                      <a:pt x="11" y="3"/>
                      <a:pt x="7" y="6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3" name="Freeform 10"/>
              <p:cNvSpPr/>
              <p:nvPr/>
            </p:nvSpPr>
            <p:spPr bwMode="auto">
              <a:xfrm>
                <a:off x="3626" y="1701"/>
                <a:ext cx="18" cy="8"/>
              </a:xfrm>
              <a:custGeom>
                <a:avLst/>
                <a:gdLst>
                  <a:gd name="T0" fmla="*/ 0 w 27"/>
                  <a:gd name="T1" fmla="*/ 12 h 12"/>
                  <a:gd name="T2" fmla="*/ 27 w 27"/>
                  <a:gd name="T3" fmla="*/ 1 h 12"/>
                  <a:gd name="T4" fmla="*/ 0 w 27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12">
                    <a:moveTo>
                      <a:pt x="0" y="12"/>
                    </a:moveTo>
                    <a:cubicBezTo>
                      <a:pt x="6" y="6"/>
                      <a:pt x="17" y="0"/>
                      <a:pt x="27" y="1"/>
                    </a:cubicBezTo>
                    <a:cubicBezTo>
                      <a:pt x="24" y="7"/>
                      <a:pt x="13" y="5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4" name="Freeform 11"/>
              <p:cNvSpPr/>
              <p:nvPr/>
            </p:nvSpPr>
            <p:spPr bwMode="auto">
              <a:xfrm>
                <a:off x="3570" y="1547"/>
                <a:ext cx="10" cy="6"/>
              </a:xfrm>
              <a:custGeom>
                <a:avLst/>
                <a:gdLst>
                  <a:gd name="T0" fmla="*/ 1 w 15"/>
                  <a:gd name="T1" fmla="*/ 9 h 9"/>
                  <a:gd name="T2" fmla="*/ 8 w 15"/>
                  <a:gd name="T3" fmla="*/ 0 h 9"/>
                  <a:gd name="T4" fmla="*/ 10 w 15"/>
                  <a:gd name="T5" fmla="*/ 1 h 9"/>
                  <a:gd name="T6" fmla="*/ 15 w 15"/>
                  <a:gd name="T7" fmla="*/ 0 h 9"/>
                  <a:gd name="T8" fmla="*/ 1 w 1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" y="9"/>
                    </a:moveTo>
                    <a:cubicBezTo>
                      <a:pt x="0" y="5"/>
                      <a:pt x="11" y="4"/>
                      <a:pt x="8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3"/>
                      <a:pt x="7" y="6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5" name="Freeform 12"/>
              <p:cNvSpPr/>
              <p:nvPr/>
            </p:nvSpPr>
            <p:spPr bwMode="auto">
              <a:xfrm>
                <a:off x="3592" y="1546"/>
                <a:ext cx="7" cy="5"/>
              </a:xfrm>
              <a:custGeom>
                <a:avLst/>
                <a:gdLst>
                  <a:gd name="T0" fmla="*/ 0 w 11"/>
                  <a:gd name="T1" fmla="*/ 8 h 8"/>
                  <a:gd name="T2" fmla="*/ 11 w 11"/>
                  <a:gd name="T3" fmla="*/ 0 h 8"/>
                  <a:gd name="T4" fmla="*/ 0 w 11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0" y="8"/>
                    </a:moveTo>
                    <a:cubicBezTo>
                      <a:pt x="1" y="5"/>
                      <a:pt x="5" y="2"/>
                      <a:pt x="11" y="0"/>
                    </a:cubicBezTo>
                    <a:cubicBezTo>
                      <a:pt x="10" y="3"/>
                      <a:pt x="6" y="6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6" name="Freeform 13"/>
              <p:cNvSpPr/>
              <p:nvPr/>
            </p:nvSpPr>
            <p:spPr bwMode="auto">
              <a:xfrm>
                <a:off x="3557" y="1433"/>
                <a:ext cx="17" cy="7"/>
              </a:xfrm>
              <a:custGeom>
                <a:avLst/>
                <a:gdLst>
                  <a:gd name="T0" fmla="*/ 0 w 24"/>
                  <a:gd name="T1" fmla="*/ 9 h 9"/>
                  <a:gd name="T2" fmla="*/ 12 w 24"/>
                  <a:gd name="T3" fmla="*/ 3 h 9"/>
                  <a:gd name="T4" fmla="*/ 24 w 24"/>
                  <a:gd name="T5" fmla="*/ 0 h 9"/>
                  <a:gd name="T6" fmla="*/ 14 w 24"/>
                  <a:gd name="T7" fmla="*/ 5 h 9"/>
                  <a:gd name="T8" fmla="*/ 0 w 24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9">
                    <a:moveTo>
                      <a:pt x="0" y="9"/>
                    </a:moveTo>
                    <a:cubicBezTo>
                      <a:pt x="3" y="6"/>
                      <a:pt x="7" y="4"/>
                      <a:pt x="12" y="3"/>
                    </a:cubicBezTo>
                    <a:cubicBezTo>
                      <a:pt x="16" y="1"/>
                      <a:pt x="21" y="1"/>
                      <a:pt x="24" y="0"/>
                    </a:cubicBezTo>
                    <a:cubicBezTo>
                      <a:pt x="23" y="2"/>
                      <a:pt x="18" y="3"/>
                      <a:pt x="14" y="5"/>
                    </a:cubicBezTo>
                    <a:cubicBezTo>
                      <a:pt x="9" y="6"/>
                      <a:pt x="4" y="7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7" name="Freeform 14"/>
              <p:cNvSpPr/>
              <p:nvPr/>
            </p:nvSpPr>
            <p:spPr bwMode="auto">
              <a:xfrm>
                <a:off x="3664" y="1697"/>
                <a:ext cx="18" cy="5"/>
              </a:xfrm>
              <a:custGeom>
                <a:avLst/>
                <a:gdLst>
                  <a:gd name="T0" fmla="*/ 0 w 26"/>
                  <a:gd name="T1" fmla="*/ 8 h 8"/>
                  <a:gd name="T2" fmla="*/ 26 w 26"/>
                  <a:gd name="T3" fmla="*/ 2 h 8"/>
                  <a:gd name="T4" fmla="*/ 0 w 26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8">
                    <a:moveTo>
                      <a:pt x="0" y="8"/>
                    </a:moveTo>
                    <a:cubicBezTo>
                      <a:pt x="7" y="0"/>
                      <a:pt x="20" y="1"/>
                      <a:pt x="26" y="2"/>
                    </a:cubicBezTo>
                    <a:cubicBezTo>
                      <a:pt x="22" y="6"/>
                      <a:pt x="10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8" name="Freeform 15"/>
              <p:cNvSpPr/>
              <p:nvPr/>
            </p:nvSpPr>
            <p:spPr bwMode="auto">
              <a:xfrm>
                <a:off x="3622" y="1529"/>
                <a:ext cx="18" cy="10"/>
              </a:xfrm>
              <a:custGeom>
                <a:avLst/>
                <a:gdLst>
                  <a:gd name="T0" fmla="*/ 17 w 26"/>
                  <a:gd name="T1" fmla="*/ 10 h 15"/>
                  <a:gd name="T2" fmla="*/ 2 w 26"/>
                  <a:gd name="T3" fmla="*/ 15 h 15"/>
                  <a:gd name="T4" fmla="*/ 9 w 26"/>
                  <a:gd name="T5" fmla="*/ 7 h 15"/>
                  <a:gd name="T6" fmla="*/ 26 w 26"/>
                  <a:gd name="T7" fmla="*/ 0 h 15"/>
                  <a:gd name="T8" fmla="*/ 17 w 26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5">
                    <a:moveTo>
                      <a:pt x="17" y="10"/>
                    </a:moveTo>
                    <a:cubicBezTo>
                      <a:pt x="12" y="8"/>
                      <a:pt x="10" y="14"/>
                      <a:pt x="2" y="15"/>
                    </a:cubicBezTo>
                    <a:cubicBezTo>
                      <a:pt x="0" y="12"/>
                      <a:pt x="17" y="7"/>
                      <a:pt x="9" y="7"/>
                    </a:cubicBezTo>
                    <a:cubicBezTo>
                      <a:pt x="10" y="3"/>
                      <a:pt x="21" y="2"/>
                      <a:pt x="26" y="0"/>
                    </a:cubicBezTo>
                    <a:cubicBezTo>
                      <a:pt x="24" y="3"/>
                      <a:pt x="17" y="6"/>
                      <a:pt x="1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9" name="Freeform 16"/>
              <p:cNvSpPr/>
              <p:nvPr/>
            </p:nvSpPr>
            <p:spPr bwMode="auto">
              <a:xfrm>
                <a:off x="3603" y="1417"/>
                <a:ext cx="24" cy="9"/>
              </a:xfrm>
              <a:custGeom>
                <a:avLst/>
                <a:gdLst>
                  <a:gd name="T0" fmla="*/ 3 w 35"/>
                  <a:gd name="T1" fmla="*/ 14 h 14"/>
                  <a:gd name="T2" fmla="*/ 35 w 35"/>
                  <a:gd name="T3" fmla="*/ 5 h 14"/>
                  <a:gd name="T4" fmla="*/ 3 w 35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4">
                    <a:moveTo>
                      <a:pt x="3" y="14"/>
                    </a:moveTo>
                    <a:cubicBezTo>
                      <a:pt x="0" y="13"/>
                      <a:pt x="33" y="0"/>
                      <a:pt x="35" y="5"/>
                    </a:cubicBezTo>
                    <a:cubicBezTo>
                      <a:pt x="27" y="7"/>
                      <a:pt x="17" y="9"/>
                      <a:pt x="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0" name="Freeform 17"/>
              <p:cNvSpPr/>
              <p:nvPr/>
            </p:nvSpPr>
            <p:spPr bwMode="auto">
              <a:xfrm>
                <a:off x="3684" y="1510"/>
                <a:ext cx="10" cy="5"/>
              </a:xfrm>
              <a:custGeom>
                <a:avLst/>
                <a:gdLst>
                  <a:gd name="T0" fmla="*/ 0 w 15"/>
                  <a:gd name="T1" fmla="*/ 7 h 7"/>
                  <a:gd name="T2" fmla="*/ 15 w 15"/>
                  <a:gd name="T3" fmla="*/ 1 h 7"/>
                  <a:gd name="T4" fmla="*/ 0 w 1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cubicBezTo>
                      <a:pt x="3" y="4"/>
                      <a:pt x="10" y="0"/>
                      <a:pt x="15" y="1"/>
                    </a:cubicBezTo>
                    <a:cubicBezTo>
                      <a:pt x="15" y="4"/>
                      <a:pt x="4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1" name="Freeform 18"/>
              <p:cNvSpPr/>
              <p:nvPr/>
            </p:nvSpPr>
            <p:spPr bwMode="auto">
              <a:xfrm>
                <a:off x="3744" y="1679"/>
                <a:ext cx="10" cy="7"/>
              </a:xfrm>
              <a:custGeom>
                <a:avLst/>
                <a:gdLst>
                  <a:gd name="T0" fmla="*/ 2 w 15"/>
                  <a:gd name="T1" fmla="*/ 7 h 10"/>
                  <a:gd name="T2" fmla="*/ 15 w 15"/>
                  <a:gd name="T3" fmla="*/ 4 h 10"/>
                  <a:gd name="T4" fmla="*/ 2 w 15"/>
                  <a:gd name="T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2" y="7"/>
                    </a:moveTo>
                    <a:cubicBezTo>
                      <a:pt x="0" y="0"/>
                      <a:pt x="14" y="2"/>
                      <a:pt x="15" y="4"/>
                    </a:cubicBezTo>
                    <a:cubicBezTo>
                      <a:pt x="13" y="10"/>
                      <a:pt x="8" y="2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2" name="Freeform 19"/>
              <p:cNvSpPr/>
              <p:nvPr/>
            </p:nvSpPr>
            <p:spPr bwMode="auto">
              <a:xfrm>
                <a:off x="3826" y="1654"/>
                <a:ext cx="14" cy="6"/>
              </a:xfrm>
              <a:custGeom>
                <a:avLst/>
                <a:gdLst>
                  <a:gd name="T0" fmla="*/ 7 w 20"/>
                  <a:gd name="T1" fmla="*/ 5 h 9"/>
                  <a:gd name="T2" fmla="*/ 20 w 20"/>
                  <a:gd name="T3" fmla="*/ 2 h 9"/>
                  <a:gd name="T4" fmla="*/ 7 w 20"/>
                  <a:gd name="T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9">
                    <a:moveTo>
                      <a:pt x="7" y="5"/>
                    </a:moveTo>
                    <a:cubicBezTo>
                      <a:pt x="0" y="5"/>
                      <a:pt x="19" y="0"/>
                      <a:pt x="20" y="2"/>
                    </a:cubicBezTo>
                    <a:cubicBezTo>
                      <a:pt x="19" y="9"/>
                      <a:pt x="15" y="2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3" name="Freeform 20"/>
              <p:cNvSpPr/>
              <p:nvPr/>
            </p:nvSpPr>
            <p:spPr bwMode="auto">
              <a:xfrm>
                <a:off x="3828" y="1640"/>
                <a:ext cx="22" cy="8"/>
              </a:xfrm>
              <a:custGeom>
                <a:avLst/>
                <a:gdLst>
                  <a:gd name="T0" fmla="*/ 0 w 31"/>
                  <a:gd name="T1" fmla="*/ 12 h 12"/>
                  <a:gd name="T2" fmla="*/ 5 w 31"/>
                  <a:gd name="T3" fmla="*/ 7 h 12"/>
                  <a:gd name="T4" fmla="*/ 27 w 31"/>
                  <a:gd name="T5" fmla="*/ 4 h 12"/>
                  <a:gd name="T6" fmla="*/ 0 w 31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2">
                    <a:moveTo>
                      <a:pt x="0" y="12"/>
                    </a:moveTo>
                    <a:cubicBezTo>
                      <a:pt x="0" y="10"/>
                      <a:pt x="6" y="9"/>
                      <a:pt x="5" y="7"/>
                    </a:cubicBezTo>
                    <a:cubicBezTo>
                      <a:pt x="9" y="9"/>
                      <a:pt x="31" y="0"/>
                      <a:pt x="27" y="4"/>
                    </a:cubicBez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4" name="Freeform 21"/>
              <p:cNvSpPr/>
              <p:nvPr/>
            </p:nvSpPr>
            <p:spPr bwMode="auto">
              <a:xfrm>
                <a:off x="3910" y="1629"/>
                <a:ext cx="24" cy="9"/>
              </a:xfrm>
              <a:custGeom>
                <a:avLst/>
                <a:gdLst>
                  <a:gd name="T0" fmla="*/ 0 w 35"/>
                  <a:gd name="T1" fmla="*/ 13 h 13"/>
                  <a:gd name="T2" fmla="*/ 35 w 35"/>
                  <a:gd name="T3" fmla="*/ 6 h 13"/>
                  <a:gd name="T4" fmla="*/ 0 w 35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3">
                    <a:moveTo>
                      <a:pt x="0" y="13"/>
                    </a:moveTo>
                    <a:cubicBezTo>
                      <a:pt x="2" y="9"/>
                      <a:pt x="31" y="0"/>
                      <a:pt x="35" y="6"/>
                    </a:cubicBezTo>
                    <a:cubicBezTo>
                      <a:pt x="24" y="7"/>
                      <a:pt x="14" y="8"/>
                      <a:pt x="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5" name="Freeform 22"/>
              <p:cNvSpPr/>
              <p:nvPr/>
            </p:nvSpPr>
            <p:spPr bwMode="auto">
              <a:xfrm>
                <a:off x="3882" y="1467"/>
                <a:ext cx="22" cy="6"/>
              </a:xfrm>
              <a:custGeom>
                <a:avLst/>
                <a:gdLst>
                  <a:gd name="T0" fmla="*/ 32 w 32"/>
                  <a:gd name="T1" fmla="*/ 0 h 8"/>
                  <a:gd name="T2" fmla="*/ 32 w 32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8">
                    <a:moveTo>
                      <a:pt x="32" y="0"/>
                    </a:moveTo>
                    <a:cubicBezTo>
                      <a:pt x="25" y="8"/>
                      <a:pt x="0" y="7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6" name="Freeform 23"/>
              <p:cNvSpPr/>
              <p:nvPr/>
            </p:nvSpPr>
            <p:spPr bwMode="auto">
              <a:xfrm>
                <a:off x="3989" y="1618"/>
                <a:ext cx="22" cy="8"/>
              </a:xfrm>
              <a:custGeom>
                <a:avLst/>
                <a:gdLst>
                  <a:gd name="T0" fmla="*/ 0 w 31"/>
                  <a:gd name="T1" fmla="*/ 11 h 11"/>
                  <a:gd name="T2" fmla="*/ 31 w 31"/>
                  <a:gd name="T3" fmla="*/ 0 h 11"/>
                  <a:gd name="T4" fmla="*/ 0 w 31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11">
                    <a:moveTo>
                      <a:pt x="0" y="11"/>
                    </a:moveTo>
                    <a:cubicBezTo>
                      <a:pt x="5" y="2"/>
                      <a:pt x="18" y="2"/>
                      <a:pt x="31" y="0"/>
                    </a:cubicBezTo>
                    <a:cubicBezTo>
                      <a:pt x="26" y="8"/>
                      <a:pt x="9" y="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7" name="Freeform 24"/>
              <p:cNvSpPr/>
              <p:nvPr/>
            </p:nvSpPr>
            <p:spPr bwMode="auto">
              <a:xfrm>
                <a:off x="3979" y="1467"/>
                <a:ext cx="10" cy="9"/>
              </a:xfrm>
              <a:custGeom>
                <a:avLst/>
                <a:gdLst>
                  <a:gd name="T0" fmla="*/ 0 w 14"/>
                  <a:gd name="T1" fmla="*/ 6 h 13"/>
                  <a:gd name="T2" fmla="*/ 8 w 14"/>
                  <a:gd name="T3" fmla="*/ 0 h 13"/>
                  <a:gd name="T4" fmla="*/ 11 w 14"/>
                  <a:gd name="T5" fmla="*/ 10 h 13"/>
                  <a:gd name="T6" fmla="*/ 0 w 14"/>
                  <a:gd name="T7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3">
                    <a:moveTo>
                      <a:pt x="0" y="6"/>
                    </a:moveTo>
                    <a:cubicBezTo>
                      <a:pt x="2" y="4"/>
                      <a:pt x="2" y="1"/>
                      <a:pt x="8" y="0"/>
                    </a:cubicBezTo>
                    <a:cubicBezTo>
                      <a:pt x="14" y="2"/>
                      <a:pt x="9" y="6"/>
                      <a:pt x="11" y="10"/>
                    </a:cubicBezTo>
                    <a:cubicBezTo>
                      <a:pt x="0" y="13"/>
                      <a:pt x="9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8" name="Freeform 25"/>
              <p:cNvSpPr/>
              <p:nvPr/>
            </p:nvSpPr>
            <p:spPr bwMode="auto">
              <a:xfrm>
                <a:off x="4079" y="1443"/>
                <a:ext cx="10" cy="4"/>
              </a:xfrm>
              <a:custGeom>
                <a:avLst/>
                <a:gdLst>
                  <a:gd name="T0" fmla="*/ 0 w 15"/>
                  <a:gd name="T1" fmla="*/ 6 h 6"/>
                  <a:gd name="T2" fmla="*/ 15 w 15"/>
                  <a:gd name="T3" fmla="*/ 0 h 6"/>
                  <a:gd name="T4" fmla="*/ 0 w 1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0" y="2"/>
                      <a:pt x="11" y="2"/>
                      <a:pt x="15" y="0"/>
                    </a:cubicBezTo>
                    <a:cubicBezTo>
                      <a:pt x="14" y="6"/>
                      <a:pt x="6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9" name="Freeform 26"/>
              <p:cNvSpPr/>
              <p:nvPr/>
            </p:nvSpPr>
            <p:spPr bwMode="auto">
              <a:xfrm>
                <a:off x="4120" y="1592"/>
                <a:ext cx="10" cy="7"/>
              </a:xfrm>
              <a:custGeom>
                <a:avLst/>
                <a:gdLst>
                  <a:gd name="T0" fmla="*/ 0 w 15"/>
                  <a:gd name="T1" fmla="*/ 10 h 10"/>
                  <a:gd name="T2" fmla="*/ 15 w 15"/>
                  <a:gd name="T3" fmla="*/ 6 h 10"/>
                  <a:gd name="T4" fmla="*/ 0 w 15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0" y="10"/>
                    </a:moveTo>
                    <a:cubicBezTo>
                      <a:pt x="0" y="7"/>
                      <a:pt x="15" y="0"/>
                      <a:pt x="15" y="6"/>
                    </a:cubicBezTo>
                    <a:cubicBezTo>
                      <a:pt x="8" y="6"/>
                      <a:pt x="8" y="8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0" name="Freeform 27"/>
              <p:cNvSpPr/>
              <p:nvPr/>
            </p:nvSpPr>
            <p:spPr bwMode="auto">
              <a:xfrm>
                <a:off x="4072" y="1392"/>
                <a:ext cx="13" cy="5"/>
              </a:xfrm>
              <a:custGeom>
                <a:avLst/>
                <a:gdLst>
                  <a:gd name="T0" fmla="*/ 2 w 19"/>
                  <a:gd name="T1" fmla="*/ 6 h 8"/>
                  <a:gd name="T2" fmla="*/ 18 w 19"/>
                  <a:gd name="T3" fmla="*/ 5 h 8"/>
                  <a:gd name="T4" fmla="*/ 2 w 19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8">
                    <a:moveTo>
                      <a:pt x="2" y="6"/>
                    </a:moveTo>
                    <a:cubicBezTo>
                      <a:pt x="0" y="1"/>
                      <a:pt x="19" y="0"/>
                      <a:pt x="18" y="5"/>
                    </a:cubicBezTo>
                    <a:cubicBezTo>
                      <a:pt x="11" y="8"/>
                      <a:pt x="9" y="4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1" name="Freeform 28"/>
              <p:cNvSpPr/>
              <p:nvPr/>
            </p:nvSpPr>
            <p:spPr bwMode="auto">
              <a:xfrm>
                <a:off x="4136" y="1584"/>
                <a:ext cx="27" cy="10"/>
              </a:xfrm>
              <a:custGeom>
                <a:avLst/>
                <a:gdLst>
                  <a:gd name="T0" fmla="*/ 0 w 40"/>
                  <a:gd name="T1" fmla="*/ 14 h 14"/>
                  <a:gd name="T2" fmla="*/ 40 w 40"/>
                  <a:gd name="T3" fmla="*/ 0 h 14"/>
                  <a:gd name="T4" fmla="*/ 0 w 40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14">
                    <a:moveTo>
                      <a:pt x="0" y="14"/>
                    </a:moveTo>
                    <a:cubicBezTo>
                      <a:pt x="16" y="4"/>
                      <a:pt x="16" y="7"/>
                      <a:pt x="40" y="0"/>
                    </a:cubicBezTo>
                    <a:cubicBezTo>
                      <a:pt x="34" y="7"/>
                      <a:pt x="16" y="10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2" name="Freeform 29"/>
              <p:cNvSpPr/>
              <p:nvPr/>
            </p:nvSpPr>
            <p:spPr bwMode="auto">
              <a:xfrm>
                <a:off x="4169" y="1602"/>
                <a:ext cx="14" cy="5"/>
              </a:xfrm>
              <a:custGeom>
                <a:avLst/>
                <a:gdLst>
                  <a:gd name="T0" fmla="*/ 0 w 20"/>
                  <a:gd name="T1" fmla="*/ 4 h 7"/>
                  <a:gd name="T2" fmla="*/ 20 w 20"/>
                  <a:gd name="T3" fmla="*/ 2 h 7"/>
                  <a:gd name="T4" fmla="*/ 0 w 20"/>
                  <a:gd name="T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7">
                    <a:moveTo>
                      <a:pt x="0" y="4"/>
                    </a:moveTo>
                    <a:cubicBezTo>
                      <a:pt x="3" y="0"/>
                      <a:pt x="10" y="7"/>
                      <a:pt x="20" y="2"/>
                    </a:cubicBezTo>
                    <a:cubicBezTo>
                      <a:pt x="16" y="7"/>
                      <a:pt x="3" y="6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3" name="Freeform 30"/>
              <p:cNvSpPr/>
              <p:nvPr/>
            </p:nvSpPr>
            <p:spPr bwMode="auto">
              <a:xfrm>
                <a:off x="4185" y="1599"/>
                <a:ext cx="8" cy="5"/>
              </a:xfrm>
              <a:custGeom>
                <a:avLst/>
                <a:gdLst>
                  <a:gd name="T0" fmla="*/ 0 w 11"/>
                  <a:gd name="T1" fmla="*/ 7 h 7"/>
                  <a:gd name="T2" fmla="*/ 8 w 11"/>
                  <a:gd name="T3" fmla="*/ 0 h 7"/>
                  <a:gd name="T4" fmla="*/ 11 w 11"/>
                  <a:gd name="T5" fmla="*/ 6 h 7"/>
                  <a:gd name="T6" fmla="*/ 0 w 11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0" y="7"/>
                    </a:moveTo>
                    <a:cubicBezTo>
                      <a:pt x="0" y="4"/>
                      <a:pt x="8" y="4"/>
                      <a:pt x="8" y="0"/>
                    </a:cubicBezTo>
                    <a:cubicBezTo>
                      <a:pt x="11" y="0"/>
                      <a:pt x="11" y="4"/>
                      <a:pt x="11" y="6"/>
                    </a:cubicBezTo>
                    <a:cubicBezTo>
                      <a:pt x="9" y="5"/>
                      <a:pt x="5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4" name="Freeform 31"/>
              <p:cNvSpPr/>
              <p:nvPr/>
            </p:nvSpPr>
            <p:spPr bwMode="auto">
              <a:xfrm>
                <a:off x="4181" y="1574"/>
                <a:ext cx="24" cy="10"/>
              </a:xfrm>
              <a:custGeom>
                <a:avLst/>
                <a:gdLst>
                  <a:gd name="T0" fmla="*/ 0 w 35"/>
                  <a:gd name="T1" fmla="*/ 6 h 15"/>
                  <a:gd name="T2" fmla="*/ 35 w 35"/>
                  <a:gd name="T3" fmla="*/ 0 h 15"/>
                  <a:gd name="T4" fmla="*/ 0 w 35"/>
                  <a:gd name="T5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5">
                    <a:moveTo>
                      <a:pt x="0" y="6"/>
                    </a:moveTo>
                    <a:cubicBezTo>
                      <a:pt x="9" y="10"/>
                      <a:pt x="21" y="3"/>
                      <a:pt x="35" y="0"/>
                    </a:cubicBezTo>
                    <a:cubicBezTo>
                      <a:pt x="28" y="6"/>
                      <a:pt x="7" y="1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5" name="Freeform 32"/>
              <p:cNvSpPr/>
              <p:nvPr/>
            </p:nvSpPr>
            <p:spPr bwMode="auto">
              <a:xfrm>
                <a:off x="4240" y="1785"/>
                <a:ext cx="20" cy="7"/>
              </a:xfrm>
              <a:custGeom>
                <a:avLst/>
                <a:gdLst>
                  <a:gd name="T0" fmla="*/ 3 w 30"/>
                  <a:gd name="T1" fmla="*/ 8 h 10"/>
                  <a:gd name="T2" fmla="*/ 11 w 30"/>
                  <a:gd name="T3" fmla="*/ 5 h 10"/>
                  <a:gd name="T4" fmla="*/ 3 w 30"/>
                  <a:gd name="T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10">
                    <a:moveTo>
                      <a:pt x="3" y="8"/>
                    </a:moveTo>
                    <a:cubicBezTo>
                      <a:pt x="0" y="4"/>
                      <a:pt x="9" y="4"/>
                      <a:pt x="11" y="5"/>
                    </a:cubicBezTo>
                    <a:cubicBezTo>
                      <a:pt x="30" y="0"/>
                      <a:pt x="5" y="10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6" name="Freeform 33"/>
              <p:cNvSpPr/>
              <p:nvPr/>
            </p:nvSpPr>
            <p:spPr bwMode="auto">
              <a:xfrm>
                <a:off x="4156" y="1427"/>
                <a:ext cx="13" cy="4"/>
              </a:xfrm>
              <a:custGeom>
                <a:avLst/>
                <a:gdLst>
                  <a:gd name="T0" fmla="*/ 6 w 19"/>
                  <a:gd name="T1" fmla="*/ 6 h 6"/>
                  <a:gd name="T2" fmla="*/ 14 w 19"/>
                  <a:gd name="T3" fmla="*/ 0 h 6"/>
                  <a:gd name="T4" fmla="*/ 6 w 19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6">
                    <a:moveTo>
                      <a:pt x="6" y="6"/>
                    </a:moveTo>
                    <a:cubicBezTo>
                      <a:pt x="0" y="5"/>
                      <a:pt x="8" y="0"/>
                      <a:pt x="14" y="0"/>
                    </a:cubicBezTo>
                    <a:cubicBezTo>
                      <a:pt x="19" y="4"/>
                      <a:pt x="5" y="2"/>
                      <a:pt x="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7" name="Freeform 34"/>
              <p:cNvSpPr/>
              <p:nvPr/>
            </p:nvSpPr>
            <p:spPr bwMode="auto">
              <a:xfrm>
                <a:off x="4215" y="1527"/>
                <a:ext cx="15" cy="6"/>
              </a:xfrm>
              <a:custGeom>
                <a:avLst/>
                <a:gdLst>
                  <a:gd name="T0" fmla="*/ 1 w 21"/>
                  <a:gd name="T1" fmla="*/ 9 h 9"/>
                  <a:gd name="T2" fmla="*/ 21 w 21"/>
                  <a:gd name="T3" fmla="*/ 0 h 9"/>
                  <a:gd name="T4" fmla="*/ 1 w 21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9">
                    <a:moveTo>
                      <a:pt x="1" y="9"/>
                    </a:moveTo>
                    <a:cubicBezTo>
                      <a:pt x="0" y="3"/>
                      <a:pt x="14" y="0"/>
                      <a:pt x="21" y="0"/>
                    </a:cubicBezTo>
                    <a:cubicBezTo>
                      <a:pt x="18" y="6"/>
                      <a:pt x="6" y="3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8" name="Freeform 35"/>
              <p:cNvSpPr/>
              <p:nvPr/>
            </p:nvSpPr>
            <p:spPr bwMode="auto">
              <a:xfrm>
                <a:off x="4226" y="1551"/>
                <a:ext cx="8" cy="7"/>
              </a:xfrm>
              <a:custGeom>
                <a:avLst/>
                <a:gdLst>
                  <a:gd name="T0" fmla="*/ 0 w 11"/>
                  <a:gd name="T1" fmla="*/ 8 h 10"/>
                  <a:gd name="T2" fmla="*/ 1 w 11"/>
                  <a:gd name="T3" fmla="*/ 4 h 10"/>
                  <a:gd name="T4" fmla="*/ 11 w 11"/>
                  <a:gd name="T5" fmla="*/ 7 h 10"/>
                  <a:gd name="T6" fmla="*/ 2 w 11"/>
                  <a:gd name="T7" fmla="*/ 10 h 10"/>
                  <a:gd name="T8" fmla="*/ 0 w 11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0" y="8"/>
                    </a:moveTo>
                    <a:cubicBezTo>
                      <a:pt x="0" y="6"/>
                      <a:pt x="5" y="4"/>
                      <a:pt x="1" y="4"/>
                    </a:cubicBezTo>
                    <a:cubicBezTo>
                      <a:pt x="2" y="0"/>
                      <a:pt x="11" y="3"/>
                      <a:pt x="11" y="7"/>
                    </a:cubicBezTo>
                    <a:cubicBezTo>
                      <a:pt x="9" y="8"/>
                      <a:pt x="6" y="9"/>
                      <a:pt x="2" y="10"/>
                    </a:cubicBezTo>
                    <a:cubicBezTo>
                      <a:pt x="2" y="8"/>
                      <a:pt x="1" y="7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9" name="Freeform 36"/>
              <p:cNvSpPr/>
              <p:nvPr/>
            </p:nvSpPr>
            <p:spPr bwMode="auto">
              <a:xfrm>
                <a:off x="4238" y="1512"/>
                <a:ext cx="15" cy="4"/>
              </a:xfrm>
              <a:custGeom>
                <a:avLst/>
                <a:gdLst>
                  <a:gd name="T0" fmla="*/ 7 w 21"/>
                  <a:gd name="T1" fmla="*/ 5 h 6"/>
                  <a:gd name="T2" fmla="*/ 20 w 21"/>
                  <a:gd name="T3" fmla="*/ 2 h 6"/>
                  <a:gd name="T4" fmla="*/ 18 w 21"/>
                  <a:gd name="T5" fmla="*/ 4 h 6"/>
                  <a:gd name="T6" fmla="*/ 16 w 21"/>
                  <a:gd name="T7" fmla="*/ 5 h 6"/>
                  <a:gd name="T8" fmla="*/ 7 w 21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">
                    <a:moveTo>
                      <a:pt x="7" y="5"/>
                    </a:moveTo>
                    <a:cubicBezTo>
                      <a:pt x="0" y="4"/>
                      <a:pt x="19" y="0"/>
                      <a:pt x="20" y="2"/>
                    </a:cubicBezTo>
                    <a:cubicBezTo>
                      <a:pt x="21" y="3"/>
                      <a:pt x="19" y="3"/>
                      <a:pt x="18" y="4"/>
                    </a:cubicBezTo>
                    <a:cubicBezTo>
                      <a:pt x="16" y="4"/>
                      <a:pt x="16" y="5"/>
                      <a:pt x="16" y="5"/>
                    </a:cubicBezTo>
                    <a:cubicBezTo>
                      <a:pt x="13" y="6"/>
                      <a:pt x="13" y="1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0" name="Freeform 37"/>
              <p:cNvSpPr/>
              <p:nvPr/>
            </p:nvSpPr>
            <p:spPr bwMode="auto">
              <a:xfrm>
                <a:off x="4238" y="1408"/>
                <a:ext cx="18" cy="5"/>
              </a:xfrm>
              <a:custGeom>
                <a:avLst/>
                <a:gdLst>
                  <a:gd name="T0" fmla="*/ 5 w 27"/>
                  <a:gd name="T1" fmla="*/ 7 h 7"/>
                  <a:gd name="T2" fmla="*/ 27 w 27"/>
                  <a:gd name="T3" fmla="*/ 0 h 7"/>
                  <a:gd name="T4" fmla="*/ 5 w 27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7">
                    <a:moveTo>
                      <a:pt x="5" y="7"/>
                    </a:moveTo>
                    <a:cubicBezTo>
                      <a:pt x="0" y="5"/>
                      <a:pt x="21" y="2"/>
                      <a:pt x="27" y="0"/>
                    </a:cubicBezTo>
                    <a:cubicBezTo>
                      <a:pt x="22" y="6"/>
                      <a:pt x="16" y="3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1" name="Freeform 38"/>
              <p:cNvSpPr/>
              <p:nvPr/>
            </p:nvSpPr>
            <p:spPr bwMode="auto">
              <a:xfrm>
                <a:off x="4269" y="1451"/>
                <a:ext cx="9" cy="5"/>
              </a:xfrm>
              <a:custGeom>
                <a:avLst/>
                <a:gdLst>
                  <a:gd name="T0" fmla="*/ 0 w 12"/>
                  <a:gd name="T1" fmla="*/ 2 h 7"/>
                  <a:gd name="T2" fmla="*/ 9 w 12"/>
                  <a:gd name="T3" fmla="*/ 0 h 7"/>
                  <a:gd name="T4" fmla="*/ 0 w 12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0" y="2"/>
                    </a:moveTo>
                    <a:cubicBezTo>
                      <a:pt x="3" y="1"/>
                      <a:pt x="6" y="0"/>
                      <a:pt x="9" y="0"/>
                    </a:cubicBezTo>
                    <a:cubicBezTo>
                      <a:pt x="12" y="5"/>
                      <a:pt x="0" y="7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2" name="Freeform 39"/>
              <p:cNvSpPr/>
              <p:nvPr/>
            </p:nvSpPr>
            <p:spPr bwMode="auto">
              <a:xfrm>
                <a:off x="4299" y="1437"/>
                <a:ext cx="17" cy="7"/>
              </a:xfrm>
              <a:custGeom>
                <a:avLst/>
                <a:gdLst>
                  <a:gd name="T0" fmla="*/ 0 w 24"/>
                  <a:gd name="T1" fmla="*/ 9 h 10"/>
                  <a:gd name="T2" fmla="*/ 24 w 24"/>
                  <a:gd name="T3" fmla="*/ 4 h 10"/>
                  <a:gd name="T4" fmla="*/ 0 w 24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0">
                    <a:moveTo>
                      <a:pt x="0" y="9"/>
                    </a:moveTo>
                    <a:cubicBezTo>
                      <a:pt x="2" y="0"/>
                      <a:pt x="15" y="8"/>
                      <a:pt x="24" y="4"/>
                    </a:cubicBezTo>
                    <a:cubicBezTo>
                      <a:pt x="21" y="7"/>
                      <a:pt x="4" y="10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3" name="Freeform 40"/>
              <p:cNvSpPr/>
              <p:nvPr/>
            </p:nvSpPr>
            <p:spPr bwMode="auto">
              <a:xfrm>
                <a:off x="4364" y="1599"/>
                <a:ext cx="11" cy="5"/>
              </a:xfrm>
              <a:custGeom>
                <a:avLst/>
                <a:gdLst>
                  <a:gd name="T0" fmla="*/ 0 w 15"/>
                  <a:gd name="T1" fmla="*/ 2 h 7"/>
                  <a:gd name="T2" fmla="*/ 14 w 15"/>
                  <a:gd name="T3" fmla="*/ 2 h 7"/>
                  <a:gd name="T4" fmla="*/ 0 w 15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7">
                    <a:moveTo>
                      <a:pt x="0" y="2"/>
                    </a:moveTo>
                    <a:cubicBezTo>
                      <a:pt x="7" y="0"/>
                      <a:pt x="8" y="4"/>
                      <a:pt x="14" y="2"/>
                    </a:cubicBezTo>
                    <a:cubicBezTo>
                      <a:pt x="15" y="6"/>
                      <a:pt x="1" y="7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4" name="Freeform 41"/>
              <p:cNvSpPr/>
              <p:nvPr/>
            </p:nvSpPr>
            <p:spPr bwMode="auto">
              <a:xfrm>
                <a:off x="4387" y="1460"/>
                <a:ext cx="13" cy="5"/>
              </a:xfrm>
              <a:custGeom>
                <a:avLst/>
                <a:gdLst>
                  <a:gd name="T0" fmla="*/ 0 w 19"/>
                  <a:gd name="T1" fmla="*/ 6 h 6"/>
                  <a:gd name="T2" fmla="*/ 19 w 19"/>
                  <a:gd name="T3" fmla="*/ 0 h 6"/>
                  <a:gd name="T4" fmla="*/ 0 w 19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6">
                    <a:moveTo>
                      <a:pt x="0" y="6"/>
                    </a:moveTo>
                    <a:cubicBezTo>
                      <a:pt x="2" y="2"/>
                      <a:pt x="14" y="0"/>
                      <a:pt x="19" y="0"/>
                    </a:cubicBezTo>
                    <a:cubicBezTo>
                      <a:pt x="15" y="3"/>
                      <a:pt x="6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5" name="Freeform 42"/>
              <p:cNvSpPr/>
              <p:nvPr/>
            </p:nvSpPr>
            <p:spPr bwMode="auto">
              <a:xfrm>
                <a:off x="4410" y="1454"/>
                <a:ext cx="19" cy="6"/>
              </a:xfrm>
              <a:custGeom>
                <a:avLst/>
                <a:gdLst>
                  <a:gd name="T0" fmla="*/ 0 w 28"/>
                  <a:gd name="T1" fmla="*/ 9 h 9"/>
                  <a:gd name="T2" fmla="*/ 28 w 28"/>
                  <a:gd name="T3" fmla="*/ 0 h 9"/>
                  <a:gd name="T4" fmla="*/ 0 w 28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9">
                    <a:moveTo>
                      <a:pt x="0" y="9"/>
                    </a:moveTo>
                    <a:cubicBezTo>
                      <a:pt x="1" y="4"/>
                      <a:pt x="19" y="5"/>
                      <a:pt x="28" y="0"/>
                    </a:cubicBezTo>
                    <a:cubicBezTo>
                      <a:pt x="25" y="5"/>
                      <a:pt x="4" y="8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6" name="Freeform 43"/>
              <p:cNvSpPr/>
              <p:nvPr/>
            </p:nvSpPr>
            <p:spPr bwMode="auto">
              <a:xfrm>
                <a:off x="4470" y="1586"/>
                <a:ext cx="10" cy="6"/>
              </a:xfrm>
              <a:custGeom>
                <a:avLst/>
                <a:gdLst>
                  <a:gd name="T0" fmla="*/ 0 w 15"/>
                  <a:gd name="T1" fmla="*/ 4 h 8"/>
                  <a:gd name="T2" fmla="*/ 14 w 15"/>
                  <a:gd name="T3" fmla="*/ 6 h 8"/>
                  <a:gd name="T4" fmla="*/ 0 w 15"/>
                  <a:gd name="T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8">
                    <a:moveTo>
                      <a:pt x="0" y="4"/>
                    </a:moveTo>
                    <a:cubicBezTo>
                      <a:pt x="2" y="0"/>
                      <a:pt x="15" y="0"/>
                      <a:pt x="14" y="6"/>
                    </a:cubicBezTo>
                    <a:cubicBezTo>
                      <a:pt x="6" y="8"/>
                      <a:pt x="9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7" name="Freeform 44"/>
              <p:cNvSpPr/>
              <p:nvPr/>
            </p:nvSpPr>
            <p:spPr bwMode="auto">
              <a:xfrm>
                <a:off x="4449" y="1454"/>
                <a:ext cx="16" cy="8"/>
              </a:xfrm>
              <a:custGeom>
                <a:avLst/>
                <a:gdLst>
                  <a:gd name="T0" fmla="*/ 0 w 23"/>
                  <a:gd name="T1" fmla="*/ 9 h 11"/>
                  <a:gd name="T2" fmla="*/ 21 w 23"/>
                  <a:gd name="T3" fmla="*/ 0 h 11"/>
                  <a:gd name="T4" fmla="*/ 16 w 23"/>
                  <a:gd name="T5" fmla="*/ 7 h 11"/>
                  <a:gd name="T6" fmla="*/ 0 w 23"/>
                  <a:gd name="T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1">
                    <a:moveTo>
                      <a:pt x="0" y="9"/>
                    </a:moveTo>
                    <a:cubicBezTo>
                      <a:pt x="1" y="4"/>
                      <a:pt x="12" y="3"/>
                      <a:pt x="21" y="0"/>
                    </a:cubicBezTo>
                    <a:cubicBezTo>
                      <a:pt x="23" y="4"/>
                      <a:pt x="7" y="6"/>
                      <a:pt x="16" y="7"/>
                    </a:cubicBezTo>
                    <a:cubicBezTo>
                      <a:pt x="14" y="11"/>
                      <a:pt x="6" y="7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8" name="Freeform 45"/>
              <p:cNvSpPr/>
              <p:nvPr/>
            </p:nvSpPr>
            <p:spPr bwMode="auto">
              <a:xfrm>
                <a:off x="4466" y="1451"/>
                <a:ext cx="13" cy="6"/>
              </a:xfrm>
              <a:custGeom>
                <a:avLst/>
                <a:gdLst>
                  <a:gd name="T0" fmla="*/ 13 w 18"/>
                  <a:gd name="T1" fmla="*/ 0 h 8"/>
                  <a:gd name="T2" fmla="*/ 12 w 18"/>
                  <a:gd name="T3" fmla="*/ 6 h 8"/>
                  <a:gd name="T4" fmla="*/ 0 w 18"/>
                  <a:gd name="T5" fmla="*/ 3 h 8"/>
                  <a:gd name="T6" fmla="*/ 7 w 18"/>
                  <a:gd name="T7" fmla="*/ 4 h 8"/>
                  <a:gd name="T8" fmla="*/ 13 w 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3" y="0"/>
                    </a:moveTo>
                    <a:cubicBezTo>
                      <a:pt x="18" y="2"/>
                      <a:pt x="13" y="2"/>
                      <a:pt x="12" y="6"/>
                    </a:cubicBezTo>
                    <a:cubicBezTo>
                      <a:pt x="8" y="5"/>
                      <a:pt x="1" y="8"/>
                      <a:pt x="0" y="3"/>
                    </a:cubicBezTo>
                    <a:cubicBezTo>
                      <a:pt x="2" y="4"/>
                      <a:pt x="4" y="4"/>
                      <a:pt x="7" y="4"/>
                    </a:cubicBezTo>
                    <a:cubicBezTo>
                      <a:pt x="9" y="2"/>
                      <a:pt x="9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9" name="Freeform 46"/>
              <p:cNvSpPr/>
              <p:nvPr/>
            </p:nvSpPr>
            <p:spPr bwMode="auto">
              <a:xfrm>
                <a:off x="4474" y="1447"/>
                <a:ext cx="15" cy="6"/>
              </a:xfrm>
              <a:custGeom>
                <a:avLst/>
                <a:gdLst>
                  <a:gd name="T0" fmla="*/ 0 w 22"/>
                  <a:gd name="T1" fmla="*/ 6 h 9"/>
                  <a:gd name="T2" fmla="*/ 22 w 22"/>
                  <a:gd name="T3" fmla="*/ 2 h 9"/>
                  <a:gd name="T4" fmla="*/ 0 w 22"/>
                  <a:gd name="T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9">
                    <a:moveTo>
                      <a:pt x="0" y="6"/>
                    </a:moveTo>
                    <a:cubicBezTo>
                      <a:pt x="5" y="0"/>
                      <a:pt x="14" y="8"/>
                      <a:pt x="22" y="2"/>
                    </a:cubicBezTo>
                    <a:cubicBezTo>
                      <a:pt x="20" y="9"/>
                      <a:pt x="4" y="9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0" name="Freeform 47"/>
              <p:cNvSpPr/>
              <p:nvPr/>
            </p:nvSpPr>
            <p:spPr bwMode="auto">
              <a:xfrm>
                <a:off x="4470" y="1279"/>
                <a:ext cx="10" cy="6"/>
              </a:xfrm>
              <a:custGeom>
                <a:avLst/>
                <a:gdLst>
                  <a:gd name="T0" fmla="*/ 3 w 14"/>
                  <a:gd name="T1" fmla="*/ 6 h 8"/>
                  <a:gd name="T2" fmla="*/ 14 w 14"/>
                  <a:gd name="T3" fmla="*/ 4 h 8"/>
                  <a:gd name="T4" fmla="*/ 3 w 14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3" y="6"/>
                    </a:moveTo>
                    <a:cubicBezTo>
                      <a:pt x="0" y="0"/>
                      <a:pt x="13" y="2"/>
                      <a:pt x="14" y="4"/>
                    </a:cubicBezTo>
                    <a:cubicBezTo>
                      <a:pt x="13" y="8"/>
                      <a:pt x="8" y="3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1" name="Freeform 48"/>
              <p:cNvSpPr/>
              <p:nvPr/>
            </p:nvSpPr>
            <p:spPr bwMode="auto">
              <a:xfrm>
                <a:off x="4518" y="1353"/>
                <a:ext cx="12" cy="3"/>
              </a:xfrm>
              <a:custGeom>
                <a:avLst/>
                <a:gdLst>
                  <a:gd name="T0" fmla="*/ 2 w 16"/>
                  <a:gd name="T1" fmla="*/ 5 h 5"/>
                  <a:gd name="T2" fmla="*/ 14 w 16"/>
                  <a:gd name="T3" fmla="*/ 5 h 5"/>
                  <a:gd name="T4" fmla="*/ 2 w 1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5">
                    <a:moveTo>
                      <a:pt x="2" y="5"/>
                    </a:moveTo>
                    <a:cubicBezTo>
                      <a:pt x="0" y="0"/>
                      <a:pt x="16" y="0"/>
                      <a:pt x="14" y="5"/>
                    </a:cubicBezTo>
                    <a:cubicBezTo>
                      <a:pt x="11" y="4"/>
                      <a:pt x="7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2" name="Freeform 49"/>
              <p:cNvSpPr/>
              <p:nvPr/>
            </p:nvSpPr>
            <p:spPr bwMode="auto">
              <a:xfrm>
                <a:off x="4542" y="1301"/>
                <a:ext cx="10" cy="5"/>
              </a:xfrm>
              <a:custGeom>
                <a:avLst/>
                <a:gdLst>
                  <a:gd name="T0" fmla="*/ 0 w 15"/>
                  <a:gd name="T1" fmla="*/ 6 h 6"/>
                  <a:gd name="T2" fmla="*/ 15 w 15"/>
                  <a:gd name="T3" fmla="*/ 2 h 6"/>
                  <a:gd name="T4" fmla="*/ 0 w 1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3" y="4"/>
                      <a:pt x="11" y="0"/>
                      <a:pt x="15" y="2"/>
                    </a:cubicBezTo>
                    <a:cubicBezTo>
                      <a:pt x="15" y="5"/>
                      <a:pt x="4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3" name="Freeform 50"/>
              <p:cNvSpPr/>
              <p:nvPr/>
            </p:nvSpPr>
            <p:spPr bwMode="auto">
              <a:xfrm>
                <a:off x="4537" y="1129"/>
                <a:ext cx="9" cy="4"/>
              </a:xfrm>
              <a:custGeom>
                <a:avLst/>
                <a:gdLst>
                  <a:gd name="T0" fmla="*/ 0 w 12"/>
                  <a:gd name="T1" fmla="*/ 5 h 7"/>
                  <a:gd name="T2" fmla="*/ 9 w 12"/>
                  <a:gd name="T3" fmla="*/ 0 h 7"/>
                  <a:gd name="T4" fmla="*/ 12 w 12"/>
                  <a:gd name="T5" fmla="*/ 5 h 7"/>
                  <a:gd name="T6" fmla="*/ 5 w 12"/>
                  <a:gd name="T7" fmla="*/ 7 h 7"/>
                  <a:gd name="T8" fmla="*/ 0 w 12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0" y="5"/>
                    </a:moveTo>
                    <a:cubicBezTo>
                      <a:pt x="1" y="3"/>
                      <a:pt x="5" y="1"/>
                      <a:pt x="9" y="0"/>
                    </a:cubicBezTo>
                    <a:cubicBezTo>
                      <a:pt x="9" y="3"/>
                      <a:pt x="12" y="3"/>
                      <a:pt x="12" y="5"/>
                    </a:cubicBezTo>
                    <a:cubicBezTo>
                      <a:pt x="10" y="6"/>
                      <a:pt x="8" y="6"/>
                      <a:pt x="5" y="7"/>
                    </a:cubicBezTo>
                    <a:cubicBezTo>
                      <a:pt x="8" y="4"/>
                      <a:pt x="7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4" name="Freeform 51"/>
              <p:cNvSpPr/>
              <p:nvPr/>
            </p:nvSpPr>
            <p:spPr bwMode="auto">
              <a:xfrm>
                <a:off x="4653" y="1377"/>
                <a:ext cx="65" cy="14"/>
              </a:xfrm>
              <a:custGeom>
                <a:avLst/>
                <a:gdLst>
                  <a:gd name="T0" fmla="*/ 0 w 93"/>
                  <a:gd name="T1" fmla="*/ 14 h 20"/>
                  <a:gd name="T2" fmla="*/ 93 w 93"/>
                  <a:gd name="T3" fmla="*/ 0 h 20"/>
                  <a:gd name="T4" fmla="*/ 0 w 93"/>
                  <a:gd name="T5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20">
                    <a:moveTo>
                      <a:pt x="0" y="14"/>
                    </a:moveTo>
                    <a:cubicBezTo>
                      <a:pt x="29" y="5"/>
                      <a:pt x="59" y="5"/>
                      <a:pt x="93" y="0"/>
                    </a:cubicBezTo>
                    <a:cubicBezTo>
                      <a:pt x="64" y="20"/>
                      <a:pt x="29" y="5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5" name="Freeform 52"/>
              <p:cNvSpPr/>
              <p:nvPr/>
            </p:nvSpPr>
            <p:spPr bwMode="auto">
              <a:xfrm>
                <a:off x="4621" y="1213"/>
                <a:ext cx="8" cy="6"/>
              </a:xfrm>
              <a:custGeom>
                <a:avLst/>
                <a:gdLst>
                  <a:gd name="T0" fmla="*/ 1 w 12"/>
                  <a:gd name="T1" fmla="*/ 8 h 8"/>
                  <a:gd name="T2" fmla="*/ 12 w 12"/>
                  <a:gd name="T3" fmla="*/ 6 h 8"/>
                  <a:gd name="T4" fmla="*/ 1 w 12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1" y="8"/>
                    </a:moveTo>
                    <a:cubicBezTo>
                      <a:pt x="0" y="3"/>
                      <a:pt x="12" y="0"/>
                      <a:pt x="12" y="6"/>
                    </a:cubicBezTo>
                    <a:cubicBezTo>
                      <a:pt x="9" y="7"/>
                      <a:pt x="5" y="7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6" name="Freeform 53"/>
              <p:cNvSpPr/>
              <p:nvPr/>
            </p:nvSpPr>
            <p:spPr bwMode="auto">
              <a:xfrm>
                <a:off x="4625" y="1172"/>
                <a:ext cx="11" cy="4"/>
              </a:xfrm>
              <a:custGeom>
                <a:avLst/>
                <a:gdLst>
                  <a:gd name="T0" fmla="*/ 0 w 15"/>
                  <a:gd name="T1" fmla="*/ 3 h 6"/>
                  <a:gd name="T2" fmla="*/ 15 w 15"/>
                  <a:gd name="T3" fmla="*/ 1 h 6"/>
                  <a:gd name="T4" fmla="*/ 0 w 15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3"/>
                    </a:moveTo>
                    <a:cubicBezTo>
                      <a:pt x="1" y="0"/>
                      <a:pt x="13" y="0"/>
                      <a:pt x="15" y="1"/>
                    </a:cubicBezTo>
                    <a:cubicBezTo>
                      <a:pt x="13" y="6"/>
                      <a:pt x="5" y="1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7" name="Freeform 54"/>
              <p:cNvSpPr/>
              <p:nvPr/>
            </p:nvSpPr>
            <p:spPr bwMode="auto">
              <a:xfrm>
                <a:off x="4652" y="1209"/>
                <a:ext cx="12" cy="4"/>
              </a:xfrm>
              <a:custGeom>
                <a:avLst/>
                <a:gdLst>
                  <a:gd name="T0" fmla="*/ 0 w 18"/>
                  <a:gd name="T1" fmla="*/ 5 h 5"/>
                  <a:gd name="T2" fmla="*/ 15 w 18"/>
                  <a:gd name="T3" fmla="*/ 0 h 5"/>
                  <a:gd name="T4" fmla="*/ 0 w 18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5">
                    <a:moveTo>
                      <a:pt x="0" y="5"/>
                    </a:moveTo>
                    <a:cubicBezTo>
                      <a:pt x="2" y="3"/>
                      <a:pt x="8" y="1"/>
                      <a:pt x="15" y="0"/>
                    </a:cubicBezTo>
                    <a:cubicBezTo>
                      <a:pt x="18" y="5"/>
                      <a:pt x="4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8" name="Freeform 55"/>
              <p:cNvSpPr/>
              <p:nvPr/>
            </p:nvSpPr>
            <p:spPr bwMode="auto">
              <a:xfrm>
                <a:off x="4662" y="1192"/>
                <a:ext cx="17" cy="6"/>
              </a:xfrm>
              <a:custGeom>
                <a:avLst/>
                <a:gdLst>
                  <a:gd name="T0" fmla="*/ 11 w 25"/>
                  <a:gd name="T1" fmla="*/ 9 h 9"/>
                  <a:gd name="T2" fmla="*/ 22 w 25"/>
                  <a:gd name="T3" fmla="*/ 7 h 9"/>
                  <a:gd name="T4" fmla="*/ 11 w 25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9">
                    <a:moveTo>
                      <a:pt x="11" y="9"/>
                    </a:moveTo>
                    <a:cubicBezTo>
                      <a:pt x="0" y="8"/>
                      <a:pt x="25" y="0"/>
                      <a:pt x="22" y="7"/>
                    </a:cubicBezTo>
                    <a:cubicBezTo>
                      <a:pt x="17" y="9"/>
                      <a:pt x="12" y="4"/>
                      <a:pt x="1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9" name="Freeform 56"/>
              <p:cNvSpPr/>
              <p:nvPr/>
            </p:nvSpPr>
            <p:spPr bwMode="auto">
              <a:xfrm>
                <a:off x="4679" y="1190"/>
                <a:ext cx="14" cy="6"/>
              </a:xfrm>
              <a:custGeom>
                <a:avLst/>
                <a:gdLst>
                  <a:gd name="T0" fmla="*/ 2 w 20"/>
                  <a:gd name="T1" fmla="*/ 8 h 8"/>
                  <a:gd name="T2" fmla="*/ 20 w 20"/>
                  <a:gd name="T3" fmla="*/ 5 h 8"/>
                  <a:gd name="T4" fmla="*/ 2 w 20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8">
                    <a:moveTo>
                      <a:pt x="2" y="8"/>
                    </a:moveTo>
                    <a:cubicBezTo>
                      <a:pt x="0" y="5"/>
                      <a:pt x="20" y="0"/>
                      <a:pt x="20" y="5"/>
                    </a:cubicBezTo>
                    <a:cubicBezTo>
                      <a:pt x="12" y="4"/>
                      <a:pt x="12" y="7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0" name="Freeform 57"/>
              <p:cNvSpPr/>
              <p:nvPr/>
            </p:nvSpPr>
            <p:spPr bwMode="auto">
              <a:xfrm>
                <a:off x="4718" y="1373"/>
                <a:ext cx="20" cy="7"/>
              </a:xfrm>
              <a:custGeom>
                <a:avLst/>
                <a:gdLst>
                  <a:gd name="T0" fmla="*/ 2 w 28"/>
                  <a:gd name="T1" fmla="*/ 10 h 10"/>
                  <a:gd name="T2" fmla="*/ 16 w 28"/>
                  <a:gd name="T3" fmla="*/ 0 h 10"/>
                  <a:gd name="T4" fmla="*/ 28 w 28"/>
                  <a:gd name="T5" fmla="*/ 4 h 10"/>
                  <a:gd name="T6" fmla="*/ 2 w 28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0">
                    <a:moveTo>
                      <a:pt x="2" y="10"/>
                    </a:moveTo>
                    <a:cubicBezTo>
                      <a:pt x="0" y="4"/>
                      <a:pt x="17" y="6"/>
                      <a:pt x="16" y="0"/>
                    </a:cubicBezTo>
                    <a:cubicBezTo>
                      <a:pt x="21" y="0"/>
                      <a:pt x="26" y="1"/>
                      <a:pt x="28" y="4"/>
                    </a:cubicBezTo>
                    <a:cubicBezTo>
                      <a:pt x="21" y="9"/>
                      <a:pt x="7" y="7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1" name="Freeform 58"/>
              <p:cNvSpPr/>
              <p:nvPr/>
            </p:nvSpPr>
            <p:spPr bwMode="auto">
              <a:xfrm>
                <a:off x="4729" y="1328"/>
                <a:ext cx="16" cy="4"/>
              </a:xfrm>
              <a:custGeom>
                <a:avLst/>
                <a:gdLst>
                  <a:gd name="T0" fmla="*/ 9 w 24"/>
                  <a:gd name="T1" fmla="*/ 6 h 6"/>
                  <a:gd name="T2" fmla="*/ 24 w 24"/>
                  <a:gd name="T3" fmla="*/ 0 h 6"/>
                  <a:gd name="T4" fmla="*/ 22 w 24"/>
                  <a:gd name="T5" fmla="*/ 2 h 6"/>
                  <a:gd name="T6" fmla="*/ 22 w 24"/>
                  <a:gd name="T7" fmla="*/ 5 h 6"/>
                  <a:gd name="T8" fmla="*/ 9 w 2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9" y="6"/>
                    </a:moveTo>
                    <a:cubicBezTo>
                      <a:pt x="0" y="3"/>
                      <a:pt x="19" y="1"/>
                      <a:pt x="24" y="0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7" y="6"/>
                      <a:pt x="9" y="3"/>
                      <a:pt x="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2" name="Freeform 59"/>
              <p:cNvSpPr/>
              <p:nvPr/>
            </p:nvSpPr>
            <p:spPr bwMode="auto">
              <a:xfrm>
                <a:off x="4763" y="1327"/>
                <a:ext cx="11" cy="6"/>
              </a:xfrm>
              <a:custGeom>
                <a:avLst/>
                <a:gdLst>
                  <a:gd name="T0" fmla="*/ 0 w 15"/>
                  <a:gd name="T1" fmla="*/ 8 h 8"/>
                  <a:gd name="T2" fmla="*/ 15 w 15"/>
                  <a:gd name="T3" fmla="*/ 0 h 8"/>
                  <a:gd name="T4" fmla="*/ 0 w 15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8">
                    <a:moveTo>
                      <a:pt x="0" y="8"/>
                    </a:moveTo>
                    <a:cubicBezTo>
                      <a:pt x="3" y="4"/>
                      <a:pt x="5" y="0"/>
                      <a:pt x="15" y="0"/>
                    </a:cubicBezTo>
                    <a:cubicBezTo>
                      <a:pt x="9" y="2"/>
                      <a:pt x="7" y="6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3" name="Freeform 60"/>
              <p:cNvSpPr/>
              <p:nvPr/>
            </p:nvSpPr>
            <p:spPr bwMode="auto">
              <a:xfrm>
                <a:off x="4756" y="1232"/>
                <a:ext cx="10" cy="5"/>
              </a:xfrm>
              <a:custGeom>
                <a:avLst/>
                <a:gdLst>
                  <a:gd name="T0" fmla="*/ 0 w 14"/>
                  <a:gd name="T1" fmla="*/ 5 h 7"/>
                  <a:gd name="T2" fmla="*/ 13 w 14"/>
                  <a:gd name="T3" fmla="*/ 0 h 7"/>
                  <a:gd name="T4" fmla="*/ 0 w 14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7">
                    <a:moveTo>
                      <a:pt x="0" y="5"/>
                    </a:moveTo>
                    <a:cubicBezTo>
                      <a:pt x="2" y="2"/>
                      <a:pt x="7" y="1"/>
                      <a:pt x="13" y="0"/>
                    </a:cubicBezTo>
                    <a:cubicBezTo>
                      <a:pt x="14" y="4"/>
                      <a:pt x="4" y="7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4" name="Freeform 61"/>
              <p:cNvSpPr/>
              <p:nvPr/>
            </p:nvSpPr>
            <p:spPr bwMode="auto">
              <a:xfrm>
                <a:off x="4750" y="1179"/>
                <a:ext cx="11" cy="4"/>
              </a:xfrm>
              <a:custGeom>
                <a:avLst/>
                <a:gdLst>
                  <a:gd name="T0" fmla="*/ 0 w 16"/>
                  <a:gd name="T1" fmla="*/ 3 h 7"/>
                  <a:gd name="T2" fmla="*/ 4 w 16"/>
                  <a:gd name="T3" fmla="*/ 0 h 7"/>
                  <a:gd name="T4" fmla="*/ 16 w 16"/>
                  <a:gd name="T5" fmla="*/ 2 h 7"/>
                  <a:gd name="T6" fmla="*/ 0 w 16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7">
                    <a:moveTo>
                      <a:pt x="0" y="3"/>
                    </a:moveTo>
                    <a:cubicBezTo>
                      <a:pt x="0" y="1"/>
                      <a:pt x="4" y="1"/>
                      <a:pt x="4" y="0"/>
                    </a:cubicBezTo>
                    <a:cubicBezTo>
                      <a:pt x="9" y="3"/>
                      <a:pt x="10" y="2"/>
                      <a:pt x="16" y="2"/>
                    </a:cubicBezTo>
                    <a:cubicBezTo>
                      <a:pt x="13" y="7"/>
                      <a:pt x="3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5" name="Freeform 62"/>
              <p:cNvSpPr/>
              <p:nvPr/>
            </p:nvSpPr>
            <p:spPr bwMode="auto">
              <a:xfrm>
                <a:off x="4742" y="1095"/>
                <a:ext cx="13" cy="4"/>
              </a:xfrm>
              <a:custGeom>
                <a:avLst/>
                <a:gdLst>
                  <a:gd name="T0" fmla="*/ 3 w 18"/>
                  <a:gd name="T1" fmla="*/ 5 h 5"/>
                  <a:gd name="T2" fmla="*/ 18 w 18"/>
                  <a:gd name="T3" fmla="*/ 0 h 5"/>
                  <a:gd name="T4" fmla="*/ 3 w 18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5">
                    <a:moveTo>
                      <a:pt x="3" y="5"/>
                    </a:moveTo>
                    <a:cubicBezTo>
                      <a:pt x="0" y="0"/>
                      <a:pt x="13" y="2"/>
                      <a:pt x="18" y="0"/>
                    </a:cubicBezTo>
                    <a:cubicBezTo>
                      <a:pt x="18" y="4"/>
                      <a:pt x="9" y="4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6" name="Freeform 63"/>
              <p:cNvSpPr/>
              <p:nvPr/>
            </p:nvSpPr>
            <p:spPr bwMode="auto">
              <a:xfrm>
                <a:off x="4878" y="1558"/>
                <a:ext cx="9" cy="7"/>
              </a:xfrm>
              <a:custGeom>
                <a:avLst/>
                <a:gdLst>
                  <a:gd name="T0" fmla="*/ 0 w 13"/>
                  <a:gd name="T1" fmla="*/ 9 h 9"/>
                  <a:gd name="T2" fmla="*/ 12 w 13"/>
                  <a:gd name="T3" fmla="*/ 0 h 9"/>
                  <a:gd name="T4" fmla="*/ 10 w 13"/>
                  <a:gd name="T5" fmla="*/ 5 h 9"/>
                  <a:gd name="T6" fmla="*/ 0 w 13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cubicBezTo>
                      <a:pt x="2" y="6"/>
                      <a:pt x="6" y="2"/>
                      <a:pt x="12" y="0"/>
                    </a:cubicBezTo>
                    <a:cubicBezTo>
                      <a:pt x="13" y="2"/>
                      <a:pt x="4" y="5"/>
                      <a:pt x="10" y="5"/>
                    </a:cubicBezTo>
                    <a:cubicBezTo>
                      <a:pt x="9" y="7"/>
                      <a:pt x="5" y="9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7" name="Freeform 64"/>
              <p:cNvSpPr/>
              <p:nvPr/>
            </p:nvSpPr>
            <p:spPr bwMode="auto">
              <a:xfrm>
                <a:off x="4824" y="1185"/>
                <a:ext cx="16" cy="3"/>
              </a:xfrm>
              <a:custGeom>
                <a:avLst/>
                <a:gdLst>
                  <a:gd name="T0" fmla="*/ 0 w 23"/>
                  <a:gd name="T1" fmla="*/ 4 h 4"/>
                  <a:gd name="T2" fmla="*/ 23 w 23"/>
                  <a:gd name="T3" fmla="*/ 4 h 4"/>
                  <a:gd name="T4" fmla="*/ 0 w 2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4">
                    <a:moveTo>
                      <a:pt x="0" y="4"/>
                    </a:moveTo>
                    <a:cubicBezTo>
                      <a:pt x="4" y="1"/>
                      <a:pt x="21" y="0"/>
                      <a:pt x="23" y="4"/>
                    </a:cubicBezTo>
                    <a:cubicBezTo>
                      <a:pt x="16" y="3"/>
                      <a:pt x="8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8" name="Freeform 65"/>
              <p:cNvSpPr/>
              <p:nvPr/>
            </p:nvSpPr>
            <p:spPr bwMode="auto">
              <a:xfrm>
                <a:off x="4909" y="1576"/>
                <a:ext cx="21" cy="6"/>
              </a:xfrm>
              <a:custGeom>
                <a:avLst/>
                <a:gdLst>
                  <a:gd name="T0" fmla="*/ 0 w 30"/>
                  <a:gd name="T1" fmla="*/ 7 h 8"/>
                  <a:gd name="T2" fmla="*/ 1 w 30"/>
                  <a:gd name="T3" fmla="*/ 3 h 8"/>
                  <a:gd name="T4" fmla="*/ 30 w 30"/>
                  <a:gd name="T5" fmla="*/ 0 h 8"/>
                  <a:gd name="T6" fmla="*/ 0 w 30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cubicBezTo>
                      <a:pt x="1" y="6"/>
                      <a:pt x="2" y="5"/>
                      <a:pt x="1" y="3"/>
                    </a:cubicBezTo>
                    <a:cubicBezTo>
                      <a:pt x="13" y="6"/>
                      <a:pt x="14" y="3"/>
                      <a:pt x="30" y="0"/>
                    </a:cubicBezTo>
                    <a:cubicBezTo>
                      <a:pt x="25" y="7"/>
                      <a:pt x="9" y="8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9" name="Freeform 66"/>
              <p:cNvSpPr/>
              <p:nvPr/>
            </p:nvSpPr>
            <p:spPr bwMode="auto">
              <a:xfrm>
                <a:off x="4912" y="1539"/>
                <a:ext cx="18" cy="5"/>
              </a:xfrm>
              <a:custGeom>
                <a:avLst/>
                <a:gdLst>
                  <a:gd name="T0" fmla="*/ 0 w 26"/>
                  <a:gd name="T1" fmla="*/ 7 h 7"/>
                  <a:gd name="T2" fmla="*/ 26 w 26"/>
                  <a:gd name="T3" fmla="*/ 0 h 7"/>
                  <a:gd name="T4" fmla="*/ 0 w 26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7">
                    <a:moveTo>
                      <a:pt x="0" y="7"/>
                    </a:moveTo>
                    <a:cubicBezTo>
                      <a:pt x="3" y="2"/>
                      <a:pt x="17" y="2"/>
                      <a:pt x="26" y="0"/>
                    </a:cubicBezTo>
                    <a:cubicBezTo>
                      <a:pt x="21" y="5"/>
                      <a:pt x="13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0" name="Freeform 67"/>
              <p:cNvSpPr/>
              <p:nvPr/>
            </p:nvSpPr>
            <p:spPr bwMode="auto">
              <a:xfrm>
                <a:off x="4931" y="1571"/>
                <a:ext cx="34" cy="8"/>
              </a:xfrm>
              <a:custGeom>
                <a:avLst/>
                <a:gdLst>
                  <a:gd name="T0" fmla="*/ 2 w 49"/>
                  <a:gd name="T1" fmla="*/ 10 h 12"/>
                  <a:gd name="T2" fmla="*/ 13 w 49"/>
                  <a:gd name="T3" fmla="*/ 5 h 12"/>
                  <a:gd name="T4" fmla="*/ 19 w 49"/>
                  <a:gd name="T5" fmla="*/ 5 h 12"/>
                  <a:gd name="T6" fmla="*/ 17 w 49"/>
                  <a:gd name="T7" fmla="*/ 7 h 12"/>
                  <a:gd name="T8" fmla="*/ 16 w 49"/>
                  <a:gd name="T9" fmla="*/ 10 h 12"/>
                  <a:gd name="T10" fmla="*/ 2 w 49"/>
                  <a:gd name="T11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12">
                    <a:moveTo>
                      <a:pt x="2" y="10"/>
                    </a:moveTo>
                    <a:cubicBezTo>
                      <a:pt x="0" y="2"/>
                      <a:pt x="17" y="10"/>
                      <a:pt x="13" y="5"/>
                    </a:cubicBezTo>
                    <a:cubicBezTo>
                      <a:pt x="12" y="1"/>
                      <a:pt x="20" y="3"/>
                      <a:pt x="19" y="5"/>
                    </a:cubicBezTo>
                    <a:cubicBezTo>
                      <a:pt x="49" y="0"/>
                      <a:pt x="29" y="7"/>
                      <a:pt x="17" y="7"/>
                    </a:cubicBezTo>
                    <a:cubicBezTo>
                      <a:pt x="15" y="7"/>
                      <a:pt x="16" y="9"/>
                      <a:pt x="16" y="10"/>
                    </a:cubicBezTo>
                    <a:cubicBezTo>
                      <a:pt x="9" y="12"/>
                      <a:pt x="9" y="8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1" name="Freeform 68"/>
              <p:cNvSpPr/>
              <p:nvPr/>
            </p:nvSpPr>
            <p:spPr bwMode="auto">
              <a:xfrm>
                <a:off x="4868" y="1131"/>
                <a:ext cx="9" cy="5"/>
              </a:xfrm>
              <a:custGeom>
                <a:avLst/>
                <a:gdLst>
                  <a:gd name="T0" fmla="*/ 0 w 13"/>
                  <a:gd name="T1" fmla="*/ 6 h 6"/>
                  <a:gd name="T2" fmla="*/ 13 w 13"/>
                  <a:gd name="T3" fmla="*/ 2 h 6"/>
                  <a:gd name="T4" fmla="*/ 0 w 1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cubicBezTo>
                      <a:pt x="1" y="3"/>
                      <a:pt x="8" y="0"/>
                      <a:pt x="13" y="2"/>
                    </a:cubicBezTo>
                    <a:cubicBezTo>
                      <a:pt x="11" y="4"/>
                      <a:pt x="6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2" name="Freeform 69"/>
              <p:cNvSpPr/>
              <p:nvPr/>
            </p:nvSpPr>
            <p:spPr bwMode="auto">
              <a:xfrm>
                <a:off x="4883" y="1174"/>
                <a:ext cx="15" cy="7"/>
              </a:xfrm>
              <a:custGeom>
                <a:avLst/>
                <a:gdLst>
                  <a:gd name="T0" fmla="*/ 0 w 22"/>
                  <a:gd name="T1" fmla="*/ 5 h 10"/>
                  <a:gd name="T2" fmla="*/ 22 w 22"/>
                  <a:gd name="T3" fmla="*/ 0 h 10"/>
                  <a:gd name="T4" fmla="*/ 21 w 22"/>
                  <a:gd name="T5" fmla="*/ 6 h 10"/>
                  <a:gd name="T6" fmla="*/ 3 w 22"/>
                  <a:gd name="T7" fmla="*/ 10 h 10"/>
                  <a:gd name="T8" fmla="*/ 0 w 22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0">
                    <a:moveTo>
                      <a:pt x="0" y="5"/>
                    </a:moveTo>
                    <a:cubicBezTo>
                      <a:pt x="8" y="10"/>
                      <a:pt x="16" y="4"/>
                      <a:pt x="22" y="0"/>
                    </a:cubicBezTo>
                    <a:cubicBezTo>
                      <a:pt x="21" y="2"/>
                      <a:pt x="20" y="4"/>
                      <a:pt x="21" y="6"/>
                    </a:cubicBezTo>
                    <a:cubicBezTo>
                      <a:pt x="13" y="7"/>
                      <a:pt x="8" y="9"/>
                      <a:pt x="3" y="10"/>
                    </a:cubicBezTo>
                    <a:cubicBezTo>
                      <a:pt x="1" y="9"/>
                      <a:pt x="0" y="7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3" name="Freeform 70"/>
              <p:cNvSpPr/>
              <p:nvPr/>
            </p:nvSpPr>
            <p:spPr bwMode="auto">
              <a:xfrm>
                <a:off x="4884" y="1153"/>
                <a:ext cx="34" cy="13"/>
              </a:xfrm>
              <a:custGeom>
                <a:avLst/>
                <a:gdLst>
                  <a:gd name="T0" fmla="*/ 0 w 49"/>
                  <a:gd name="T1" fmla="*/ 17 h 19"/>
                  <a:gd name="T2" fmla="*/ 46 w 49"/>
                  <a:gd name="T3" fmla="*/ 4 h 19"/>
                  <a:gd name="T4" fmla="*/ 33 w 49"/>
                  <a:gd name="T5" fmla="*/ 7 h 19"/>
                  <a:gd name="T6" fmla="*/ 49 w 49"/>
                  <a:gd name="T7" fmla="*/ 8 h 19"/>
                  <a:gd name="T8" fmla="*/ 0 w 49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9">
                    <a:moveTo>
                      <a:pt x="0" y="17"/>
                    </a:moveTo>
                    <a:cubicBezTo>
                      <a:pt x="16" y="13"/>
                      <a:pt x="30" y="0"/>
                      <a:pt x="46" y="4"/>
                    </a:cubicBezTo>
                    <a:cubicBezTo>
                      <a:pt x="46" y="7"/>
                      <a:pt x="37" y="6"/>
                      <a:pt x="33" y="7"/>
                    </a:cubicBezTo>
                    <a:cubicBezTo>
                      <a:pt x="34" y="11"/>
                      <a:pt x="43" y="8"/>
                      <a:pt x="49" y="8"/>
                    </a:cubicBezTo>
                    <a:cubicBezTo>
                      <a:pt x="40" y="12"/>
                      <a:pt x="12" y="19"/>
                      <a:pt x="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4" name="Freeform 71"/>
              <p:cNvSpPr/>
              <p:nvPr/>
            </p:nvSpPr>
            <p:spPr bwMode="auto">
              <a:xfrm>
                <a:off x="4964" y="1570"/>
                <a:ext cx="11" cy="4"/>
              </a:xfrm>
              <a:custGeom>
                <a:avLst/>
                <a:gdLst>
                  <a:gd name="T0" fmla="*/ 0 w 15"/>
                  <a:gd name="T1" fmla="*/ 5 h 5"/>
                  <a:gd name="T2" fmla="*/ 15 w 15"/>
                  <a:gd name="T3" fmla="*/ 0 h 5"/>
                  <a:gd name="T4" fmla="*/ 0 w 15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5">
                    <a:moveTo>
                      <a:pt x="0" y="5"/>
                    </a:moveTo>
                    <a:cubicBezTo>
                      <a:pt x="0" y="1"/>
                      <a:pt x="9" y="1"/>
                      <a:pt x="15" y="0"/>
                    </a:cubicBezTo>
                    <a:cubicBezTo>
                      <a:pt x="13" y="3"/>
                      <a:pt x="7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5" name="Freeform 72"/>
              <p:cNvSpPr/>
              <p:nvPr/>
            </p:nvSpPr>
            <p:spPr bwMode="auto">
              <a:xfrm>
                <a:off x="4977" y="1569"/>
                <a:ext cx="8" cy="4"/>
              </a:xfrm>
              <a:custGeom>
                <a:avLst/>
                <a:gdLst>
                  <a:gd name="T0" fmla="*/ 2 w 12"/>
                  <a:gd name="T1" fmla="*/ 6 h 6"/>
                  <a:gd name="T2" fmla="*/ 12 w 12"/>
                  <a:gd name="T3" fmla="*/ 0 h 6"/>
                  <a:gd name="T4" fmla="*/ 2 w 1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2" y="6"/>
                    </a:moveTo>
                    <a:cubicBezTo>
                      <a:pt x="0" y="2"/>
                      <a:pt x="6" y="1"/>
                      <a:pt x="12" y="0"/>
                    </a:cubicBezTo>
                    <a:cubicBezTo>
                      <a:pt x="11" y="3"/>
                      <a:pt x="9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6" name="Freeform 73"/>
              <p:cNvSpPr/>
              <p:nvPr/>
            </p:nvSpPr>
            <p:spPr bwMode="auto">
              <a:xfrm>
                <a:off x="4987" y="1564"/>
                <a:ext cx="23" cy="8"/>
              </a:xfrm>
              <a:custGeom>
                <a:avLst/>
                <a:gdLst>
                  <a:gd name="T0" fmla="*/ 2 w 32"/>
                  <a:gd name="T1" fmla="*/ 8 h 11"/>
                  <a:gd name="T2" fmla="*/ 25 w 32"/>
                  <a:gd name="T3" fmla="*/ 0 h 11"/>
                  <a:gd name="T4" fmla="*/ 28 w 32"/>
                  <a:gd name="T5" fmla="*/ 9 h 11"/>
                  <a:gd name="T6" fmla="*/ 2 w 32"/>
                  <a:gd name="T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1">
                    <a:moveTo>
                      <a:pt x="2" y="8"/>
                    </a:moveTo>
                    <a:cubicBezTo>
                      <a:pt x="0" y="1"/>
                      <a:pt x="32" y="11"/>
                      <a:pt x="25" y="0"/>
                    </a:cubicBezTo>
                    <a:cubicBezTo>
                      <a:pt x="28" y="2"/>
                      <a:pt x="32" y="6"/>
                      <a:pt x="28" y="9"/>
                    </a:cubicBezTo>
                    <a:cubicBezTo>
                      <a:pt x="15" y="9"/>
                      <a:pt x="15" y="7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7" name="Freeform 74"/>
              <p:cNvSpPr/>
              <p:nvPr/>
            </p:nvSpPr>
            <p:spPr bwMode="auto">
              <a:xfrm>
                <a:off x="4941" y="1151"/>
                <a:ext cx="17" cy="4"/>
              </a:xfrm>
              <a:custGeom>
                <a:avLst/>
                <a:gdLst>
                  <a:gd name="T0" fmla="*/ 1 w 24"/>
                  <a:gd name="T1" fmla="*/ 5 h 6"/>
                  <a:gd name="T2" fmla="*/ 0 w 24"/>
                  <a:gd name="T3" fmla="*/ 0 h 6"/>
                  <a:gd name="T4" fmla="*/ 23 w 24"/>
                  <a:gd name="T5" fmla="*/ 0 h 6"/>
                  <a:gd name="T6" fmla="*/ 15 w 24"/>
                  <a:gd name="T7" fmla="*/ 6 h 6"/>
                  <a:gd name="T8" fmla="*/ 1 w 2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1" y="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2"/>
                      <a:pt x="13" y="2"/>
                      <a:pt x="23" y="0"/>
                    </a:cubicBezTo>
                    <a:cubicBezTo>
                      <a:pt x="24" y="4"/>
                      <a:pt x="10" y="1"/>
                      <a:pt x="15" y="6"/>
                    </a:cubicBezTo>
                    <a:cubicBezTo>
                      <a:pt x="10" y="5"/>
                      <a:pt x="8" y="2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8" name="Freeform 75"/>
              <p:cNvSpPr/>
              <p:nvPr/>
            </p:nvSpPr>
            <p:spPr bwMode="auto">
              <a:xfrm>
                <a:off x="4968" y="1318"/>
                <a:ext cx="12" cy="6"/>
              </a:xfrm>
              <a:custGeom>
                <a:avLst/>
                <a:gdLst>
                  <a:gd name="T0" fmla="*/ 0 w 18"/>
                  <a:gd name="T1" fmla="*/ 3 h 8"/>
                  <a:gd name="T2" fmla="*/ 18 w 18"/>
                  <a:gd name="T3" fmla="*/ 4 h 8"/>
                  <a:gd name="T4" fmla="*/ 0 w 18"/>
                  <a:gd name="T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8">
                    <a:moveTo>
                      <a:pt x="0" y="3"/>
                    </a:moveTo>
                    <a:cubicBezTo>
                      <a:pt x="8" y="2"/>
                      <a:pt x="17" y="0"/>
                      <a:pt x="18" y="4"/>
                    </a:cubicBezTo>
                    <a:cubicBezTo>
                      <a:pt x="11" y="5"/>
                      <a:pt x="1" y="8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9" name="Freeform 76"/>
              <p:cNvSpPr/>
              <p:nvPr/>
            </p:nvSpPr>
            <p:spPr bwMode="auto">
              <a:xfrm>
                <a:off x="4958" y="1147"/>
                <a:ext cx="15" cy="9"/>
              </a:xfrm>
              <a:custGeom>
                <a:avLst/>
                <a:gdLst>
                  <a:gd name="T0" fmla="*/ 0 w 22"/>
                  <a:gd name="T1" fmla="*/ 13 h 13"/>
                  <a:gd name="T2" fmla="*/ 1 w 22"/>
                  <a:gd name="T3" fmla="*/ 6 h 13"/>
                  <a:gd name="T4" fmla="*/ 12 w 22"/>
                  <a:gd name="T5" fmla="*/ 1 h 13"/>
                  <a:gd name="T6" fmla="*/ 22 w 22"/>
                  <a:gd name="T7" fmla="*/ 6 h 13"/>
                  <a:gd name="T8" fmla="*/ 0 w 2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3">
                    <a:moveTo>
                      <a:pt x="0" y="13"/>
                    </a:moveTo>
                    <a:cubicBezTo>
                      <a:pt x="3" y="9"/>
                      <a:pt x="4" y="10"/>
                      <a:pt x="1" y="6"/>
                    </a:cubicBezTo>
                    <a:cubicBezTo>
                      <a:pt x="6" y="8"/>
                      <a:pt x="12" y="5"/>
                      <a:pt x="12" y="1"/>
                    </a:cubicBezTo>
                    <a:cubicBezTo>
                      <a:pt x="19" y="0"/>
                      <a:pt x="14" y="8"/>
                      <a:pt x="22" y="6"/>
                    </a:cubicBezTo>
                    <a:cubicBezTo>
                      <a:pt x="14" y="8"/>
                      <a:pt x="10" y="12"/>
                      <a:pt x="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0" name="Freeform 77"/>
              <p:cNvSpPr/>
              <p:nvPr/>
            </p:nvSpPr>
            <p:spPr bwMode="auto">
              <a:xfrm>
                <a:off x="4959" y="1130"/>
                <a:ext cx="10" cy="4"/>
              </a:xfrm>
              <a:custGeom>
                <a:avLst/>
                <a:gdLst>
                  <a:gd name="T0" fmla="*/ 0 w 15"/>
                  <a:gd name="T1" fmla="*/ 6 h 6"/>
                  <a:gd name="T2" fmla="*/ 14 w 15"/>
                  <a:gd name="T3" fmla="*/ 6 h 6"/>
                  <a:gd name="T4" fmla="*/ 0 w 1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2" y="3"/>
                      <a:pt x="15" y="0"/>
                      <a:pt x="14" y="6"/>
                    </a:cubicBezTo>
                    <a:cubicBezTo>
                      <a:pt x="11" y="5"/>
                      <a:pt x="6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1" name="Freeform 78"/>
              <p:cNvSpPr/>
              <p:nvPr/>
            </p:nvSpPr>
            <p:spPr bwMode="auto">
              <a:xfrm>
                <a:off x="4975" y="1148"/>
                <a:ext cx="12" cy="4"/>
              </a:xfrm>
              <a:custGeom>
                <a:avLst/>
                <a:gdLst>
                  <a:gd name="T0" fmla="*/ 0 w 17"/>
                  <a:gd name="T1" fmla="*/ 6 h 6"/>
                  <a:gd name="T2" fmla="*/ 17 w 17"/>
                  <a:gd name="T3" fmla="*/ 1 h 6"/>
                  <a:gd name="T4" fmla="*/ 0 w 1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">
                    <a:moveTo>
                      <a:pt x="0" y="6"/>
                    </a:moveTo>
                    <a:cubicBezTo>
                      <a:pt x="4" y="3"/>
                      <a:pt x="10" y="0"/>
                      <a:pt x="17" y="1"/>
                    </a:cubicBezTo>
                    <a:cubicBezTo>
                      <a:pt x="14" y="4"/>
                      <a:pt x="8" y="6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2" name="Freeform 79"/>
              <p:cNvSpPr/>
              <p:nvPr/>
            </p:nvSpPr>
            <p:spPr bwMode="auto">
              <a:xfrm>
                <a:off x="4978" y="1152"/>
                <a:ext cx="10" cy="4"/>
              </a:xfrm>
              <a:custGeom>
                <a:avLst/>
                <a:gdLst>
                  <a:gd name="T0" fmla="*/ 0 w 14"/>
                  <a:gd name="T1" fmla="*/ 6 h 6"/>
                  <a:gd name="T2" fmla="*/ 13 w 14"/>
                  <a:gd name="T3" fmla="*/ 2 h 6"/>
                  <a:gd name="T4" fmla="*/ 0 w 1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0" y="6"/>
                    </a:moveTo>
                    <a:cubicBezTo>
                      <a:pt x="2" y="0"/>
                      <a:pt x="7" y="0"/>
                      <a:pt x="13" y="2"/>
                    </a:cubicBezTo>
                    <a:cubicBezTo>
                      <a:pt x="14" y="5"/>
                      <a:pt x="4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3" name="Freeform 80"/>
              <p:cNvSpPr/>
              <p:nvPr/>
            </p:nvSpPr>
            <p:spPr bwMode="auto">
              <a:xfrm>
                <a:off x="4989" y="1125"/>
                <a:ext cx="18" cy="4"/>
              </a:xfrm>
              <a:custGeom>
                <a:avLst/>
                <a:gdLst>
                  <a:gd name="T0" fmla="*/ 4 w 26"/>
                  <a:gd name="T1" fmla="*/ 6 h 6"/>
                  <a:gd name="T2" fmla="*/ 26 w 26"/>
                  <a:gd name="T3" fmla="*/ 1 h 6"/>
                  <a:gd name="T4" fmla="*/ 4 w 2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6">
                    <a:moveTo>
                      <a:pt x="4" y="6"/>
                    </a:moveTo>
                    <a:cubicBezTo>
                      <a:pt x="0" y="4"/>
                      <a:pt x="24" y="0"/>
                      <a:pt x="26" y="1"/>
                    </a:cubicBezTo>
                    <a:cubicBezTo>
                      <a:pt x="23" y="5"/>
                      <a:pt x="10" y="4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4" name="Freeform 81"/>
              <p:cNvSpPr/>
              <p:nvPr/>
            </p:nvSpPr>
            <p:spPr bwMode="auto">
              <a:xfrm>
                <a:off x="5057" y="1550"/>
                <a:ext cx="9" cy="6"/>
              </a:xfrm>
              <a:custGeom>
                <a:avLst/>
                <a:gdLst>
                  <a:gd name="T0" fmla="*/ 0 w 13"/>
                  <a:gd name="T1" fmla="*/ 4 h 9"/>
                  <a:gd name="T2" fmla="*/ 11 w 13"/>
                  <a:gd name="T3" fmla="*/ 0 h 9"/>
                  <a:gd name="T4" fmla="*/ 10 w 13"/>
                  <a:gd name="T5" fmla="*/ 9 h 9"/>
                  <a:gd name="T6" fmla="*/ 0 w 13"/>
                  <a:gd name="T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9">
                    <a:moveTo>
                      <a:pt x="0" y="4"/>
                    </a:moveTo>
                    <a:cubicBezTo>
                      <a:pt x="0" y="1"/>
                      <a:pt x="5" y="0"/>
                      <a:pt x="11" y="0"/>
                    </a:cubicBezTo>
                    <a:cubicBezTo>
                      <a:pt x="13" y="4"/>
                      <a:pt x="9" y="5"/>
                      <a:pt x="10" y="9"/>
                    </a:cubicBezTo>
                    <a:cubicBezTo>
                      <a:pt x="6" y="8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5" name="Freeform 82"/>
              <p:cNvSpPr/>
              <p:nvPr/>
            </p:nvSpPr>
            <p:spPr bwMode="auto">
              <a:xfrm>
                <a:off x="5006" y="1152"/>
                <a:ext cx="20" cy="6"/>
              </a:xfrm>
              <a:custGeom>
                <a:avLst/>
                <a:gdLst>
                  <a:gd name="T0" fmla="*/ 2 w 29"/>
                  <a:gd name="T1" fmla="*/ 9 h 9"/>
                  <a:gd name="T2" fmla="*/ 13 w 29"/>
                  <a:gd name="T3" fmla="*/ 2 h 9"/>
                  <a:gd name="T4" fmla="*/ 28 w 29"/>
                  <a:gd name="T5" fmla="*/ 1 h 9"/>
                  <a:gd name="T6" fmla="*/ 2 w 29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9">
                    <a:moveTo>
                      <a:pt x="2" y="9"/>
                    </a:moveTo>
                    <a:cubicBezTo>
                      <a:pt x="0" y="6"/>
                      <a:pt x="6" y="4"/>
                      <a:pt x="13" y="2"/>
                    </a:cubicBezTo>
                    <a:cubicBezTo>
                      <a:pt x="20" y="0"/>
                      <a:pt x="27" y="0"/>
                      <a:pt x="28" y="1"/>
                    </a:cubicBezTo>
                    <a:cubicBezTo>
                      <a:pt x="29" y="2"/>
                      <a:pt x="5" y="6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6" name="Freeform 83"/>
              <p:cNvSpPr/>
              <p:nvPr/>
            </p:nvSpPr>
            <p:spPr bwMode="auto">
              <a:xfrm>
                <a:off x="5013" y="1075"/>
                <a:ext cx="7" cy="6"/>
              </a:xfrm>
              <a:custGeom>
                <a:avLst/>
                <a:gdLst>
                  <a:gd name="T0" fmla="*/ 0 w 10"/>
                  <a:gd name="T1" fmla="*/ 1 h 8"/>
                  <a:gd name="T2" fmla="*/ 7 w 10"/>
                  <a:gd name="T3" fmla="*/ 0 h 8"/>
                  <a:gd name="T4" fmla="*/ 3 w 10"/>
                  <a:gd name="T5" fmla="*/ 8 h 8"/>
                  <a:gd name="T6" fmla="*/ 0 w 10"/>
                  <a:gd name="T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1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9" y="1"/>
                      <a:pt x="10" y="7"/>
                      <a:pt x="3" y="8"/>
                    </a:cubicBezTo>
                    <a:cubicBezTo>
                      <a:pt x="5" y="3"/>
                      <a:pt x="0" y="4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7" name="Freeform 84"/>
              <p:cNvSpPr/>
              <p:nvPr/>
            </p:nvSpPr>
            <p:spPr bwMode="auto">
              <a:xfrm>
                <a:off x="5080" y="1528"/>
                <a:ext cx="6" cy="5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0 h 7"/>
                  <a:gd name="T4" fmla="*/ 0 w 8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cubicBezTo>
                      <a:pt x="2" y="5"/>
                      <a:pt x="1" y="1"/>
                      <a:pt x="8" y="0"/>
                    </a:cubicBezTo>
                    <a:cubicBezTo>
                      <a:pt x="7" y="4"/>
                      <a:pt x="7" y="7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8" name="Freeform 85"/>
              <p:cNvSpPr/>
              <p:nvPr/>
            </p:nvSpPr>
            <p:spPr bwMode="auto">
              <a:xfrm>
                <a:off x="5100" y="1526"/>
                <a:ext cx="9" cy="5"/>
              </a:xfrm>
              <a:custGeom>
                <a:avLst/>
                <a:gdLst>
                  <a:gd name="T0" fmla="*/ 0 w 13"/>
                  <a:gd name="T1" fmla="*/ 6 h 6"/>
                  <a:gd name="T2" fmla="*/ 13 w 13"/>
                  <a:gd name="T3" fmla="*/ 0 h 6"/>
                  <a:gd name="T4" fmla="*/ 0 w 1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cubicBezTo>
                      <a:pt x="0" y="1"/>
                      <a:pt x="7" y="1"/>
                      <a:pt x="13" y="0"/>
                    </a:cubicBezTo>
                    <a:cubicBezTo>
                      <a:pt x="13" y="4"/>
                      <a:pt x="6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9" name="Freeform 86"/>
              <p:cNvSpPr/>
              <p:nvPr/>
            </p:nvSpPr>
            <p:spPr bwMode="auto">
              <a:xfrm>
                <a:off x="5055" y="1136"/>
                <a:ext cx="7" cy="4"/>
              </a:xfrm>
              <a:custGeom>
                <a:avLst/>
                <a:gdLst>
                  <a:gd name="T0" fmla="*/ 1 w 10"/>
                  <a:gd name="T1" fmla="*/ 5 h 5"/>
                  <a:gd name="T2" fmla="*/ 0 w 10"/>
                  <a:gd name="T3" fmla="*/ 0 h 5"/>
                  <a:gd name="T4" fmla="*/ 10 w 10"/>
                  <a:gd name="T5" fmla="*/ 4 h 5"/>
                  <a:gd name="T6" fmla="*/ 1 w 10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5">
                    <a:moveTo>
                      <a:pt x="1" y="5"/>
                    </a:moveTo>
                    <a:cubicBezTo>
                      <a:pt x="4" y="2"/>
                      <a:pt x="0" y="4"/>
                      <a:pt x="0" y="0"/>
                    </a:cubicBezTo>
                    <a:cubicBezTo>
                      <a:pt x="3" y="1"/>
                      <a:pt x="10" y="0"/>
                      <a:pt x="10" y="4"/>
                    </a:cubicBezTo>
                    <a:cubicBezTo>
                      <a:pt x="7" y="5"/>
                      <a:pt x="4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0" name="Freeform 87"/>
              <p:cNvSpPr/>
              <p:nvPr/>
            </p:nvSpPr>
            <p:spPr bwMode="auto">
              <a:xfrm>
                <a:off x="5073" y="1144"/>
                <a:ext cx="8" cy="8"/>
              </a:xfrm>
              <a:custGeom>
                <a:avLst/>
                <a:gdLst>
                  <a:gd name="T0" fmla="*/ 11 w 12"/>
                  <a:gd name="T1" fmla="*/ 0 h 12"/>
                  <a:gd name="T2" fmla="*/ 7 w 12"/>
                  <a:gd name="T3" fmla="*/ 4 h 12"/>
                  <a:gd name="T4" fmla="*/ 9 w 12"/>
                  <a:gd name="T5" fmla="*/ 6 h 12"/>
                  <a:gd name="T6" fmla="*/ 11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1" y="0"/>
                    </a:moveTo>
                    <a:cubicBezTo>
                      <a:pt x="12" y="2"/>
                      <a:pt x="9" y="3"/>
                      <a:pt x="7" y="4"/>
                    </a:cubicBezTo>
                    <a:cubicBezTo>
                      <a:pt x="7" y="5"/>
                      <a:pt x="8" y="6"/>
                      <a:pt x="9" y="6"/>
                    </a:cubicBezTo>
                    <a:cubicBezTo>
                      <a:pt x="2" y="12"/>
                      <a:pt x="0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1" name="Freeform 88"/>
              <p:cNvSpPr/>
              <p:nvPr/>
            </p:nvSpPr>
            <p:spPr bwMode="auto">
              <a:xfrm>
                <a:off x="5072" y="1091"/>
                <a:ext cx="21" cy="6"/>
              </a:xfrm>
              <a:custGeom>
                <a:avLst/>
                <a:gdLst>
                  <a:gd name="T0" fmla="*/ 0 w 30"/>
                  <a:gd name="T1" fmla="*/ 5 h 8"/>
                  <a:gd name="T2" fmla="*/ 29 w 30"/>
                  <a:gd name="T3" fmla="*/ 0 h 8"/>
                  <a:gd name="T4" fmla="*/ 0 w 30"/>
                  <a:gd name="T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8">
                    <a:moveTo>
                      <a:pt x="0" y="5"/>
                    </a:moveTo>
                    <a:cubicBezTo>
                      <a:pt x="12" y="0"/>
                      <a:pt x="16" y="6"/>
                      <a:pt x="29" y="0"/>
                    </a:cubicBezTo>
                    <a:cubicBezTo>
                      <a:pt x="30" y="7"/>
                      <a:pt x="3" y="8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2" name="Freeform 89"/>
              <p:cNvSpPr/>
              <p:nvPr/>
            </p:nvSpPr>
            <p:spPr bwMode="auto">
              <a:xfrm>
                <a:off x="5090" y="1138"/>
                <a:ext cx="12" cy="11"/>
              </a:xfrm>
              <a:custGeom>
                <a:avLst/>
                <a:gdLst>
                  <a:gd name="T0" fmla="*/ 0 w 17"/>
                  <a:gd name="T1" fmla="*/ 9 h 16"/>
                  <a:gd name="T2" fmla="*/ 12 w 17"/>
                  <a:gd name="T3" fmla="*/ 0 h 16"/>
                  <a:gd name="T4" fmla="*/ 15 w 17"/>
                  <a:gd name="T5" fmla="*/ 4 h 16"/>
                  <a:gd name="T6" fmla="*/ 13 w 17"/>
                  <a:gd name="T7" fmla="*/ 9 h 16"/>
                  <a:gd name="T8" fmla="*/ 0 w 17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0" y="9"/>
                    </a:moveTo>
                    <a:cubicBezTo>
                      <a:pt x="1" y="5"/>
                      <a:pt x="7" y="3"/>
                      <a:pt x="12" y="0"/>
                    </a:cubicBezTo>
                    <a:cubicBezTo>
                      <a:pt x="11" y="2"/>
                      <a:pt x="8" y="6"/>
                      <a:pt x="15" y="4"/>
                    </a:cubicBezTo>
                    <a:cubicBezTo>
                      <a:pt x="17" y="6"/>
                      <a:pt x="7" y="9"/>
                      <a:pt x="13" y="9"/>
                    </a:cubicBezTo>
                    <a:cubicBezTo>
                      <a:pt x="7" y="16"/>
                      <a:pt x="8" y="3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3" name="Freeform 90"/>
              <p:cNvSpPr/>
              <p:nvPr/>
            </p:nvSpPr>
            <p:spPr bwMode="auto">
              <a:xfrm>
                <a:off x="5088" y="1128"/>
                <a:ext cx="22" cy="6"/>
              </a:xfrm>
              <a:custGeom>
                <a:avLst/>
                <a:gdLst>
                  <a:gd name="T0" fmla="*/ 0 w 32"/>
                  <a:gd name="T1" fmla="*/ 7 h 9"/>
                  <a:gd name="T2" fmla="*/ 32 w 32"/>
                  <a:gd name="T3" fmla="*/ 3 h 9"/>
                  <a:gd name="T4" fmla="*/ 0 w 32"/>
                  <a:gd name="T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9">
                    <a:moveTo>
                      <a:pt x="0" y="7"/>
                    </a:moveTo>
                    <a:cubicBezTo>
                      <a:pt x="4" y="0"/>
                      <a:pt x="24" y="4"/>
                      <a:pt x="32" y="3"/>
                    </a:cubicBezTo>
                    <a:cubicBezTo>
                      <a:pt x="19" y="9"/>
                      <a:pt x="13" y="2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4" name="Freeform 91"/>
              <p:cNvSpPr/>
              <p:nvPr/>
            </p:nvSpPr>
            <p:spPr bwMode="auto">
              <a:xfrm>
                <a:off x="5150" y="1528"/>
                <a:ext cx="16" cy="5"/>
              </a:xfrm>
              <a:custGeom>
                <a:avLst/>
                <a:gdLst>
                  <a:gd name="T0" fmla="*/ 0 w 24"/>
                  <a:gd name="T1" fmla="*/ 5 h 8"/>
                  <a:gd name="T2" fmla="*/ 24 w 24"/>
                  <a:gd name="T3" fmla="*/ 3 h 8"/>
                  <a:gd name="T4" fmla="*/ 0 w 24"/>
                  <a:gd name="T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8">
                    <a:moveTo>
                      <a:pt x="0" y="5"/>
                    </a:moveTo>
                    <a:cubicBezTo>
                      <a:pt x="5" y="0"/>
                      <a:pt x="15" y="6"/>
                      <a:pt x="24" y="3"/>
                    </a:cubicBezTo>
                    <a:cubicBezTo>
                      <a:pt x="18" y="8"/>
                      <a:pt x="6" y="5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5" name="Freeform 92"/>
              <p:cNvSpPr/>
              <p:nvPr/>
            </p:nvSpPr>
            <p:spPr bwMode="auto">
              <a:xfrm>
                <a:off x="5134" y="1077"/>
                <a:ext cx="31" cy="11"/>
              </a:xfrm>
              <a:custGeom>
                <a:avLst/>
                <a:gdLst>
                  <a:gd name="T0" fmla="*/ 3 w 44"/>
                  <a:gd name="T1" fmla="*/ 16 h 16"/>
                  <a:gd name="T2" fmla="*/ 0 w 44"/>
                  <a:gd name="T3" fmla="*/ 12 h 16"/>
                  <a:gd name="T4" fmla="*/ 10 w 44"/>
                  <a:gd name="T5" fmla="*/ 5 h 16"/>
                  <a:gd name="T6" fmla="*/ 44 w 44"/>
                  <a:gd name="T7" fmla="*/ 0 h 16"/>
                  <a:gd name="T8" fmla="*/ 43 w 44"/>
                  <a:gd name="T9" fmla="*/ 6 h 16"/>
                  <a:gd name="T10" fmla="*/ 3 w 44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6">
                    <a:moveTo>
                      <a:pt x="3" y="16"/>
                    </a:moveTo>
                    <a:cubicBezTo>
                      <a:pt x="0" y="16"/>
                      <a:pt x="0" y="14"/>
                      <a:pt x="0" y="12"/>
                    </a:cubicBezTo>
                    <a:cubicBezTo>
                      <a:pt x="7" y="13"/>
                      <a:pt x="14" y="6"/>
                      <a:pt x="10" y="5"/>
                    </a:cubicBezTo>
                    <a:cubicBezTo>
                      <a:pt x="21" y="0"/>
                      <a:pt x="32" y="4"/>
                      <a:pt x="44" y="0"/>
                    </a:cubicBezTo>
                    <a:cubicBezTo>
                      <a:pt x="43" y="1"/>
                      <a:pt x="42" y="3"/>
                      <a:pt x="43" y="6"/>
                    </a:cubicBezTo>
                    <a:cubicBezTo>
                      <a:pt x="24" y="2"/>
                      <a:pt x="18" y="13"/>
                      <a:pt x="3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6" name="Freeform 93"/>
              <p:cNvSpPr/>
              <p:nvPr/>
            </p:nvSpPr>
            <p:spPr bwMode="auto">
              <a:xfrm>
                <a:off x="5155" y="1124"/>
                <a:ext cx="15" cy="7"/>
              </a:xfrm>
              <a:custGeom>
                <a:avLst/>
                <a:gdLst>
                  <a:gd name="T0" fmla="*/ 0 w 23"/>
                  <a:gd name="T1" fmla="*/ 7 h 10"/>
                  <a:gd name="T2" fmla="*/ 16 w 23"/>
                  <a:gd name="T3" fmla="*/ 8 h 10"/>
                  <a:gd name="T4" fmla="*/ 0 w 23"/>
                  <a:gd name="T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10">
                    <a:moveTo>
                      <a:pt x="0" y="7"/>
                    </a:moveTo>
                    <a:cubicBezTo>
                      <a:pt x="5" y="3"/>
                      <a:pt x="23" y="0"/>
                      <a:pt x="16" y="8"/>
                    </a:cubicBezTo>
                    <a:cubicBezTo>
                      <a:pt x="12" y="3"/>
                      <a:pt x="6" y="10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7" name="Freeform 94"/>
              <p:cNvSpPr/>
              <p:nvPr/>
            </p:nvSpPr>
            <p:spPr bwMode="auto">
              <a:xfrm>
                <a:off x="5158" y="1067"/>
                <a:ext cx="13" cy="5"/>
              </a:xfrm>
              <a:custGeom>
                <a:avLst/>
                <a:gdLst>
                  <a:gd name="T0" fmla="*/ 5 w 19"/>
                  <a:gd name="T1" fmla="*/ 6 h 6"/>
                  <a:gd name="T2" fmla="*/ 16 w 19"/>
                  <a:gd name="T3" fmla="*/ 4 h 6"/>
                  <a:gd name="T4" fmla="*/ 5 w 19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6">
                    <a:moveTo>
                      <a:pt x="5" y="6"/>
                    </a:moveTo>
                    <a:cubicBezTo>
                      <a:pt x="0" y="2"/>
                      <a:pt x="19" y="0"/>
                      <a:pt x="16" y="4"/>
                    </a:cubicBezTo>
                    <a:cubicBezTo>
                      <a:pt x="12" y="5"/>
                      <a:pt x="8" y="5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8" name="Freeform 95"/>
              <p:cNvSpPr/>
              <p:nvPr/>
            </p:nvSpPr>
            <p:spPr bwMode="auto">
              <a:xfrm>
                <a:off x="5168" y="1121"/>
                <a:ext cx="18" cy="5"/>
              </a:xfrm>
              <a:custGeom>
                <a:avLst/>
                <a:gdLst>
                  <a:gd name="T0" fmla="*/ 4 w 26"/>
                  <a:gd name="T1" fmla="*/ 5 h 7"/>
                  <a:gd name="T2" fmla="*/ 26 w 26"/>
                  <a:gd name="T3" fmla="*/ 0 h 7"/>
                  <a:gd name="T4" fmla="*/ 4 w 26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7">
                    <a:moveTo>
                      <a:pt x="4" y="5"/>
                    </a:moveTo>
                    <a:cubicBezTo>
                      <a:pt x="0" y="3"/>
                      <a:pt x="22" y="2"/>
                      <a:pt x="26" y="0"/>
                    </a:cubicBezTo>
                    <a:cubicBezTo>
                      <a:pt x="24" y="7"/>
                      <a:pt x="14" y="4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9" name="Freeform 96"/>
              <p:cNvSpPr/>
              <p:nvPr/>
            </p:nvSpPr>
            <p:spPr bwMode="auto">
              <a:xfrm>
                <a:off x="5173" y="1124"/>
                <a:ext cx="29" cy="9"/>
              </a:xfrm>
              <a:custGeom>
                <a:avLst/>
                <a:gdLst>
                  <a:gd name="T0" fmla="*/ 0 w 42"/>
                  <a:gd name="T1" fmla="*/ 4 h 13"/>
                  <a:gd name="T2" fmla="*/ 42 w 42"/>
                  <a:gd name="T3" fmla="*/ 8 h 13"/>
                  <a:gd name="T4" fmla="*/ 0 w 42"/>
                  <a:gd name="T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13">
                    <a:moveTo>
                      <a:pt x="0" y="4"/>
                    </a:moveTo>
                    <a:cubicBezTo>
                      <a:pt x="13" y="0"/>
                      <a:pt x="32" y="4"/>
                      <a:pt x="42" y="8"/>
                    </a:cubicBezTo>
                    <a:cubicBezTo>
                      <a:pt x="32" y="13"/>
                      <a:pt x="16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0" name="Freeform 97"/>
              <p:cNvSpPr/>
              <p:nvPr/>
            </p:nvSpPr>
            <p:spPr bwMode="auto">
              <a:xfrm>
                <a:off x="5168" y="1074"/>
                <a:ext cx="12" cy="8"/>
              </a:xfrm>
              <a:custGeom>
                <a:avLst/>
                <a:gdLst>
                  <a:gd name="T0" fmla="*/ 0 w 17"/>
                  <a:gd name="T1" fmla="*/ 9 h 12"/>
                  <a:gd name="T2" fmla="*/ 13 w 17"/>
                  <a:gd name="T3" fmla="*/ 4 h 12"/>
                  <a:gd name="T4" fmla="*/ 17 w 17"/>
                  <a:gd name="T5" fmla="*/ 10 h 12"/>
                  <a:gd name="T6" fmla="*/ 0 w 17"/>
                  <a:gd name="T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2">
                    <a:moveTo>
                      <a:pt x="0" y="9"/>
                    </a:moveTo>
                    <a:cubicBezTo>
                      <a:pt x="1" y="0"/>
                      <a:pt x="14" y="12"/>
                      <a:pt x="13" y="4"/>
                    </a:cubicBezTo>
                    <a:cubicBezTo>
                      <a:pt x="17" y="4"/>
                      <a:pt x="16" y="8"/>
                      <a:pt x="17" y="10"/>
                    </a:cubicBezTo>
                    <a:cubicBezTo>
                      <a:pt x="8" y="9"/>
                      <a:pt x="6" y="9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1" name="Freeform 98"/>
              <p:cNvSpPr/>
              <p:nvPr/>
            </p:nvSpPr>
            <p:spPr bwMode="auto">
              <a:xfrm>
                <a:off x="5179" y="1113"/>
                <a:ext cx="9" cy="4"/>
              </a:xfrm>
              <a:custGeom>
                <a:avLst/>
                <a:gdLst>
                  <a:gd name="T0" fmla="*/ 1 w 13"/>
                  <a:gd name="T1" fmla="*/ 3 h 7"/>
                  <a:gd name="T2" fmla="*/ 12 w 13"/>
                  <a:gd name="T3" fmla="*/ 0 h 7"/>
                  <a:gd name="T4" fmla="*/ 13 w 13"/>
                  <a:gd name="T5" fmla="*/ 7 h 7"/>
                  <a:gd name="T6" fmla="*/ 1 w 13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7">
                    <a:moveTo>
                      <a:pt x="1" y="3"/>
                    </a:moveTo>
                    <a:cubicBezTo>
                      <a:pt x="0" y="0"/>
                      <a:pt x="9" y="1"/>
                      <a:pt x="12" y="0"/>
                    </a:cubicBezTo>
                    <a:cubicBezTo>
                      <a:pt x="11" y="5"/>
                      <a:pt x="11" y="3"/>
                      <a:pt x="13" y="7"/>
                    </a:cubicBezTo>
                    <a:cubicBezTo>
                      <a:pt x="8" y="7"/>
                      <a:pt x="6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2" name="Freeform 99"/>
              <p:cNvSpPr/>
              <p:nvPr/>
            </p:nvSpPr>
            <p:spPr bwMode="auto">
              <a:xfrm>
                <a:off x="5188" y="1101"/>
                <a:ext cx="7" cy="5"/>
              </a:xfrm>
              <a:custGeom>
                <a:avLst/>
                <a:gdLst>
                  <a:gd name="T0" fmla="*/ 0 w 11"/>
                  <a:gd name="T1" fmla="*/ 8 h 8"/>
                  <a:gd name="T2" fmla="*/ 11 w 11"/>
                  <a:gd name="T3" fmla="*/ 4 h 8"/>
                  <a:gd name="T4" fmla="*/ 0 w 11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0" y="8"/>
                    </a:moveTo>
                    <a:cubicBezTo>
                      <a:pt x="2" y="5"/>
                      <a:pt x="8" y="0"/>
                      <a:pt x="11" y="4"/>
                    </a:cubicBezTo>
                    <a:cubicBezTo>
                      <a:pt x="10" y="7"/>
                      <a:pt x="6" y="8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3" name="Freeform 100"/>
              <p:cNvSpPr/>
              <p:nvPr/>
            </p:nvSpPr>
            <p:spPr bwMode="auto">
              <a:xfrm>
                <a:off x="5204" y="1105"/>
                <a:ext cx="19" cy="7"/>
              </a:xfrm>
              <a:custGeom>
                <a:avLst/>
                <a:gdLst>
                  <a:gd name="T0" fmla="*/ 0 w 27"/>
                  <a:gd name="T1" fmla="*/ 10 h 10"/>
                  <a:gd name="T2" fmla="*/ 27 w 27"/>
                  <a:gd name="T3" fmla="*/ 4 h 10"/>
                  <a:gd name="T4" fmla="*/ 23 w 27"/>
                  <a:gd name="T5" fmla="*/ 10 h 10"/>
                  <a:gd name="T6" fmla="*/ 0 w 27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0">
                    <a:moveTo>
                      <a:pt x="0" y="10"/>
                    </a:moveTo>
                    <a:cubicBezTo>
                      <a:pt x="6" y="6"/>
                      <a:pt x="21" y="0"/>
                      <a:pt x="27" y="4"/>
                    </a:cubicBezTo>
                    <a:cubicBezTo>
                      <a:pt x="23" y="7"/>
                      <a:pt x="19" y="5"/>
                      <a:pt x="23" y="10"/>
                    </a:cubicBezTo>
                    <a:cubicBezTo>
                      <a:pt x="19" y="7"/>
                      <a:pt x="10" y="9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4" name="Freeform 101"/>
              <p:cNvSpPr/>
              <p:nvPr/>
            </p:nvSpPr>
            <p:spPr bwMode="auto">
              <a:xfrm>
                <a:off x="5264" y="1318"/>
                <a:ext cx="8" cy="6"/>
              </a:xfrm>
              <a:custGeom>
                <a:avLst/>
                <a:gdLst>
                  <a:gd name="T0" fmla="*/ 3 w 12"/>
                  <a:gd name="T1" fmla="*/ 6 h 8"/>
                  <a:gd name="T2" fmla="*/ 0 w 12"/>
                  <a:gd name="T3" fmla="*/ 2 h 8"/>
                  <a:gd name="T4" fmla="*/ 12 w 12"/>
                  <a:gd name="T5" fmla="*/ 3 h 8"/>
                  <a:gd name="T6" fmla="*/ 3 w 12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8">
                    <a:moveTo>
                      <a:pt x="3" y="6"/>
                    </a:moveTo>
                    <a:cubicBezTo>
                      <a:pt x="1" y="6"/>
                      <a:pt x="1" y="3"/>
                      <a:pt x="0" y="2"/>
                    </a:cubicBezTo>
                    <a:cubicBezTo>
                      <a:pt x="7" y="0"/>
                      <a:pt x="8" y="3"/>
                      <a:pt x="12" y="3"/>
                    </a:cubicBezTo>
                    <a:cubicBezTo>
                      <a:pt x="12" y="8"/>
                      <a:pt x="2" y="2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5" name="Freeform 102"/>
              <p:cNvSpPr/>
              <p:nvPr/>
            </p:nvSpPr>
            <p:spPr bwMode="auto">
              <a:xfrm>
                <a:off x="5245" y="1101"/>
                <a:ext cx="32" cy="8"/>
              </a:xfrm>
              <a:custGeom>
                <a:avLst/>
                <a:gdLst>
                  <a:gd name="T0" fmla="*/ 5 w 45"/>
                  <a:gd name="T1" fmla="*/ 12 h 12"/>
                  <a:gd name="T2" fmla="*/ 39 w 45"/>
                  <a:gd name="T3" fmla="*/ 11 h 12"/>
                  <a:gd name="T4" fmla="*/ 36 w 45"/>
                  <a:gd name="T5" fmla="*/ 7 h 12"/>
                  <a:gd name="T6" fmla="*/ 5 w 45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12">
                    <a:moveTo>
                      <a:pt x="5" y="12"/>
                    </a:moveTo>
                    <a:cubicBezTo>
                      <a:pt x="0" y="4"/>
                      <a:pt x="45" y="0"/>
                      <a:pt x="39" y="11"/>
                    </a:cubicBezTo>
                    <a:cubicBezTo>
                      <a:pt x="36" y="11"/>
                      <a:pt x="37" y="8"/>
                      <a:pt x="36" y="7"/>
                    </a:cubicBezTo>
                    <a:cubicBezTo>
                      <a:pt x="28" y="10"/>
                      <a:pt x="14" y="6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6" name="Freeform 103"/>
              <p:cNvSpPr/>
              <p:nvPr/>
            </p:nvSpPr>
            <p:spPr bwMode="auto">
              <a:xfrm>
                <a:off x="5297" y="1325"/>
                <a:ext cx="8" cy="6"/>
              </a:xfrm>
              <a:custGeom>
                <a:avLst/>
                <a:gdLst>
                  <a:gd name="T0" fmla="*/ 0 w 12"/>
                  <a:gd name="T1" fmla="*/ 7 h 8"/>
                  <a:gd name="T2" fmla="*/ 11 w 12"/>
                  <a:gd name="T3" fmla="*/ 3 h 8"/>
                  <a:gd name="T4" fmla="*/ 12 w 12"/>
                  <a:gd name="T5" fmla="*/ 7 h 8"/>
                  <a:gd name="T6" fmla="*/ 0 w 12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8">
                    <a:moveTo>
                      <a:pt x="0" y="7"/>
                    </a:moveTo>
                    <a:cubicBezTo>
                      <a:pt x="4" y="5"/>
                      <a:pt x="7" y="0"/>
                      <a:pt x="11" y="3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7" y="8"/>
                      <a:pt x="3" y="8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7" name="Freeform 104"/>
              <p:cNvSpPr/>
              <p:nvPr/>
            </p:nvSpPr>
            <p:spPr bwMode="auto">
              <a:xfrm>
                <a:off x="5311" y="1309"/>
                <a:ext cx="18" cy="4"/>
              </a:xfrm>
              <a:custGeom>
                <a:avLst/>
                <a:gdLst>
                  <a:gd name="T0" fmla="*/ 2 w 26"/>
                  <a:gd name="T1" fmla="*/ 5 h 5"/>
                  <a:gd name="T2" fmla="*/ 26 w 26"/>
                  <a:gd name="T3" fmla="*/ 0 h 5"/>
                  <a:gd name="T4" fmla="*/ 2 w 2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5">
                    <a:moveTo>
                      <a:pt x="2" y="5"/>
                    </a:moveTo>
                    <a:cubicBezTo>
                      <a:pt x="0" y="4"/>
                      <a:pt x="18" y="1"/>
                      <a:pt x="26" y="0"/>
                    </a:cubicBezTo>
                    <a:cubicBezTo>
                      <a:pt x="22" y="4"/>
                      <a:pt x="12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8" name="Freeform 105"/>
              <p:cNvSpPr/>
              <p:nvPr/>
            </p:nvSpPr>
            <p:spPr bwMode="auto">
              <a:xfrm>
                <a:off x="5353" y="1520"/>
                <a:ext cx="10" cy="4"/>
              </a:xfrm>
              <a:custGeom>
                <a:avLst/>
                <a:gdLst>
                  <a:gd name="T0" fmla="*/ 0 w 14"/>
                  <a:gd name="T1" fmla="*/ 0 h 6"/>
                  <a:gd name="T2" fmla="*/ 14 w 14"/>
                  <a:gd name="T3" fmla="*/ 3 h 6"/>
                  <a:gd name="T4" fmla="*/ 0 w 1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0" y="0"/>
                    </a:moveTo>
                    <a:cubicBezTo>
                      <a:pt x="7" y="0"/>
                      <a:pt x="8" y="3"/>
                      <a:pt x="14" y="3"/>
                    </a:cubicBezTo>
                    <a:cubicBezTo>
                      <a:pt x="12" y="6"/>
                      <a:pt x="1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9" name="Freeform 106"/>
              <p:cNvSpPr/>
              <p:nvPr/>
            </p:nvSpPr>
            <p:spPr bwMode="auto">
              <a:xfrm>
                <a:off x="5343" y="1317"/>
                <a:ext cx="11" cy="7"/>
              </a:xfrm>
              <a:custGeom>
                <a:avLst/>
                <a:gdLst>
                  <a:gd name="T0" fmla="*/ 0 w 15"/>
                  <a:gd name="T1" fmla="*/ 9 h 9"/>
                  <a:gd name="T2" fmla="*/ 15 w 15"/>
                  <a:gd name="T3" fmla="*/ 0 h 9"/>
                  <a:gd name="T4" fmla="*/ 0 w 15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9">
                    <a:moveTo>
                      <a:pt x="0" y="9"/>
                    </a:moveTo>
                    <a:cubicBezTo>
                      <a:pt x="3" y="5"/>
                      <a:pt x="5" y="1"/>
                      <a:pt x="15" y="0"/>
                    </a:cubicBezTo>
                    <a:cubicBezTo>
                      <a:pt x="11" y="4"/>
                      <a:pt x="8" y="8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0" name="Freeform 107"/>
              <p:cNvSpPr/>
              <p:nvPr/>
            </p:nvSpPr>
            <p:spPr bwMode="auto">
              <a:xfrm>
                <a:off x="5332" y="1089"/>
                <a:ext cx="11" cy="3"/>
              </a:xfrm>
              <a:custGeom>
                <a:avLst/>
                <a:gdLst>
                  <a:gd name="T0" fmla="*/ 0 w 16"/>
                  <a:gd name="T1" fmla="*/ 4 h 5"/>
                  <a:gd name="T2" fmla="*/ 16 w 16"/>
                  <a:gd name="T3" fmla="*/ 1 h 5"/>
                  <a:gd name="T4" fmla="*/ 0 w 16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5">
                    <a:moveTo>
                      <a:pt x="0" y="4"/>
                    </a:moveTo>
                    <a:cubicBezTo>
                      <a:pt x="1" y="0"/>
                      <a:pt x="11" y="2"/>
                      <a:pt x="16" y="1"/>
                    </a:cubicBezTo>
                    <a:cubicBezTo>
                      <a:pt x="14" y="4"/>
                      <a:pt x="7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1" name="Freeform 108"/>
              <p:cNvSpPr/>
              <p:nvPr/>
            </p:nvSpPr>
            <p:spPr bwMode="auto">
              <a:xfrm>
                <a:off x="5364" y="1310"/>
                <a:ext cx="9" cy="6"/>
              </a:xfrm>
              <a:custGeom>
                <a:avLst/>
                <a:gdLst>
                  <a:gd name="T0" fmla="*/ 0 w 13"/>
                  <a:gd name="T1" fmla="*/ 6 h 8"/>
                  <a:gd name="T2" fmla="*/ 8 w 13"/>
                  <a:gd name="T3" fmla="*/ 0 h 8"/>
                  <a:gd name="T4" fmla="*/ 11 w 13"/>
                  <a:gd name="T5" fmla="*/ 2 h 8"/>
                  <a:gd name="T6" fmla="*/ 13 w 13"/>
                  <a:gd name="T7" fmla="*/ 3 h 8"/>
                  <a:gd name="T8" fmla="*/ 0 w 13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0" y="6"/>
                    </a:moveTo>
                    <a:cubicBezTo>
                      <a:pt x="0" y="3"/>
                      <a:pt x="8" y="3"/>
                      <a:pt x="8" y="0"/>
                    </a:cubicBezTo>
                    <a:cubicBezTo>
                      <a:pt x="10" y="0"/>
                      <a:pt x="10" y="1"/>
                      <a:pt x="11" y="2"/>
                    </a:cubicBezTo>
                    <a:cubicBezTo>
                      <a:pt x="10" y="3"/>
                      <a:pt x="12" y="3"/>
                      <a:pt x="13" y="3"/>
                    </a:cubicBezTo>
                    <a:cubicBezTo>
                      <a:pt x="12" y="6"/>
                      <a:pt x="4" y="8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2" name="Freeform 109"/>
              <p:cNvSpPr/>
              <p:nvPr/>
            </p:nvSpPr>
            <p:spPr bwMode="auto">
              <a:xfrm>
                <a:off x="5415" y="1509"/>
                <a:ext cx="32" cy="7"/>
              </a:xfrm>
              <a:custGeom>
                <a:avLst/>
                <a:gdLst>
                  <a:gd name="T0" fmla="*/ 1 w 45"/>
                  <a:gd name="T1" fmla="*/ 10 h 10"/>
                  <a:gd name="T2" fmla="*/ 0 w 45"/>
                  <a:gd name="T3" fmla="*/ 6 h 10"/>
                  <a:gd name="T4" fmla="*/ 16 w 45"/>
                  <a:gd name="T5" fmla="*/ 6 h 10"/>
                  <a:gd name="T6" fmla="*/ 1 w 45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10">
                    <a:moveTo>
                      <a:pt x="1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6" y="7"/>
                      <a:pt x="45" y="0"/>
                      <a:pt x="16" y="6"/>
                    </a:cubicBezTo>
                    <a:cubicBezTo>
                      <a:pt x="11" y="7"/>
                      <a:pt x="9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3" name="Freeform 110"/>
              <p:cNvSpPr/>
              <p:nvPr/>
            </p:nvSpPr>
            <p:spPr bwMode="auto">
              <a:xfrm>
                <a:off x="5426" y="1548"/>
                <a:ext cx="12" cy="3"/>
              </a:xfrm>
              <a:custGeom>
                <a:avLst/>
                <a:gdLst>
                  <a:gd name="T0" fmla="*/ 0 w 17"/>
                  <a:gd name="T1" fmla="*/ 5 h 5"/>
                  <a:gd name="T2" fmla="*/ 17 w 17"/>
                  <a:gd name="T3" fmla="*/ 1 h 5"/>
                  <a:gd name="T4" fmla="*/ 0 w 1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5">
                    <a:moveTo>
                      <a:pt x="0" y="5"/>
                    </a:moveTo>
                    <a:cubicBezTo>
                      <a:pt x="2" y="0"/>
                      <a:pt x="11" y="1"/>
                      <a:pt x="17" y="1"/>
                    </a:cubicBezTo>
                    <a:cubicBezTo>
                      <a:pt x="16" y="5"/>
                      <a:pt x="5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4" name="Freeform 111"/>
              <p:cNvSpPr/>
              <p:nvPr/>
            </p:nvSpPr>
            <p:spPr bwMode="auto">
              <a:xfrm>
                <a:off x="5429" y="1300"/>
                <a:ext cx="18" cy="4"/>
              </a:xfrm>
              <a:custGeom>
                <a:avLst/>
                <a:gdLst>
                  <a:gd name="T0" fmla="*/ 0 w 26"/>
                  <a:gd name="T1" fmla="*/ 5 h 5"/>
                  <a:gd name="T2" fmla="*/ 26 w 26"/>
                  <a:gd name="T3" fmla="*/ 1 h 5"/>
                  <a:gd name="T4" fmla="*/ 0 w 2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5">
                    <a:moveTo>
                      <a:pt x="0" y="5"/>
                    </a:moveTo>
                    <a:cubicBezTo>
                      <a:pt x="0" y="0"/>
                      <a:pt x="22" y="0"/>
                      <a:pt x="26" y="1"/>
                    </a:cubicBezTo>
                    <a:cubicBezTo>
                      <a:pt x="23" y="3"/>
                      <a:pt x="6" y="1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5" name="Freeform 112"/>
              <p:cNvSpPr/>
              <p:nvPr/>
            </p:nvSpPr>
            <p:spPr bwMode="auto">
              <a:xfrm>
                <a:off x="5463" y="1544"/>
                <a:ext cx="9" cy="7"/>
              </a:xfrm>
              <a:custGeom>
                <a:avLst/>
                <a:gdLst>
                  <a:gd name="T0" fmla="*/ 0 w 13"/>
                  <a:gd name="T1" fmla="*/ 7 h 10"/>
                  <a:gd name="T2" fmla="*/ 13 w 13"/>
                  <a:gd name="T3" fmla="*/ 4 h 10"/>
                  <a:gd name="T4" fmla="*/ 0 w 13"/>
                  <a:gd name="T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0" y="7"/>
                    </a:moveTo>
                    <a:cubicBezTo>
                      <a:pt x="6" y="5"/>
                      <a:pt x="9" y="0"/>
                      <a:pt x="13" y="4"/>
                    </a:cubicBezTo>
                    <a:cubicBezTo>
                      <a:pt x="8" y="7"/>
                      <a:pt x="5" y="10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6" name="Freeform 113"/>
              <p:cNvSpPr/>
              <p:nvPr/>
            </p:nvSpPr>
            <p:spPr bwMode="auto">
              <a:xfrm>
                <a:off x="5475" y="1548"/>
                <a:ext cx="7" cy="4"/>
              </a:xfrm>
              <a:custGeom>
                <a:avLst/>
                <a:gdLst>
                  <a:gd name="T0" fmla="*/ 1 w 10"/>
                  <a:gd name="T1" fmla="*/ 5 h 6"/>
                  <a:gd name="T2" fmla="*/ 0 w 10"/>
                  <a:gd name="T3" fmla="*/ 0 h 6"/>
                  <a:gd name="T4" fmla="*/ 10 w 10"/>
                  <a:gd name="T5" fmla="*/ 5 h 6"/>
                  <a:gd name="T6" fmla="*/ 1 w 10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1" y="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10" y="0"/>
                      <a:pt x="10" y="5"/>
                    </a:cubicBezTo>
                    <a:cubicBezTo>
                      <a:pt x="6" y="6"/>
                      <a:pt x="5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7" name="Freeform 114"/>
              <p:cNvSpPr/>
              <p:nvPr/>
            </p:nvSpPr>
            <p:spPr bwMode="auto">
              <a:xfrm>
                <a:off x="5444" y="1072"/>
                <a:ext cx="9" cy="4"/>
              </a:xfrm>
              <a:custGeom>
                <a:avLst/>
                <a:gdLst>
                  <a:gd name="T0" fmla="*/ 0 w 13"/>
                  <a:gd name="T1" fmla="*/ 6 h 6"/>
                  <a:gd name="T2" fmla="*/ 13 w 13"/>
                  <a:gd name="T3" fmla="*/ 0 h 6"/>
                  <a:gd name="T4" fmla="*/ 0 w 1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cubicBezTo>
                      <a:pt x="1" y="3"/>
                      <a:pt x="5" y="0"/>
                      <a:pt x="13" y="0"/>
                    </a:cubicBezTo>
                    <a:cubicBezTo>
                      <a:pt x="12" y="4"/>
                      <a:pt x="5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8" name="Freeform 115"/>
              <p:cNvSpPr/>
              <p:nvPr/>
            </p:nvSpPr>
            <p:spPr bwMode="auto">
              <a:xfrm>
                <a:off x="5492" y="1501"/>
                <a:ext cx="14" cy="5"/>
              </a:xfrm>
              <a:custGeom>
                <a:avLst/>
                <a:gdLst>
                  <a:gd name="T0" fmla="*/ 8 w 20"/>
                  <a:gd name="T1" fmla="*/ 6 h 7"/>
                  <a:gd name="T2" fmla="*/ 14 w 20"/>
                  <a:gd name="T3" fmla="*/ 0 h 7"/>
                  <a:gd name="T4" fmla="*/ 19 w 20"/>
                  <a:gd name="T5" fmla="*/ 5 h 7"/>
                  <a:gd name="T6" fmla="*/ 8 w 20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">
                    <a:moveTo>
                      <a:pt x="8" y="6"/>
                    </a:moveTo>
                    <a:cubicBezTo>
                      <a:pt x="0" y="3"/>
                      <a:pt x="16" y="3"/>
                      <a:pt x="14" y="0"/>
                    </a:cubicBezTo>
                    <a:cubicBezTo>
                      <a:pt x="18" y="0"/>
                      <a:pt x="20" y="2"/>
                      <a:pt x="19" y="5"/>
                    </a:cubicBezTo>
                    <a:cubicBezTo>
                      <a:pt x="14" y="7"/>
                      <a:pt x="10" y="2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9" name="Freeform 116"/>
              <p:cNvSpPr/>
              <p:nvPr/>
            </p:nvSpPr>
            <p:spPr bwMode="auto">
              <a:xfrm>
                <a:off x="5507" y="1538"/>
                <a:ext cx="9" cy="5"/>
              </a:xfrm>
              <a:custGeom>
                <a:avLst/>
                <a:gdLst>
                  <a:gd name="T0" fmla="*/ 0 w 13"/>
                  <a:gd name="T1" fmla="*/ 6 h 8"/>
                  <a:gd name="T2" fmla="*/ 13 w 13"/>
                  <a:gd name="T3" fmla="*/ 2 h 8"/>
                  <a:gd name="T4" fmla="*/ 13 w 13"/>
                  <a:gd name="T5" fmla="*/ 6 h 8"/>
                  <a:gd name="T6" fmla="*/ 0 w 13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8">
                    <a:moveTo>
                      <a:pt x="0" y="6"/>
                    </a:moveTo>
                    <a:cubicBezTo>
                      <a:pt x="0" y="0"/>
                      <a:pt x="8" y="6"/>
                      <a:pt x="13" y="2"/>
                    </a:cubicBezTo>
                    <a:cubicBezTo>
                      <a:pt x="13" y="4"/>
                      <a:pt x="13" y="5"/>
                      <a:pt x="13" y="6"/>
                    </a:cubicBezTo>
                    <a:cubicBezTo>
                      <a:pt x="7" y="8"/>
                      <a:pt x="7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0" name="Freeform 117"/>
              <p:cNvSpPr/>
              <p:nvPr/>
            </p:nvSpPr>
            <p:spPr bwMode="auto">
              <a:xfrm>
                <a:off x="5508" y="1526"/>
                <a:ext cx="20" cy="5"/>
              </a:xfrm>
              <a:custGeom>
                <a:avLst/>
                <a:gdLst>
                  <a:gd name="T0" fmla="*/ 7 w 29"/>
                  <a:gd name="T1" fmla="*/ 6 h 8"/>
                  <a:gd name="T2" fmla="*/ 18 w 29"/>
                  <a:gd name="T3" fmla="*/ 0 h 8"/>
                  <a:gd name="T4" fmla="*/ 7 w 29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8">
                    <a:moveTo>
                      <a:pt x="7" y="6"/>
                    </a:moveTo>
                    <a:cubicBezTo>
                      <a:pt x="0" y="4"/>
                      <a:pt x="23" y="6"/>
                      <a:pt x="18" y="0"/>
                    </a:cubicBezTo>
                    <a:cubicBezTo>
                      <a:pt x="29" y="1"/>
                      <a:pt x="17" y="8"/>
                      <a:pt x="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1" name="Freeform 118"/>
              <p:cNvSpPr/>
              <p:nvPr/>
            </p:nvSpPr>
            <p:spPr bwMode="auto">
              <a:xfrm>
                <a:off x="5532" y="1540"/>
                <a:ext cx="10" cy="5"/>
              </a:xfrm>
              <a:custGeom>
                <a:avLst/>
                <a:gdLst>
                  <a:gd name="T0" fmla="*/ 0 w 15"/>
                  <a:gd name="T1" fmla="*/ 6 h 6"/>
                  <a:gd name="T2" fmla="*/ 4 w 15"/>
                  <a:gd name="T3" fmla="*/ 4 h 6"/>
                  <a:gd name="T4" fmla="*/ 4 w 15"/>
                  <a:gd name="T5" fmla="*/ 3 h 6"/>
                  <a:gd name="T6" fmla="*/ 13 w 15"/>
                  <a:gd name="T7" fmla="*/ 0 h 6"/>
                  <a:gd name="T8" fmla="*/ 0 w 1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0" y="5"/>
                      <a:pt x="3" y="5"/>
                      <a:pt x="4" y="4"/>
                    </a:cubicBezTo>
                    <a:cubicBezTo>
                      <a:pt x="7" y="4"/>
                      <a:pt x="5" y="3"/>
                      <a:pt x="4" y="3"/>
                    </a:cubicBezTo>
                    <a:cubicBezTo>
                      <a:pt x="5" y="1"/>
                      <a:pt x="10" y="1"/>
                      <a:pt x="13" y="0"/>
                    </a:cubicBezTo>
                    <a:cubicBezTo>
                      <a:pt x="15" y="5"/>
                      <a:pt x="7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2" name="Freeform 119"/>
              <p:cNvSpPr/>
              <p:nvPr/>
            </p:nvSpPr>
            <p:spPr bwMode="auto">
              <a:xfrm>
                <a:off x="5551" y="1522"/>
                <a:ext cx="11" cy="4"/>
              </a:xfrm>
              <a:custGeom>
                <a:avLst/>
                <a:gdLst>
                  <a:gd name="T0" fmla="*/ 0 w 15"/>
                  <a:gd name="T1" fmla="*/ 6 h 6"/>
                  <a:gd name="T2" fmla="*/ 0 w 15"/>
                  <a:gd name="T3" fmla="*/ 0 h 6"/>
                  <a:gd name="T4" fmla="*/ 15 w 15"/>
                  <a:gd name="T5" fmla="*/ 0 h 6"/>
                  <a:gd name="T6" fmla="*/ 0 w 1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3" y="2"/>
                      <a:pt x="9" y="1"/>
                      <a:pt x="15" y="0"/>
                    </a:cubicBezTo>
                    <a:cubicBezTo>
                      <a:pt x="15" y="5"/>
                      <a:pt x="5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3" name="Freeform 120"/>
              <p:cNvSpPr/>
              <p:nvPr/>
            </p:nvSpPr>
            <p:spPr bwMode="auto">
              <a:xfrm>
                <a:off x="5592" y="1538"/>
                <a:ext cx="15" cy="6"/>
              </a:xfrm>
              <a:custGeom>
                <a:avLst/>
                <a:gdLst>
                  <a:gd name="T0" fmla="*/ 0 w 21"/>
                  <a:gd name="T1" fmla="*/ 8 h 8"/>
                  <a:gd name="T2" fmla="*/ 21 w 21"/>
                  <a:gd name="T3" fmla="*/ 0 h 8"/>
                  <a:gd name="T4" fmla="*/ 0 w 21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8">
                    <a:moveTo>
                      <a:pt x="0" y="8"/>
                    </a:moveTo>
                    <a:cubicBezTo>
                      <a:pt x="7" y="5"/>
                      <a:pt x="13" y="2"/>
                      <a:pt x="21" y="0"/>
                    </a:cubicBezTo>
                    <a:cubicBezTo>
                      <a:pt x="19" y="5"/>
                      <a:pt x="11" y="7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4" name="Freeform 121"/>
              <p:cNvSpPr/>
              <p:nvPr/>
            </p:nvSpPr>
            <p:spPr bwMode="auto">
              <a:xfrm>
                <a:off x="5540" y="1060"/>
                <a:ext cx="20" cy="5"/>
              </a:xfrm>
              <a:custGeom>
                <a:avLst/>
                <a:gdLst>
                  <a:gd name="T0" fmla="*/ 0 w 30"/>
                  <a:gd name="T1" fmla="*/ 5 h 8"/>
                  <a:gd name="T2" fmla="*/ 29 w 30"/>
                  <a:gd name="T3" fmla="*/ 3 h 8"/>
                  <a:gd name="T4" fmla="*/ 21 w 30"/>
                  <a:gd name="T5" fmla="*/ 8 h 8"/>
                  <a:gd name="T6" fmla="*/ 0 w 30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8">
                    <a:moveTo>
                      <a:pt x="0" y="5"/>
                    </a:moveTo>
                    <a:cubicBezTo>
                      <a:pt x="2" y="0"/>
                      <a:pt x="19" y="4"/>
                      <a:pt x="29" y="3"/>
                    </a:cubicBezTo>
                    <a:cubicBezTo>
                      <a:pt x="30" y="6"/>
                      <a:pt x="16" y="2"/>
                      <a:pt x="21" y="8"/>
                    </a:cubicBezTo>
                    <a:cubicBezTo>
                      <a:pt x="14" y="3"/>
                      <a:pt x="11" y="6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5" name="Freeform 122"/>
              <p:cNvSpPr/>
              <p:nvPr/>
            </p:nvSpPr>
            <p:spPr bwMode="auto">
              <a:xfrm>
                <a:off x="5744" y="1522"/>
                <a:ext cx="13" cy="7"/>
              </a:xfrm>
              <a:custGeom>
                <a:avLst/>
                <a:gdLst>
                  <a:gd name="T0" fmla="*/ 1 w 18"/>
                  <a:gd name="T1" fmla="*/ 10 h 10"/>
                  <a:gd name="T2" fmla="*/ 1 w 18"/>
                  <a:gd name="T3" fmla="*/ 5 h 10"/>
                  <a:gd name="T4" fmla="*/ 7 w 18"/>
                  <a:gd name="T5" fmla="*/ 5 h 10"/>
                  <a:gd name="T6" fmla="*/ 18 w 18"/>
                  <a:gd name="T7" fmla="*/ 6 h 10"/>
                  <a:gd name="T8" fmla="*/ 1 w 18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" y="10"/>
                    </a:moveTo>
                    <a:cubicBezTo>
                      <a:pt x="1" y="8"/>
                      <a:pt x="1" y="6"/>
                      <a:pt x="1" y="5"/>
                    </a:cubicBezTo>
                    <a:cubicBezTo>
                      <a:pt x="0" y="8"/>
                      <a:pt x="14" y="10"/>
                      <a:pt x="7" y="5"/>
                    </a:cubicBezTo>
                    <a:cubicBezTo>
                      <a:pt x="10" y="0"/>
                      <a:pt x="13" y="8"/>
                      <a:pt x="18" y="6"/>
                    </a:cubicBezTo>
                    <a:cubicBezTo>
                      <a:pt x="15" y="9"/>
                      <a:pt x="9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6" name="Freeform 123"/>
              <p:cNvSpPr/>
              <p:nvPr/>
            </p:nvSpPr>
            <p:spPr bwMode="auto">
              <a:xfrm>
                <a:off x="5827" y="1519"/>
                <a:ext cx="11" cy="4"/>
              </a:xfrm>
              <a:custGeom>
                <a:avLst/>
                <a:gdLst>
                  <a:gd name="T0" fmla="*/ 0 w 15"/>
                  <a:gd name="T1" fmla="*/ 4 h 6"/>
                  <a:gd name="T2" fmla="*/ 15 w 15"/>
                  <a:gd name="T3" fmla="*/ 0 h 6"/>
                  <a:gd name="T4" fmla="*/ 0 w 15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4"/>
                    </a:moveTo>
                    <a:cubicBezTo>
                      <a:pt x="2" y="1"/>
                      <a:pt x="8" y="0"/>
                      <a:pt x="15" y="0"/>
                    </a:cubicBezTo>
                    <a:cubicBezTo>
                      <a:pt x="10" y="2"/>
                      <a:pt x="7" y="6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7" name="Freeform 124"/>
              <p:cNvSpPr/>
              <p:nvPr/>
            </p:nvSpPr>
            <p:spPr bwMode="auto">
              <a:xfrm>
                <a:off x="5786" y="997"/>
                <a:ext cx="11" cy="9"/>
              </a:xfrm>
              <a:custGeom>
                <a:avLst/>
                <a:gdLst>
                  <a:gd name="T0" fmla="*/ 0 w 16"/>
                  <a:gd name="T1" fmla="*/ 11 h 13"/>
                  <a:gd name="T2" fmla="*/ 11 w 16"/>
                  <a:gd name="T3" fmla="*/ 7 h 13"/>
                  <a:gd name="T4" fmla="*/ 4 w 16"/>
                  <a:gd name="T5" fmla="*/ 5 h 13"/>
                  <a:gd name="T6" fmla="*/ 14 w 16"/>
                  <a:gd name="T7" fmla="*/ 10 h 13"/>
                  <a:gd name="T8" fmla="*/ 0 w 16"/>
                  <a:gd name="T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0" y="11"/>
                    </a:moveTo>
                    <a:cubicBezTo>
                      <a:pt x="0" y="8"/>
                      <a:pt x="10" y="10"/>
                      <a:pt x="11" y="7"/>
                    </a:cubicBezTo>
                    <a:cubicBezTo>
                      <a:pt x="9" y="6"/>
                      <a:pt x="7" y="5"/>
                      <a:pt x="4" y="5"/>
                    </a:cubicBezTo>
                    <a:cubicBezTo>
                      <a:pt x="8" y="0"/>
                      <a:pt x="16" y="5"/>
                      <a:pt x="14" y="10"/>
                    </a:cubicBezTo>
                    <a:cubicBezTo>
                      <a:pt x="6" y="9"/>
                      <a:pt x="4" y="13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8" name="Freeform 125"/>
              <p:cNvSpPr/>
              <p:nvPr/>
            </p:nvSpPr>
            <p:spPr bwMode="auto">
              <a:xfrm>
                <a:off x="5852" y="1492"/>
                <a:ext cx="10" cy="5"/>
              </a:xfrm>
              <a:custGeom>
                <a:avLst/>
                <a:gdLst>
                  <a:gd name="T0" fmla="*/ 1 w 14"/>
                  <a:gd name="T1" fmla="*/ 7 h 7"/>
                  <a:gd name="T2" fmla="*/ 0 w 14"/>
                  <a:gd name="T3" fmla="*/ 4 h 7"/>
                  <a:gd name="T4" fmla="*/ 14 w 14"/>
                  <a:gd name="T5" fmla="*/ 3 h 7"/>
                  <a:gd name="T6" fmla="*/ 1 w 14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7">
                    <a:moveTo>
                      <a:pt x="1" y="7"/>
                    </a:moveTo>
                    <a:cubicBezTo>
                      <a:pt x="2" y="5"/>
                      <a:pt x="3" y="4"/>
                      <a:pt x="0" y="4"/>
                    </a:cubicBezTo>
                    <a:cubicBezTo>
                      <a:pt x="5" y="0"/>
                      <a:pt x="5" y="6"/>
                      <a:pt x="14" y="3"/>
                    </a:cubicBezTo>
                    <a:cubicBezTo>
                      <a:pt x="14" y="6"/>
                      <a:pt x="7" y="6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9" name="Freeform 126"/>
              <p:cNvSpPr/>
              <p:nvPr/>
            </p:nvSpPr>
            <p:spPr bwMode="auto">
              <a:xfrm>
                <a:off x="5859" y="1504"/>
                <a:ext cx="15" cy="4"/>
              </a:xfrm>
              <a:custGeom>
                <a:avLst/>
                <a:gdLst>
                  <a:gd name="T0" fmla="*/ 0 w 22"/>
                  <a:gd name="T1" fmla="*/ 4 h 5"/>
                  <a:gd name="T2" fmla="*/ 22 w 22"/>
                  <a:gd name="T3" fmla="*/ 2 h 5"/>
                  <a:gd name="T4" fmla="*/ 0 w 22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5">
                    <a:moveTo>
                      <a:pt x="0" y="4"/>
                    </a:moveTo>
                    <a:cubicBezTo>
                      <a:pt x="3" y="1"/>
                      <a:pt x="18" y="0"/>
                      <a:pt x="22" y="2"/>
                    </a:cubicBezTo>
                    <a:cubicBezTo>
                      <a:pt x="19" y="5"/>
                      <a:pt x="3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0" name="Freeform 127"/>
              <p:cNvSpPr/>
              <p:nvPr/>
            </p:nvSpPr>
            <p:spPr bwMode="auto">
              <a:xfrm>
                <a:off x="5863" y="1492"/>
                <a:ext cx="17" cy="3"/>
              </a:xfrm>
              <a:custGeom>
                <a:avLst/>
                <a:gdLst>
                  <a:gd name="T0" fmla="*/ 0 w 24"/>
                  <a:gd name="T1" fmla="*/ 2 h 5"/>
                  <a:gd name="T2" fmla="*/ 24 w 24"/>
                  <a:gd name="T3" fmla="*/ 0 h 5"/>
                  <a:gd name="T4" fmla="*/ 2 w 24"/>
                  <a:gd name="T5" fmla="*/ 5 h 5"/>
                  <a:gd name="T6" fmla="*/ 0 w 2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">
                    <a:moveTo>
                      <a:pt x="0" y="2"/>
                    </a:moveTo>
                    <a:cubicBezTo>
                      <a:pt x="6" y="0"/>
                      <a:pt x="14" y="1"/>
                      <a:pt x="24" y="0"/>
                    </a:cubicBezTo>
                    <a:cubicBezTo>
                      <a:pt x="20" y="4"/>
                      <a:pt x="7" y="2"/>
                      <a:pt x="2" y="5"/>
                    </a:cubicBezTo>
                    <a:cubicBezTo>
                      <a:pt x="3" y="3"/>
                      <a:pt x="2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1" name="Freeform 128"/>
              <p:cNvSpPr/>
              <p:nvPr/>
            </p:nvSpPr>
            <p:spPr bwMode="auto">
              <a:xfrm>
                <a:off x="5942" y="1523"/>
                <a:ext cx="14" cy="7"/>
              </a:xfrm>
              <a:custGeom>
                <a:avLst/>
                <a:gdLst>
                  <a:gd name="T0" fmla="*/ 0 w 20"/>
                  <a:gd name="T1" fmla="*/ 5 h 10"/>
                  <a:gd name="T2" fmla="*/ 19 w 20"/>
                  <a:gd name="T3" fmla="*/ 2 h 10"/>
                  <a:gd name="T4" fmla="*/ 0 w 20"/>
                  <a:gd name="T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10">
                    <a:moveTo>
                      <a:pt x="0" y="5"/>
                    </a:moveTo>
                    <a:cubicBezTo>
                      <a:pt x="5" y="0"/>
                      <a:pt x="13" y="6"/>
                      <a:pt x="19" y="2"/>
                    </a:cubicBezTo>
                    <a:cubicBezTo>
                      <a:pt x="20" y="10"/>
                      <a:pt x="7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2" name="Freeform 129"/>
              <p:cNvSpPr/>
              <p:nvPr/>
            </p:nvSpPr>
            <p:spPr bwMode="auto">
              <a:xfrm>
                <a:off x="5938" y="1511"/>
                <a:ext cx="10" cy="7"/>
              </a:xfrm>
              <a:custGeom>
                <a:avLst/>
                <a:gdLst>
                  <a:gd name="T0" fmla="*/ 3 w 14"/>
                  <a:gd name="T1" fmla="*/ 7 h 10"/>
                  <a:gd name="T2" fmla="*/ 7 w 14"/>
                  <a:gd name="T3" fmla="*/ 1 h 10"/>
                  <a:gd name="T4" fmla="*/ 14 w 14"/>
                  <a:gd name="T5" fmla="*/ 5 h 10"/>
                  <a:gd name="T6" fmla="*/ 3 w 14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0">
                    <a:moveTo>
                      <a:pt x="3" y="7"/>
                    </a:moveTo>
                    <a:cubicBezTo>
                      <a:pt x="0" y="3"/>
                      <a:pt x="10" y="6"/>
                      <a:pt x="7" y="1"/>
                    </a:cubicBezTo>
                    <a:cubicBezTo>
                      <a:pt x="12" y="0"/>
                      <a:pt x="10" y="5"/>
                      <a:pt x="14" y="5"/>
                    </a:cubicBezTo>
                    <a:cubicBezTo>
                      <a:pt x="13" y="10"/>
                      <a:pt x="10" y="6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3" name="Freeform 130"/>
              <p:cNvSpPr/>
              <p:nvPr/>
            </p:nvSpPr>
            <p:spPr bwMode="auto">
              <a:xfrm>
                <a:off x="5947" y="1532"/>
                <a:ext cx="9" cy="4"/>
              </a:xfrm>
              <a:custGeom>
                <a:avLst/>
                <a:gdLst>
                  <a:gd name="T0" fmla="*/ 0 w 14"/>
                  <a:gd name="T1" fmla="*/ 0 h 6"/>
                  <a:gd name="T2" fmla="*/ 14 w 14"/>
                  <a:gd name="T3" fmla="*/ 2 h 6"/>
                  <a:gd name="T4" fmla="*/ 0 w 1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0" y="0"/>
                    </a:moveTo>
                    <a:cubicBezTo>
                      <a:pt x="3" y="2"/>
                      <a:pt x="11" y="0"/>
                      <a:pt x="14" y="2"/>
                    </a:cubicBezTo>
                    <a:cubicBezTo>
                      <a:pt x="9" y="6"/>
                      <a:pt x="1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4" name="Freeform 131"/>
              <p:cNvSpPr/>
              <p:nvPr/>
            </p:nvSpPr>
            <p:spPr bwMode="auto">
              <a:xfrm>
                <a:off x="5968" y="1509"/>
                <a:ext cx="23" cy="8"/>
              </a:xfrm>
              <a:custGeom>
                <a:avLst/>
                <a:gdLst>
                  <a:gd name="T0" fmla="*/ 0 w 33"/>
                  <a:gd name="T1" fmla="*/ 7 h 12"/>
                  <a:gd name="T2" fmla="*/ 33 w 33"/>
                  <a:gd name="T3" fmla="*/ 3 h 12"/>
                  <a:gd name="T4" fmla="*/ 22 w 33"/>
                  <a:gd name="T5" fmla="*/ 8 h 12"/>
                  <a:gd name="T6" fmla="*/ 9 w 33"/>
                  <a:gd name="T7" fmla="*/ 11 h 12"/>
                  <a:gd name="T8" fmla="*/ 0 w 33"/>
                  <a:gd name="T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0" y="7"/>
                    </a:moveTo>
                    <a:cubicBezTo>
                      <a:pt x="6" y="3"/>
                      <a:pt x="28" y="0"/>
                      <a:pt x="33" y="3"/>
                    </a:cubicBezTo>
                    <a:cubicBezTo>
                      <a:pt x="31" y="6"/>
                      <a:pt x="27" y="8"/>
                      <a:pt x="22" y="8"/>
                    </a:cubicBezTo>
                    <a:cubicBezTo>
                      <a:pt x="31" y="4"/>
                      <a:pt x="3" y="4"/>
                      <a:pt x="9" y="11"/>
                    </a:cubicBezTo>
                    <a:cubicBezTo>
                      <a:pt x="3" y="12"/>
                      <a:pt x="7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5" name="Freeform 132"/>
              <p:cNvSpPr/>
              <p:nvPr/>
            </p:nvSpPr>
            <p:spPr bwMode="auto">
              <a:xfrm>
                <a:off x="6022" y="1500"/>
                <a:ext cx="8" cy="6"/>
              </a:xfrm>
              <a:custGeom>
                <a:avLst/>
                <a:gdLst>
                  <a:gd name="T0" fmla="*/ 0 w 11"/>
                  <a:gd name="T1" fmla="*/ 6 h 9"/>
                  <a:gd name="T2" fmla="*/ 0 w 11"/>
                  <a:gd name="T3" fmla="*/ 2 h 9"/>
                  <a:gd name="T4" fmla="*/ 11 w 11"/>
                  <a:gd name="T5" fmla="*/ 5 h 9"/>
                  <a:gd name="T6" fmla="*/ 0 w 11"/>
                  <a:gd name="T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0" y="6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8" y="0"/>
                      <a:pt x="3" y="7"/>
                      <a:pt x="11" y="5"/>
                    </a:cubicBezTo>
                    <a:cubicBezTo>
                      <a:pt x="11" y="9"/>
                      <a:pt x="1" y="7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6" name="Freeform 133"/>
              <p:cNvSpPr/>
              <p:nvPr/>
            </p:nvSpPr>
            <p:spPr bwMode="auto">
              <a:xfrm>
                <a:off x="6050" y="1507"/>
                <a:ext cx="14" cy="5"/>
              </a:xfrm>
              <a:custGeom>
                <a:avLst/>
                <a:gdLst>
                  <a:gd name="T0" fmla="*/ 0 w 20"/>
                  <a:gd name="T1" fmla="*/ 7 h 7"/>
                  <a:gd name="T2" fmla="*/ 20 w 20"/>
                  <a:gd name="T3" fmla="*/ 2 h 7"/>
                  <a:gd name="T4" fmla="*/ 0 w 20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7">
                    <a:moveTo>
                      <a:pt x="0" y="7"/>
                    </a:moveTo>
                    <a:cubicBezTo>
                      <a:pt x="2" y="0"/>
                      <a:pt x="13" y="6"/>
                      <a:pt x="20" y="2"/>
                    </a:cubicBezTo>
                    <a:cubicBezTo>
                      <a:pt x="19" y="7"/>
                      <a:pt x="5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7" name="Freeform 134"/>
              <p:cNvSpPr/>
              <p:nvPr/>
            </p:nvSpPr>
            <p:spPr bwMode="auto">
              <a:xfrm>
                <a:off x="6056" y="1529"/>
                <a:ext cx="11" cy="5"/>
              </a:xfrm>
              <a:custGeom>
                <a:avLst/>
                <a:gdLst>
                  <a:gd name="T0" fmla="*/ 1 w 15"/>
                  <a:gd name="T1" fmla="*/ 7 h 7"/>
                  <a:gd name="T2" fmla="*/ 0 w 15"/>
                  <a:gd name="T3" fmla="*/ 2 h 7"/>
                  <a:gd name="T4" fmla="*/ 14 w 15"/>
                  <a:gd name="T5" fmla="*/ 6 h 7"/>
                  <a:gd name="T6" fmla="*/ 1 w 15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7">
                    <a:moveTo>
                      <a:pt x="1" y="7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5"/>
                      <a:pt x="15" y="0"/>
                      <a:pt x="14" y="6"/>
                    </a:cubicBezTo>
                    <a:cubicBezTo>
                      <a:pt x="9" y="6"/>
                      <a:pt x="5" y="6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8" name="Freeform 135"/>
              <p:cNvSpPr/>
              <p:nvPr/>
            </p:nvSpPr>
            <p:spPr bwMode="auto">
              <a:xfrm>
                <a:off x="6097" y="983"/>
                <a:ext cx="18" cy="4"/>
              </a:xfrm>
              <a:custGeom>
                <a:avLst/>
                <a:gdLst>
                  <a:gd name="T0" fmla="*/ 0 w 26"/>
                  <a:gd name="T1" fmla="*/ 5 h 5"/>
                  <a:gd name="T2" fmla="*/ 21 w 26"/>
                  <a:gd name="T3" fmla="*/ 0 h 5"/>
                  <a:gd name="T4" fmla="*/ 26 w 26"/>
                  <a:gd name="T5" fmla="*/ 2 h 5"/>
                  <a:gd name="T6" fmla="*/ 0 w 2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5">
                    <a:moveTo>
                      <a:pt x="0" y="5"/>
                    </a:moveTo>
                    <a:cubicBezTo>
                      <a:pt x="1" y="1"/>
                      <a:pt x="11" y="1"/>
                      <a:pt x="21" y="0"/>
                    </a:cubicBezTo>
                    <a:cubicBezTo>
                      <a:pt x="20" y="2"/>
                      <a:pt x="23" y="2"/>
                      <a:pt x="26" y="2"/>
                    </a:cubicBezTo>
                    <a:cubicBezTo>
                      <a:pt x="20" y="5"/>
                      <a:pt x="9" y="2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9" name="Freeform 136"/>
              <p:cNvSpPr/>
              <p:nvPr/>
            </p:nvSpPr>
            <p:spPr bwMode="auto">
              <a:xfrm>
                <a:off x="6151" y="1546"/>
                <a:ext cx="12" cy="3"/>
              </a:xfrm>
              <a:custGeom>
                <a:avLst/>
                <a:gdLst>
                  <a:gd name="T0" fmla="*/ 0 w 17"/>
                  <a:gd name="T1" fmla="*/ 4 h 5"/>
                  <a:gd name="T2" fmla="*/ 17 w 17"/>
                  <a:gd name="T3" fmla="*/ 0 h 5"/>
                  <a:gd name="T4" fmla="*/ 0 w 17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5">
                    <a:moveTo>
                      <a:pt x="0" y="4"/>
                    </a:moveTo>
                    <a:cubicBezTo>
                      <a:pt x="3" y="1"/>
                      <a:pt x="13" y="3"/>
                      <a:pt x="17" y="0"/>
                    </a:cubicBezTo>
                    <a:cubicBezTo>
                      <a:pt x="16" y="5"/>
                      <a:pt x="6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0" name="Freeform 137"/>
              <p:cNvSpPr/>
              <p:nvPr/>
            </p:nvSpPr>
            <p:spPr bwMode="auto">
              <a:xfrm>
                <a:off x="6262" y="975"/>
                <a:ext cx="10" cy="4"/>
              </a:xfrm>
              <a:custGeom>
                <a:avLst/>
                <a:gdLst>
                  <a:gd name="T0" fmla="*/ 0 w 14"/>
                  <a:gd name="T1" fmla="*/ 5 h 5"/>
                  <a:gd name="T2" fmla="*/ 11 w 14"/>
                  <a:gd name="T3" fmla="*/ 0 h 5"/>
                  <a:gd name="T4" fmla="*/ 0 w 1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5">
                    <a:moveTo>
                      <a:pt x="0" y="5"/>
                    </a:moveTo>
                    <a:cubicBezTo>
                      <a:pt x="1" y="2"/>
                      <a:pt x="6" y="1"/>
                      <a:pt x="11" y="0"/>
                    </a:cubicBezTo>
                    <a:cubicBezTo>
                      <a:pt x="14" y="5"/>
                      <a:pt x="6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1" name="Freeform 138"/>
              <p:cNvSpPr/>
              <p:nvPr/>
            </p:nvSpPr>
            <p:spPr bwMode="auto">
              <a:xfrm>
                <a:off x="6414" y="960"/>
                <a:ext cx="27" cy="5"/>
              </a:xfrm>
              <a:custGeom>
                <a:avLst/>
                <a:gdLst>
                  <a:gd name="T0" fmla="*/ 0 w 40"/>
                  <a:gd name="T1" fmla="*/ 7 h 7"/>
                  <a:gd name="T2" fmla="*/ 2 w 40"/>
                  <a:gd name="T3" fmla="*/ 4 h 7"/>
                  <a:gd name="T4" fmla="*/ 40 w 40"/>
                  <a:gd name="T5" fmla="*/ 4 h 7"/>
                  <a:gd name="T6" fmla="*/ 0 w 40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7">
                    <a:moveTo>
                      <a:pt x="0" y="7"/>
                    </a:moveTo>
                    <a:cubicBezTo>
                      <a:pt x="1" y="6"/>
                      <a:pt x="7" y="5"/>
                      <a:pt x="2" y="4"/>
                    </a:cubicBezTo>
                    <a:cubicBezTo>
                      <a:pt x="12" y="0"/>
                      <a:pt x="28" y="1"/>
                      <a:pt x="40" y="4"/>
                    </a:cubicBezTo>
                    <a:cubicBezTo>
                      <a:pt x="26" y="5"/>
                      <a:pt x="17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2" name="Freeform 139"/>
              <p:cNvSpPr/>
              <p:nvPr/>
            </p:nvSpPr>
            <p:spPr bwMode="auto">
              <a:xfrm>
                <a:off x="6417" y="972"/>
                <a:ext cx="13" cy="6"/>
              </a:xfrm>
              <a:custGeom>
                <a:avLst/>
                <a:gdLst>
                  <a:gd name="T0" fmla="*/ 0 w 19"/>
                  <a:gd name="T1" fmla="*/ 9 h 9"/>
                  <a:gd name="T2" fmla="*/ 19 w 19"/>
                  <a:gd name="T3" fmla="*/ 0 h 9"/>
                  <a:gd name="T4" fmla="*/ 0 w 19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9">
                    <a:moveTo>
                      <a:pt x="0" y="9"/>
                    </a:moveTo>
                    <a:cubicBezTo>
                      <a:pt x="5" y="5"/>
                      <a:pt x="14" y="4"/>
                      <a:pt x="19" y="0"/>
                    </a:cubicBezTo>
                    <a:cubicBezTo>
                      <a:pt x="17" y="8"/>
                      <a:pt x="11" y="8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3" name="Freeform 140"/>
              <p:cNvSpPr/>
              <p:nvPr/>
            </p:nvSpPr>
            <p:spPr bwMode="auto">
              <a:xfrm>
                <a:off x="6432" y="964"/>
                <a:ext cx="20" cy="12"/>
              </a:xfrm>
              <a:custGeom>
                <a:avLst/>
                <a:gdLst>
                  <a:gd name="T0" fmla="*/ 16 w 30"/>
                  <a:gd name="T1" fmla="*/ 9 h 17"/>
                  <a:gd name="T2" fmla="*/ 9 w 30"/>
                  <a:gd name="T3" fmla="*/ 8 h 17"/>
                  <a:gd name="T4" fmla="*/ 26 w 30"/>
                  <a:gd name="T5" fmla="*/ 0 h 17"/>
                  <a:gd name="T6" fmla="*/ 23 w 30"/>
                  <a:gd name="T7" fmla="*/ 3 h 17"/>
                  <a:gd name="T8" fmla="*/ 26 w 30"/>
                  <a:gd name="T9" fmla="*/ 12 h 17"/>
                  <a:gd name="T10" fmla="*/ 5 w 30"/>
                  <a:gd name="T11" fmla="*/ 17 h 17"/>
                  <a:gd name="T12" fmla="*/ 0 w 30"/>
                  <a:gd name="T13" fmla="*/ 9 h 17"/>
                  <a:gd name="T14" fmla="*/ 16 w 30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7">
                    <a:moveTo>
                      <a:pt x="16" y="9"/>
                    </a:moveTo>
                    <a:cubicBezTo>
                      <a:pt x="16" y="7"/>
                      <a:pt x="12" y="8"/>
                      <a:pt x="9" y="8"/>
                    </a:cubicBezTo>
                    <a:cubicBezTo>
                      <a:pt x="12" y="4"/>
                      <a:pt x="23" y="4"/>
                      <a:pt x="26" y="0"/>
                    </a:cubicBezTo>
                    <a:cubicBezTo>
                      <a:pt x="30" y="1"/>
                      <a:pt x="27" y="4"/>
                      <a:pt x="23" y="3"/>
                    </a:cubicBezTo>
                    <a:cubicBezTo>
                      <a:pt x="26" y="8"/>
                      <a:pt x="24" y="7"/>
                      <a:pt x="26" y="12"/>
                    </a:cubicBezTo>
                    <a:cubicBezTo>
                      <a:pt x="17" y="13"/>
                      <a:pt x="11" y="15"/>
                      <a:pt x="5" y="17"/>
                    </a:cubicBezTo>
                    <a:cubicBezTo>
                      <a:pt x="2" y="15"/>
                      <a:pt x="0" y="13"/>
                      <a:pt x="0" y="9"/>
                    </a:cubicBezTo>
                    <a:cubicBezTo>
                      <a:pt x="7" y="4"/>
                      <a:pt x="12" y="13"/>
                      <a:pt x="1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4" name="Freeform 141"/>
              <p:cNvSpPr/>
              <p:nvPr/>
            </p:nvSpPr>
            <p:spPr bwMode="auto">
              <a:xfrm>
                <a:off x="6451" y="954"/>
                <a:ext cx="17" cy="7"/>
              </a:xfrm>
              <a:custGeom>
                <a:avLst/>
                <a:gdLst>
                  <a:gd name="T0" fmla="*/ 0 w 25"/>
                  <a:gd name="T1" fmla="*/ 11 h 11"/>
                  <a:gd name="T2" fmla="*/ 16 w 25"/>
                  <a:gd name="T3" fmla="*/ 8 h 11"/>
                  <a:gd name="T4" fmla="*/ 25 w 25"/>
                  <a:gd name="T5" fmla="*/ 8 h 11"/>
                  <a:gd name="T6" fmla="*/ 0 w 25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1">
                    <a:moveTo>
                      <a:pt x="0" y="11"/>
                    </a:moveTo>
                    <a:cubicBezTo>
                      <a:pt x="3" y="5"/>
                      <a:pt x="11" y="9"/>
                      <a:pt x="16" y="8"/>
                    </a:cubicBezTo>
                    <a:cubicBezTo>
                      <a:pt x="25" y="6"/>
                      <a:pt x="14" y="0"/>
                      <a:pt x="25" y="8"/>
                    </a:cubicBezTo>
                    <a:cubicBezTo>
                      <a:pt x="16" y="11"/>
                      <a:pt x="11" y="9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5" name="Freeform 142"/>
              <p:cNvSpPr/>
              <p:nvPr/>
            </p:nvSpPr>
            <p:spPr bwMode="auto">
              <a:xfrm>
                <a:off x="6477" y="1535"/>
                <a:ext cx="12" cy="9"/>
              </a:xfrm>
              <a:custGeom>
                <a:avLst/>
                <a:gdLst>
                  <a:gd name="T0" fmla="*/ 0 w 18"/>
                  <a:gd name="T1" fmla="*/ 9 h 12"/>
                  <a:gd name="T2" fmla="*/ 17 w 18"/>
                  <a:gd name="T3" fmla="*/ 6 h 12"/>
                  <a:gd name="T4" fmla="*/ 0 w 18"/>
                  <a:gd name="T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2">
                    <a:moveTo>
                      <a:pt x="0" y="9"/>
                    </a:moveTo>
                    <a:cubicBezTo>
                      <a:pt x="2" y="0"/>
                      <a:pt x="10" y="11"/>
                      <a:pt x="17" y="6"/>
                    </a:cubicBezTo>
                    <a:cubicBezTo>
                      <a:pt x="18" y="12"/>
                      <a:pt x="5" y="8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6" name="Freeform 143"/>
              <p:cNvSpPr/>
              <p:nvPr/>
            </p:nvSpPr>
            <p:spPr bwMode="auto">
              <a:xfrm>
                <a:off x="6500" y="958"/>
                <a:ext cx="19" cy="3"/>
              </a:xfrm>
              <a:custGeom>
                <a:avLst/>
                <a:gdLst>
                  <a:gd name="T0" fmla="*/ 3 w 28"/>
                  <a:gd name="T1" fmla="*/ 3 h 3"/>
                  <a:gd name="T2" fmla="*/ 28 w 28"/>
                  <a:gd name="T3" fmla="*/ 0 h 3"/>
                  <a:gd name="T4" fmla="*/ 3 w 28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">
                    <a:moveTo>
                      <a:pt x="3" y="3"/>
                    </a:moveTo>
                    <a:cubicBezTo>
                      <a:pt x="0" y="1"/>
                      <a:pt x="21" y="1"/>
                      <a:pt x="28" y="0"/>
                    </a:cubicBezTo>
                    <a:cubicBezTo>
                      <a:pt x="23" y="3"/>
                      <a:pt x="13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7" name="Freeform 144"/>
              <p:cNvSpPr/>
              <p:nvPr/>
            </p:nvSpPr>
            <p:spPr bwMode="auto">
              <a:xfrm>
                <a:off x="6533" y="967"/>
                <a:ext cx="11" cy="5"/>
              </a:xfrm>
              <a:custGeom>
                <a:avLst/>
                <a:gdLst>
                  <a:gd name="T0" fmla="*/ 2 w 16"/>
                  <a:gd name="T1" fmla="*/ 0 h 6"/>
                  <a:gd name="T2" fmla="*/ 14 w 16"/>
                  <a:gd name="T3" fmla="*/ 0 h 6"/>
                  <a:gd name="T4" fmla="*/ 2 w 1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6">
                    <a:moveTo>
                      <a:pt x="2" y="0"/>
                    </a:moveTo>
                    <a:cubicBezTo>
                      <a:pt x="6" y="3"/>
                      <a:pt x="8" y="1"/>
                      <a:pt x="14" y="0"/>
                    </a:cubicBezTo>
                    <a:cubicBezTo>
                      <a:pt x="16" y="6"/>
                      <a:pt x="0" y="6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8" name="Freeform 145"/>
              <p:cNvSpPr/>
              <p:nvPr/>
            </p:nvSpPr>
            <p:spPr bwMode="auto">
              <a:xfrm>
                <a:off x="6551" y="983"/>
                <a:ext cx="11" cy="5"/>
              </a:xfrm>
              <a:custGeom>
                <a:avLst/>
                <a:gdLst>
                  <a:gd name="T0" fmla="*/ 0 w 16"/>
                  <a:gd name="T1" fmla="*/ 3 h 7"/>
                  <a:gd name="T2" fmla="*/ 14 w 16"/>
                  <a:gd name="T3" fmla="*/ 1 h 7"/>
                  <a:gd name="T4" fmla="*/ 0 w 16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7">
                    <a:moveTo>
                      <a:pt x="0" y="3"/>
                    </a:moveTo>
                    <a:cubicBezTo>
                      <a:pt x="4" y="0"/>
                      <a:pt x="6" y="3"/>
                      <a:pt x="14" y="1"/>
                    </a:cubicBezTo>
                    <a:cubicBezTo>
                      <a:pt x="16" y="7"/>
                      <a:pt x="1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9" name="Freeform 146"/>
              <p:cNvSpPr/>
              <p:nvPr/>
            </p:nvSpPr>
            <p:spPr bwMode="auto">
              <a:xfrm>
                <a:off x="6585" y="1559"/>
                <a:ext cx="12" cy="6"/>
              </a:xfrm>
              <a:custGeom>
                <a:avLst/>
                <a:gdLst>
                  <a:gd name="T0" fmla="*/ 0 w 17"/>
                  <a:gd name="T1" fmla="*/ 1 h 9"/>
                  <a:gd name="T2" fmla="*/ 17 w 17"/>
                  <a:gd name="T3" fmla="*/ 0 h 9"/>
                  <a:gd name="T4" fmla="*/ 0 w 17"/>
                  <a:gd name="T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1"/>
                    </a:moveTo>
                    <a:cubicBezTo>
                      <a:pt x="7" y="4"/>
                      <a:pt x="9" y="1"/>
                      <a:pt x="17" y="0"/>
                    </a:cubicBezTo>
                    <a:cubicBezTo>
                      <a:pt x="16" y="4"/>
                      <a:pt x="1" y="9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0" name="Freeform 147"/>
              <p:cNvSpPr/>
              <p:nvPr/>
            </p:nvSpPr>
            <p:spPr bwMode="auto">
              <a:xfrm>
                <a:off x="6587" y="1086"/>
                <a:ext cx="14" cy="5"/>
              </a:xfrm>
              <a:custGeom>
                <a:avLst/>
                <a:gdLst>
                  <a:gd name="T0" fmla="*/ 0 w 21"/>
                  <a:gd name="T1" fmla="*/ 8 h 8"/>
                  <a:gd name="T2" fmla="*/ 0 w 21"/>
                  <a:gd name="T3" fmla="*/ 3 h 8"/>
                  <a:gd name="T4" fmla="*/ 21 w 21"/>
                  <a:gd name="T5" fmla="*/ 4 h 8"/>
                  <a:gd name="T6" fmla="*/ 0 w 21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8">
                    <a:moveTo>
                      <a:pt x="0" y="8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6" y="0"/>
                      <a:pt x="13" y="3"/>
                      <a:pt x="21" y="4"/>
                    </a:cubicBezTo>
                    <a:cubicBezTo>
                      <a:pt x="13" y="5"/>
                      <a:pt x="9" y="8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1" name="Freeform 148"/>
              <p:cNvSpPr/>
              <p:nvPr/>
            </p:nvSpPr>
            <p:spPr bwMode="auto">
              <a:xfrm>
                <a:off x="6649" y="1054"/>
                <a:ext cx="9" cy="4"/>
              </a:xfrm>
              <a:custGeom>
                <a:avLst/>
                <a:gdLst>
                  <a:gd name="T0" fmla="*/ 0 w 12"/>
                  <a:gd name="T1" fmla="*/ 4 h 7"/>
                  <a:gd name="T2" fmla="*/ 10 w 12"/>
                  <a:gd name="T3" fmla="*/ 1 h 7"/>
                  <a:gd name="T4" fmla="*/ 12 w 12"/>
                  <a:gd name="T5" fmla="*/ 4 h 7"/>
                  <a:gd name="T6" fmla="*/ 0 w 12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7">
                    <a:moveTo>
                      <a:pt x="0" y="4"/>
                    </a:moveTo>
                    <a:cubicBezTo>
                      <a:pt x="1" y="1"/>
                      <a:pt x="4" y="0"/>
                      <a:pt x="10" y="1"/>
                    </a:cubicBezTo>
                    <a:cubicBezTo>
                      <a:pt x="9" y="3"/>
                      <a:pt x="10" y="4"/>
                      <a:pt x="12" y="4"/>
                    </a:cubicBezTo>
                    <a:cubicBezTo>
                      <a:pt x="11" y="7"/>
                      <a:pt x="2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2" name="Freeform 149"/>
              <p:cNvSpPr/>
              <p:nvPr/>
            </p:nvSpPr>
            <p:spPr bwMode="auto">
              <a:xfrm>
                <a:off x="6654" y="1049"/>
                <a:ext cx="13" cy="5"/>
              </a:xfrm>
              <a:custGeom>
                <a:avLst/>
                <a:gdLst>
                  <a:gd name="T0" fmla="*/ 0 w 18"/>
                  <a:gd name="T1" fmla="*/ 3 h 7"/>
                  <a:gd name="T2" fmla="*/ 17 w 18"/>
                  <a:gd name="T3" fmla="*/ 2 h 7"/>
                  <a:gd name="T4" fmla="*/ 3 w 18"/>
                  <a:gd name="T5" fmla="*/ 6 h 7"/>
                  <a:gd name="T6" fmla="*/ 0 w 18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7">
                    <a:moveTo>
                      <a:pt x="0" y="3"/>
                    </a:moveTo>
                    <a:cubicBezTo>
                      <a:pt x="4" y="0"/>
                      <a:pt x="9" y="3"/>
                      <a:pt x="17" y="2"/>
                    </a:cubicBezTo>
                    <a:cubicBezTo>
                      <a:pt x="18" y="7"/>
                      <a:pt x="10" y="6"/>
                      <a:pt x="3" y="6"/>
                    </a:cubicBezTo>
                    <a:cubicBezTo>
                      <a:pt x="3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3" name="Freeform 150"/>
              <p:cNvSpPr/>
              <p:nvPr/>
            </p:nvSpPr>
            <p:spPr bwMode="auto">
              <a:xfrm>
                <a:off x="6674" y="1019"/>
                <a:ext cx="18" cy="5"/>
              </a:xfrm>
              <a:custGeom>
                <a:avLst/>
                <a:gdLst>
                  <a:gd name="T0" fmla="*/ 0 w 26"/>
                  <a:gd name="T1" fmla="*/ 5 h 7"/>
                  <a:gd name="T2" fmla="*/ 21 w 26"/>
                  <a:gd name="T3" fmla="*/ 0 h 7"/>
                  <a:gd name="T4" fmla="*/ 26 w 26"/>
                  <a:gd name="T5" fmla="*/ 3 h 7"/>
                  <a:gd name="T6" fmla="*/ 18 w 26"/>
                  <a:gd name="T7" fmla="*/ 7 h 7"/>
                  <a:gd name="T8" fmla="*/ 0 w 26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">
                    <a:moveTo>
                      <a:pt x="0" y="5"/>
                    </a:moveTo>
                    <a:cubicBezTo>
                      <a:pt x="7" y="3"/>
                      <a:pt x="11" y="3"/>
                      <a:pt x="21" y="0"/>
                    </a:cubicBezTo>
                    <a:cubicBezTo>
                      <a:pt x="22" y="2"/>
                      <a:pt x="23" y="3"/>
                      <a:pt x="26" y="3"/>
                    </a:cubicBezTo>
                    <a:cubicBezTo>
                      <a:pt x="26" y="7"/>
                      <a:pt x="15" y="2"/>
                      <a:pt x="18" y="7"/>
                    </a:cubicBezTo>
                    <a:cubicBezTo>
                      <a:pt x="11" y="5"/>
                      <a:pt x="10" y="7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4" name="Freeform 151"/>
              <p:cNvSpPr/>
              <p:nvPr/>
            </p:nvSpPr>
            <p:spPr bwMode="auto">
              <a:xfrm>
                <a:off x="6728" y="1120"/>
                <a:ext cx="35" cy="15"/>
              </a:xfrm>
              <a:custGeom>
                <a:avLst/>
                <a:gdLst>
                  <a:gd name="T0" fmla="*/ 1 w 51"/>
                  <a:gd name="T1" fmla="*/ 18 h 21"/>
                  <a:gd name="T2" fmla="*/ 24 w 51"/>
                  <a:gd name="T3" fmla="*/ 15 h 21"/>
                  <a:gd name="T4" fmla="*/ 8 w 51"/>
                  <a:gd name="T5" fmla="*/ 11 h 21"/>
                  <a:gd name="T6" fmla="*/ 31 w 51"/>
                  <a:gd name="T7" fmla="*/ 5 h 21"/>
                  <a:gd name="T8" fmla="*/ 49 w 51"/>
                  <a:gd name="T9" fmla="*/ 7 h 21"/>
                  <a:gd name="T10" fmla="*/ 36 w 51"/>
                  <a:gd name="T11" fmla="*/ 9 h 21"/>
                  <a:gd name="T12" fmla="*/ 37 w 51"/>
                  <a:gd name="T13" fmla="*/ 21 h 21"/>
                  <a:gd name="T14" fmla="*/ 1 w 51"/>
                  <a:gd name="T15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21">
                    <a:moveTo>
                      <a:pt x="1" y="18"/>
                    </a:moveTo>
                    <a:cubicBezTo>
                      <a:pt x="0" y="10"/>
                      <a:pt x="16" y="19"/>
                      <a:pt x="24" y="15"/>
                    </a:cubicBezTo>
                    <a:cubicBezTo>
                      <a:pt x="25" y="8"/>
                      <a:pt x="13" y="10"/>
                      <a:pt x="8" y="11"/>
                    </a:cubicBezTo>
                    <a:cubicBezTo>
                      <a:pt x="11" y="0"/>
                      <a:pt x="31" y="17"/>
                      <a:pt x="31" y="5"/>
                    </a:cubicBezTo>
                    <a:cubicBezTo>
                      <a:pt x="37" y="6"/>
                      <a:pt x="41" y="7"/>
                      <a:pt x="49" y="7"/>
                    </a:cubicBezTo>
                    <a:cubicBezTo>
                      <a:pt x="51" y="12"/>
                      <a:pt x="40" y="9"/>
                      <a:pt x="36" y="9"/>
                    </a:cubicBezTo>
                    <a:cubicBezTo>
                      <a:pt x="44" y="15"/>
                      <a:pt x="28" y="14"/>
                      <a:pt x="37" y="21"/>
                    </a:cubicBezTo>
                    <a:cubicBezTo>
                      <a:pt x="25" y="18"/>
                      <a:pt x="16" y="17"/>
                      <a:pt x="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5" name="Freeform 152"/>
              <p:cNvSpPr/>
              <p:nvPr/>
            </p:nvSpPr>
            <p:spPr bwMode="auto">
              <a:xfrm>
                <a:off x="6738" y="1560"/>
                <a:ext cx="13" cy="14"/>
              </a:xfrm>
              <a:custGeom>
                <a:avLst/>
                <a:gdLst>
                  <a:gd name="T0" fmla="*/ 1 w 18"/>
                  <a:gd name="T1" fmla="*/ 8 h 20"/>
                  <a:gd name="T2" fmla="*/ 14 w 18"/>
                  <a:gd name="T3" fmla="*/ 3 h 20"/>
                  <a:gd name="T4" fmla="*/ 16 w 18"/>
                  <a:gd name="T5" fmla="*/ 15 h 20"/>
                  <a:gd name="T6" fmla="*/ 1 w 18"/>
                  <a:gd name="T7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0">
                    <a:moveTo>
                      <a:pt x="1" y="8"/>
                    </a:moveTo>
                    <a:cubicBezTo>
                      <a:pt x="0" y="0"/>
                      <a:pt x="12" y="10"/>
                      <a:pt x="14" y="3"/>
                    </a:cubicBezTo>
                    <a:cubicBezTo>
                      <a:pt x="18" y="6"/>
                      <a:pt x="7" y="11"/>
                      <a:pt x="16" y="15"/>
                    </a:cubicBezTo>
                    <a:cubicBezTo>
                      <a:pt x="8" y="20"/>
                      <a:pt x="8" y="9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6" name="Freeform 153"/>
              <p:cNvSpPr/>
              <p:nvPr/>
            </p:nvSpPr>
            <p:spPr bwMode="auto">
              <a:xfrm>
                <a:off x="6777" y="1547"/>
                <a:ext cx="13" cy="8"/>
              </a:xfrm>
              <a:custGeom>
                <a:avLst/>
                <a:gdLst>
                  <a:gd name="T0" fmla="*/ 6 w 19"/>
                  <a:gd name="T1" fmla="*/ 8 h 11"/>
                  <a:gd name="T2" fmla="*/ 19 w 19"/>
                  <a:gd name="T3" fmla="*/ 0 h 11"/>
                  <a:gd name="T4" fmla="*/ 19 w 19"/>
                  <a:gd name="T5" fmla="*/ 7 h 11"/>
                  <a:gd name="T6" fmla="*/ 6 w 19"/>
                  <a:gd name="T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1">
                    <a:moveTo>
                      <a:pt x="6" y="8"/>
                    </a:moveTo>
                    <a:cubicBezTo>
                      <a:pt x="17" y="5"/>
                      <a:pt x="0" y="0"/>
                      <a:pt x="19" y="0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1" y="7"/>
                      <a:pt x="13" y="11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7" name="Freeform 154"/>
              <p:cNvSpPr/>
              <p:nvPr/>
            </p:nvSpPr>
            <p:spPr bwMode="auto">
              <a:xfrm>
                <a:off x="6788" y="1538"/>
                <a:ext cx="29" cy="27"/>
              </a:xfrm>
              <a:custGeom>
                <a:avLst/>
                <a:gdLst>
                  <a:gd name="T0" fmla="*/ 0 w 41"/>
                  <a:gd name="T1" fmla="*/ 34 h 40"/>
                  <a:gd name="T2" fmla="*/ 29 w 41"/>
                  <a:gd name="T3" fmla="*/ 23 h 40"/>
                  <a:gd name="T4" fmla="*/ 28 w 41"/>
                  <a:gd name="T5" fmla="*/ 18 h 40"/>
                  <a:gd name="T6" fmla="*/ 11 w 41"/>
                  <a:gd name="T7" fmla="*/ 22 h 40"/>
                  <a:gd name="T8" fmla="*/ 3 w 41"/>
                  <a:gd name="T9" fmla="*/ 7 h 40"/>
                  <a:gd name="T10" fmla="*/ 34 w 41"/>
                  <a:gd name="T11" fmla="*/ 17 h 40"/>
                  <a:gd name="T12" fmla="*/ 41 w 41"/>
                  <a:gd name="T13" fmla="*/ 31 h 40"/>
                  <a:gd name="T14" fmla="*/ 26 w 41"/>
                  <a:gd name="T15" fmla="*/ 40 h 40"/>
                  <a:gd name="T16" fmla="*/ 14 w 41"/>
                  <a:gd name="T17" fmla="*/ 33 h 40"/>
                  <a:gd name="T18" fmla="*/ 0 w 41"/>
                  <a:gd name="T19" fmla="*/ 3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0">
                    <a:moveTo>
                      <a:pt x="0" y="34"/>
                    </a:moveTo>
                    <a:cubicBezTo>
                      <a:pt x="12" y="32"/>
                      <a:pt x="15" y="23"/>
                      <a:pt x="29" y="23"/>
                    </a:cubicBezTo>
                    <a:cubicBezTo>
                      <a:pt x="30" y="21"/>
                      <a:pt x="28" y="20"/>
                      <a:pt x="28" y="18"/>
                    </a:cubicBezTo>
                    <a:cubicBezTo>
                      <a:pt x="23" y="20"/>
                      <a:pt x="16" y="20"/>
                      <a:pt x="11" y="22"/>
                    </a:cubicBezTo>
                    <a:cubicBezTo>
                      <a:pt x="10" y="17"/>
                      <a:pt x="17" y="9"/>
                      <a:pt x="3" y="7"/>
                    </a:cubicBezTo>
                    <a:cubicBezTo>
                      <a:pt x="14" y="0"/>
                      <a:pt x="19" y="18"/>
                      <a:pt x="34" y="17"/>
                    </a:cubicBezTo>
                    <a:cubicBezTo>
                      <a:pt x="33" y="24"/>
                      <a:pt x="37" y="28"/>
                      <a:pt x="41" y="31"/>
                    </a:cubicBezTo>
                    <a:cubicBezTo>
                      <a:pt x="37" y="34"/>
                      <a:pt x="32" y="38"/>
                      <a:pt x="26" y="40"/>
                    </a:cubicBezTo>
                    <a:cubicBezTo>
                      <a:pt x="19" y="40"/>
                      <a:pt x="16" y="37"/>
                      <a:pt x="14" y="33"/>
                    </a:cubicBezTo>
                    <a:cubicBezTo>
                      <a:pt x="9" y="37"/>
                      <a:pt x="9" y="34"/>
                      <a:pt x="0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8" name="Freeform 155"/>
              <p:cNvSpPr/>
              <p:nvPr/>
            </p:nvSpPr>
            <p:spPr bwMode="auto">
              <a:xfrm>
                <a:off x="6806" y="1531"/>
                <a:ext cx="11" cy="9"/>
              </a:xfrm>
              <a:custGeom>
                <a:avLst/>
                <a:gdLst>
                  <a:gd name="T0" fmla="*/ 1 w 16"/>
                  <a:gd name="T1" fmla="*/ 0 h 13"/>
                  <a:gd name="T2" fmla="*/ 15 w 16"/>
                  <a:gd name="T3" fmla="*/ 10 h 13"/>
                  <a:gd name="T4" fmla="*/ 4 w 16"/>
                  <a:gd name="T5" fmla="*/ 13 h 13"/>
                  <a:gd name="T6" fmla="*/ 1 w 16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3">
                    <a:moveTo>
                      <a:pt x="1" y="0"/>
                    </a:moveTo>
                    <a:cubicBezTo>
                      <a:pt x="16" y="0"/>
                      <a:pt x="1" y="9"/>
                      <a:pt x="15" y="10"/>
                    </a:cubicBezTo>
                    <a:cubicBezTo>
                      <a:pt x="11" y="11"/>
                      <a:pt x="9" y="13"/>
                      <a:pt x="4" y="13"/>
                    </a:cubicBezTo>
                    <a:cubicBezTo>
                      <a:pt x="7" y="7"/>
                      <a:pt x="0" y="6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9" name="Freeform 156"/>
              <p:cNvSpPr/>
              <p:nvPr/>
            </p:nvSpPr>
            <p:spPr bwMode="auto">
              <a:xfrm>
                <a:off x="6879" y="1088"/>
                <a:ext cx="8" cy="8"/>
              </a:xfrm>
              <a:custGeom>
                <a:avLst/>
                <a:gdLst>
                  <a:gd name="T0" fmla="*/ 0 w 11"/>
                  <a:gd name="T1" fmla="*/ 10 h 12"/>
                  <a:gd name="T2" fmla="*/ 1 w 11"/>
                  <a:gd name="T3" fmla="*/ 1 h 12"/>
                  <a:gd name="T4" fmla="*/ 10 w 11"/>
                  <a:gd name="T5" fmla="*/ 0 h 12"/>
                  <a:gd name="T6" fmla="*/ 0 w 11"/>
                  <a:gd name="T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2">
                    <a:moveTo>
                      <a:pt x="0" y="10"/>
                    </a:moveTo>
                    <a:cubicBezTo>
                      <a:pt x="7" y="6"/>
                      <a:pt x="2" y="6"/>
                      <a:pt x="1" y="1"/>
                    </a:cubicBezTo>
                    <a:cubicBezTo>
                      <a:pt x="5" y="2"/>
                      <a:pt x="6" y="0"/>
                      <a:pt x="10" y="0"/>
                    </a:cubicBezTo>
                    <a:cubicBezTo>
                      <a:pt x="6" y="3"/>
                      <a:pt x="11" y="12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0" name="Freeform 157"/>
              <p:cNvSpPr/>
              <p:nvPr/>
            </p:nvSpPr>
            <p:spPr bwMode="auto">
              <a:xfrm>
                <a:off x="6897" y="1036"/>
                <a:ext cx="10" cy="6"/>
              </a:xfrm>
              <a:custGeom>
                <a:avLst/>
                <a:gdLst>
                  <a:gd name="T0" fmla="*/ 0 w 15"/>
                  <a:gd name="T1" fmla="*/ 3 h 8"/>
                  <a:gd name="T2" fmla="*/ 12 w 15"/>
                  <a:gd name="T3" fmla="*/ 7 h 8"/>
                  <a:gd name="T4" fmla="*/ 0 w 15"/>
                  <a:gd name="T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8">
                    <a:moveTo>
                      <a:pt x="0" y="3"/>
                    </a:moveTo>
                    <a:cubicBezTo>
                      <a:pt x="5" y="1"/>
                      <a:pt x="15" y="0"/>
                      <a:pt x="12" y="7"/>
                    </a:cubicBezTo>
                    <a:cubicBezTo>
                      <a:pt x="5" y="8"/>
                      <a:pt x="8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1" name="Freeform 158"/>
              <p:cNvSpPr/>
              <p:nvPr/>
            </p:nvSpPr>
            <p:spPr bwMode="auto">
              <a:xfrm>
                <a:off x="6948" y="1017"/>
                <a:ext cx="29" cy="11"/>
              </a:xfrm>
              <a:custGeom>
                <a:avLst/>
                <a:gdLst>
                  <a:gd name="T0" fmla="*/ 0 w 43"/>
                  <a:gd name="T1" fmla="*/ 7 h 16"/>
                  <a:gd name="T2" fmla="*/ 24 w 43"/>
                  <a:gd name="T3" fmla="*/ 8 h 16"/>
                  <a:gd name="T4" fmla="*/ 32 w 43"/>
                  <a:gd name="T5" fmla="*/ 0 h 16"/>
                  <a:gd name="T6" fmla="*/ 43 w 43"/>
                  <a:gd name="T7" fmla="*/ 14 h 16"/>
                  <a:gd name="T8" fmla="*/ 22 w 43"/>
                  <a:gd name="T9" fmla="*/ 9 h 16"/>
                  <a:gd name="T10" fmla="*/ 0 w 43"/>
                  <a:gd name="T11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6">
                    <a:moveTo>
                      <a:pt x="0" y="7"/>
                    </a:moveTo>
                    <a:cubicBezTo>
                      <a:pt x="0" y="2"/>
                      <a:pt x="22" y="6"/>
                      <a:pt x="24" y="8"/>
                    </a:cubicBezTo>
                    <a:cubicBezTo>
                      <a:pt x="30" y="8"/>
                      <a:pt x="30" y="3"/>
                      <a:pt x="32" y="0"/>
                    </a:cubicBezTo>
                    <a:cubicBezTo>
                      <a:pt x="38" y="4"/>
                      <a:pt x="39" y="10"/>
                      <a:pt x="43" y="14"/>
                    </a:cubicBezTo>
                    <a:cubicBezTo>
                      <a:pt x="38" y="16"/>
                      <a:pt x="15" y="13"/>
                      <a:pt x="22" y="9"/>
                    </a:cubicBezTo>
                    <a:cubicBezTo>
                      <a:pt x="14" y="9"/>
                      <a:pt x="7" y="10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2" name="Freeform 159"/>
              <p:cNvSpPr/>
              <p:nvPr/>
            </p:nvSpPr>
            <p:spPr bwMode="auto">
              <a:xfrm>
                <a:off x="6964" y="1129"/>
                <a:ext cx="12" cy="7"/>
              </a:xfrm>
              <a:custGeom>
                <a:avLst/>
                <a:gdLst>
                  <a:gd name="T0" fmla="*/ 0 w 18"/>
                  <a:gd name="T1" fmla="*/ 4 h 10"/>
                  <a:gd name="T2" fmla="*/ 18 w 18"/>
                  <a:gd name="T3" fmla="*/ 7 h 10"/>
                  <a:gd name="T4" fmla="*/ 0 w 18"/>
                  <a:gd name="T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0">
                    <a:moveTo>
                      <a:pt x="0" y="4"/>
                    </a:moveTo>
                    <a:cubicBezTo>
                      <a:pt x="4" y="0"/>
                      <a:pt x="16" y="5"/>
                      <a:pt x="18" y="7"/>
                    </a:cubicBezTo>
                    <a:cubicBezTo>
                      <a:pt x="15" y="10"/>
                      <a:pt x="6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3" name="Freeform 160"/>
              <p:cNvSpPr/>
              <p:nvPr/>
            </p:nvSpPr>
            <p:spPr bwMode="auto">
              <a:xfrm>
                <a:off x="7007" y="1160"/>
                <a:ext cx="16" cy="4"/>
              </a:xfrm>
              <a:custGeom>
                <a:avLst/>
                <a:gdLst>
                  <a:gd name="T0" fmla="*/ 0 w 22"/>
                  <a:gd name="T1" fmla="*/ 4 h 6"/>
                  <a:gd name="T2" fmla="*/ 22 w 22"/>
                  <a:gd name="T3" fmla="*/ 0 h 6"/>
                  <a:gd name="T4" fmla="*/ 14 w 22"/>
                  <a:gd name="T5" fmla="*/ 5 h 6"/>
                  <a:gd name="T6" fmla="*/ 0 w 22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6">
                    <a:moveTo>
                      <a:pt x="0" y="4"/>
                    </a:moveTo>
                    <a:cubicBezTo>
                      <a:pt x="8" y="3"/>
                      <a:pt x="13" y="0"/>
                      <a:pt x="22" y="0"/>
                    </a:cubicBezTo>
                    <a:cubicBezTo>
                      <a:pt x="21" y="4"/>
                      <a:pt x="18" y="5"/>
                      <a:pt x="14" y="5"/>
                    </a:cubicBezTo>
                    <a:cubicBezTo>
                      <a:pt x="10" y="6"/>
                      <a:pt x="5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4" name="Freeform 161"/>
              <p:cNvSpPr/>
              <p:nvPr/>
            </p:nvSpPr>
            <p:spPr bwMode="auto">
              <a:xfrm>
                <a:off x="7003" y="1299"/>
                <a:ext cx="9" cy="5"/>
              </a:xfrm>
              <a:custGeom>
                <a:avLst/>
                <a:gdLst>
                  <a:gd name="T0" fmla="*/ 0 w 13"/>
                  <a:gd name="T1" fmla="*/ 4 h 8"/>
                  <a:gd name="T2" fmla="*/ 1 w 13"/>
                  <a:gd name="T3" fmla="*/ 0 h 8"/>
                  <a:gd name="T4" fmla="*/ 11 w 13"/>
                  <a:gd name="T5" fmla="*/ 3 h 8"/>
                  <a:gd name="T6" fmla="*/ 0 w 13"/>
                  <a:gd name="T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8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4" y="1"/>
                      <a:pt x="12" y="0"/>
                      <a:pt x="11" y="3"/>
                    </a:cubicBezTo>
                    <a:cubicBezTo>
                      <a:pt x="13" y="8"/>
                      <a:pt x="4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5" name="Freeform 162"/>
              <p:cNvSpPr/>
              <p:nvPr/>
            </p:nvSpPr>
            <p:spPr bwMode="auto">
              <a:xfrm>
                <a:off x="7011" y="1308"/>
                <a:ext cx="14" cy="6"/>
              </a:xfrm>
              <a:custGeom>
                <a:avLst/>
                <a:gdLst>
                  <a:gd name="T0" fmla="*/ 0 w 19"/>
                  <a:gd name="T1" fmla="*/ 5 h 9"/>
                  <a:gd name="T2" fmla="*/ 12 w 19"/>
                  <a:gd name="T3" fmla="*/ 0 h 9"/>
                  <a:gd name="T4" fmla="*/ 13 w 19"/>
                  <a:gd name="T5" fmla="*/ 9 h 9"/>
                  <a:gd name="T6" fmla="*/ 0 w 19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9">
                    <a:moveTo>
                      <a:pt x="0" y="5"/>
                    </a:moveTo>
                    <a:cubicBezTo>
                      <a:pt x="1" y="1"/>
                      <a:pt x="6" y="0"/>
                      <a:pt x="12" y="0"/>
                    </a:cubicBezTo>
                    <a:cubicBezTo>
                      <a:pt x="11" y="4"/>
                      <a:pt x="19" y="6"/>
                      <a:pt x="13" y="9"/>
                    </a:cubicBezTo>
                    <a:cubicBezTo>
                      <a:pt x="6" y="9"/>
                      <a:pt x="8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6" name="Freeform 163"/>
              <p:cNvSpPr/>
              <p:nvPr/>
            </p:nvSpPr>
            <p:spPr bwMode="auto">
              <a:xfrm>
                <a:off x="7004" y="1588"/>
                <a:ext cx="14" cy="6"/>
              </a:xfrm>
              <a:custGeom>
                <a:avLst/>
                <a:gdLst>
                  <a:gd name="T0" fmla="*/ 0 w 20"/>
                  <a:gd name="T1" fmla="*/ 2 h 9"/>
                  <a:gd name="T2" fmla="*/ 20 w 20"/>
                  <a:gd name="T3" fmla="*/ 5 h 9"/>
                  <a:gd name="T4" fmla="*/ 14 w 20"/>
                  <a:gd name="T5" fmla="*/ 4 h 9"/>
                  <a:gd name="T6" fmla="*/ 7 w 20"/>
                  <a:gd name="T7" fmla="*/ 9 h 9"/>
                  <a:gd name="T8" fmla="*/ 0 w 20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0" y="2"/>
                    </a:moveTo>
                    <a:cubicBezTo>
                      <a:pt x="10" y="3"/>
                      <a:pt x="13" y="0"/>
                      <a:pt x="20" y="5"/>
                    </a:cubicBezTo>
                    <a:cubicBezTo>
                      <a:pt x="20" y="7"/>
                      <a:pt x="14" y="6"/>
                      <a:pt x="14" y="4"/>
                    </a:cubicBezTo>
                    <a:cubicBezTo>
                      <a:pt x="11" y="5"/>
                      <a:pt x="8" y="6"/>
                      <a:pt x="7" y="9"/>
                    </a:cubicBezTo>
                    <a:cubicBezTo>
                      <a:pt x="2" y="8"/>
                      <a:pt x="0" y="6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7" name="Freeform 164"/>
              <p:cNvSpPr/>
              <p:nvPr/>
            </p:nvSpPr>
            <p:spPr bwMode="auto">
              <a:xfrm>
                <a:off x="7007" y="1595"/>
                <a:ext cx="28" cy="12"/>
              </a:xfrm>
              <a:custGeom>
                <a:avLst/>
                <a:gdLst>
                  <a:gd name="T0" fmla="*/ 0 w 41"/>
                  <a:gd name="T1" fmla="*/ 0 h 18"/>
                  <a:gd name="T2" fmla="*/ 41 w 41"/>
                  <a:gd name="T3" fmla="*/ 18 h 18"/>
                  <a:gd name="T4" fmla="*/ 0 w 41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18">
                    <a:moveTo>
                      <a:pt x="0" y="0"/>
                    </a:moveTo>
                    <a:cubicBezTo>
                      <a:pt x="12" y="9"/>
                      <a:pt x="33" y="6"/>
                      <a:pt x="41" y="18"/>
                    </a:cubicBezTo>
                    <a:cubicBezTo>
                      <a:pt x="33" y="14"/>
                      <a:pt x="4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8" name="Freeform 165"/>
              <p:cNvSpPr/>
              <p:nvPr/>
            </p:nvSpPr>
            <p:spPr bwMode="auto">
              <a:xfrm>
                <a:off x="7073" y="1231"/>
                <a:ext cx="12" cy="4"/>
              </a:xfrm>
              <a:custGeom>
                <a:avLst/>
                <a:gdLst>
                  <a:gd name="T0" fmla="*/ 0 w 17"/>
                  <a:gd name="T1" fmla="*/ 1 h 6"/>
                  <a:gd name="T2" fmla="*/ 16 w 17"/>
                  <a:gd name="T3" fmla="*/ 6 h 6"/>
                  <a:gd name="T4" fmla="*/ 0 w 17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">
                    <a:moveTo>
                      <a:pt x="0" y="1"/>
                    </a:moveTo>
                    <a:cubicBezTo>
                      <a:pt x="5" y="1"/>
                      <a:pt x="17" y="0"/>
                      <a:pt x="16" y="6"/>
                    </a:cubicBezTo>
                    <a:cubicBezTo>
                      <a:pt x="9" y="5"/>
                      <a:pt x="7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9" name="Freeform 166"/>
              <p:cNvSpPr/>
              <p:nvPr/>
            </p:nvSpPr>
            <p:spPr bwMode="auto">
              <a:xfrm>
                <a:off x="7051" y="1576"/>
                <a:ext cx="8" cy="8"/>
              </a:xfrm>
              <a:custGeom>
                <a:avLst/>
                <a:gdLst>
                  <a:gd name="T0" fmla="*/ 0 w 11"/>
                  <a:gd name="T1" fmla="*/ 8 h 11"/>
                  <a:gd name="T2" fmla="*/ 11 w 11"/>
                  <a:gd name="T3" fmla="*/ 1 h 11"/>
                  <a:gd name="T4" fmla="*/ 8 w 11"/>
                  <a:gd name="T5" fmla="*/ 11 h 11"/>
                  <a:gd name="T6" fmla="*/ 0 w 11"/>
                  <a:gd name="T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1">
                    <a:moveTo>
                      <a:pt x="0" y="8"/>
                    </a:moveTo>
                    <a:cubicBezTo>
                      <a:pt x="2" y="4"/>
                      <a:pt x="4" y="0"/>
                      <a:pt x="11" y="1"/>
                    </a:cubicBezTo>
                    <a:cubicBezTo>
                      <a:pt x="10" y="5"/>
                      <a:pt x="11" y="9"/>
                      <a:pt x="8" y="11"/>
                    </a:cubicBezTo>
                    <a:cubicBezTo>
                      <a:pt x="6" y="9"/>
                      <a:pt x="3" y="8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0" name="Freeform 167"/>
              <p:cNvSpPr/>
              <p:nvPr/>
            </p:nvSpPr>
            <p:spPr bwMode="auto">
              <a:xfrm>
                <a:off x="7093" y="1273"/>
                <a:ext cx="43" cy="18"/>
              </a:xfrm>
              <a:custGeom>
                <a:avLst/>
                <a:gdLst>
                  <a:gd name="T0" fmla="*/ 0 w 62"/>
                  <a:gd name="T1" fmla="*/ 2 h 26"/>
                  <a:gd name="T2" fmla="*/ 18 w 62"/>
                  <a:gd name="T3" fmla="*/ 1 h 26"/>
                  <a:gd name="T4" fmla="*/ 36 w 62"/>
                  <a:gd name="T5" fmla="*/ 7 h 26"/>
                  <a:gd name="T6" fmla="*/ 62 w 62"/>
                  <a:gd name="T7" fmla="*/ 26 h 26"/>
                  <a:gd name="T8" fmla="*/ 35 w 62"/>
                  <a:gd name="T9" fmla="*/ 13 h 26"/>
                  <a:gd name="T10" fmla="*/ 19 w 62"/>
                  <a:gd name="T11" fmla="*/ 6 h 26"/>
                  <a:gd name="T12" fmla="*/ 0 w 62"/>
                  <a:gd name="T13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26">
                    <a:moveTo>
                      <a:pt x="0" y="2"/>
                    </a:moveTo>
                    <a:cubicBezTo>
                      <a:pt x="6" y="0"/>
                      <a:pt x="12" y="0"/>
                      <a:pt x="18" y="1"/>
                    </a:cubicBezTo>
                    <a:cubicBezTo>
                      <a:pt x="24" y="2"/>
                      <a:pt x="30" y="4"/>
                      <a:pt x="36" y="7"/>
                    </a:cubicBezTo>
                    <a:cubicBezTo>
                      <a:pt x="48" y="11"/>
                      <a:pt x="58" y="19"/>
                      <a:pt x="62" y="26"/>
                    </a:cubicBezTo>
                    <a:cubicBezTo>
                      <a:pt x="54" y="23"/>
                      <a:pt x="45" y="18"/>
                      <a:pt x="35" y="13"/>
                    </a:cubicBezTo>
                    <a:cubicBezTo>
                      <a:pt x="30" y="11"/>
                      <a:pt x="25" y="8"/>
                      <a:pt x="19" y="6"/>
                    </a:cubicBezTo>
                    <a:cubicBezTo>
                      <a:pt x="14" y="4"/>
                      <a:pt x="7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1" name="Freeform 168"/>
              <p:cNvSpPr/>
              <p:nvPr/>
            </p:nvSpPr>
            <p:spPr bwMode="auto">
              <a:xfrm>
                <a:off x="7148" y="1316"/>
                <a:ext cx="19" cy="13"/>
              </a:xfrm>
              <a:custGeom>
                <a:avLst/>
                <a:gdLst>
                  <a:gd name="T0" fmla="*/ 0 w 27"/>
                  <a:gd name="T1" fmla="*/ 7 h 18"/>
                  <a:gd name="T2" fmla="*/ 17 w 27"/>
                  <a:gd name="T3" fmla="*/ 9 h 18"/>
                  <a:gd name="T4" fmla="*/ 11 w 27"/>
                  <a:gd name="T5" fmla="*/ 3 h 18"/>
                  <a:gd name="T6" fmla="*/ 26 w 27"/>
                  <a:gd name="T7" fmla="*/ 11 h 18"/>
                  <a:gd name="T8" fmla="*/ 20 w 27"/>
                  <a:gd name="T9" fmla="*/ 18 h 18"/>
                  <a:gd name="T10" fmla="*/ 0 w 27"/>
                  <a:gd name="T1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8">
                    <a:moveTo>
                      <a:pt x="0" y="7"/>
                    </a:moveTo>
                    <a:cubicBezTo>
                      <a:pt x="3" y="2"/>
                      <a:pt x="8" y="9"/>
                      <a:pt x="17" y="9"/>
                    </a:cubicBezTo>
                    <a:cubicBezTo>
                      <a:pt x="18" y="5"/>
                      <a:pt x="16" y="4"/>
                      <a:pt x="11" y="3"/>
                    </a:cubicBezTo>
                    <a:cubicBezTo>
                      <a:pt x="18" y="0"/>
                      <a:pt x="23" y="8"/>
                      <a:pt x="26" y="11"/>
                    </a:cubicBezTo>
                    <a:cubicBezTo>
                      <a:pt x="27" y="16"/>
                      <a:pt x="19" y="13"/>
                      <a:pt x="20" y="18"/>
                    </a:cubicBezTo>
                    <a:cubicBezTo>
                      <a:pt x="10" y="16"/>
                      <a:pt x="7" y="11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2" name="Freeform 169"/>
              <p:cNvSpPr/>
              <p:nvPr/>
            </p:nvSpPr>
            <p:spPr bwMode="auto">
              <a:xfrm>
                <a:off x="7149" y="1542"/>
                <a:ext cx="21" cy="8"/>
              </a:xfrm>
              <a:custGeom>
                <a:avLst/>
                <a:gdLst>
                  <a:gd name="T0" fmla="*/ 0 w 29"/>
                  <a:gd name="T1" fmla="*/ 1 h 11"/>
                  <a:gd name="T2" fmla="*/ 16 w 29"/>
                  <a:gd name="T3" fmla="*/ 3 h 11"/>
                  <a:gd name="T4" fmla="*/ 29 w 29"/>
                  <a:gd name="T5" fmla="*/ 11 h 11"/>
                  <a:gd name="T6" fmla="*/ 16 w 29"/>
                  <a:gd name="T7" fmla="*/ 7 h 11"/>
                  <a:gd name="T8" fmla="*/ 0 w 29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0" y="1"/>
                    </a:moveTo>
                    <a:cubicBezTo>
                      <a:pt x="5" y="0"/>
                      <a:pt x="10" y="1"/>
                      <a:pt x="16" y="3"/>
                    </a:cubicBezTo>
                    <a:cubicBezTo>
                      <a:pt x="21" y="6"/>
                      <a:pt x="26" y="9"/>
                      <a:pt x="29" y="11"/>
                    </a:cubicBezTo>
                    <a:cubicBezTo>
                      <a:pt x="24" y="11"/>
                      <a:pt x="20" y="9"/>
                      <a:pt x="16" y="7"/>
                    </a:cubicBezTo>
                    <a:cubicBezTo>
                      <a:pt x="11" y="4"/>
                      <a:pt x="6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3" name="Freeform 170"/>
              <p:cNvSpPr/>
              <p:nvPr/>
            </p:nvSpPr>
            <p:spPr bwMode="auto">
              <a:xfrm>
                <a:off x="7342" y="1560"/>
                <a:ext cx="11" cy="8"/>
              </a:xfrm>
              <a:custGeom>
                <a:avLst/>
                <a:gdLst>
                  <a:gd name="T0" fmla="*/ 0 w 16"/>
                  <a:gd name="T1" fmla="*/ 4 h 11"/>
                  <a:gd name="T2" fmla="*/ 5 w 16"/>
                  <a:gd name="T3" fmla="*/ 0 h 11"/>
                  <a:gd name="T4" fmla="*/ 11 w 16"/>
                  <a:gd name="T5" fmla="*/ 11 h 11"/>
                  <a:gd name="T6" fmla="*/ 0 w 16"/>
                  <a:gd name="T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1">
                    <a:moveTo>
                      <a:pt x="0" y="4"/>
                    </a:moveTo>
                    <a:cubicBezTo>
                      <a:pt x="1" y="2"/>
                      <a:pt x="4" y="1"/>
                      <a:pt x="5" y="0"/>
                    </a:cubicBezTo>
                    <a:cubicBezTo>
                      <a:pt x="9" y="4"/>
                      <a:pt x="16" y="7"/>
                      <a:pt x="11" y="11"/>
                    </a:cubicBezTo>
                    <a:cubicBezTo>
                      <a:pt x="5" y="10"/>
                      <a:pt x="4" y="7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4" name="Freeform 171"/>
              <p:cNvSpPr/>
              <p:nvPr/>
            </p:nvSpPr>
            <p:spPr bwMode="auto">
              <a:xfrm>
                <a:off x="3519" y="1677"/>
                <a:ext cx="20" cy="9"/>
              </a:xfrm>
              <a:custGeom>
                <a:avLst/>
                <a:gdLst>
                  <a:gd name="T0" fmla="*/ 15 w 29"/>
                  <a:gd name="T1" fmla="*/ 6 h 13"/>
                  <a:gd name="T2" fmla="*/ 4 w 29"/>
                  <a:gd name="T3" fmla="*/ 10 h 13"/>
                  <a:gd name="T4" fmla="*/ 0 w 29"/>
                  <a:gd name="T5" fmla="*/ 7 h 13"/>
                  <a:gd name="T6" fmla="*/ 7 w 29"/>
                  <a:gd name="T7" fmla="*/ 0 h 13"/>
                  <a:gd name="T8" fmla="*/ 15 w 29"/>
                  <a:gd name="T9" fmla="*/ 13 h 13"/>
                  <a:gd name="T10" fmla="*/ 15 w 29"/>
                  <a:gd name="T11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3">
                    <a:moveTo>
                      <a:pt x="15" y="6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4" y="8"/>
                      <a:pt x="3" y="6"/>
                      <a:pt x="0" y="7"/>
                    </a:cubicBezTo>
                    <a:cubicBezTo>
                      <a:pt x="3" y="5"/>
                      <a:pt x="2" y="1"/>
                      <a:pt x="7" y="0"/>
                    </a:cubicBezTo>
                    <a:cubicBezTo>
                      <a:pt x="8" y="7"/>
                      <a:pt x="29" y="5"/>
                      <a:pt x="15" y="13"/>
                    </a:cubicBezTo>
                    <a:cubicBezTo>
                      <a:pt x="16" y="11"/>
                      <a:pt x="16" y="9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5" name="Freeform 172"/>
              <p:cNvSpPr/>
              <p:nvPr/>
            </p:nvSpPr>
            <p:spPr bwMode="auto">
              <a:xfrm>
                <a:off x="3806" y="1677"/>
                <a:ext cx="24" cy="7"/>
              </a:xfrm>
              <a:custGeom>
                <a:avLst/>
                <a:gdLst>
                  <a:gd name="T0" fmla="*/ 0 w 35"/>
                  <a:gd name="T1" fmla="*/ 10 h 10"/>
                  <a:gd name="T2" fmla="*/ 35 w 35"/>
                  <a:gd name="T3" fmla="*/ 3 h 10"/>
                  <a:gd name="T4" fmla="*/ 0 w 35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0">
                    <a:moveTo>
                      <a:pt x="0" y="10"/>
                    </a:moveTo>
                    <a:cubicBezTo>
                      <a:pt x="8" y="4"/>
                      <a:pt x="29" y="0"/>
                      <a:pt x="35" y="3"/>
                    </a:cubicBezTo>
                    <a:cubicBezTo>
                      <a:pt x="27" y="5"/>
                      <a:pt x="12" y="8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6" name="Freeform 173"/>
              <p:cNvSpPr/>
              <p:nvPr/>
            </p:nvSpPr>
            <p:spPr bwMode="auto">
              <a:xfrm>
                <a:off x="3862" y="1634"/>
                <a:ext cx="24" cy="13"/>
              </a:xfrm>
              <a:custGeom>
                <a:avLst/>
                <a:gdLst>
                  <a:gd name="T0" fmla="*/ 23 w 35"/>
                  <a:gd name="T1" fmla="*/ 17 h 18"/>
                  <a:gd name="T2" fmla="*/ 9 w 35"/>
                  <a:gd name="T3" fmla="*/ 18 h 18"/>
                  <a:gd name="T4" fmla="*/ 0 w 35"/>
                  <a:gd name="T5" fmla="*/ 11 h 18"/>
                  <a:gd name="T6" fmla="*/ 18 w 35"/>
                  <a:gd name="T7" fmla="*/ 0 h 18"/>
                  <a:gd name="T8" fmla="*/ 17 w 35"/>
                  <a:gd name="T9" fmla="*/ 13 h 18"/>
                  <a:gd name="T10" fmla="*/ 28 w 35"/>
                  <a:gd name="T11" fmla="*/ 11 h 18"/>
                  <a:gd name="T12" fmla="*/ 23 w 35"/>
                  <a:gd name="T1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8">
                    <a:moveTo>
                      <a:pt x="23" y="17"/>
                    </a:moveTo>
                    <a:cubicBezTo>
                      <a:pt x="18" y="17"/>
                      <a:pt x="16" y="15"/>
                      <a:pt x="9" y="18"/>
                    </a:cubicBezTo>
                    <a:cubicBezTo>
                      <a:pt x="10" y="13"/>
                      <a:pt x="10" y="7"/>
                      <a:pt x="0" y="11"/>
                    </a:cubicBezTo>
                    <a:cubicBezTo>
                      <a:pt x="6" y="8"/>
                      <a:pt x="13" y="4"/>
                      <a:pt x="18" y="0"/>
                    </a:cubicBezTo>
                    <a:cubicBezTo>
                      <a:pt x="17" y="7"/>
                      <a:pt x="28" y="9"/>
                      <a:pt x="17" y="13"/>
                    </a:cubicBezTo>
                    <a:cubicBezTo>
                      <a:pt x="20" y="17"/>
                      <a:pt x="23" y="13"/>
                      <a:pt x="28" y="11"/>
                    </a:cubicBezTo>
                    <a:cubicBezTo>
                      <a:pt x="35" y="11"/>
                      <a:pt x="19" y="14"/>
                      <a:pt x="2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7" name="Freeform 174"/>
              <p:cNvSpPr/>
              <p:nvPr/>
            </p:nvSpPr>
            <p:spPr bwMode="auto">
              <a:xfrm>
                <a:off x="3962" y="1656"/>
                <a:ext cx="15" cy="11"/>
              </a:xfrm>
              <a:custGeom>
                <a:avLst/>
                <a:gdLst>
                  <a:gd name="T0" fmla="*/ 4 w 21"/>
                  <a:gd name="T1" fmla="*/ 15 h 15"/>
                  <a:gd name="T2" fmla="*/ 21 w 21"/>
                  <a:gd name="T3" fmla="*/ 6 h 15"/>
                  <a:gd name="T4" fmla="*/ 4 w 21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5">
                    <a:moveTo>
                      <a:pt x="4" y="15"/>
                    </a:moveTo>
                    <a:cubicBezTo>
                      <a:pt x="0" y="7"/>
                      <a:pt x="18" y="0"/>
                      <a:pt x="21" y="6"/>
                    </a:cubicBezTo>
                    <a:cubicBezTo>
                      <a:pt x="3" y="8"/>
                      <a:pt x="13" y="9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8" name="Freeform 175"/>
              <p:cNvSpPr/>
              <p:nvPr/>
            </p:nvSpPr>
            <p:spPr bwMode="auto">
              <a:xfrm>
                <a:off x="3964" y="1625"/>
                <a:ext cx="11" cy="4"/>
              </a:xfrm>
              <a:custGeom>
                <a:avLst/>
                <a:gdLst>
                  <a:gd name="T0" fmla="*/ 16 w 17"/>
                  <a:gd name="T1" fmla="*/ 0 h 6"/>
                  <a:gd name="T2" fmla="*/ 0 w 17"/>
                  <a:gd name="T3" fmla="*/ 5 h 6"/>
                  <a:gd name="T4" fmla="*/ 3 w 17"/>
                  <a:gd name="T5" fmla="*/ 0 h 6"/>
                  <a:gd name="T6" fmla="*/ 16 w 1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6">
                    <a:moveTo>
                      <a:pt x="16" y="0"/>
                    </a:moveTo>
                    <a:cubicBezTo>
                      <a:pt x="17" y="4"/>
                      <a:pt x="3" y="6"/>
                      <a:pt x="0" y="5"/>
                    </a:cubicBezTo>
                    <a:cubicBezTo>
                      <a:pt x="0" y="3"/>
                      <a:pt x="3" y="2"/>
                      <a:pt x="3" y="0"/>
                    </a:cubicBezTo>
                    <a:cubicBezTo>
                      <a:pt x="4" y="3"/>
                      <a:pt x="7" y="4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9" name="Freeform 176"/>
              <p:cNvSpPr>
                <a:spLocks noEditPoints="1"/>
              </p:cNvSpPr>
              <p:nvPr/>
            </p:nvSpPr>
            <p:spPr bwMode="auto">
              <a:xfrm>
                <a:off x="4166" y="979"/>
                <a:ext cx="3063" cy="644"/>
              </a:xfrm>
              <a:custGeom>
                <a:avLst/>
                <a:gdLst>
                  <a:gd name="T0" fmla="*/ 588 w 4415"/>
                  <a:gd name="T1" fmla="*/ 870 h 927"/>
                  <a:gd name="T2" fmla="*/ 1347 w 4415"/>
                  <a:gd name="T3" fmla="*/ 782 h 927"/>
                  <a:gd name="T4" fmla="*/ 1335 w 4415"/>
                  <a:gd name="T5" fmla="*/ 827 h 927"/>
                  <a:gd name="T6" fmla="*/ 1896 w 4415"/>
                  <a:gd name="T7" fmla="*/ 756 h 927"/>
                  <a:gd name="T8" fmla="*/ 2463 w 4415"/>
                  <a:gd name="T9" fmla="*/ 726 h 927"/>
                  <a:gd name="T10" fmla="*/ 2681 w 4415"/>
                  <a:gd name="T11" fmla="*/ 715 h 927"/>
                  <a:gd name="T12" fmla="*/ 2977 w 4415"/>
                  <a:gd name="T13" fmla="*/ 753 h 927"/>
                  <a:gd name="T14" fmla="*/ 2809 w 4415"/>
                  <a:gd name="T15" fmla="*/ 779 h 927"/>
                  <a:gd name="T16" fmla="*/ 2916 w 4415"/>
                  <a:gd name="T17" fmla="*/ 810 h 927"/>
                  <a:gd name="T18" fmla="*/ 3212 w 4415"/>
                  <a:gd name="T19" fmla="*/ 802 h 927"/>
                  <a:gd name="T20" fmla="*/ 3693 w 4415"/>
                  <a:gd name="T21" fmla="*/ 826 h 927"/>
                  <a:gd name="T22" fmla="*/ 4031 w 4415"/>
                  <a:gd name="T23" fmla="*/ 777 h 927"/>
                  <a:gd name="T24" fmla="*/ 4309 w 4415"/>
                  <a:gd name="T25" fmla="*/ 761 h 927"/>
                  <a:gd name="T26" fmla="*/ 4415 w 4415"/>
                  <a:gd name="T27" fmla="*/ 571 h 927"/>
                  <a:gd name="T28" fmla="*/ 3852 w 4415"/>
                  <a:gd name="T29" fmla="*/ 444 h 927"/>
                  <a:gd name="T30" fmla="*/ 4196 w 4415"/>
                  <a:gd name="T31" fmla="*/ 344 h 927"/>
                  <a:gd name="T32" fmla="*/ 3805 w 4415"/>
                  <a:gd name="T33" fmla="*/ 229 h 927"/>
                  <a:gd name="T34" fmla="*/ 3586 w 4415"/>
                  <a:gd name="T35" fmla="*/ 191 h 927"/>
                  <a:gd name="T36" fmla="*/ 3792 w 4415"/>
                  <a:gd name="T37" fmla="*/ 178 h 927"/>
                  <a:gd name="T38" fmla="*/ 3434 w 4415"/>
                  <a:gd name="T39" fmla="*/ 103 h 927"/>
                  <a:gd name="T40" fmla="*/ 3674 w 4415"/>
                  <a:gd name="T41" fmla="*/ 77 h 927"/>
                  <a:gd name="T42" fmla="*/ 3468 w 4415"/>
                  <a:gd name="T43" fmla="*/ 47 h 927"/>
                  <a:gd name="T44" fmla="*/ 3679 w 4415"/>
                  <a:gd name="T45" fmla="*/ 41 h 927"/>
                  <a:gd name="T46" fmla="*/ 3309 w 4415"/>
                  <a:gd name="T47" fmla="*/ 0 h 927"/>
                  <a:gd name="T48" fmla="*/ 2768 w 4415"/>
                  <a:gd name="T49" fmla="*/ 6 h 927"/>
                  <a:gd name="T50" fmla="*/ 2417 w 4415"/>
                  <a:gd name="T51" fmla="*/ 32 h 927"/>
                  <a:gd name="T52" fmla="*/ 2135 w 4415"/>
                  <a:gd name="T53" fmla="*/ 61 h 927"/>
                  <a:gd name="T54" fmla="*/ 1499 w 4415"/>
                  <a:gd name="T55" fmla="*/ 153 h 927"/>
                  <a:gd name="T56" fmla="*/ 1411 w 4415"/>
                  <a:gd name="T57" fmla="*/ 181 h 927"/>
                  <a:gd name="T58" fmla="*/ 2004 w 4415"/>
                  <a:gd name="T59" fmla="*/ 112 h 927"/>
                  <a:gd name="T60" fmla="*/ 1735 w 4415"/>
                  <a:gd name="T61" fmla="*/ 155 h 927"/>
                  <a:gd name="T62" fmla="*/ 1447 w 4415"/>
                  <a:gd name="T63" fmla="*/ 227 h 927"/>
                  <a:gd name="T64" fmla="*/ 888 w 4415"/>
                  <a:gd name="T65" fmla="*/ 328 h 927"/>
                  <a:gd name="T66" fmla="*/ 864 w 4415"/>
                  <a:gd name="T67" fmla="*/ 404 h 927"/>
                  <a:gd name="T68" fmla="*/ 902 w 4415"/>
                  <a:gd name="T69" fmla="*/ 494 h 927"/>
                  <a:gd name="T70" fmla="*/ 1415 w 4415"/>
                  <a:gd name="T71" fmla="*/ 448 h 927"/>
                  <a:gd name="T72" fmla="*/ 812 w 4415"/>
                  <a:gd name="T73" fmla="*/ 592 h 927"/>
                  <a:gd name="T74" fmla="*/ 797 w 4415"/>
                  <a:gd name="T75" fmla="*/ 599 h 927"/>
                  <a:gd name="T76" fmla="*/ 820 w 4415"/>
                  <a:gd name="T77" fmla="*/ 616 h 927"/>
                  <a:gd name="T78" fmla="*/ 106 w 4415"/>
                  <a:gd name="T79" fmla="*/ 826 h 927"/>
                  <a:gd name="T80" fmla="*/ 1407 w 4415"/>
                  <a:gd name="T81" fmla="*/ 165 h 927"/>
                  <a:gd name="T82" fmla="*/ 108 w 4415"/>
                  <a:gd name="T83" fmla="*/ 845 h 927"/>
                  <a:gd name="T84" fmla="*/ 1501 w 4415"/>
                  <a:gd name="T85" fmla="*/ 514 h 927"/>
                  <a:gd name="T86" fmla="*/ 1913 w 4415"/>
                  <a:gd name="T87" fmla="*/ 456 h 927"/>
                  <a:gd name="T88" fmla="*/ 1538 w 4415"/>
                  <a:gd name="T89" fmla="*/ 508 h 927"/>
                  <a:gd name="T90" fmla="*/ 1126 w 4415"/>
                  <a:gd name="T91" fmla="*/ 562 h 927"/>
                  <a:gd name="T92" fmla="*/ 1589 w 4415"/>
                  <a:gd name="T93" fmla="*/ 463 h 927"/>
                  <a:gd name="T94" fmla="*/ 1765 w 4415"/>
                  <a:gd name="T95" fmla="*/ 173 h 927"/>
                  <a:gd name="T96" fmla="*/ 1924 w 4415"/>
                  <a:gd name="T97" fmla="*/ 452 h 927"/>
                  <a:gd name="T98" fmla="*/ 2127 w 4415"/>
                  <a:gd name="T99" fmla="*/ 90 h 927"/>
                  <a:gd name="T100" fmla="*/ 2244 w 4415"/>
                  <a:gd name="T101" fmla="*/ 38 h 927"/>
                  <a:gd name="T102" fmla="*/ 2565 w 4415"/>
                  <a:gd name="T103" fmla="*/ 744 h 927"/>
                  <a:gd name="T104" fmla="*/ 2559 w 4415"/>
                  <a:gd name="T105" fmla="*/ 16 h 927"/>
                  <a:gd name="T106" fmla="*/ 2686 w 4415"/>
                  <a:gd name="T107" fmla="*/ 48 h 927"/>
                  <a:gd name="T108" fmla="*/ 2939 w 4415"/>
                  <a:gd name="T109" fmla="*/ 86 h 927"/>
                  <a:gd name="T110" fmla="*/ 3017 w 4415"/>
                  <a:gd name="T111" fmla="*/ 739 h 927"/>
                  <a:gd name="T112" fmla="*/ 3097 w 4415"/>
                  <a:gd name="T113" fmla="*/ 730 h 927"/>
                  <a:gd name="T114" fmla="*/ 3095 w 4415"/>
                  <a:gd name="T115" fmla="*/ 106 h 927"/>
                  <a:gd name="T116" fmla="*/ 3158 w 4415"/>
                  <a:gd name="T117" fmla="*/ 76 h 927"/>
                  <a:gd name="T118" fmla="*/ 3280 w 4415"/>
                  <a:gd name="T119" fmla="*/ 197 h 927"/>
                  <a:gd name="T120" fmla="*/ 3326 w 4415"/>
                  <a:gd name="T121" fmla="*/ 60 h 927"/>
                  <a:gd name="T122" fmla="*/ 3655 w 4415"/>
                  <a:gd name="T123" fmla="*/ 92 h 927"/>
                  <a:gd name="T124" fmla="*/ 4012 w 4415"/>
                  <a:gd name="T125" fmla="*/ 248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415" h="927">
                    <a:moveTo>
                      <a:pt x="6" y="927"/>
                    </a:moveTo>
                    <a:cubicBezTo>
                      <a:pt x="25" y="926"/>
                      <a:pt x="51" y="922"/>
                      <a:pt x="64" y="916"/>
                    </a:cubicBezTo>
                    <a:cubicBezTo>
                      <a:pt x="74" y="925"/>
                      <a:pt x="107" y="904"/>
                      <a:pt x="114" y="918"/>
                    </a:cubicBezTo>
                    <a:cubicBezTo>
                      <a:pt x="123" y="917"/>
                      <a:pt x="116" y="909"/>
                      <a:pt x="126" y="908"/>
                    </a:cubicBezTo>
                    <a:cubicBezTo>
                      <a:pt x="133" y="909"/>
                      <a:pt x="139" y="911"/>
                      <a:pt x="146" y="911"/>
                    </a:cubicBezTo>
                    <a:cubicBezTo>
                      <a:pt x="151" y="905"/>
                      <a:pt x="165" y="905"/>
                      <a:pt x="169" y="909"/>
                    </a:cubicBezTo>
                    <a:cubicBezTo>
                      <a:pt x="166" y="910"/>
                      <a:pt x="167" y="912"/>
                      <a:pt x="165" y="913"/>
                    </a:cubicBezTo>
                    <a:cubicBezTo>
                      <a:pt x="156" y="910"/>
                      <a:pt x="134" y="916"/>
                      <a:pt x="126" y="922"/>
                    </a:cubicBezTo>
                    <a:cubicBezTo>
                      <a:pt x="142" y="918"/>
                      <a:pt x="163" y="917"/>
                      <a:pt x="176" y="911"/>
                    </a:cubicBezTo>
                    <a:cubicBezTo>
                      <a:pt x="173" y="911"/>
                      <a:pt x="170" y="912"/>
                      <a:pt x="169" y="911"/>
                    </a:cubicBezTo>
                    <a:cubicBezTo>
                      <a:pt x="175" y="910"/>
                      <a:pt x="175" y="906"/>
                      <a:pt x="181" y="905"/>
                    </a:cubicBezTo>
                    <a:cubicBezTo>
                      <a:pt x="183" y="908"/>
                      <a:pt x="176" y="911"/>
                      <a:pt x="184" y="909"/>
                    </a:cubicBezTo>
                    <a:cubicBezTo>
                      <a:pt x="187" y="907"/>
                      <a:pt x="188" y="904"/>
                      <a:pt x="192" y="903"/>
                    </a:cubicBezTo>
                    <a:cubicBezTo>
                      <a:pt x="207" y="904"/>
                      <a:pt x="229" y="901"/>
                      <a:pt x="242" y="895"/>
                    </a:cubicBezTo>
                    <a:cubicBezTo>
                      <a:pt x="253" y="898"/>
                      <a:pt x="268" y="894"/>
                      <a:pt x="281" y="891"/>
                    </a:cubicBezTo>
                    <a:cubicBezTo>
                      <a:pt x="294" y="889"/>
                      <a:pt x="306" y="887"/>
                      <a:pt x="309" y="896"/>
                    </a:cubicBezTo>
                    <a:cubicBezTo>
                      <a:pt x="326" y="890"/>
                      <a:pt x="344" y="886"/>
                      <a:pt x="362" y="889"/>
                    </a:cubicBezTo>
                    <a:cubicBezTo>
                      <a:pt x="366" y="888"/>
                      <a:pt x="362" y="884"/>
                      <a:pt x="367" y="883"/>
                    </a:cubicBezTo>
                    <a:cubicBezTo>
                      <a:pt x="386" y="888"/>
                      <a:pt x="410" y="871"/>
                      <a:pt x="432" y="870"/>
                    </a:cubicBezTo>
                    <a:cubicBezTo>
                      <a:pt x="432" y="876"/>
                      <a:pt x="410" y="873"/>
                      <a:pt x="418" y="879"/>
                    </a:cubicBezTo>
                    <a:cubicBezTo>
                      <a:pt x="447" y="867"/>
                      <a:pt x="475" y="874"/>
                      <a:pt x="499" y="869"/>
                    </a:cubicBezTo>
                    <a:cubicBezTo>
                      <a:pt x="499" y="872"/>
                      <a:pt x="489" y="872"/>
                      <a:pt x="491" y="876"/>
                    </a:cubicBezTo>
                    <a:cubicBezTo>
                      <a:pt x="498" y="875"/>
                      <a:pt x="513" y="875"/>
                      <a:pt x="521" y="871"/>
                    </a:cubicBezTo>
                    <a:cubicBezTo>
                      <a:pt x="522" y="873"/>
                      <a:pt x="525" y="873"/>
                      <a:pt x="525" y="876"/>
                    </a:cubicBezTo>
                    <a:cubicBezTo>
                      <a:pt x="540" y="870"/>
                      <a:pt x="555" y="873"/>
                      <a:pt x="573" y="873"/>
                    </a:cubicBezTo>
                    <a:cubicBezTo>
                      <a:pt x="576" y="869"/>
                      <a:pt x="567" y="869"/>
                      <a:pt x="572" y="867"/>
                    </a:cubicBezTo>
                    <a:cubicBezTo>
                      <a:pt x="576" y="867"/>
                      <a:pt x="581" y="866"/>
                      <a:pt x="585" y="865"/>
                    </a:cubicBezTo>
                    <a:cubicBezTo>
                      <a:pt x="583" y="867"/>
                      <a:pt x="583" y="871"/>
                      <a:pt x="588" y="870"/>
                    </a:cubicBezTo>
                    <a:cubicBezTo>
                      <a:pt x="606" y="865"/>
                      <a:pt x="630" y="864"/>
                      <a:pt x="646" y="855"/>
                    </a:cubicBezTo>
                    <a:cubicBezTo>
                      <a:pt x="640" y="862"/>
                      <a:pt x="652" y="856"/>
                      <a:pt x="652" y="856"/>
                    </a:cubicBezTo>
                    <a:cubicBezTo>
                      <a:pt x="653" y="856"/>
                      <a:pt x="653" y="858"/>
                      <a:pt x="653" y="858"/>
                    </a:cubicBezTo>
                    <a:cubicBezTo>
                      <a:pt x="662" y="859"/>
                      <a:pt x="672" y="857"/>
                      <a:pt x="683" y="855"/>
                    </a:cubicBezTo>
                    <a:cubicBezTo>
                      <a:pt x="694" y="853"/>
                      <a:pt x="706" y="850"/>
                      <a:pt x="717" y="848"/>
                    </a:cubicBezTo>
                    <a:cubicBezTo>
                      <a:pt x="739" y="842"/>
                      <a:pt x="760" y="837"/>
                      <a:pt x="768" y="840"/>
                    </a:cubicBezTo>
                    <a:cubicBezTo>
                      <a:pt x="764" y="838"/>
                      <a:pt x="776" y="830"/>
                      <a:pt x="785" y="833"/>
                    </a:cubicBezTo>
                    <a:cubicBezTo>
                      <a:pt x="787" y="837"/>
                      <a:pt x="781" y="837"/>
                      <a:pt x="781" y="840"/>
                    </a:cubicBezTo>
                    <a:cubicBezTo>
                      <a:pt x="807" y="834"/>
                      <a:pt x="835" y="830"/>
                      <a:pt x="863" y="825"/>
                    </a:cubicBezTo>
                    <a:cubicBezTo>
                      <a:pt x="892" y="821"/>
                      <a:pt x="922" y="817"/>
                      <a:pt x="953" y="812"/>
                    </a:cubicBezTo>
                    <a:cubicBezTo>
                      <a:pt x="951" y="812"/>
                      <a:pt x="948" y="813"/>
                      <a:pt x="948" y="812"/>
                    </a:cubicBezTo>
                    <a:cubicBezTo>
                      <a:pt x="977" y="809"/>
                      <a:pt x="990" y="811"/>
                      <a:pt x="1014" y="805"/>
                    </a:cubicBezTo>
                    <a:cubicBezTo>
                      <a:pt x="1036" y="804"/>
                      <a:pt x="1076" y="796"/>
                      <a:pt x="1088" y="795"/>
                    </a:cubicBezTo>
                    <a:cubicBezTo>
                      <a:pt x="1086" y="794"/>
                      <a:pt x="1075" y="794"/>
                      <a:pt x="1081" y="792"/>
                    </a:cubicBezTo>
                    <a:cubicBezTo>
                      <a:pt x="1106" y="798"/>
                      <a:pt x="1126" y="795"/>
                      <a:pt x="1159" y="790"/>
                    </a:cubicBezTo>
                    <a:cubicBezTo>
                      <a:pt x="1162" y="796"/>
                      <a:pt x="1186" y="793"/>
                      <a:pt x="1185" y="786"/>
                    </a:cubicBezTo>
                    <a:cubicBezTo>
                      <a:pt x="1178" y="786"/>
                      <a:pt x="1174" y="788"/>
                      <a:pt x="1172" y="791"/>
                    </a:cubicBezTo>
                    <a:cubicBezTo>
                      <a:pt x="1169" y="789"/>
                      <a:pt x="1161" y="792"/>
                      <a:pt x="1163" y="786"/>
                    </a:cubicBezTo>
                    <a:cubicBezTo>
                      <a:pt x="1174" y="785"/>
                      <a:pt x="1208" y="778"/>
                      <a:pt x="1192" y="787"/>
                    </a:cubicBezTo>
                    <a:cubicBezTo>
                      <a:pt x="1225" y="777"/>
                      <a:pt x="1237" y="786"/>
                      <a:pt x="1266" y="778"/>
                    </a:cubicBezTo>
                    <a:cubicBezTo>
                      <a:pt x="1270" y="784"/>
                      <a:pt x="1281" y="783"/>
                      <a:pt x="1292" y="782"/>
                    </a:cubicBezTo>
                    <a:cubicBezTo>
                      <a:pt x="1303" y="780"/>
                      <a:pt x="1312" y="778"/>
                      <a:pt x="1311" y="782"/>
                    </a:cubicBezTo>
                    <a:cubicBezTo>
                      <a:pt x="1319" y="778"/>
                      <a:pt x="1331" y="777"/>
                      <a:pt x="1340" y="781"/>
                    </a:cubicBezTo>
                    <a:cubicBezTo>
                      <a:pt x="1322" y="787"/>
                      <a:pt x="1308" y="786"/>
                      <a:pt x="1297" y="791"/>
                    </a:cubicBezTo>
                    <a:cubicBezTo>
                      <a:pt x="1304" y="790"/>
                      <a:pt x="1310" y="789"/>
                      <a:pt x="1313" y="792"/>
                    </a:cubicBezTo>
                    <a:cubicBezTo>
                      <a:pt x="1322" y="786"/>
                      <a:pt x="1332" y="786"/>
                      <a:pt x="1341" y="789"/>
                    </a:cubicBezTo>
                    <a:cubicBezTo>
                      <a:pt x="1340" y="782"/>
                      <a:pt x="1350" y="787"/>
                      <a:pt x="1352" y="787"/>
                    </a:cubicBezTo>
                    <a:cubicBezTo>
                      <a:pt x="1354" y="782"/>
                      <a:pt x="1345" y="787"/>
                      <a:pt x="1347" y="782"/>
                    </a:cubicBezTo>
                    <a:cubicBezTo>
                      <a:pt x="1361" y="778"/>
                      <a:pt x="1378" y="778"/>
                      <a:pt x="1393" y="781"/>
                    </a:cubicBezTo>
                    <a:cubicBezTo>
                      <a:pt x="1389" y="781"/>
                      <a:pt x="1386" y="782"/>
                      <a:pt x="1385" y="785"/>
                    </a:cubicBezTo>
                    <a:cubicBezTo>
                      <a:pt x="1397" y="781"/>
                      <a:pt x="1412" y="787"/>
                      <a:pt x="1413" y="778"/>
                    </a:cubicBezTo>
                    <a:cubicBezTo>
                      <a:pt x="1408" y="778"/>
                      <a:pt x="1399" y="782"/>
                      <a:pt x="1398" y="779"/>
                    </a:cubicBezTo>
                    <a:cubicBezTo>
                      <a:pt x="1413" y="774"/>
                      <a:pt x="1425" y="775"/>
                      <a:pt x="1435" y="777"/>
                    </a:cubicBezTo>
                    <a:cubicBezTo>
                      <a:pt x="1432" y="777"/>
                      <a:pt x="1419" y="779"/>
                      <a:pt x="1427" y="779"/>
                    </a:cubicBezTo>
                    <a:cubicBezTo>
                      <a:pt x="1437" y="779"/>
                      <a:pt x="1440" y="776"/>
                      <a:pt x="1446" y="774"/>
                    </a:cubicBezTo>
                    <a:cubicBezTo>
                      <a:pt x="1469" y="782"/>
                      <a:pt x="1485" y="776"/>
                      <a:pt x="1509" y="777"/>
                    </a:cubicBezTo>
                    <a:cubicBezTo>
                      <a:pt x="1511" y="771"/>
                      <a:pt x="1524" y="771"/>
                      <a:pt x="1534" y="769"/>
                    </a:cubicBezTo>
                    <a:cubicBezTo>
                      <a:pt x="1534" y="771"/>
                      <a:pt x="1536" y="772"/>
                      <a:pt x="1537" y="773"/>
                    </a:cubicBezTo>
                    <a:cubicBezTo>
                      <a:pt x="1538" y="777"/>
                      <a:pt x="1529" y="775"/>
                      <a:pt x="1531" y="780"/>
                    </a:cubicBezTo>
                    <a:cubicBezTo>
                      <a:pt x="1540" y="779"/>
                      <a:pt x="1560" y="775"/>
                      <a:pt x="1573" y="779"/>
                    </a:cubicBezTo>
                    <a:cubicBezTo>
                      <a:pt x="1579" y="776"/>
                      <a:pt x="1605" y="769"/>
                      <a:pt x="1609" y="778"/>
                    </a:cubicBezTo>
                    <a:cubicBezTo>
                      <a:pt x="1594" y="781"/>
                      <a:pt x="1581" y="784"/>
                      <a:pt x="1572" y="782"/>
                    </a:cubicBezTo>
                    <a:cubicBezTo>
                      <a:pt x="1570" y="788"/>
                      <a:pt x="1526" y="785"/>
                      <a:pt x="1531" y="793"/>
                    </a:cubicBezTo>
                    <a:cubicBezTo>
                      <a:pt x="1529" y="791"/>
                      <a:pt x="1527" y="789"/>
                      <a:pt x="1521" y="790"/>
                    </a:cubicBezTo>
                    <a:cubicBezTo>
                      <a:pt x="1519" y="792"/>
                      <a:pt x="1512" y="795"/>
                      <a:pt x="1507" y="800"/>
                    </a:cubicBezTo>
                    <a:cubicBezTo>
                      <a:pt x="1507" y="790"/>
                      <a:pt x="1495" y="806"/>
                      <a:pt x="1491" y="797"/>
                    </a:cubicBezTo>
                    <a:cubicBezTo>
                      <a:pt x="1484" y="797"/>
                      <a:pt x="1487" y="802"/>
                      <a:pt x="1483" y="803"/>
                    </a:cubicBezTo>
                    <a:cubicBezTo>
                      <a:pt x="1477" y="802"/>
                      <a:pt x="1474" y="799"/>
                      <a:pt x="1467" y="799"/>
                    </a:cubicBezTo>
                    <a:cubicBezTo>
                      <a:pt x="1419" y="816"/>
                      <a:pt x="1361" y="810"/>
                      <a:pt x="1312" y="820"/>
                    </a:cubicBezTo>
                    <a:cubicBezTo>
                      <a:pt x="1323" y="820"/>
                      <a:pt x="1337" y="818"/>
                      <a:pt x="1344" y="822"/>
                    </a:cubicBezTo>
                    <a:cubicBezTo>
                      <a:pt x="1340" y="822"/>
                      <a:pt x="1332" y="819"/>
                      <a:pt x="1330" y="823"/>
                    </a:cubicBezTo>
                    <a:cubicBezTo>
                      <a:pt x="1334" y="824"/>
                      <a:pt x="1341" y="822"/>
                      <a:pt x="1344" y="824"/>
                    </a:cubicBezTo>
                    <a:cubicBezTo>
                      <a:pt x="1332" y="828"/>
                      <a:pt x="1324" y="822"/>
                      <a:pt x="1319" y="825"/>
                    </a:cubicBezTo>
                    <a:cubicBezTo>
                      <a:pt x="1332" y="824"/>
                      <a:pt x="1320" y="830"/>
                      <a:pt x="1320" y="830"/>
                    </a:cubicBezTo>
                    <a:cubicBezTo>
                      <a:pt x="1325" y="832"/>
                      <a:pt x="1331" y="828"/>
                      <a:pt x="1338" y="832"/>
                    </a:cubicBezTo>
                    <a:cubicBezTo>
                      <a:pt x="1338" y="830"/>
                      <a:pt x="1335" y="830"/>
                      <a:pt x="1335" y="827"/>
                    </a:cubicBezTo>
                    <a:cubicBezTo>
                      <a:pt x="1340" y="827"/>
                      <a:pt x="1340" y="830"/>
                      <a:pt x="1345" y="830"/>
                    </a:cubicBezTo>
                    <a:cubicBezTo>
                      <a:pt x="1373" y="812"/>
                      <a:pt x="1422" y="819"/>
                      <a:pt x="1457" y="807"/>
                    </a:cubicBezTo>
                    <a:cubicBezTo>
                      <a:pt x="1460" y="815"/>
                      <a:pt x="1467" y="810"/>
                      <a:pt x="1466" y="806"/>
                    </a:cubicBezTo>
                    <a:cubicBezTo>
                      <a:pt x="1476" y="807"/>
                      <a:pt x="1478" y="810"/>
                      <a:pt x="1482" y="813"/>
                    </a:cubicBezTo>
                    <a:cubicBezTo>
                      <a:pt x="1490" y="802"/>
                      <a:pt x="1518" y="810"/>
                      <a:pt x="1530" y="802"/>
                    </a:cubicBezTo>
                    <a:cubicBezTo>
                      <a:pt x="1544" y="809"/>
                      <a:pt x="1574" y="795"/>
                      <a:pt x="1589" y="795"/>
                    </a:cubicBezTo>
                    <a:cubicBezTo>
                      <a:pt x="1587" y="795"/>
                      <a:pt x="1586" y="794"/>
                      <a:pt x="1586" y="792"/>
                    </a:cubicBezTo>
                    <a:cubicBezTo>
                      <a:pt x="1594" y="791"/>
                      <a:pt x="1598" y="789"/>
                      <a:pt x="1604" y="792"/>
                    </a:cubicBezTo>
                    <a:cubicBezTo>
                      <a:pt x="1599" y="796"/>
                      <a:pt x="1600" y="790"/>
                      <a:pt x="1593" y="792"/>
                    </a:cubicBezTo>
                    <a:cubicBezTo>
                      <a:pt x="1610" y="800"/>
                      <a:pt x="1634" y="789"/>
                      <a:pt x="1657" y="790"/>
                    </a:cubicBezTo>
                    <a:cubicBezTo>
                      <a:pt x="1660" y="788"/>
                      <a:pt x="1665" y="786"/>
                      <a:pt x="1670" y="784"/>
                    </a:cubicBezTo>
                    <a:cubicBezTo>
                      <a:pt x="1674" y="788"/>
                      <a:pt x="1686" y="785"/>
                      <a:pt x="1696" y="784"/>
                    </a:cubicBezTo>
                    <a:cubicBezTo>
                      <a:pt x="1698" y="780"/>
                      <a:pt x="1701" y="777"/>
                      <a:pt x="1711" y="777"/>
                    </a:cubicBezTo>
                    <a:cubicBezTo>
                      <a:pt x="1699" y="768"/>
                      <a:pt x="1678" y="773"/>
                      <a:pt x="1664" y="776"/>
                    </a:cubicBezTo>
                    <a:cubicBezTo>
                      <a:pt x="1671" y="770"/>
                      <a:pt x="1659" y="770"/>
                      <a:pt x="1667" y="766"/>
                    </a:cubicBezTo>
                    <a:cubicBezTo>
                      <a:pt x="1675" y="773"/>
                      <a:pt x="1709" y="763"/>
                      <a:pt x="1719" y="764"/>
                    </a:cubicBezTo>
                    <a:cubicBezTo>
                      <a:pt x="1714" y="764"/>
                      <a:pt x="1709" y="765"/>
                      <a:pt x="1709" y="761"/>
                    </a:cubicBezTo>
                    <a:cubicBezTo>
                      <a:pt x="1716" y="760"/>
                      <a:pt x="1728" y="755"/>
                      <a:pt x="1733" y="759"/>
                    </a:cubicBezTo>
                    <a:cubicBezTo>
                      <a:pt x="1722" y="759"/>
                      <a:pt x="1725" y="765"/>
                      <a:pt x="1718" y="760"/>
                    </a:cubicBezTo>
                    <a:cubicBezTo>
                      <a:pt x="1723" y="764"/>
                      <a:pt x="1728" y="767"/>
                      <a:pt x="1737" y="768"/>
                    </a:cubicBezTo>
                    <a:cubicBezTo>
                      <a:pt x="1738" y="764"/>
                      <a:pt x="1729" y="767"/>
                      <a:pt x="1732" y="762"/>
                    </a:cubicBezTo>
                    <a:cubicBezTo>
                      <a:pt x="1734" y="761"/>
                      <a:pt x="1734" y="760"/>
                      <a:pt x="1736" y="760"/>
                    </a:cubicBezTo>
                    <a:cubicBezTo>
                      <a:pt x="1739" y="763"/>
                      <a:pt x="1760" y="759"/>
                      <a:pt x="1754" y="765"/>
                    </a:cubicBezTo>
                    <a:cubicBezTo>
                      <a:pt x="1770" y="761"/>
                      <a:pt x="1794" y="760"/>
                      <a:pt x="1801" y="767"/>
                    </a:cubicBezTo>
                    <a:cubicBezTo>
                      <a:pt x="1828" y="761"/>
                      <a:pt x="1848" y="755"/>
                      <a:pt x="1876" y="755"/>
                    </a:cubicBezTo>
                    <a:cubicBezTo>
                      <a:pt x="1876" y="757"/>
                      <a:pt x="1875" y="761"/>
                      <a:pt x="1878" y="761"/>
                    </a:cubicBezTo>
                    <a:cubicBezTo>
                      <a:pt x="1880" y="757"/>
                      <a:pt x="1886" y="756"/>
                      <a:pt x="1889" y="754"/>
                    </a:cubicBezTo>
                    <a:cubicBezTo>
                      <a:pt x="1890" y="759"/>
                      <a:pt x="1895" y="753"/>
                      <a:pt x="1896" y="756"/>
                    </a:cubicBezTo>
                    <a:cubicBezTo>
                      <a:pt x="1893" y="757"/>
                      <a:pt x="1894" y="759"/>
                      <a:pt x="1892" y="761"/>
                    </a:cubicBezTo>
                    <a:cubicBezTo>
                      <a:pt x="1897" y="760"/>
                      <a:pt x="1900" y="760"/>
                      <a:pt x="1903" y="761"/>
                    </a:cubicBezTo>
                    <a:cubicBezTo>
                      <a:pt x="1904" y="757"/>
                      <a:pt x="1895" y="760"/>
                      <a:pt x="1898" y="754"/>
                    </a:cubicBezTo>
                    <a:cubicBezTo>
                      <a:pt x="1903" y="754"/>
                      <a:pt x="1904" y="751"/>
                      <a:pt x="1908" y="750"/>
                    </a:cubicBezTo>
                    <a:cubicBezTo>
                      <a:pt x="1918" y="755"/>
                      <a:pt x="1930" y="744"/>
                      <a:pt x="1946" y="748"/>
                    </a:cubicBezTo>
                    <a:cubicBezTo>
                      <a:pt x="1946" y="750"/>
                      <a:pt x="1943" y="751"/>
                      <a:pt x="1945" y="754"/>
                    </a:cubicBezTo>
                    <a:cubicBezTo>
                      <a:pt x="1953" y="753"/>
                      <a:pt x="1952" y="747"/>
                      <a:pt x="1959" y="746"/>
                    </a:cubicBezTo>
                    <a:cubicBezTo>
                      <a:pt x="1959" y="748"/>
                      <a:pt x="1956" y="748"/>
                      <a:pt x="1955" y="750"/>
                    </a:cubicBezTo>
                    <a:cubicBezTo>
                      <a:pt x="1965" y="739"/>
                      <a:pt x="1992" y="748"/>
                      <a:pt x="2000" y="747"/>
                    </a:cubicBezTo>
                    <a:cubicBezTo>
                      <a:pt x="1997" y="747"/>
                      <a:pt x="1994" y="746"/>
                      <a:pt x="1997" y="745"/>
                    </a:cubicBezTo>
                    <a:cubicBezTo>
                      <a:pt x="2033" y="744"/>
                      <a:pt x="2063" y="738"/>
                      <a:pt x="2096" y="735"/>
                    </a:cubicBezTo>
                    <a:cubicBezTo>
                      <a:pt x="2097" y="737"/>
                      <a:pt x="2093" y="738"/>
                      <a:pt x="2097" y="738"/>
                    </a:cubicBezTo>
                    <a:cubicBezTo>
                      <a:pt x="2111" y="735"/>
                      <a:pt x="2187" y="713"/>
                      <a:pt x="2174" y="731"/>
                    </a:cubicBezTo>
                    <a:cubicBezTo>
                      <a:pt x="2176" y="731"/>
                      <a:pt x="2178" y="731"/>
                      <a:pt x="2179" y="732"/>
                    </a:cubicBezTo>
                    <a:cubicBezTo>
                      <a:pt x="2176" y="733"/>
                      <a:pt x="2172" y="732"/>
                      <a:pt x="2172" y="734"/>
                    </a:cubicBezTo>
                    <a:cubicBezTo>
                      <a:pt x="2179" y="736"/>
                      <a:pt x="2191" y="730"/>
                      <a:pt x="2201" y="729"/>
                    </a:cubicBezTo>
                    <a:cubicBezTo>
                      <a:pt x="2203" y="730"/>
                      <a:pt x="2205" y="733"/>
                      <a:pt x="2208" y="734"/>
                    </a:cubicBezTo>
                    <a:cubicBezTo>
                      <a:pt x="2223" y="722"/>
                      <a:pt x="2236" y="737"/>
                      <a:pt x="2252" y="731"/>
                    </a:cubicBezTo>
                    <a:cubicBezTo>
                      <a:pt x="2253" y="735"/>
                      <a:pt x="2244" y="733"/>
                      <a:pt x="2246" y="738"/>
                    </a:cubicBezTo>
                    <a:cubicBezTo>
                      <a:pt x="2268" y="724"/>
                      <a:pt x="2307" y="730"/>
                      <a:pt x="2338" y="724"/>
                    </a:cubicBezTo>
                    <a:cubicBezTo>
                      <a:pt x="2339" y="727"/>
                      <a:pt x="2326" y="723"/>
                      <a:pt x="2330" y="729"/>
                    </a:cubicBezTo>
                    <a:cubicBezTo>
                      <a:pt x="2353" y="723"/>
                      <a:pt x="2396" y="724"/>
                      <a:pt x="2425" y="718"/>
                    </a:cubicBezTo>
                    <a:cubicBezTo>
                      <a:pt x="2418" y="723"/>
                      <a:pt x="2433" y="719"/>
                      <a:pt x="2434" y="723"/>
                    </a:cubicBezTo>
                    <a:cubicBezTo>
                      <a:pt x="2416" y="734"/>
                      <a:pt x="2394" y="727"/>
                      <a:pt x="2369" y="737"/>
                    </a:cubicBezTo>
                    <a:cubicBezTo>
                      <a:pt x="2370" y="739"/>
                      <a:pt x="2367" y="745"/>
                      <a:pt x="2372" y="744"/>
                    </a:cubicBezTo>
                    <a:cubicBezTo>
                      <a:pt x="2377" y="730"/>
                      <a:pt x="2406" y="736"/>
                      <a:pt x="2424" y="729"/>
                    </a:cubicBezTo>
                    <a:cubicBezTo>
                      <a:pt x="2425" y="732"/>
                      <a:pt x="2431" y="730"/>
                      <a:pt x="2429" y="735"/>
                    </a:cubicBezTo>
                    <a:cubicBezTo>
                      <a:pt x="2437" y="730"/>
                      <a:pt x="2449" y="727"/>
                      <a:pt x="2463" y="726"/>
                    </a:cubicBezTo>
                    <a:cubicBezTo>
                      <a:pt x="2477" y="725"/>
                      <a:pt x="2492" y="726"/>
                      <a:pt x="2505" y="727"/>
                    </a:cubicBezTo>
                    <a:cubicBezTo>
                      <a:pt x="2511" y="720"/>
                      <a:pt x="2527" y="726"/>
                      <a:pt x="2538" y="722"/>
                    </a:cubicBezTo>
                    <a:cubicBezTo>
                      <a:pt x="2534" y="724"/>
                      <a:pt x="2535" y="730"/>
                      <a:pt x="2528" y="731"/>
                    </a:cubicBezTo>
                    <a:cubicBezTo>
                      <a:pt x="2525" y="727"/>
                      <a:pt x="2534" y="724"/>
                      <a:pt x="2525" y="725"/>
                    </a:cubicBezTo>
                    <a:cubicBezTo>
                      <a:pt x="2523" y="736"/>
                      <a:pt x="2494" y="731"/>
                      <a:pt x="2489" y="736"/>
                    </a:cubicBezTo>
                    <a:cubicBezTo>
                      <a:pt x="2494" y="735"/>
                      <a:pt x="2486" y="738"/>
                      <a:pt x="2489" y="741"/>
                    </a:cubicBezTo>
                    <a:cubicBezTo>
                      <a:pt x="2498" y="737"/>
                      <a:pt x="2507" y="740"/>
                      <a:pt x="2515" y="735"/>
                    </a:cubicBezTo>
                    <a:cubicBezTo>
                      <a:pt x="2520" y="739"/>
                      <a:pt x="2539" y="742"/>
                      <a:pt x="2528" y="734"/>
                    </a:cubicBezTo>
                    <a:cubicBezTo>
                      <a:pt x="2537" y="742"/>
                      <a:pt x="2554" y="734"/>
                      <a:pt x="2562" y="740"/>
                    </a:cubicBezTo>
                    <a:cubicBezTo>
                      <a:pt x="2538" y="741"/>
                      <a:pt x="2530" y="748"/>
                      <a:pt x="2512" y="750"/>
                    </a:cubicBezTo>
                    <a:cubicBezTo>
                      <a:pt x="2523" y="754"/>
                      <a:pt x="2528" y="751"/>
                      <a:pt x="2539" y="750"/>
                    </a:cubicBezTo>
                    <a:cubicBezTo>
                      <a:pt x="2539" y="752"/>
                      <a:pt x="2538" y="754"/>
                      <a:pt x="2537" y="755"/>
                    </a:cubicBezTo>
                    <a:cubicBezTo>
                      <a:pt x="2569" y="753"/>
                      <a:pt x="2590" y="750"/>
                      <a:pt x="2614" y="757"/>
                    </a:cubicBezTo>
                    <a:cubicBezTo>
                      <a:pt x="2615" y="756"/>
                      <a:pt x="2614" y="753"/>
                      <a:pt x="2616" y="753"/>
                    </a:cubicBezTo>
                    <a:cubicBezTo>
                      <a:pt x="2631" y="758"/>
                      <a:pt x="2657" y="753"/>
                      <a:pt x="2671" y="752"/>
                    </a:cubicBezTo>
                    <a:cubicBezTo>
                      <a:pt x="2668" y="752"/>
                      <a:pt x="2666" y="752"/>
                      <a:pt x="2667" y="749"/>
                    </a:cubicBezTo>
                    <a:cubicBezTo>
                      <a:pt x="2676" y="749"/>
                      <a:pt x="2687" y="747"/>
                      <a:pt x="2689" y="752"/>
                    </a:cubicBezTo>
                    <a:cubicBezTo>
                      <a:pt x="2694" y="751"/>
                      <a:pt x="2690" y="746"/>
                      <a:pt x="2697" y="746"/>
                    </a:cubicBezTo>
                    <a:cubicBezTo>
                      <a:pt x="2704" y="748"/>
                      <a:pt x="2707" y="754"/>
                      <a:pt x="2715" y="756"/>
                    </a:cubicBezTo>
                    <a:cubicBezTo>
                      <a:pt x="2708" y="751"/>
                      <a:pt x="2744" y="745"/>
                      <a:pt x="2735" y="756"/>
                    </a:cubicBezTo>
                    <a:cubicBezTo>
                      <a:pt x="2749" y="756"/>
                      <a:pt x="2756" y="751"/>
                      <a:pt x="2766" y="758"/>
                    </a:cubicBezTo>
                    <a:cubicBezTo>
                      <a:pt x="2770" y="755"/>
                      <a:pt x="2773" y="752"/>
                      <a:pt x="2779" y="750"/>
                    </a:cubicBezTo>
                    <a:cubicBezTo>
                      <a:pt x="2776" y="737"/>
                      <a:pt x="2781" y="735"/>
                      <a:pt x="2779" y="724"/>
                    </a:cubicBezTo>
                    <a:cubicBezTo>
                      <a:pt x="2767" y="728"/>
                      <a:pt x="2759" y="730"/>
                      <a:pt x="2754" y="721"/>
                    </a:cubicBezTo>
                    <a:cubicBezTo>
                      <a:pt x="2752" y="725"/>
                      <a:pt x="2735" y="727"/>
                      <a:pt x="2730" y="723"/>
                    </a:cubicBezTo>
                    <a:cubicBezTo>
                      <a:pt x="2716" y="733"/>
                      <a:pt x="2695" y="722"/>
                      <a:pt x="2671" y="726"/>
                    </a:cubicBezTo>
                    <a:cubicBezTo>
                      <a:pt x="2672" y="719"/>
                      <a:pt x="2664" y="725"/>
                      <a:pt x="2660" y="720"/>
                    </a:cubicBezTo>
                    <a:cubicBezTo>
                      <a:pt x="2667" y="718"/>
                      <a:pt x="2674" y="717"/>
                      <a:pt x="2681" y="715"/>
                    </a:cubicBezTo>
                    <a:cubicBezTo>
                      <a:pt x="2678" y="720"/>
                      <a:pt x="2682" y="721"/>
                      <a:pt x="2686" y="723"/>
                    </a:cubicBezTo>
                    <a:cubicBezTo>
                      <a:pt x="2689" y="719"/>
                      <a:pt x="2700" y="719"/>
                      <a:pt x="2704" y="722"/>
                    </a:cubicBezTo>
                    <a:cubicBezTo>
                      <a:pt x="2706" y="716"/>
                      <a:pt x="2694" y="720"/>
                      <a:pt x="2692" y="717"/>
                    </a:cubicBezTo>
                    <a:cubicBezTo>
                      <a:pt x="2701" y="715"/>
                      <a:pt x="2711" y="713"/>
                      <a:pt x="2718" y="710"/>
                    </a:cubicBezTo>
                    <a:cubicBezTo>
                      <a:pt x="2723" y="717"/>
                      <a:pt x="2739" y="716"/>
                      <a:pt x="2749" y="712"/>
                    </a:cubicBezTo>
                    <a:cubicBezTo>
                      <a:pt x="2754" y="715"/>
                      <a:pt x="2754" y="715"/>
                      <a:pt x="2750" y="719"/>
                    </a:cubicBezTo>
                    <a:cubicBezTo>
                      <a:pt x="2770" y="711"/>
                      <a:pt x="2794" y="712"/>
                      <a:pt x="2809" y="717"/>
                    </a:cubicBezTo>
                    <a:cubicBezTo>
                      <a:pt x="2814" y="706"/>
                      <a:pt x="2832" y="719"/>
                      <a:pt x="2839" y="715"/>
                    </a:cubicBezTo>
                    <a:cubicBezTo>
                      <a:pt x="2836" y="714"/>
                      <a:pt x="2834" y="713"/>
                      <a:pt x="2832" y="711"/>
                    </a:cubicBezTo>
                    <a:cubicBezTo>
                      <a:pt x="2839" y="712"/>
                      <a:pt x="2839" y="708"/>
                      <a:pt x="2845" y="709"/>
                    </a:cubicBezTo>
                    <a:cubicBezTo>
                      <a:pt x="2845" y="714"/>
                      <a:pt x="2854" y="713"/>
                      <a:pt x="2859" y="715"/>
                    </a:cubicBezTo>
                    <a:cubicBezTo>
                      <a:pt x="2861" y="712"/>
                      <a:pt x="2852" y="711"/>
                      <a:pt x="2859" y="709"/>
                    </a:cubicBezTo>
                    <a:cubicBezTo>
                      <a:pt x="2877" y="710"/>
                      <a:pt x="2884" y="710"/>
                      <a:pt x="2898" y="705"/>
                    </a:cubicBezTo>
                    <a:cubicBezTo>
                      <a:pt x="2900" y="710"/>
                      <a:pt x="2898" y="714"/>
                      <a:pt x="2911" y="713"/>
                    </a:cubicBezTo>
                    <a:cubicBezTo>
                      <a:pt x="2911" y="711"/>
                      <a:pt x="2912" y="709"/>
                      <a:pt x="2913" y="708"/>
                    </a:cubicBezTo>
                    <a:cubicBezTo>
                      <a:pt x="2908" y="706"/>
                      <a:pt x="2904" y="712"/>
                      <a:pt x="2902" y="708"/>
                    </a:cubicBezTo>
                    <a:cubicBezTo>
                      <a:pt x="2915" y="705"/>
                      <a:pt x="2925" y="714"/>
                      <a:pt x="2935" y="704"/>
                    </a:cubicBezTo>
                    <a:cubicBezTo>
                      <a:pt x="2938" y="705"/>
                      <a:pt x="2943" y="704"/>
                      <a:pt x="2942" y="709"/>
                    </a:cubicBezTo>
                    <a:cubicBezTo>
                      <a:pt x="2937" y="709"/>
                      <a:pt x="2940" y="704"/>
                      <a:pt x="2933" y="705"/>
                    </a:cubicBezTo>
                    <a:cubicBezTo>
                      <a:pt x="2936" y="712"/>
                      <a:pt x="2925" y="712"/>
                      <a:pt x="2918" y="713"/>
                    </a:cubicBezTo>
                    <a:cubicBezTo>
                      <a:pt x="2932" y="713"/>
                      <a:pt x="2941" y="728"/>
                      <a:pt x="2947" y="717"/>
                    </a:cubicBezTo>
                    <a:cubicBezTo>
                      <a:pt x="2968" y="720"/>
                      <a:pt x="2983" y="725"/>
                      <a:pt x="3006" y="729"/>
                    </a:cubicBezTo>
                    <a:cubicBezTo>
                      <a:pt x="3006" y="731"/>
                      <a:pt x="3002" y="732"/>
                      <a:pt x="3002" y="734"/>
                    </a:cubicBezTo>
                    <a:cubicBezTo>
                      <a:pt x="3013" y="736"/>
                      <a:pt x="3020" y="725"/>
                      <a:pt x="3021" y="734"/>
                    </a:cubicBezTo>
                    <a:cubicBezTo>
                      <a:pt x="3011" y="735"/>
                      <a:pt x="2998" y="734"/>
                      <a:pt x="2993" y="738"/>
                    </a:cubicBezTo>
                    <a:cubicBezTo>
                      <a:pt x="2997" y="738"/>
                      <a:pt x="3001" y="739"/>
                      <a:pt x="3002" y="741"/>
                    </a:cubicBezTo>
                    <a:cubicBezTo>
                      <a:pt x="2993" y="738"/>
                      <a:pt x="3001" y="746"/>
                      <a:pt x="2983" y="745"/>
                    </a:cubicBezTo>
                    <a:cubicBezTo>
                      <a:pt x="2985" y="750"/>
                      <a:pt x="2977" y="749"/>
                      <a:pt x="2977" y="753"/>
                    </a:cubicBezTo>
                    <a:cubicBezTo>
                      <a:pt x="2982" y="755"/>
                      <a:pt x="2992" y="755"/>
                      <a:pt x="2995" y="758"/>
                    </a:cubicBezTo>
                    <a:cubicBezTo>
                      <a:pt x="2978" y="763"/>
                      <a:pt x="2968" y="763"/>
                      <a:pt x="2958" y="757"/>
                    </a:cubicBezTo>
                    <a:cubicBezTo>
                      <a:pt x="2961" y="756"/>
                      <a:pt x="2969" y="758"/>
                      <a:pt x="2968" y="755"/>
                    </a:cubicBezTo>
                    <a:cubicBezTo>
                      <a:pt x="2957" y="757"/>
                      <a:pt x="2976" y="750"/>
                      <a:pt x="2964" y="751"/>
                    </a:cubicBezTo>
                    <a:cubicBezTo>
                      <a:pt x="2958" y="757"/>
                      <a:pt x="2950" y="758"/>
                      <a:pt x="2943" y="761"/>
                    </a:cubicBezTo>
                    <a:cubicBezTo>
                      <a:pt x="2947" y="755"/>
                      <a:pt x="2933" y="765"/>
                      <a:pt x="2930" y="757"/>
                    </a:cubicBezTo>
                    <a:cubicBezTo>
                      <a:pt x="2926" y="759"/>
                      <a:pt x="2926" y="762"/>
                      <a:pt x="2921" y="763"/>
                    </a:cubicBezTo>
                    <a:cubicBezTo>
                      <a:pt x="2904" y="755"/>
                      <a:pt x="2871" y="758"/>
                      <a:pt x="2853" y="757"/>
                    </a:cubicBezTo>
                    <a:cubicBezTo>
                      <a:pt x="2857" y="759"/>
                      <a:pt x="2863" y="758"/>
                      <a:pt x="2862" y="762"/>
                    </a:cubicBezTo>
                    <a:cubicBezTo>
                      <a:pt x="2860" y="763"/>
                      <a:pt x="2860" y="764"/>
                      <a:pt x="2858" y="764"/>
                    </a:cubicBezTo>
                    <a:cubicBezTo>
                      <a:pt x="2851" y="758"/>
                      <a:pt x="2837" y="766"/>
                      <a:pt x="2834" y="758"/>
                    </a:cubicBezTo>
                    <a:cubicBezTo>
                      <a:pt x="2823" y="759"/>
                      <a:pt x="2823" y="761"/>
                      <a:pt x="2816" y="758"/>
                    </a:cubicBezTo>
                    <a:cubicBezTo>
                      <a:pt x="2815" y="761"/>
                      <a:pt x="2818" y="765"/>
                      <a:pt x="2806" y="764"/>
                    </a:cubicBezTo>
                    <a:cubicBezTo>
                      <a:pt x="2806" y="761"/>
                      <a:pt x="2812" y="761"/>
                      <a:pt x="2812" y="758"/>
                    </a:cubicBezTo>
                    <a:cubicBezTo>
                      <a:pt x="2795" y="759"/>
                      <a:pt x="2764" y="766"/>
                      <a:pt x="2753" y="759"/>
                    </a:cubicBezTo>
                    <a:cubicBezTo>
                      <a:pt x="2726" y="783"/>
                      <a:pt x="2679" y="755"/>
                      <a:pt x="2658" y="773"/>
                    </a:cubicBezTo>
                    <a:cubicBezTo>
                      <a:pt x="2657" y="771"/>
                      <a:pt x="2654" y="772"/>
                      <a:pt x="2653" y="771"/>
                    </a:cubicBezTo>
                    <a:cubicBezTo>
                      <a:pt x="2659" y="771"/>
                      <a:pt x="2661" y="769"/>
                      <a:pt x="2659" y="766"/>
                    </a:cubicBezTo>
                    <a:cubicBezTo>
                      <a:pt x="2648" y="767"/>
                      <a:pt x="2648" y="766"/>
                      <a:pt x="2633" y="765"/>
                    </a:cubicBezTo>
                    <a:cubicBezTo>
                      <a:pt x="2637" y="772"/>
                      <a:pt x="2653" y="770"/>
                      <a:pt x="2660" y="776"/>
                    </a:cubicBezTo>
                    <a:cubicBezTo>
                      <a:pt x="2656" y="779"/>
                      <a:pt x="2644" y="778"/>
                      <a:pt x="2636" y="779"/>
                    </a:cubicBezTo>
                    <a:cubicBezTo>
                      <a:pt x="2639" y="783"/>
                      <a:pt x="2659" y="782"/>
                      <a:pt x="2665" y="781"/>
                    </a:cubicBezTo>
                    <a:cubicBezTo>
                      <a:pt x="2665" y="781"/>
                      <a:pt x="2666" y="777"/>
                      <a:pt x="2669" y="777"/>
                    </a:cubicBezTo>
                    <a:cubicBezTo>
                      <a:pt x="2672" y="777"/>
                      <a:pt x="2675" y="780"/>
                      <a:pt x="2678" y="780"/>
                    </a:cubicBezTo>
                    <a:cubicBezTo>
                      <a:pt x="2693" y="781"/>
                      <a:pt x="2713" y="772"/>
                      <a:pt x="2722" y="780"/>
                    </a:cubicBezTo>
                    <a:cubicBezTo>
                      <a:pt x="2714" y="780"/>
                      <a:pt x="2711" y="782"/>
                      <a:pt x="2709" y="785"/>
                    </a:cubicBezTo>
                    <a:cubicBezTo>
                      <a:pt x="2727" y="782"/>
                      <a:pt x="2742" y="782"/>
                      <a:pt x="2757" y="781"/>
                    </a:cubicBezTo>
                    <a:cubicBezTo>
                      <a:pt x="2773" y="781"/>
                      <a:pt x="2789" y="780"/>
                      <a:pt x="2809" y="779"/>
                    </a:cubicBezTo>
                    <a:cubicBezTo>
                      <a:pt x="2809" y="780"/>
                      <a:pt x="2808" y="781"/>
                      <a:pt x="2807" y="782"/>
                    </a:cubicBezTo>
                    <a:cubicBezTo>
                      <a:pt x="2821" y="778"/>
                      <a:pt x="2837" y="782"/>
                      <a:pt x="2852" y="775"/>
                    </a:cubicBezTo>
                    <a:cubicBezTo>
                      <a:pt x="2852" y="777"/>
                      <a:pt x="2849" y="777"/>
                      <a:pt x="2848" y="779"/>
                    </a:cubicBezTo>
                    <a:cubicBezTo>
                      <a:pt x="2857" y="777"/>
                      <a:pt x="2865" y="775"/>
                      <a:pt x="2872" y="772"/>
                    </a:cubicBezTo>
                    <a:cubicBezTo>
                      <a:pt x="2867" y="776"/>
                      <a:pt x="2879" y="776"/>
                      <a:pt x="2881" y="780"/>
                    </a:cubicBezTo>
                    <a:cubicBezTo>
                      <a:pt x="2880" y="777"/>
                      <a:pt x="2883" y="775"/>
                      <a:pt x="2887" y="775"/>
                    </a:cubicBezTo>
                    <a:cubicBezTo>
                      <a:pt x="2892" y="777"/>
                      <a:pt x="2885" y="779"/>
                      <a:pt x="2890" y="780"/>
                    </a:cubicBezTo>
                    <a:cubicBezTo>
                      <a:pt x="2901" y="777"/>
                      <a:pt x="2913" y="776"/>
                      <a:pt x="2922" y="772"/>
                    </a:cubicBezTo>
                    <a:cubicBezTo>
                      <a:pt x="2922" y="775"/>
                      <a:pt x="2911" y="777"/>
                      <a:pt x="2918" y="779"/>
                    </a:cubicBezTo>
                    <a:cubicBezTo>
                      <a:pt x="2931" y="771"/>
                      <a:pt x="2968" y="780"/>
                      <a:pt x="2981" y="781"/>
                    </a:cubicBezTo>
                    <a:cubicBezTo>
                      <a:pt x="2974" y="779"/>
                      <a:pt x="2987" y="776"/>
                      <a:pt x="2989" y="779"/>
                    </a:cubicBezTo>
                    <a:cubicBezTo>
                      <a:pt x="2992" y="775"/>
                      <a:pt x="2981" y="775"/>
                      <a:pt x="2987" y="773"/>
                    </a:cubicBezTo>
                    <a:cubicBezTo>
                      <a:pt x="2990" y="779"/>
                      <a:pt x="3004" y="774"/>
                      <a:pt x="3007" y="777"/>
                    </a:cubicBezTo>
                    <a:cubicBezTo>
                      <a:pt x="3010" y="781"/>
                      <a:pt x="2999" y="778"/>
                      <a:pt x="3000" y="781"/>
                    </a:cubicBezTo>
                    <a:cubicBezTo>
                      <a:pt x="3009" y="784"/>
                      <a:pt x="3020" y="786"/>
                      <a:pt x="3031" y="787"/>
                    </a:cubicBezTo>
                    <a:cubicBezTo>
                      <a:pt x="3011" y="794"/>
                      <a:pt x="2971" y="785"/>
                      <a:pt x="2943" y="797"/>
                    </a:cubicBezTo>
                    <a:cubicBezTo>
                      <a:pt x="2945" y="800"/>
                      <a:pt x="2952" y="795"/>
                      <a:pt x="2956" y="795"/>
                    </a:cubicBezTo>
                    <a:cubicBezTo>
                      <a:pt x="2958" y="804"/>
                      <a:pt x="2963" y="795"/>
                      <a:pt x="2969" y="799"/>
                    </a:cubicBezTo>
                    <a:cubicBezTo>
                      <a:pt x="2964" y="810"/>
                      <a:pt x="2946" y="799"/>
                      <a:pt x="2937" y="803"/>
                    </a:cubicBezTo>
                    <a:cubicBezTo>
                      <a:pt x="2940" y="803"/>
                      <a:pt x="2942" y="803"/>
                      <a:pt x="2941" y="806"/>
                    </a:cubicBezTo>
                    <a:cubicBezTo>
                      <a:pt x="2939" y="806"/>
                      <a:pt x="2939" y="807"/>
                      <a:pt x="2937" y="807"/>
                    </a:cubicBezTo>
                    <a:cubicBezTo>
                      <a:pt x="2930" y="807"/>
                      <a:pt x="2921" y="806"/>
                      <a:pt x="2913" y="806"/>
                    </a:cubicBezTo>
                    <a:cubicBezTo>
                      <a:pt x="2905" y="806"/>
                      <a:pt x="2899" y="807"/>
                      <a:pt x="2898" y="811"/>
                    </a:cubicBezTo>
                    <a:cubicBezTo>
                      <a:pt x="2888" y="811"/>
                      <a:pt x="2879" y="801"/>
                      <a:pt x="2870" y="805"/>
                    </a:cubicBezTo>
                    <a:cubicBezTo>
                      <a:pt x="2881" y="807"/>
                      <a:pt x="2892" y="810"/>
                      <a:pt x="2897" y="817"/>
                    </a:cubicBezTo>
                    <a:cubicBezTo>
                      <a:pt x="2897" y="819"/>
                      <a:pt x="2881" y="818"/>
                      <a:pt x="2888" y="820"/>
                    </a:cubicBezTo>
                    <a:cubicBezTo>
                      <a:pt x="2904" y="814"/>
                      <a:pt x="2910" y="815"/>
                      <a:pt x="2925" y="814"/>
                    </a:cubicBezTo>
                    <a:cubicBezTo>
                      <a:pt x="2923" y="811"/>
                      <a:pt x="2914" y="814"/>
                      <a:pt x="2916" y="810"/>
                    </a:cubicBezTo>
                    <a:cubicBezTo>
                      <a:pt x="2922" y="810"/>
                      <a:pt x="2932" y="807"/>
                      <a:pt x="2933" y="812"/>
                    </a:cubicBezTo>
                    <a:cubicBezTo>
                      <a:pt x="2927" y="814"/>
                      <a:pt x="2937" y="819"/>
                      <a:pt x="2938" y="816"/>
                    </a:cubicBezTo>
                    <a:cubicBezTo>
                      <a:pt x="2932" y="815"/>
                      <a:pt x="2939" y="811"/>
                      <a:pt x="2942" y="810"/>
                    </a:cubicBezTo>
                    <a:cubicBezTo>
                      <a:pt x="2942" y="812"/>
                      <a:pt x="2947" y="811"/>
                      <a:pt x="2950" y="811"/>
                    </a:cubicBezTo>
                    <a:cubicBezTo>
                      <a:pt x="2950" y="813"/>
                      <a:pt x="2951" y="815"/>
                      <a:pt x="2953" y="817"/>
                    </a:cubicBezTo>
                    <a:cubicBezTo>
                      <a:pt x="2960" y="816"/>
                      <a:pt x="2963" y="814"/>
                      <a:pt x="2968" y="813"/>
                    </a:cubicBezTo>
                    <a:cubicBezTo>
                      <a:pt x="2996" y="820"/>
                      <a:pt x="3034" y="802"/>
                      <a:pt x="3060" y="806"/>
                    </a:cubicBezTo>
                    <a:cubicBezTo>
                      <a:pt x="3059" y="806"/>
                      <a:pt x="3057" y="806"/>
                      <a:pt x="3058" y="807"/>
                    </a:cubicBezTo>
                    <a:cubicBezTo>
                      <a:pt x="3062" y="801"/>
                      <a:pt x="3076" y="805"/>
                      <a:pt x="3075" y="801"/>
                    </a:cubicBezTo>
                    <a:cubicBezTo>
                      <a:pt x="3077" y="802"/>
                      <a:pt x="3089" y="804"/>
                      <a:pt x="3090" y="802"/>
                    </a:cubicBezTo>
                    <a:cubicBezTo>
                      <a:pt x="3088" y="799"/>
                      <a:pt x="3080" y="802"/>
                      <a:pt x="3079" y="799"/>
                    </a:cubicBezTo>
                    <a:cubicBezTo>
                      <a:pt x="3079" y="798"/>
                      <a:pt x="3081" y="797"/>
                      <a:pt x="3083" y="796"/>
                    </a:cubicBezTo>
                    <a:cubicBezTo>
                      <a:pt x="3089" y="800"/>
                      <a:pt x="3090" y="798"/>
                      <a:pt x="3096" y="796"/>
                    </a:cubicBezTo>
                    <a:cubicBezTo>
                      <a:pt x="3098" y="797"/>
                      <a:pt x="3100" y="799"/>
                      <a:pt x="3103" y="800"/>
                    </a:cubicBezTo>
                    <a:cubicBezTo>
                      <a:pt x="3116" y="797"/>
                      <a:pt x="3122" y="798"/>
                      <a:pt x="3135" y="796"/>
                    </a:cubicBezTo>
                    <a:cubicBezTo>
                      <a:pt x="3135" y="798"/>
                      <a:pt x="3134" y="799"/>
                      <a:pt x="3133" y="800"/>
                    </a:cubicBezTo>
                    <a:cubicBezTo>
                      <a:pt x="3138" y="799"/>
                      <a:pt x="3143" y="798"/>
                      <a:pt x="3148" y="801"/>
                    </a:cubicBezTo>
                    <a:cubicBezTo>
                      <a:pt x="3141" y="803"/>
                      <a:pt x="3137" y="806"/>
                      <a:pt x="3133" y="809"/>
                    </a:cubicBezTo>
                    <a:cubicBezTo>
                      <a:pt x="3142" y="806"/>
                      <a:pt x="3157" y="807"/>
                      <a:pt x="3160" y="801"/>
                    </a:cubicBezTo>
                    <a:cubicBezTo>
                      <a:pt x="3157" y="800"/>
                      <a:pt x="3152" y="805"/>
                      <a:pt x="3150" y="801"/>
                    </a:cubicBezTo>
                    <a:cubicBezTo>
                      <a:pt x="3156" y="800"/>
                      <a:pt x="3162" y="798"/>
                      <a:pt x="3167" y="795"/>
                    </a:cubicBezTo>
                    <a:cubicBezTo>
                      <a:pt x="3166" y="797"/>
                      <a:pt x="3169" y="798"/>
                      <a:pt x="3173" y="798"/>
                    </a:cubicBezTo>
                    <a:cubicBezTo>
                      <a:pt x="3169" y="801"/>
                      <a:pt x="3176" y="805"/>
                      <a:pt x="3180" y="807"/>
                    </a:cubicBezTo>
                    <a:cubicBezTo>
                      <a:pt x="3181" y="802"/>
                      <a:pt x="3175" y="802"/>
                      <a:pt x="3175" y="797"/>
                    </a:cubicBezTo>
                    <a:cubicBezTo>
                      <a:pt x="3185" y="798"/>
                      <a:pt x="3177" y="795"/>
                      <a:pt x="3182" y="794"/>
                    </a:cubicBezTo>
                    <a:cubicBezTo>
                      <a:pt x="3192" y="793"/>
                      <a:pt x="3194" y="799"/>
                      <a:pt x="3203" y="799"/>
                    </a:cubicBezTo>
                    <a:cubicBezTo>
                      <a:pt x="3201" y="804"/>
                      <a:pt x="3192" y="805"/>
                      <a:pt x="3189" y="808"/>
                    </a:cubicBezTo>
                    <a:cubicBezTo>
                      <a:pt x="3201" y="809"/>
                      <a:pt x="3202" y="803"/>
                      <a:pt x="3212" y="802"/>
                    </a:cubicBezTo>
                    <a:cubicBezTo>
                      <a:pt x="3212" y="806"/>
                      <a:pt x="3208" y="807"/>
                      <a:pt x="3214" y="808"/>
                    </a:cubicBezTo>
                    <a:cubicBezTo>
                      <a:pt x="3227" y="799"/>
                      <a:pt x="3255" y="801"/>
                      <a:pt x="3271" y="800"/>
                    </a:cubicBezTo>
                    <a:cubicBezTo>
                      <a:pt x="3268" y="796"/>
                      <a:pt x="3265" y="802"/>
                      <a:pt x="3263" y="798"/>
                    </a:cubicBezTo>
                    <a:cubicBezTo>
                      <a:pt x="3263" y="796"/>
                      <a:pt x="3267" y="797"/>
                      <a:pt x="3269" y="795"/>
                    </a:cubicBezTo>
                    <a:cubicBezTo>
                      <a:pt x="3270" y="799"/>
                      <a:pt x="3277" y="798"/>
                      <a:pt x="3276" y="804"/>
                    </a:cubicBezTo>
                    <a:cubicBezTo>
                      <a:pt x="3287" y="799"/>
                      <a:pt x="3300" y="803"/>
                      <a:pt x="3316" y="800"/>
                    </a:cubicBezTo>
                    <a:cubicBezTo>
                      <a:pt x="3318" y="802"/>
                      <a:pt x="3321" y="811"/>
                      <a:pt x="3327" y="806"/>
                    </a:cubicBezTo>
                    <a:cubicBezTo>
                      <a:pt x="3324" y="806"/>
                      <a:pt x="3322" y="806"/>
                      <a:pt x="3322" y="803"/>
                    </a:cubicBezTo>
                    <a:cubicBezTo>
                      <a:pt x="3331" y="802"/>
                      <a:pt x="3338" y="801"/>
                      <a:pt x="3352" y="801"/>
                    </a:cubicBezTo>
                    <a:cubicBezTo>
                      <a:pt x="3354" y="811"/>
                      <a:pt x="3371" y="811"/>
                      <a:pt x="3380" y="816"/>
                    </a:cubicBezTo>
                    <a:cubicBezTo>
                      <a:pt x="3384" y="814"/>
                      <a:pt x="3377" y="812"/>
                      <a:pt x="3382" y="811"/>
                    </a:cubicBezTo>
                    <a:cubicBezTo>
                      <a:pt x="3403" y="818"/>
                      <a:pt x="3416" y="818"/>
                      <a:pt x="3445" y="822"/>
                    </a:cubicBezTo>
                    <a:cubicBezTo>
                      <a:pt x="3431" y="824"/>
                      <a:pt x="3458" y="823"/>
                      <a:pt x="3449" y="827"/>
                    </a:cubicBezTo>
                    <a:cubicBezTo>
                      <a:pt x="3458" y="824"/>
                      <a:pt x="3475" y="822"/>
                      <a:pt x="3481" y="824"/>
                    </a:cubicBezTo>
                    <a:cubicBezTo>
                      <a:pt x="3477" y="825"/>
                      <a:pt x="3477" y="818"/>
                      <a:pt x="3481" y="819"/>
                    </a:cubicBezTo>
                    <a:cubicBezTo>
                      <a:pt x="3485" y="821"/>
                      <a:pt x="3481" y="824"/>
                      <a:pt x="3489" y="822"/>
                    </a:cubicBezTo>
                    <a:cubicBezTo>
                      <a:pt x="3488" y="827"/>
                      <a:pt x="3490" y="830"/>
                      <a:pt x="3495" y="830"/>
                    </a:cubicBezTo>
                    <a:cubicBezTo>
                      <a:pt x="3498" y="830"/>
                      <a:pt x="3496" y="825"/>
                      <a:pt x="3500" y="825"/>
                    </a:cubicBezTo>
                    <a:cubicBezTo>
                      <a:pt x="3506" y="827"/>
                      <a:pt x="3508" y="826"/>
                      <a:pt x="3512" y="828"/>
                    </a:cubicBezTo>
                    <a:cubicBezTo>
                      <a:pt x="3509" y="829"/>
                      <a:pt x="3507" y="830"/>
                      <a:pt x="3506" y="832"/>
                    </a:cubicBezTo>
                    <a:cubicBezTo>
                      <a:pt x="3513" y="831"/>
                      <a:pt x="3509" y="835"/>
                      <a:pt x="3508" y="836"/>
                    </a:cubicBezTo>
                    <a:cubicBezTo>
                      <a:pt x="3514" y="838"/>
                      <a:pt x="3521" y="839"/>
                      <a:pt x="3525" y="843"/>
                    </a:cubicBezTo>
                    <a:cubicBezTo>
                      <a:pt x="3525" y="836"/>
                      <a:pt x="3519" y="832"/>
                      <a:pt x="3525" y="827"/>
                    </a:cubicBezTo>
                    <a:cubicBezTo>
                      <a:pt x="3518" y="826"/>
                      <a:pt x="3519" y="820"/>
                      <a:pt x="3516" y="816"/>
                    </a:cubicBezTo>
                    <a:cubicBezTo>
                      <a:pt x="3547" y="816"/>
                      <a:pt x="3588" y="823"/>
                      <a:pt x="3614" y="834"/>
                    </a:cubicBezTo>
                    <a:cubicBezTo>
                      <a:pt x="3610" y="839"/>
                      <a:pt x="3610" y="843"/>
                      <a:pt x="3616" y="847"/>
                    </a:cubicBezTo>
                    <a:cubicBezTo>
                      <a:pt x="3629" y="820"/>
                      <a:pt x="3668" y="854"/>
                      <a:pt x="3695" y="844"/>
                    </a:cubicBezTo>
                    <a:cubicBezTo>
                      <a:pt x="3698" y="836"/>
                      <a:pt x="3693" y="835"/>
                      <a:pt x="3693" y="826"/>
                    </a:cubicBezTo>
                    <a:cubicBezTo>
                      <a:pt x="3710" y="828"/>
                      <a:pt x="3714" y="821"/>
                      <a:pt x="3721" y="816"/>
                    </a:cubicBezTo>
                    <a:cubicBezTo>
                      <a:pt x="3733" y="814"/>
                      <a:pt x="3738" y="816"/>
                      <a:pt x="3752" y="814"/>
                    </a:cubicBezTo>
                    <a:cubicBezTo>
                      <a:pt x="3752" y="816"/>
                      <a:pt x="3753" y="818"/>
                      <a:pt x="3756" y="818"/>
                    </a:cubicBezTo>
                    <a:cubicBezTo>
                      <a:pt x="3762" y="816"/>
                      <a:pt x="3751" y="815"/>
                      <a:pt x="3754" y="810"/>
                    </a:cubicBezTo>
                    <a:cubicBezTo>
                      <a:pt x="3769" y="810"/>
                      <a:pt x="3773" y="797"/>
                      <a:pt x="3786" y="801"/>
                    </a:cubicBezTo>
                    <a:cubicBezTo>
                      <a:pt x="3782" y="793"/>
                      <a:pt x="3787" y="788"/>
                      <a:pt x="3789" y="785"/>
                    </a:cubicBezTo>
                    <a:cubicBezTo>
                      <a:pt x="3789" y="787"/>
                      <a:pt x="3794" y="787"/>
                      <a:pt x="3795" y="785"/>
                    </a:cubicBezTo>
                    <a:cubicBezTo>
                      <a:pt x="3792" y="785"/>
                      <a:pt x="3795" y="783"/>
                      <a:pt x="3799" y="784"/>
                    </a:cubicBezTo>
                    <a:cubicBezTo>
                      <a:pt x="3795" y="786"/>
                      <a:pt x="3809" y="796"/>
                      <a:pt x="3811" y="790"/>
                    </a:cubicBezTo>
                    <a:cubicBezTo>
                      <a:pt x="3804" y="786"/>
                      <a:pt x="3791" y="783"/>
                      <a:pt x="3798" y="776"/>
                    </a:cubicBezTo>
                    <a:cubicBezTo>
                      <a:pt x="3790" y="776"/>
                      <a:pt x="3787" y="774"/>
                      <a:pt x="3785" y="770"/>
                    </a:cubicBezTo>
                    <a:cubicBezTo>
                      <a:pt x="3788" y="768"/>
                      <a:pt x="3791" y="767"/>
                      <a:pt x="3794" y="765"/>
                    </a:cubicBezTo>
                    <a:cubicBezTo>
                      <a:pt x="3792" y="762"/>
                      <a:pt x="3788" y="760"/>
                      <a:pt x="3786" y="757"/>
                    </a:cubicBezTo>
                    <a:cubicBezTo>
                      <a:pt x="3796" y="754"/>
                      <a:pt x="3820" y="751"/>
                      <a:pt x="3830" y="762"/>
                    </a:cubicBezTo>
                    <a:cubicBezTo>
                      <a:pt x="3838" y="761"/>
                      <a:pt x="3848" y="749"/>
                      <a:pt x="3855" y="759"/>
                    </a:cubicBezTo>
                    <a:cubicBezTo>
                      <a:pt x="3852" y="760"/>
                      <a:pt x="3845" y="762"/>
                      <a:pt x="3842" y="766"/>
                    </a:cubicBezTo>
                    <a:cubicBezTo>
                      <a:pt x="3850" y="766"/>
                      <a:pt x="3862" y="758"/>
                      <a:pt x="3867" y="766"/>
                    </a:cubicBezTo>
                    <a:cubicBezTo>
                      <a:pt x="3849" y="774"/>
                      <a:pt x="3822" y="778"/>
                      <a:pt x="3798" y="773"/>
                    </a:cubicBezTo>
                    <a:cubicBezTo>
                      <a:pt x="3812" y="782"/>
                      <a:pt x="3841" y="777"/>
                      <a:pt x="3862" y="773"/>
                    </a:cubicBezTo>
                    <a:cubicBezTo>
                      <a:pt x="3871" y="777"/>
                      <a:pt x="3891" y="777"/>
                      <a:pt x="3902" y="773"/>
                    </a:cubicBezTo>
                    <a:cubicBezTo>
                      <a:pt x="3907" y="774"/>
                      <a:pt x="3907" y="778"/>
                      <a:pt x="3912" y="779"/>
                    </a:cubicBezTo>
                    <a:cubicBezTo>
                      <a:pt x="3928" y="781"/>
                      <a:pt x="3964" y="771"/>
                      <a:pt x="3961" y="787"/>
                    </a:cubicBezTo>
                    <a:cubicBezTo>
                      <a:pt x="3968" y="790"/>
                      <a:pt x="3963" y="782"/>
                      <a:pt x="3968" y="783"/>
                    </a:cubicBezTo>
                    <a:cubicBezTo>
                      <a:pt x="3971" y="785"/>
                      <a:pt x="3975" y="787"/>
                      <a:pt x="3973" y="791"/>
                    </a:cubicBezTo>
                    <a:cubicBezTo>
                      <a:pt x="3952" y="802"/>
                      <a:pt x="3923" y="806"/>
                      <a:pt x="3901" y="816"/>
                    </a:cubicBezTo>
                    <a:cubicBezTo>
                      <a:pt x="3907" y="820"/>
                      <a:pt x="3915" y="823"/>
                      <a:pt x="3915" y="830"/>
                    </a:cubicBezTo>
                    <a:cubicBezTo>
                      <a:pt x="3960" y="835"/>
                      <a:pt x="3979" y="802"/>
                      <a:pt x="4026" y="808"/>
                    </a:cubicBezTo>
                    <a:cubicBezTo>
                      <a:pt x="4020" y="794"/>
                      <a:pt x="4040" y="790"/>
                      <a:pt x="4031" y="777"/>
                    </a:cubicBezTo>
                    <a:cubicBezTo>
                      <a:pt x="4035" y="777"/>
                      <a:pt x="4037" y="777"/>
                      <a:pt x="4039" y="776"/>
                    </a:cubicBezTo>
                    <a:cubicBezTo>
                      <a:pt x="4038" y="764"/>
                      <a:pt x="4036" y="756"/>
                      <a:pt x="4046" y="749"/>
                    </a:cubicBezTo>
                    <a:cubicBezTo>
                      <a:pt x="4047" y="747"/>
                      <a:pt x="4041" y="748"/>
                      <a:pt x="4040" y="746"/>
                    </a:cubicBezTo>
                    <a:cubicBezTo>
                      <a:pt x="4047" y="746"/>
                      <a:pt x="4047" y="741"/>
                      <a:pt x="4050" y="738"/>
                    </a:cubicBezTo>
                    <a:cubicBezTo>
                      <a:pt x="4048" y="736"/>
                      <a:pt x="4042" y="737"/>
                      <a:pt x="4041" y="734"/>
                    </a:cubicBezTo>
                    <a:cubicBezTo>
                      <a:pt x="4036" y="702"/>
                      <a:pt x="4025" y="684"/>
                      <a:pt x="4009" y="649"/>
                    </a:cubicBezTo>
                    <a:cubicBezTo>
                      <a:pt x="3993" y="640"/>
                      <a:pt x="3987" y="626"/>
                      <a:pt x="3971" y="617"/>
                    </a:cubicBezTo>
                    <a:cubicBezTo>
                      <a:pt x="3977" y="612"/>
                      <a:pt x="3962" y="604"/>
                      <a:pt x="3968" y="598"/>
                    </a:cubicBezTo>
                    <a:cubicBezTo>
                      <a:pt x="3963" y="598"/>
                      <a:pt x="3960" y="597"/>
                      <a:pt x="3960" y="595"/>
                    </a:cubicBezTo>
                    <a:cubicBezTo>
                      <a:pt x="3965" y="595"/>
                      <a:pt x="3968" y="595"/>
                      <a:pt x="3969" y="593"/>
                    </a:cubicBezTo>
                    <a:cubicBezTo>
                      <a:pt x="3958" y="593"/>
                      <a:pt x="3965" y="586"/>
                      <a:pt x="3965" y="585"/>
                    </a:cubicBezTo>
                    <a:cubicBezTo>
                      <a:pt x="3960" y="573"/>
                      <a:pt x="3943" y="562"/>
                      <a:pt x="3940" y="549"/>
                    </a:cubicBezTo>
                    <a:cubicBezTo>
                      <a:pt x="3963" y="546"/>
                      <a:pt x="3984" y="567"/>
                      <a:pt x="4004" y="561"/>
                    </a:cubicBezTo>
                    <a:cubicBezTo>
                      <a:pt x="4011" y="566"/>
                      <a:pt x="4024" y="568"/>
                      <a:pt x="4024" y="576"/>
                    </a:cubicBezTo>
                    <a:cubicBezTo>
                      <a:pt x="4018" y="576"/>
                      <a:pt x="4012" y="576"/>
                      <a:pt x="4011" y="581"/>
                    </a:cubicBezTo>
                    <a:cubicBezTo>
                      <a:pt x="4025" y="588"/>
                      <a:pt x="4040" y="594"/>
                      <a:pt x="4061" y="597"/>
                    </a:cubicBezTo>
                    <a:cubicBezTo>
                      <a:pt x="4063" y="610"/>
                      <a:pt x="4091" y="610"/>
                      <a:pt x="4107" y="616"/>
                    </a:cubicBezTo>
                    <a:cubicBezTo>
                      <a:pt x="4107" y="619"/>
                      <a:pt x="4101" y="617"/>
                      <a:pt x="4102" y="621"/>
                    </a:cubicBezTo>
                    <a:cubicBezTo>
                      <a:pt x="4125" y="622"/>
                      <a:pt x="4153" y="629"/>
                      <a:pt x="4176" y="637"/>
                    </a:cubicBezTo>
                    <a:cubicBezTo>
                      <a:pt x="4179" y="645"/>
                      <a:pt x="4192" y="651"/>
                      <a:pt x="4205" y="656"/>
                    </a:cubicBezTo>
                    <a:cubicBezTo>
                      <a:pt x="4218" y="661"/>
                      <a:pt x="4229" y="666"/>
                      <a:pt x="4229" y="675"/>
                    </a:cubicBezTo>
                    <a:cubicBezTo>
                      <a:pt x="4238" y="678"/>
                      <a:pt x="4249" y="681"/>
                      <a:pt x="4252" y="687"/>
                    </a:cubicBezTo>
                    <a:cubicBezTo>
                      <a:pt x="4249" y="694"/>
                      <a:pt x="4241" y="697"/>
                      <a:pt x="4241" y="707"/>
                    </a:cubicBezTo>
                    <a:cubicBezTo>
                      <a:pt x="4245" y="716"/>
                      <a:pt x="4263" y="718"/>
                      <a:pt x="4270" y="725"/>
                    </a:cubicBezTo>
                    <a:cubicBezTo>
                      <a:pt x="4272" y="720"/>
                      <a:pt x="4285" y="718"/>
                      <a:pt x="4292" y="723"/>
                    </a:cubicBezTo>
                    <a:cubicBezTo>
                      <a:pt x="4290" y="726"/>
                      <a:pt x="4285" y="725"/>
                      <a:pt x="4283" y="727"/>
                    </a:cubicBezTo>
                    <a:cubicBezTo>
                      <a:pt x="4289" y="737"/>
                      <a:pt x="4286" y="744"/>
                      <a:pt x="4291" y="754"/>
                    </a:cubicBezTo>
                    <a:cubicBezTo>
                      <a:pt x="4298" y="754"/>
                      <a:pt x="4309" y="754"/>
                      <a:pt x="4309" y="761"/>
                    </a:cubicBezTo>
                    <a:cubicBezTo>
                      <a:pt x="4305" y="761"/>
                      <a:pt x="4301" y="755"/>
                      <a:pt x="4299" y="759"/>
                    </a:cubicBezTo>
                    <a:cubicBezTo>
                      <a:pt x="4305" y="760"/>
                      <a:pt x="4304" y="765"/>
                      <a:pt x="4310" y="767"/>
                    </a:cubicBezTo>
                    <a:cubicBezTo>
                      <a:pt x="4312" y="757"/>
                      <a:pt x="4319" y="768"/>
                      <a:pt x="4323" y="769"/>
                    </a:cubicBezTo>
                    <a:cubicBezTo>
                      <a:pt x="4329" y="766"/>
                      <a:pt x="4323" y="762"/>
                      <a:pt x="4329" y="758"/>
                    </a:cubicBezTo>
                    <a:cubicBezTo>
                      <a:pt x="4354" y="762"/>
                      <a:pt x="4367" y="793"/>
                      <a:pt x="4387" y="783"/>
                    </a:cubicBezTo>
                    <a:cubicBezTo>
                      <a:pt x="4385" y="780"/>
                      <a:pt x="4379" y="780"/>
                      <a:pt x="4373" y="779"/>
                    </a:cubicBezTo>
                    <a:cubicBezTo>
                      <a:pt x="4362" y="764"/>
                      <a:pt x="4346" y="751"/>
                      <a:pt x="4330" y="739"/>
                    </a:cubicBezTo>
                    <a:cubicBezTo>
                      <a:pt x="4331" y="737"/>
                      <a:pt x="4333" y="737"/>
                      <a:pt x="4333" y="734"/>
                    </a:cubicBezTo>
                    <a:cubicBezTo>
                      <a:pt x="4325" y="734"/>
                      <a:pt x="4321" y="736"/>
                      <a:pt x="4313" y="735"/>
                    </a:cubicBezTo>
                    <a:cubicBezTo>
                      <a:pt x="4311" y="732"/>
                      <a:pt x="4308" y="729"/>
                      <a:pt x="4299" y="729"/>
                    </a:cubicBezTo>
                    <a:cubicBezTo>
                      <a:pt x="4309" y="723"/>
                      <a:pt x="4294" y="721"/>
                      <a:pt x="4295" y="716"/>
                    </a:cubicBezTo>
                    <a:cubicBezTo>
                      <a:pt x="4302" y="715"/>
                      <a:pt x="4301" y="714"/>
                      <a:pt x="4301" y="708"/>
                    </a:cubicBezTo>
                    <a:cubicBezTo>
                      <a:pt x="4305" y="709"/>
                      <a:pt x="4304" y="705"/>
                      <a:pt x="4309" y="707"/>
                    </a:cubicBezTo>
                    <a:cubicBezTo>
                      <a:pt x="4318" y="710"/>
                      <a:pt x="4328" y="714"/>
                      <a:pt x="4338" y="717"/>
                    </a:cubicBezTo>
                    <a:cubicBezTo>
                      <a:pt x="4349" y="721"/>
                      <a:pt x="4360" y="724"/>
                      <a:pt x="4372" y="727"/>
                    </a:cubicBezTo>
                    <a:cubicBezTo>
                      <a:pt x="4368" y="721"/>
                      <a:pt x="4362" y="717"/>
                      <a:pt x="4354" y="713"/>
                    </a:cubicBezTo>
                    <a:cubicBezTo>
                      <a:pt x="4347" y="709"/>
                      <a:pt x="4338" y="706"/>
                      <a:pt x="4332" y="702"/>
                    </a:cubicBezTo>
                    <a:cubicBezTo>
                      <a:pt x="4337" y="689"/>
                      <a:pt x="4330" y="684"/>
                      <a:pt x="4319" y="673"/>
                    </a:cubicBezTo>
                    <a:cubicBezTo>
                      <a:pt x="4312" y="671"/>
                      <a:pt x="4317" y="678"/>
                      <a:pt x="4310" y="675"/>
                    </a:cubicBezTo>
                    <a:cubicBezTo>
                      <a:pt x="4306" y="660"/>
                      <a:pt x="4288" y="645"/>
                      <a:pt x="4296" y="629"/>
                    </a:cubicBezTo>
                    <a:cubicBezTo>
                      <a:pt x="4322" y="634"/>
                      <a:pt x="4324" y="617"/>
                      <a:pt x="4351" y="623"/>
                    </a:cubicBezTo>
                    <a:cubicBezTo>
                      <a:pt x="4352" y="617"/>
                      <a:pt x="4361" y="617"/>
                      <a:pt x="4364" y="612"/>
                    </a:cubicBezTo>
                    <a:cubicBezTo>
                      <a:pt x="4364" y="609"/>
                      <a:pt x="4360" y="608"/>
                      <a:pt x="4358" y="605"/>
                    </a:cubicBezTo>
                    <a:cubicBezTo>
                      <a:pt x="4360" y="602"/>
                      <a:pt x="4366" y="601"/>
                      <a:pt x="4370" y="600"/>
                    </a:cubicBezTo>
                    <a:cubicBezTo>
                      <a:pt x="4375" y="592"/>
                      <a:pt x="4370" y="587"/>
                      <a:pt x="4365" y="583"/>
                    </a:cubicBezTo>
                    <a:cubicBezTo>
                      <a:pt x="4359" y="579"/>
                      <a:pt x="4352" y="575"/>
                      <a:pt x="4353" y="568"/>
                    </a:cubicBezTo>
                    <a:cubicBezTo>
                      <a:pt x="4363" y="568"/>
                      <a:pt x="4375" y="570"/>
                      <a:pt x="4386" y="571"/>
                    </a:cubicBezTo>
                    <a:cubicBezTo>
                      <a:pt x="4397" y="572"/>
                      <a:pt x="4407" y="573"/>
                      <a:pt x="4415" y="571"/>
                    </a:cubicBezTo>
                    <a:cubicBezTo>
                      <a:pt x="4407" y="568"/>
                      <a:pt x="4405" y="558"/>
                      <a:pt x="4413" y="556"/>
                    </a:cubicBezTo>
                    <a:cubicBezTo>
                      <a:pt x="4402" y="549"/>
                      <a:pt x="4403" y="538"/>
                      <a:pt x="4391" y="531"/>
                    </a:cubicBezTo>
                    <a:cubicBezTo>
                      <a:pt x="4368" y="534"/>
                      <a:pt x="4366" y="550"/>
                      <a:pt x="4340" y="553"/>
                    </a:cubicBezTo>
                    <a:cubicBezTo>
                      <a:pt x="4330" y="528"/>
                      <a:pt x="4266" y="521"/>
                      <a:pt x="4247" y="513"/>
                    </a:cubicBezTo>
                    <a:cubicBezTo>
                      <a:pt x="4249" y="514"/>
                      <a:pt x="4251" y="515"/>
                      <a:pt x="4250" y="518"/>
                    </a:cubicBezTo>
                    <a:cubicBezTo>
                      <a:pt x="4240" y="517"/>
                      <a:pt x="4235" y="514"/>
                      <a:pt x="4229" y="511"/>
                    </a:cubicBezTo>
                    <a:cubicBezTo>
                      <a:pt x="4230" y="517"/>
                      <a:pt x="4218" y="512"/>
                      <a:pt x="4215" y="515"/>
                    </a:cubicBezTo>
                    <a:cubicBezTo>
                      <a:pt x="4218" y="517"/>
                      <a:pt x="4222" y="518"/>
                      <a:pt x="4221" y="522"/>
                    </a:cubicBezTo>
                    <a:cubicBezTo>
                      <a:pt x="4187" y="517"/>
                      <a:pt x="4167" y="523"/>
                      <a:pt x="4133" y="521"/>
                    </a:cubicBezTo>
                    <a:cubicBezTo>
                      <a:pt x="4132" y="522"/>
                      <a:pt x="4133" y="525"/>
                      <a:pt x="4130" y="525"/>
                    </a:cubicBezTo>
                    <a:cubicBezTo>
                      <a:pt x="4119" y="523"/>
                      <a:pt x="4108" y="522"/>
                      <a:pt x="4098" y="521"/>
                    </a:cubicBezTo>
                    <a:cubicBezTo>
                      <a:pt x="4088" y="520"/>
                      <a:pt x="4078" y="520"/>
                      <a:pt x="4069" y="520"/>
                    </a:cubicBezTo>
                    <a:cubicBezTo>
                      <a:pt x="4050" y="520"/>
                      <a:pt x="4031" y="521"/>
                      <a:pt x="4010" y="520"/>
                    </a:cubicBezTo>
                    <a:cubicBezTo>
                      <a:pt x="4009" y="522"/>
                      <a:pt x="4010" y="524"/>
                      <a:pt x="4007" y="524"/>
                    </a:cubicBezTo>
                    <a:cubicBezTo>
                      <a:pt x="3999" y="521"/>
                      <a:pt x="3987" y="520"/>
                      <a:pt x="3981" y="519"/>
                    </a:cubicBezTo>
                    <a:cubicBezTo>
                      <a:pt x="3983" y="519"/>
                      <a:pt x="3984" y="520"/>
                      <a:pt x="3983" y="522"/>
                    </a:cubicBezTo>
                    <a:cubicBezTo>
                      <a:pt x="3967" y="519"/>
                      <a:pt x="3947" y="518"/>
                      <a:pt x="3931" y="516"/>
                    </a:cubicBezTo>
                    <a:cubicBezTo>
                      <a:pt x="3915" y="513"/>
                      <a:pt x="3902" y="509"/>
                      <a:pt x="3899" y="498"/>
                    </a:cubicBezTo>
                    <a:cubicBezTo>
                      <a:pt x="3902" y="500"/>
                      <a:pt x="3905" y="500"/>
                      <a:pt x="3906" y="497"/>
                    </a:cubicBezTo>
                    <a:cubicBezTo>
                      <a:pt x="3900" y="495"/>
                      <a:pt x="3889" y="489"/>
                      <a:pt x="3896" y="484"/>
                    </a:cubicBezTo>
                    <a:cubicBezTo>
                      <a:pt x="3885" y="485"/>
                      <a:pt x="3878" y="476"/>
                      <a:pt x="3883" y="471"/>
                    </a:cubicBezTo>
                    <a:cubicBezTo>
                      <a:pt x="3883" y="469"/>
                      <a:pt x="3881" y="468"/>
                      <a:pt x="3882" y="465"/>
                    </a:cubicBezTo>
                    <a:cubicBezTo>
                      <a:pt x="3875" y="464"/>
                      <a:pt x="3877" y="464"/>
                      <a:pt x="3873" y="466"/>
                    </a:cubicBezTo>
                    <a:cubicBezTo>
                      <a:pt x="3873" y="464"/>
                      <a:pt x="3872" y="463"/>
                      <a:pt x="3871" y="462"/>
                    </a:cubicBezTo>
                    <a:cubicBezTo>
                      <a:pt x="3874" y="462"/>
                      <a:pt x="3878" y="462"/>
                      <a:pt x="3878" y="459"/>
                    </a:cubicBezTo>
                    <a:cubicBezTo>
                      <a:pt x="3863" y="459"/>
                      <a:pt x="3875" y="453"/>
                      <a:pt x="3869" y="449"/>
                    </a:cubicBezTo>
                    <a:cubicBezTo>
                      <a:pt x="3861" y="449"/>
                      <a:pt x="3863" y="457"/>
                      <a:pt x="3851" y="455"/>
                    </a:cubicBezTo>
                    <a:cubicBezTo>
                      <a:pt x="3857" y="452"/>
                      <a:pt x="3851" y="449"/>
                      <a:pt x="3852" y="444"/>
                    </a:cubicBezTo>
                    <a:cubicBezTo>
                      <a:pt x="3853" y="445"/>
                      <a:pt x="3860" y="449"/>
                      <a:pt x="3861" y="445"/>
                    </a:cubicBezTo>
                    <a:cubicBezTo>
                      <a:pt x="3855" y="445"/>
                      <a:pt x="3857" y="439"/>
                      <a:pt x="3854" y="437"/>
                    </a:cubicBezTo>
                    <a:cubicBezTo>
                      <a:pt x="3851" y="437"/>
                      <a:pt x="3848" y="437"/>
                      <a:pt x="3846" y="438"/>
                    </a:cubicBezTo>
                    <a:cubicBezTo>
                      <a:pt x="3854" y="434"/>
                      <a:pt x="3834" y="438"/>
                      <a:pt x="3839" y="431"/>
                    </a:cubicBezTo>
                    <a:cubicBezTo>
                      <a:pt x="3854" y="435"/>
                      <a:pt x="3866" y="434"/>
                      <a:pt x="3881" y="432"/>
                    </a:cubicBezTo>
                    <a:cubicBezTo>
                      <a:pt x="3887" y="442"/>
                      <a:pt x="3913" y="441"/>
                      <a:pt x="3918" y="451"/>
                    </a:cubicBezTo>
                    <a:cubicBezTo>
                      <a:pt x="3915" y="451"/>
                      <a:pt x="3913" y="452"/>
                      <a:pt x="3911" y="453"/>
                    </a:cubicBezTo>
                    <a:cubicBezTo>
                      <a:pt x="3916" y="454"/>
                      <a:pt x="3916" y="458"/>
                      <a:pt x="3920" y="461"/>
                    </a:cubicBezTo>
                    <a:cubicBezTo>
                      <a:pt x="3932" y="461"/>
                      <a:pt x="3938" y="467"/>
                      <a:pt x="3945" y="473"/>
                    </a:cubicBezTo>
                    <a:cubicBezTo>
                      <a:pt x="3951" y="480"/>
                      <a:pt x="3958" y="486"/>
                      <a:pt x="3971" y="489"/>
                    </a:cubicBezTo>
                    <a:cubicBezTo>
                      <a:pt x="3972" y="481"/>
                      <a:pt x="3983" y="482"/>
                      <a:pt x="3993" y="485"/>
                    </a:cubicBezTo>
                    <a:cubicBezTo>
                      <a:pt x="3993" y="478"/>
                      <a:pt x="4000" y="480"/>
                      <a:pt x="4009" y="482"/>
                    </a:cubicBezTo>
                    <a:cubicBezTo>
                      <a:pt x="4005" y="468"/>
                      <a:pt x="4029" y="469"/>
                      <a:pt x="4022" y="457"/>
                    </a:cubicBezTo>
                    <a:cubicBezTo>
                      <a:pt x="4025" y="460"/>
                      <a:pt x="4030" y="460"/>
                      <a:pt x="4031" y="457"/>
                    </a:cubicBezTo>
                    <a:cubicBezTo>
                      <a:pt x="4029" y="454"/>
                      <a:pt x="4020" y="456"/>
                      <a:pt x="4022" y="452"/>
                    </a:cubicBezTo>
                    <a:cubicBezTo>
                      <a:pt x="4023" y="450"/>
                      <a:pt x="4028" y="451"/>
                      <a:pt x="4031" y="451"/>
                    </a:cubicBezTo>
                    <a:cubicBezTo>
                      <a:pt x="4031" y="436"/>
                      <a:pt x="4006" y="434"/>
                      <a:pt x="3998" y="423"/>
                    </a:cubicBezTo>
                    <a:cubicBezTo>
                      <a:pt x="4034" y="419"/>
                      <a:pt x="4048" y="441"/>
                      <a:pt x="4077" y="440"/>
                    </a:cubicBezTo>
                    <a:cubicBezTo>
                      <a:pt x="4077" y="442"/>
                      <a:pt x="4077" y="444"/>
                      <a:pt x="4076" y="445"/>
                    </a:cubicBezTo>
                    <a:cubicBezTo>
                      <a:pt x="4090" y="449"/>
                      <a:pt x="4097" y="446"/>
                      <a:pt x="4103" y="441"/>
                    </a:cubicBezTo>
                    <a:cubicBezTo>
                      <a:pt x="4110" y="437"/>
                      <a:pt x="4116" y="433"/>
                      <a:pt x="4127" y="436"/>
                    </a:cubicBezTo>
                    <a:cubicBezTo>
                      <a:pt x="4139" y="428"/>
                      <a:pt x="4155" y="424"/>
                      <a:pt x="4175" y="423"/>
                    </a:cubicBezTo>
                    <a:cubicBezTo>
                      <a:pt x="4173" y="421"/>
                      <a:pt x="4190" y="421"/>
                      <a:pt x="4192" y="417"/>
                    </a:cubicBezTo>
                    <a:cubicBezTo>
                      <a:pt x="4229" y="421"/>
                      <a:pt x="4196" y="390"/>
                      <a:pt x="4203" y="382"/>
                    </a:cubicBezTo>
                    <a:cubicBezTo>
                      <a:pt x="4196" y="375"/>
                      <a:pt x="4187" y="370"/>
                      <a:pt x="4185" y="362"/>
                    </a:cubicBezTo>
                    <a:cubicBezTo>
                      <a:pt x="4193" y="363"/>
                      <a:pt x="4192" y="360"/>
                      <a:pt x="4187" y="358"/>
                    </a:cubicBezTo>
                    <a:cubicBezTo>
                      <a:pt x="4196" y="359"/>
                      <a:pt x="4196" y="359"/>
                      <a:pt x="4196" y="359"/>
                    </a:cubicBezTo>
                    <a:cubicBezTo>
                      <a:pt x="4197" y="350"/>
                      <a:pt x="4205" y="351"/>
                      <a:pt x="4196" y="344"/>
                    </a:cubicBezTo>
                    <a:cubicBezTo>
                      <a:pt x="4173" y="346"/>
                      <a:pt x="4154" y="337"/>
                      <a:pt x="4146" y="323"/>
                    </a:cubicBezTo>
                    <a:cubicBezTo>
                      <a:pt x="4149" y="324"/>
                      <a:pt x="4148" y="320"/>
                      <a:pt x="4153" y="321"/>
                    </a:cubicBezTo>
                    <a:cubicBezTo>
                      <a:pt x="4155" y="315"/>
                      <a:pt x="4142" y="317"/>
                      <a:pt x="4142" y="311"/>
                    </a:cubicBezTo>
                    <a:cubicBezTo>
                      <a:pt x="4158" y="315"/>
                      <a:pt x="4158" y="327"/>
                      <a:pt x="4172" y="331"/>
                    </a:cubicBezTo>
                    <a:cubicBezTo>
                      <a:pt x="4171" y="327"/>
                      <a:pt x="4176" y="328"/>
                      <a:pt x="4175" y="324"/>
                    </a:cubicBezTo>
                    <a:cubicBezTo>
                      <a:pt x="4171" y="323"/>
                      <a:pt x="4170" y="325"/>
                      <a:pt x="4166" y="325"/>
                    </a:cubicBezTo>
                    <a:cubicBezTo>
                      <a:pt x="4171" y="322"/>
                      <a:pt x="4162" y="320"/>
                      <a:pt x="4163" y="315"/>
                    </a:cubicBezTo>
                    <a:cubicBezTo>
                      <a:pt x="4153" y="314"/>
                      <a:pt x="4154" y="312"/>
                      <a:pt x="4145" y="309"/>
                    </a:cubicBezTo>
                    <a:cubicBezTo>
                      <a:pt x="4144" y="311"/>
                      <a:pt x="4131" y="312"/>
                      <a:pt x="4129" y="308"/>
                    </a:cubicBezTo>
                    <a:cubicBezTo>
                      <a:pt x="4143" y="311"/>
                      <a:pt x="4126" y="304"/>
                      <a:pt x="4136" y="303"/>
                    </a:cubicBezTo>
                    <a:cubicBezTo>
                      <a:pt x="4117" y="299"/>
                      <a:pt x="4112" y="294"/>
                      <a:pt x="4100" y="293"/>
                    </a:cubicBezTo>
                    <a:cubicBezTo>
                      <a:pt x="4108" y="292"/>
                      <a:pt x="4114" y="290"/>
                      <a:pt x="4115" y="283"/>
                    </a:cubicBezTo>
                    <a:cubicBezTo>
                      <a:pt x="4109" y="283"/>
                      <a:pt x="4111" y="280"/>
                      <a:pt x="4109" y="278"/>
                    </a:cubicBezTo>
                    <a:cubicBezTo>
                      <a:pt x="4080" y="272"/>
                      <a:pt x="4070" y="257"/>
                      <a:pt x="4035" y="250"/>
                    </a:cubicBezTo>
                    <a:cubicBezTo>
                      <a:pt x="4045" y="243"/>
                      <a:pt x="4065" y="250"/>
                      <a:pt x="4088" y="250"/>
                    </a:cubicBezTo>
                    <a:cubicBezTo>
                      <a:pt x="4093" y="246"/>
                      <a:pt x="4099" y="244"/>
                      <a:pt x="4099" y="236"/>
                    </a:cubicBezTo>
                    <a:cubicBezTo>
                      <a:pt x="4074" y="235"/>
                      <a:pt x="4044" y="221"/>
                      <a:pt x="4016" y="227"/>
                    </a:cubicBezTo>
                    <a:cubicBezTo>
                      <a:pt x="4009" y="222"/>
                      <a:pt x="3996" y="221"/>
                      <a:pt x="3981" y="222"/>
                    </a:cubicBezTo>
                    <a:cubicBezTo>
                      <a:pt x="3974" y="222"/>
                      <a:pt x="3967" y="223"/>
                      <a:pt x="3959" y="222"/>
                    </a:cubicBezTo>
                    <a:cubicBezTo>
                      <a:pt x="3952" y="223"/>
                      <a:pt x="3945" y="222"/>
                      <a:pt x="3938" y="221"/>
                    </a:cubicBezTo>
                    <a:cubicBezTo>
                      <a:pt x="3928" y="219"/>
                      <a:pt x="3902" y="218"/>
                      <a:pt x="3896" y="227"/>
                    </a:cubicBezTo>
                    <a:cubicBezTo>
                      <a:pt x="3880" y="225"/>
                      <a:pt x="3863" y="225"/>
                      <a:pt x="3845" y="225"/>
                    </a:cubicBezTo>
                    <a:cubicBezTo>
                      <a:pt x="3836" y="225"/>
                      <a:pt x="3827" y="225"/>
                      <a:pt x="3818" y="224"/>
                    </a:cubicBezTo>
                    <a:cubicBezTo>
                      <a:pt x="3808" y="224"/>
                      <a:pt x="3798" y="224"/>
                      <a:pt x="3788" y="224"/>
                    </a:cubicBezTo>
                    <a:cubicBezTo>
                      <a:pt x="3785" y="220"/>
                      <a:pt x="3795" y="218"/>
                      <a:pt x="3786" y="218"/>
                    </a:cubicBezTo>
                    <a:cubicBezTo>
                      <a:pt x="3774" y="225"/>
                      <a:pt x="3747" y="219"/>
                      <a:pt x="3735" y="223"/>
                    </a:cubicBezTo>
                    <a:cubicBezTo>
                      <a:pt x="3755" y="224"/>
                      <a:pt x="3773" y="226"/>
                      <a:pt x="3791" y="228"/>
                    </a:cubicBezTo>
                    <a:cubicBezTo>
                      <a:pt x="3796" y="228"/>
                      <a:pt x="3800" y="229"/>
                      <a:pt x="3805" y="229"/>
                    </a:cubicBezTo>
                    <a:cubicBezTo>
                      <a:pt x="3810" y="230"/>
                      <a:pt x="3814" y="230"/>
                      <a:pt x="3819" y="231"/>
                    </a:cubicBezTo>
                    <a:cubicBezTo>
                      <a:pt x="3828" y="232"/>
                      <a:pt x="3838" y="233"/>
                      <a:pt x="3847" y="233"/>
                    </a:cubicBezTo>
                    <a:cubicBezTo>
                      <a:pt x="3848" y="235"/>
                      <a:pt x="3851" y="236"/>
                      <a:pt x="3852" y="238"/>
                    </a:cubicBezTo>
                    <a:cubicBezTo>
                      <a:pt x="3827" y="233"/>
                      <a:pt x="3793" y="252"/>
                      <a:pt x="3799" y="242"/>
                    </a:cubicBezTo>
                    <a:cubicBezTo>
                      <a:pt x="3796" y="243"/>
                      <a:pt x="3787" y="237"/>
                      <a:pt x="3778" y="238"/>
                    </a:cubicBezTo>
                    <a:cubicBezTo>
                      <a:pt x="3772" y="250"/>
                      <a:pt x="3754" y="236"/>
                      <a:pt x="3739" y="237"/>
                    </a:cubicBezTo>
                    <a:cubicBezTo>
                      <a:pt x="3740" y="241"/>
                      <a:pt x="3730" y="238"/>
                      <a:pt x="3732" y="243"/>
                    </a:cubicBezTo>
                    <a:cubicBezTo>
                      <a:pt x="3733" y="247"/>
                      <a:pt x="3741" y="247"/>
                      <a:pt x="3741" y="252"/>
                    </a:cubicBezTo>
                    <a:cubicBezTo>
                      <a:pt x="3727" y="261"/>
                      <a:pt x="3712" y="254"/>
                      <a:pt x="3691" y="254"/>
                    </a:cubicBezTo>
                    <a:cubicBezTo>
                      <a:pt x="3690" y="252"/>
                      <a:pt x="3688" y="251"/>
                      <a:pt x="3691" y="250"/>
                    </a:cubicBezTo>
                    <a:cubicBezTo>
                      <a:pt x="3685" y="250"/>
                      <a:pt x="3669" y="253"/>
                      <a:pt x="3670" y="246"/>
                    </a:cubicBezTo>
                    <a:cubicBezTo>
                      <a:pt x="3682" y="243"/>
                      <a:pt x="3674" y="246"/>
                      <a:pt x="3682" y="248"/>
                    </a:cubicBezTo>
                    <a:cubicBezTo>
                      <a:pt x="3686" y="243"/>
                      <a:pt x="3682" y="239"/>
                      <a:pt x="3675" y="237"/>
                    </a:cubicBezTo>
                    <a:cubicBezTo>
                      <a:pt x="3682" y="235"/>
                      <a:pt x="3682" y="227"/>
                      <a:pt x="3691" y="226"/>
                    </a:cubicBezTo>
                    <a:cubicBezTo>
                      <a:pt x="3687" y="226"/>
                      <a:pt x="3684" y="225"/>
                      <a:pt x="3682" y="223"/>
                    </a:cubicBezTo>
                    <a:cubicBezTo>
                      <a:pt x="3684" y="220"/>
                      <a:pt x="3691" y="220"/>
                      <a:pt x="3692" y="216"/>
                    </a:cubicBezTo>
                    <a:cubicBezTo>
                      <a:pt x="3683" y="218"/>
                      <a:pt x="3672" y="216"/>
                      <a:pt x="3662" y="212"/>
                    </a:cubicBezTo>
                    <a:cubicBezTo>
                      <a:pt x="3662" y="220"/>
                      <a:pt x="3647" y="216"/>
                      <a:pt x="3643" y="216"/>
                    </a:cubicBezTo>
                    <a:cubicBezTo>
                      <a:pt x="3646" y="212"/>
                      <a:pt x="3653" y="211"/>
                      <a:pt x="3660" y="213"/>
                    </a:cubicBezTo>
                    <a:cubicBezTo>
                      <a:pt x="3655" y="207"/>
                      <a:pt x="3669" y="212"/>
                      <a:pt x="3667" y="207"/>
                    </a:cubicBezTo>
                    <a:cubicBezTo>
                      <a:pt x="3657" y="204"/>
                      <a:pt x="3632" y="221"/>
                      <a:pt x="3621" y="208"/>
                    </a:cubicBezTo>
                    <a:cubicBezTo>
                      <a:pt x="3641" y="211"/>
                      <a:pt x="3645" y="203"/>
                      <a:pt x="3658" y="200"/>
                    </a:cubicBezTo>
                    <a:cubicBezTo>
                      <a:pt x="3661" y="191"/>
                      <a:pt x="3656" y="187"/>
                      <a:pt x="3649" y="185"/>
                    </a:cubicBezTo>
                    <a:cubicBezTo>
                      <a:pt x="3641" y="183"/>
                      <a:pt x="3630" y="183"/>
                      <a:pt x="3623" y="179"/>
                    </a:cubicBezTo>
                    <a:cubicBezTo>
                      <a:pt x="3604" y="181"/>
                      <a:pt x="3574" y="172"/>
                      <a:pt x="3559" y="176"/>
                    </a:cubicBezTo>
                    <a:cubicBezTo>
                      <a:pt x="3566" y="178"/>
                      <a:pt x="3582" y="176"/>
                      <a:pt x="3584" y="184"/>
                    </a:cubicBezTo>
                    <a:cubicBezTo>
                      <a:pt x="3579" y="191"/>
                      <a:pt x="3571" y="180"/>
                      <a:pt x="3568" y="187"/>
                    </a:cubicBezTo>
                    <a:cubicBezTo>
                      <a:pt x="3578" y="189"/>
                      <a:pt x="3583" y="186"/>
                      <a:pt x="3586" y="191"/>
                    </a:cubicBezTo>
                    <a:cubicBezTo>
                      <a:pt x="3583" y="191"/>
                      <a:pt x="3584" y="194"/>
                      <a:pt x="3582" y="194"/>
                    </a:cubicBezTo>
                    <a:cubicBezTo>
                      <a:pt x="3573" y="192"/>
                      <a:pt x="3562" y="188"/>
                      <a:pt x="3564" y="184"/>
                    </a:cubicBezTo>
                    <a:cubicBezTo>
                      <a:pt x="3564" y="188"/>
                      <a:pt x="3557" y="180"/>
                      <a:pt x="3557" y="185"/>
                    </a:cubicBezTo>
                    <a:cubicBezTo>
                      <a:pt x="3560" y="186"/>
                      <a:pt x="3560" y="190"/>
                      <a:pt x="3561" y="192"/>
                    </a:cubicBezTo>
                    <a:cubicBezTo>
                      <a:pt x="3572" y="192"/>
                      <a:pt x="3580" y="195"/>
                      <a:pt x="3582" y="200"/>
                    </a:cubicBezTo>
                    <a:cubicBezTo>
                      <a:pt x="3565" y="207"/>
                      <a:pt x="3551" y="199"/>
                      <a:pt x="3538" y="208"/>
                    </a:cubicBezTo>
                    <a:cubicBezTo>
                      <a:pt x="3536" y="204"/>
                      <a:pt x="3522" y="201"/>
                      <a:pt x="3518" y="204"/>
                    </a:cubicBezTo>
                    <a:cubicBezTo>
                      <a:pt x="3522" y="204"/>
                      <a:pt x="3523" y="206"/>
                      <a:pt x="3522" y="209"/>
                    </a:cubicBezTo>
                    <a:cubicBezTo>
                      <a:pt x="3514" y="207"/>
                      <a:pt x="3506" y="206"/>
                      <a:pt x="3499" y="205"/>
                    </a:cubicBezTo>
                    <a:cubicBezTo>
                      <a:pt x="3492" y="204"/>
                      <a:pt x="3486" y="203"/>
                      <a:pt x="3480" y="203"/>
                    </a:cubicBezTo>
                    <a:cubicBezTo>
                      <a:pt x="3467" y="202"/>
                      <a:pt x="3455" y="202"/>
                      <a:pt x="3440" y="201"/>
                    </a:cubicBezTo>
                    <a:cubicBezTo>
                      <a:pt x="3448" y="197"/>
                      <a:pt x="3453" y="199"/>
                      <a:pt x="3463" y="197"/>
                    </a:cubicBezTo>
                    <a:cubicBezTo>
                      <a:pt x="3458" y="194"/>
                      <a:pt x="3451" y="193"/>
                      <a:pt x="3449" y="189"/>
                    </a:cubicBezTo>
                    <a:cubicBezTo>
                      <a:pt x="3456" y="186"/>
                      <a:pt x="3463" y="184"/>
                      <a:pt x="3462" y="179"/>
                    </a:cubicBezTo>
                    <a:cubicBezTo>
                      <a:pt x="3475" y="178"/>
                      <a:pt x="3483" y="173"/>
                      <a:pt x="3497" y="177"/>
                    </a:cubicBezTo>
                    <a:cubicBezTo>
                      <a:pt x="3492" y="170"/>
                      <a:pt x="3481" y="174"/>
                      <a:pt x="3474" y="175"/>
                    </a:cubicBezTo>
                    <a:cubicBezTo>
                      <a:pt x="3474" y="174"/>
                      <a:pt x="3472" y="173"/>
                      <a:pt x="3472" y="172"/>
                    </a:cubicBezTo>
                    <a:cubicBezTo>
                      <a:pt x="3483" y="164"/>
                      <a:pt x="3478" y="158"/>
                      <a:pt x="3474" y="146"/>
                    </a:cubicBezTo>
                    <a:cubicBezTo>
                      <a:pt x="3497" y="142"/>
                      <a:pt x="3519" y="145"/>
                      <a:pt x="3541" y="148"/>
                    </a:cubicBezTo>
                    <a:cubicBezTo>
                      <a:pt x="3562" y="151"/>
                      <a:pt x="3584" y="154"/>
                      <a:pt x="3608" y="150"/>
                    </a:cubicBezTo>
                    <a:cubicBezTo>
                      <a:pt x="3616" y="151"/>
                      <a:pt x="3625" y="154"/>
                      <a:pt x="3635" y="156"/>
                    </a:cubicBezTo>
                    <a:cubicBezTo>
                      <a:pt x="3644" y="158"/>
                      <a:pt x="3655" y="159"/>
                      <a:pt x="3668" y="159"/>
                    </a:cubicBezTo>
                    <a:cubicBezTo>
                      <a:pt x="3667" y="163"/>
                      <a:pt x="3672" y="162"/>
                      <a:pt x="3670" y="166"/>
                    </a:cubicBezTo>
                    <a:cubicBezTo>
                      <a:pt x="3690" y="164"/>
                      <a:pt x="3709" y="169"/>
                      <a:pt x="3723" y="175"/>
                    </a:cubicBezTo>
                    <a:cubicBezTo>
                      <a:pt x="3725" y="165"/>
                      <a:pt x="3742" y="179"/>
                      <a:pt x="3751" y="174"/>
                    </a:cubicBezTo>
                    <a:cubicBezTo>
                      <a:pt x="3751" y="177"/>
                      <a:pt x="3753" y="177"/>
                      <a:pt x="3750" y="179"/>
                    </a:cubicBezTo>
                    <a:cubicBezTo>
                      <a:pt x="3768" y="170"/>
                      <a:pt x="3779" y="189"/>
                      <a:pt x="3801" y="185"/>
                    </a:cubicBezTo>
                    <a:cubicBezTo>
                      <a:pt x="3791" y="184"/>
                      <a:pt x="3810" y="178"/>
                      <a:pt x="3792" y="178"/>
                    </a:cubicBezTo>
                    <a:cubicBezTo>
                      <a:pt x="3789" y="181"/>
                      <a:pt x="3798" y="183"/>
                      <a:pt x="3792" y="184"/>
                    </a:cubicBezTo>
                    <a:cubicBezTo>
                      <a:pt x="3793" y="175"/>
                      <a:pt x="3774" y="176"/>
                      <a:pt x="3767" y="168"/>
                    </a:cubicBezTo>
                    <a:cubicBezTo>
                      <a:pt x="3754" y="175"/>
                      <a:pt x="3741" y="167"/>
                      <a:pt x="3723" y="166"/>
                    </a:cubicBezTo>
                    <a:cubicBezTo>
                      <a:pt x="3721" y="163"/>
                      <a:pt x="3718" y="154"/>
                      <a:pt x="3712" y="158"/>
                    </a:cubicBezTo>
                    <a:cubicBezTo>
                      <a:pt x="3721" y="158"/>
                      <a:pt x="3710" y="163"/>
                      <a:pt x="3709" y="165"/>
                    </a:cubicBezTo>
                    <a:cubicBezTo>
                      <a:pt x="3696" y="165"/>
                      <a:pt x="3684" y="160"/>
                      <a:pt x="3672" y="158"/>
                    </a:cubicBezTo>
                    <a:cubicBezTo>
                      <a:pt x="3677" y="151"/>
                      <a:pt x="3676" y="154"/>
                      <a:pt x="3686" y="156"/>
                    </a:cubicBezTo>
                    <a:cubicBezTo>
                      <a:pt x="3686" y="150"/>
                      <a:pt x="3684" y="151"/>
                      <a:pt x="3686" y="147"/>
                    </a:cubicBezTo>
                    <a:cubicBezTo>
                      <a:pt x="3676" y="145"/>
                      <a:pt x="3675" y="149"/>
                      <a:pt x="3670" y="151"/>
                    </a:cubicBezTo>
                    <a:cubicBezTo>
                      <a:pt x="3672" y="146"/>
                      <a:pt x="3665" y="145"/>
                      <a:pt x="3657" y="144"/>
                    </a:cubicBezTo>
                    <a:cubicBezTo>
                      <a:pt x="3649" y="143"/>
                      <a:pt x="3640" y="143"/>
                      <a:pt x="3636" y="141"/>
                    </a:cubicBezTo>
                    <a:cubicBezTo>
                      <a:pt x="3636" y="144"/>
                      <a:pt x="3634" y="145"/>
                      <a:pt x="3629" y="145"/>
                    </a:cubicBezTo>
                    <a:cubicBezTo>
                      <a:pt x="3629" y="143"/>
                      <a:pt x="3631" y="143"/>
                      <a:pt x="3629" y="141"/>
                    </a:cubicBezTo>
                    <a:cubicBezTo>
                      <a:pt x="3584" y="140"/>
                      <a:pt x="3544" y="144"/>
                      <a:pt x="3504" y="139"/>
                    </a:cubicBezTo>
                    <a:cubicBezTo>
                      <a:pt x="3490" y="144"/>
                      <a:pt x="3451" y="148"/>
                      <a:pt x="3453" y="133"/>
                    </a:cubicBezTo>
                    <a:cubicBezTo>
                      <a:pt x="3429" y="129"/>
                      <a:pt x="3404" y="129"/>
                      <a:pt x="3379" y="129"/>
                    </a:cubicBezTo>
                    <a:cubicBezTo>
                      <a:pt x="3367" y="129"/>
                      <a:pt x="3354" y="129"/>
                      <a:pt x="3342" y="129"/>
                    </a:cubicBezTo>
                    <a:cubicBezTo>
                      <a:pt x="3329" y="129"/>
                      <a:pt x="3316" y="129"/>
                      <a:pt x="3303" y="128"/>
                    </a:cubicBezTo>
                    <a:cubicBezTo>
                      <a:pt x="3286" y="135"/>
                      <a:pt x="3264" y="134"/>
                      <a:pt x="3248" y="132"/>
                    </a:cubicBezTo>
                    <a:cubicBezTo>
                      <a:pt x="3250" y="132"/>
                      <a:pt x="3243" y="135"/>
                      <a:pt x="3239" y="133"/>
                    </a:cubicBezTo>
                    <a:cubicBezTo>
                      <a:pt x="3222" y="127"/>
                      <a:pt x="3250" y="123"/>
                      <a:pt x="3264" y="123"/>
                    </a:cubicBezTo>
                    <a:cubicBezTo>
                      <a:pt x="3252" y="124"/>
                      <a:pt x="3263" y="113"/>
                      <a:pt x="3265" y="110"/>
                    </a:cubicBezTo>
                    <a:cubicBezTo>
                      <a:pt x="3291" y="106"/>
                      <a:pt x="3312" y="106"/>
                      <a:pt x="3334" y="101"/>
                    </a:cubicBezTo>
                    <a:cubicBezTo>
                      <a:pt x="3340" y="102"/>
                      <a:pt x="3341" y="106"/>
                      <a:pt x="3348" y="106"/>
                    </a:cubicBezTo>
                    <a:cubicBezTo>
                      <a:pt x="3358" y="100"/>
                      <a:pt x="3369" y="108"/>
                      <a:pt x="3381" y="107"/>
                    </a:cubicBezTo>
                    <a:cubicBezTo>
                      <a:pt x="3388" y="106"/>
                      <a:pt x="3392" y="100"/>
                      <a:pt x="3399" y="100"/>
                    </a:cubicBezTo>
                    <a:cubicBezTo>
                      <a:pt x="3407" y="100"/>
                      <a:pt x="3414" y="106"/>
                      <a:pt x="3420" y="106"/>
                    </a:cubicBezTo>
                    <a:cubicBezTo>
                      <a:pt x="3424" y="106"/>
                      <a:pt x="3431" y="103"/>
                      <a:pt x="3434" y="103"/>
                    </a:cubicBezTo>
                    <a:cubicBezTo>
                      <a:pt x="3434" y="103"/>
                      <a:pt x="3432" y="106"/>
                      <a:pt x="3432" y="106"/>
                    </a:cubicBezTo>
                    <a:cubicBezTo>
                      <a:pt x="3439" y="106"/>
                      <a:pt x="3442" y="102"/>
                      <a:pt x="3448" y="102"/>
                    </a:cubicBezTo>
                    <a:cubicBezTo>
                      <a:pt x="3449" y="101"/>
                      <a:pt x="3450" y="106"/>
                      <a:pt x="3450" y="106"/>
                    </a:cubicBezTo>
                    <a:cubicBezTo>
                      <a:pt x="3459" y="108"/>
                      <a:pt x="3469" y="101"/>
                      <a:pt x="3478" y="100"/>
                    </a:cubicBezTo>
                    <a:cubicBezTo>
                      <a:pt x="3485" y="104"/>
                      <a:pt x="3470" y="107"/>
                      <a:pt x="3480" y="107"/>
                    </a:cubicBezTo>
                    <a:cubicBezTo>
                      <a:pt x="3481" y="102"/>
                      <a:pt x="3491" y="103"/>
                      <a:pt x="3494" y="100"/>
                    </a:cubicBezTo>
                    <a:cubicBezTo>
                      <a:pt x="3501" y="108"/>
                      <a:pt x="3520" y="100"/>
                      <a:pt x="3518" y="108"/>
                    </a:cubicBezTo>
                    <a:cubicBezTo>
                      <a:pt x="3533" y="105"/>
                      <a:pt x="3561" y="103"/>
                      <a:pt x="3576" y="103"/>
                    </a:cubicBezTo>
                    <a:cubicBezTo>
                      <a:pt x="3573" y="103"/>
                      <a:pt x="3573" y="101"/>
                      <a:pt x="3573" y="99"/>
                    </a:cubicBezTo>
                    <a:cubicBezTo>
                      <a:pt x="3591" y="100"/>
                      <a:pt x="3597" y="100"/>
                      <a:pt x="3606" y="97"/>
                    </a:cubicBezTo>
                    <a:cubicBezTo>
                      <a:pt x="3606" y="98"/>
                      <a:pt x="3604" y="99"/>
                      <a:pt x="3604" y="100"/>
                    </a:cubicBezTo>
                    <a:cubicBezTo>
                      <a:pt x="3617" y="100"/>
                      <a:pt x="3629" y="99"/>
                      <a:pt x="3640" y="100"/>
                    </a:cubicBezTo>
                    <a:cubicBezTo>
                      <a:pt x="3645" y="100"/>
                      <a:pt x="3651" y="100"/>
                      <a:pt x="3655" y="100"/>
                    </a:cubicBezTo>
                    <a:cubicBezTo>
                      <a:pt x="3660" y="100"/>
                      <a:pt x="3665" y="101"/>
                      <a:pt x="3669" y="101"/>
                    </a:cubicBezTo>
                    <a:cubicBezTo>
                      <a:pt x="3671" y="100"/>
                      <a:pt x="3673" y="97"/>
                      <a:pt x="3676" y="96"/>
                    </a:cubicBezTo>
                    <a:cubicBezTo>
                      <a:pt x="3682" y="100"/>
                      <a:pt x="3683" y="98"/>
                      <a:pt x="3688" y="95"/>
                    </a:cubicBezTo>
                    <a:cubicBezTo>
                      <a:pt x="3692" y="98"/>
                      <a:pt x="3690" y="104"/>
                      <a:pt x="3697" y="101"/>
                    </a:cubicBezTo>
                    <a:cubicBezTo>
                      <a:pt x="3689" y="97"/>
                      <a:pt x="3706" y="97"/>
                      <a:pt x="3711" y="96"/>
                    </a:cubicBezTo>
                    <a:cubicBezTo>
                      <a:pt x="3711" y="99"/>
                      <a:pt x="3717" y="98"/>
                      <a:pt x="3716" y="102"/>
                    </a:cubicBezTo>
                    <a:cubicBezTo>
                      <a:pt x="3716" y="106"/>
                      <a:pt x="3709" y="103"/>
                      <a:pt x="3708" y="106"/>
                    </a:cubicBezTo>
                    <a:cubicBezTo>
                      <a:pt x="3724" y="106"/>
                      <a:pt x="3724" y="102"/>
                      <a:pt x="3725" y="95"/>
                    </a:cubicBezTo>
                    <a:cubicBezTo>
                      <a:pt x="3720" y="93"/>
                      <a:pt x="3710" y="92"/>
                      <a:pt x="3704" y="90"/>
                    </a:cubicBezTo>
                    <a:cubicBezTo>
                      <a:pt x="3700" y="98"/>
                      <a:pt x="3675" y="92"/>
                      <a:pt x="3669" y="89"/>
                    </a:cubicBezTo>
                    <a:cubicBezTo>
                      <a:pt x="3672" y="89"/>
                      <a:pt x="3671" y="86"/>
                      <a:pt x="3674" y="86"/>
                    </a:cubicBezTo>
                    <a:cubicBezTo>
                      <a:pt x="3674" y="88"/>
                      <a:pt x="3673" y="90"/>
                      <a:pt x="3676" y="90"/>
                    </a:cubicBezTo>
                    <a:cubicBezTo>
                      <a:pt x="3690" y="82"/>
                      <a:pt x="3704" y="88"/>
                      <a:pt x="3723" y="90"/>
                    </a:cubicBezTo>
                    <a:cubicBezTo>
                      <a:pt x="3718" y="84"/>
                      <a:pt x="3727" y="85"/>
                      <a:pt x="3728" y="80"/>
                    </a:cubicBezTo>
                    <a:cubicBezTo>
                      <a:pt x="3709" y="79"/>
                      <a:pt x="3691" y="79"/>
                      <a:pt x="3674" y="77"/>
                    </a:cubicBezTo>
                    <a:cubicBezTo>
                      <a:pt x="3681" y="80"/>
                      <a:pt x="3667" y="81"/>
                      <a:pt x="3665" y="83"/>
                    </a:cubicBezTo>
                    <a:cubicBezTo>
                      <a:pt x="3660" y="80"/>
                      <a:pt x="3647" y="76"/>
                      <a:pt x="3644" y="78"/>
                    </a:cubicBezTo>
                    <a:cubicBezTo>
                      <a:pt x="3646" y="78"/>
                      <a:pt x="3646" y="80"/>
                      <a:pt x="3646" y="82"/>
                    </a:cubicBezTo>
                    <a:cubicBezTo>
                      <a:pt x="3636" y="75"/>
                      <a:pt x="3622" y="78"/>
                      <a:pt x="3609" y="75"/>
                    </a:cubicBezTo>
                    <a:cubicBezTo>
                      <a:pt x="3623" y="76"/>
                      <a:pt x="3616" y="73"/>
                      <a:pt x="3627" y="71"/>
                    </a:cubicBezTo>
                    <a:cubicBezTo>
                      <a:pt x="3617" y="69"/>
                      <a:pt x="3611" y="67"/>
                      <a:pt x="3604" y="72"/>
                    </a:cubicBezTo>
                    <a:cubicBezTo>
                      <a:pt x="3604" y="71"/>
                      <a:pt x="3604" y="69"/>
                      <a:pt x="3604" y="68"/>
                    </a:cubicBezTo>
                    <a:cubicBezTo>
                      <a:pt x="3582" y="72"/>
                      <a:pt x="3548" y="62"/>
                      <a:pt x="3520" y="66"/>
                    </a:cubicBezTo>
                    <a:cubicBezTo>
                      <a:pt x="3519" y="64"/>
                      <a:pt x="3520" y="62"/>
                      <a:pt x="3517" y="62"/>
                    </a:cubicBezTo>
                    <a:cubicBezTo>
                      <a:pt x="3505" y="64"/>
                      <a:pt x="3490" y="63"/>
                      <a:pt x="3477" y="62"/>
                    </a:cubicBezTo>
                    <a:cubicBezTo>
                      <a:pt x="3463" y="61"/>
                      <a:pt x="3451" y="60"/>
                      <a:pt x="3445" y="63"/>
                    </a:cubicBezTo>
                    <a:cubicBezTo>
                      <a:pt x="3444" y="57"/>
                      <a:pt x="3456" y="55"/>
                      <a:pt x="3461" y="58"/>
                    </a:cubicBezTo>
                    <a:cubicBezTo>
                      <a:pt x="3460" y="48"/>
                      <a:pt x="3446" y="56"/>
                      <a:pt x="3440" y="57"/>
                    </a:cubicBezTo>
                    <a:cubicBezTo>
                      <a:pt x="3441" y="57"/>
                      <a:pt x="3440" y="54"/>
                      <a:pt x="3440" y="54"/>
                    </a:cubicBezTo>
                    <a:cubicBezTo>
                      <a:pt x="3431" y="56"/>
                      <a:pt x="3427" y="62"/>
                      <a:pt x="3417" y="63"/>
                    </a:cubicBezTo>
                    <a:cubicBezTo>
                      <a:pt x="3405" y="63"/>
                      <a:pt x="3401" y="56"/>
                      <a:pt x="3385" y="58"/>
                    </a:cubicBezTo>
                    <a:cubicBezTo>
                      <a:pt x="3390" y="65"/>
                      <a:pt x="3367" y="59"/>
                      <a:pt x="3361" y="62"/>
                    </a:cubicBezTo>
                    <a:cubicBezTo>
                      <a:pt x="3386" y="63"/>
                      <a:pt x="3333" y="69"/>
                      <a:pt x="3333" y="60"/>
                    </a:cubicBezTo>
                    <a:cubicBezTo>
                      <a:pt x="3341" y="60"/>
                      <a:pt x="3342" y="56"/>
                      <a:pt x="3347" y="55"/>
                    </a:cubicBezTo>
                    <a:cubicBezTo>
                      <a:pt x="3334" y="56"/>
                      <a:pt x="3340" y="54"/>
                      <a:pt x="3338" y="48"/>
                    </a:cubicBezTo>
                    <a:cubicBezTo>
                      <a:pt x="3328" y="50"/>
                      <a:pt x="3326" y="46"/>
                      <a:pt x="3319" y="46"/>
                    </a:cubicBezTo>
                    <a:cubicBezTo>
                      <a:pt x="3320" y="50"/>
                      <a:pt x="3330" y="50"/>
                      <a:pt x="3333" y="53"/>
                    </a:cubicBezTo>
                    <a:cubicBezTo>
                      <a:pt x="3330" y="53"/>
                      <a:pt x="3328" y="53"/>
                      <a:pt x="3326" y="54"/>
                    </a:cubicBezTo>
                    <a:cubicBezTo>
                      <a:pt x="3321" y="52"/>
                      <a:pt x="3317" y="45"/>
                      <a:pt x="3312" y="51"/>
                    </a:cubicBezTo>
                    <a:cubicBezTo>
                      <a:pt x="3312" y="49"/>
                      <a:pt x="3312" y="47"/>
                      <a:pt x="3310" y="46"/>
                    </a:cubicBezTo>
                    <a:cubicBezTo>
                      <a:pt x="3347" y="42"/>
                      <a:pt x="3361" y="40"/>
                      <a:pt x="3396" y="45"/>
                    </a:cubicBezTo>
                    <a:cubicBezTo>
                      <a:pt x="3417" y="41"/>
                      <a:pt x="3439" y="50"/>
                      <a:pt x="3461" y="43"/>
                    </a:cubicBezTo>
                    <a:cubicBezTo>
                      <a:pt x="3462" y="45"/>
                      <a:pt x="3469" y="44"/>
                      <a:pt x="3468" y="47"/>
                    </a:cubicBezTo>
                    <a:cubicBezTo>
                      <a:pt x="3497" y="42"/>
                      <a:pt x="3529" y="58"/>
                      <a:pt x="3553" y="48"/>
                    </a:cubicBezTo>
                    <a:cubicBezTo>
                      <a:pt x="3546" y="48"/>
                      <a:pt x="3537" y="49"/>
                      <a:pt x="3536" y="45"/>
                    </a:cubicBezTo>
                    <a:cubicBezTo>
                      <a:pt x="3543" y="45"/>
                      <a:pt x="3577" y="41"/>
                      <a:pt x="3569" y="51"/>
                    </a:cubicBezTo>
                    <a:cubicBezTo>
                      <a:pt x="3575" y="51"/>
                      <a:pt x="3580" y="50"/>
                      <a:pt x="3588" y="50"/>
                    </a:cubicBezTo>
                    <a:cubicBezTo>
                      <a:pt x="3591" y="44"/>
                      <a:pt x="3576" y="50"/>
                      <a:pt x="3576" y="46"/>
                    </a:cubicBezTo>
                    <a:cubicBezTo>
                      <a:pt x="3587" y="45"/>
                      <a:pt x="3610" y="43"/>
                      <a:pt x="3618" y="51"/>
                    </a:cubicBezTo>
                    <a:cubicBezTo>
                      <a:pt x="3661" y="51"/>
                      <a:pt x="3694" y="51"/>
                      <a:pt x="3721" y="61"/>
                    </a:cubicBezTo>
                    <a:cubicBezTo>
                      <a:pt x="3723" y="53"/>
                      <a:pt x="3726" y="64"/>
                      <a:pt x="3731" y="64"/>
                    </a:cubicBezTo>
                    <a:cubicBezTo>
                      <a:pt x="3737" y="62"/>
                      <a:pt x="3729" y="57"/>
                      <a:pt x="3733" y="57"/>
                    </a:cubicBezTo>
                    <a:cubicBezTo>
                      <a:pt x="3736" y="57"/>
                      <a:pt x="3736" y="56"/>
                      <a:pt x="3738" y="56"/>
                    </a:cubicBezTo>
                    <a:cubicBezTo>
                      <a:pt x="3747" y="55"/>
                      <a:pt x="3746" y="60"/>
                      <a:pt x="3752" y="61"/>
                    </a:cubicBezTo>
                    <a:cubicBezTo>
                      <a:pt x="3755" y="57"/>
                      <a:pt x="3767" y="59"/>
                      <a:pt x="3776" y="59"/>
                    </a:cubicBezTo>
                    <a:cubicBezTo>
                      <a:pt x="3777" y="70"/>
                      <a:pt x="3794" y="64"/>
                      <a:pt x="3804" y="64"/>
                    </a:cubicBezTo>
                    <a:cubicBezTo>
                      <a:pt x="3813" y="65"/>
                      <a:pt x="3824" y="67"/>
                      <a:pt x="3834" y="68"/>
                    </a:cubicBezTo>
                    <a:cubicBezTo>
                      <a:pt x="3845" y="69"/>
                      <a:pt x="3856" y="71"/>
                      <a:pt x="3867" y="72"/>
                    </a:cubicBezTo>
                    <a:cubicBezTo>
                      <a:pt x="3888" y="75"/>
                      <a:pt x="3908" y="78"/>
                      <a:pt x="3924" y="79"/>
                    </a:cubicBezTo>
                    <a:cubicBezTo>
                      <a:pt x="3900" y="73"/>
                      <a:pt x="3892" y="76"/>
                      <a:pt x="3872" y="68"/>
                    </a:cubicBezTo>
                    <a:cubicBezTo>
                      <a:pt x="3858" y="69"/>
                      <a:pt x="3842" y="68"/>
                      <a:pt x="3826" y="65"/>
                    </a:cubicBezTo>
                    <a:cubicBezTo>
                      <a:pt x="3818" y="64"/>
                      <a:pt x="3810" y="63"/>
                      <a:pt x="3802" y="62"/>
                    </a:cubicBezTo>
                    <a:cubicBezTo>
                      <a:pt x="3794" y="61"/>
                      <a:pt x="3786" y="60"/>
                      <a:pt x="3778" y="60"/>
                    </a:cubicBezTo>
                    <a:cubicBezTo>
                      <a:pt x="3778" y="57"/>
                      <a:pt x="3774" y="56"/>
                      <a:pt x="3774" y="53"/>
                    </a:cubicBezTo>
                    <a:cubicBezTo>
                      <a:pt x="3776" y="51"/>
                      <a:pt x="3782" y="51"/>
                      <a:pt x="3785" y="49"/>
                    </a:cubicBezTo>
                    <a:cubicBezTo>
                      <a:pt x="3776" y="46"/>
                      <a:pt x="3751" y="53"/>
                      <a:pt x="3736" y="44"/>
                    </a:cubicBezTo>
                    <a:cubicBezTo>
                      <a:pt x="3735" y="49"/>
                      <a:pt x="3727" y="46"/>
                      <a:pt x="3722" y="45"/>
                    </a:cubicBezTo>
                    <a:cubicBezTo>
                      <a:pt x="3714" y="54"/>
                      <a:pt x="3679" y="52"/>
                      <a:pt x="3665" y="49"/>
                    </a:cubicBezTo>
                    <a:cubicBezTo>
                      <a:pt x="3666" y="47"/>
                      <a:pt x="3687" y="50"/>
                      <a:pt x="3679" y="47"/>
                    </a:cubicBezTo>
                    <a:cubicBezTo>
                      <a:pt x="3672" y="47"/>
                      <a:pt x="3665" y="47"/>
                      <a:pt x="3665" y="42"/>
                    </a:cubicBezTo>
                    <a:cubicBezTo>
                      <a:pt x="3669" y="42"/>
                      <a:pt x="3679" y="45"/>
                      <a:pt x="3679" y="41"/>
                    </a:cubicBezTo>
                    <a:cubicBezTo>
                      <a:pt x="3672" y="39"/>
                      <a:pt x="3657" y="41"/>
                      <a:pt x="3661" y="32"/>
                    </a:cubicBezTo>
                    <a:cubicBezTo>
                      <a:pt x="3651" y="31"/>
                      <a:pt x="3664" y="37"/>
                      <a:pt x="3654" y="37"/>
                    </a:cubicBezTo>
                    <a:cubicBezTo>
                      <a:pt x="3653" y="36"/>
                      <a:pt x="3652" y="36"/>
                      <a:pt x="3649" y="36"/>
                    </a:cubicBezTo>
                    <a:cubicBezTo>
                      <a:pt x="3646" y="29"/>
                      <a:pt x="3653" y="29"/>
                      <a:pt x="3656" y="26"/>
                    </a:cubicBezTo>
                    <a:cubicBezTo>
                      <a:pt x="3646" y="22"/>
                      <a:pt x="3645" y="28"/>
                      <a:pt x="3644" y="30"/>
                    </a:cubicBezTo>
                    <a:cubicBezTo>
                      <a:pt x="3637" y="26"/>
                      <a:pt x="3651" y="25"/>
                      <a:pt x="3644" y="21"/>
                    </a:cubicBezTo>
                    <a:cubicBezTo>
                      <a:pt x="3634" y="19"/>
                      <a:pt x="3624" y="18"/>
                      <a:pt x="3619" y="18"/>
                    </a:cubicBezTo>
                    <a:cubicBezTo>
                      <a:pt x="3621" y="18"/>
                      <a:pt x="3622" y="20"/>
                      <a:pt x="3623" y="21"/>
                    </a:cubicBezTo>
                    <a:cubicBezTo>
                      <a:pt x="3619" y="20"/>
                      <a:pt x="3613" y="25"/>
                      <a:pt x="3612" y="21"/>
                    </a:cubicBezTo>
                    <a:cubicBezTo>
                      <a:pt x="3614" y="20"/>
                      <a:pt x="3618" y="21"/>
                      <a:pt x="3619" y="19"/>
                    </a:cubicBezTo>
                    <a:cubicBezTo>
                      <a:pt x="3606" y="15"/>
                      <a:pt x="3584" y="18"/>
                      <a:pt x="3576" y="11"/>
                    </a:cubicBezTo>
                    <a:cubicBezTo>
                      <a:pt x="3571" y="13"/>
                      <a:pt x="3580" y="16"/>
                      <a:pt x="3574" y="17"/>
                    </a:cubicBezTo>
                    <a:cubicBezTo>
                      <a:pt x="3560" y="19"/>
                      <a:pt x="3562" y="12"/>
                      <a:pt x="3553" y="11"/>
                    </a:cubicBezTo>
                    <a:cubicBezTo>
                      <a:pt x="3551" y="13"/>
                      <a:pt x="3555" y="18"/>
                      <a:pt x="3550" y="18"/>
                    </a:cubicBezTo>
                    <a:cubicBezTo>
                      <a:pt x="3542" y="17"/>
                      <a:pt x="3528" y="20"/>
                      <a:pt x="3529" y="13"/>
                    </a:cubicBezTo>
                    <a:cubicBezTo>
                      <a:pt x="3532" y="12"/>
                      <a:pt x="3547" y="12"/>
                      <a:pt x="3541" y="10"/>
                    </a:cubicBezTo>
                    <a:cubicBezTo>
                      <a:pt x="3528" y="13"/>
                      <a:pt x="3518" y="9"/>
                      <a:pt x="3513" y="15"/>
                    </a:cubicBezTo>
                    <a:cubicBezTo>
                      <a:pt x="3503" y="14"/>
                      <a:pt x="3514" y="8"/>
                      <a:pt x="3506" y="7"/>
                    </a:cubicBezTo>
                    <a:cubicBezTo>
                      <a:pt x="3502" y="7"/>
                      <a:pt x="3505" y="12"/>
                      <a:pt x="3501" y="12"/>
                    </a:cubicBezTo>
                    <a:cubicBezTo>
                      <a:pt x="3498" y="10"/>
                      <a:pt x="3473" y="4"/>
                      <a:pt x="3484" y="9"/>
                    </a:cubicBezTo>
                    <a:cubicBezTo>
                      <a:pt x="3475" y="8"/>
                      <a:pt x="3473" y="8"/>
                      <a:pt x="3459" y="8"/>
                    </a:cubicBezTo>
                    <a:cubicBezTo>
                      <a:pt x="3458" y="10"/>
                      <a:pt x="3460" y="13"/>
                      <a:pt x="3456" y="14"/>
                    </a:cubicBezTo>
                    <a:cubicBezTo>
                      <a:pt x="3417" y="8"/>
                      <a:pt x="3383" y="15"/>
                      <a:pt x="3349" y="11"/>
                    </a:cubicBezTo>
                    <a:cubicBezTo>
                      <a:pt x="3348" y="13"/>
                      <a:pt x="3352" y="14"/>
                      <a:pt x="3349" y="15"/>
                    </a:cubicBezTo>
                    <a:cubicBezTo>
                      <a:pt x="3335" y="13"/>
                      <a:pt x="3325" y="11"/>
                      <a:pt x="3316" y="17"/>
                    </a:cubicBezTo>
                    <a:cubicBezTo>
                      <a:pt x="3316" y="15"/>
                      <a:pt x="3317" y="14"/>
                      <a:pt x="3318" y="12"/>
                    </a:cubicBezTo>
                    <a:cubicBezTo>
                      <a:pt x="3309" y="15"/>
                      <a:pt x="3296" y="12"/>
                      <a:pt x="3288" y="10"/>
                    </a:cubicBezTo>
                    <a:cubicBezTo>
                      <a:pt x="3294" y="4"/>
                      <a:pt x="3306" y="9"/>
                      <a:pt x="3309" y="0"/>
                    </a:cubicBezTo>
                    <a:cubicBezTo>
                      <a:pt x="3292" y="1"/>
                      <a:pt x="3286" y="13"/>
                      <a:pt x="3267" y="10"/>
                    </a:cubicBezTo>
                    <a:cubicBezTo>
                      <a:pt x="3264" y="14"/>
                      <a:pt x="3273" y="16"/>
                      <a:pt x="3267" y="16"/>
                    </a:cubicBezTo>
                    <a:cubicBezTo>
                      <a:pt x="3260" y="15"/>
                      <a:pt x="3258" y="15"/>
                      <a:pt x="3253" y="18"/>
                    </a:cubicBezTo>
                    <a:cubicBezTo>
                      <a:pt x="3253" y="13"/>
                      <a:pt x="3246" y="13"/>
                      <a:pt x="3241" y="11"/>
                    </a:cubicBezTo>
                    <a:cubicBezTo>
                      <a:pt x="3223" y="17"/>
                      <a:pt x="3205" y="7"/>
                      <a:pt x="3188" y="16"/>
                    </a:cubicBezTo>
                    <a:cubicBezTo>
                      <a:pt x="3151" y="13"/>
                      <a:pt x="3097" y="16"/>
                      <a:pt x="3067" y="23"/>
                    </a:cubicBezTo>
                    <a:cubicBezTo>
                      <a:pt x="3065" y="20"/>
                      <a:pt x="3054" y="22"/>
                      <a:pt x="3055" y="16"/>
                    </a:cubicBezTo>
                    <a:cubicBezTo>
                      <a:pt x="3042" y="22"/>
                      <a:pt x="3034" y="13"/>
                      <a:pt x="3025" y="20"/>
                    </a:cubicBezTo>
                    <a:cubicBezTo>
                      <a:pt x="3028" y="20"/>
                      <a:pt x="3031" y="20"/>
                      <a:pt x="3030" y="23"/>
                    </a:cubicBezTo>
                    <a:cubicBezTo>
                      <a:pt x="3025" y="24"/>
                      <a:pt x="3024" y="24"/>
                      <a:pt x="3014" y="25"/>
                    </a:cubicBezTo>
                    <a:cubicBezTo>
                      <a:pt x="3014" y="23"/>
                      <a:pt x="3014" y="20"/>
                      <a:pt x="3009" y="21"/>
                    </a:cubicBezTo>
                    <a:cubicBezTo>
                      <a:pt x="3002" y="31"/>
                      <a:pt x="2983" y="22"/>
                      <a:pt x="2972" y="21"/>
                    </a:cubicBezTo>
                    <a:cubicBezTo>
                      <a:pt x="2972" y="24"/>
                      <a:pt x="2976" y="24"/>
                      <a:pt x="2977" y="25"/>
                    </a:cubicBezTo>
                    <a:cubicBezTo>
                      <a:pt x="2968" y="27"/>
                      <a:pt x="2952" y="28"/>
                      <a:pt x="2949" y="21"/>
                    </a:cubicBezTo>
                    <a:cubicBezTo>
                      <a:pt x="2955" y="19"/>
                      <a:pt x="2958" y="27"/>
                      <a:pt x="2961" y="22"/>
                    </a:cubicBezTo>
                    <a:cubicBezTo>
                      <a:pt x="2957" y="22"/>
                      <a:pt x="2958" y="19"/>
                      <a:pt x="2956" y="18"/>
                    </a:cubicBezTo>
                    <a:cubicBezTo>
                      <a:pt x="2931" y="27"/>
                      <a:pt x="2896" y="26"/>
                      <a:pt x="2880" y="26"/>
                    </a:cubicBezTo>
                    <a:cubicBezTo>
                      <a:pt x="2874" y="25"/>
                      <a:pt x="2871" y="31"/>
                      <a:pt x="2869" y="31"/>
                    </a:cubicBezTo>
                    <a:cubicBezTo>
                      <a:pt x="2862" y="31"/>
                      <a:pt x="2856" y="25"/>
                      <a:pt x="2843" y="28"/>
                    </a:cubicBezTo>
                    <a:cubicBezTo>
                      <a:pt x="2846" y="27"/>
                      <a:pt x="2840" y="28"/>
                      <a:pt x="2834" y="28"/>
                    </a:cubicBezTo>
                    <a:cubicBezTo>
                      <a:pt x="2832" y="29"/>
                      <a:pt x="2808" y="33"/>
                      <a:pt x="2802" y="27"/>
                    </a:cubicBezTo>
                    <a:cubicBezTo>
                      <a:pt x="2801" y="24"/>
                      <a:pt x="2820" y="24"/>
                      <a:pt x="2813" y="22"/>
                    </a:cubicBezTo>
                    <a:cubicBezTo>
                      <a:pt x="2805" y="23"/>
                      <a:pt x="2802" y="25"/>
                      <a:pt x="2795" y="24"/>
                    </a:cubicBezTo>
                    <a:cubicBezTo>
                      <a:pt x="2797" y="31"/>
                      <a:pt x="2783" y="30"/>
                      <a:pt x="2779" y="27"/>
                    </a:cubicBezTo>
                    <a:cubicBezTo>
                      <a:pt x="2786" y="25"/>
                      <a:pt x="2796" y="24"/>
                      <a:pt x="2799" y="19"/>
                    </a:cubicBezTo>
                    <a:cubicBezTo>
                      <a:pt x="2785" y="22"/>
                      <a:pt x="2759" y="30"/>
                      <a:pt x="2759" y="17"/>
                    </a:cubicBezTo>
                    <a:cubicBezTo>
                      <a:pt x="2760" y="18"/>
                      <a:pt x="2756" y="19"/>
                      <a:pt x="2755" y="17"/>
                    </a:cubicBezTo>
                    <a:cubicBezTo>
                      <a:pt x="2764" y="13"/>
                      <a:pt x="2760" y="10"/>
                      <a:pt x="2768" y="6"/>
                    </a:cubicBezTo>
                    <a:cubicBezTo>
                      <a:pt x="2739" y="21"/>
                      <a:pt x="2714" y="2"/>
                      <a:pt x="2689" y="22"/>
                    </a:cubicBezTo>
                    <a:cubicBezTo>
                      <a:pt x="2688" y="19"/>
                      <a:pt x="2691" y="18"/>
                      <a:pt x="2690" y="16"/>
                    </a:cubicBezTo>
                    <a:cubicBezTo>
                      <a:pt x="2683" y="16"/>
                      <a:pt x="2684" y="21"/>
                      <a:pt x="2675" y="20"/>
                    </a:cubicBezTo>
                    <a:cubicBezTo>
                      <a:pt x="2675" y="17"/>
                      <a:pt x="2672" y="17"/>
                      <a:pt x="2672" y="14"/>
                    </a:cubicBezTo>
                    <a:cubicBezTo>
                      <a:pt x="2666" y="15"/>
                      <a:pt x="2659" y="16"/>
                      <a:pt x="2656" y="18"/>
                    </a:cubicBezTo>
                    <a:cubicBezTo>
                      <a:pt x="2666" y="17"/>
                      <a:pt x="2671" y="20"/>
                      <a:pt x="2673" y="24"/>
                    </a:cubicBezTo>
                    <a:cubicBezTo>
                      <a:pt x="2657" y="23"/>
                      <a:pt x="2650" y="30"/>
                      <a:pt x="2636" y="24"/>
                    </a:cubicBezTo>
                    <a:cubicBezTo>
                      <a:pt x="2645" y="25"/>
                      <a:pt x="2642" y="19"/>
                      <a:pt x="2652" y="20"/>
                    </a:cubicBezTo>
                    <a:cubicBezTo>
                      <a:pt x="2649" y="17"/>
                      <a:pt x="2650" y="11"/>
                      <a:pt x="2642" y="12"/>
                    </a:cubicBezTo>
                    <a:cubicBezTo>
                      <a:pt x="2642" y="14"/>
                      <a:pt x="2643" y="17"/>
                      <a:pt x="2640" y="18"/>
                    </a:cubicBezTo>
                    <a:cubicBezTo>
                      <a:pt x="2641" y="11"/>
                      <a:pt x="2611" y="11"/>
                      <a:pt x="2598" y="12"/>
                    </a:cubicBezTo>
                    <a:cubicBezTo>
                      <a:pt x="2596" y="18"/>
                      <a:pt x="2604" y="16"/>
                      <a:pt x="2603" y="20"/>
                    </a:cubicBezTo>
                    <a:cubicBezTo>
                      <a:pt x="2601" y="19"/>
                      <a:pt x="2595" y="19"/>
                      <a:pt x="2590" y="20"/>
                    </a:cubicBezTo>
                    <a:cubicBezTo>
                      <a:pt x="2594" y="16"/>
                      <a:pt x="2593" y="17"/>
                      <a:pt x="2591" y="11"/>
                    </a:cubicBezTo>
                    <a:cubicBezTo>
                      <a:pt x="2584" y="10"/>
                      <a:pt x="2588" y="16"/>
                      <a:pt x="2582" y="16"/>
                    </a:cubicBezTo>
                    <a:cubicBezTo>
                      <a:pt x="2582" y="11"/>
                      <a:pt x="2570" y="14"/>
                      <a:pt x="2568" y="10"/>
                    </a:cubicBezTo>
                    <a:cubicBezTo>
                      <a:pt x="2558" y="15"/>
                      <a:pt x="2555" y="12"/>
                      <a:pt x="2556" y="8"/>
                    </a:cubicBezTo>
                    <a:cubicBezTo>
                      <a:pt x="2548" y="13"/>
                      <a:pt x="2544" y="11"/>
                      <a:pt x="2539" y="17"/>
                    </a:cubicBezTo>
                    <a:cubicBezTo>
                      <a:pt x="2535" y="14"/>
                      <a:pt x="2539" y="15"/>
                      <a:pt x="2538" y="11"/>
                    </a:cubicBezTo>
                    <a:cubicBezTo>
                      <a:pt x="2529" y="13"/>
                      <a:pt x="2530" y="12"/>
                      <a:pt x="2522" y="11"/>
                    </a:cubicBezTo>
                    <a:cubicBezTo>
                      <a:pt x="2519" y="12"/>
                      <a:pt x="2517" y="15"/>
                      <a:pt x="2514" y="17"/>
                    </a:cubicBezTo>
                    <a:cubicBezTo>
                      <a:pt x="2509" y="14"/>
                      <a:pt x="2504" y="17"/>
                      <a:pt x="2511" y="13"/>
                    </a:cubicBezTo>
                    <a:cubicBezTo>
                      <a:pt x="2486" y="12"/>
                      <a:pt x="2479" y="29"/>
                      <a:pt x="2466" y="27"/>
                    </a:cubicBezTo>
                    <a:cubicBezTo>
                      <a:pt x="2466" y="37"/>
                      <a:pt x="2455" y="34"/>
                      <a:pt x="2446" y="31"/>
                    </a:cubicBezTo>
                    <a:cubicBezTo>
                      <a:pt x="2444" y="35"/>
                      <a:pt x="2453" y="36"/>
                      <a:pt x="2447" y="37"/>
                    </a:cubicBezTo>
                    <a:cubicBezTo>
                      <a:pt x="2440" y="34"/>
                      <a:pt x="2435" y="35"/>
                      <a:pt x="2426" y="37"/>
                    </a:cubicBezTo>
                    <a:cubicBezTo>
                      <a:pt x="2424" y="33"/>
                      <a:pt x="2429" y="32"/>
                      <a:pt x="2430" y="29"/>
                    </a:cubicBezTo>
                    <a:cubicBezTo>
                      <a:pt x="2425" y="32"/>
                      <a:pt x="2418" y="30"/>
                      <a:pt x="2417" y="32"/>
                    </a:cubicBezTo>
                    <a:cubicBezTo>
                      <a:pt x="2420" y="32"/>
                      <a:pt x="2422" y="34"/>
                      <a:pt x="2424" y="36"/>
                    </a:cubicBezTo>
                    <a:cubicBezTo>
                      <a:pt x="2419" y="36"/>
                      <a:pt x="2417" y="39"/>
                      <a:pt x="2410" y="38"/>
                    </a:cubicBezTo>
                    <a:cubicBezTo>
                      <a:pt x="2410" y="37"/>
                      <a:pt x="2410" y="35"/>
                      <a:pt x="2410" y="34"/>
                    </a:cubicBezTo>
                    <a:cubicBezTo>
                      <a:pt x="2392" y="43"/>
                      <a:pt x="2364" y="38"/>
                      <a:pt x="2356" y="46"/>
                    </a:cubicBezTo>
                    <a:cubicBezTo>
                      <a:pt x="2349" y="48"/>
                      <a:pt x="2351" y="42"/>
                      <a:pt x="2347" y="42"/>
                    </a:cubicBezTo>
                    <a:cubicBezTo>
                      <a:pt x="2347" y="44"/>
                      <a:pt x="2348" y="45"/>
                      <a:pt x="2350" y="46"/>
                    </a:cubicBezTo>
                    <a:cubicBezTo>
                      <a:pt x="2344" y="50"/>
                      <a:pt x="2317" y="41"/>
                      <a:pt x="2332" y="48"/>
                    </a:cubicBezTo>
                    <a:cubicBezTo>
                      <a:pt x="2321" y="48"/>
                      <a:pt x="2317" y="43"/>
                      <a:pt x="2311" y="47"/>
                    </a:cubicBezTo>
                    <a:cubicBezTo>
                      <a:pt x="2316" y="47"/>
                      <a:pt x="2317" y="50"/>
                      <a:pt x="2311" y="51"/>
                    </a:cubicBezTo>
                    <a:cubicBezTo>
                      <a:pt x="2314" y="49"/>
                      <a:pt x="2313" y="46"/>
                      <a:pt x="2306" y="47"/>
                    </a:cubicBezTo>
                    <a:cubicBezTo>
                      <a:pt x="2305" y="50"/>
                      <a:pt x="2300" y="51"/>
                      <a:pt x="2296" y="52"/>
                    </a:cubicBezTo>
                    <a:cubicBezTo>
                      <a:pt x="2301" y="48"/>
                      <a:pt x="2285" y="51"/>
                      <a:pt x="2282" y="52"/>
                    </a:cubicBezTo>
                    <a:cubicBezTo>
                      <a:pt x="2284" y="52"/>
                      <a:pt x="2286" y="52"/>
                      <a:pt x="2287" y="53"/>
                    </a:cubicBezTo>
                    <a:cubicBezTo>
                      <a:pt x="2282" y="54"/>
                      <a:pt x="2270" y="58"/>
                      <a:pt x="2266" y="55"/>
                    </a:cubicBezTo>
                    <a:cubicBezTo>
                      <a:pt x="2267" y="53"/>
                      <a:pt x="2275" y="54"/>
                      <a:pt x="2275" y="51"/>
                    </a:cubicBezTo>
                    <a:cubicBezTo>
                      <a:pt x="2267" y="49"/>
                      <a:pt x="2265" y="54"/>
                      <a:pt x="2257" y="56"/>
                    </a:cubicBezTo>
                    <a:cubicBezTo>
                      <a:pt x="2253" y="47"/>
                      <a:pt x="2235" y="64"/>
                      <a:pt x="2232" y="53"/>
                    </a:cubicBezTo>
                    <a:cubicBezTo>
                      <a:pt x="2251" y="57"/>
                      <a:pt x="2261" y="38"/>
                      <a:pt x="2272" y="48"/>
                    </a:cubicBezTo>
                    <a:cubicBezTo>
                      <a:pt x="2272" y="40"/>
                      <a:pt x="2280" y="45"/>
                      <a:pt x="2290" y="41"/>
                    </a:cubicBezTo>
                    <a:cubicBezTo>
                      <a:pt x="2287" y="37"/>
                      <a:pt x="2293" y="37"/>
                      <a:pt x="2294" y="35"/>
                    </a:cubicBezTo>
                    <a:cubicBezTo>
                      <a:pt x="2283" y="35"/>
                      <a:pt x="2288" y="37"/>
                      <a:pt x="2285" y="39"/>
                    </a:cubicBezTo>
                    <a:cubicBezTo>
                      <a:pt x="2283" y="37"/>
                      <a:pt x="2277" y="39"/>
                      <a:pt x="2278" y="35"/>
                    </a:cubicBezTo>
                    <a:cubicBezTo>
                      <a:pt x="2281" y="35"/>
                      <a:pt x="2284" y="35"/>
                      <a:pt x="2285" y="33"/>
                    </a:cubicBezTo>
                    <a:cubicBezTo>
                      <a:pt x="2275" y="35"/>
                      <a:pt x="2270" y="34"/>
                      <a:pt x="2268" y="30"/>
                    </a:cubicBezTo>
                    <a:cubicBezTo>
                      <a:pt x="2257" y="34"/>
                      <a:pt x="2248" y="31"/>
                      <a:pt x="2223" y="35"/>
                    </a:cubicBezTo>
                    <a:cubicBezTo>
                      <a:pt x="2219" y="38"/>
                      <a:pt x="2227" y="40"/>
                      <a:pt x="2219" y="42"/>
                    </a:cubicBezTo>
                    <a:cubicBezTo>
                      <a:pt x="2189" y="38"/>
                      <a:pt x="2164" y="53"/>
                      <a:pt x="2141" y="52"/>
                    </a:cubicBezTo>
                    <a:cubicBezTo>
                      <a:pt x="2137" y="56"/>
                      <a:pt x="2146" y="59"/>
                      <a:pt x="2135" y="61"/>
                    </a:cubicBezTo>
                    <a:cubicBezTo>
                      <a:pt x="2129" y="59"/>
                      <a:pt x="2130" y="56"/>
                      <a:pt x="2132" y="52"/>
                    </a:cubicBezTo>
                    <a:cubicBezTo>
                      <a:pt x="2112" y="60"/>
                      <a:pt x="2098" y="52"/>
                      <a:pt x="2075" y="56"/>
                    </a:cubicBezTo>
                    <a:cubicBezTo>
                      <a:pt x="2067" y="69"/>
                      <a:pt x="2035" y="60"/>
                      <a:pt x="2022" y="71"/>
                    </a:cubicBezTo>
                    <a:cubicBezTo>
                      <a:pt x="2033" y="68"/>
                      <a:pt x="2046" y="67"/>
                      <a:pt x="2052" y="71"/>
                    </a:cubicBezTo>
                    <a:cubicBezTo>
                      <a:pt x="2044" y="77"/>
                      <a:pt x="2018" y="81"/>
                      <a:pt x="2020" y="71"/>
                    </a:cubicBezTo>
                    <a:cubicBezTo>
                      <a:pt x="2008" y="78"/>
                      <a:pt x="1996" y="68"/>
                      <a:pt x="1993" y="77"/>
                    </a:cubicBezTo>
                    <a:cubicBezTo>
                      <a:pt x="1990" y="68"/>
                      <a:pt x="1964" y="71"/>
                      <a:pt x="1950" y="75"/>
                    </a:cubicBezTo>
                    <a:cubicBezTo>
                      <a:pt x="1952" y="75"/>
                      <a:pt x="1946" y="74"/>
                      <a:pt x="1941" y="75"/>
                    </a:cubicBezTo>
                    <a:cubicBezTo>
                      <a:pt x="1911" y="79"/>
                      <a:pt x="1874" y="80"/>
                      <a:pt x="1846" y="89"/>
                    </a:cubicBezTo>
                    <a:cubicBezTo>
                      <a:pt x="1846" y="87"/>
                      <a:pt x="1846" y="84"/>
                      <a:pt x="1841" y="86"/>
                    </a:cubicBezTo>
                    <a:cubicBezTo>
                      <a:pt x="1842" y="89"/>
                      <a:pt x="1842" y="93"/>
                      <a:pt x="1835" y="93"/>
                    </a:cubicBezTo>
                    <a:cubicBezTo>
                      <a:pt x="1834" y="90"/>
                      <a:pt x="1841" y="88"/>
                      <a:pt x="1833" y="89"/>
                    </a:cubicBezTo>
                    <a:cubicBezTo>
                      <a:pt x="1831" y="92"/>
                      <a:pt x="1826" y="94"/>
                      <a:pt x="1822" y="92"/>
                    </a:cubicBezTo>
                    <a:cubicBezTo>
                      <a:pt x="1817" y="95"/>
                      <a:pt x="1825" y="95"/>
                      <a:pt x="1820" y="97"/>
                    </a:cubicBezTo>
                    <a:cubicBezTo>
                      <a:pt x="1816" y="97"/>
                      <a:pt x="1812" y="96"/>
                      <a:pt x="1810" y="95"/>
                    </a:cubicBezTo>
                    <a:cubicBezTo>
                      <a:pt x="1810" y="92"/>
                      <a:pt x="1816" y="93"/>
                      <a:pt x="1814" y="90"/>
                    </a:cubicBezTo>
                    <a:cubicBezTo>
                      <a:pt x="1806" y="94"/>
                      <a:pt x="1804" y="93"/>
                      <a:pt x="1795" y="96"/>
                    </a:cubicBezTo>
                    <a:cubicBezTo>
                      <a:pt x="1795" y="101"/>
                      <a:pt x="1802" y="95"/>
                      <a:pt x="1804" y="101"/>
                    </a:cubicBezTo>
                    <a:cubicBezTo>
                      <a:pt x="1758" y="124"/>
                      <a:pt x="1699" y="125"/>
                      <a:pt x="1648" y="133"/>
                    </a:cubicBezTo>
                    <a:cubicBezTo>
                      <a:pt x="1645" y="130"/>
                      <a:pt x="1662" y="130"/>
                      <a:pt x="1654" y="128"/>
                    </a:cubicBezTo>
                    <a:cubicBezTo>
                      <a:pt x="1633" y="134"/>
                      <a:pt x="1629" y="139"/>
                      <a:pt x="1611" y="134"/>
                    </a:cubicBezTo>
                    <a:cubicBezTo>
                      <a:pt x="1603" y="135"/>
                      <a:pt x="1603" y="140"/>
                      <a:pt x="1599" y="143"/>
                    </a:cubicBezTo>
                    <a:cubicBezTo>
                      <a:pt x="1590" y="140"/>
                      <a:pt x="1568" y="153"/>
                      <a:pt x="1558" y="145"/>
                    </a:cubicBezTo>
                    <a:cubicBezTo>
                      <a:pt x="1557" y="150"/>
                      <a:pt x="1547" y="146"/>
                      <a:pt x="1542" y="151"/>
                    </a:cubicBezTo>
                    <a:cubicBezTo>
                      <a:pt x="1542" y="146"/>
                      <a:pt x="1538" y="147"/>
                      <a:pt x="1536" y="150"/>
                    </a:cubicBezTo>
                    <a:cubicBezTo>
                      <a:pt x="1533" y="142"/>
                      <a:pt x="1523" y="150"/>
                      <a:pt x="1519" y="145"/>
                    </a:cubicBezTo>
                    <a:cubicBezTo>
                      <a:pt x="1516" y="150"/>
                      <a:pt x="1509" y="150"/>
                      <a:pt x="1501" y="148"/>
                    </a:cubicBezTo>
                    <a:cubicBezTo>
                      <a:pt x="1496" y="151"/>
                      <a:pt x="1504" y="152"/>
                      <a:pt x="1499" y="153"/>
                    </a:cubicBezTo>
                    <a:cubicBezTo>
                      <a:pt x="1488" y="151"/>
                      <a:pt x="1472" y="160"/>
                      <a:pt x="1465" y="151"/>
                    </a:cubicBezTo>
                    <a:cubicBezTo>
                      <a:pt x="1459" y="158"/>
                      <a:pt x="1429" y="160"/>
                      <a:pt x="1421" y="155"/>
                    </a:cubicBezTo>
                    <a:cubicBezTo>
                      <a:pt x="1421" y="163"/>
                      <a:pt x="1395" y="164"/>
                      <a:pt x="1395" y="161"/>
                    </a:cubicBezTo>
                    <a:cubicBezTo>
                      <a:pt x="1387" y="166"/>
                      <a:pt x="1378" y="170"/>
                      <a:pt x="1369" y="174"/>
                    </a:cubicBezTo>
                    <a:cubicBezTo>
                      <a:pt x="1370" y="172"/>
                      <a:pt x="1372" y="170"/>
                      <a:pt x="1373" y="168"/>
                    </a:cubicBezTo>
                    <a:cubicBezTo>
                      <a:pt x="1331" y="171"/>
                      <a:pt x="1299" y="184"/>
                      <a:pt x="1246" y="184"/>
                    </a:cubicBezTo>
                    <a:cubicBezTo>
                      <a:pt x="1246" y="186"/>
                      <a:pt x="1245" y="188"/>
                      <a:pt x="1242" y="188"/>
                    </a:cubicBezTo>
                    <a:cubicBezTo>
                      <a:pt x="1233" y="184"/>
                      <a:pt x="1221" y="188"/>
                      <a:pt x="1210" y="191"/>
                    </a:cubicBezTo>
                    <a:cubicBezTo>
                      <a:pt x="1199" y="193"/>
                      <a:pt x="1190" y="195"/>
                      <a:pt x="1189" y="187"/>
                    </a:cubicBezTo>
                    <a:cubicBezTo>
                      <a:pt x="1177" y="188"/>
                      <a:pt x="1188" y="192"/>
                      <a:pt x="1181" y="195"/>
                    </a:cubicBezTo>
                    <a:cubicBezTo>
                      <a:pt x="1155" y="197"/>
                      <a:pt x="1137" y="204"/>
                      <a:pt x="1121" y="200"/>
                    </a:cubicBezTo>
                    <a:cubicBezTo>
                      <a:pt x="1108" y="206"/>
                      <a:pt x="1101" y="205"/>
                      <a:pt x="1084" y="211"/>
                    </a:cubicBezTo>
                    <a:cubicBezTo>
                      <a:pt x="1083" y="208"/>
                      <a:pt x="1090" y="209"/>
                      <a:pt x="1090" y="206"/>
                    </a:cubicBezTo>
                    <a:cubicBezTo>
                      <a:pt x="1068" y="210"/>
                      <a:pt x="1057" y="215"/>
                      <a:pt x="1040" y="210"/>
                    </a:cubicBezTo>
                    <a:cubicBezTo>
                      <a:pt x="1042" y="217"/>
                      <a:pt x="1028" y="216"/>
                      <a:pt x="1028" y="222"/>
                    </a:cubicBezTo>
                    <a:cubicBezTo>
                      <a:pt x="1040" y="221"/>
                      <a:pt x="1056" y="219"/>
                      <a:pt x="1063" y="226"/>
                    </a:cubicBezTo>
                    <a:cubicBezTo>
                      <a:pt x="1054" y="230"/>
                      <a:pt x="1048" y="222"/>
                      <a:pt x="1045" y="227"/>
                    </a:cubicBezTo>
                    <a:cubicBezTo>
                      <a:pt x="1068" y="233"/>
                      <a:pt x="1079" y="221"/>
                      <a:pt x="1106" y="218"/>
                    </a:cubicBezTo>
                    <a:cubicBezTo>
                      <a:pt x="1106" y="220"/>
                      <a:pt x="1105" y="222"/>
                      <a:pt x="1104" y="223"/>
                    </a:cubicBezTo>
                    <a:cubicBezTo>
                      <a:pt x="1113" y="224"/>
                      <a:pt x="1123" y="219"/>
                      <a:pt x="1131" y="216"/>
                    </a:cubicBezTo>
                    <a:cubicBezTo>
                      <a:pt x="1175" y="220"/>
                      <a:pt x="1225" y="196"/>
                      <a:pt x="1267" y="203"/>
                    </a:cubicBezTo>
                    <a:cubicBezTo>
                      <a:pt x="1279" y="195"/>
                      <a:pt x="1304" y="192"/>
                      <a:pt x="1325" y="188"/>
                    </a:cubicBezTo>
                    <a:cubicBezTo>
                      <a:pt x="1322" y="196"/>
                      <a:pt x="1299" y="193"/>
                      <a:pt x="1297" y="201"/>
                    </a:cubicBezTo>
                    <a:cubicBezTo>
                      <a:pt x="1308" y="199"/>
                      <a:pt x="1352" y="189"/>
                      <a:pt x="1347" y="200"/>
                    </a:cubicBezTo>
                    <a:cubicBezTo>
                      <a:pt x="1347" y="196"/>
                      <a:pt x="1345" y="192"/>
                      <a:pt x="1350" y="191"/>
                    </a:cubicBezTo>
                    <a:cubicBezTo>
                      <a:pt x="1356" y="189"/>
                      <a:pt x="1355" y="193"/>
                      <a:pt x="1360" y="193"/>
                    </a:cubicBezTo>
                    <a:cubicBezTo>
                      <a:pt x="1363" y="184"/>
                      <a:pt x="1401" y="184"/>
                      <a:pt x="1414" y="183"/>
                    </a:cubicBezTo>
                    <a:cubicBezTo>
                      <a:pt x="1412" y="183"/>
                      <a:pt x="1411" y="182"/>
                      <a:pt x="1411" y="181"/>
                    </a:cubicBezTo>
                    <a:cubicBezTo>
                      <a:pt x="1416" y="183"/>
                      <a:pt x="1430" y="173"/>
                      <a:pt x="1438" y="177"/>
                    </a:cubicBezTo>
                    <a:cubicBezTo>
                      <a:pt x="1433" y="177"/>
                      <a:pt x="1430" y="179"/>
                      <a:pt x="1430" y="181"/>
                    </a:cubicBezTo>
                    <a:cubicBezTo>
                      <a:pt x="1439" y="185"/>
                      <a:pt x="1436" y="175"/>
                      <a:pt x="1447" y="175"/>
                    </a:cubicBezTo>
                    <a:cubicBezTo>
                      <a:pt x="1448" y="178"/>
                      <a:pt x="1441" y="177"/>
                      <a:pt x="1441" y="180"/>
                    </a:cubicBezTo>
                    <a:cubicBezTo>
                      <a:pt x="1460" y="176"/>
                      <a:pt x="1494" y="175"/>
                      <a:pt x="1511" y="170"/>
                    </a:cubicBezTo>
                    <a:cubicBezTo>
                      <a:pt x="1513" y="166"/>
                      <a:pt x="1503" y="170"/>
                      <a:pt x="1505" y="165"/>
                    </a:cubicBezTo>
                    <a:cubicBezTo>
                      <a:pt x="1509" y="166"/>
                      <a:pt x="1517" y="162"/>
                      <a:pt x="1517" y="165"/>
                    </a:cubicBezTo>
                    <a:cubicBezTo>
                      <a:pt x="1517" y="168"/>
                      <a:pt x="1513" y="168"/>
                      <a:pt x="1513" y="170"/>
                    </a:cubicBezTo>
                    <a:cubicBezTo>
                      <a:pt x="1548" y="167"/>
                      <a:pt x="1581" y="160"/>
                      <a:pt x="1624" y="158"/>
                    </a:cubicBezTo>
                    <a:cubicBezTo>
                      <a:pt x="1630" y="164"/>
                      <a:pt x="1656" y="153"/>
                      <a:pt x="1669" y="153"/>
                    </a:cubicBezTo>
                    <a:cubicBezTo>
                      <a:pt x="1685" y="153"/>
                      <a:pt x="1711" y="147"/>
                      <a:pt x="1734" y="143"/>
                    </a:cubicBezTo>
                    <a:cubicBezTo>
                      <a:pt x="1770" y="137"/>
                      <a:pt x="1807" y="138"/>
                      <a:pt x="1837" y="128"/>
                    </a:cubicBezTo>
                    <a:cubicBezTo>
                      <a:pt x="1838" y="130"/>
                      <a:pt x="1837" y="133"/>
                      <a:pt x="1842" y="132"/>
                    </a:cubicBezTo>
                    <a:cubicBezTo>
                      <a:pt x="1842" y="130"/>
                      <a:pt x="1841" y="127"/>
                      <a:pt x="1844" y="126"/>
                    </a:cubicBezTo>
                    <a:cubicBezTo>
                      <a:pt x="1854" y="126"/>
                      <a:pt x="1862" y="128"/>
                      <a:pt x="1867" y="132"/>
                    </a:cubicBezTo>
                    <a:cubicBezTo>
                      <a:pt x="1869" y="129"/>
                      <a:pt x="1872" y="127"/>
                      <a:pt x="1875" y="124"/>
                    </a:cubicBezTo>
                    <a:cubicBezTo>
                      <a:pt x="1871" y="124"/>
                      <a:pt x="1865" y="129"/>
                      <a:pt x="1862" y="126"/>
                    </a:cubicBezTo>
                    <a:cubicBezTo>
                      <a:pt x="1866" y="125"/>
                      <a:pt x="1866" y="121"/>
                      <a:pt x="1873" y="122"/>
                    </a:cubicBezTo>
                    <a:cubicBezTo>
                      <a:pt x="1883" y="130"/>
                      <a:pt x="1877" y="124"/>
                      <a:pt x="1892" y="126"/>
                    </a:cubicBezTo>
                    <a:cubicBezTo>
                      <a:pt x="1888" y="126"/>
                      <a:pt x="1886" y="127"/>
                      <a:pt x="1885" y="129"/>
                    </a:cubicBezTo>
                    <a:cubicBezTo>
                      <a:pt x="1895" y="124"/>
                      <a:pt x="1912" y="130"/>
                      <a:pt x="1921" y="124"/>
                    </a:cubicBezTo>
                    <a:cubicBezTo>
                      <a:pt x="1909" y="123"/>
                      <a:pt x="1905" y="125"/>
                      <a:pt x="1896" y="122"/>
                    </a:cubicBezTo>
                    <a:cubicBezTo>
                      <a:pt x="1907" y="120"/>
                      <a:pt x="1910" y="121"/>
                      <a:pt x="1920" y="117"/>
                    </a:cubicBezTo>
                    <a:cubicBezTo>
                      <a:pt x="1923" y="120"/>
                      <a:pt x="1914" y="122"/>
                      <a:pt x="1921" y="123"/>
                    </a:cubicBezTo>
                    <a:cubicBezTo>
                      <a:pt x="1931" y="116"/>
                      <a:pt x="1950" y="130"/>
                      <a:pt x="1964" y="122"/>
                    </a:cubicBezTo>
                    <a:cubicBezTo>
                      <a:pt x="1960" y="123"/>
                      <a:pt x="1951" y="120"/>
                      <a:pt x="1957" y="119"/>
                    </a:cubicBezTo>
                    <a:cubicBezTo>
                      <a:pt x="1962" y="119"/>
                      <a:pt x="1964" y="121"/>
                      <a:pt x="1968" y="121"/>
                    </a:cubicBezTo>
                    <a:cubicBezTo>
                      <a:pt x="1976" y="110"/>
                      <a:pt x="1993" y="118"/>
                      <a:pt x="2004" y="112"/>
                    </a:cubicBezTo>
                    <a:cubicBezTo>
                      <a:pt x="2010" y="113"/>
                      <a:pt x="2010" y="115"/>
                      <a:pt x="2011" y="117"/>
                    </a:cubicBezTo>
                    <a:cubicBezTo>
                      <a:pt x="2015" y="112"/>
                      <a:pt x="2035" y="108"/>
                      <a:pt x="2040" y="108"/>
                    </a:cubicBezTo>
                    <a:cubicBezTo>
                      <a:pt x="2042" y="113"/>
                      <a:pt x="2030" y="110"/>
                      <a:pt x="2029" y="114"/>
                    </a:cubicBezTo>
                    <a:cubicBezTo>
                      <a:pt x="2052" y="111"/>
                      <a:pt x="2059" y="105"/>
                      <a:pt x="2069" y="101"/>
                    </a:cubicBezTo>
                    <a:cubicBezTo>
                      <a:pt x="2074" y="100"/>
                      <a:pt x="2072" y="105"/>
                      <a:pt x="2076" y="105"/>
                    </a:cubicBezTo>
                    <a:cubicBezTo>
                      <a:pt x="2072" y="99"/>
                      <a:pt x="2089" y="96"/>
                      <a:pt x="2100" y="94"/>
                    </a:cubicBezTo>
                    <a:cubicBezTo>
                      <a:pt x="2100" y="99"/>
                      <a:pt x="2101" y="102"/>
                      <a:pt x="2099" y="103"/>
                    </a:cubicBezTo>
                    <a:cubicBezTo>
                      <a:pt x="2096" y="102"/>
                      <a:pt x="2088" y="103"/>
                      <a:pt x="2085" y="106"/>
                    </a:cubicBezTo>
                    <a:cubicBezTo>
                      <a:pt x="2092" y="108"/>
                      <a:pt x="2079" y="111"/>
                      <a:pt x="2079" y="115"/>
                    </a:cubicBezTo>
                    <a:cubicBezTo>
                      <a:pt x="2075" y="115"/>
                      <a:pt x="2074" y="113"/>
                      <a:pt x="2077" y="111"/>
                    </a:cubicBezTo>
                    <a:cubicBezTo>
                      <a:pt x="2060" y="116"/>
                      <a:pt x="2039" y="114"/>
                      <a:pt x="2023" y="119"/>
                    </a:cubicBezTo>
                    <a:cubicBezTo>
                      <a:pt x="2023" y="117"/>
                      <a:pt x="2027" y="115"/>
                      <a:pt x="2022" y="114"/>
                    </a:cubicBezTo>
                    <a:cubicBezTo>
                      <a:pt x="2026" y="119"/>
                      <a:pt x="2015" y="116"/>
                      <a:pt x="2016" y="119"/>
                    </a:cubicBezTo>
                    <a:cubicBezTo>
                      <a:pt x="2023" y="122"/>
                      <a:pt x="2012" y="126"/>
                      <a:pt x="2008" y="127"/>
                    </a:cubicBezTo>
                    <a:cubicBezTo>
                      <a:pt x="2010" y="125"/>
                      <a:pt x="2010" y="124"/>
                      <a:pt x="2005" y="123"/>
                    </a:cubicBezTo>
                    <a:cubicBezTo>
                      <a:pt x="2001" y="133"/>
                      <a:pt x="1988" y="124"/>
                      <a:pt x="1983" y="130"/>
                    </a:cubicBezTo>
                    <a:cubicBezTo>
                      <a:pt x="1978" y="128"/>
                      <a:pt x="1987" y="125"/>
                      <a:pt x="1978" y="126"/>
                    </a:cubicBezTo>
                    <a:cubicBezTo>
                      <a:pt x="1979" y="132"/>
                      <a:pt x="1979" y="132"/>
                      <a:pt x="1979" y="132"/>
                    </a:cubicBezTo>
                    <a:cubicBezTo>
                      <a:pt x="1971" y="133"/>
                      <a:pt x="1947" y="136"/>
                      <a:pt x="1941" y="137"/>
                    </a:cubicBezTo>
                    <a:cubicBezTo>
                      <a:pt x="1935" y="137"/>
                      <a:pt x="1948" y="143"/>
                      <a:pt x="1937" y="143"/>
                    </a:cubicBezTo>
                    <a:cubicBezTo>
                      <a:pt x="1938" y="136"/>
                      <a:pt x="1912" y="148"/>
                      <a:pt x="1909" y="138"/>
                    </a:cubicBezTo>
                    <a:cubicBezTo>
                      <a:pt x="1889" y="145"/>
                      <a:pt x="1879" y="139"/>
                      <a:pt x="1862" y="147"/>
                    </a:cubicBezTo>
                    <a:cubicBezTo>
                      <a:pt x="1861" y="145"/>
                      <a:pt x="1848" y="144"/>
                      <a:pt x="1846" y="147"/>
                    </a:cubicBezTo>
                    <a:cubicBezTo>
                      <a:pt x="1850" y="146"/>
                      <a:pt x="1856" y="149"/>
                      <a:pt x="1851" y="150"/>
                    </a:cubicBezTo>
                    <a:cubicBezTo>
                      <a:pt x="1817" y="147"/>
                      <a:pt x="1773" y="155"/>
                      <a:pt x="1738" y="156"/>
                    </a:cubicBezTo>
                    <a:cubicBezTo>
                      <a:pt x="1740" y="156"/>
                      <a:pt x="1741" y="157"/>
                      <a:pt x="1742" y="158"/>
                    </a:cubicBezTo>
                    <a:cubicBezTo>
                      <a:pt x="1739" y="158"/>
                      <a:pt x="1736" y="159"/>
                      <a:pt x="1733" y="159"/>
                    </a:cubicBezTo>
                    <a:cubicBezTo>
                      <a:pt x="1733" y="157"/>
                      <a:pt x="1734" y="156"/>
                      <a:pt x="1735" y="155"/>
                    </a:cubicBezTo>
                    <a:cubicBezTo>
                      <a:pt x="1728" y="159"/>
                      <a:pt x="1715" y="151"/>
                      <a:pt x="1710" y="154"/>
                    </a:cubicBezTo>
                    <a:cubicBezTo>
                      <a:pt x="1717" y="155"/>
                      <a:pt x="1707" y="156"/>
                      <a:pt x="1705" y="155"/>
                    </a:cubicBezTo>
                    <a:cubicBezTo>
                      <a:pt x="1704" y="159"/>
                      <a:pt x="1705" y="158"/>
                      <a:pt x="1699" y="161"/>
                    </a:cubicBezTo>
                    <a:cubicBezTo>
                      <a:pt x="1703" y="161"/>
                      <a:pt x="1708" y="160"/>
                      <a:pt x="1709" y="162"/>
                    </a:cubicBezTo>
                    <a:cubicBezTo>
                      <a:pt x="1690" y="170"/>
                      <a:pt x="1661" y="166"/>
                      <a:pt x="1641" y="167"/>
                    </a:cubicBezTo>
                    <a:cubicBezTo>
                      <a:pt x="1634" y="171"/>
                      <a:pt x="1649" y="171"/>
                      <a:pt x="1642" y="174"/>
                    </a:cubicBezTo>
                    <a:cubicBezTo>
                      <a:pt x="1634" y="170"/>
                      <a:pt x="1625" y="183"/>
                      <a:pt x="1621" y="177"/>
                    </a:cubicBezTo>
                    <a:cubicBezTo>
                      <a:pt x="1623" y="173"/>
                      <a:pt x="1644" y="172"/>
                      <a:pt x="1634" y="167"/>
                    </a:cubicBezTo>
                    <a:cubicBezTo>
                      <a:pt x="1624" y="172"/>
                      <a:pt x="1617" y="182"/>
                      <a:pt x="1603" y="177"/>
                    </a:cubicBezTo>
                    <a:cubicBezTo>
                      <a:pt x="1607" y="191"/>
                      <a:pt x="1576" y="188"/>
                      <a:pt x="1567" y="196"/>
                    </a:cubicBezTo>
                    <a:cubicBezTo>
                      <a:pt x="1561" y="194"/>
                      <a:pt x="1545" y="191"/>
                      <a:pt x="1537" y="196"/>
                    </a:cubicBezTo>
                    <a:cubicBezTo>
                      <a:pt x="1553" y="196"/>
                      <a:pt x="1568" y="198"/>
                      <a:pt x="1575" y="205"/>
                    </a:cubicBezTo>
                    <a:cubicBezTo>
                      <a:pt x="1572" y="206"/>
                      <a:pt x="1568" y="206"/>
                      <a:pt x="1568" y="207"/>
                    </a:cubicBezTo>
                    <a:cubicBezTo>
                      <a:pt x="1581" y="208"/>
                      <a:pt x="1575" y="200"/>
                      <a:pt x="1588" y="201"/>
                    </a:cubicBezTo>
                    <a:cubicBezTo>
                      <a:pt x="1587" y="195"/>
                      <a:pt x="1574" y="200"/>
                      <a:pt x="1573" y="195"/>
                    </a:cubicBezTo>
                    <a:cubicBezTo>
                      <a:pt x="1591" y="192"/>
                      <a:pt x="1608" y="190"/>
                      <a:pt x="1621" y="191"/>
                    </a:cubicBezTo>
                    <a:cubicBezTo>
                      <a:pt x="1613" y="191"/>
                      <a:pt x="1618" y="196"/>
                      <a:pt x="1612" y="197"/>
                    </a:cubicBezTo>
                    <a:cubicBezTo>
                      <a:pt x="1610" y="196"/>
                      <a:pt x="1599" y="194"/>
                      <a:pt x="1599" y="197"/>
                    </a:cubicBezTo>
                    <a:cubicBezTo>
                      <a:pt x="1596" y="205"/>
                      <a:pt x="1572" y="213"/>
                      <a:pt x="1557" y="207"/>
                    </a:cubicBezTo>
                    <a:cubicBezTo>
                      <a:pt x="1551" y="216"/>
                      <a:pt x="1537" y="209"/>
                      <a:pt x="1534" y="210"/>
                    </a:cubicBezTo>
                    <a:cubicBezTo>
                      <a:pt x="1540" y="210"/>
                      <a:pt x="1533" y="215"/>
                      <a:pt x="1530" y="216"/>
                    </a:cubicBezTo>
                    <a:cubicBezTo>
                      <a:pt x="1530" y="209"/>
                      <a:pt x="1507" y="214"/>
                      <a:pt x="1519" y="219"/>
                    </a:cubicBezTo>
                    <a:cubicBezTo>
                      <a:pt x="1510" y="220"/>
                      <a:pt x="1508" y="217"/>
                      <a:pt x="1507" y="214"/>
                    </a:cubicBezTo>
                    <a:cubicBezTo>
                      <a:pt x="1500" y="218"/>
                      <a:pt x="1493" y="222"/>
                      <a:pt x="1488" y="227"/>
                    </a:cubicBezTo>
                    <a:cubicBezTo>
                      <a:pt x="1488" y="223"/>
                      <a:pt x="1492" y="222"/>
                      <a:pt x="1485" y="221"/>
                    </a:cubicBezTo>
                    <a:cubicBezTo>
                      <a:pt x="1480" y="224"/>
                      <a:pt x="1484" y="224"/>
                      <a:pt x="1481" y="226"/>
                    </a:cubicBezTo>
                    <a:cubicBezTo>
                      <a:pt x="1479" y="226"/>
                      <a:pt x="1478" y="225"/>
                      <a:pt x="1479" y="223"/>
                    </a:cubicBezTo>
                    <a:cubicBezTo>
                      <a:pt x="1472" y="235"/>
                      <a:pt x="1451" y="222"/>
                      <a:pt x="1447" y="227"/>
                    </a:cubicBezTo>
                    <a:cubicBezTo>
                      <a:pt x="1450" y="227"/>
                      <a:pt x="1452" y="227"/>
                      <a:pt x="1452" y="229"/>
                    </a:cubicBezTo>
                    <a:cubicBezTo>
                      <a:pt x="1442" y="230"/>
                      <a:pt x="1431" y="231"/>
                      <a:pt x="1426" y="226"/>
                    </a:cubicBezTo>
                    <a:cubicBezTo>
                      <a:pt x="1424" y="233"/>
                      <a:pt x="1418" y="225"/>
                      <a:pt x="1410" y="227"/>
                    </a:cubicBezTo>
                    <a:cubicBezTo>
                      <a:pt x="1409" y="237"/>
                      <a:pt x="1370" y="243"/>
                      <a:pt x="1372" y="235"/>
                    </a:cubicBezTo>
                    <a:cubicBezTo>
                      <a:pt x="1365" y="239"/>
                      <a:pt x="1361" y="244"/>
                      <a:pt x="1350" y="240"/>
                    </a:cubicBezTo>
                    <a:cubicBezTo>
                      <a:pt x="1348" y="248"/>
                      <a:pt x="1366" y="240"/>
                      <a:pt x="1369" y="244"/>
                    </a:cubicBezTo>
                    <a:cubicBezTo>
                      <a:pt x="1363" y="248"/>
                      <a:pt x="1344" y="246"/>
                      <a:pt x="1338" y="251"/>
                    </a:cubicBezTo>
                    <a:cubicBezTo>
                      <a:pt x="1332" y="247"/>
                      <a:pt x="1327" y="245"/>
                      <a:pt x="1327" y="240"/>
                    </a:cubicBezTo>
                    <a:cubicBezTo>
                      <a:pt x="1321" y="242"/>
                      <a:pt x="1321" y="246"/>
                      <a:pt x="1317" y="249"/>
                    </a:cubicBezTo>
                    <a:cubicBezTo>
                      <a:pt x="1320" y="249"/>
                      <a:pt x="1323" y="248"/>
                      <a:pt x="1324" y="249"/>
                    </a:cubicBezTo>
                    <a:cubicBezTo>
                      <a:pt x="1317" y="256"/>
                      <a:pt x="1299" y="255"/>
                      <a:pt x="1298" y="247"/>
                    </a:cubicBezTo>
                    <a:cubicBezTo>
                      <a:pt x="1304" y="247"/>
                      <a:pt x="1305" y="239"/>
                      <a:pt x="1302" y="240"/>
                    </a:cubicBezTo>
                    <a:cubicBezTo>
                      <a:pt x="1300" y="247"/>
                      <a:pt x="1285" y="247"/>
                      <a:pt x="1281" y="253"/>
                    </a:cubicBezTo>
                    <a:cubicBezTo>
                      <a:pt x="1291" y="254"/>
                      <a:pt x="1287" y="248"/>
                      <a:pt x="1296" y="248"/>
                    </a:cubicBezTo>
                    <a:cubicBezTo>
                      <a:pt x="1300" y="253"/>
                      <a:pt x="1295" y="255"/>
                      <a:pt x="1302" y="256"/>
                    </a:cubicBezTo>
                    <a:cubicBezTo>
                      <a:pt x="1288" y="257"/>
                      <a:pt x="1282" y="258"/>
                      <a:pt x="1273" y="262"/>
                    </a:cubicBezTo>
                    <a:cubicBezTo>
                      <a:pt x="1273" y="259"/>
                      <a:pt x="1279" y="259"/>
                      <a:pt x="1277" y="255"/>
                    </a:cubicBezTo>
                    <a:cubicBezTo>
                      <a:pt x="1268" y="255"/>
                      <a:pt x="1273" y="261"/>
                      <a:pt x="1269" y="262"/>
                    </a:cubicBezTo>
                    <a:cubicBezTo>
                      <a:pt x="1264" y="261"/>
                      <a:pt x="1258" y="261"/>
                      <a:pt x="1256" y="258"/>
                    </a:cubicBezTo>
                    <a:cubicBezTo>
                      <a:pt x="1239" y="268"/>
                      <a:pt x="1224" y="265"/>
                      <a:pt x="1199" y="270"/>
                    </a:cubicBezTo>
                    <a:cubicBezTo>
                      <a:pt x="1196" y="276"/>
                      <a:pt x="1212" y="268"/>
                      <a:pt x="1213" y="272"/>
                    </a:cubicBezTo>
                    <a:cubicBezTo>
                      <a:pt x="1189" y="283"/>
                      <a:pt x="1162" y="285"/>
                      <a:pt x="1138" y="295"/>
                    </a:cubicBezTo>
                    <a:cubicBezTo>
                      <a:pt x="1138" y="293"/>
                      <a:pt x="1141" y="292"/>
                      <a:pt x="1142" y="290"/>
                    </a:cubicBezTo>
                    <a:cubicBezTo>
                      <a:pt x="1129" y="299"/>
                      <a:pt x="1118" y="293"/>
                      <a:pt x="1116" y="300"/>
                    </a:cubicBezTo>
                    <a:cubicBezTo>
                      <a:pt x="1082" y="298"/>
                      <a:pt x="1010" y="312"/>
                      <a:pt x="979" y="309"/>
                    </a:cubicBezTo>
                    <a:cubicBezTo>
                      <a:pt x="962" y="312"/>
                      <a:pt x="941" y="324"/>
                      <a:pt x="927" y="315"/>
                    </a:cubicBezTo>
                    <a:cubicBezTo>
                      <a:pt x="919" y="322"/>
                      <a:pt x="896" y="319"/>
                      <a:pt x="890" y="325"/>
                    </a:cubicBezTo>
                    <a:cubicBezTo>
                      <a:pt x="893" y="325"/>
                      <a:pt x="890" y="327"/>
                      <a:pt x="888" y="328"/>
                    </a:cubicBezTo>
                    <a:cubicBezTo>
                      <a:pt x="851" y="328"/>
                      <a:pt x="836" y="344"/>
                      <a:pt x="794" y="346"/>
                    </a:cubicBezTo>
                    <a:cubicBezTo>
                      <a:pt x="795" y="349"/>
                      <a:pt x="802" y="347"/>
                      <a:pt x="809" y="346"/>
                    </a:cubicBezTo>
                    <a:cubicBezTo>
                      <a:pt x="815" y="345"/>
                      <a:pt x="821" y="345"/>
                      <a:pt x="820" y="350"/>
                    </a:cubicBezTo>
                    <a:cubicBezTo>
                      <a:pt x="842" y="348"/>
                      <a:pt x="850" y="352"/>
                      <a:pt x="870" y="348"/>
                    </a:cubicBezTo>
                    <a:cubicBezTo>
                      <a:pt x="868" y="349"/>
                      <a:pt x="864" y="349"/>
                      <a:pt x="864" y="351"/>
                    </a:cubicBezTo>
                    <a:cubicBezTo>
                      <a:pt x="866" y="351"/>
                      <a:pt x="868" y="350"/>
                      <a:pt x="869" y="352"/>
                    </a:cubicBezTo>
                    <a:cubicBezTo>
                      <a:pt x="858" y="352"/>
                      <a:pt x="852" y="355"/>
                      <a:pt x="849" y="359"/>
                    </a:cubicBezTo>
                    <a:cubicBezTo>
                      <a:pt x="865" y="355"/>
                      <a:pt x="886" y="351"/>
                      <a:pt x="901" y="354"/>
                    </a:cubicBezTo>
                    <a:cubicBezTo>
                      <a:pt x="898" y="361"/>
                      <a:pt x="868" y="358"/>
                      <a:pt x="866" y="362"/>
                    </a:cubicBezTo>
                    <a:cubicBezTo>
                      <a:pt x="880" y="363"/>
                      <a:pt x="893" y="364"/>
                      <a:pt x="910" y="363"/>
                    </a:cubicBezTo>
                    <a:cubicBezTo>
                      <a:pt x="903" y="369"/>
                      <a:pt x="916" y="362"/>
                      <a:pt x="915" y="368"/>
                    </a:cubicBezTo>
                    <a:cubicBezTo>
                      <a:pt x="906" y="373"/>
                      <a:pt x="900" y="371"/>
                      <a:pt x="893" y="373"/>
                    </a:cubicBezTo>
                    <a:cubicBezTo>
                      <a:pt x="896" y="372"/>
                      <a:pt x="901" y="376"/>
                      <a:pt x="896" y="377"/>
                    </a:cubicBezTo>
                    <a:cubicBezTo>
                      <a:pt x="888" y="376"/>
                      <a:pt x="888" y="377"/>
                      <a:pt x="880" y="379"/>
                    </a:cubicBezTo>
                    <a:cubicBezTo>
                      <a:pt x="880" y="377"/>
                      <a:pt x="889" y="373"/>
                      <a:pt x="881" y="373"/>
                    </a:cubicBezTo>
                    <a:cubicBezTo>
                      <a:pt x="873" y="378"/>
                      <a:pt x="858" y="387"/>
                      <a:pt x="851" y="381"/>
                    </a:cubicBezTo>
                    <a:cubicBezTo>
                      <a:pt x="851" y="383"/>
                      <a:pt x="854" y="383"/>
                      <a:pt x="854" y="386"/>
                    </a:cubicBezTo>
                    <a:cubicBezTo>
                      <a:pt x="848" y="387"/>
                      <a:pt x="843" y="387"/>
                      <a:pt x="841" y="389"/>
                    </a:cubicBezTo>
                    <a:cubicBezTo>
                      <a:pt x="840" y="385"/>
                      <a:pt x="840" y="385"/>
                      <a:pt x="840" y="385"/>
                    </a:cubicBezTo>
                    <a:cubicBezTo>
                      <a:pt x="827" y="390"/>
                      <a:pt x="821" y="393"/>
                      <a:pt x="815" y="399"/>
                    </a:cubicBezTo>
                    <a:cubicBezTo>
                      <a:pt x="807" y="399"/>
                      <a:pt x="780" y="401"/>
                      <a:pt x="777" y="407"/>
                    </a:cubicBezTo>
                    <a:cubicBezTo>
                      <a:pt x="789" y="407"/>
                      <a:pt x="804" y="397"/>
                      <a:pt x="813" y="405"/>
                    </a:cubicBezTo>
                    <a:cubicBezTo>
                      <a:pt x="844" y="400"/>
                      <a:pt x="880" y="398"/>
                      <a:pt x="898" y="392"/>
                    </a:cubicBezTo>
                    <a:cubicBezTo>
                      <a:pt x="910" y="389"/>
                      <a:pt x="928" y="390"/>
                      <a:pt x="939" y="388"/>
                    </a:cubicBezTo>
                    <a:cubicBezTo>
                      <a:pt x="950" y="385"/>
                      <a:pt x="966" y="379"/>
                      <a:pt x="973" y="385"/>
                    </a:cubicBezTo>
                    <a:cubicBezTo>
                      <a:pt x="966" y="384"/>
                      <a:pt x="958" y="390"/>
                      <a:pt x="950" y="387"/>
                    </a:cubicBezTo>
                    <a:cubicBezTo>
                      <a:pt x="946" y="390"/>
                      <a:pt x="954" y="390"/>
                      <a:pt x="949" y="392"/>
                    </a:cubicBezTo>
                    <a:cubicBezTo>
                      <a:pt x="921" y="394"/>
                      <a:pt x="893" y="398"/>
                      <a:pt x="864" y="404"/>
                    </a:cubicBezTo>
                    <a:cubicBezTo>
                      <a:pt x="850" y="407"/>
                      <a:pt x="835" y="410"/>
                      <a:pt x="821" y="413"/>
                    </a:cubicBezTo>
                    <a:cubicBezTo>
                      <a:pt x="807" y="417"/>
                      <a:pt x="792" y="421"/>
                      <a:pt x="777" y="424"/>
                    </a:cubicBezTo>
                    <a:cubicBezTo>
                      <a:pt x="719" y="440"/>
                      <a:pt x="660" y="455"/>
                      <a:pt x="598" y="463"/>
                    </a:cubicBezTo>
                    <a:cubicBezTo>
                      <a:pt x="602" y="476"/>
                      <a:pt x="566" y="477"/>
                      <a:pt x="554" y="475"/>
                    </a:cubicBezTo>
                    <a:cubicBezTo>
                      <a:pt x="550" y="484"/>
                      <a:pt x="534" y="478"/>
                      <a:pt x="533" y="485"/>
                    </a:cubicBezTo>
                    <a:cubicBezTo>
                      <a:pt x="539" y="487"/>
                      <a:pt x="554" y="481"/>
                      <a:pt x="557" y="487"/>
                    </a:cubicBezTo>
                    <a:cubicBezTo>
                      <a:pt x="556" y="489"/>
                      <a:pt x="561" y="494"/>
                      <a:pt x="556" y="496"/>
                    </a:cubicBezTo>
                    <a:cubicBezTo>
                      <a:pt x="530" y="503"/>
                      <a:pt x="512" y="494"/>
                      <a:pt x="500" y="503"/>
                    </a:cubicBezTo>
                    <a:cubicBezTo>
                      <a:pt x="514" y="500"/>
                      <a:pt x="527" y="509"/>
                      <a:pt x="549" y="504"/>
                    </a:cubicBezTo>
                    <a:cubicBezTo>
                      <a:pt x="545" y="505"/>
                      <a:pt x="548" y="516"/>
                      <a:pt x="550" y="511"/>
                    </a:cubicBezTo>
                    <a:cubicBezTo>
                      <a:pt x="546" y="502"/>
                      <a:pt x="560" y="508"/>
                      <a:pt x="564" y="501"/>
                    </a:cubicBezTo>
                    <a:cubicBezTo>
                      <a:pt x="572" y="500"/>
                      <a:pt x="575" y="504"/>
                      <a:pt x="577" y="508"/>
                    </a:cubicBezTo>
                    <a:cubicBezTo>
                      <a:pt x="571" y="515"/>
                      <a:pt x="553" y="517"/>
                      <a:pt x="545" y="524"/>
                    </a:cubicBezTo>
                    <a:cubicBezTo>
                      <a:pt x="547" y="530"/>
                      <a:pt x="555" y="531"/>
                      <a:pt x="562" y="527"/>
                    </a:cubicBezTo>
                    <a:cubicBezTo>
                      <a:pt x="580" y="529"/>
                      <a:pt x="603" y="524"/>
                      <a:pt x="626" y="519"/>
                    </a:cubicBezTo>
                    <a:cubicBezTo>
                      <a:pt x="649" y="513"/>
                      <a:pt x="672" y="507"/>
                      <a:pt x="691" y="506"/>
                    </a:cubicBezTo>
                    <a:cubicBezTo>
                      <a:pt x="696" y="505"/>
                      <a:pt x="695" y="509"/>
                      <a:pt x="701" y="507"/>
                    </a:cubicBezTo>
                    <a:cubicBezTo>
                      <a:pt x="720" y="502"/>
                      <a:pt x="751" y="489"/>
                      <a:pt x="772" y="497"/>
                    </a:cubicBezTo>
                    <a:cubicBezTo>
                      <a:pt x="785" y="492"/>
                      <a:pt x="797" y="492"/>
                      <a:pt x="812" y="490"/>
                    </a:cubicBezTo>
                    <a:cubicBezTo>
                      <a:pt x="812" y="486"/>
                      <a:pt x="816" y="484"/>
                      <a:pt x="825" y="484"/>
                    </a:cubicBezTo>
                    <a:cubicBezTo>
                      <a:pt x="821" y="487"/>
                      <a:pt x="825" y="485"/>
                      <a:pt x="826" y="489"/>
                    </a:cubicBezTo>
                    <a:cubicBezTo>
                      <a:pt x="820" y="491"/>
                      <a:pt x="814" y="492"/>
                      <a:pt x="811" y="495"/>
                    </a:cubicBezTo>
                    <a:cubicBezTo>
                      <a:pt x="814" y="496"/>
                      <a:pt x="822" y="493"/>
                      <a:pt x="820" y="499"/>
                    </a:cubicBezTo>
                    <a:cubicBezTo>
                      <a:pt x="805" y="501"/>
                      <a:pt x="802" y="508"/>
                      <a:pt x="788" y="511"/>
                    </a:cubicBezTo>
                    <a:cubicBezTo>
                      <a:pt x="793" y="511"/>
                      <a:pt x="793" y="515"/>
                      <a:pt x="800" y="512"/>
                    </a:cubicBezTo>
                    <a:cubicBezTo>
                      <a:pt x="808" y="503"/>
                      <a:pt x="832" y="500"/>
                      <a:pt x="835" y="488"/>
                    </a:cubicBezTo>
                    <a:cubicBezTo>
                      <a:pt x="840" y="488"/>
                      <a:pt x="844" y="494"/>
                      <a:pt x="841" y="497"/>
                    </a:cubicBezTo>
                    <a:cubicBezTo>
                      <a:pt x="859" y="502"/>
                      <a:pt x="884" y="491"/>
                      <a:pt x="902" y="494"/>
                    </a:cubicBezTo>
                    <a:cubicBezTo>
                      <a:pt x="903" y="499"/>
                      <a:pt x="894" y="500"/>
                      <a:pt x="892" y="504"/>
                    </a:cubicBezTo>
                    <a:cubicBezTo>
                      <a:pt x="908" y="502"/>
                      <a:pt x="890" y="508"/>
                      <a:pt x="891" y="511"/>
                    </a:cubicBezTo>
                    <a:cubicBezTo>
                      <a:pt x="902" y="505"/>
                      <a:pt x="923" y="503"/>
                      <a:pt x="939" y="498"/>
                    </a:cubicBezTo>
                    <a:cubicBezTo>
                      <a:pt x="967" y="498"/>
                      <a:pt x="997" y="496"/>
                      <a:pt x="1026" y="493"/>
                    </a:cubicBezTo>
                    <a:cubicBezTo>
                      <a:pt x="1056" y="489"/>
                      <a:pt x="1086" y="485"/>
                      <a:pt x="1115" y="480"/>
                    </a:cubicBezTo>
                    <a:cubicBezTo>
                      <a:pt x="1145" y="476"/>
                      <a:pt x="1175" y="471"/>
                      <a:pt x="1203" y="467"/>
                    </a:cubicBezTo>
                    <a:cubicBezTo>
                      <a:pt x="1218" y="465"/>
                      <a:pt x="1232" y="463"/>
                      <a:pt x="1246" y="461"/>
                    </a:cubicBezTo>
                    <a:cubicBezTo>
                      <a:pt x="1260" y="460"/>
                      <a:pt x="1274" y="459"/>
                      <a:pt x="1287" y="459"/>
                    </a:cubicBezTo>
                    <a:cubicBezTo>
                      <a:pt x="1319" y="451"/>
                      <a:pt x="1352" y="446"/>
                      <a:pt x="1374" y="442"/>
                    </a:cubicBezTo>
                    <a:cubicBezTo>
                      <a:pt x="1386" y="434"/>
                      <a:pt x="1412" y="427"/>
                      <a:pt x="1424" y="430"/>
                    </a:cubicBezTo>
                    <a:cubicBezTo>
                      <a:pt x="1431" y="425"/>
                      <a:pt x="1464" y="421"/>
                      <a:pt x="1475" y="419"/>
                    </a:cubicBezTo>
                    <a:cubicBezTo>
                      <a:pt x="1461" y="421"/>
                      <a:pt x="1476" y="421"/>
                      <a:pt x="1478" y="424"/>
                    </a:cubicBezTo>
                    <a:cubicBezTo>
                      <a:pt x="1459" y="426"/>
                      <a:pt x="1446" y="425"/>
                      <a:pt x="1443" y="433"/>
                    </a:cubicBezTo>
                    <a:cubicBezTo>
                      <a:pt x="1440" y="433"/>
                      <a:pt x="1437" y="433"/>
                      <a:pt x="1436" y="431"/>
                    </a:cubicBezTo>
                    <a:cubicBezTo>
                      <a:pt x="1437" y="431"/>
                      <a:pt x="1440" y="431"/>
                      <a:pt x="1440" y="429"/>
                    </a:cubicBezTo>
                    <a:cubicBezTo>
                      <a:pt x="1425" y="429"/>
                      <a:pt x="1444" y="438"/>
                      <a:pt x="1432" y="441"/>
                    </a:cubicBezTo>
                    <a:cubicBezTo>
                      <a:pt x="1430" y="433"/>
                      <a:pt x="1417" y="444"/>
                      <a:pt x="1418" y="434"/>
                    </a:cubicBezTo>
                    <a:cubicBezTo>
                      <a:pt x="1425" y="432"/>
                      <a:pt x="1427" y="436"/>
                      <a:pt x="1429" y="431"/>
                    </a:cubicBezTo>
                    <a:cubicBezTo>
                      <a:pt x="1409" y="433"/>
                      <a:pt x="1390" y="437"/>
                      <a:pt x="1380" y="440"/>
                    </a:cubicBezTo>
                    <a:cubicBezTo>
                      <a:pt x="1388" y="444"/>
                      <a:pt x="1403" y="435"/>
                      <a:pt x="1414" y="436"/>
                    </a:cubicBezTo>
                    <a:cubicBezTo>
                      <a:pt x="1416" y="437"/>
                      <a:pt x="1416" y="441"/>
                      <a:pt x="1419" y="442"/>
                    </a:cubicBezTo>
                    <a:cubicBezTo>
                      <a:pt x="1431" y="444"/>
                      <a:pt x="1441" y="438"/>
                      <a:pt x="1449" y="444"/>
                    </a:cubicBezTo>
                    <a:cubicBezTo>
                      <a:pt x="1419" y="453"/>
                      <a:pt x="1424" y="443"/>
                      <a:pt x="1404" y="446"/>
                    </a:cubicBezTo>
                    <a:cubicBezTo>
                      <a:pt x="1405" y="445"/>
                      <a:pt x="1406" y="446"/>
                      <a:pt x="1404" y="447"/>
                    </a:cubicBezTo>
                    <a:cubicBezTo>
                      <a:pt x="1390" y="450"/>
                      <a:pt x="1383" y="448"/>
                      <a:pt x="1371" y="453"/>
                    </a:cubicBezTo>
                    <a:cubicBezTo>
                      <a:pt x="1365" y="451"/>
                      <a:pt x="1349" y="444"/>
                      <a:pt x="1350" y="455"/>
                    </a:cubicBezTo>
                    <a:cubicBezTo>
                      <a:pt x="1359" y="453"/>
                      <a:pt x="1370" y="451"/>
                      <a:pt x="1373" y="457"/>
                    </a:cubicBezTo>
                    <a:cubicBezTo>
                      <a:pt x="1393" y="457"/>
                      <a:pt x="1402" y="444"/>
                      <a:pt x="1415" y="448"/>
                    </a:cubicBezTo>
                    <a:cubicBezTo>
                      <a:pt x="1406" y="450"/>
                      <a:pt x="1399" y="453"/>
                      <a:pt x="1396" y="458"/>
                    </a:cubicBezTo>
                    <a:cubicBezTo>
                      <a:pt x="1406" y="458"/>
                      <a:pt x="1403" y="451"/>
                      <a:pt x="1413" y="452"/>
                    </a:cubicBezTo>
                    <a:cubicBezTo>
                      <a:pt x="1413" y="454"/>
                      <a:pt x="1410" y="454"/>
                      <a:pt x="1410" y="456"/>
                    </a:cubicBezTo>
                    <a:cubicBezTo>
                      <a:pt x="1420" y="452"/>
                      <a:pt x="1438" y="448"/>
                      <a:pt x="1443" y="454"/>
                    </a:cubicBezTo>
                    <a:cubicBezTo>
                      <a:pt x="1425" y="459"/>
                      <a:pt x="1408" y="461"/>
                      <a:pt x="1395" y="465"/>
                    </a:cubicBezTo>
                    <a:cubicBezTo>
                      <a:pt x="1395" y="463"/>
                      <a:pt x="1394" y="460"/>
                      <a:pt x="1392" y="463"/>
                    </a:cubicBezTo>
                    <a:cubicBezTo>
                      <a:pt x="1392" y="464"/>
                      <a:pt x="1393" y="465"/>
                      <a:pt x="1393" y="466"/>
                    </a:cubicBezTo>
                    <a:cubicBezTo>
                      <a:pt x="1413" y="469"/>
                      <a:pt x="1421" y="456"/>
                      <a:pt x="1436" y="465"/>
                    </a:cubicBezTo>
                    <a:cubicBezTo>
                      <a:pt x="1425" y="465"/>
                      <a:pt x="1417" y="471"/>
                      <a:pt x="1409" y="468"/>
                    </a:cubicBezTo>
                    <a:cubicBezTo>
                      <a:pt x="1406" y="476"/>
                      <a:pt x="1384" y="480"/>
                      <a:pt x="1372" y="480"/>
                    </a:cubicBezTo>
                    <a:cubicBezTo>
                      <a:pt x="1404" y="486"/>
                      <a:pt x="1426" y="466"/>
                      <a:pt x="1453" y="461"/>
                    </a:cubicBezTo>
                    <a:cubicBezTo>
                      <a:pt x="1456" y="466"/>
                      <a:pt x="1438" y="468"/>
                      <a:pt x="1448" y="472"/>
                    </a:cubicBezTo>
                    <a:cubicBezTo>
                      <a:pt x="1477" y="460"/>
                      <a:pt x="1521" y="469"/>
                      <a:pt x="1549" y="465"/>
                    </a:cubicBezTo>
                    <a:cubicBezTo>
                      <a:pt x="1523" y="473"/>
                      <a:pt x="1500" y="478"/>
                      <a:pt x="1478" y="477"/>
                    </a:cubicBezTo>
                    <a:cubicBezTo>
                      <a:pt x="1471" y="477"/>
                      <a:pt x="1484" y="481"/>
                      <a:pt x="1476" y="482"/>
                    </a:cubicBezTo>
                    <a:cubicBezTo>
                      <a:pt x="1458" y="478"/>
                      <a:pt x="1422" y="488"/>
                      <a:pt x="1394" y="495"/>
                    </a:cubicBezTo>
                    <a:cubicBezTo>
                      <a:pt x="1395" y="492"/>
                      <a:pt x="1397" y="492"/>
                      <a:pt x="1394" y="490"/>
                    </a:cubicBezTo>
                    <a:cubicBezTo>
                      <a:pt x="1382" y="502"/>
                      <a:pt x="1355" y="497"/>
                      <a:pt x="1341" y="503"/>
                    </a:cubicBezTo>
                    <a:cubicBezTo>
                      <a:pt x="1343" y="503"/>
                      <a:pt x="1346" y="502"/>
                      <a:pt x="1346" y="504"/>
                    </a:cubicBezTo>
                    <a:cubicBezTo>
                      <a:pt x="1312" y="504"/>
                      <a:pt x="1268" y="510"/>
                      <a:pt x="1238" y="522"/>
                    </a:cubicBezTo>
                    <a:cubicBezTo>
                      <a:pt x="1237" y="520"/>
                      <a:pt x="1237" y="518"/>
                      <a:pt x="1237" y="516"/>
                    </a:cubicBezTo>
                    <a:cubicBezTo>
                      <a:pt x="1203" y="526"/>
                      <a:pt x="1153" y="539"/>
                      <a:pt x="1113" y="537"/>
                    </a:cubicBezTo>
                    <a:cubicBezTo>
                      <a:pt x="1114" y="540"/>
                      <a:pt x="1112" y="542"/>
                      <a:pt x="1107" y="542"/>
                    </a:cubicBezTo>
                    <a:cubicBezTo>
                      <a:pt x="1083" y="545"/>
                      <a:pt x="1058" y="548"/>
                      <a:pt x="1033" y="553"/>
                    </a:cubicBezTo>
                    <a:cubicBezTo>
                      <a:pt x="1008" y="557"/>
                      <a:pt x="982" y="562"/>
                      <a:pt x="957" y="568"/>
                    </a:cubicBezTo>
                    <a:cubicBezTo>
                      <a:pt x="932" y="573"/>
                      <a:pt x="907" y="578"/>
                      <a:pt x="882" y="582"/>
                    </a:cubicBezTo>
                    <a:cubicBezTo>
                      <a:pt x="870" y="584"/>
                      <a:pt x="858" y="586"/>
                      <a:pt x="846" y="588"/>
                    </a:cubicBezTo>
                    <a:cubicBezTo>
                      <a:pt x="834" y="589"/>
                      <a:pt x="823" y="591"/>
                      <a:pt x="812" y="592"/>
                    </a:cubicBezTo>
                    <a:cubicBezTo>
                      <a:pt x="815" y="592"/>
                      <a:pt x="819" y="591"/>
                      <a:pt x="819" y="594"/>
                    </a:cubicBezTo>
                    <a:cubicBezTo>
                      <a:pt x="776" y="593"/>
                      <a:pt x="741" y="602"/>
                      <a:pt x="703" y="609"/>
                    </a:cubicBezTo>
                    <a:cubicBezTo>
                      <a:pt x="698" y="607"/>
                      <a:pt x="695" y="604"/>
                      <a:pt x="691" y="602"/>
                    </a:cubicBezTo>
                    <a:cubicBezTo>
                      <a:pt x="692" y="608"/>
                      <a:pt x="695" y="605"/>
                      <a:pt x="697" y="611"/>
                    </a:cubicBezTo>
                    <a:cubicBezTo>
                      <a:pt x="679" y="608"/>
                      <a:pt x="655" y="612"/>
                      <a:pt x="637" y="618"/>
                    </a:cubicBezTo>
                    <a:cubicBezTo>
                      <a:pt x="637" y="617"/>
                      <a:pt x="636" y="616"/>
                      <a:pt x="636" y="614"/>
                    </a:cubicBezTo>
                    <a:cubicBezTo>
                      <a:pt x="623" y="622"/>
                      <a:pt x="605" y="627"/>
                      <a:pt x="593" y="625"/>
                    </a:cubicBezTo>
                    <a:cubicBezTo>
                      <a:pt x="595" y="625"/>
                      <a:pt x="595" y="627"/>
                      <a:pt x="596" y="629"/>
                    </a:cubicBezTo>
                    <a:cubicBezTo>
                      <a:pt x="584" y="632"/>
                      <a:pt x="575" y="635"/>
                      <a:pt x="573" y="630"/>
                    </a:cubicBezTo>
                    <a:cubicBezTo>
                      <a:pt x="567" y="632"/>
                      <a:pt x="559" y="633"/>
                      <a:pt x="555" y="629"/>
                    </a:cubicBezTo>
                    <a:cubicBezTo>
                      <a:pt x="546" y="632"/>
                      <a:pt x="556" y="636"/>
                      <a:pt x="552" y="638"/>
                    </a:cubicBezTo>
                    <a:cubicBezTo>
                      <a:pt x="531" y="640"/>
                      <a:pt x="508" y="644"/>
                      <a:pt x="484" y="647"/>
                    </a:cubicBezTo>
                    <a:cubicBezTo>
                      <a:pt x="460" y="651"/>
                      <a:pt x="434" y="655"/>
                      <a:pt x="409" y="660"/>
                    </a:cubicBezTo>
                    <a:cubicBezTo>
                      <a:pt x="359" y="671"/>
                      <a:pt x="308" y="682"/>
                      <a:pt x="262" y="693"/>
                    </a:cubicBezTo>
                    <a:cubicBezTo>
                      <a:pt x="300" y="686"/>
                      <a:pt x="337" y="680"/>
                      <a:pt x="375" y="673"/>
                    </a:cubicBezTo>
                    <a:cubicBezTo>
                      <a:pt x="394" y="669"/>
                      <a:pt x="413" y="665"/>
                      <a:pt x="432" y="661"/>
                    </a:cubicBezTo>
                    <a:cubicBezTo>
                      <a:pt x="452" y="657"/>
                      <a:pt x="471" y="653"/>
                      <a:pt x="490" y="648"/>
                    </a:cubicBezTo>
                    <a:cubicBezTo>
                      <a:pt x="490" y="652"/>
                      <a:pt x="504" y="644"/>
                      <a:pt x="502" y="650"/>
                    </a:cubicBezTo>
                    <a:cubicBezTo>
                      <a:pt x="544" y="638"/>
                      <a:pt x="601" y="639"/>
                      <a:pt x="640" y="625"/>
                    </a:cubicBezTo>
                    <a:cubicBezTo>
                      <a:pt x="641" y="627"/>
                      <a:pt x="641" y="629"/>
                      <a:pt x="643" y="629"/>
                    </a:cubicBezTo>
                    <a:cubicBezTo>
                      <a:pt x="641" y="624"/>
                      <a:pt x="647" y="623"/>
                      <a:pt x="651" y="620"/>
                    </a:cubicBezTo>
                    <a:cubicBezTo>
                      <a:pt x="657" y="626"/>
                      <a:pt x="671" y="617"/>
                      <a:pt x="683" y="622"/>
                    </a:cubicBezTo>
                    <a:cubicBezTo>
                      <a:pt x="685" y="616"/>
                      <a:pt x="713" y="618"/>
                      <a:pt x="719" y="618"/>
                    </a:cubicBezTo>
                    <a:cubicBezTo>
                      <a:pt x="720" y="616"/>
                      <a:pt x="720" y="612"/>
                      <a:pt x="724" y="611"/>
                    </a:cubicBezTo>
                    <a:cubicBezTo>
                      <a:pt x="726" y="616"/>
                      <a:pt x="735" y="609"/>
                      <a:pt x="740" y="613"/>
                    </a:cubicBezTo>
                    <a:cubicBezTo>
                      <a:pt x="746" y="605"/>
                      <a:pt x="758" y="607"/>
                      <a:pt x="768" y="604"/>
                    </a:cubicBezTo>
                    <a:cubicBezTo>
                      <a:pt x="772" y="612"/>
                      <a:pt x="784" y="606"/>
                      <a:pt x="795" y="604"/>
                    </a:cubicBezTo>
                    <a:cubicBezTo>
                      <a:pt x="800" y="601"/>
                      <a:pt x="792" y="601"/>
                      <a:pt x="797" y="599"/>
                    </a:cubicBezTo>
                    <a:cubicBezTo>
                      <a:pt x="811" y="598"/>
                      <a:pt x="825" y="596"/>
                      <a:pt x="839" y="594"/>
                    </a:cubicBezTo>
                    <a:cubicBezTo>
                      <a:pt x="853" y="592"/>
                      <a:pt x="867" y="590"/>
                      <a:pt x="881" y="588"/>
                    </a:cubicBezTo>
                    <a:cubicBezTo>
                      <a:pt x="910" y="584"/>
                      <a:pt x="939" y="580"/>
                      <a:pt x="970" y="578"/>
                    </a:cubicBezTo>
                    <a:cubicBezTo>
                      <a:pt x="969" y="579"/>
                      <a:pt x="966" y="579"/>
                      <a:pt x="966" y="580"/>
                    </a:cubicBezTo>
                    <a:cubicBezTo>
                      <a:pt x="973" y="580"/>
                      <a:pt x="970" y="576"/>
                      <a:pt x="977" y="576"/>
                    </a:cubicBezTo>
                    <a:cubicBezTo>
                      <a:pt x="977" y="580"/>
                      <a:pt x="981" y="578"/>
                      <a:pt x="978" y="581"/>
                    </a:cubicBezTo>
                    <a:cubicBezTo>
                      <a:pt x="988" y="577"/>
                      <a:pt x="1002" y="578"/>
                      <a:pt x="1013" y="577"/>
                    </a:cubicBezTo>
                    <a:cubicBezTo>
                      <a:pt x="1015" y="573"/>
                      <a:pt x="1009" y="575"/>
                      <a:pt x="1008" y="572"/>
                    </a:cubicBezTo>
                    <a:cubicBezTo>
                      <a:pt x="1013" y="572"/>
                      <a:pt x="1012" y="569"/>
                      <a:pt x="1019" y="569"/>
                    </a:cubicBezTo>
                    <a:cubicBezTo>
                      <a:pt x="1019" y="572"/>
                      <a:pt x="1013" y="572"/>
                      <a:pt x="1015" y="576"/>
                    </a:cubicBezTo>
                    <a:cubicBezTo>
                      <a:pt x="1026" y="576"/>
                      <a:pt x="1022" y="570"/>
                      <a:pt x="1032" y="570"/>
                    </a:cubicBezTo>
                    <a:cubicBezTo>
                      <a:pt x="1032" y="577"/>
                      <a:pt x="1044" y="570"/>
                      <a:pt x="1051" y="573"/>
                    </a:cubicBezTo>
                    <a:cubicBezTo>
                      <a:pt x="1054" y="567"/>
                      <a:pt x="1055" y="567"/>
                      <a:pt x="1054" y="564"/>
                    </a:cubicBezTo>
                    <a:cubicBezTo>
                      <a:pt x="1060" y="565"/>
                      <a:pt x="1065" y="565"/>
                      <a:pt x="1067" y="561"/>
                    </a:cubicBezTo>
                    <a:cubicBezTo>
                      <a:pt x="1067" y="562"/>
                      <a:pt x="1068" y="564"/>
                      <a:pt x="1068" y="565"/>
                    </a:cubicBezTo>
                    <a:cubicBezTo>
                      <a:pt x="1072" y="563"/>
                      <a:pt x="1089" y="555"/>
                      <a:pt x="1092" y="562"/>
                    </a:cubicBezTo>
                    <a:cubicBezTo>
                      <a:pt x="1082" y="561"/>
                      <a:pt x="1074" y="570"/>
                      <a:pt x="1061" y="566"/>
                    </a:cubicBezTo>
                    <a:cubicBezTo>
                      <a:pt x="1064" y="577"/>
                      <a:pt x="1104" y="558"/>
                      <a:pt x="1113" y="568"/>
                    </a:cubicBezTo>
                    <a:cubicBezTo>
                      <a:pt x="1089" y="572"/>
                      <a:pt x="1067" y="575"/>
                      <a:pt x="1045" y="577"/>
                    </a:cubicBezTo>
                    <a:cubicBezTo>
                      <a:pt x="1024" y="580"/>
                      <a:pt x="1001" y="583"/>
                      <a:pt x="976" y="586"/>
                    </a:cubicBezTo>
                    <a:cubicBezTo>
                      <a:pt x="976" y="589"/>
                      <a:pt x="980" y="589"/>
                      <a:pt x="977" y="590"/>
                    </a:cubicBezTo>
                    <a:cubicBezTo>
                      <a:pt x="973" y="590"/>
                      <a:pt x="964" y="594"/>
                      <a:pt x="963" y="591"/>
                    </a:cubicBezTo>
                    <a:cubicBezTo>
                      <a:pt x="965" y="587"/>
                      <a:pt x="973" y="593"/>
                      <a:pt x="972" y="587"/>
                    </a:cubicBezTo>
                    <a:cubicBezTo>
                      <a:pt x="960" y="588"/>
                      <a:pt x="940" y="592"/>
                      <a:pt x="934" y="594"/>
                    </a:cubicBezTo>
                    <a:cubicBezTo>
                      <a:pt x="939" y="593"/>
                      <a:pt x="949" y="596"/>
                      <a:pt x="942" y="600"/>
                    </a:cubicBezTo>
                    <a:cubicBezTo>
                      <a:pt x="922" y="599"/>
                      <a:pt x="900" y="602"/>
                      <a:pt x="879" y="606"/>
                    </a:cubicBezTo>
                    <a:cubicBezTo>
                      <a:pt x="869" y="607"/>
                      <a:pt x="858" y="609"/>
                      <a:pt x="848" y="611"/>
                    </a:cubicBezTo>
                    <a:cubicBezTo>
                      <a:pt x="838" y="613"/>
                      <a:pt x="829" y="614"/>
                      <a:pt x="820" y="616"/>
                    </a:cubicBezTo>
                    <a:cubicBezTo>
                      <a:pt x="770" y="623"/>
                      <a:pt x="718" y="628"/>
                      <a:pt x="663" y="635"/>
                    </a:cubicBezTo>
                    <a:cubicBezTo>
                      <a:pt x="662" y="632"/>
                      <a:pt x="662" y="632"/>
                      <a:pt x="662" y="632"/>
                    </a:cubicBezTo>
                    <a:cubicBezTo>
                      <a:pt x="643" y="642"/>
                      <a:pt x="623" y="635"/>
                      <a:pt x="608" y="646"/>
                    </a:cubicBezTo>
                    <a:cubicBezTo>
                      <a:pt x="602" y="645"/>
                      <a:pt x="595" y="645"/>
                      <a:pt x="593" y="641"/>
                    </a:cubicBezTo>
                    <a:cubicBezTo>
                      <a:pt x="590" y="642"/>
                      <a:pt x="580" y="642"/>
                      <a:pt x="580" y="645"/>
                    </a:cubicBezTo>
                    <a:cubicBezTo>
                      <a:pt x="590" y="642"/>
                      <a:pt x="596" y="644"/>
                      <a:pt x="597" y="649"/>
                    </a:cubicBezTo>
                    <a:cubicBezTo>
                      <a:pt x="585" y="652"/>
                      <a:pt x="552" y="657"/>
                      <a:pt x="537" y="657"/>
                    </a:cubicBezTo>
                    <a:cubicBezTo>
                      <a:pt x="518" y="666"/>
                      <a:pt x="485" y="667"/>
                      <a:pt x="468" y="676"/>
                    </a:cubicBezTo>
                    <a:cubicBezTo>
                      <a:pt x="482" y="677"/>
                      <a:pt x="509" y="663"/>
                      <a:pt x="514" y="676"/>
                    </a:cubicBezTo>
                    <a:cubicBezTo>
                      <a:pt x="499" y="675"/>
                      <a:pt x="491" y="687"/>
                      <a:pt x="475" y="685"/>
                    </a:cubicBezTo>
                    <a:cubicBezTo>
                      <a:pt x="476" y="689"/>
                      <a:pt x="471" y="690"/>
                      <a:pt x="462" y="690"/>
                    </a:cubicBezTo>
                    <a:cubicBezTo>
                      <a:pt x="458" y="696"/>
                      <a:pt x="447" y="698"/>
                      <a:pt x="435" y="700"/>
                    </a:cubicBezTo>
                    <a:cubicBezTo>
                      <a:pt x="423" y="702"/>
                      <a:pt x="410" y="703"/>
                      <a:pt x="402" y="709"/>
                    </a:cubicBezTo>
                    <a:cubicBezTo>
                      <a:pt x="397" y="707"/>
                      <a:pt x="389" y="706"/>
                      <a:pt x="381" y="706"/>
                    </a:cubicBezTo>
                    <a:cubicBezTo>
                      <a:pt x="381" y="711"/>
                      <a:pt x="389" y="706"/>
                      <a:pt x="385" y="711"/>
                    </a:cubicBezTo>
                    <a:cubicBezTo>
                      <a:pt x="389" y="711"/>
                      <a:pt x="397" y="707"/>
                      <a:pt x="398" y="710"/>
                    </a:cubicBezTo>
                    <a:cubicBezTo>
                      <a:pt x="351" y="722"/>
                      <a:pt x="318" y="732"/>
                      <a:pt x="277" y="741"/>
                    </a:cubicBezTo>
                    <a:cubicBezTo>
                      <a:pt x="281" y="754"/>
                      <a:pt x="254" y="749"/>
                      <a:pt x="248" y="753"/>
                    </a:cubicBezTo>
                    <a:cubicBezTo>
                      <a:pt x="254" y="755"/>
                      <a:pt x="249" y="757"/>
                      <a:pt x="242" y="757"/>
                    </a:cubicBezTo>
                    <a:cubicBezTo>
                      <a:pt x="236" y="758"/>
                      <a:pt x="226" y="759"/>
                      <a:pt x="222" y="760"/>
                    </a:cubicBezTo>
                    <a:cubicBezTo>
                      <a:pt x="203" y="765"/>
                      <a:pt x="182" y="774"/>
                      <a:pt x="172" y="779"/>
                    </a:cubicBezTo>
                    <a:cubicBezTo>
                      <a:pt x="183" y="783"/>
                      <a:pt x="193" y="771"/>
                      <a:pt x="207" y="772"/>
                    </a:cubicBezTo>
                    <a:cubicBezTo>
                      <a:pt x="207" y="776"/>
                      <a:pt x="206" y="779"/>
                      <a:pt x="202" y="781"/>
                    </a:cubicBezTo>
                    <a:cubicBezTo>
                      <a:pt x="200" y="779"/>
                      <a:pt x="187" y="784"/>
                      <a:pt x="190" y="788"/>
                    </a:cubicBezTo>
                    <a:cubicBezTo>
                      <a:pt x="202" y="784"/>
                      <a:pt x="208" y="784"/>
                      <a:pt x="219" y="785"/>
                    </a:cubicBezTo>
                    <a:cubicBezTo>
                      <a:pt x="207" y="791"/>
                      <a:pt x="193" y="804"/>
                      <a:pt x="176" y="798"/>
                    </a:cubicBezTo>
                    <a:cubicBezTo>
                      <a:pt x="169" y="807"/>
                      <a:pt x="152" y="807"/>
                      <a:pt x="135" y="814"/>
                    </a:cubicBezTo>
                    <a:cubicBezTo>
                      <a:pt x="140" y="820"/>
                      <a:pt x="119" y="823"/>
                      <a:pt x="106" y="826"/>
                    </a:cubicBezTo>
                    <a:cubicBezTo>
                      <a:pt x="96" y="835"/>
                      <a:pt x="107" y="836"/>
                      <a:pt x="91" y="841"/>
                    </a:cubicBezTo>
                    <a:cubicBezTo>
                      <a:pt x="97" y="842"/>
                      <a:pt x="101" y="837"/>
                      <a:pt x="104" y="839"/>
                    </a:cubicBezTo>
                    <a:cubicBezTo>
                      <a:pt x="102" y="847"/>
                      <a:pt x="99" y="855"/>
                      <a:pt x="84" y="857"/>
                    </a:cubicBezTo>
                    <a:cubicBezTo>
                      <a:pt x="84" y="855"/>
                      <a:pt x="87" y="854"/>
                      <a:pt x="87" y="852"/>
                    </a:cubicBezTo>
                    <a:cubicBezTo>
                      <a:pt x="76" y="855"/>
                      <a:pt x="64" y="862"/>
                      <a:pt x="63" y="865"/>
                    </a:cubicBezTo>
                    <a:cubicBezTo>
                      <a:pt x="52" y="863"/>
                      <a:pt x="55" y="867"/>
                      <a:pt x="48" y="870"/>
                    </a:cubicBezTo>
                    <a:cubicBezTo>
                      <a:pt x="37" y="874"/>
                      <a:pt x="18" y="873"/>
                      <a:pt x="15" y="882"/>
                    </a:cubicBezTo>
                    <a:cubicBezTo>
                      <a:pt x="24" y="884"/>
                      <a:pt x="33" y="876"/>
                      <a:pt x="38" y="883"/>
                    </a:cubicBezTo>
                    <a:cubicBezTo>
                      <a:pt x="31" y="888"/>
                      <a:pt x="23" y="882"/>
                      <a:pt x="23" y="888"/>
                    </a:cubicBezTo>
                    <a:cubicBezTo>
                      <a:pt x="30" y="890"/>
                      <a:pt x="50" y="879"/>
                      <a:pt x="52" y="887"/>
                    </a:cubicBezTo>
                    <a:cubicBezTo>
                      <a:pt x="39" y="890"/>
                      <a:pt x="39" y="890"/>
                      <a:pt x="39" y="890"/>
                    </a:cubicBezTo>
                    <a:cubicBezTo>
                      <a:pt x="40" y="894"/>
                      <a:pt x="52" y="891"/>
                      <a:pt x="46" y="897"/>
                    </a:cubicBezTo>
                    <a:cubicBezTo>
                      <a:pt x="49" y="895"/>
                      <a:pt x="57" y="896"/>
                      <a:pt x="56" y="893"/>
                    </a:cubicBezTo>
                    <a:cubicBezTo>
                      <a:pt x="52" y="894"/>
                      <a:pt x="49" y="894"/>
                      <a:pt x="49" y="890"/>
                    </a:cubicBezTo>
                    <a:cubicBezTo>
                      <a:pt x="51" y="890"/>
                      <a:pt x="56" y="889"/>
                      <a:pt x="60" y="888"/>
                    </a:cubicBezTo>
                    <a:cubicBezTo>
                      <a:pt x="65" y="887"/>
                      <a:pt x="70" y="886"/>
                      <a:pt x="75" y="886"/>
                    </a:cubicBezTo>
                    <a:cubicBezTo>
                      <a:pt x="72" y="889"/>
                      <a:pt x="67" y="891"/>
                      <a:pt x="61" y="894"/>
                    </a:cubicBezTo>
                    <a:cubicBezTo>
                      <a:pt x="56" y="896"/>
                      <a:pt x="50" y="899"/>
                      <a:pt x="43" y="901"/>
                    </a:cubicBezTo>
                    <a:cubicBezTo>
                      <a:pt x="30" y="905"/>
                      <a:pt x="17" y="908"/>
                      <a:pt x="8" y="909"/>
                    </a:cubicBezTo>
                    <a:cubicBezTo>
                      <a:pt x="7" y="912"/>
                      <a:pt x="7" y="915"/>
                      <a:pt x="3" y="918"/>
                    </a:cubicBezTo>
                    <a:cubicBezTo>
                      <a:pt x="13" y="915"/>
                      <a:pt x="23" y="913"/>
                      <a:pt x="11" y="913"/>
                    </a:cubicBezTo>
                    <a:cubicBezTo>
                      <a:pt x="19" y="910"/>
                      <a:pt x="22" y="913"/>
                      <a:pt x="26" y="915"/>
                    </a:cubicBezTo>
                    <a:cubicBezTo>
                      <a:pt x="12" y="926"/>
                      <a:pt x="13" y="917"/>
                      <a:pt x="0" y="922"/>
                    </a:cubicBezTo>
                    <a:cubicBezTo>
                      <a:pt x="8" y="921"/>
                      <a:pt x="11" y="922"/>
                      <a:pt x="6" y="927"/>
                    </a:cubicBezTo>
                    <a:close/>
                    <a:moveTo>
                      <a:pt x="1053" y="220"/>
                    </a:moveTo>
                    <a:cubicBezTo>
                      <a:pt x="1054" y="215"/>
                      <a:pt x="1060" y="217"/>
                      <a:pt x="1064" y="218"/>
                    </a:cubicBezTo>
                    <a:cubicBezTo>
                      <a:pt x="1064" y="222"/>
                      <a:pt x="1054" y="220"/>
                      <a:pt x="1053" y="220"/>
                    </a:cubicBezTo>
                    <a:close/>
                    <a:moveTo>
                      <a:pt x="1407" y="165"/>
                    </a:moveTo>
                    <a:cubicBezTo>
                      <a:pt x="1410" y="164"/>
                      <a:pt x="1419" y="161"/>
                      <a:pt x="1426" y="158"/>
                    </a:cubicBezTo>
                    <a:cubicBezTo>
                      <a:pt x="1425" y="160"/>
                      <a:pt x="1424" y="161"/>
                      <a:pt x="1425" y="163"/>
                    </a:cubicBezTo>
                    <a:cubicBezTo>
                      <a:pt x="1418" y="163"/>
                      <a:pt x="1413" y="165"/>
                      <a:pt x="1412" y="167"/>
                    </a:cubicBezTo>
                    <a:cubicBezTo>
                      <a:pt x="1409" y="167"/>
                      <a:pt x="1410" y="165"/>
                      <a:pt x="1407" y="165"/>
                    </a:cubicBezTo>
                    <a:close/>
                    <a:moveTo>
                      <a:pt x="2271" y="34"/>
                    </a:moveTo>
                    <a:cubicBezTo>
                      <a:pt x="2271" y="37"/>
                      <a:pt x="2273" y="38"/>
                      <a:pt x="2276" y="38"/>
                    </a:cubicBezTo>
                    <a:cubicBezTo>
                      <a:pt x="2276" y="41"/>
                      <a:pt x="2271" y="42"/>
                      <a:pt x="2265" y="42"/>
                    </a:cubicBezTo>
                    <a:cubicBezTo>
                      <a:pt x="2269" y="39"/>
                      <a:pt x="2263" y="39"/>
                      <a:pt x="2267" y="36"/>
                    </a:cubicBezTo>
                    <a:cubicBezTo>
                      <a:pt x="2262" y="36"/>
                      <a:pt x="2253" y="39"/>
                      <a:pt x="2255" y="34"/>
                    </a:cubicBezTo>
                    <a:cubicBezTo>
                      <a:pt x="2258" y="36"/>
                      <a:pt x="2265" y="35"/>
                      <a:pt x="2271" y="34"/>
                    </a:cubicBezTo>
                    <a:close/>
                    <a:moveTo>
                      <a:pt x="3642" y="186"/>
                    </a:moveTo>
                    <a:cubicBezTo>
                      <a:pt x="3642" y="182"/>
                      <a:pt x="3646" y="188"/>
                      <a:pt x="3651" y="186"/>
                    </a:cubicBezTo>
                    <a:cubicBezTo>
                      <a:pt x="3651" y="187"/>
                      <a:pt x="3651" y="189"/>
                      <a:pt x="3651" y="190"/>
                    </a:cubicBezTo>
                    <a:cubicBezTo>
                      <a:pt x="3646" y="191"/>
                      <a:pt x="3645" y="189"/>
                      <a:pt x="3642" y="188"/>
                    </a:cubicBezTo>
                    <a:cubicBezTo>
                      <a:pt x="3643" y="187"/>
                      <a:pt x="3644" y="186"/>
                      <a:pt x="3642" y="186"/>
                    </a:cubicBezTo>
                    <a:close/>
                    <a:moveTo>
                      <a:pt x="3824" y="750"/>
                    </a:moveTo>
                    <a:cubicBezTo>
                      <a:pt x="3834" y="753"/>
                      <a:pt x="3847" y="746"/>
                      <a:pt x="3849" y="753"/>
                    </a:cubicBezTo>
                    <a:cubicBezTo>
                      <a:pt x="3843" y="755"/>
                      <a:pt x="3825" y="758"/>
                      <a:pt x="3824" y="750"/>
                    </a:cubicBezTo>
                    <a:close/>
                    <a:moveTo>
                      <a:pt x="1738" y="760"/>
                    </a:moveTo>
                    <a:cubicBezTo>
                      <a:pt x="1749" y="757"/>
                      <a:pt x="1759" y="755"/>
                      <a:pt x="1773" y="756"/>
                    </a:cubicBezTo>
                    <a:cubicBezTo>
                      <a:pt x="1762" y="760"/>
                      <a:pt x="1750" y="761"/>
                      <a:pt x="1738" y="760"/>
                    </a:cubicBezTo>
                    <a:close/>
                    <a:moveTo>
                      <a:pt x="27" y="913"/>
                    </a:moveTo>
                    <a:cubicBezTo>
                      <a:pt x="27" y="911"/>
                      <a:pt x="33" y="910"/>
                      <a:pt x="30" y="907"/>
                    </a:cubicBezTo>
                    <a:cubicBezTo>
                      <a:pt x="37" y="904"/>
                      <a:pt x="38" y="907"/>
                      <a:pt x="45" y="905"/>
                    </a:cubicBezTo>
                    <a:cubicBezTo>
                      <a:pt x="46" y="906"/>
                      <a:pt x="42" y="907"/>
                      <a:pt x="39" y="907"/>
                    </a:cubicBezTo>
                    <a:cubicBezTo>
                      <a:pt x="39" y="909"/>
                      <a:pt x="41" y="910"/>
                      <a:pt x="42" y="910"/>
                    </a:cubicBezTo>
                    <a:cubicBezTo>
                      <a:pt x="42" y="913"/>
                      <a:pt x="29" y="914"/>
                      <a:pt x="27" y="913"/>
                    </a:cubicBezTo>
                    <a:close/>
                    <a:moveTo>
                      <a:pt x="108" y="845"/>
                    </a:moveTo>
                    <a:cubicBezTo>
                      <a:pt x="109" y="841"/>
                      <a:pt x="115" y="840"/>
                      <a:pt x="122" y="838"/>
                    </a:cubicBezTo>
                    <a:cubicBezTo>
                      <a:pt x="122" y="843"/>
                      <a:pt x="115" y="844"/>
                      <a:pt x="111" y="847"/>
                    </a:cubicBezTo>
                    <a:cubicBezTo>
                      <a:pt x="111" y="845"/>
                      <a:pt x="110" y="844"/>
                      <a:pt x="108" y="845"/>
                    </a:cubicBezTo>
                    <a:close/>
                    <a:moveTo>
                      <a:pt x="210" y="778"/>
                    </a:moveTo>
                    <a:cubicBezTo>
                      <a:pt x="212" y="774"/>
                      <a:pt x="230" y="766"/>
                      <a:pt x="230" y="773"/>
                    </a:cubicBezTo>
                    <a:cubicBezTo>
                      <a:pt x="221" y="774"/>
                      <a:pt x="221" y="775"/>
                      <a:pt x="210" y="778"/>
                    </a:cubicBezTo>
                    <a:close/>
                    <a:moveTo>
                      <a:pt x="487" y="868"/>
                    </a:moveTo>
                    <a:cubicBezTo>
                      <a:pt x="478" y="868"/>
                      <a:pt x="504" y="859"/>
                      <a:pt x="502" y="865"/>
                    </a:cubicBezTo>
                    <a:cubicBezTo>
                      <a:pt x="499" y="866"/>
                      <a:pt x="490" y="866"/>
                      <a:pt x="487" y="868"/>
                    </a:cubicBezTo>
                    <a:close/>
                    <a:moveTo>
                      <a:pt x="545" y="865"/>
                    </a:moveTo>
                    <a:cubicBezTo>
                      <a:pt x="542" y="862"/>
                      <a:pt x="555" y="860"/>
                      <a:pt x="548" y="860"/>
                    </a:cubicBezTo>
                    <a:cubicBezTo>
                      <a:pt x="550" y="858"/>
                      <a:pt x="569" y="853"/>
                      <a:pt x="568" y="858"/>
                    </a:cubicBezTo>
                    <a:cubicBezTo>
                      <a:pt x="557" y="859"/>
                      <a:pt x="552" y="862"/>
                      <a:pt x="545" y="865"/>
                    </a:cubicBezTo>
                    <a:close/>
                    <a:moveTo>
                      <a:pt x="904" y="326"/>
                    </a:moveTo>
                    <a:cubicBezTo>
                      <a:pt x="903" y="322"/>
                      <a:pt x="918" y="320"/>
                      <a:pt x="921" y="322"/>
                    </a:cubicBezTo>
                    <a:cubicBezTo>
                      <a:pt x="919" y="328"/>
                      <a:pt x="907" y="326"/>
                      <a:pt x="904" y="326"/>
                    </a:cubicBezTo>
                    <a:close/>
                    <a:moveTo>
                      <a:pt x="1037" y="570"/>
                    </a:moveTo>
                    <a:cubicBezTo>
                      <a:pt x="1035" y="564"/>
                      <a:pt x="1046" y="567"/>
                      <a:pt x="1050" y="566"/>
                    </a:cubicBezTo>
                    <a:cubicBezTo>
                      <a:pt x="1050" y="570"/>
                      <a:pt x="1040" y="571"/>
                      <a:pt x="1037" y="570"/>
                    </a:cubicBezTo>
                    <a:close/>
                    <a:moveTo>
                      <a:pt x="1295" y="530"/>
                    </a:moveTo>
                    <a:cubicBezTo>
                      <a:pt x="1298" y="535"/>
                      <a:pt x="1284" y="533"/>
                      <a:pt x="1283" y="536"/>
                    </a:cubicBezTo>
                    <a:cubicBezTo>
                      <a:pt x="1284" y="538"/>
                      <a:pt x="1289" y="535"/>
                      <a:pt x="1294" y="536"/>
                    </a:cubicBezTo>
                    <a:cubicBezTo>
                      <a:pt x="1315" y="519"/>
                      <a:pt x="1358" y="524"/>
                      <a:pt x="1391" y="518"/>
                    </a:cubicBezTo>
                    <a:cubicBezTo>
                      <a:pt x="1417" y="514"/>
                      <a:pt x="1439" y="505"/>
                      <a:pt x="1459" y="504"/>
                    </a:cubicBezTo>
                    <a:cubicBezTo>
                      <a:pt x="1461" y="505"/>
                      <a:pt x="1464" y="505"/>
                      <a:pt x="1464" y="508"/>
                    </a:cubicBezTo>
                    <a:cubicBezTo>
                      <a:pt x="1471" y="503"/>
                      <a:pt x="1481" y="507"/>
                      <a:pt x="1491" y="505"/>
                    </a:cubicBezTo>
                    <a:cubicBezTo>
                      <a:pt x="1494" y="509"/>
                      <a:pt x="1489" y="509"/>
                      <a:pt x="1500" y="507"/>
                    </a:cubicBezTo>
                    <a:cubicBezTo>
                      <a:pt x="1496" y="510"/>
                      <a:pt x="1500" y="510"/>
                      <a:pt x="1501" y="514"/>
                    </a:cubicBezTo>
                    <a:cubicBezTo>
                      <a:pt x="1495" y="515"/>
                      <a:pt x="1496" y="511"/>
                      <a:pt x="1494" y="510"/>
                    </a:cubicBezTo>
                    <a:cubicBezTo>
                      <a:pt x="1491" y="513"/>
                      <a:pt x="1487" y="515"/>
                      <a:pt x="1486" y="518"/>
                    </a:cubicBezTo>
                    <a:cubicBezTo>
                      <a:pt x="1481" y="518"/>
                      <a:pt x="1480" y="515"/>
                      <a:pt x="1476" y="514"/>
                    </a:cubicBezTo>
                    <a:cubicBezTo>
                      <a:pt x="1472" y="515"/>
                      <a:pt x="1472" y="518"/>
                      <a:pt x="1468" y="519"/>
                    </a:cubicBezTo>
                    <a:cubicBezTo>
                      <a:pt x="1473" y="523"/>
                      <a:pt x="1489" y="517"/>
                      <a:pt x="1495" y="523"/>
                    </a:cubicBezTo>
                    <a:cubicBezTo>
                      <a:pt x="1484" y="525"/>
                      <a:pt x="1481" y="521"/>
                      <a:pt x="1470" y="523"/>
                    </a:cubicBezTo>
                    <a:cubicBezTo>
                      <a:pt x="1476" y="525"/>
                      <a:pt x="1484" y="524"/>
                      <a:pt x="1491" y="525"/>
                    </a:cubicBezTo>
                    <a:cubicBezTo>
                      <a:pt x="1509" y="518"/>
                      <a:pt x="1505" y="504"/>
                      <a:pt x="1526" y="501"/>
                    </a:cubicBezTo>
                    <a:cubicBezTo>
                      <a:pt x="1524" y="497"/>
                      <a:pt x="1517" y="498"/>
                      <a:pt x="1512" y="498"/>
                    </a:cubicBezTo>
                    <a:cubicBezTo>
                      <a:pt x="1528" y="489"/>
                      <a:pt x="1545" y="496"/>
                      <a:pt x="1556" y="487"/>
                    </a:cubicBezTo>
                    <a:cubicBezTo>
                      <a:pt x="1559" y="488"/>
                      <a:pt x="1564" y="487"/>
                      <a:pt x="1565" y="490"/>
                    </a:cubicBezTo>
                    <a:cubicBezTo>
                      <a:pt x="1572" y="489"/>
                      <a:pt x="1585" y="481"/>
                      <a:pt x="1588" y="486"/>
                    </a:cubicBezTo>
                    <a:cubicBezTo>
                      <a:pt x="1592" y="486"/>
                      <a:pt x="1588" y="481"/>
                      <a:pt x="1594" y="481"/>
                    </a:cubicBezTo>
                    <a:cubicBezTo>
                      <a:pt x="1610" y="489"/>
                      <a:pt x="1638" y="472"/>
                      <a:pt x="1654" y="477"/>
                    </a:cubicBezTo>
                    <a:cubicBezTo>
                      <a:pt x="1664" y="470"/>
                      <a:pt x="1691" y="468"/>
                      <a:pt x="1700" y="470"/>
                    </a:cubicBezTo>
                    <a:cubicBezTo>
                      <a:pt x="1711" y="457"/>
                      <a:pt x="1753" y="458"/>
                      <a:pt x="1770" y="462"/>
                    </a:cubicBezTo>
                    <a:cubicBezTo>
                      <a:pt x="1787" y="460"/>
                      <a:pt x="1784" y="456"/>
                      <a:pt x="1800" y="455"/>
                    </a:cubicBezTo>
                    <a:cubicBezTo>
                      <a:pt x="1795" y="455"/>
                      <a:pt x="1786" y="451"/>
                      <a:pt x="1784" y="454"/>
                    </a:cubicBezTo>
                    <a:cubicBezTo>
                      <a:pt x="1784" y="448"/>
                      <a:pt x="1795" y="448"/>
                      <a:pt x="1811" y="446"/>
                    </a:cubicBezTo>
                    <a:cubicBezTo>
                      <a:pt x="1810" y="446"/>
                      <a:pt x="1808" y="448"/>
                      <a:pt x="1806" y="448"/>
                    </a:cubicBezTo>
                    <a:cubicBezTo>
                      <a:pt x="1829" y="449"/>
                      <a:pt x="1873" y="427"/>
                      <a:pt x="1900" y="443"/>
                    </a:cubicBezTo>
                    <a:cubicBezTo>
                      <a:pt x="1891" y="444"/>
                      <a:pt x="1883" y="445"/>
                      <a:pt x="1878" y="448"/>
                    </a:cubicBezTo>
                    <a:cubicBezTo>
                      <a:pt x="1883" y="445"/>
                      <a:pt x="1909" y="450"/>
                      <a:pt x="1911" y="441"/>
                    </a:cubicBezTo>
                    <a:cubicBezTo>
                      <a:pt x="1918" y="439"/>
                      <a:pt x="1921" y="441"/>
                      <a:pt x="1923" y="444"/>
                    </a:cubicBezTo>
                    <a:cubicBezTo>
                      <a:pt x="1923" y="447"/>
                      <a:pt x="1922" y="451"/>
                      <a:pt x="1915" y="450"/>
                    </a:cubicBezTo>
                    <a:cubicBezTo>
                      <a:pt x="1914" y="454"/>
                      <a:pt x="1925" y="449"/>
                      <a:pt x="1922" y="454"/>
                    </a:cubicBezTo>
                    <a:cubicBezTo>
                      <a:pt x="1907" y="456"/>
                      <a:pt x="1899" y="453"/>
                      <a:pt x="1884" y="455"/>
                    </a:cubicBezTo>
                    <a:cubicBezTo>
                      <a:pt x="1889" y="457"/>
                      <a:pt x="1899" y="458"/>
                      <a:pt x="1913" y="456"/>
                    </a:cubicBezTo>
                    <a:cubicBezTo>
                      <a:pt x="1881" y="467"/>
                      <a:pt x="1861" y="470"/>
                      <a:pt x="1825" y="471"/>
                    </a:cubicBezTo>
                    <a:cubicBezTo>
                      <a:pt x="1826" y="478"/>
                      <a:pt x="1839" y="474"/>
                      <a:pt x="1841" y="479"/>
                    </a:cubicBezTo>
                    <a:cubicBezTo>
                      <a:pt x="1817" y="479"/>
                      <a:pt x="1802" y="489"/>
                      <a:pt x="1786" y="488"/>
                    </a:cubicBezTo>
                    <a:cubicBezTo>
                      <a:pt x="1786" y="485"/>
                      <a:pt x="1786" y="485"/>
                      <a:pt x="1786" y="485"/>
                    </a:cubicBezTo>
                    <a:cubicBezTo>
                      <a:pt x="1784" y="482"/>
                      <a:pt x="1789" y="482"/>
                      <a:pt x="1792" y="482"/>
                    </a:cubicBezTo>
                    <a:cubicBezTo>
                      <a:pt x="1788" y="478"/>
                      <a:pt x="1780" y="484"/>
                      <a:pt x="1784" y="488"/>
                    </a:cubicBezTo>
                    <a:cubicBezTo>
                      <a:pt x="1777" y="489"/>
                      <a:pt x="1773" y="492"/>
                      <a:pt x="1764" y="492"/>
                    </a:cubicBezTo>
                    <a:cubicBezTo>
                      <a:pt x="1764" y="489"/>
                      <a:pt x="1769" y="488"/>
                      <a:pt x="1775" y="488"/>
                    </a:cubicBezTo>
                    <a:cubicBezTo>
                      <a:pt x="1767" y="482"/>
                      <a:pt x="1753" y="492"/>
                      <a:pt x="1742" y="496"/>
                    </a:cubicBezTo>
                    <a:cubicBezTo>
                      <a:pt x="1734" y="499"/>
                      <a:pt x="1740" y="491"/>
                      <a:pt x="1735" y="492"/>
                    </a:cubicBezTo>
                    <a:cubicBezTo>
                      <a:pt x="1726" y="496"/>
                      <a:pt x="1679" y="502"/>
                      <a:pt x="1668" y="498"/>
                    </a:cubicBezTo>
                    <a:cubicBezTo>
                      <a:pt x="1662" y="500"/>
                      <a:pt x="1661" y="501"/>
                      <a:pt x="1664" y="505"/>
                    </a:cubicBezTo>
                    <a:cubicBezTo>
                      <a:pt x="1656" y="507"/>
                      <a:pt x="1652" y="506"/>
                      <a:pt x="1650" y="502"/>
                    </a:cubicBezTo>
                    <a:cubicBezTo>
                      <a:pt x="1643" y="511"/>
                      <a:pt x="1628" y="506"/>
                      <a:pt x="1617" y="505"/>
                    </a:cubicBezTo>
                    <a:cubicBezTo>
                      <a:pt x="1609" y="506"/>
                      <a:pt x="1622" y="509"/>
                      <a:pt x="1615" y="509"/>
                    </a:cubicBezTo>
                    <a:cubicBezTo>
                      <a:pt x="1610" y="510"/>
                      <a:pt x="1612" y="509"/>
                      <a:pt x="1613" y="507"/>
                    </a:cubicBezTo>
                    <a:cubicBezTo>
                      <a:pt x="1604" y="508"/>
                      <a:pt x="1607" y="514"/>
                      <a:pt x="1595" y="513"/>
                    </a:cubicBezTo>
                    <a:cubicBezTo>
                      <a:pt x="1597" y="509"/>
                      <a:pt x="1597" y="505"/>
                      <a:pt x="1596" y="500"/>
                    </a:cubicBezTo>
                    <a:cubicBezTo>
                      <a:pt x="1591" y="501"/>
                      <a:pt x="1596" y="506"/>
                      <a:pt x="1595" y="509"/>
                    </a:cubicBezTo>
                    <a:cubicBezTo>
                      <a:pt x="1586" y="511"/>
                      <a:pt x="1586" y="506"/>
                      <a:pt x="1579" y="506"/>
                    </a:cubicBezTo>
                    <a:cubicBezTo>
                      <a:pt x="1583" y="512"/>
                      <a:pt x="1569" y="524"/>
                      <a:pt x="1562" y="514"/>
                    </a:cubicBezTo>
                    <a:cubicBezTo>
                      <a:pt x="1569" y="512"/>
                      <a:pt x="1571" y="515"/>
                      <a:pt x="1575" y="515"/>
                    </a:cubicBezTo>
                    <a:cubicBezTo>
                      <a:pt x="1575" y="512"/>
                      <a:pt x="1571" y="511"/>
                      <a:pt x="1575" y="508"/>
                    </a:cubicBezTo>
                    <a:cubicBezTo>
                      <a:pt x="1564" y="513"/>
                      <a:pt x="1563" y="510"/>
                      <a:pt x="1552" y="509"/>
                    </a:cubicBezTo>
                    <a:cubicBezTo>
                      <a:pt x="1552" y="513"/>
                      <a:pt x="1547" y="518"/>
                      <a:pt x="1554" y="522"/>
                    </a:cubicBezTo>
                    <a:cubicBezTo>
                      <a:pt x="1546" y="521"/>
                      <a:pt x="1538" y="521"/>
                      <a:pt x="1531" y="519"/>
                    </a:cubicBezTo>
                    <a:cubicBezTo>
                      <a:pt x="1531" y="515"/>
                      <a:pt x="1538" y="515"/>
                      <a:pt x="1544" y="515"/>
                    </a:cubicBezTo>
                    <a:cubicBezTo>
                      <a:pt x="1548" y="514"/>
                      <a:pt x="1540" y="510"/>
                      <a:pt x="1538" y="508"/>
                    </a:cubicBezTo>
                    <a:cubicBezTo>
                      <a:pt x="1534" y="509"/>
                      <a:pt x="1541" y="510"/>
                      <a:pt x="1537" y="512"/>
                    </a:cubicBezTo>
                    <a:cubicBezTo>
                      <a:pt x="1531" y="513"/>
                      <a:pt x="1528" y="511"/>
                      <a:pt x="1521" y="513"/>
                    </a:cubicBezTo>
                    <a:cubicBezTo>
                      <a:pt x="1517" y="510"/>
                      <a:pt x="1521" y="511"/>
                      <a:pt x="1520" y="507"/>
                    </a:cubicBezTo>
                    <a:cubicBezTo>
                      <a:pt x="1507" y="513"/>
                      <a:pt x="1515" y="522"/>
                      <a:pt x="1500" y="522"/>
                    </a:cubicBezTo>
                    <a:cubicBezTo>
                      <a:pt x="1501" y="524"/>
                      <a:pt x="1503" y="525"/>
                      <a:pt x="1507" y="525"/>
                    </a:cubicBezTo>
                    <a:cubicBezTo>
                      <a:pt x="1495" y="532"/>
                      <a:pt x="1480" y="532"/>
                      <a:pt x="1465" y="532"/>
                    </a:cubicBezTo>
                    <a:cubicBezTo>
                      <a:pt x="1451" y="533"/>
                      <a:pt x="1437" y="532"/>
                      <a:pt x="1427" y="538"/>
                    </a:cubicBezTo>
                    <a:cubicBezTo>
                      <a:pt x="1420" y="536"/>
                      <a:pt x="1424" y="534"/>
                      <a:pt x="1416" y="538"/>
                    </a:cubicBezTo>
                    <a:cubicBezTo>
                      <a:pt x="1411" y="531"/>
                      <a:pt x="1420" y="528"/>
                      <a:pt x="1428" y="524"/>
                    </a:cubicBezTo>
                    <a:cubicBezTo>
                      <a:pt x="1429" y="527"/>
                      <a:pt x="1427" y="528"/>
                      <a:pt x="1426" y="530"/>
                    </a:cubicBezTo>
                    <a:cubicBezTo>
                      <a:pt x="1437" y="530"/>
                      <a:pt x="1455" y="534"/>
                      <a:pt x="1468" y="525"/>
                    </a:cubicBezTo>
                    <a:cubicBezTo>
                      <a:pt x="1449" y="527"/>
                      <a:pt x="1435" y="523"/>
                      <a:pt x="1419" y="525"/>
                    </a:cubicBezTo>
                    <a:cubicBezTo>
                      <a:pt x="1421" y="520"/>
                      <a:pt x="1419" y="521"/>
                      <a:pt x="1416" y="518"/>
                    </a:cubicBezTo>
                    <a:cubicBezTo>
                      <a:pt x="1408" y="520"/>
                      <a:pt x="1423" y="526"/>
                      <a:pt x="1415" y="528"/>
                    </a:cubicBezTo>
                    <a:cubicBezTo>
                      <a:pt x="1411" y="525"/>
                      <a:pt x="1397" y="533"/>
                      <a:pt x="1386" y="529"/>
                    </a:cubicBezTo>
                    <a:cubicBezTo>
                      <a:pt x="1383" y="530"/>
                      <a:pt x="1386" y="532"/>
                      <a:pt x="1388" y="532"/>
                    </a:cubicBezTo>
                    <a:cubicBezTo>
                      <a:pt x="1385" y="536"/>
                      <a:pt x="1380" y="528"/>
                      <a:pt x="1372" y="531"/>
                    </a:cubicBezTo>
                    <a:cubicBezTo>
                      <a:pt x="1374" y="532"/>
                      <a:pt x="1377" y="532"/>
                      <a:pt x="1379" y="533"/>
                    </a:cubicBezTo>
                    <a:cubicBezTo>
                      <a:pt x="1378" y="537"/>
                      <a:pt x="1374" y="532"/>
                      <a:pt x="1370" y="534"/>
                    </a:cubicBezTo>
                    <a:cubicBezTo>
                      <a:pt x="1371" y="535"/>
                      <a:pt x="1373" y="535"/>
                      <a:pt x="1375" y="535"/>
                    </a:cubicBezTo>
                    <a:cubicBezTo>
                      <a:pt x="1375" y="539"/>
                      <a:pt x="1364" y="537"/>
                      <a:pt x="1362" y="541"/>
                    </a:cubicBezTo>
                    <a:cubicBezTo>
                      <a:pt x="1359" y="538"/>
                      <a:pt x="1350" y="535"/>
                      <a:pt x="1347" y="541"/>
                    </a:cubicBezTo>
                    <a:cubicBezTo>
                      <a:pt x="1317" y="538"/>
                      <a:pt x="1285" y="542"/>
                      <a:pt x="1255" y="545"/>
                    </a:cubicBezTo>
                    <a:cubicBezTo>
                      <a:pt x="1254" y="541"/>
                      <a:pt x="1254" y="541"/>
                      <a:pt x="1254" y="541"/>
                    </a:cubicBezTo>
                    <a:cubicBezTo>
                      <a:pt x="1233" y="549"/>
                      <a:pt x="1214" y="549"/>
                      <a:pt x="1192" y="552"/>
                    </a:cubicBezTo>
                    <a:cubicBezTo>
                      <a:pt x="1207" y="540"/>
                      <a:pt x="1235" y="544"/>
                      <a:pt x="1258" y="539"/>
                    </a:cubicBezTo>
                    <a:cubicBezTo>
                      <a:pt x="1271" y="537"/>
                      <a:pt x="1281" y="529"/>
                      <a:pt x="1295" y="530"/>
                    </a:cubicBezTo>
                    <a:close/>
                    <a:moveTo>
                      <a:pt x="1126" y="562"/>
                    </a:moveTo>
                    <a:cubicBezTo>
                      <a:pt x="1139" y="549"/>
                      <a:pt x="1170" y="554"/>
                      <a:pt x="1192" y="548"/>
                    </a:cubicBezTo>
                    <a:cubicBezTo>
                      <a:pt x="1179" y="559"/>
                      <a:pt x="1143" y="559"/>
                      <a:pt x="1126" y="562"/>
                    </a:cubicBezTo>
                    <a:close/>
                    <a:moveTo>
                      <a:pt x="1280" y="779"/>
                    </a:moveTo>
                    <a:cubicBezTo>
                      <a:pt x="1286" y="772"/>
                      <a:pt x="1295" y="775"/>
                      <a:pt x="1307" y="771"/>
                    </a:cubicBezTo>
                    <a:cubicBezTo>
                      <a:pt x="1302" y="775"/>
                      <a:pt x="1289" y="781"/>
                      <a:pt x="1280" y="779"/>
                    </a:cubicBezTo>
                    <a:close/>
                    <a:moveTo>
                      <a:pt x="1486" y="502"/>
                    </a:moveTo>
                    <a:cubicBezTo>
                      <a:pt x="1485" y="499"/>
                      <a:pt x="1488" y="497"/>
                      <a:pt x="1494" y="497"/>
                    </a:cubicBezTo>
                    <a:cubicBezTo>
                      <a:pt x="1495" y="501"/>
                      <a:pt x="1495" y="501"/>
                      <a:pt x="1495" y="501"/>
                    </a:cubicBezTo>
                    <a:cubicBezTo>
                      <a:pt x="1492" y="502"/>
                      <a:pt x="1489" y="502"/>
                      <a:pt x="1486" y="502"/>
                    </a:cubicBezTo>
                    <a:close/>
                    <a:moveTo>
                      <a:pt x="1540" y="795"/>
                    </a:moveTo>
                    <a:cubicBezTo>
                      <a:pt x="1544" y="790"/>
                      <a:pt x="1556" y="793"/>
                      <a:pt x="1562" y="792"/>
                    </a:cubicBezTo>
                    <a:cubicBezTo>
                      <a:pt x="1558" y="796"/>
                      <a:pt x="1545" y="795"/>
                      <a:pt x="1540" y="795"/>
                    </a:cubicBezTo>
                    <a:close/>
                    <a:moveTo>
                      <a:pt x="1513" y="518"/>
                    </a:moveTo>
                    <a:cubicBezTo>
                      <a:pt x="1519" y="517"/>
                      <a:pt x="1519" y="526"/>
                      <a:pt x="1516" y="528"/>
                    </a:cubicBezTo>
                    <a:cubicBezTo>
                      <a:pt x="1508" y="528"/>
                      <a:pt x="1514" y="522"/>
                      <a:pt x="1513" y="518"/>
                    </a:cubicBezTo>
                    <a:close/>
                    <a:moveTo>
                      <a:pt x="1520" y="519"/>
                    </a:moveTo>
                    <a:cubicBezTo>
                      <a:pt x="1520" y="517"/>
                      <a:pt x="1523" y="517"/>
                      <a:pt x="1526" y="517"/>
                    </a:cubicBezTo>
                    <a:cubicBezTo>
                      <a:pt x="1525" y="521"/>
                      <a:pt x="1530" y="520"/>
                      <a:pt x="1529" y="523"/>
                    </a:cubicBezTo>
                    <a:cubicBezTo>
                      <a:pt x="1523" y="524"/>
                      <a:pt x="1523" y="520"/>
                      <a:pt x="1520" y="519"/>
                    </a:cubicBezTo>
                    <a:close/>
                    <a:moveTo>
                      <a:pt x="1554" y="767"/>
                    </a:moveTo>
                    <a:cubicBezTo>
                      <a:pt x="1555" y="764"/>
                      <a:pt x="1568" y="761"/>
                      <a:pt x="1567" y="767"/>
                    </a:cubicBezTo>
                    <a:cubicBezTo>
                      <a:pt x="1561" y="769"/>
                      <a:pt x="1559" y="766"/>
                      <a:pt x="1554" y="767"/>
                    </a:cubicBezTo>
                    <a:close/>
                    <a:moveTo>
                      <a:pt x="1624" y="775"/>
                    </a:moveTo>
                    <a:cubicBezTo>
                      <a:pt x="1629" y="775"/>
                      <a:pt x="1636" y="777"/>
                      <a:pt x="1639" y="773"/>
                    </a:cubicBezTo>
                    <a:cubicBezTo>
                      <a:pt x="1645" y="774"/>
                      <a:pt x="1624" y="784"/>
                      <a:pt x="1624" y="775"/>
                    </a:cubicBezTo>
                    <a:close/>
                    <a:moveTo>
                      <a:pt x="1589" y="463"/>
                    </a:moveTo>
                    <a:cubicBezTo>
                      <a:pt x="1590" y="458"/>
                      <a:pt x="1600" y="460"/>
                      <a:pt x="1604" y="460"/>
                    </a:cubicBezTo>
                    <a:cubicBezTo>
                      <a:pt x="1603" y="465"/>
                      <a:pt x="1596" y="462"/>
                      <a:pt x="1589" y="463"/>
                    </a:cubicBezTo>
                    <a:close/>
                    <a:moveTo>
                      <a:pt x="1635" y="787"/>
                    </a:moveTo>
                    <a:cubicBezTo>
                      <a:pt x="1634" y="781"/>
                      <a:pt x="1652" y="785"/>
                      <a:pt x="1654" y="780"/>
                    </a:cubicBezTo>
                    <a:cubicBezTo>
                      <a:pt x="1661" y="780"/>
                      <a:pt x="1651" y="787"/>
                      <a:pt x="1657" y="786"/>
                    </a:cubicBezTo>
                    <a:cubicBezTo>
                      <a:pt x="1651" y="787"/>
                      <a:pt x="1642" y="787"/>
                      <a:pt x="1635" y="787"/>
                    </a:cubicBezTo>
                    <a:close/>
                    <a:moveTo>
                      <a:pt x="1600" y="189"/>
                    </a:moveTo>
                    <a:cubicBezTo>
                      <a:pt x="1600" y="186"/>
                      <a:pt x="1606" y="186"/>
                      <a:pt x="1606" y="183"/>
                    </a:cubicBezTo>
                    <a:cubicBezTo>
                      <a:pt x="1610" y="183"/>
                      <a:pt x="1609" y="187"/>
                      <a:pt x="1615" y="185"/>
                    </a:cubicBezTo>
                    <a:cubicBezTo>
                      <a:pt x="1616" y="189"/>
                      <a:pt x="1606" y="188"/>
                      <a:pt x="1600" y="189"/>
                    </a:cubicBezTo>
                    <a:close/>
                    <a:moveTo>
                      <a:pt x="1623" y="190"/>
                    </a:moveTo>
                    <a:cubicBezTo>
                      <a:pt x="1633" y="188"/>
                      <a:pt x="1641" y="184"/>
                      <a:pt x="1652" y="185"/>
                    </a:cubicBezTo>
                    <a:cubicBezTo>
                      <a:pt x="1649" y="191"/>
                      <a:pt x="1631" y="189"/>
                      <a:pt x="1623" y="190"/>
                    </a:cubicBezTo>
                    <a:close/>
                    <a:moveTo>
                      <a:pt x="1625" y="153"/>
                    </a:moveTo>
                    <a:cubicBezTo>
                      <a:pt x="1631" y="156"/>
                      <a:pt x="1638" y="150"/>
                      <a:pt x="1641" y="153"/>
                    </a:cubicBezTo>
                    <a:cubicBezTo>
                      <a:pt x="1643" y="158"/>
                      <a:pt x="1622" y="159"/>
                      <a:pt x="1625" y="153"/>
                    </a:cubicBezTo>
                    <a:close/>
                    <a:moveTo>
                      <a:pt x="1631" y="184"/>
                    </a:moveTo>
                    <a:cubicBezTo>
                      <a:pt x="1632" y="181"/>
                      <a:pt x="1639" y="177"/>
                      <a:pt x="1645" y="180"/>
                    </a:cubicBezTo>
                    <a:cubicBezTo>
                      <a:pt x="1641" y="182"/>
                      <a:pt x="1636" y="186"/>
                      <a:pt x="1631" y="184"/>
                    </a:cubicBezTo>
                    <a:close/>
                    <a:moveTo>
                      <a:pt x="1668" y="182"/>
                    </a:moveTo>
                    <a:cubicBezTo>
                      <a:pt x="1672" y="178"/>
                      <a:pt x="1678" y="176"/>
                      <a:pt x="1685" y="177"/>
                    </a:cubicBezTo>
                    <a:cubicBezTo>
                      <a:pt x="1686" y="180"/>
                      <a:pt x="1677" y="179"/>
                      <a:pt x="1674" y="180"/>
                    </a:cubicBezTo>
                    <a:cubicBezTo>
                      <a:pt x="1674" y="183"/>
                      <a:pt x="1682" y="180"/>
                      <a:pt x="1686" y="180"/>
                    </a:cubicBezTo>
                    <a:cubicBezTo>
                      <a:pt x="1680" y="185"/>
                      <a:pt x="1676" y="182"/>
                      <a:pt x="1668" y="182"/>
                    </a:cubicBezTo>
                    <a:close/>
                    <a:moveTo>
                      <a:pt x="1741" y="166"/>
                    </a:moveTo>
                    <a:cubicBezTo>
                      <a:pt x="1742" y="158"/>
                      <a:pt x="1759" y="164"/>
                      <a:pt x="1763" y="160"/>
                    </a:cubicBezTo>
                    <a:cubicBezTo>
                      <a:pt x="1759" y="166"/>
                      <a:pt x="1750" y="162"/>
                      <a:pt x="1741" y="166"/>
                    </a:cubicBezTo>
                    <a:close/>
                    <a:moveTo>
                      <a:pt x="1751" y="170"/>
                    </a:moveTo>
                    <a:cubicBezTo>
                      <a:pt x="1753" y="167"/>
                      <a:pt x="1768" y="167"/>
                      <a:pt x="1771" y="168"/>
                    </a:cubicBezTo>
                    <a:cubicBezTo>
                      <a:pt x="1772" y="172"/>
                      <a:pt x="1761" y="169"/>
                      <a:pt x="1765" y="173"/>
                    </a:cubicBezTo>
                    <a:cubicBezTo>
                      <a:pt x="1761" y="172"/>
                      <a:pt x="1756" y="171"/>
                      <a:pt x="1751" y="170"/>
                    </a:cubicBezTo>
                    <a:close/>
                    <a:moveTo>
                      <a:pt x="1790" y="446"/>
                    </a:moveTo>
                    <a:cubicBezTo>
                      <a:pt x="1807" y="438"/>
                      <a:pt x="1816" y="437"/>
                      <a:pt x="1836" y="432"/>
                    </a:cubicBezTo>
                    <a:cubicBezTo>
                      <a:pt x="1835" y="435"/>
                      <a:pt x="1826" y="433"/>
                      <a:pt x="1830" y="439"/>
                    </a:cubicBezTo>
                    <a:cubicBezTo>
                      <a:pt x="1814" y="439"/>
                      <a:pt x="1804" y="444"/>
                      <a:pt x="1790" y="446"/>
                    </a:cubicBezTo>
                    <a:close/>
                    <a:moveTo>
                      <a:pt x="1766" y="163"/>
                    </a:moveTo>
                    <a:cubicBezTo>
                      <a:pt x="1770" y="161"/>
                      <a:pt x="1789" y="152"/>
                      <a:pt x="1795" y="160"/>
                    </a:cubicBezTo>
                    <a:cubicBezTo>
                      <a:pt x="1787" y="157"/>
                      <a:pt x="1775" y="162"/>
                      <a:pt x="1766" y="163"/>
                    </a:cubicBezTo>
                    <a:close/>
                    <a:moveTo>
                      <a:pt x="1778" y="173"/>
                    </a:moveTo>
                    <a:cubicBezTo>
                      <a:pt x="1779" y="170"/>
                      <a:pt x="1785" y="166"/>
                      <a:pt x="1789" y="168"/>
                    </a:cubicBezTo>
                    <a:cubicBezTo>
                      <a:pt x="1787" y="171"/>
                      <a:pt x="1786" y="173"/>
                      <a:pt x="1778" y="173"/>
                    </a:cubicBezTo>
                    <a:close/>
                    <a:moveTo>
                      <a:pt x="1789" y="166"/>
                    </a:moveTo>
                    <a:cubicBezTo>
                      <a:pt x="1797" y="163"/>
                      <a:pt x="1811" y="163"/>
                      <a:pt x="1823" y="161"/>
                    </a:cubicBezTo>
                    <a:cubicBezTo>
                      <a:pt x="1819" y="169"/>
                      <a:pt x="1800" y="162"/>
                      <a:pt x="1801" y="171"/>
                    </a:cubicBezTo>
                    <a:cubicBezTo>
                      <a:pt x="1796" y="172"/>
                      <a:pt x="1795" y="171"/>
                      <a:pt x="1792" y="170"/>
                    </a:cubicBezTo>
                    <a:cubicBezTo>
                      <a:pt x="1795" y="169"/>
                      <a:pt x="1799" y="164"/>
                      <a:pt x="1789" y="166"/>
                    </a:cubicBezTo>
                    <a:close/>
                    <a:moveTo>
                      <a:pt x="1906" y="748"/>
                    </a:moveTo>
                    <a:cubicBezTo>
                      <a:pt x="1903" y="743"/>
                      <a:pt x="1912" y="745"/>
                      <a:pt x="1917" y="744"/>
                    </a:cubicBezTo>
                    <a:cubicBezTo>
                      <a:pt x="1919" y="749"/>
                      <a:pt x="1909" y="750"/>
                      <a:pt x="1906" y="748"/>
                    </a:cubicBezTo>
                    <a:close/>
                    <a:moveTo>
                      <a:pt x="1846" y="162"/>
                    </a:moveTo>
                    <a:cubicBezTo>
                      <a:pt x="1863" y="157"/>
                      <a:pt x="1886" y="157"/>
                      <a:pt x="1913" y="151"/>
                    </a:cubicBezTo>
                    <a:cubicBezTo>
                      <a:pt x="1910" y="145"/>
                      <a:pt x="1902" y="153"/>
                      <a:pt x="1897" y="150"/>
                    </a:cubicBezTo>
                    <a:cubicBezTo>
                      <a:pt x="1897" y="145"/>
                      <a:pt x="1909" y="146"/>
                      <a:pt x="1916" y="145"/>
                    </a:cubicBezTo>
                    <a:cubicBezTo>
                      <a:pt x="1922" y="150"/>
                      <a:pt x="1914" y="152"/>
                      <a:pt x="1918" y="158"/>
                    </a:cubicBezTo>
                    <a:cubicBezTo>
                      <a:pt x="1890" y="160"/>
                      <a:pt x="1872" y="165"/>
                      <a:pt x="1846" y="162"/>
                    </a:cubicBezTo>
                    <a:close/>
                    <a:moveTo>
                      <a:pt x="1924" y="452"/>
                    </a:moveTo>
                    <a:cubicBezTo>
                      <a:pt x="1923" y="445"/>
                      <a:pt x="1937" y="445"/>
                      <a:pt x="1948" y="444"/>
                    </a:cubicBezTo>
                    <a:cubicBezTo>
                      <a:pt x="1947" y="452"/>
                      <a:pt x="1932" y="452"/>
                      <a:pt x="1924" y="452"/>
                    </a:cubicBezTo>
                    <a:close/>
                    <a:moveTo>
                      <a:pt x="1952" y="438"/>
                    </a:moveTo>
                    <a:cubicBezTo>
                      <a:pt x="1951" y="431"/>
                      <a:pt x="1987" y="435"/>
                      <a:pt x="1960" y="436"/>
                    </a:cubicBezTo>
                    <a:cubicBezTo>
                      <a:pt x="1959" y="437"/>
                      <a:pt x="1956" y="438"/>
                      <a:pt x="1952" y="438"/>
                    </a:cubicBezTo>
                    <a:close/>
                    <a:moveTo>
                      <a:pt x="1946" y="145"/>
                    </a:moveTo>
                    <a:cubicBezTo>
                      <a:pt x="1944" y="140"/>
                      <a:pt x="1957" y="142"/>
                      <a:pt x="1962" y="141"/>
                    </a:cubicBezTo>
                    <a:cubicBezTo>
                      <a:pt x="1959" y="145"/>
                      <a:pt x="1956" y="143"/>
                      <a:pt x="1946" y="145"/>
                    </a:cubicBezTo>
                    <a:close/>
                    <a:moveTo>
                      <a:pt x="1965" y="148"/>
                    </a:moveTo>
                    <a:cubicBezTo>
                      <a:pt x="1965" y="144"/>
                      <a:pt x="1970" y="142"/>
                      <a:pt x="1975" y="141"/>
                    </a:cubicBezTo>
                    <a:cubicBezTo>
                      <a:pt x="1974" y="142"/>
                      <a:pt x="1973" y="144"/>
                      <a:pt x="1974" y="147"/>
                    </a:cubicBezTo>
                    <a:lnTo>
                      <a:pt x="1965" y="148"/>
                    </a:lnTo>
                    <a:close/>
                    <a:moveTo>
                      <a:pt x="2017" y="127"/>
                    </a:moveTo>
                    <a:cubicBezTo>
                      <a:pt x="2017" y="125"/>
                      <a:pt x="2025" y="121"/>
                      <a:pt x="2026" y="124"/>
                    </a:cubicBezTo>
                    <a:cubicBezTo>
                      <a:pt x="2028" y="124"/>
                      <a:pt x="2027" y="122"/>
                      <a:pt x="2028" y="121"/>
                    </a:cubicBezTo>
                    <a:cubicBezTo>
                      <a:pt x="2034" y="122"/>
                      <a:pt x="2030" y="123"/>
                      <a:pt x="2031" y="127"/>
                    </a:cubicBezTo>
                    <a:cubicBezTo>
                      <a:pt x="2024" y="128"/>
                      <a:pt x="2024" y="125"/>
                      <a:pt x="2017" y="127"/>
                    </a:cubicBezTo>
                    <a:close/>
                    <a:moveTo>
                      <a:pt x="2040" y="126"/>
                    </a:moveTo>
                    <a:cubicBezTo>
                      <a:pt x="2041" y="124"/>
                      <a:pt x="2042" y="123"/>
                      <a:pt x="2039" y="123"/>
                    </a:cubicBezTo>
                    <a:cubicBezTo>
                      <a:pt x="2039" y="120"/>
                      <a:pt x="2047" y="122"/>
                      <a:pt x="2050" y="120"/>
                    </a:cubicBezTo>
                    <a:cubicBezTo>
                      <a:pt x="2049" y="123"/>
                      <a:pt x="2047" y="126"/>
                      <a:pt x="2040" y="126"/>
                    </a:cubicBezTo>
                    <a:close/>
                    <a:moveTo>
                      <a:pt x="2092" y="108"/>
                    </a:moveTo>
                    <a:cubicBezTo>
                      <a:pt x="2094" y="103"/>
                      <a:pt x="2101" y="108"/>
                      <a:pt x="2108" y="104"/>
                    </a:cubicBezTo>
                    <a:cubicBezTo>
                      <a:pt x="2110" y="109"/>
                      <a:pt x="2097" y="106"/>
                      <a:pt x="2092" y="108"/>
                    </a:cubicBezTo>
                    <a:close/>
                    <a:moveTo>
                      <a:pt x="2094" y="59"/>
                    </a:moveTo>
                    <a:cubicBezTo>
                      <a:pt x="2103" y="59"/>
                      <a:pt x="2112" y="60"/>
                      <a:pt x="2111" y="69"/>
                    </a:cubicBezTo>
                    <a:cubicBezTo>
                      <a:pt x="2106" y="65"/>
                      <a:pt x="2096" y="65"/>
                      <a:pt x="2094" y="59"/>
                    </a:cubicBezTo>
                    <a:close/>
                    <a:moveTo>
                      <a:pt x="2103" y="100"/>
                    </a:moveTo>
                    <a:cubicBezTo>
                      <a:pt x="2106" y="97"/>
                      <a:pt x="2117" y="94"/>
                      <a:pt x="2104" y="94"/>
                    </a:cubicBezTo>
                    <a:cubicBezTo>
                      <a:pt x="2107" y="87"/>
                      <a:pt x="2119" y="92"/>
                      <a:pt x="2127" y="90"/>
                    </a:cubicBezTo>
                    <a:cubicBezTo>
                      <a:pt x="2120" y="96"/>
                      <a:pt x="2115" y="96"/>
                      <a:pt x="2103" y="100"/>
                    </a:cubicBezTo>
                    <a:close/>
                    <a:moveTo>
                      <a:pt x="2180" y="729"/>
                    </a:moveTo>
                    <a:cubicBezTo>
                      <a:pt x="2184" y="726"/>
                      <a:pt x="2179" y="726"/>
                      <a:pt x="2182" y="723"/>
                    </a:cubicBezTo>
                    <a:cubicBezTo>
                      <a:pt x="2197" y="725"/>
                      <a:pt x="2200" y="725"/>
                      <a:pt x="2213" y="723"/>
                    </a:cubicBezTo>
                    <a:cubicBezTo>
                      <a:pt x="2209" y="729"/>
                      <a:pt x="2192" y="727"/>
                      <a:pt x="2180" y="729"/>
                    </a:cubicBezTo>
                    <a:close/>
                    <a:moveTo>
                      <a:pt x="2115" y="67"/>
                    </a:moveTo>
                    <a:cubicBezTo>
                      <a:pt x="2112" y="61"/>
                      <a:pt x="2133" y="59"/>
                      <a:pt x="2131" y="65"/>
                    </a:cubicBezTo>
                    <a:cubicBezTo>
                      <a:pt x="2123" y="65"/>
                      <a:pt x="2120" y="70"/>
                      <a:pt x="2115" y="67"/>
                    </a:cubicBezTo>
                    <a:close/>
                    <a:moveTo>
                      <a:pt x="2123" y="101"/>
                    </a:moveTo>
                    <a:cubicBezTo>
                      <a:pt x="2123" y="96"/>
                      <a:pt x="2138" y="96"/>
                      <a:pt x="2141" y="98"/>
                    </a:cubicBezTo>
                    <a:cubicBezTo>
                      <a:pt x="2136" y="101"/>
                      <a:pt x="2132" y="98"/>
                      <a:pt x="2123" y="101"/>
                    </a:cubicBezTo>
                    <a:close/>
                    <a:moveTo>
                      <a:pt x="2218" y="724"/>
                    </a:moveTo>
                    <a:cubicBezTo>
                      <a:pt x="2215" y="719"/>
                      <a:pt x="2229" y="721"/>
                      <a:pt x="2231" y="722"/>
                    </a:cubicBezTo>
                    <a:cubicBezTo>
                      <a:pt x="2229" y="724"/>
                      <a:pt x="2222" y="726"/>
                      <a:pt x="2218" y="724"/>
                    </a:cubicBezTo>
                    <a:close/>
                    <a:moveTo>
                      <a:pt x="2158" y="83"/>
                    </a:moveTo>
                    <a:cubicBezTo>
                      <a:pt x="2157" y="79"/>
                      <a:pt x="2165" y="78"/>
                      <a:pt x="2169" y="79"/>
                    </a:cubicBezTo>
                    <a:cubicBezTo>
                      <a:pt x="2167" y="82"/>
                      <a:pt x="2163" y="83"/>
                      <a:pt x="2158" y="83"/>
                    </a:cubicBezTo>
                    <a:close/>
                    <a:moveTo>
                      <a:pt x="2202" y="68"/>
                    </a:moveTo>
                    <a:cubicBezTo>
                      <a:pt x="2217" y="67"/>
                      <a:pt x="2228" y="60"/>
                      <a:pt x="2240" y="61"/>
                    </a:cubicBezTo>
                    <a:cubicBezTo>
                      <a:pt x="2242" y="66"/>
                      <a:pt x="2236" y="66"/>
                      <a:pt x="2238" y="70"/>
                    </a:cubicBezTo>
                    <a:cubicBezTo>
                      <a:pt x="2235" y="68"/>
                      <a:pt x="2223" y="72"/>
                      <a:pt x="2224" y="66"/>
                    </a:cubicBezTo>
                    <a:cubicBezTo>
                      <a:pt x="2221" y="71"/>
                      <a:pt x="2210" y="67"/>
                      <a:pt x="2202" y="68"/>
                    </a:cubicBezTo>
                    <a:close/>
                    <a:moveTo>
                      <a:pt x="2206" y="69"/>
                    </a:moveTo>
                    <a:cubicBezTo>
                      <a:pt x="2210" y="71"/>
                      <a:pt x="2209" y="77"/>
                      <a:pt x="2200" y="77"/>
                    </a:cubicBezTo>
                    <a:cubicBezTo>
                      <a:pt x="2206" y="67"/>
                      <a:pt x="2190" y="78"/>
                      <a:pt x="2188" y="70"/>
                    </a:cubicBezTo>
                    <a:cubicBezTo>
                      <a:pt x="2198" y="71"/>
                      <a:pt x="2196" y="70"/>
                      <a:pt x="2206" y="69"/>
                    </a:cubicBezTo>
                    <a:close/>
                    <a:moveTo>
                      <a:pt x="2228" y="39"/>
                    </a:moveTo>
                    <a:cubicBezTo>
                      <a:pt x="2234" y="35"/>
                      <a:pt x="2237" y="37"/>
                      <a:pt x="2244" y="38"/>
                    </a:cubicBezTo>
                    <a:cubicBezTo>
                      <a:pt x="2238" y="43"/>
                      <a:pt x="2235" y="40"/>
                      <a:pt x="2228" y="39"/>
                    </a:cubicBezTo>
                    <a:close/>
                    <a:moveTo>
                      <a:pt x="2436" y="724"/>
                    </a:moveTo>
                    <a:cubicBezTo>
                      <a:pt x="2436" y="722"/>
                      <a:pt x="2438" y="721"/>
                      <a:pt x="2438" y="719"/>
                    </a:cubicBezTo>
                    <a:cubicBezTo>
                      <a:pt x="2445" y="719"/>
                      <a:pt x="2448" y="721"/>
                      <a:pt x="2456" y="719"/>
                    </a:cubicBezTo>
                    <a:cubicBezTo>
                      <a:pt x="2455" y="724"/>
                      <a:pt x="2441" y="726"/>
                      <a:pt x="2436" y="724"/>
                    </a:cubicBezTo>
                    <a:close/>
                    <a:moveTo>
                      <a:pt x="2394" y="54"/>
                    </a:moveTo>
                    <a:cubicBezTo>
                      <a:pt x="2399" y="49"/>
                      <a:pt x="2408" y="54"/>
                      <a:pt x="2411" y="47"/>
                    </a:cubicBezTo>
                    <a:cubicBezTo>
                      <a:pt x="2423" y="47"/>
                      <a:pt x="2428" y="50"/>
                      <a:pt x="2436" y="45"/>
                    </a:cubicBezTo>
                    <a:cubicBezTo>
                      <a:pt x="2437" y="52"/>
                      <a:pt x="2437" y="52"/>
                      <a:pt x="2437" y="52"/>
                    </a:cubicBezTo>
                    <a:cubicBezTo>
                      <a:pt x="2424" y="51"/>
                      <a:pt x="2408" y="56"/>
                      <a:pt x="2394" y="54"/>
                    </a:cubicBezTo>
                    <a:close/>
                    <a:moveTo>
                      <a:pt x="2474" y="719"/>
                    </a:moveTo>
                    <a:cubicBezTo>
                      <a:pt x="2482" y="721"/>
                      <a:pt x="2484" y="718"/>
                      <a:pt x="2491" y="719"/>
                    </a:cubicBezTo>
                    <a:cubicBezTo>
                      <a:pt x="2491" y="724"/>
                      <a:pt x="2473" y="725"/>
                      <a:pt x="2474" y="719"/>
                    </a:cubicBezTo>
                    <a:close/>
                    <a:moveTo>
                      <a:pt x="2439" y="47"/>
                    </a:moveTo>
                    <a:cubicBezTo>
                      <a:pt x="2445" y="40"/>
                      <a:pt x="2464" y="39"/>
                      <a:pt x="2473" y="43"/>
                    </a:cubicBezTo>
                    <a:cubicBezTo>
                      <a:pt x="2481" y="36"/>
                      <a:pt x="2489" y="30"/>
                      <a:pt x="2506" y="35"/>
                    </a:cubicBezTo>
                    <a:cubicBezTo>
                      <a:pt x="2501" y="40"/>
                      <a:pt x="2484" y="36"/>
                      <a:pt x="2482" y="47"/>
                    </a:cubicBezTo>
                    <a:cubicBezTo>
                      <a:pt x="2463" y="46"/>
                      <a:pt x="2448" y="50"/>
                      <a:pt x="2439" y="47"/>
                    </a:cubicBezTo>
                    <a:close/>
                    <a:moveTo>
                      <a:pt x="2445" y="66"/>
                    </a:moveTo>
                    <a:cubicBezTo>
                      <a:pt x="2445" y="62"/>
                      <a:pt x="2458" y="61"/>
                      <a:pt x="2461" y="63"/>
                    </a:cubicBezTo>
                    <a:cubicBezTo>
                      <a:pt x="2460" y="67"/>
                      <a:pt x="2455" y="69"/>
                      <a:pt x="2448" y="70"/>
                    </a:cubicBezTo>
                    <a:cubicBezTo>
                      <a:pt x="2448" y="68"/>
                      <a:pt x="2448" y="66"/>
                      <a:pt x="2445" y="66"/>
                    </a:cubicBezTo>
                    <a:close/>
                    <a:moveTo>
                      <a:pt x="2466" y="67"/>
                    </a:moveTo>
                    <a:cubicBezTo>
                      <a:pt x="2467" y="62"/>
                      <a:pt x="2475" y="67"/>
                      <a:pt x="2484" y="64"/>
                    </a:cubicBezTo>
                    <a:cubicBezTo>
                      <a:pt x="2484" y="67"/>
                      <a:pt x="2487" y="67"/>
                      <a:pt x="2487" y="70"/>
                    </a:cubicBezTo>
                    <a:cubicBezTo>
                      <a:pt x="2479" y="69"/>
                      <a:pt x="2471" y="69"/>
                      <a:pt x="2466" y="67"/>
                    </a:cubicBezTo>
                    <a:close/>
                    <a:moveTo>
                      <a:pt x="2549" y="747"/>
                    </a:moveTo>
                    <a:cubicBezTo>
                      <a:pt x="2554" y="744"/>
                      <a:pt x="2559" y="743"/>
                      <a:pt x="2565" y="744"/>
                    </a:cubicBezTo>
                    <a:cubicBezTo>
                      <a:pt x="2563" y="750"/>
                      <a:pt x="2557" y="745"/>
                      <a:pt x="2549" y="747"/>
                    </a:cubicBezTo>
                    <a:close/>
                    <a:moveTo>
                      <a:pt x="2485" y="25"/>
                    </a:moveTo>
                    <a:cubicBezTo>
                      <a:pt x="2485" y="22"/>
                      <a:pt x="2494" y="24"/>
                      <a:pt x="2498" y="23"/>
                    </a:cubicBezTo>
                    <a:cubicBezTo>
                      <a:pt x="2494" y="26"/>
                      <a:pt x="2499" y="26"/>
                      <a:pt x="2505" y="25"/>
                    </a:cubicBezTo>
                    <a:cubicBezTo>
                      <a:pt x="2503" y="31"/>
                      <a:pt x="2491" y="25"/>
                      <a:pt x="2485" y="25"/>
                    </a:cubicBezTo>
                    <a:close/>
                    <a:moveTo>
                      <a:pt x="2498" y="46"/>
                    </a:moveTo>
                    <a:cubicBezTo>
                      <a:pt x="2498" y="41"/>
                      <a:pt x="2498" y="41"/>
                      <a:pt x="2498" y="41"/>
                    </a:cubicBezTo>
                    <a:cubicBezTo>
                      <a:pt x="2501" y="41"/>
                      <a:pt x="2505" y="41"/>
                      <a:pt x="2509" y="41"/>
                    </a:cubicBezTo>
                    <a:cubicBezTo>
                      <a:pt x="2510" y="45"/>
                      <a:pt x="2502" y="44"/>
                      <a:pt x="2498" y="46"/>
                    </a:cubicBezTo>
                    <a:close/>
                    <a:moveTo>
                      <a:pt x="2569" y="748"/>
                    </a:moveTo>
                    <a:cubicBezTo>
                      <a:pt x="2571" y="745"/>
                      <a:pt x="2576" y="744"/>
                      <a:pt x="2582" y="744"/>
                    </a:cubicBezTo>
                    <a:cubicBezTo>
                      <a:pt x="2581" y="748"/>
                      <a:pt x="2574" y="751"/>
                      <a:pt x="2569" y="748"/>
                    </a:cubicBezTo>
                    <a:close/>
                    <a:moveTo>
                      <a:pt x="2574" y="726"/>
                    </a:moveTo>
                    <a:cubicBezTo>
                      <a:pt x="2574" y="723"/>
                      <a:pt x="2582" y="726"/>
                      <a:pt x="2585" y="726"/>
                    </a:cubicBezTo>
                    <a:cubicBezTo>
                      <a:pt x="2583" y="732"/>
                      <a:pt x="2577" y="728"/>
                      <a:pt x="2574" y="726"/>
                    </a:cubicBezTo>
                    <a:close/>
                    <a:moveTo>
                      <a:pt x="2591" y="719"/>
                    </a:moveTo>
                    <a:cubicBezTo>
                      <a:pt x="2591" y="715"/>
                      <a:pt x="2598" y="715"/>
                      <a:pt x="2604" y="715"/>
                    </a:cubicBezTo>
                    <a:cubicBezTo>
                      <a:pt x="2605" y="719"/>
                      <a:pt x="2595" y="721"/>
                      <a:pt x="2591" y="719"/>
                    </a:cubicBezTo>
                    <a:close/>
                    <a:moveTo>
                      <a:pt x="2613" y="721"/>
                    </a:moveTo>
                    <a:cubicBezTo>
                      <a:pt x="2611" y="721"/>
                      <a:pt x="2612" y="720"/>
                      <a:pt x="2613" y="720"/>
                    </a:cubicBezTo>
                    <a:cubicBezTo>
                      <a:pt x="2614" y="716"/>
                      <a:pt x="2605" y="719"/>
                      <a:pt x="2606" y="715"/>
                    </a:cubicBezTo>
                    <a:cubicBezTo>
                      <a:pt x="2612" y="715"/>
                      <a:pt x="2611" y="712"/>
                      <a:pt x="2617" y="712"/>
                    </a:cubicBezTo>
                    <a:cubicBezTo>
                      <a:pt x="2618" y="714"/>
                      <a:pt x="2619" y="715"/>
                      <a:pt x="2622" y="715"/>
                    </a:cubicBezTo>
                    <a:cubicBezTo>
                      <a:pt x="2622" y="719"/>
                      <a:pt x="2613" y="718"/>
                      <a:pt x="2613" y="721"/>
                    </a:cubicBezTo>
                    <a:close/>
                    <a:moveTo>
                      <a:pt x="2564" y="16"/>
                    </a:moveTo>
                    <a:cubicBezTo>
                      <a:pt x="2564" y="18"/>
                      <a:pt x="2568" y="17"/>
                      <a:pt x="2571" y="17"/>
                    </a:cubicBezTo>
                    <a:cubicBezTo>
                      <a:pt x="2573" y="19"/>
                      <a:pt x="2564" y="22"/>
                      <a:pt x="2571" y="23"/>
                    </a:cubicBezTo>
                    <a:cubicBezTo>
                      <a:pt x="2569" y="25"/>
                      <a:pt x="2562" y="19"/>
                      <a:pt x="2559" y="16"/>
                    </a:cubicBezTo>
                    <a:cubicBezTo>
                      <a:pt x="2567" y="15"/>
                      <a:pt x="2565" y="12"/>
                      <a:pt x="2573" y="14"/>
                    </a:cubicBezTo>
                    <a:cubicBezTo>
                      <a:pt x="2572" y="16"/>
                      <a:pt x="2567" y="15"/>
                      <a:pt x="2564" y="16"/>
                    </a:cubicBezTo>
                    <a:close/>
                    <a:moveTo>
                      <a:pt x="2634" y="752"/>
                    </a:moveTo>
                    <a:cubicBezTo>
                      <a:pt x="2633" y="747"/>
                      <a:pt x="2645" y="744"/>
                      <a:pt x="2645" y="751"/>
                    </a:cubicBezTo>
                    <a:cubicBezTo>
                      <a:pt x="2642" y="753"/>
                      <a:pt x="2637" y="753"/>
                      <a:pt x="2634" y="752"/>
                    </a:cubicBezTo>
                    <a:close/>
                    <a:moveTo>
                      <a:pt x="2633" y="721"/>
                    </a:moveTo>
                    <a:cubicBezTo>
                      <a:pt x="2632" y="717"/>
                      <a:pt x="2639" y="717"/>
                      <a:pt x="2639" y="714"/>
                    </a:cubicBezTo>
                    <a:cubicBezTo>
                      <a:pt x="2642" y="714"/>
                      <a:pt x="2644" y="717"/>
                      <a:pt x="2644" y="719"/>
                    </a:cubicBezTo>
                    <a:cubicBezTo>
                      <a:pt x="2642" y="721"/>
                      <a:pt x="2638" y="721"/>
                      <a:pt x="2633" y="721"/>
                    </a:cubicBezTo>
                    <a:close/>
                    <a:moveTo>
                      <a:pt x="2604" y="25"/>
                    </a:moveTo>
                    <a:cubicBezTo>
                      <a:pt x="2605" y="23"/>
                      <a:pt x="2606" y="22"/>
                      <a:pt x="2606" y="20"/>
                    </a:cubicBezTo>
                    <a:cubicBezTo>
                      <a:pt x="2608" y="21"/>
                      <a:pt x="2612" y="22"/>
                      <a:pt x="2608" y="23"/>
                    </a:cubicBezTo>
                    <a:cubicBezTo>
                      <a:pt x="2610" y="24"/>
                      <a:pt x="2614" y="24"/>
                      <a:pt x="2613" y="27"/>
                    </a:cubicBezTo>
                    <a:cubicBezTo>
                      <a:pt x="2611" y="26"/>
                      <a:pt x="2609" y="25"/>
                      <a:pt x="2609" y="27"/>
                    </a:cubicBezTo>
                    <a:cubicBezTo>
                      <a:pt x="2606" y="27"/>
                      <a:pt x="2607" y="25"/>
                      <a:pt x="2604" y="25"/>
                    </a:cubicBezTo>
                    <a:close/>
                    <a:moveTo>
                      <a:pt x="2619" y="18"/>
                    </a:moveTo>
                    <a:cubicBezTo>
                      <a:pt x="2621" y="23"/>
                      <a:pt x="2622" y="24"/>
                      <a:pt x="2618" y="28"/>
                    </a:cubicBezTo>
                    <a:cubicBezTo>
                      <a:pt x="2614" y="25"/>
                      <a:pt x="2610" y="19"/>
                      <a:pt x="2619" y="18"/>
                    </a:cubicBezTo>
                    <a:close/>
                    <a:moveTo>
                      <a:pt x="2692" y="733"/>
                    </a:moveTo>
                    <a:cubicBezTo>
                      <a:pt x="2692" y="731"/>
                      <a:pt x="2691" y="731"/>
                      <a:pt x="2689" y="730"/>
                    </a:cubicBezTo>
                    <a:cubicBezTo>
                      <a:pt x="2694" y="727"/>
                      <a:pt x="2693" y="733"/>
                      <a:pt x="2702" y="730"/>
                    </a:cubicBezTo>
                    <a:cubicBezTo>
                      <a:pt x="2702" y="732"/>
                      <a:pt x="2704" y="732"/>
                      <a:pt x="2707" y="732"/>
                    </a:cubicBezTo>
                    <a:cubicBezTo>
                      <a:pt x="2703" y="736"/>
                      <a:pt x="2698" y="728"/>
                      <a:pt x="2692" y="733"/>
                    </a:cubicBezTo>
                    <a:close/>
                    <a:moveTo>
                      <a:pt x="2662" y="64"/>
                    </a:moveTo>
                    <a:cubicBezTo>
                      <a:pt x="2679" y="56"/>
                      <a:pt x="2721" y="55"/>
                      <a:pt x="2737" y="52"/>
                    </a:cubicBezTo>
                    <a:cubicBezTo>
                      <a:pt x="2731" y="61"/>
                      <a:pt x="2686" y="61"/>
                      <a:pt x="2662" y="64"/>
                    </a:cubicBezTo>
                    <a:close/>
                    <a:moveTo>
                      <a:pt x="2686" y="52"/>
                    </a:moveTo>
                    <a:cubicBezTo>
                      <a:pt x="2686" y="48"/>
                      <a:pt x="2686" y="48"/>
                      <a:pt x="2686" y="48"/>
                    </a:cubicBezTo>
                    <a:cubicBezTo>
                      <a:pt x="2692" y="47"/>
                      <a:pt x="2697" y="47"/>
                      <a:pt x="2700" y="48"/>
                    </a:cubicBezTo>
                    <a:cubicBezTo>
                      <a:pt x="2700" y="52"/>
                      <a:pt x="2692" y="52"/>
                      <a:pt x="2686" y="52"/>
                    </a:cubicBezTo>
                    <a:close/>
                    <a:moveTo>
                      <a:pt x="2702" y="47"/>
                    </a:moveTo>
                    <a:cubicBezTo>
                      <a:pt x="2702" y="45"/>
                      <a:pt x="2702" y="44"/>
                      <a:pt x="2702" y="42"/>
                    </a:cubicBezTo>
                    <a:cubicBezTo>
                      <a:pt x="2706" y="43"/>
                      <a:pt x="2712" y="42"/>
                      <a:pt x="2711" y="46"/>
                    </a:cubicBezTo>
                    <a:lnTo>
                      <a:pt x="2702" y="47"/>
                    </a:lnTo>
                    <a:close/>
                    <a:moveTo>
                      <a:pt x="2712" y="23"/>
                    </a:moveTo>
                    <a:cubicBezTo>
                      <a:pt x="2712" y="21"/>
                      <a:pt x="2714" y="22"/>
                      <a:pt x="2714" y="23"/>
                    </a:cubicBezTo>
                    <a:cubicBezTo>
                      <a:pt x="2721" y="16"/>
                      <a:pt x="2716" y="26"/>
                      <a:pt x="2723" y="25"/>
                    </a:cubicBezTo>
                    <a:cubicBezTo>
                      <a:pt x="2723" y="27"/>
                      <a:pt x="2718" y="27"/>
                      <a:pt x="2714" y="27"/>
                    </a:cubicBezTo>
                    <a:cubicBezTo>
                      <a:pt x="2714" y="25"/>
                      <a:pt x="2714" y="23"/>
                      <a:pt x="2712" y="23"/>
                    </a:cubicBezTo>
                    <a:close/>
                    <a:moveTo>
                      <a:pt x="2757" y="50"/>
                    </a:moveTo>
                    <a:cubicBezTo>
                      <a:pt x="2758" y="45"/>
                      <a:pt x="2770" y="47"/>
                      <a:pt x="2775" y="45"/>
                    </a:cubicBezTo>
                    <a:cubicBezTo>
                      <a:pt x="2773" y="52"/>
                      <a:pt x="2765" y="47"/>
                      <a:pt x="2757" y="50"/>
                    </a:cubicBezTo>
                    <a:close/>
                    <a:moveTo>
                      <a:pt x="2896" y="772"/>
                    </a:moveTo>
                    <a:cubicBezTo>
                      <a:pt x="2899" y="770"/>
                      <a:pt x="2907" y="767"/>
                      <a:pt x="2911" y="770"/>
                    </a:cubicBezTo>
                    <a:cubicBezTo>
                      <a:pt x="2910" y="773"/>
                      <a:pt x="2900" y="771"/>
                      <a:pt x="2896" y="772"/>
                    </a:cubicBezTo>
                    <a:close/>
                    <a:moveTo>
                      <a:pt x="3074" y="59"/>
                    </a:moveTo>
                    <a:cubicBezTo>
                      <a:pt x="3093" y="68"/>
                      <a:pt x="3081" y="75"/>
                      <a:pt x="3054" y="74"/>
                    </a:cubicBezTo>
                    <a:cubicBezTo>
                      <a:pt x="3056" y="76"/>
                      <a:pt x="3061" y="76"/>
                      <a:pt x="3066" y="76"/>
                    </a:cubicBezTo>
                    <a:cubicBezTo>
                      <a:pt x="3067" y="81"/>
                      <a:pt x="3055" y="78"/>
                      <a:pt x="3054" y="81"/>
                    </a:cubicBezTo>
                    <a:cubicBezTo>
                      <a:pt x="3051" y="81"/>
                      <a:pt x="3052" y="78"/>
                      <a:pt x="3052" y="75"/>
                    </a:cubicBezTo>
                    <a:cubicBezTo>
                      <a:pt x="3029" y="78"/>
                      <a:pt x="3028" y="78"/>
                      <a:pt x="3003" y="80"/>
                    </a:cubicBezTo>
                    <a:cubicBezTo>
                      <a:pt x="3000" y="75"/>
                      <a:pt x="2992" y="81"/>
                      <a:pt x="2987" y="75"/>
                    </a:cubicBezTo>
                    <a:cubicBezTo>
                      <a:pt x="2981" y="77"/>
                      <a:pt x="2994" y="78"/>
                      <a:pt x="2987" y="81"/>
                    </a:cubicBezTo>
                    <a:cubicBezTo>
                      <a:pt x="2971" y="81"/>
                      <a:pt x="2973" y="77"/>
                      <a:pt x="2955" y="80"/>
                    </a:cubicBezTo>
                    <a:cubicBezTo>
                      <a:pt x="2955" y="84"/>
                      <a:pt x="2970" y="77"/>
                      <a:pt x="2967" y="84"/>
                    </a:cubicBezTo>
                    <a:cubicBezTo>
                      <a:pt x="2956" y="82"/>
                      <a:pt x="2948" y="83"/>
                      <a:pt x="2939" y="86"/>
                    </a:cubicBezTo>
                    <a:cubicBezTo>
                      <a:pt x="2939" y="83"/>
                      <a:pt x="2939" y="81"/>
                      <a:pt x="2941" y="79"/>
                    </a:cubicBezTo>
                    <a:cubicBezTo>
                      <a:pt x="2935" y="79"/>
                      <a:pt x="2934" y="81"/>
                      <a:pt x="2935" y="85"/>
                    </a:cubicBezTo>
                    <a:cubicBezTo>
                      <a:pt x="2923" y="87"/>
                      <a:pt x="2920" y="83"/>
                      <a:pt x="2916" y="80"/>
                    </a:cubicBezTo>
                    <a:cubicBezTo>
                      <a:pt x="2928" y="69"/>
                      <a:pt x="2970" y="78"/>
                      <a:pt x="2984" y="70"/>
                    </a:cubicBezTo>
                    <a:cubicBezTo>
                      <a:pt x="3012" y="72"/>
                      <a:pt x="3037" y="70"/>
                      <a:pt x="3065" y="71"/>
                    </a:cubicBezTo>
                    <a:cubicBezTo>
                      <a:pt x="3065" y="68"/>
                      <a:pt x="3057" y="70"/>
                      <a:pt x="3056" y="68"/>
                    </a:cubicBezTo>
                    <a:cubicBezTo>
                      <a:pt x="3056" y="64"/>
                      <a:pt x="3070" y="65"/>
                      <a:pt x="3070" y="69"/>
                    </a:cubicBezTo>
                    <a:cubicBezTo>
                      <a:pt x="3076" y="66"/>
                      <a:pt x="3077" y="65"/>
                      <a:pt x="3074" y="59"/>
                    </a:cubicBezTo>
                    <a:close/>
                    <a:moveTo>
                      <a:pt x="2976" y="803"/>
                    </a:moveTo>
                    <a:cubicBezTo>
                      <a:pt x="2977" y="799"/>
                      <a:pt x="2986" y="797"/>
                      <a:pt x="2988" y="799"/>
                    </a:cubicBezTo>
                    <a:cubicBezTo>
                      <a:pt x="2987" y="802"/>
                      <a:pt x="2982" y="803"/>
                      <a:pt x="2976" y="803"/>
                    </a:cubicBezTo>
                    <a:close/>
                    <a:moveTo>
                      <a:pt x="2983" y="812"/>
                    </a:moveTo>
                    <a:cubicBezTo>
                      <a:pt x="2981" y="807"/>
                      <a:pt x="2993" y="806"/>
                      <a:pt x="2991" y="812"/>
                    </a:cubicBezTo>
                    <a:cubicBezTo>
                      <a:pt x="2989" y="812"/>
                      <a:pt x="2986" y="812"/>
                      <a:pt x="2983" y="812"/>
                    </a:cubicBezTo>
                    <a:close/>
                    <a:moveTo>
                      <a:pt x="2976" y="706"/>
                    </a:moveTo>
                    <a:cubicBezTo>
                      <a:pt x="2980" y="703"/>
                      <a:pt x="3000" y="701"/>
                      <a:pt x="2996" y="709"/>
                    </a:cubicBezTo>
                    <a:cubicBezTo>
                      <a:pt x="2989" y="706"/>
                      <a:pt x="2984" y="707"/>
                      <a:pt x="2976" y="706"/>
                    </a:cubicBezTo>
                    <a:close/>
                    <a:moveTo>
                      <a:pt x="2991" y="799"/>
                    </a:moveTo>
                    <a:cubicBezTo>
                      <a:pt x="3002" y="792"/>
                      <a:pt x="3022" y="798"/>
                      <a:pt x="3034" y="795"/>
                    </a:cubicBezTo>
                    <a:cubicBezTo>
                      <a:pt x="3030" y="797"/>
                      <a:pt x="3028" y="800"/>
                      <a:pt x="3028" y="804"/>
                    </a:cubicBezTo>
                    <a:cubicBezTo>
                      <a:pt x="3017" y="805"/>
                      <a:pt x="3008" y="800"/>
                      <a:pt x="2999" y="803"/>
                    </a:cubicBezTo>
                    <a:cubicBezTo>
                      <a:pt x="2997" y="801"/>
                      <a:pt x="2997" y="797"/>
                      <a:pt x="2991" y="799"/>
                    </a:cubicBezTo>
                    <a:close/>
                    <a:moveTo>
                      <a:pt x="2961" y="97"/>
                    </a:moveTo>
                    <a:cubicBezTo>
                      <a:pt x="2962" y="93"/>
                      <a:pt x="2974" y="96"/>
                      <a:pt x="2979" y="94"/>
                    </a:cubicBezTo>
                    <a:cubicBezTo>
                      <a:pt x="2975" y="102"/>
                      <a:pt x="2970" y="97"/>
                      <a:pt x="2961" y="97"/>
                    </a:cubicBezTo>
                    <a:close/>
                    <a:moveTo>
                      <a:pt x="3005" y="742"/>
                    </a:moveTo>
                    <a:cubicBezTo>
                      <a:pt x="3006" y="741"/>
                      <a:pt x="3007" y="739"/>
                      <a:pt x="3006" y="736"/>
                    </a:cubicBezTo>
                    <a:cubicBezTo>
                      <a:pt x="3013" y="735"/>
                      <a:pt x="3011" y="740"/>
                      <a:pt x="3017" y="739"/>
                    </a:cubicBezTo>
                    <a:cubicBezTo>
                      <a:pt x="3017" y="742"/>
                      <a:pt x="3010" y="742"/>
                      <a:pt x="3005" y="742"/>
                    </a:cubicBezTo>
                    <a:close/>
                    <a:moveTo>
                      <a:pt x="3010" y="729"/>
                    </a:moveTo>
                    <a:cubicBezTo>
                      <a:pt x="3010" y="724"/>
                      <a:pt x="3010" y="724"/>
                      <a:pt x="3010" y="724"/>
                    </a:cubicBezTo>
                    <a:cubicBezTo>
                      <a:pt x="3020" y="721"/>
                      <a:pt x="3026" y="725"/>
                      <a:pt x="3038" y="726"/>
                    </a:cubicBezTo>
                    <a:cubicBezTo>
                      <a:pt x="3030" y="730"/>
                      <a:pt x="3021" y="725"/>
                      <a:pt x="3010" y="729"/>
                    </a:cubicBezTo>
                    <a:close/>
                    <a:moveTo>
                      <a:pt x="3038" y="725"/>
                    </a:moveTo>
                    <a:cubicBezTo>
                      <a:pt x="3056" y="719"/>
                      <a:pt x="3071" y="727"/>
                      <a:pt x="3092" y="722"/>
                    </a:cubicBezTo>
                    <a:cubicBezTo>
                      <a:pt x="3090" y="726"/>
                      <a:pt x="3092" y="726"/>
                      <a:pt x="3091" y="731"/>
                    </a:cubicBezTo>
                    <a:cubicBezTo>
                      <a:pt x="3080" y="727"/>
                      <a:pt x="3059" y="725"/>
                      <a:pt x="3056" y="731"/>
                    </a:cubicBezTo>
                    <a:cubicBezTo>
                      <a:pt x="3052" y="731"/>
                      <a:pt x="3051" y="729"/>
                      <a:pt x="3051" y="725"/>
                    </a:cubicBezTo>
                    <a:cubicBezTo>
                      <a:pt x="3045" y="727"/>
                      <a:pt x="3049" y="728"/>
                      <a:pt x="3049" y="731"/>
                    </a:cubicBezTo>
                    <a:cubicBezTo>
                      <a:pt x="3043" y="731"/>
                      <a:pt x="3044" y="725"/>
                      <a:pt x="3038" y="725"/>
                    </a:cubicBezTo>
                    <a:close/>
                    <a:moveTo>
                      <a:pt x="3010" y="107"/>
                    </a:moveTo>
                    <a:cubicBezTo>
                      <a:pt x="3009" y="101"/>
                      <a:pt x="3017" y="108"/>
                      <a:pt x="3023" y="105"/>
                    </a:cubicBezTo>
                    <a:cubicBezTo>
                      <a:pt x="3020" y="109"/>
                      <a:pt x="3016" y="108"/>
                      <a:pt x="3010" y="107"/>
                    </a:cubicBezTo>
                    <a:close/>
                    <a:moveTo>
                      <a:pt x="3035" y="147"/>
                    </a:moveTo>
                    <a:cubicBezTo>
                      <a:pt x="3060" y="139"/>
                      <a:pt x="3101" y="142"/>
                      <a:pt x="3126" y="142"/>
                    </a:cubicBezTo>
                    <a:cubicBezTo>
                      <a:pt x="3132" y="140"/>
                      <a:pt x="3124" y="136"/>
                      <a:pt x="3119" y="137"/>
                    </a:cubicBezTo>
                    <a:cubicBezTo>
                      <a:pt x="3121" y="132"/>
                      <a:pt x="3129" y="137"/>
                      <a:pt x="3133" y="136"/>
                    </a:cubicBezTo>
                    <a:cubicBezTo>
                      <a:pt x="3133" y="139"/>
                      <a:pt x="3130" y="139"/>
                      <a:pt x="3131" y="142"/>
                    </a:cubicBezTo>
                    <a:cubicBezTo>
                      <a:pt x="3132" y="145"/>
                      <a:pt x="3142" y="142"/>
                      <a:pt x="3147" y="143"/>
                    </a:cubicBezTo>
                    <a:cubicBezTo>
                      <a:pt x="3116" y="158"/>
                      <a:pt x="3084" y="148"/>
                      <a:pt x="3037" y="151"/>
                    </a:cubicBezTo>
                    <a:cubicBezTo>
                      <a:pt x="3037" y="149"/>
                      <a:pt x="3037" y="147"/>
                      <a:pt x="3035" y="147"/>
                    </a:cubicBezTo>
                    <a:close/>
                    <a:moveTo>
                      <a:pt x="3035" y="63"/>
                    </a:moveTo>
                    <a:cubicBezTo>
                      <a:pt x="3037" y="61"/>
                      <a:pt x="3044" y="61"/>
                      <a:pt x="3048" y="60"/>
                    </a:cubicBezTo>
                    <a:cubicBezTo>
                      <a:pt x="3048" y="62"/>
                      <a:pt x="3051" y="63"/>
                      <a:pt x="3051" y="65"/>
                    </a:cubicBezTo>
                    <a:cubicBezTo>
                      <a:pt x="3042" y="67"/>
                      <a:pt x="3044" y="61"/>
                      <a:pt x="3035" y="63"/>
                    </a:cubicBezTo>
                    <a:close/>
                    <a:moveTo>
                      <a:pt x="3097" y="730"/>
                    </a:moveTo>
                    <a:cubicBezTo>
                      <a:pt x="3097" y="724"/>
                      <a:pt x="3106" y="724"/>
                      <a:pt x="3114" y="723"/>
                    </a:cubicBezTo>
                    <a:cubicBezTo>
                      <a:pt x="3114" y="726"/>
                      <a:pt x="3111" y="726"/>
                      <a:pt x="3112" y="729"/>
                    </a:cubicBezTo>
                    <a:cubicBezTo>
                      <a:pt x="3107" y="726"/>
                      <a:pt x="3104" y="730"/>
                      <a:pt x="3097" y="730"/>
                    </a:cubicBezTo>
                    <a:close/>
                    <a:moveTo>
                      <a:pt x="3086" y="77"/>
                    </a:moveTo>
                    <a:cubicBezTo>
                      <a:pt x="3087" y="74"/>
                      <a:pt x="3090" y="72"/>
                      <a:pt x="3088" y="67"/>
                    </a:cubicBezTo>
                    <a:cubicBezTo>
                      <a:pt x="3101" y="68"/>
                      <a:pt x="3107" y="71"/>
                      <a:pt x="3121" y="73"/>
                    </a:cubicBezTo>
                    <a:cubicBezTo>
                      <a:pt x="3113" y="80"/>
                      <a:pt x="3100" y="74"/>
                      <a:pt x="3086" y="77"/>
                    </a:cubicBezTo>
                    <a:close/>
                    <a:moveTo>
                      <a:pt x="3157" y="49"/>
                    </a:moveTo>
                    <a:cubicBezTo>
                      <a:pt x="3153" y="49"/>
                      <a:pt x="3149" y="49"/>
                      <a:pt x="3145" y="49"/>
                    </a:cubicBezTo>
                    <a:cubicBezTo>
                      <a:pt x="3182" y="43"/>
                      <a:pt x="3234" y="40"/>
                      <a:pt x="3280" y="46"/>
                    </a:cubicBezTo>
                    <a:cubicBezTo>
                      <a:pt x="3282" y="46"/>
                      <a:pt x="3281" y="43"/>
                      <a:pt x="3284" y="43"/>
                    </a:cubicBezTo>
                    <a:cubicBezTo>
                      <a:pt x="3290" y="44"/>
                      <a:pt x="3294" y="45"/>
                      <a:pt x="3298" y="46"/>
                    </a:cubicBezTo>
                    <a:cubicBezTo>
                      <a:pt x="3298" y="50"/>
                      <a:pt x="3287" y="49"/>
                      <a:pt x="3280" y="49"/>
                    </a:cubicBezTo>
                    <a:cubicBezTo>
                      <a:pt x="3280" y="51"/>
                      <a:pt x="3279" y="53"/>
                      <a:pt x="3282" y="53"/>
                    </a:cubicBezTo>
                    <a:cubicBezTo>
                      <a:pt x="3260" y="57"/>
                      <a:pt x="3219" y="53"/>
                      <a:pt x="3185" y="62"/>
                    </a:cubicBezTo>
                    <a:cubicBezTo>
                      <a:pt x="3177" y="61"/>
                      <a:pt x="3170" y="59"/>
                      <a:pt x="3166" y="56"/>
                    </a:cubicBezTo>
                    <a:cubicBezTo>
                      <a:pt x="3160" y="57"/>
                      <a:pt x="3168" y="60"/>
                      <a:pt x="3167" y="63"/>
                    </a:cubicBezTo>
                    <a:cubicBezTo>
                      <a:pt x="3161" y="64"/>
                      <a:pt x="3156" y="58"/>
                      <a:pt x="3153" y="62"/>
                    </a:cubicBezTo>
                    <a:cubicBezTo>
                      <a:pt x="3146" y="61"/>
                      <a:pt x="3150" y="60"/>
                      <a:pt x="3150" y="56"/>
                    </a:cubicBezTo>
                    <a:cubicBezTo>
                      <a:pt x="3138" y="59"/>
                      <a:pt x="3130" y="61"/>
                      <a:pt x="3122" y="60"/>
                    </a:cubicBezTo>
                    <a:cubicBezTo>
                      <a:pt x="3120" y="65"/>
                      <a:pt x="3130" y="62"/>
                      <a:pt x="3134" y="63"/>
                    </a:cubicBezTo>
                    <a:cubicBezTo>
                      <a:pt x="3127" y="68"/>
                      <a:pt x="3111" y="66"/>
                      <a:pt x="3104" y="64"/>
                    </a:cubicBezTo>
                    <a:cubicBezTo>
                      <a:pt x="3102" y="58"/>
                      <a:pt x="3114" y="54"/>
                      <a:pt x="3101" y="54"/>
                    </a:cubicBezTo>
                    <a:cubicBezTo>
                      <a:pt x="3111" y="48"/>
                      <a:pt x="3138" y="57"/>
                      <a:pt x="3143" y="51"/>
                    </a:cubicBezTo>
                    <a:cubicBezTo>
                      <a:pt x="3125" y="48"/>
                      <a:pt x="3094" y="54"/>
                      <a:pt x="3085" y="45"/>
                    </a:cubicBezTo>
                    <a:cubicBezTo>
                      <a:pt x="3109" y="38"/>
                      <a:pt x="3130" y="46"/>
                      <a:pt x="3156" y="43"/>
                    </a:cubicBezTo>
                    <a:lnTo>
                      <a:pt x="3157" y="49"/>
                    </a:lnTo>
                    <a:close/>
                    <a:moveTo>
                      <a:pt x="3095" y="106"/>
                    </a:moveTo>
                    <a:cubicBezTo>
                      <a:pt x="3095" y="102"/>
                      <a:pt x="3100" y="99"/>
                      <a:pt x="3104" y="101"/>
                    </a:cubicBezTo>
                    <a:cubicBezTo>
                      <a:pt x="3105" y="105"/>
                      <a:pt x="3099" y="105"/>
                      <a:pt x="3095" y="106"/>
                    </a:cubicBezTo>
                    <a:close/>
                    <a:moveTo>
                      <a:pt x="3117" y="96"/>
                    </a:moveTo>
                    <a:cubicBezTo>
                      <a:pt x="3117" y="97"/>
                      <a:pt x="3115" y="98"/>
                      <a:pt x="3115" y="99"/>
                    </a:cubicBezTo>
                    <a:cubicBezTo>
                      <a:pt x="3144" y="98"/>
                      <a:pt x="3147" y="96"/>
                      <a:pt x="3172" y="93"/>
                    </a:cubicBezTo>
                    <a:cubicBezTo>
                      <a:pt x="3182" y="108"/>
                      <a:pt x="3129" y="106"/>
                      <a:pt x="3116" y="108"/>
                    </a:cubicBezTo>
                    <a:cubicBezTo>
                      <a:pt x="3106" y="104"/>
                      <a:pt x="3104" y="99"/>
                      <a:pt x="3117" y="96"/>
                    </a:cubicBezTo>
                    <a:close/>
                    <a:moveTo>
                      <a:pt x="3130" y="74"/>
                    </a:moveTo>
                    <a:cubicBezTo>
                      <a:pt x="3131" y="71"/>
                      <a:pt x="3138" y="70"/>
                      <a:pt x="3139" y="67"/>
                    </a:cubicBezTo>
                    <a:cubicBezTo>
                      <a:pt x="3142" y="71"/>
                      <a:pt x="3159" y="66"/>
                      <a:pt x="3160" y="72"/>
                    </a:cubicBezTo>
                    <a:cubicBezTo>
                      <a:pt x="3150" y="68"/>
                      <a:pt x="3142" y="77"/>
                      <a:pt x="3130" y="74"/>
                    </a:cubicBezTo>
                    <a:close/>
                    <a:moveTo>
                      <a:pt x="3220" y="134"/>
                    </a:moveTo>
                    <a:cubicBezTo>
                      <a:pt x="3220" y="135"/>
                      <a:pt x="3223" y="135"/>
                      <a:pt x="3225" y="135"/>
                    </a:cubicBezTo>
                    <a:cubicBezTo>
                      <a:pt x="3224" y="137"/>
                      <a:pt x="3218" y="136"/>
                      <a:pt x="3218" y="138"/>
                    </a:cubicBezTo>
                    <a:cubicBezTo>
                      <a:pt x="3221" y="141"/>
                      <a:pt x="3232" y="138"/>
                      <a:pt x="3239" y="139"/>
                    </a:cubicBezTo>
                    <a:cubicBezTo>
                      <a:pt x="3229" y="146"/>
                      <a:pt x="3206" y="144"/>
                      <a:pt x="3198" y="148"/>
                    </a:cubicBezTo>
                    <a:cubicBezTo>
                      <a:pt x="3194" y="145"/>
                      <a:pt x="3196" y="141"/>
                      <a:pt x="3197" y="140"/>
                    </a:cubicBezTo>
                    <a:cubicBezTo>
                      <a:pt x="3195" y="135"/>
                      <a:pt x="3192" y="140"/>
                      <a:pt x="3188" y="137"/>
                    </a:cubicBezTo>
                    <a:cubicBezTo>
                      <a:pt x="3182" y="139"/>
                      <a:pt x="3195" y="140"/>
                      <a:pt x="3193" y="144"/>
                    </a:cubicBezTo>
                    <a:cubicBezTo>
                      <a:pt x="3175" y="145"/>
                      <a:pt x="3171" y="143"/>
                      <a:pt x="3163" y="148"/>
                    </a:cubicBezTo>
                    <a:cubicBezTo>
                      <a:pt x="3156" y="146"/>
                      <a:pt x="3164" y="146"/>
                      <a:pt x="3149" y="147"/>
                    </a:cubicBezTo>
                    <a:cubicBezTo>
                      <a:pt x="3148" y="137"/>
                      <a:pt x="3164" y="144"/>
                      <a:pt x="3170" y="141"/>
                    </a:cubicBezTo>
                    <a:cubicBezTo>
                      <a:pt x="3162" y="135"/>
                      <a:pt x="3140" y="147"/>
                      <a:pt x="3140" y="137"/>
                    </a:cubicBezTo>
                    <a:cubicBezTo>
                      <a:pt x="3154" y="138"/>
                      <a:pt x="3170" y="135"/>
                      <a:pt x="3187" y="133"/>
                    </a:cubicBezTo>
                    <a:cubicBezTo>
                      <a:pt x="3203" y="132"/>
                      <a:pt x="3220" y="131"/>
                      <a:pt x="3236" y="136"/>
                    </a:cubicBezTo>
                    <a:cubicBezTo>
                      <a:pt x="3232" y="139"/>
                      <a:pt x="3229" y="133"/>
                      <a:pt x="3220" y="134"/>
                    </a:cubicBezTo>
                    <a:close/>
                    <a:moveTo>
                      <a:pt x="3160" y="82"/>
                    </a:moveTo>
                    <a:cubicBezTo>
                      <a:pt x="3152" y="82"/>
                      <a:pt x="3166" y="76"/>
                      <a:pt x="3158" y="76"/>
                    </a:cubicBezTo>
                    <a:cubicBezTo>
                      <a:pt x="3160" y="72"/>
                      <a:pt x="3166" y="77"/>
                      <a:pt x="3167" y="77"/>
                    </a:cubicBezTo>
                    <a:cubicBezTo>
                      <a:pt x="3168" y="81"/>
                      <a:pt x="3161" y="79"/>
                      <a:pt x="3160" y="82"/>
                    </a:cubicBezTo>
                    <a:close/>
                    <a:moveTo>
                      <a:pt x="3169" y="76"/>
                    </a:moveTo>
                    <a:cubicBezTo>
                      <a:pt x="3186" y="72"/>
                      <a:pt x="3225" y="73"/>
                      <a:pt x="3216" y="80"/>
                    </a:cubicBezTo>
                    <a:cubicBezTo>
                      <a:pt x="3204" y="75"/>
                      <a:pt x="3188" y="81"/>
                      <a:pt x="3169" y="76"/>
                    </a:cubicBezTo>
                    <a:close/>
                    <a:moveTo>
                      <a:pt x="3213" y="190"/>
                    </a:moveTo>
                    <a:cubicBezTo>
                      <a:pt x="3209" y="190"/>
                      <a:pt x="3215" y="187"/>
                      <a:pt x="3211" y="187"/>
                    </a:cubicBezTo>
                    <a:cubicBezTo>
                      <a:pt x="3215" y="181"/>
                      <a:pt x="3230" y="186"/>
                      <a:pt x="3238" y="187"/>
                    </a:cubicBezTo>
                    <a:cubicBezTo>
                      <a:pt x="3236" y="194"/>
                      <a:pt x="3217" y="185"/>
                      <a:pt x="3213" y="190"/>
                    </a:cubicBezTo>
                    <a:close/>
                    <a:moveTo>
                      <a:pt x="3236" y="190"/>
                    </a:moveTo>
                    <a:cubicBezTo>
                      <a:pt x="3240" y="190"/>
                      <a:pt x="3244" y="189"/>
                      <a:pt x="3247" y="189"/>
                    </a:cubicBezTo>
                    <a:cubicBezTo>
                      <a:pt x="3246" y="191"/>
                      <a:pt x="3245" y="192"/>
                      <a:pt x="3247" y="192"/>
                    </a:cubicBezTo>
                    <a:cubicBezTo>
                      <a:pt x="3247" y="194"/>
                      <a:pt x="3241" y="193"/>
                      <a:pt x="3241" y="195"/>
                    </a:cubicBezTo>
                    <a:cubicBezTo>
                      <a:pt x="3237" y="195"/>
                      <a:pt x="3235" y="193"/>
                      <a:pt x="3236" y="190"/>
                    </a:cubicBezTo>
                    <a:close/>
                    <a:moveTo>
                      <a:pt x="3223" y="75"/>
                    </a:moveTo>
                    <a:cubicBezTo>
                      <a:pt x="3238" y="71"/>
                      <a:pt x="3272" y="74"/>
                      <a:pt x="3299" y="70"/>
                    </a:cubicBezTo>
                    <a:cubicBezTo>
                      <a:pt x="3283" y="82"/>
                      <a:pt x="3256" y="74"/>
                      <a:pt x="3232" y="77"/>
                    </a:cubicBezTo>
                    <a:cubicBezTo>
                      <a:pt x="3234" y="73"/>
                      <a:pt x="3227" y="75"/>
                      <a:pt x="3223" y="75"/>
                    </a:cubicBezTo>
                    <a:close/>
                    <a:moveTo>
                      <a:pt x="3305" y="198"/>
                    </a:moveTo>
                    <a:cubicBezTo>
                      <a:pt x="3310" y="201"/>
                      <a:pt x="3324" y="196"/>
                      <a:pt x="3328" y="202"/>
                    </a:cubicBezTo>
                    <a:cubicBezTo>
                      <a:pt x="3333" y="201"/>
                      <a:pt x="3335" y="199"/>
                      <a:pt x="3344" y="199"/>
                    </a:cubicBezTo>
                    <a:cubicBezTo>
                      <a:pt x="3345" y="202"/>
                      <a:pt x="3350" y="204"/>
                      <a:pt x="3346" y="206"/>
                    </a:cubicBezTo>
                    <a:cubicBezTo>
                      <a:pt x="3341" y="207"/>
                      <a:pt x="3343" y="202"/>
                      <a:pt x="3339" y="202"/>
                    </a:cubicBezTo>
                    <a:cubicBezTo>
                      <a:pt x="3334" y="203"/>
                      <a:pt x="3334" y="206"/>
                      <a:pt x="3339" y="207"/>
                    </a:cubicBezTo>
                    <a:cubicBezTo>
                      <a:pt x="3316" y="210"/>
                      <a:pt x="3305" y="210"/>
                      <a:pt x="3284" y="207"/>
                    </a:cubicBezTo>
                    <a:cubicBezTo>
                      <a:pt x="3289" y="206"/>
                      <a:pt x="3295" y="201"/>
                      <a:pt x="3300" y="204"/>
                    </a:cubicBezTo>
                    <a:cubicBezTo>
                      <a:pt x="3300" y="195"/>
                      <a:pt x="3290" y="201"/>
                      <a:pt x="3284" y="203"/>
                    </a:cubicBezTo>
                    <a:cubicBezTo>
                      <a:pt x="3284" y="201"/>
                      <a:pt x="3275" y="198"/>
                      <a:pt x="3280" y="197"/>
                    </a:cubicBezTo>
                    <a:cubicBezTo>
                      <a:pt x="3279" y="193"/>
                      <a:pt x="3291" y="197"/>
                      <a:pt x="3298" y="194"/>
                    </a:cubicBezTo>
                    <a:cubicBezTo>
                      <a:pt x="3291" y="190"/>
                      <a:pt x="3272" y="196"/>
                      <a:pt x="3268" y="193"/>
                    </a:cubicBezTo>
                    <a:cubicBezTo>
                      <a:pt x="3270" y="197"/>
                      <a:pt x="3273" y="201"/>
                      <a:pt x="3264" y="201"/>
                    </a:cubicBezTo>
                    <a:cubicBezTo>
                      <a:pt x="3265" y="191"/>
                      <a:pt x="3253" y="189"/>
                      <a:pt x="3240" y="188"/>
                    </a:cubicBezTo>
                    <a:cubicBezTo>
                      <a:pt x="3242" y="187"/>
                      <a:pt x="3243" y="185"/>
                      <a:pt x="3243" y="182"/>
                    </a:cubicBezTo>
                    <a:cubicBezTo>
                      <a:pt x="3267" y="187"/>
                      <a:pt x="3319" y="176"/>
                      <a:pt x="3352" y="179"/>
                    </a:cubicBezTo>
                    <a:cubicBezTo>
                      <a:pt x="3353" y="182"/>
                      <a:pt x="3350" y="182"/>
                      <a:pt x="3350" y="185"/>
                    </a:cubicBezTo>
                    <a:cubicBezTo>
                      <a:pt x="3357" y="184"/>
                      <a:pt x="3358" y="179"/>
                      <a:pt x="3366" y="179"/>
                    </a:cubicBezTo>
                    <a:cubicBezTo>
                      <a:pt x="3366" y="185"/>
                      <a:pt x="3366" y="185"/>
                      <a:pt x="3366" y="185"/>
                    </a:cubicBezTo>
                    <a:cubicBezTo>
                      <a:pt x="3370" y="185"/>
                      <a:pt x="3371" y="183"/>
                      <a:pt x="3375" y="183"/>
                    </a:cubicBezTo>
                    <a:cubicBezTo>
                      <a:pt x="3380" y="183"/>
                      <a:pt x="3372" y="181"/>
                      <a:pt x="3378" y="179"/>
                    </a:cubicBezTo>
                    <a:cubicBezTo>
                      <a:pt x="3389" y="179"/>
                      <a:pt x="3389" y="179"/>
                      <a:pt x="3389" y="179"/>
                    </a:cubicBezTo>
                    <a:cubicBezTo>
                      <a:pt x="3389" y="181"/>
                      <a:pt x="3390" y="182"/>
                      <a:pt x="3391" y="182"/>
                    </a:cubicBezTo>
                    <a:cubicBezTo>
                      <a:pt x="3387" y="185"/>
                      <a:pt x="3385" y="190"/>
                      <a:pt x="3375" y="189"/>
                    </a:cubicBezTo>
                    <a:cubicBezTo>
                      <a:pt x="3377" y="191"/>
                      <a:pt x="3378" y="192"/>
                      <a:pt x="3378" y="195"/>
                    </a:cubicBezTo>
                    <a:cubicBezTo>
                      <a:pt x="3372" y="192"/>
                      <a:pt x="3365" y="198"/>
                      <a:pt x="3359" y="194"/>
                    </a:cubicBezTo>
                    <a:cubicBezTo>
                      <a:pt x="3356" y="194"/>
                      <a:pt x="3355" y="197"/>
                      <a:pt x="3355" y="199"/>
                    </a:cubicBezTo>
                    <a:cubicBezTo>
                      <a:pt x="3336" y="197"/>
                      <a:pt x="3325" y="197"/>
                      <a:pt x="3305" y="198"/>
                    </a:cubicBezTo>
                    <a:close/>
                    <a:moveTo>
                      <a:pt x="3310" y="59"/>
                    </a:moveTo>
                    <a:cubicBezTo>
                      <a:pt x="3312" y="63"/>
                      <a:pt x="3307" y="63"/>
                      <a:pt x="3306" y="66"/>
                    </a:cubicBezTo>
                    <a:cubicBezTo>
                      <a:pt x="3293" y="64"/>
                      <a:pt x="3289" y="66"/>
                      <a:pt x="3276" y="65"/>
                    </a:cubicBezTo>
                    <a:cubicBezTo>
                      <a:pt x="3289" y="72"/>
                      <a:pt x="3247" y="70"/>
                      <a:pt x="3243" y="66"/>
                    </a:cubicBezTo>
                    <a:cubicBezTo>
                      <a:pt x="3265" y="59"/>
                      <a:pt x="3295" y="66"/>
                      <a:pt x="3310" y="59"/>
                    </a:cubicBezTo>
                    <a:close/>
                    <a:moveTo>
                      <a:pt x="3301" y="53"/>
                    </a:moveTo>
                    <a:cubicBezTo>
                      <a:pt x="3301" y="50"/>
                      <a:pt x="3311" y="52"/>
                      <a:pt x="3312" y="53"/>
                    </a:cubicBezTo>
                    <a:cubicBezTo>
                      <a:pt x="3311" y="58"/>
                      <a:pt x="3304" y="55"/>
                      <a:pt x="3301" y="53"/>
                    </a:cubicBezTo>
                    <a:close/>
                    <a:moveTo>
                      <a:pt x="3315" y="66"/>
                    </a:moveTo>
                    <a:cubicBezTo>
                      <a:pt x="3313" y="61"/>
                      <a:pt x="3318" y="59"/>
                      <a:pt x="3326" y="60"/>
                    </a:cubicBezTo>
                    <a:cubicBezTo>
                      <a:pt x="3328" y="64"/>
                      <a:pt x="3322" y="63"/>
                      <a:pt x="3322" y="66"/>
                    </a:cubicBezTo>
                    <a:cubicBezTo>
                      <a:pt x="3340" y="69"/>
                      <a:pt x="3359" y="65"/>
                      <a:pt x="3366" y="75"/>
                    </a:cubicBezTo>
                    <a:cubicBezTo>
                      <a:pt x="3350" y="73"/>
                      <a:pt x="3344" y="77"/>
                      <a:pt x="3332" y="80"/>
                    </a:cubicBezTo>
                    <a:cubicBezTo>
                      <a:pt x="3328" y="79"/>
                      <a:pt x="3327" y="76"/>
                      <a:pt x="3322" y="76"/>
                    </a:cubicBezTo>
                    <a:cubicBezTo>
                      <a:pt x="3326" y="72"/>
                      <a:pt x="3328" y="73"/>
                      <a:pt x="3334" y="74"/>
                    </a:cubicBezTo>
                    <a:cubicBezTo>
                      <a:pt x="3332" y="69"/>
                      <a:pt x="3325" y="66"/>
                      <a:pt x="3315" y="66"/>
                    </a:cubicBezTo>
                    <a:close/>
                    <a:moveTo>
                      <a:pt x="3389" y="64"/>
                    </a:moveTo>
                    <a:cubicBezTo>
                      <a:pt x="3391" y="61"/>
                      <a:pt x="3404" y="63"/>
                      <a:pt x="3401" y="67"/>
                    </a:cubicBezTo>
                    <a:cubicBezTo>
                      <a:pt x="3399" y="68"/>
                      <a:pt x="3396" y="68"/>
                      <a:pt x="3392" y="68"/>
                    </a:cubicBezTo>
                    <a:cubicBezTo>
                      <a:pt x="3392" y="66"/>
                      <a:pt x="3392" y="64"/>
                      <a:pt x="3389" y="64"/>
                    </a:cubicBezTo>
                    <a:close/>
                    <a:moveTo>
                      <a:pt x="3447" y="817"/>
                    </a:moveTo>
                    <a:cubicBezTo>
                      <a:pt x="3452" y="811"/>
                      <a:pt x="3458" y="818"/>
                      <a:pt x="3466" y="819"/>
                    </a:cubicBezTo>
                    <a:cubicBezTo>
                      <a:pt x="3467" y="823"/>
                      <a:pt x="3455" y="818"/>
                      <a:pt x="3456" y="822"/>
                    </a:cubicBezTo>
                    <a:cubicBezTo>
                      <a:pt x="3450" y="822"/>
                      <a:pt x="3454" y="816"/>
                      <a:pt x="3447" y="817"/>
                    </a:cubicBezTo>
                    <a:close/>
                    <a:moveTo>
                      <a:pt x="3514" y="801"/>
                    </a:moveTo>
                    <a:cubicBezTo>
                      <a:pt x="3526" y="799"/>
                      <a:pt x="3538" y="805"/>
                      <a:pt x="3550" y="799"/>
                    </a:cubicBezTo>
                    <a:cubicBezTo>
                      <a:pt x="3557" y="798"/>
                      <a:pt x="3554" y="805"/>
                      <a:pt x="3562" y="805"/>
                    </a:cubicBezTo>
                    <a:cubicBezTo>
                      <a:pt x="3564" y="807"/>
                      <a:pt x="3556" y="809"/>
                      <a:pt x="3562" y="810"/>
                    </a:cubicBezTo>
                    <a:cubicBezTo>
                      <a:pt x="3552" y="814"/>
                      <a:pt x="3545" y="814"/>
                      <a:pt x="3533" y="814"/>
                    </a:cubicBezTo>
                    <a:cubicBezTo>
                      <a:pt x="3530" y="812"/>
                      <a:pt x="3530" y="809"/>
                      <a:pt x="3533" y="807"/>
                    </a:cubicBezTo>
                    <a:cubicBezTo>
                      <a:pt x="3527" y="805"/>
                      <a:pt x="3519" y="804"/>
                      <a:pt x="3514" y="801"/>
                    </a:cubicBezTo>
                    <a:close/>
                    <a:moveTo>
                      <a:pt x="3557" y="100"/>
                    </a:moveTo>
                    <a:cubicBezTo>
                      <a:pt x="3557" y="97"/>
                      <a:pt x="3567" y="100"/>
                      <a:pt x="3571" y="99"/>
                    </a:cubicBezTo>
                    <a:cubicBezTo>
                      <a:pt x="3571" y="103"/>
                      <a:pt x="3560" y="102"/>
                      <a:pt x="3557" y="100"/>
                    </a:cubicBezTo>
                    <a:close/>
                    <a:moveTo>
                      <a:pt x="3567" y="73"/>
                    </a:moveTo>
                    <a:cubicBezTo>
                      <a:pt x="3568" y="70"/>
                      <a:pt x="3578" y="73"/>
                      <a:pt x="3583" y="72"/>
                    </a:cubicBezTo>
                    <a:cubicBezTo>
                      <a:pt x="3582" y="80"/>
                      <a:pt x="3575" y="72"/>
                      <a:pt x="3567" y="73"/>
                    </a:cubicBezTo>
                    <a:close/>
                    <a:moveTo>
                      <a:pt x="3655" y="92"/>
                    </a:moveTo>
                    <a:cubicBezTo>
                      <a:pt x="3648" y="90"/>
                      <a:pt x="3660" y="87"/>
                      <a:pt x="3667" y="88"/>
                    </a:cubicBezTo>
                    <a:cubicBezTo>
                      <a:pt x="3669" y="96"/>
                      <a:pt x="3655" y="90"/>
                      <a:pt x="3655" y="92"/>
                    </a:cubicBezTo>
                    <a:close/>
                    <a:moveTo>
                      <a:pt x="3707" y="729"/>
                    </a:moveTo>
                    <a:cubicBezTo>
                      <a:pt x="3714" y="727"/>
                      <a:pt x="3724" y="728"/>
                      <a:pt x="3720" y="722"/>
                    </a:cubicBezTo>
                    <a:cubicBezTo>
                      <a:pt x="3736" y="721"/>
                      <a:pt x="3741" y="739"/>
                      <a:pt x="3728" y="744"/>
                    </a:cubicBezTo>
                    <a:cubicBezTo>
                      <a:pt x="3719" y="740"/>
                      <a:pt x="3707" y="738"/>
                      <a:pt x="3707" y="729"/>
                    </a:cubicBezTo>
                    <a:close/>
                    <a:moveTo>
                      <a:pt x="3807" y="251"/>
                    </a:moveTo>
                    <a:cubicBezTo>
                      <a:pt x="3807" y="246"/>
                      <a:pt x="3812" y="246"/>
                      <a:pt x="3819" y="247"/>
                    </a:cubicBezTo>
                    <a:cubicBezTo>
                      <a:pt x="3819" y="250"/>
                      <a:pt x="3822" y="250"/>
                      <a:pt x="3821" y="253"/>
                    </a:cubicBezTo>
                    <a:cubicBezTo>
                      <a:pt x="3815" y="253"/>
                      <a:pt x="3810" y="253"/>
                      <a:pt x="3807" y="251"/>
                    </a:cubicBezTo>
                    <a:close/>
                    <a:moveTo>
                      <a:pt x="3924" y="730"/>
                    </a:moveTo>
                    <a:cubicBezTo>
                      <a:pt x="3923" y="723"/>
                      <a:pt x="3933" y="725"/>
                      <a:pt x="3937" y="723"/>
                    </a:cubicBezTo>
                    <a:cubicBezTo>
                      <a:pt x="3939" y="711"/>
                      <a:pt x="3931" y="707"/>
                      <a:pt x="3941" y="701"/>
                    </a:cubicBezTo>
                    <a:cubicBezTo>
                      <a:pt x="3949" y="701"/>
                      <a:pt x="3951" y="705"/>
                      <a:pt x="3955" y="707"/>
                    </a:cubicBezTo>
                    <a:cubicBezTo>
                      <a:pt x="3956" y="720"/>
                      <a:pt x="3955" y="719"/>
                      <a:pt x="3949" y="730"/>
                    </a:cubicBezTo>
                    <a:cubicBezTo>
                      <a:pt x="3944" y="730"/>
                      <a:pt x="3933" y="727"/>
                      <a:pt x="3934" y="734"/>
                    </a:cubicBezTo>
                    <a:cubicBezTo>
                      <a:pt x="3932" y="732"/>
                      <a:pt x="3927" y="732"/>
                      <a:pt x="3924" y="730"/>
                    </a:cubicBezTo>
                    <a:close/>
                    <a:moveTo>
                      <a:pt x="3960" y="447"/>
                    </a:moveTo>
                    <a:cubicBezTo>
                      <a:pt x="3962" y="444"/>
                      <a:pt x="3972" y="447"/>
                      <a:pt x="3974" y="448"/>
                    </a:cubicBezTo>
                    <a:cubicBezTo>
                      <a:pt x="3972" y="450"/>
                      <a:pt x="3969" y="451"/>
                      <a:pt x="3965" y="450"/>
                    </a:cubicBezTo>
                    <a:cubicBezTo>
                      <a:pt x="3966" y="448"/>
                      <a:pt x="3963" y="447"/>
                      <a:pt x="3960" y="447"/>
                    </a:cubicBezTo>
                    <a:close/>
                    <a:moveTo>
                      <a:pt x="3965" y="717"/>
                    </a:moveTo>
                    <a:cubicBezTo>
                      <a:pt x="3969" y="717"/>
                      <a:pt x="3969" y="719"/>
                      <a:pt x="3973" y="719"/>
                    </a:cubicBezTo>
                    <a:cubicBezTo>
                      <a:pt x="3975" y="723"/>
                      <a:pt x="3970" y="722"/>
                      <a:pt x="3971" y="726"/>
                    </a:cubicBezTo>
                    <a:cubicBezTo>
                      <a:pt x="3968" y="723"/>
                      <a:pt x="3964" y="721"/>
                      <a:pt x="3965" y="717"/>
                    </a:cubicBezTo>
                    <a:close/>
                    <a:moveTo>
                      <a:pt x="4012" y="248"/>
                    </a:moveTo>
                    <a:cubicBezTo>
                      <a:pt x="4011" y="243"/>
                      <a:pt x="4030" y="246"/>
                      <a:pt x="4026" y="251"/>
                    </a:cubicBezTo>
                    <a:cubicBezTo>
                      <a:pt x="4021" y="253"/>
                      <a:pt x="4017" y="250"/>
                      <a:pt x="4012" y="248"/>
                    </a:cubicBezTo>
                    <a:close/>
                    <a:moveTo>
                      <a:pt x="4104" y="280"/>
                    </a:moveTo>
                    <a:cubicBezTo>
                      <a:pt x="4106" y="281"/>
                      <a:pt x="4107" y="281"/>
                      <a:pt x="4109" y="281"/>
                    </a:cubicBezTo>
                    <a:cubicBezTo>
                      <a:pt x="4108" y="286"/>
                      <a:pt x="4113" y="288"/>
                      <a:pt x="4103" y="288"/>
                    </a:cubicBezTo>
                    <a:cubicBezTo>
                      <a:pt x="4105" y="283"/>
                      <a:pt x="4099" y="283"/>
                      <a:pt x="4104" y="2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0" name="Freeform 177"/>
              <p:cNvSpPr/>
              <p:nvPr/>
            </p:nvSpPr>
            <p:spPr bwMode="auto">
              <a:xfrm>
                <a:off x="5376" y="1508"/>
                <a:ext cx="35" cy="14"/>
              </a:xfrm>
              <a:custGeom>
                <a:avLst/>
                <a:gdLst>
                  <a:gd name="T0" fmla="*/ 42 w 51"/>
                  <a:gd name="T1" fmla="*/ 11 h 19"/>
                  <a:gd name="T2" fmla="*/ 7 w 51"/>
                  <a:gd name="T3" fmla="*/ 16 h 19"/>
                  <a:gd name="T4" fmla="*/ 0 w 51"/>
                  <a:gd name="T5" fmla="*/ 14 h 19"/>
                  <a:gd name="T6" fmla="*/ 42 w 51"/>
                  <a:gd name="T7" fmla="*/ 4 h 19"/>
                  <a:gd name="T8" fmla="*/ 33 w 51"/>
                  <a:gd name="T9" fmla="*/ 4 h 19"/>
                  <a:gd name="T10" fmla="*/ 51 w 51"/>
                  <a:gd name="T11" fmla="*/ 6 h 19"/>
                  <a:gd name="T12" fmla="*/ 42 w 51"/>
                  <a:gd name="T13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19">
                    <a:moveTo>
                      <a:pt x="42" y="11"/>
                    </a:moveTo>
                    <a:cubicBezTo>
                      <a:pt x="32" y="9"/>
                      <a:pt x="19" y="14"/>
                      <a:pt x="7" y="16"/>
                    </a:cubicBezTo>
                    <a:cubicBezTo>
                      <a:pt x="8" y="10"/>
                      <a:pt x="2" y="19"/>
                      <a:pt x="0" y="14"/>
                    </a:cubicBezTo>
                    <a:cubicBezTo>
                      <a:pt x="5" y="8"/>
                      <a:pt x="34" y="12"/>
                      <a:pt x="42" y="4"/>
                    </a:cubicBezTo>
                    <a:cubicBezTo>
                      <a:pt x="41" y="2"/>
                      <a:pt x="36" y="4"/>
                      <a:pt x="33" y="4"/>
                    </a:cubicBezTo>
                    <a:cubicBezTo>
                      <a:pt x="30" y="0"/>
                      <a:pt x="51" y="1"/>
                      <a:pt x="51" y="6"/>
                    </a:cubicBezTo>
                    <a:cubicBezTo>
                      <a:pt x="42" y="7"/>
                      <a:pt x="38" y="7"/>
                      <a:pt x="4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1" name="Freeform 178"/>
              <p:cNvSpPr>
                <a:spLocks noEditPoints="1"/>
              </p:cNvSpPr>
              <p:nvPr/>
            </p:nvSpPr>
            <p:spPr bwMode="auto">
              <a:xfrm>
                <a:off x="5160" y="1015"/>
                <a:ext cx="389" cy="58"/>
              </a:xfrm>
              <a:custGeom>
                <a:avLst/>
                <a:gdLst>
                  <a:gd name="T0" fmla="*/ 338 w 560"/>
                  <a:gd name="T1" fmla="*/ 38 h 84"/>
                  <a:gd name="T2" fmla="*/ 370 w 560"/>
                  <a:gd name="T3" fmla="*/ 36 h 84"/>
                  <a:gd name="T4" fmla="*/ 454 w 560"/>
                  <a:gd name="T5" fmla="*/ 17 h 84"/>
                  <a:gd name="T6" fmla="*/ 519 w 560"/>
                  <a:gd name="T7" fmla="*/ 7 h 84"/>
                  <a:gd name="T8" fmla="*/ 508 w 560"/>
                  <a:gd name="T9" fmla="*/ 5 h 84"/>
                  <a:gd name="T10" fmla="*/ 170 w 560"/>
                  <a:gd name="T11" fmla="*/ 50 h 84"/>
                  <a:gd name="T12" fmla="*/ 128 w 560"/>
                  <a:gd name="T13" fmla="*/ 46 h 84"/>
                  <a:gd name="T14" fmla="*/ 129 w 560"/>
                  <a:gd name="T15" fmla="*/ 51 h 84"/>
                  <a:gd name="T16" fmla="*/ 53 w 560"/>
                  <a:gd name="T17" fmla="*/ 57 h 84"/>
                  <a:gd name="T18" fmla="*/ 36 w 560"/>
                  <a:gd name="T19" fmla="*/ 66 h 84"/>
                  <a:gd name="T20" fmla="*/ 14 w 560"/>
                  <a:gd name="T21" fmla="*/ 72 h 84"/>
                  <a:gd name="T22" fmla="*/ 14 w 560"/>
                  <a:gd name="T23" fmla="*/ 74 h 84"/>
                  <a:gd name="T24" fmla="*/ 30 w 560"/>
                  <a:gd name="T25" fmla="*/ 73 h 84"/>
                  <a:gd name="T26" fmla="*/ 51 w 560"/>
                  <a:gd name="T27" fmla="*/ 72 h 84"/>
                  <a:gd name="T28" fmla="*/ 56 w 560"/>
                  <a:gd name="T29" fmla="*/ 74 h 84"/>
                  <a:gd name="T30" fmla="*/ 73 w 560"/>
                  <a:gd name="T31" fmla="*/ 81 h 84"/>
                  <a:gd name="T32" fmla="*/ 80 w 560"/>
                  <a:gd name="T33" fmla="*/ 70 h 84"/>
                  <a:gd name="T34" fmla="*/ 102 w 560"/>
                  <a:gd name="T35" fmla="*/ 75 h 84"/>
                  <a:gd name="T36" fmla="*/ 139 w 560"/>
                  <a:gd name="T37" fmla="*/ 76 h 84"/>
                  <a:gd name="T38" fmla="*/ 145 w 560"/>
                  <a:gd name="T39" fmla="*/ 71 h 84"/>
                  <a:gd name="T40" fmla="*/ 168 w 560"/>
                  <a:gd name="T41" fmla="*/ 72 h 84"/>
                  <a:gd name="T42" fmla="*/ 185 w 560"/>
                  <a:gd name="T43" fmla="*/ 65 h 84"/>
                  <a:gd name="T44" fmla="*/ 171 w 560"/>
                  <a:gd name="T45" fmla="*/ 76 h 84"/>
                  <a:gd name="T46" fmla="*/ 210 w 560"/>
                  <a:gd name="T47" fmla="*/ 64 h 84"/>
                  <a:gd name="T48" fmla="*/ 239 w 560"/>
                  <a:gd name="T49" fmla="*/ 73 h 84"/>
                  <a:gd name="T50" fmla="*/ 253 w 560"/>
                  <a:gd name="T51" fmla="*/ 77 h 84"/>
                  <a:gd name="T52" fmla="*/ 343 w 560"/>
                  <a:gd name="T53" fmla="*/ 59 h 84"/>
                  <a:gd name="T54" fmla="*/ 353 w 560"/>
                  <a:gd name="T55" fmla="*/ 51 h 84"/>
                  <a:gd name="T56" fmla="*/ 329 w 560"/>
                  <a:gd name="T57" fmla="*/ 41 h 84"/>
                  <a:gd name="T58" fmla="*/ 91 w 560"/>
                  <a:gd name="T59" fmla="*/ 66 h 84"/>
                  <a:gd name="T60" fmla="*/ 92 w 560"/>
                  <a:gd name="T61" fmla="*/ 70 h 84"/>
                  <a:gd name="T62" fmla="*/ 139 w 560"/>
                  <a:gd name="T63" fmla="*/ 65 h 84"/>
                  <a:gd name="T64" fmla="*/ 129 w 560"/>
                  <a:gd name="T65" fmla="*/ 72 h 84"/>
                  <a:gd name="T66" fmla="*/ 111 w 560"/>
                  <a:gd name="T67" fmla="*/ 74 h 84"/>
                  <a:gd name="T68" fmla="*/ 246 w 560"/>
                  <a:gd name="T69" fmla="*/ 59 h 84"/>
                  <a:gd name="T70" fmla="*/ 234 w 560"/>
                  <a:gd name="T71" fmla="*/ 69 h 84"/>
                  <a:gd name="T72" fmla="*/ 234 w 560"/>
                  <a:gd name="T73" fmla="*/ 69 h 84"/>
                  <a:gd name="T74" fmla="*/ 264 w 560"/>
                  <a:gd name="T75" fmla="*/ 54 h 84"/>
                  <a:gd name="T76" fmla="*/ 261 w 560"/>
                  <a:gd name="T77" fmla="*/ 69 h 84"/>
                  <a:gd name="T78" fmla="*/ 261 w 560"/>
                  <a:gd name="T79" fmla="*/ 69 h 84"/>
                  <a:gd name="T80" fmla="*/ 292 w 560"/>
                  <a:gd name="T81" fmla="*/ 60 h 84"/>
                  <a:gd name="T82" fmla="*/ 286 w 560"/>
                  <a:gd name="T83" fmla="*/ 49 h 84"/>
                  <a:gd name="T84" fmla="*/ 286 w 560"/>
                  <a:gd name="T85" fmla="*/ 49 h 84"/>
                  <a:gd name="T86" fmla="*/ 296 w 560"/>
                  <a:gd name="T87" fmla="*/ 55 h 84"/>
                  <a:gd name="T88" fmla="*/ 297 w 560"/>
                  <a:gd name="T89" fmla="*/ 6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0" h="84">
                    <a:moveTo>
                      <a:pt x="329" y="41"/>
                    </a:moveTo>
                    <a:cubicBezTo>
                      <a:pt x="334" y="41"/>
                      <a:pt x="331" y="37"/>
                      <a:pt x="338" y="38"/>
                    </a:cubicBezTo>
                    <a:cubicBezTo>
                      <a:pt x="348" y="39"/>
                      <a:pt x="360" y="38"/>
                      <a:pt x="367" y="32"/>
                    </a:cubicBezTo>
                    <a:cubicBezTo>
                      <a:pt x="372" y="32"/>
                      <a:pt x="372" y="33"/>
                      <a:pt x="370" y="36"/>
                    </a:cubicBezTo>
                    <a:cubicBezTo>
                      <a:pt x="396" y="28"/>
                      <a:pt x="416" y="30"/>
                      <a:pt x="439" y="20"/>
                    </a:cubicBezTo>
                    <a:cubicBezTo>
                      <a:pt x="433" y="26"/>
                      <a:pt x="461" y="21"/>
                      <a:pt x="454" y="17"/>
                    </a:cubicBezTo>
                    <a:cubicBezTo>
                      <a:pt x="485" y="18"/>
                      <a:pt x="533" y="12"/>
                      <a:pt x="560" y="0"/>
                    </a:cubicBezTo>
                    <a:cubicBezTo>
                      <a:pt x="549" y="3"/>
                      <a:pt x="528" y="0"/>
                      <a:pt x="519" y="7"/>
                    </a:cubicBezTo>
                    <a:cubicBezTo>
                      <a:pt x="524" y="0"/>
                      <a:pt x="509" y="7"/>
                      <a:pt x="508" y="9"/>
                    </a:cubicBezTo>
                    <a:cubicBezTo>
                      <a:pt x="508" y="5"/>
                      <a:pt x="508" y="5"/>
                      <a:pt x="508" y="5"/>
                    </a:cubicBezTo>
                    <a:cubicBezTo>
                      <a:pt x="411" y="15"/>
                      <a:pt x="303" y="29"/>
                      <a:pt x="218" y="36"/>
                    </a:cubicBezTo>
                    <a:cubicBezTo>
                      <a:pt x="210" y="41"/>
                      <a:pt x="178" y="38"/>
                      <a:pt x="170" y="50"/>
                    </a:cubicBezTo>
                    <a:cubicBezTo>
                      <a:pt x="157" y="48"/>
                      <a:pt x="152" y="47"/>
                      <a:pt x="140" y="52"/>
                    </a:cubicBezTo>
                    <a:cubicBezTo>
                      <a:pt x="144" y="43"/>
                      <a:pt x="126" y="52"/>
                      <a:pt x="128" y="46"/>
                    </a:cubicBezTo>
                    <a:cubicBezTo>
                      <a:pt x="118" y="50"/>
                      <a:pt x="105" y="44"/>
                      <a:pt x="101" y="50"/>
                    </a:cubicBezTo>
                    <a:cubicBezTo>
                      <a:pt x="115" y="50"/>
                      <a:pt x="124" y="45"/>
                      <a:pt x="129" y="51"/>
                    </a:cubicBezTo>
                    <a:cubicBezTo>
                      <a:pt x="115" y="51"/>
                      <a:pt x="101" y="57"/>
                      <a:pt x="92" y="51"/>
                    </a:cubicBezTo>
                    <a:cubicBezTo>
                      <a:pt x="82" y="54"/>
                      <a:pt x="62" y="62"/>
                      <a:pt x="53" y="57"/>
                    </a:cubicBezTo>
                    <a:cubicBezTo>
                      <a:pt x="53" y="64"/>
                      <a:pt x="41" y="57"/>
                      <a:pt x="36" y="62"/>
                    </a:cubicBezTo>
                    <a:cubicBezTo>
                      <a:pt x="35" y="64"/>
                      <a:pt x="40" y="65"/>
                      <a:pt x="36" y="66"/>
                    </a:cubicBezTo>
                    <a:cubicBezTo>
                      <a:pt x="28" y="70"/>
                      <a:pt x="16" y="65"/>
                      <a:pt x="9" y="69"/>
                    </a:cubicBezTo>
                    <a:cubicBezTo>
                      <a:pt x="12" y="69"/>
                      <a:pt x="14" y="69"/>
                      <a:pt x="14" y="72"/>
                    </a:cubicBezTo>
                    <a:cubicBezTo>
                      <a:pt x="7" y="73"/>
                      <a:pt x="7" y="70"/>
                      <a:pt x="0" y="72"/>
                    </a:cubicBezTo>
                    <a:cubicBezTo>
                      <a:pt x="0" y="77"/>
                      <a:pt x="10" y="73"/>
                      <a:pt x="14" y="74"/>
                    </a:cubicBezTo>
                    <a:cubicBezTo>
                      <a:pt x="18" y="69"/>
                      <a:pt x="44" y="66"/>
                      <a:pt x="48" y="69"/>
                    </a:cubicBezTo>
                    <a:cubicBezTo>
                      <a:pt x="41" y="73"/>
                      <a:pt x="39" y="76"/>
                      <a:pt x="30" y="73"/>
                    </a:cubicBezTo>
                    <a:cubicBezTo>
                      <a:pt x="29" y="77"/>
                      <a:pt x="35" y="75"/>
                      <a:pt x="35" y="78"/>
                    </a:cubicBezTo>
                    <a:cubicBezTo>
                      <a:pt x="43" y="77"/>
                      <a:pt x="43" y="72"/>
                      <a:pt x="51" y="72"/>
                    </a:cubicBezTo>
                    <a:cubicBezTo>
                      <a:pt x="50" y="76"/>
                      <a:pt x="45" y="78"/>
                      <a:pt x="43" y="81"/>
                    </a:cubicBezTo>
                    <a:cubicBezTo>
                      <a:pt x="51" y="81"/>
                      <a:pt x="48" y="75"/>
                      <a:pt x="56" y="74"/>
                    </a:cubicBezTo>
                    <a:cubicBezTo>
                      <a:pt x="58" y="77"/>
                      <a:pt x="49" y="80"/>
                      <a:pt x="56" y="80"/>
                    </a:cubicBezTo>
                    <a:cubicBezTo>
                      <a:pt x="60" y="75"/>
                      <a:pt x="68" y="80"/>
                      <a:pt x="73" y="81"/>
                    </a:cubicBezTo>
                    <a:cubicBezTo>
                      <a:pt x="70" y="73"/>
                      <a:pt x="84" y="80"/>
                      <a:pt x="88" y="75"/>
                    </a:cubicBezTo>
                    <a:cubicBezTo>
                      <a:pt x="81" y="77"/>
                      <a:pt x="75" y="72"/>
                      <a:pt x="80" y="70"/>
                    </a:cubicBezTo>
                    <a:cubicBezTo>
                      <a:pt x="86" y="74"/>
                      <a:pt x="90" y="70"/>
                      <a:pt x="99" y="72"/>
                    </a:cubicBezTo>
                    <a:cubicBezTo>
                      <a:pt x="99" y="74"/>
                      <a:pt x="101" y="74"/>
                      <a:pt x="102" y="75"/>
                    </a:cubicBezTo>
                    <a:cubicBezTo>
                      <a:pt x="91" y="76"/>
                      <a:pt x="94" y="84"/>
                      <a:pt x="100" y="76"/>
                    </a:cubicBezTo>
                    <a:cubicBezTo>
                      <a:pt x="114" y="76"/>
                      <a:pt x="129" y="76"/>
                      <a:pt x="139" y="76"/>
                    </a:cubicBezTo>
                    <a:cubicBezTo>
                      <a:pt x="136" y="76"/>
                      <a:pt x="133" y="75"/>
                      <a:pt x="131" y="74"/>
                    </a:cubicBezTo>
                    <a:cubicBezTo>
                      <a:pt x="145" y="72"/>
                      <a:pt x="143" y="78"/>
                      <a:pt x="145" y="71"/>
                    </a:cubicBezTo>
                    <a:cubicBezTo>
                      <a:pt x="154" y="70"/>
                      <a:pt x="154" y="77"/>
                      <a:pt x="160" y="78"/>
                    </a:cubicBezTo>
                    <a:cubicBezTo>
                      <a:pt x="157" y="73"/>
                      <a:pt x="170" y="76"/>
                      <a:pt x="168" y="72"/>
                    </a:cubicBezTo>
                    <a:cubicBezTo>
                      <a:pt x="163" y="71"/>
                      <a:pt x="154" y="75"/>
                      <a:pt x="156" y="70"/>
                    </a:cubicBezTo>
                    <a:cubicBezTo>
                      <a:pt x="171" y="69"/>
                      <a:pt x="173" y="69"/>
                      <a:pt x="185" y="65"/>
                    </a:cubicBezTo>
                    <a:cubicBezTo>
                      <a:pt x="185" y="68"/>
                      <a:pt x="188" y="68"/>
                      <a:pt x="188" y="71"/>
                    </a:cubicBezTo>
                    <a:cubicBezTo>
                      <a:pt x="181" y="69"/>
                      <a:pt x="172" y="70"/>
                      <a:pt x="171" y="76"/>
                    </a:cubicBezTo>
                    <a:cubicBezTo>
                      <a:pt x="184" y="76"/>
                      <a:pt x="190" y="72"/>
                      <a:pt x="197" y="67"/>
                    </a:cubicBezTo>
                    <a:cubicBezTo>
                      <a:pt x="203" y="71"/>
                      <a:pt x="211" y="67"/>
                      <a:pt x="210" y="64"/>
                    </a:cubicBezTo>
                    <a:cubicBezTo>
                      <a:pt x="217" y="66"/>
                      <a:pt x="214" y="69"/>
                      <a:pt x="212" y="72"/>
                    </a:cubicBezTo>
                    <a:cubicBezTo>
                      <a:pt x="225" y="70"/>
                      <a:pt x="229" y="69"/>
                      <a:pt x="239" y="73"/>
                    </a:cubicBezTo>
                    <a:cubicBezTo>
                      <a:pt x="236" y="73"/>
                      <a:pt x="237" y="76"/>
                      <a:pt x="235" y="77"/>
                    </a:cubicBezTo>
                    <a:cubicBezTo>
                      <a:pt x="244" y="73"/>
                      <a:pt x="245" y="74"/>
                      <a:pt x="253" y="77"/>
                    </a:cubicBezTo>
                    <a:cubicBezTo>
                      <a:pt x="261" y="71"/>
                      <a:pt x="289" y="64"/>
                      <a:pt x="305" y="69"/>
                    </a:cubicBezTo>
                    <a:cubicBezTo>
                      <a:pt x="313" y="62"/>
                      <a:pt x="322" y="63"/>
                      <a:pt x="343" y="59"/>
                    </a:cubicBezTo>
                    <a:cubicBezTo>
                      <a:pt x="345" y="52"/>
                      <a:pt x="329" y="60"/>
                      <a:pt x="328" y="56"/>
                    </a:cubicBezTo>
                    <a:cubicBezTo>
                      <a:pt x="331" y="51"/>
                      <a:pt x="346" y="45"/>
                      <a:pt x="353" y="51"/>
                    </a:cubicBezTo>
                    <a:cubicBezTo>
                      <a:pt x="354" y="54"/>
                      <a:pt x="343" y="51"/>
                      <a:pt x="347" y="56"/>
                    </a:cubicBezTo>
                    <a:cubicBezTo>
                      <a:pt x="372" y="49"/>
                      <a:pt x="341" y="42"/>
                      <a:pt x="329" y="41"/>
                    </a:cubicBezTo>
                    <a:close/>
                    <a:moveTo>
                      <a:pt x="92" y="70"/>
                    </a:moveTo>
                    <a:cubicBezTo>
                      <a:pt x="92" y="69"/>
                      <a:pt x="92" y="67"/>
                      <a:pt x="91" y="66"/>
                    </a:cubicBezTo>
                    <a:cubicBezTo>
                      <a:pt x="98" y="63"/>
                      <a:pt x="97" y="67"/>
                      <a:pt x="101" y="68"/>
                    </a:cubicBezTo>
                    <a:cubicBezTo>
                      <a:pt x="100" y="70"/>
                      <a:pt x="95" y="69"/>
                      <a:pt x="92" y="70"/>
                    </a:cubicBezTo>
                    <a:close/>
                    <a:moveTo>
                      <a:pt x="111" y="74"/>
                    </a:moveTo>
                    <a:cubicBezTo>
                      <a:pt x="118" y="68"/>
                      <a:pt x="127" y="60"/>
                      <a:pt x="139" y="65"/>
                    </a:cubicBezTo>
                    <a:cubicBezTo>
                      <a:pt x="140" y="70"/>
                      <a:pt x="140" y="70"/>
                      <a:pt x="140" y="70"/>
                    </a:cubicBezTo>
                    <a:cubicBezTo>
                      <a:pt x="136" y="72"/>
                      <a:pt x="130" y="67"/>
                      <a:pt x="129" y="72"/>
                    </a:cubicBezTo>
                    <a:cubicBezTo>
                      <a:pt x="121" y="71"/>
                      <a:pt x="131" y="69"/>
                      <a:pt x="131" y="67"/>
                    </a:cubicBezTo>
                    <a:cubicBezTo>
                      <a:pt x="124" y="64"/>
                      <a:pt x="122" y="75"/>
                      <a:pt x="111" y="74"/>
                    </a:cubicBezTo>
                    <a:close/>
                    <a:moveTo>
                      <a:pt x="219" y="60"/>
                    </a:moveTo>
                    <a:cubicBezTo>
                      <a:pt x="224" y="56"/>
                      <a:pt x="243" y="53"/>
                      <a:pt x="246" y="59"/>
                    </a:cubicBezTo>
                    <a:cubicBezTo>
                      <a:pt x="237" y="59"/>
                      <a:pt x="225" y="62"/>
                      <a:pt x="219" y="60"/>
                    </a:cubicBezTo>
                    <a:close/>
                    <a:moveTo>
                      <a:pt x="234" y="69"/>
                    </a:moveTo>
                    <a:cubicBezTo>
                      <a:pt x="236" y="65"/>
                      <a:pt x="246" y="65"/>
                      <a:pt x="254" y="64"/>
                    </a:cubicBezTo>
                    <a:cubicBezTo>
                      <a:pt x="251" y="69"/>
                      <a:pt x="243" y="69"/>
                      <a:pt x="234" y="69"/>
                    </a:cubicBezTo>
                    <a:close/>
                    <a:moveTo>
                      <a:pt x="251" y="58"/>
                    </a:moveTo>
                    <a:cubicBezTo>
                      <a:pt x="254" y="56"/>
                      <a:pt x="258" y="55"/>
                      <a:pt x="264" y="54"/>
                    </a:cubicBezTo>
                    <a:cubicBezTo>
                      <a:pt x="267" y="59"/>
                      <a:pt x="255" y="60"/>
                      <a:pt x="251" y="58"/>
                    </a:cubicBezTo>
                    <a:close/>
                    <a:moveTo>
                      <a:pt x="261" y="69"/>
                    </a:moveTo>
                    <a:cubicBezTo>
                      <a:pt x="260" y="65"/>
                      <a:pt x="264" y="64"/>
                      <a:pt x="270" y="63"/>
                    </a:cubicBezTo>
                    <a:cubicBezTo>
                      <a:pt x="271" y="67"/>
                      <a:pt x="267" y="69"/>
                      <a:pt x="261" y="69"/>
                    </a:cubicBezTo>
                    <a:close/>
                    <a:moveTo>
                      <a:pt x="267" y="57"/>
                    </a:moveTo>
                    <a:cubicBezTo>
                      <a:pt x="270" y="47"/>
                      <a:pt x="296" y="55"/>
                      <a:pt x="292" y="60"/>
                    </a:cubicBezTo>
                    <a:cubicBezTo>
                      <a:pt x="284" y="56"/>
                      <a:pt x="277" y="55"/>
                      <a:pt x="267" y="57"/>
                    </a:cubicBezTo>
                    <a:close/>
                    <a:moveTo>
                      <a:pt x="286" y="49"/>
                    </a:moveTo>
                    <a:cubicBezTo>
                      <a:pt x="283" y="48"/>
                      <a:pt x="296" y="47"/>
                      <a:pt x="304" y="45"/>
                    </a:cubicBezTo>
                    <a:cubicBezTo>
                      <a:pt x="302" y="52"/>
                      <a:pt x="292" y="51"/>
                      <a:pt x="286" y="49"/>
                    </a:cubicBezTo>
                    <a:close/>
                    <a:moveTo>
                      <a:pt x="297" y="64"/>
                    </a:moveTo>
                    <a:cubicBezTo>
                      <a:pt x="294" y="60"/>
                      <a:pt x="303" y="56"/>
                      <a:pt x="296" y="55"/>
                    </a:cubicBezTo>
                    <a:cubicBezTo>
                      <a:pt x="307" y="54"/>
                      <a:pt x="309" y="55"/>
                      <a:pt x="326" y="55"/>
                    </a:cubicBezTo>
                    <a:cubicBezTo>
                      <a:pt x="322" y="61"/>
                      <a:pt x="311" y="63"/>
                      <a:pt x="297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2" name="Freeform 179"/>
              <p:cNvSpPr/>
              <p:nvPr/>
            </p:nvSpPr>
            <p:spPr bwMode="auto">
              <a:xfrm>
                <a:off x="4165" y="1578"/>
                <a:ext cx="14" cy="7"/>
              </a:xfrm>
              <a:custGeom>
                <a:avLst/>
                <a:gdLst>
                  <a:gd name="T0" fmla="*/ 0 w 19"/>
                  <a:gd name="T1" fmla="*/ 11 h 11"/>
                  <a:gd name="T2" fmla="*/ 19 w 19"/>
                  <a:gd name="T3" fmla="*/ 6 h 11"/>
                  <a:gd name="T4" fmla="*/ 0 w 19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0" y="11"/>
                    </a:moveTo>
                    <a:cubicBezTo>
                      <a:pt x="3" y="9"/>
                      <a:pt x="17" y="0"/>
                      <a:pt x="19" y="6"/>
                    </a:cubicBezTo>
                    <a:cubicBezTo>
                      <a:pt x="10" y="7"/>
                      <a:pt x="10" y="8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3" name="Freeform 180"/>
              <p:cNvSpPr/>
              <p:nvPr/>
            </p:nvSpPr>
            <p:spPr bwMode="auto">
              <a:xfrm>
                <a:off x="4117" y="1284"/>
                <a:ext cx="26" cy="7"/>
              </a:xfrm>
              <a:custGeom>
                <a:avLst/>
                <a:gdLst>
                  <a:gd name="T0" fmla="*/ 0 w 38"/>
                  <a:gd name="T1" fmla="*/ 9 h 10"/>
                  <a:gd name="T2" fmla="*/ 31 w 38"/>
                  <a:gd name="T3" fmla="*/ 0 h 10"/>
                  <a:gd name="T4" fmla="*/ 0 w 38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10">
                    <a:moveTo>
                      <a:pt x="0" y="9"/>
                    </a:moveTo>
                    <a:cubicBezTo>
                      <a:pt x="2" y="7"/>
                      <a:pt x="26" y="5"/>
                      <a:pt x="31" y="0"/>
                    </a:cubicBezTo>
                    <a:cubicBezTo>
                      <a:pt x="38" y="4"/>
                      <a:pt x="5" y="10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4" name="Freeform 181"/>
              <p:cNvSpPr/>
              <p:nvPr/>
            </p:nvSpPr>
            <p:spPr bwMode="auto">
              <a:xfrm>
                <a:off x="4278" y="1504"/>
                <a:ext cx="14" cy="5"/>
              </a:xfrm>
              <a:custGeom>
                <a:avLst/>
                <a:gdLst>
                  <a:gd name="T0" fmla="*/ 0 w 21"/>
                  <a:gd name="T1" fmla="*/ 7 h 7"/>
                  <a:gd name="T2" fmla="*/ 13 w 21"/>
                  <a:gd name="T3" fmla="*/ 0 h 7"/>
                  <a:gd name="T4" fmla="*/ 21 w 21"/>
                  <a:gd name="T5" fmla="*/ 6 h 7"/>
                  <a:gd name="T6" fmla="*/ 0 w 21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7">
                    <a:moveTo>
                      <a:pt x="0" y="7"/>
                    </a:moveTo>
                    <a:cubicBezTo>
                      <a:pt x="4" y="5"/>
                      <a:pt x="5" y="1"/>
                      <a:pt x="13" y="0"/>
                    </a:cubicBezTo>
                    <a:cubicBezTo>
                      <a:pt x="13" y="4"/>
                      <a:pt x="20" y="2"/>
                      <a:pt x="21" y="6"/>
                    </a:cubicBezTo>
                    <a:cubicBezTo>
                      <a:pt x="14" y="4"/>
                      <a:pt x="10" y="3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5" name="Freeform 182"/>
              <p:cNvSpPr/>
              <p:nvPr/>
            </p:nvSpPr>
            <p:spPr bwMode="auto">
              <a:xfrm>
                <a:off x="4330" y="1433"/>
                <a:ext cx="16" cy="5"/>
              </a:xfrm>
              <a:custGeom>
                <a:avLst/>
                <a:gdLst>
                  <a:gd name="T0" fmla="*/ 14 w 24"/>
                  <a:gd name="T1" fmla="*/ 6 h 8"/>
                  <a:gd name="T2" fmla="*/ 0 w 24"/>
                  <a:gd name="T3" fmla="*/ 4 h 8"/>
                  <a:gd name="T4" fmla="*/ 11 w 24"/>
                  <a:gd name="T5" fmla="*/ 5 h 8"/>
                  <a:gd name="T6" fmla="*/ 15 w 24"/>
                  <a:gd name="T7" fmla="*/ 0 h 8"/>
                  <a:gd name="T8" fmla="*/ 14 w 24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">
                    <a:moveTo>
                      <a:pt x="14" y="6"/>
                    </a:moveTo>
                    <a:cubicBezTo>
                      <a:pt x="6" y="8"/>
                      <a:pt x="7" y="2"/>
                      <a:pt x="0" y="4"/>
                    </a:cubicBezTo>
                    <a:cubicBezTo>
                      <a:pt x="1" y="1"/>
                      <a:pt x="13" y="0"/>
                      <a:pt x="11" y="5"/>
                    </a:cubicBezTo>
                    <a:cubicBezTo>
                      <a:pt x="14" y="4"/>
                      <a:pt x="15" y="2"/>
                      <a:pt x="15" y="0"/>
                    </a:cubicBezTo>
                    <a:cubicBezTo>
                      <a:pt x="24" y="0"/>
                      <a:pt x="17" y="4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6" name="Freeform 183"/>
              <p:cNvSpPr/>
              <p:nvPr/>
            </p:nvSpPr>
            <p:spPr bwMode="auto">
              <a:xfrm>
                <a:off x="4492" y="1338"/>
                <a:ext cx="29" cy="7"/>
              </a:xfrm>
              <a:custGeom>
                <a:avLst/>
                <a:gdLst>
                  <a:gd name="T0" fmla="*/ 0 w 41"/>
                  <a:gd name="T1" fmla="*/ 10 h 10"/>
                  <a:gd name="T2" fmla="*/ 8 w 41"/>
                  <a:gd name="T3" fmla="*/ 2 h 10"/>
                  <a:gd name="T4" fmla="*/ 0 w 41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10">
                    <a:moveTo>
                      <a:pt x="0" y="10"/>
                    </a:moveTo>
                    <a:cubicBezTo>
                      <a:pt x="0" y="6"/>
                      <a:pt x="4" y="4"/>
                      <a:pt x="8" y="2"/>
                    </a:cubicBezTo>
                    <a:cubicBezTo>
                      <a:pt x="41" y="0"/>
                      <a:pt x="5" y="1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7" name="Freeform 184"/>
              <p:cNvSpPr/>
              <p:nvPr/>
            </p:nvSpPr>
            <p:spPr bwMode="auto">
              <a:xfrm>
                <a:off x="4492" y="1311"/>
                <a:ext cx="17" cy="6"/>
              </a:xfrm>
              <a:custGeom>
                <a:avLst/>
                <a:gdLst>
                  <a:gd name="T0" fmla="*/ 3 w 25"/>
                  <a:gd name="T1" fmla="*/ 6 h 8"/>
                  <a:gd name="T2" fmla="*/ 2 w 25"/>
                  <a:gd name="T3" fmla="*/ 2 h 8"/>
                  <a:gd name="T4" fmla="*/ 25 w 25"/>
                  <a:gd name="T5" fmla="*/ 2 h 8"/>
                  <a:gd name="T6" fmla="*/ 3 w 25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8">
                    <a:moveTo>
                      <a:pt x="3" y="6"/>
                    </a:moveTo>
                    <a:cubicBezTo>
                      <a:pt x="0" y="6"/>
                      <a:pt x="4" y="4"/>
                      <a:pt x="2" y="2"/>
                    </a:cubicBezTo>
                    <a:cubicBezTo>
                      <a:pt x="10" y="2"/>
                      <a:pt x="18" y="2"/>
                      <a:pt x="25" y="2"/>
                    </a:cubicBezTo>
                    <a:cubicBezTo>
                      <a:pt x="21" y="8"/>
                      <a:pt x="8" y="0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8" name="Freeform 185"/>
              <p:cNvSpPr/>
              <p:nvPr/>
            </p:nvSpPr>
            <p:spPr bwMode="auto">
              <a:xfrm>
                <a:off x="4457" y="1127"/>
                <a:ext cx="79" cy="20"/>
              </a:xfrm>
              <a:custGeom>
                <a:avLst/>
                <a:gdLst>
                  <a:gd name="T0" fmla="*/ 49 w 113"/>
                  <a:gd name="T1" fmla="*/ 16 h 28"/>
                  <a:gd name="T2" fmla="*/ 47 w 113"/>
                  <a:gd name="T3" fmla="*/ 21 h 28"/>
                  <a:gd name="T4" fmla="*/ 8 w 113"/>
                  <a:gd name="T5" fmla="*/ 23 h 28"/>
                  <a:gd name="T6" fmla="*/ 22 w 113"/>
                  <a:gd name="T7" fmla="*/ 24 h 28"/>
                  <a:gd name="T8" fmla="*/ 4 w 113"/>
                  <a:gd name="T9" fmla="*/ 28 h 28"/>
                  <a:gd name="T10" fmla="*/ 0 w 113"/>
                  <a:gd name="T11" fmla="*/ 20 h 28"/>
                  <a:gd name="T12" fmla="*/ 41 w 113"/>
                  <a:gd name="T13" fmla="*/ 13 h 28"/>
                  <a:gd name="T14" fmla="*/ 53 w 113"/>
                  <a:gd name="T15" fmla="*/ 15 h 28"/>
                  <a:gd name="T16" fmla="*/ 67 w 113"/>
                  <a:gd name="T17" fmla="*/ 13 h 28"/>
                  <a:gd name="T18" fmla="*/ 68 w 113"/>
                  <a:gd name="T19" fmla="*/ 7 h 28"/>
                  <a:gd name="T20" fmla="*/ 92 w 113"/>
                  <a:gd name="T21" fmla="*/ 7 h 28"/>
                  <a:gd name="T22" fmla="*/ 97 w 113"/>
                  <a:gd name="T23" fmla="*/ 7 h 28"/>
                  <a:gd name="T24" fmla="*/ 102 w 113"/>
                  <a:gd name="T25" fmla="*/ 0 h 28"/>
                  <a:gd name="T26" fmla="*/ 113 w 113"/>
                  <a:gd name="T27" fmla="*/ 4 h 28"/>
                  <a:gd name="T28" fmla="*/ 57 w 113"/>
                  <a:gd name="T29" fmla="*/ 20 h 28"/>
                  <a:gd name="T30" fmla="*/ 49 w 113"/>
                  <a:gd name="T3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" h="28">
                    <a:moveTo>
                      <a:pt x="49" y="16"/>
                    </a:moveTo>
                    <a:cubicBezTo>
                      <a:pt x="46" y="17"/>
                      <a:pt x="47" y="19"/>
                      <a:pt x="47" y="21"/>
                    </a:cubicBezTo>
                    <a:cubicBezTo>
                      <a:pt x="33" y="24"/>
                      <a:pt x="21" y="16"/>
                      <a:pt x="8" y="23"/>
                    </a:cubicBezTo>
                    <a:cubicBezTo>
                      <a:pt x="9" y="26"/>
                      <a:pt x="20" y="21"/>
                      <a:pt x="22" y="24"/>
                    </a:cubicBezTo>
                    <a:cubicBezTo>
                      <a:pt x="17" y="28"/>
                      <a:pt x="13" y="24"/>
                      <a:pt x="4" y="28"/>
                    </a:cubicBezTo>
                    <a:cubicBezTo>
                      <a:pt x="1" y="24"/>
                      <a:pt x="3" y="25"/>
                      <a:pt x="0" y="20"/>
                    </a:cubicBezTo>
                    <a:cubicBezTo>
                      <a:pt x="19" y="15"/>
                      <a:pt x="17" y="18"/>
                      <a:pt x="41" y="13"/>
                    </a:cubicBezTo>
                    <a:cubicBezTo>
                      <a:pt x="35" y="19"/>
                      <a:pt x="54" y="13"/>
                      <a:pt x="53" y="15"/>
                    </a:cubicBezTo>
                    <a:cubicBezTo>
                      <a:pt x="51" y="10"/>
                      <a:pt x="61" y="9"/>
                      <a:pt x="67" y="13"/>
                    </a:cubicBezTo>
                    <a:cubicBezTo>
                      <a:pt x="73" y="10"/>
                      <a:pt x="63" y="9"/>
                      <a:pt x="68" y="7"/>
                    </a:cubicBezTo>
                    <a:cubicBezTo>
                      <a:pt x="77" y="8"/>
                      <a:pt x="94" y="0"/>
                      <a:pt x="92" y="7"/>
                    </a:cubicBezTo>
                    <a:cubicBezTo>
                      <a:pt x="94" y="6"/>
                      <a:pt x="96" y="6"/>
                      <a:pt x="97" y="7"/>
                    </a:cubicBezTo>
                    <a:cubicBezTo>
                      <a:pt x="102" y="5"/>
                      <a:pt x="91" y="2"/>
                      <a:pt x="102" y="0"/>
                    </a:cubicBezTo>
                    <a:cubicBezTo>
                      <a:pt x="96" y="6"/>
                      <a:pt x="109" y="3"/>
                      <a:pt x="113" y="4"/>
                    </a:cubicBezTo>
                    <a:cubicBezTo>
                      <a:pt x="102" y="15"/>
                      <a:pt x="71" y="14"/>
                      <a:pt x="57" y="20"/>
                    </a:cubicBezTo>
                    <a:cubicBezTo>
                      <a:pt x="53" y="20"/>
                      <a:pt x="52" y="17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9" name="Freeform 186"/>
              <p:cNvSpPr/>
              <p:nvPr/>
            </p:nvSpPr>
            <p:spPr bwMode="auto">
              <a:xfrm>
                <a:off x="4482" y="1252"/>
                <a:ext cx="19" cy="4"/>
              </a:xfrm>
              <a:custGeom>
                <a:avLst/>
                <a:gdLst>
                  <a:gd name="T0" fmla="*/ 3 w 28"/>
                  <a:gd name="T1" fmla="*/ 3 h 6"/>
                  <a:gd name="T2" fmla="*/ 28 w 28"/>
                  <a:gd name="T3" fmla="*/ 0 h 6"/>
                  <a:gd name="T4" fmla="*/ 3 w 28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6">
                    <a:moveTo>
                      <a:pt x="3" y="3"/>
                    </a:moveTo>
                    <a:cubicBezTo>
                      <a:pt x="0" y="0"/>
                      <a:pt x="20" y="3"/>
                      <a:pt x="28" y="0"/>
                    </a:cubicBezTo>
                    <a:cubicBezTo>
                      <a:pt x="22" y="6"/>
                      <a:pt x="10" y="2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0" name="Freeform 187"/>
              <p:cNvSpPr/>
              <p:nvPr/>
            </p:nvSpPr>
            <p:spPr bwMode="auto">
              <a:xfrm>
                <a:off x="4519" y="1317"/>
                <a:ext cx="15" cy="4"/>
              </a:xfrm>
              <a:custGeom>
                <a:avLst/>
                <a:gdLst>
                  <a:gd name="T0" fmla="*/ 0 w 22"/>
                  <a:gd name="T1" fmla="*/ 4 h 6"/>
                  <a:gd name="T2" fmla="*/ 20 w 22"/>
                  <a:gd name="T3" fmla="*/ 1 h 6"/>
                  <a:gd name="T4" fmla="*/ 10 w 22"/>
                  <a:gd name="T5" fmla="*/ 6 h 6"/>
                  <a:gd name="T6" fmla="*/ 0 w 22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6">
                    <a:moveTo>
                      <a:pt x="0" y="4"/>
                    </a:moveTo>
                    <a:cubicBezTo>
                      <a:pt x="2" y="0"/>
                      <a:pt x="12" y="4"/>
                      <a:pt x="20" y="1"/>
                    </a:cubicBezTo>
                    <a:cubicBezTo>
                      <a:pt x="22" y="5"/>
                      <a:pt x="8" y="2"/>
                      <a:pt x="10" y="6"/>
                    </a:cubicBezTo>
                    <a:cubicBezTo>
                      <a:pt x="6" y="5"/>
                      <a:pt x="4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1" name="Freeform 188"/>
              <p:cNvSpPr/>
              <p:nvPr/>
            </p:nvSpPr>
            <p:spPr bwMode="auto">
              <a:xfrm>
                <a:off x="4656" y="1336"/>
                <a:ext cx="18" cy="4"/>
              </a:xfrm>
              <a:custGeom>
                <a:avLst/>
                <a:gdLst>
                  <a:gd name="T0" fmla="*/ 0 w 25"/>
                  <a:gd name="T1" fmla="*/ 4 h 5"/>
                  <a:gd name="T2" fmla="*/ 25 w 25"/>
                  <a:gd name="T3" fmla="*/ 0 h 5"/>
                  <a:gd name="T4" fmla="*/ 0 w 25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5">
                    <a:moveTo>
                      <a:pt x="0" y="4"/>
                    </a:moveTo>
                    <a:cubicBezTo>
                      <a:pt x="6" y="1"/>
                      <a:pt x="15" y="0"/>
                      <a:pt x="25" y="0"/>
                    </a:cubicBezTo>
                    <a:cubicBezTo>
                      <a:pt x="19" y="2"/>
                      <a:pt x="8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2" name="Freeform 189"/>
              <p:cNvSpPr/>
              <p:nvPr/>
            </p:nvSpPr>
            <p:spPr bwMode="auto">
              <a:xfrm>
                <a:off x="4704" y="1188"/>
                <a:ext cx="14" cy="4"/>
              </a:xfrm>
              <a:custGeom>
                <a:avLst/>
                <a:gdLst>
                  <a:gd name="T0" fmla="*/ 0 w 20"/>
                  <a:gd name="T1" fmla="*/ 6 h 6"/>
                  <a:gd name="T2" fmla="*/ 20 w 20"/>
                  <a:gd name="T3" fmla="*/ 0 h 6"/>
                  <a:gd name="T4" fmla="*/ 0 w 20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6">
                    <a:moveTo>
                      <a:pt x="0" y="6"/>
                    </a:moveTo>
                    <a:cubicBezTo>
                      <a:pt x="2" y="3"/>
                      <a:pt x="14" y="0"/>
                      <a:pt x="20" y="0"/>
                    </a:cubicBezTo>
                    <a:cubicBezTo>
                      <a:pt x="16" y="3"/>
                      <a:pt x="6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3" name="Freeform 190"/>
              <p:cNvSpPr/>
              <p:nvPr/>
            </p:nvSpPr>
            <p:spPr bwMode="auto">
              <a:xfrm>
                <a:off x="4747" y="1152"/>
                <a:ext cx="14" cy="8"/>
              </a:xfrm>
              <a:custGeom>
                <a:avLst/>
                <a:gdLst>
                  <a:gd name="T0" fmla="*/ 0 w 21"/>
                  <a:gd name="T1" fmla="*/ 8 h 11"/>
                  <a:gd name="T2" fmla="*/ 14 w 21"/>
                  <a:gd name="T3" fmla="*/ 0 h 11"/>
                  <a:gd name="T4" fmla="*/ 0 w 21"/>
                  <a:gd name="T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1">
                    <a:moveTo>
                      <a:pt x="0" y="8"/>
                    </a:moveTo>
                    <a:cubicBezTo>
                      <a:pt x="3" y="5"/>
                      <a:pt x="15" y="6"/>
                      <a:pt x="14" y="0"/>
                    </a:cubicBezTo>
                    <a:cubicBezTo>
                      <a:pt x="21" y="3"/>
                      <a:pt x="4" y="11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4" name="Freeform 191"/>
              <p:cNvSpPr/>
              <p:nvPr/>
            </p:nvSpPr>
            <p:spPr bwMode="auto">
              <a:xfrm>
                <a:off x="4758" y="1086"/>
                <a:ext cx="25" cy="11"/>
              </a:xfrm>
              <a:custGeom>
                <a:avLst/>
                <a:gdLst>
                  <a:gd name="T0" fmla="*/ 19 w 35"/>
                  <a:gd name="T1" fmla="*/ 17 h 17"/>
                  <a:gd name="T2" fmla="*/ 0 w 35"/>
                  <a:gd name="T3" fmla="*/ 14 h 17"/>
                  <a:gd name="T4" fmla="*/ 35 w 35"/>
                  <a:gd name="T5" fmla="*/ 0 h 17"/>
                  <a:gd name="T6" fmla="*/ 22 w 35"/>
                  <a:gd name="T7" fmla="*/ 8 h 17"/>
                  <a:gd name="T8" fmla="*/ 25 w 35"/>
                  <a:gd name="T9" fmla="*/ 14 h 17"/>
                  <a:gd name="T10" fmla="*/ 19 w 35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7">
                    <a:moveTo>
                      <a:pt x="19" y="17"/>
                    </a:moveTo>
                    <a:cubicBezTo>
                      <a:pt x="21" y="11"/>
                      <a:pt x="7" y="10"/>
                      <a:pt x="0" y="14"/>
                    </a:cubicBezTo>
                    <a:cubicBezTo>
                      <a:pt x="2" y="8"/>
                      <a:pt x="25" y="7"/>
                      <a:pt x="35" y="0"/>
                    </a:cubicBezTo>
                    <a:cubicBezTo>
                      <a:pt x="27" y="4"/>
                      <a:pt x="27" y="10"/>
                      <a:pt x="22" y="8"/>
                    </a:cubicBezTo>
                    <a:cubicBezTo>
                      <a:pt x="17" y="9"/>
                      <a:pt x="22" y="15"/>
                      <a:pt x="25" y="14"/>
                    </a:cubicBezTo>
                    <a:cubicBezTo>
                      <a:pt x="25" y="16"/>
                      <a:pt x="19" y="15"/>
                      <a:pt x="1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5" name="Freeform 192"/>
              <p:cNvSpPr/>
              <p:nvPr/>
            </p:nvSpPr>
            <p:spPr bwMode="auto">
              <a:xfrm>
                <a:off x="4895" y="1551"/>
                <a:ext cx="53" cy="12"/>
              </a:xfrm>
              <a:custGeom>
                <a:avLst/>
                <a:gdLst>
                  <a:gd name="T0" fmla="*/ 0 w 76"/>
                  <a:gd name="T1" fmla="*/ 17 h 17"/>
                  <a:gd name="T2" fmla="*/ 33 w 76"/>
                  <a:gd name="T3" fmla="*/ 10 h 17"/>
                  <a:gd name="T4" fmla="*/ 64 w 76"/>
                  <a:gd name="T5" fmla="*/ 0 h 17"/>
                  <a:gd name="T6" fmla="*/ 76 w 76"/>
                  <a:gd name="T7" fmla="*/ 6 h 17"/>
                  <a:gd name="T8" fmla="*/ 30 w 76"/>
                  <a:gd name="T9" fmla="*/ 11 h 17"/>
                  <a:gd name="T10" fmla="*/ 0 w 76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17">
                    <a:moveTo>
                      <a:pt x="0" y="17"/>
                    </a:moveTo>
                    <a:cubicBezTo>
                      <a:pt x="8" y="12"/>
                      <a:pt x="21" y="11"/>
                      <a:pt x="33" y="10"/>
                    </a:cubicBezTo>
                    <a:cubicBezTo>
                      <a:pt x="45" y="8"/>
                      <a:pt x="57" y="6"/>
                      <a:pt x="64" y="0"/>
                    </a:cubicBezTo>
                    <a:cubicBezTo>
                      <a:pt x="66" y="4"/>
                      <a:pt x="75" y="1"/>
                      <a:pt x="76" y="6"/>
                    </a:cubicBezTo>
                    <a:cubicBezTo>
                      <a:pt x="54" y="5"/>
                      <a:pt x="47" y="14"/>
                      <a:pt x="30" y="11"/>
                    </a:cubicBezTo>
                    <a:cubicBezTo>
                      <a:pt x="24" y="17"/>
                      <a:pt x="7" y="16"/>
                      <a:pt x="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6" name="Freeform 193"/>
              <p:cNvSpPr/>
              <p:nvPr/>
            </p:nvSpPr>
            <p:spPr bwMode="auto">
              <a:xfrm>
                <a:off x="4833" y="1165"/>
                <a:ext cx="17" cy="7"/>
              </a:xfrm>
              <a:custGeom>
                <a:avLst/>
                <a:gdLst>
                  <a:gd name="T0" fmla="*/ 7 w 25"/>
                  <a:gd name="T1" fmla="*/ 2 h 9"/>
                  <a:gd name="T2" fmla="*/ 16 w 25"/>
                  <a:gd name="T3" fmla="*/ 2 h 9"/>
                  <a:gd name="T4" fmla="*/ 13 w 25"/>
                  <a:gd name="T5" fmla="*/ 7 h 9"/>
                  <a:gd name="T6" fmla="*/ 1 w 25"/>
                  <a:gd name="T7" fmla="*/ 4 h 9"/>
                  <a:gd name="T8" fmla="*/ 3 w 25"/>
                  <a:gd name="T9" fmla="*/ 5 h 9"/>
                  <a:gd name="T10" fmla="*/ 7 w 25"/>
                  <a:gd name="T11" fmla="*/ 0 h 9"/>
                  <a:gd name="T12" fmla="*/ 7 w 25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">
                    <a:moveTo>
                      <a:pt x="7" y="2"/>
                    </a:moveTo>
                    <a:cubicBezTo>
                      <a:pt x="10" y="6"/>
                      <a:pt x="11" y="3"/>
                      <a:pt x="16" y="2"/>
                    </a:cubicBezTo>
                    <a:cubicBezTo>
                      <a:pt x="25" y="3"/>
                      <a:pt x="7" y="3"/>
                      <a:pt x="13" y="7"/>
                    </a:cubicBezTo>
                    <a:cubicBezTo>
                      <a:pt x="6" y="8"/>
                      <a:pt x="0" y="9"/>
                      <a:pt x="1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5" y="4"/>
                      <a:pt x="6" y="2"/>
                      <a:pt x="7" y="0"/>
                    </a:cubicBezTo>
                    <a:cubicBezTo>
                      <a:pt x="10" y="0"/>
                      <a:pt x="8" y="2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7" name="Freeform 194"/>
              <p:cNvSpPr/>
              <p:nvPr/>
            </p:nvSpPr>
            <p:spPr bwMode="auto">
              <a:xfrm>
                <a:off x="4849" y="1158"/>
                <a:ext cx="44" cy="12"/>
              </a:xfrm>
              <a:custGeom>
                <a:avLst/>
                <a:gdLst>
                  <a:gd name="T0" fmla="*/ 53 w 63"/>
                  <a:gd name="T1" fmla="*/ 1 h 17"/>
                  <a:gd name="T2" fmla="*/ 63 w 63"/>
                  <a:gd name="T3" fmla="*/ 4 h 17"/>
                  <a:gd name="T4" fmla="*/ 45 w 63"/>
                  <a:gd name="T5" fmla="*/ 9 h 17"/>
                  <a:gd name="T6" fmla="*/ 50 w 63"/>
                  <a:gd name="T7" fmla="*/ 10 h 17"/>
                  <a:gd name="T8" fmla="*/ 27 w 63"/>
                  <a:gd name="T9" fmla="*/ 17 h 17"/>
                  <a:gd name="T10" fmla="*/ 0 w 63"/>
                  <a:gd name="T11" fmla="*/ 15 h 17"/>
                  <a:gd name="T12" fmla="*/ 6 w 63"/>
                  <a:gd name="T13" fmla="*/ 8 h 17"/>
                  <a:gd name="T14" fmla="*/ 28 w 63"/>
                  <a:gd name="T15" fmla="*/ 9 h 17"/>
                  <a:gd name="T16" fmla="*/ 53 w 63"/>
                  <a:gd name="T1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17">
                    <a:moveTo>
                      <a:pt x="53" y="1"/>
                    </a:moveTo>
                    <a:cubicBezTo>
                      <a:pt x="57" y="1"/>
                      <a:pt x="63" y="0"/>
                      <a:pt x="63" y="4"/>
                    </a:cubicBezTo>
                    <a:cubicBezTo>
                      <a:pt x="52" y="4"/>
                      <a:pt x="52" y="8"/>
                      <a:pt x="45" y="9"/>
                    </a:cubicBezTo>
                    <a:cubicBezTo>
                      <a:pt x="45" y="11"/>
                      <a:pt x="48" y="10"/>
                      <a:pt x="50" y="10"/>
                    </a:cubicBezTo>
                    <a:cubicBezTo>
                      <a:pt x="45" y="15"/>
                      <a:pt x="36" y="17"/>
                      <a:pt x="27" y="17"/>
                    </a:cubicBezTo>
                    <a:cubicBezTo>
                      <a:pt x="18" y="17"/>
                      <a:pt x="8" y="16"/>
                      <a:pt x="0" y="15"/>
                    </a:cubicBezTo>
                    <a:cubicBezTo>
                      <a:pt x="0" y="12"/>
                      <a:pt x="4" y="10"/>
                      <a:pt x="6" y="8"/>
                    </a:cubicBezTo>
                    <a:cubicBezTo>
                      <a:pt x="7" y="12"/>
                      <a:pt x="17" y="11"/>
                      <a:pt x="28" y="9"/>
                    </a:cubicBezTo>
                    <a:cubicBezTo>
                      <a:pt x="38" y="7"/>
                      <a:pt x="49" y="3"/>
                      <a:pt x="5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8" name="Freeform 195"/>
              <p:cNvSpPr>
                <a:spLocks noEditPoints="1"/>
              </p:cNvSpPr>
              <p:nvPr/>
            </p:nvSpPr>
            <p:spPr bwMode="auto">
              <a:xfrm>
                <a:off x="4867" y="1062"/>
                <a:ext cx="150" cy="35"/>
              </a:xfrm>
              <a:custGeom>
                <a:avLst/>
                <a:gdLst>
                  <a:gd name="T0" fmla="*/ 39 w 217"/>
                  <a:gd name="T1" fmla="*/ 46 h 50"/>
                  <a:gd name="T2" fmla="*/ 52 w 217"/>
                  <a:gd name="T3" fmla="*/ 43 h 50"/>
                  <a:gd name="T4" fmla="*/ 49 w 217"/>
                  <a:gd name="T5" fmla="*/ 49 h 50"/>
                  <a:gd name="T6" fmla="*/ 170 w 217"/>
                  <a:gd name="T7" fmla="*/ 28 h 50"/>
                  <a:gd name="T8" fmla="*/ 205 w 217"/>
                  <a:gd name="T9" fmla="*/ 26 h 50"/>
                  <a:gd name="T10" fmla="*/ 204 w 217"/>
                  <a:gd name="T11" fmla="*/ 19 h 50"/>
                  <a:gd name="T12" fmla="*/ 162 w 217"/>
                  <a:gd name="T13" fmla="*/ 18 h 50"/>
                  <a:gd name="T14" fmla="*/ 173 w 217"/>
                  <a:gd name="T15" fmla="*/ 15 h 50"/>
                  <a:gd name="T16" fmla="*/ 172 w 217"/>
                  <a:gd name="T17" fmla="*/ 9 h 50"/>
                  <a:gd name="T18" fmla="*/ 185 w 217"/>
                  <a:gd name="T19" fmla="*/ 15 h 50"/>
                  <a:gd name="T20" fmla="*/ 198 w 217"/>
                  <a:gd name="T21" fmla="*/ 10 h 50"/>
                  <a:gd name="T22" fmla="*/ 201 w 217"/>
                  <a:gd name="T23" fmla="*/ 14 h 50"/>
                  <a:gd name="T24" fmla="*/ 217 w 217"/>
                  <a:gd name="T25" fmla="*/ 10 h 50"/>
                  <a:gd name="T26" fmla="*/ 195 w 217"/>
                  <a:gd name="T27" fmla="*/ 3 h 50"/>
                  <a:gd name="T28" fmla="*/ 183 w 217"/>
                  <a:gd name="T29" fmla="*/ 6 h 50"/>
                  <a:gd name="T30" fmla="*/ 181 w 217"/>
                  <a:gd name="T31" fmla="*/ 2 h 50"/>
                  <a:gd name="T32" fmla="*/ 165 w 217"/>
                  <a:gd name="T33" fmla="*/ 6 h 50"/>
                  <a:gd name="T34" fmla="*/ 168 w 217"/>
                  <a:gd name="T35" fmla="*/ 10 h 50"/>
                  <a:gd name="T36" fmla="*/ 131 w 217"/>
                  <a:gd name="T37" fmla="*/ 10 h 50"/>
                  <a:gd name="T38" fmla="*/ 113 w 217"/>
                  <a:gd name="T39" fmla="*/ 16 h 50"/>
                  <a:gd name="T40" fmla="*/ 112 w 217"/>
                  <a:gd name="T41" fmla="*/ 22 h 50"/>
                  <a:gd name="T42" fmla="*/ 104 w 217"/>
                  <a:gd name="T43" fmla="*/ 17 h 50"/>
                  <a:gd name="T44" fmla="*/ 110 w 217"/>
                  <a:gd name="T45" fmla="*/ 12 h 50"/>
                  <a:gd name="T46" fmla="*/ 95 w 217"/>
                  <a:gd name="T47" fmla="*/ 17 h 50"/>
                  <a:gd name="T48" fmla="*/ 102 w 217"/>
                  <a:gd name="T49" fmla="*/ 20 h 50"/>
                  <a:gd name="T50" fmla="*/ 89 w 217"/>
                  <a:gd name="T51" fmla="*/ 23 h 50"/>
                  <a:gd name="T52" fmla="*/ 86 w 217"/>
                  <a:gd name="T53" fmla="*/ 34 h 50"/>
                  <a:gd name="T54" fmla="*/ 66 w 217"/>
                  <a:gd name="T55" fmla="*/ 40 h 50"/>
                  <a:gd name="T56" fmla="*/ 50 w 217"/>
                  <a:gd name="T57" fmla="*/ 29 h 50"/>
                  <a:gd name="T58" fmla="*/ 39 w 217"/>
                  <a:gd name="T59" fmla="*/ 32 h 50"/>
                  <a:gd name="T60" fmla="*/ 47 w 217"/>
                  <a:gd name="T61" fmla="*/ 36 h 50"/>
                  <a:gd name="T62" fmla="*/ 13 w 217"/>
                  <a:gd name="T63" fmla="*/ 41 h 50"/>
                  <a:gd name="T64" fmla="*/ 0 w 217"/>
                  <a:gd name="T65" fmla="*/ 47 h 50"/>
                  <a:gd name="T66" fmla="*/ 39 w 217"/>
                  <a:gd name="T67" fmla="*/ 46 h 50"/>
                  <a:gd name="T68" fmla="*/ 127 w 217"/>
                  <a:gd name="T69" fmla="*/ 31 h 50"/>
                  <a:gd name="T70" fmla="*/ 124 w 217"/>
                  <a:gd name="T71" fmla="*/ 27 h 50"/>
                  <a:gd name="T72" fmla="*/ 135 w 217"/>
                  <a:gd name="T73" fmla="*/ 24 h 50"/>
                  <a:gd name="T74" fmla="*/ 127 w 217"/>
                  <a:gd name="T75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7" h="50">
                    <a:moveTo>
                      <a:pt x="39" y="46"/>
                    </a:moveTo>
                    <a:cubicBezTo>
                      <a:pt x="44" y="45"/>
                      <a:pt x="45" y="43"/>
                      <a:pt x="52" y="43"/>
                    </a:cubicBezTo>
                    <a:cubicBezTo>
                      <a:pt x="51" y="45"/>
                      <a:pt x="49" y="47"/>
                      <a:pt x="49" y="49"/>
                    </a:cubicBezTo>
                    <a:cubicBezTo>
                      <a:pt x="82" y="38"/>
                      <a:pt x="136" y="44"/>
                      <a:pt x="170" y="28"/>
                    </a:cubicBezTo>
                    <a:cubicBezTo>
                      <a:pt x="184" y="36"/>
                      <a:pt x="197" y="18"/>
                      <a:pt x="205" y="26"/>
                    </a:cubicBezTo>
                    <a:cubicBezTo>
                      <a:pt x="203" y="22"/>
                      <a:pt x="203" y="24"/>
                      <a:pt x="204" y="19"/>
                    </a:cubicBezTo>
                    <a:cubicBezTo>
                      <a:pt x="189" y="26"/>
                      <a:pt x="164" y="25"/>
                      <a:pt x="162" y="18"/>
                    </a:cubicBezTo>
                    <a:cubicBezTo>
                      <a:pt x="164" y="25"/>
                      <a:pt x="165" y="9"/>
                      <a:pt x="173" y="15"/>
                    </a:cubicBezTo>
                    <a:cubicBezTo>
                      <a:pt x="176" y="11"/>
                      <a:pt x="167" y="10"/>
                      <a:pt x="172" y="9"/>
                    </a:cubicBezTo>
                    <a:cubicBezTo>
                      <a:pt x="177" y="11"/>
                      <a:pt x="181" y="12"/>
                      <a:pt x="185" y="15"/>
                    </a:cubicBezTo>
                    <a:cubicBezTo>
                      <a:pt x="190" y="13"/>
                      <a:pt x="194" y="12"/>
                      <a:pt x="198" y="10"/>
                    </a:cubicBezTo>
                    <a:cubicBezTo>
                      <a:pt x="199" y="11"/>
                      <a:pt x="198" y="14"/>
                      <a:pt x="201" y="14"/>
                    </a:cubicBezTo>
                    <a:cubicBezTo>
                      <a:pt x="198" y="6"/>
                      <a:pt x="212" y="10"/>
                      <a:pt x="217" y="10"/>
                    </a:cubicBezTo>
                    <a:cubicBezTo>
                      <a:pt x="212" y="6"/>
                      <a:pt x="199" y="8"/>
                      <a:pt x="195" y="3"/>
                    </a:cubicBezTo>
                    <a:cubicBezTo>
                      <a:pt x="193" y="8"/>
                      <a:pt x="191" y="4"/>
                      <a:pt x="183" y="6"/>
                    </a:cubicBezTo>
                    <a:cubicBezTo>
                      <a:pt x="183" y="4"/>
                      <a:pt x="183" y="2"/>
                      <a:pt x="181" y="2"/>
                    </a:cubicBezTo>
                    <a:cubicBezTo>
                      <a:pt x="179" y="4"/>
                      <a:pt x="170" y="0"/>
                      <a:pt x="165" y="6"/>
                    </a:cubicBezTo>
                    <a:cubicBezTo>
                      <a:pt x="170" y="6"/>
                      <a:pt x="170" y="7"/>
                      <a:pt x="168" y="10"/>
                    </a:cubicBezTo>
                    <a:cubicBezTo>
                      <a:pt x="156" y="9"/>
                      <a:pt x="144" y="15"/>
                      <a:pt x="131" y="10"/>
                    </a:cubicBezTo>
                    <a:cubicBezTo>
                      <a:pt x="131" y="18"/>
                      <a:pt x="122" y="16"/>
                      <a:pt x="113" y="16"/>
                    </a:cubicBezTo>
                    <a:cubicBezTo>
                      <a:pt x="113" y="18"/>
                      <a:pt x="115" y="21"/>
                      <a:pt x="112" y="22"/>
                    </a:cubicBezTo>
                    <a:cubicBezTo>
                      <a:pt x="107" y="22"/>
                      <a:pt x="106" y="18"/>
                      <a:pt x="104" y="17"/>
                    </a:cubicBezTo>
                    <a:cubicBezTo>
                      <a:pt x="108" y="17"/>
                      <a:pt x="117" y="12"/>
                      <a:pt x="110" y="12"/>
                    </a:cubicBezTo>
                    <a:cubicBezTo>
                      <a:pt x="110" y="16"/>
                      <a:pt x="94" y="13"/>
                      <a:pt x="95" y="17"/>
                    </a:cubicBezTo>
                    <a:cubicBezTo>
                      <a:pt x="100" y="16"/>
                      <a:pt x="102" y="17"/>
                      <a:pt x="102" y="20"/>
                    </a:cubicBezTo>
                    <a:cubicBezTo>
                      <a:pt x="96" y="17"/>
                      <a:pt x="98" y="24"/>
                      <a:pt x="89" y="23"/>
                    </a:cubicBezTo>
                    <a:cubicBezTo>
                      <a:pt x="88" y="27"/>
                      <a:pt x="89" y="31"/>
                      <a:pt x="86" y="34"/>
                    </a:cubicBezTo>
                    <a:cubicBezTo>
                      <a:pt x="79" y="27"/>
                      <a:pt x="73" y="38"/>
                      <a:pt x="66" y="40"/>
                    </a:cubicBezTo>
                    <a:cubicBezTo>
                      <a:pt x="59" y="37"/>
                      <a:pt x="53" y="34"/>
                      <a:pt x="50" y="29"/>
                    </a:cubicBezTo>
                    <a:cubicBezTo>
                      <a:pt x="43" y="31"/>
                      <a:pt x="41" y="30"/>
                      <a:pt x="39" y="32"/>
                    </a:cubicBezTo>
                    <a:cubicBezTo>
                      <a:pt x="44" y="31"/>
                      <a:pt x="44" y="35"/>
                      <a:pt x="47" y="36"/>
                    </a:cubicBezTo>
                    <a:cubicBezTo>
                      <a:pt x="33" y="41"/>
                      <a:pt x="28" y="41"/>
                      <a:pt x="13" y="41"/>
                    </a:cubicBezTo>
                    <a:cubicBezTo>
                      <a:pt x="10" y="45"/>
                      <a:pt x="6" y="48"/>
                      <a:pt x="0" y="47"/>
                    </a:cubicBezTo>
                    <a:cubicBezTo>
                      <a:pt x="7" y="50"/>
                      <a:pt x="32" y="39"/>
                      <a:pt x="39" y="46"/>
                    </a:cubicBezTo>
                    <a:close/>
                    <a:moveTo>
                      <a:pt x="127" y="31"/>
                    </a:moveTo>
                    <a:cubicBezTo>
                      <a:pt x="124" y="31"/>
                      <a:pt x="125" y="29"/>
                      <a:pt x="124" y="27"/>
                    </a:cubicBezTo>
                    <a:cubicBezTo>
                      <a:pt x="126" y="26"/>
                      <a:pt x="130" y="24"/>
                      <a:pt x="135" y="24"/>
                    </a:cubicBezTo>
                    <a:cubicBezTo>
                      <a:pt x="140" y="30"/>
                      <a:pt x="123" y="26"/>
                      <a:pt x="1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9" name="Freeform 196"/>
              <p:cNvSpPr/>
              <p:nvPr/>
            </p:nvSpPr>
            <p:spPr bwMode="auto">
              <a:xfrm>
                <a:off x="4951" y="1548"/>
                <a:ext cx="14" cy="6"/>
              </a:xfrm>
              <a:custGeom>
                <a:avLst/>
                <a:gdLst>
                  <a:gd name="T0" fmla="*/ 4 w 21"/>
                  <a:gd name="T1" fmla="*/ 3 h 9"/>
                  <a:gd name="T2" fmla="*/ 21 w 21"/>
                  <a:gd name="T3" fmla="*/ 2 h 9"/>
                  <a:gd name="T4" fmla="*/ 2 w 21"/>
                  <a:gd name="T5" fmla="*/ 9 h 9"/>
                  <a:gd name="T6" fmla="*/ 4 w 21"/>
                  <a:gd name="T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9">
                    <a:moveTo>
                      <a:pt x="4" y="3"/>
                    </a:moveTo>
                    <a:cubicBezTo>
                      <a:pt x="0" y="0"/>
                      <a:pt x="14" y="4"/>
                      <a:pt x="21" y="2"/>
                    </a:cubicBezTo>
                    <a:cubicBezTo>
                      <a:pt x="19" y="6"/>
                      <a:pt x="10" y="7"/>
                      <a:pt x="2" y="9"/>
                    </a:cubicBezTo>
                    <a:cubicBezTo>
                      <a:pt x="5" y="7"/>
                      <a:pt x="12" y="3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70" name="Freeform 197"/>
              <p:cNvSpPr/>
              <p:nvPr/>
            </p:nvSpPr>
            <p:spPr bwMode="auto">
              <a:xfrm>
                <a:off x="4919" y="1154"/>
                <a:ext cx="17" cy="7"/>
              </a:xfrm>
              <a:custGeom>
                <a:avLst/>
                <a:gdLst>
                  <a:gd name="T0" fmla="*/ 18 w 24"/>
                  <a:gd name="T1" fmla="*/ 5 h 10"/>
                  <a:gd name="T2" fmla="*/ 10 w 24"/>
                  <a:gd name="T3" fmla="*/ 9 h 10"/>
                  <a:gd name="T4" fmla="*/ 0 w 24"/>
                  <a:gd name="T5" fmla="*/ 4 h 10"/>
                  <a:gd name="T6" fmla="*/ 4 w 24"/>
                  <a:gd name="T7" fmla="*/ 0 h 10"/>
                  <a:gd name="T8" fmla="*/ 24 w 24"/>
                  <a:gd name="T9" fmla="*/ 9 h 10"/>
                  <a:gd name="T10" fmla="*/ 18 w 24"/>
                  <a:gd name="T1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0">
                    <a:moveTo>
                      <a:pt x="18" y="5"/>
                    </a:moveTo>
                    <a:cubicBezTo>
                      <a:pt x="14" y="6"/>
                      <a:pt x="16" y="10"/>
                      <a:pt x="10" y="9"/>
                    </a:cubicBezTo>
                    <a:cubicBezTo>
                      <a:pt x="7" y="7"/>
                      <a:pt x="5" y="4"/>
                      <a:pt x="0" y="4"/>
                    </a:cubicBezTo>
                    <a:cubicBezTo>
                      <a:pt x="0" y="2"/>
                      <a:pt x="4" y="2"/>
                      <a:pt x="4" y="0"/>
                    </a:cubicBezTo>
                    <a:cubicBezTo>
                      <a:pt x="9" y="7"/>
                      <a:pt x="20" y="0"/>
                      <a:pt x="24" y="9"/>
                    </a:cubicBezTo>
                    <a:cubicBezTo>
                      <a:pt x="21" y="9"/>
                      <a:pt x="19" y="8"/>
                      <a:pt x="1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71" name="Freeform 198"/>
              <p:cNvSpPr/>
              <p:nvPr/>
            </p:nvSpPr>
            <p:spPr bwMode="auto">
              <a:xfrm>
                <a:off x="4935" y="1154"/>
                <a:ext cx="14" cy="5"/>
              </a:xfrm>
              <a:custGeom>
                <a:avLst/>
                <a:gdLst>
                  <a:gd name="T0" fmla="*/ 2 w 19"/>
                  <a:gd name="T1" fmla="*/ 4 h 8"/>
                  <a:gd name="T2" fmla="*/ 7 w 19"/>
                  <a:gd name="T3" fmla="*/ 4 h 8"/>
                  <a:gd name="T4" fmla="*/ 13 w 19"/>
                  <a:gd name="T5" fmla="*/ 1 h 8"/>
                  <a:gd name="T6" fmla="*/ 7 w 19"/>
                  <a:gd name="T7" fmla="*/ 8 h 8"/>
                  <a:gd name="T8" fmla="*/ 2 w 19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2" y="4"/>
                    </a:moveTo>
                    <a:cubicBezTo>
                      <a:pt x="0" y="0"/>
                      <a:pt x="6" y="2"/>
                      <a:pt x="7" y="4"/>
                    </a:cubicBezTo>
                    <a:cubicBezTo>
                      <a:pt x="10" y="3"/>
                      <a:pt x="13" y="3"/>
                      <a:pt x="13" y="1"/>
                    </a:cubicBezTo>
                    <a:cubicBezTo>
                      <a:pt x="19" y="2"/>
                      <a:pt x="11" y="7"/>
                      <a:pt x="7" y="8"/>
                    </a:cubicBezTo>
                    <a:cubicBezTo>
                      <a:pt x="8" y="5"/>
                      <a:pt x="6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72" name="Freeform 199"/>
              <p:cNvSpPr/>
              <p:nvPr/>
            </p:nvSpPr>
            <p:spPr bwMode="auto">
              <a:xfrm>
                <a:off x="4999" y="1554"/>
                <a:ext cx="21" cy="11"/>
              </a:xfrm>
              <a:custGeom>
                <a:avLst/>
                <a:gdLst>
                  <a:gd name="T0" fmla="*/ 5 w 30"/>
                  <a:gd name="T1" fmla="*/ 8 h 15"/>
                  <a:gd name="T2" fmla="*/ 4 w 30"/>
                  <a:gd name="T3" fmla="*/ 6 h 15"/>
                  <a:gd name="T4" fmla="*/ 30 w 30"/>
                  <a:gd name="T5" fmla="*/ 0 h 15"/>
                  <a:gd name="T6" fmla="*/ 0 w 30"/>
                  <a:gd name="T7" fmla="*/ 7 h 15"/>
                  <a:gd name="T8" fmla="*/ 5 w 30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5">
                    <a:moveTo>
                      <a:pt x="5" y="8"/>
                    </a:moveTo>
                    <a:cubicBezTo>
                      <a:pt x="7" y="7"/>
                      <a:pt x="6" y="6"/>
                      <a:pt x="4" y="6"/>
                    </a:cubicBezTo>
                    <a:cubicBezTo>
                      <a:pt x="9" y="2"/>
                      <a:pt x="25" y="3"/>
                      <a:pt x="30" y="0"/>
                    </a:cubicBezTo>
                    <a:cubicBezTo>
                      <a:pt x="30" y="0"/>
                      <a:pt x="2" y="15"/>
                      <a:pt x="0" y="7"/>
                    </a:cubicBezTo>
                    <a:cubicBezTo>
                      <a:pt x="3" y="6"/>
                      <a:pt x="4" y="6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73" name="Freeform 200"/>
              <p:cNvSpPr/>
              <p:nvPr/>
            </p:nvSpPr>
            <p:spPr bwMode="auto">
              <a:xfrm>
                <a:off x="5009" y="1554"/>
                <a:ext cx="55" cy="13"/>
              </a:xfrm>
              <a:custGeom>
                <a:avLst/>
                <a:gdLst>
                  <a:gd name="T0" fmla="*/ 21 w 79"/>
                  <a:gd name="T1" fmla="*/ 7 h 20"/>
                  <a:gd name="T2" fmla="*/ 40 w 79"/>
                  <a:gd name="T3" fmla="*/ 13 h 20"/>
                  <a:gd name="T4" fmla="*/ 79 w 79"/>
                  <a:gd name="T5" fmla="*/ 5 h 20"/>
                  <a:gd name="T6" fmla="*/ 24 w 79"/>
                  <a:gd name="T7" fmla="*/ 11 h 20"/>
                  <a:gd name="T8" fmla="*/ 0 w 79"/>
                  <a:gd name="T9" fmla="*/ 13 h 20"/>
                  <a:gd name="T10" fmla="*/ 63 w 79"/>
                  <a:gd name="T11" fmla="*/ 0 h 20"/>
                  <a:gd name="T12" fmla="*/ 21 w 79"/>
                  <a:gd name="T13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20">
                    <a:moveTo>
                      <a:pt x="21" y="7"/>
                    </a:moveTo>
                    <a:cubicBezTo>
                      <a:pt x="19" y="11"/>
                      <a:pt x="34" y="11"/>
                      <a:pt x="40" y="13"/>
                    </a:cubicBezTo>
                    <a:cubicBezTo>
                      <a:pt x="39" y="9"/>
                      <a:pt x="63" y="8"/>
                      <a:pt x="79" y="5"/>
                    </a:cubicBezTo>
                    <a:cubicBezTo>
                      <a:pt x="72" y="11"/>
                      <a:pt x="31" y="20"/>
                      <a:pt x="24" y="11"/>
                    </a:cubicBezTo>
                    <a:cubicBezTo>
                      <a:pt x="12" y="12"/>
                      <a:pt x="11" y="13"/>
                      <a:pt x="0" y="13"/>
                    </a:cubicBezTo>
                    <a:cubicBezTo>
                      <a:pt x="14" y="6"/>
                      <a:pt x="48" y="2"/>
                      <a:pt x="63" y="0"/>
                    </a:cubicBezTo>
                    <a:cubicBezTo>
                      <a:pt x="60" y="5"/>
                      <a:pt x="32" y="5"/>
                      <a:pt x="2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74" name="Freeform 201"/>
              <p:cNvSpPr/>
              <p:nvPr/>
            </p:nvSpPr>
            <p:spPr bwMode="auto">
              <a:xfrm>
                <a:off x="4993" y="1141"/>
                <a:ext cx="37" cy="8"/>
              </a:xfrm>
              <a:custGeom>
                <a:avLst/>
                <a:gdLst>
                  <a:gd name="T0" fmla="*/ 10 w 54"/>
                  <a:gd name="T1" fmla="*/ 10 h 12"/>
                  <a:gd name="T2" fmla="*/ 9 w 54"/>
                  <a:gd name="T3" fmla="*/ 4 h 12"/>
                  <a:gd name="T4" fmla="*/ 20 w 54"/>
                  <a:gd name="T5" fmla="*/ 3 h 12"/>
                  <a:gd name="T6" fmla="*/ 23 w 54"/>
                  <a:gd name="T7" fmla="*/ 8 h 12"/>
                  <a:gd name="T8" fmla="*/ 34 w 54"/>
                  <a:gd name="T9" fmla="*/ 1 h 12"/>
                  <a:gd name="T10" fmla="*/ 30 w 54"/>
                  <a:gd name="T11" fmla="*/ 6 h 12"/>
                  <a:gd name="T12" fmla="*/ 54 w 54"/>
                  <a:gd name="T13" fmla="*/ 3 h 12"/>
                  <a:gd name="T14" fmla="*/ 41 w 54"/>
                  <a:gd name="T15" fmla="*/ 4 h 12"/>
                  <a:gd name="T16" fmla="*/ 35 w 54"/>
                  <a:gd name="T17" fmla="*/ 12 h 12"/>
                  <a:gd name="T18" fmla="*/ 26 w 54"/>
                  <a:gd name="T19" fmla="*/ 12 h 12"/>
                  <a:gd name="T20" fmla="*/ 32 w 54"/>
                  <a:gd name="T21" fmla="*/ 10 h 12"/>
                  <a:gd name="T22" fmla="*/ 10 w 54"/>
                  <a:gd name="T2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12">
                    <a:moveTo>
                      <a:pt x="10" y="10"/>
                    </a:moveTo>
                    <a:cubicBezTo>
                      <a:pt x="0" y="9"/>
                      <a:pt x="10" y="8"/>
                      <a:pt x="9" y="4"/>
                    </a:cubicBezTo>
                    <a:cubicBezTo>
                      <a:pt x="12" y="4"/>
                      <a:pt x="16" y="3"/>
                      <a:pt x="20" y="3"/>
                    </a:cubicBezTo>
                    <a:cubicBezTo>
                      <a:pt x="16" y="6"/>
                      <a:pt x="21" y="5"/>
                      <a:pt x="23" y="8"/>
                    </a:cubicBezTo>
                    <a:cubicBezTo>
                      <a:pt x="30" y="7"/>
                      <a:pt x="23" y="0"/>
                      <a:pt x="34" y="1"/>
                    </a:cubicBezTo>
                    <a:cubicBezTo>
                      <a:pt x="35" y="4"/>
                      <a:pt x="30" y="4"/>
                      <a:pt x="30" y="6"/>
                    </a:cubicBezTo>
                    <a:cubicBezTo>
                      <a:pt x="37" y="2"/>
                      <a:pt x="46" y="0"/>
                      <a:pt x="54" y="3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9" y="7"/>
                      <a:pt x="36" y="9"/>
                      <a:pt x="35" y="12"/>
                    </a:cubicBezTo>
                    <a:cubicBezTo>
                      <a:pt x="33" y="12"/>
                      <a:pt x="30" y="12"/>
                      <a:pt x="26" y="12"/>
                    </a:cubicBezTo>
                    <a:cubicBezTo>
                      <a:pt x="26" y="10"/>
                      <a:pt x="30" y="10"/>
                      <a:pt x="32" y="10"/>
                    </a:cubicBezTo>
                    <a:cubicBezTo>
                      <a:pt x="28" y="10"/>
                      <a:pt x="11" y="5"/>
                      <a:pt x="1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75" name="Freeform 202"/>
              <p:cNvSpPr/>
              <p:nvPr/>
            </p:nvSpPr>
            <p:spPr bwMode="auto">
              <a:xfrm>
                <a:off x="5066" y="1547"/>
                <a:ext cx="11" cy="9"/>
              </a:xfrm>
              <a:custGeom>
                <a:avLst/>
                <a:gdLst>
                  <a:gd name="T0" fmla="*/ 5 w 16"/>
                  <a:gd name="T1" fmla="*/ 7 h 13"/>
                  <a:gd name="T2" fmla="*/ 14 w 16"/>
                  <a:gd name="T3" fmla="*/ 10 h 13"/>
                  <a:gd name="T4" fmla="*/ 5 w 16"/>
                  <a:gd name="T5" fmla="*/ 13 h 13"/>
                  <a:gd name="T6" fmla="*/ 0 w 16"/>
                  <a:gd name="T7" fmla="*/ 9 h 13"/>
                  <a:gd name="T8" fmla="*/ 13 w 16"/>
                  <a:gd name="T9" fmla="*/ 0 h 13"/>
                  <a:gd name="T10" fmla="*/ 5 w 16"/>
                  <a:gd name="T1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3">
                    <a:moveTo>
                      <a:pt x="5" y="7"/>
                    </a:moveTo>
                    <a:cubicBezTo>
                      <a:pt x="7" y="9"/>
                      <a:pt x="11" y="9"/>
                      <a:pt x="14" y="10"/>
                    </a:cubicBezTo>
                    <a:cubicBezTo>
                      <a:pt x="14" y="12"/>
                      <a:pt x="9" y="12"/>
                      <a:pt x="5" y="13"/>
                    </a:cubicBezTo>
                    <a:cubicBezTo>
                      <a:pt x="8" y="10"/>
                      <a:pt x="6" y="8"/>
                      <a:pt x="0" y="9"/>
                    </a:cubicBezTo>
                    <a:cubicBezTo>
                      <a:pt x="5" y="6"/>
                      <a:pt x="4" y="1"/>
                      <a:pt x="13" y="0"/>
                    </a:cubicBezTo>
                    <a:cubicBezTo>
                      <a:pt x="16" y="5"/>
                      <a:pt x="7" y="5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76" name="Freeform 203"/>
              <p:cNvSpPr/>
              <p:nvPr/>
            </p:nvSpPr>
            <p:spPr bwMode="auto">
              <a:xfrm>
                <a:off x="5086" y="1538"/>
                <a:ext cx="12" cy="4"/>
              </a:xfrm>
              <a:custGeom>
                <a:avLst/>
                <a:gdLst>
                  <a:gd name="T0" fmla="*/ 0 w 17"/>
                  <a:gd name="T1" fmla="*/ 4 h 6"/>
                  <a:gd name="T2" fmla="*/ 17 w 17"/>
                  <a:gd name="T3" fmla="*/ 1 h 6"/>
                  <a:gd name="T4" fmla="*/ 0 w 17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">
                    <a:moveTo>
                      <a:pt x="0" y="4"/>
                    </a:moveTo>
                    <a:cubicBezTo>
                      <a:pt x="5" y="0"/>
                      <a:pt x="13" y="4"/>
                      <a:pt x="17" y="1"/>
                    </a:cubicBezTo>
                    <a:cubicBezTo>
                      <a:pt x="16" y="6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77" name="Freeform 204"/>
              <p:cNvSpPr/>
              <p:nvPr/>
            </p:nvSpPr>
            <p:spPr bwMode="auto">
              <a:xfrm>
                <a:off x="5037" y="1138"/>
                <a:ext cx="18" cy="7"/>
              </a:xfrm>
              <a:custGeom>
                <a:avLst/>
                <a:gdLst>
                  <a:gd name="T0" fmla="*/ 0 w 26"/>
                  <a:gd name="T1" fmla="*/ 5 h 11"/>
                  <a:gd name="T2" fmla="*/ 10 w 26"/>
                  <a:gd name="T3" fmla="*/ 7 h 11"/>
                  <a:gd name="T4" fmla="*/ 11 w 26"/>
                  <a:gd name="T5" fmla="*/ 1 h 11"/>
                  <a:gd name="T6" fmla="*/ 20 w 26"/>
                  <a:gd name="T7" fmla="*/ 0 h 11"/>
                  <a:gd name="T8" fmla="*/ 26 w 26"/>
                  <a:gd name="T9" fmla="*/ 6 h 11"/>
                  <a:gd name="T10" fmla="*/ 0 w 26"/>
                  <a:gd name="T11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1">
                    <a:moveTo>
                      <a:pt x="0" y="5"/>
                    </a:moveTo>
                    <a:cubicBezTo>
                      <a:pt x="5" y="4"/>
                      <a:pt x="9" y="5"/>
                      <a:pt x="10" y="7"/>
                    </a:cubicBezTo>
                    <a:cubicBezTo>
                      <a:pt x="16" y="5"/>
                      <a:pt x="12" y="5"/>
                      <a:pt x="11" y="1"/>
                    </a:cubicBezTo>
                    <a:cubicBezTo>
                      <a:pt x="14" y="1"/>
                      <a:pt x="17" y="0"/>
                      <a:pt x="20" y="0"/>
                    </a:cubicBezTo>
                    <a:cubicBezTo>
                      <a:pt x="9" y="6"/>
                      <a:pt x="25" y="2"/>
                      <a:pt x="26" y="6"/>
                    </a:cubicBezTo>
                    <a:cubicBezTo>
                      <a:pt x="16" y="5"/>
                      <a:pt x="6" y="11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18" name="Freeform 206"/>
            <p:cNvSpPr/>
            <p:nvPr/>
          </p:nvSpPr>
          <p:spPr bwMode="auto">
            <a:xfrm>
              <a:off x="8039100" y="1801813"/>
              <a:ext cx="25400" cy="7938"/>
            </a:xfrm>
            <a:custGeom>
              <a:avLst/>
              <a:gdLst>
                <a:gd name="T0" fmla="*/ 18 w 24"/>
                <a:gd name="T1" fmla="*/ 2 h 7"/>
                <a:gd name="T2" fmla="*/ 0 w 24"/>
                <a:gd name="T3" fmla="*/ 4 h 7"/>
                <a:gd name="T4" fmla="*/ 4 w 24"/>
                <a:gd name="T5" fmla="*/ 0 h 7"/>
                <a:gd name="T6" fmla="*/ 18 w 24"/>
                <a:gd name="T7" fmla="*/ 7 h 7"/>
                <a:gd name="T8" fmla="*/ 18 w 24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">
                  <a:moveTo>
                    <a:pt x="18" y="2"/>
                  </a:moveTo>
                  <a:cubicBezTo>
                    <a:pt x="9" y="2"/>
                    <a:pt x="4" y="6"/>
                    <a:pt x="0" y="4"/>
                  </a:cubicBezTo>
                  <a:cubicBezTo>
                    <a:pt x="0" y="3"/>
                    <a:pt x="3" y="2"/>
                    <a:pt x="4" y="0"/>
                  </a:cubicBezTo>
                  <a:cubicBezTo>
                    <a:pt x="9" y="1"/>
                    <a:pt x="24" y="0"/>
                    <a:pt x="18" y="7"/>
                  </a:cubicBezTo>
                  <a:cubicBezTo>
                    <a:pt x="15" y="6"/>
                    <a:pt x="19" y="5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9" name="Freeform 207"/>
            <p:cNvSpPr/>
            <p:nvPr/>
          </p:nvSpPr>
          <p:spPr bwMode="auto">
            <a:xfrm>
              <a:off x="8086725" y="2057400"/>
              <a:ext cx="31750" cy="9525"/>
            </a:xfrm>
            <a:custGeom>
              <a:avLst/>
              <a:gdLst>
                <a:gd name="T0" fmla="*/ 26 w 28"/>
                <a:gd name="T1" fmla="*/ 0 h 9"/>
                <a:gd name="T2" fmla="*/ 11 w 28"/>
                <a:gd name="T3" fmla="*/ 5 h 9"/>
                <a:gd name="T4" fmla="*/ 26 w 28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9">
                  <a:moveTo>
                    <a:pt x="26" y="0"/>
                  </a:moveTo>
                  <a:cubicBezTo>
                    <a:pt x="28" y="4"/>
                    <a:pt x="0" y="9"/>
                    <a:pt x="11" y="5"/>
                  </a:cubicBezTo>
                  <a:cubicBezTo>
                    <a:pt x="18" y="4"/>
                    <a:pt x="1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0" name="Freeform 208"/>
            <p:cNvSpPr/>
            <p:nvPr/>
          </p:nvSpPr>
          <p:spPr bwMode="auto">
            <a:xfrm>
              <a:off x="8116888" y="2058988"/>
              <a:ext cx="23812" cy="6350"/>
            </a:xfrm>
            <a:custGeom>
              <a:avLst/>
              <a:gdLst>
                <a:gd name="T0" fmla="*/ 0 w 22"/>
                <a:gd name="T1" fmla="*/ 5 h 6"/>
                <a:gd name="T2" fmla="*/ 22 w 22"/>
                <a:gd name="T3" fmla="*/ 2 h 6"/>
                <a:gd name="T4" fmla="*/ 0 w 22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6">
                  <a:moveTo>
                    <a:pt x="0" y="5"/>
                  </a:moveTo>
                  <a:cubicBezTo>
                    <a:pt x="4" y="0"/>
                    <a:pt x="16" y="3"/>
                    <a:pt x="22" y="2"/>
                  </a:cubicBezTo>
                  <a:cubicBezTo>
                    <a:pt x="19" y="6"/>
                    <a:pt x="9" y="2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1" name="Freeform 209"/>
            <p:cNvSpPr/>
            <p:nvPr/>
          </p:nvSpPr>
          <p:spPr bwMode="auto">
            <a:xfrm>
              <a:off x="8124825" y="1800225"/>
              <a:ext cx="36512" cy="12700"/>
            </a:xfrm>
            <a:custGeom>
              <a:avLst/>
              <a:gdLst>
                <a:gd name="T0" fmla="*/ 7 w 33"/>
                <a:gd name="T1" fmla="*/ 11 h 11"/>
                <a:gd name="T2" fmla="*/ 0 w 33"/>
                <a:gd name="T3" fmla="*/ 6 h 11"/>
                <a:gd name="T4" fmla="*/ 33 w 33"/>
                <a:gd name="T5" fmla="*/ 0 h 11"/>
                <a:gd name="T6" fmla="*/ 30 w 33"/>
                <a:gd name="T7" fmla="*/ 8 h 11"/>
                <a:gd name="T8" fmla="*/ 23 w 33"/>
                <a:gd name="T9" fmla="*/ 9 h 11"/>
                <a:gd name="T10" fmla="*/ 30 w 33"/>
                <a:gd name="T11" fmla="*/ 7 h 11"/>
                <a:gd name="T12" fmla="*/ 7 w 3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">
                  <a:moveTo>
                    <a:pt x="7" y="11"/>
                  </a:moveTo>
                  <a:cubicBezTo>
                    <a:pt x="5" y="9"/>
                    <a:pt x="0" y="10"/>
                    <a:pt x="0" y="6"/>
                  </a:cubicBezTo>
                  <a:cubicBezTo>
                    <a:pt x="16" y="3"/>
                    <a:pt x="22" y="4"/>
                    <a:pt x="33" y="0"/>
                  </a:cubicBezTo>
                  <a:cubicBezTo>
                    <a:pt x="29" y="4"/>
                    <a:pt x="32" y="4"/>
                    <a:pt x="30" y="8"/>
                  </a:cubicBezTo>
                  <a:cubicBezTo>
                    <a:pt x="28" y="8"/>
                    <a:pt x="25" y="9"/>
                    <a:pt x="23" y="9"/>
                  </a:cubicBezTo>
                  <a:cubicBezTo>
                    <a:pt x="23" y="7"/>
                    <a:pt x="27" y="7"/>
                    <a:pt x="30" y="7"/>
                  </a:cubicBezTo>
                  <a:cubicBezTo>
                    <a:pt x="27" y="2"/>
                    <a:pt x="7" y="6"/>
                    <a:pt x="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2" name="Freeform 210"/>
            <p:cNvSpPr/>
            <p:nvPr/>
          </p:nvSpPr>
          <p:spPr bwMode="auto">
            <a:xfrm>
              <a:off x="8166100" y="1758950"/>
              <a:ext cx="30162" cy="4763"/>
            </a:xfrm>
            <a:custGeom>
              <a:avLst/>
              <a:gdLst>
                <a:gd name="T0" fmla="*/ 0 w 27"/>
                <a:gd name="T1" fmla="*/ 3 h 4"/>
                <a:gd name="T2" fmla="*/ 27 w 27"/>
                <a:gd name="T3" fmla="*/ 0 h 4"/>
                <a:gd name="T4" fmla="*/ 0 w 27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4">
                  <a:moveTo>
                    <a:pt x="0" y="3"/>
                  </a:moveTo>
                  <a:cubicBezTo>
                    <a:pt x="7" y="0"/>
                    <a:pt x="15" y="3"/>
                    <a:pt x="27" y="0"/>
                  </a:cubicBezTo>
                  <a:cubicBezTo>
                    <a:pt x="20" y="4"/>
                    <a:pt x="9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3" name="Freeform 211"/>
            <p:cNvSpPr/>
            <p:nvPr/>
          </p:nvSpPr>
          <p:spPr bwMode="auto">
            <a:xfrm>
              <a:off x="8172450" y="1681163"/>
              <a:ext cx="17462" cy="14288"/>
            </a:xfrm>
            <a:custGeom>
              <a:avLst/>
              <a:gdLst>
                <a:gd name="T0" fmla="*/ 12 w 17"/>
                <a:gd name="T1" fmla="*/ 11 h 13"/>
                <a:gd name="T2" fmla="*/ 0 w 17"/>
                <a:gd name="T3" fmla="*/ 10 h 13"/>
                <a:gd name="T4" fmla="*/ 10 w 17"/>
                <a:gd name="T5" fmla="*/ 0 h 13"/>
                <a:gd name="T6" fmla="*/ 12 w 17"/>
                <a:gd name="T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2" y="11"/>
                  </a:moveTo>
                  <a:cubicBezTo>
                    <a:pt x="5" y="13"/>
                    <a:pt x="8" y="7"/>
                    <a:pt x="0" y="10"/>
                  </a:cubicBezTo>
                  <a:cubicBezTo>
                    <a:pt x="2" y="6"/>
                    <a:pt x="10" y="5"/>
                    <a:pt x="10" y="0"/>
                  </a:cubicBezTo>
                  <a:cubicBezTo>
                    <a:pt x="17" y="4"/>
                    <a:pt x="0" y="7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4" name="Freeform 212"/>
            <p:cNvSpPr/>
            <p:nvPr/>
          </p:nvSpPr>
          <p:spPr bwMode="auto">
            <a:xfrm>
              <a:off x="8193088" y="1770063"/>
              <a:ext cx="36512" cy="7938"/>
            </a:xfrm>
            <a:custGeom>
              <a:avLst/>
              <a:gdLst>
                <a:gd name="T0" fmla="*/ 1 w 32"/>
                <a:gd name="T1" fmla="*/ 1 h 8"/>
                <a:gd name="T2" fmla="*/ 22 w 32"/>
                <a:gd name="T3" fmla="*/ 3 h 8"/>
                <a:gd name="T4" fmla="*/ 22 w 32"/>
                <a:gd name="T5" fmla="*/ 0 h 8"/>
                <a:gd name="T6" fmla="*/ 1 w 32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8">
                  <a:moveTo>
                    <a:pt x="1" y="1"/>
                  </a:moveTo>
                  <a:cubicBezTo>
                    <a:pt x="6" y="4"/>
                    <a:pt x="16" y="2"/>
                    <a:pt x="22" y="3"/>
                  </a:cubicBezTo>
                  <a:cubicBezTo>
                    <a:pt x="22" y="2"/>
                    <a:pt x="22" y="1"/>
                    <a:pt x="22" y="0"/>
                  </a:cubicBezTo>
                  <a:cubicBezTo>
                    <a:pt x="32" y="4"/>
                    <a:pt x="0" y="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5" name="Freeform 213"/>
            <p:cNvSpPr/>
            <p:nvPr/>
          </p:nvSpPr>
          <p:spPr bwMode="auto">
            <a:xfrm>
              <a:off x="8226425" y="1704975"/>
              <a:ext cx="26987" cy="11113"/>
            </a:xfrm>
            <a:custGeom>
              <a:avLst/>
              <a:gdLst>
                <a:gd name="T0" fmla="*/ 2 w 25"/>
                <a:gd name="T1" fmla="*/ 6 h 10"/>
                <a:gd name="T2" fmla="*/ 3 w 25"/>
                <a:gd name="T3" fmla="*/ 0 h 10"/>
                <a:gd name="T4" fmla="*/ 17 w 25"/>
                <a:gd name="T5" fmla="*/ 4 h 10"/>
                <a:gd name="T6" fmla="*/ 14 w 25"/>
                <a:gd name="T7" fmla="*/ 9 h 10"/>
                <a:gd name="T8" fmla="*/ 2 w 25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">
                  <a:moveTo>
                    <a:pt x="2" y="6"/>
                  </a:moveTo>
                  <a:cubicBezTo>
                    <a:pt x="0" y="3"/>
                    <a:pt x="3" y="2"/>
                    <a:pt x="3" y="0"/>
                  </a:cubicBezTo>
                  <a:cubicBezTo>
                    <a:pt x="8" y="1"/>
                    <a:pt x="9" y="10"/>
                    <a:pt x="17" y="4"/>
                  </a:cubicBezTo>
                  <a:cubicBezTo>
                    <a:pt x="25" y="5"/>
                    <a:pt x="13" y="7"/>
                    <a:pt x="14" y="9"/>
                  </a:cubicBezTo>
                  <a:cubicBezTo>
                    <a:pt x="10" y="8"/>
                    <a:pt x="8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6" name="Freeform 214"/>
            <p:cNvSpPr/>
            <p:nvPr/>
          </p:nvSpPr>
          <p:spPr bwMode="auto">
            <a:xfrm>
              <a:off x="8240713" y="1763713"/>
              <a:ext cx="52387" cy="25400"/>
            </a:xfrm>
            <a:custGeom>
              <a:avLst/>
              <a:gdLst>
                <a:gd name="T0" fmla="*/ 0 w 48"/>
                <a:gd name="T1" fmla="*/ 6 h 23"/>
                <a:gd name="T2" fmla="*/ 21 w 48"/>
                <a:gd name="T3" fmla="*/ 5 h 23"/>
                <a:gd name="T4" fmla="*/ 19 w 48"/>
                <a:gd name="T5" fmla="*/ 10 h 23"/>
                <a:gd name="T6" fmla="*/ 33 w 48"/>
                <a:gd name="T7" fmla="*/ 12 h 23"/>
                <a:gd name="T8" fmla="*/ 37 w 48"/>
                <a:gd name="T9" fmla="*/ 9 h 23"/>
                <a:gd name="T10" fmla="*/ 47 w 48"/>
                <a:gd name="T11" fmla="*/ 14 h 23"/>
                <a:gd name="T12" fmla="*/ 25 w 48"/>
                <a:gd name="T13" fmla="*/ 16 h 23"/>
                <a:gd name="T14" fmla="*/ 24 w 48"/>
                <a:gd name="T15" fmla="*/ 12 h 23"/>
                <a:gd name="T16" fmla="*/ 13 w 48"/>
                <a:gd name="T17" fmla="*/ 12 h 23"/>
                <a:gd name="T18" fmla="*/ 11 w 48"/>
                <a:gd name="T19" fmla="*/ 19 h 23"/>
                <a:gd name="T20" fmla="*/ 18 w 48"/>
                <a:gd name="T21" fmla="*/ 23 h 23"/>
                <a:gd name="T22" fmla="*/ 4 w 48"/>
                <a:gd name="T23" fmla="*/ 20 h 23"/>
                <a:gd name="T24" fmla="*/ 5 w 48"/>
                <a:gd name="T25" fmla="*/ 10 h 23"/>
                <a:gd name="T26" fmla="*/ 17 w 48"/>
                <a:gd name="T27" fmla="*/ 8 h 23"/>
                <a:gd name="T28" fmla="*/ 0 w 48"/>
                <a:gd name="T2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3">
                  <a:moveTo>
                    <a:pt x="0" y="6"/>
                  </a:moveTo>
                  <a:cubicBezTo>
                    <a:pt x="3" y="0"/>
                    <a:pt x="15" y="5"/>
                    <a:pt x="21" y="5"/>
                  </a:cubicBezTo>
                  <a:cubicBezTo>
                    <a:pt x="20" y="6"/>
                    <a:pt x="19" y="8"/>
                    <a:pt x="19" y="10"/>
                  </a:cubicBezTo>
                  <a:cubicBezTo>
                    <a:pt x="28" y="5"/>
                    <a:pt x="26" y="12"/>
                    <a:pt x="33" y="12"/>
                  </a:cubicBezTo>
                  <a:cubicBezTo>
                    <a:pt x="36" y="12"/>
                    <a:pt x="34" y="9"/>
                    <a:pt x="37" y="9"/>
                  </a:cubicBezTo>
                  <a:cubicBezTo>
                    <a:pt x="44" y="8"/>
                    <a:pt x="48" y="9"/>
                    <a:pt x="47" y="14"/>
                  </a:cubicBezTo>
                  <a:cubicBezTo>
                    <a:pt x="35" y="13"/>
                    <a:pt x="37" y="13"/>
                    <a:pt x="25" y="16"/>
                  </a:cubicBezTo>
                  <a:cubicBezTo>
                    <a:pt x="24" y="15"/>
                    <a:pt x="24" y="13"/>
                    <a:pt x="24" y="12"/>
                  </a:cubicBezTo>
                  <a:cubicBezTo>
                    <a:pt x="19" y="13"/>
                    <a:pt x="15" y="13"/>
                    <a:pt x="13" y="12"/>
                  </a:cubicBezTo>
                  <a:cubicBezTo>
                    <a:pt x="14" y="15"/>
                    <a:pt x="16" y="17"/>
                    <a:pt x="11" y="19"/>
                  </a:cubicBezTo>
                  <a:cubicBezTo>
                    <a:pt x="11" y="23"/>
                    <a:pt x="21" y="17"/>
                    <a:pt x="18" y="23"/>
                  </a:cubicBezTo>
                  <a:cubicBezTo>
                    <a:pt x="14" y="22"/>
                    <a:pt x="9" y="21"/>
                    <a:pt x="4" y="20"/>
                  </a:cubicBezTo>
                  <a:cubicBezTo>
                    <a:pt x="14" y="17"/>
                    <a:pt x="8" y="15"/>
                    <a:pt x="5" y="10"/>
                  </a:cubicBezTo>
                  <a:cubicBezTo>
                    <a:pt x="10" y="12"/>
                    <a:pt x="11" y="9"/>
                    <a:pt x="17" y="8"/>
                  </a:cubicBezTo>
                  <a:cubicBezTo>
                    <a:pt x="17" y="3"/>
                    <a:pt x="8" y="5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7" name="Freeform 215"/>
            <p:cNvSpPr/>
            <p:nvPr/>
          </p:nvSpPr>
          <p:spPr bwMode="auto">
            <a:xfrm>
              <a:off x="8240713" y="1703388"/>
              <a:ext cx="20637" cy="4763"/>
            </a:xfrm>
            <a:custGeom>
              <a:avLst/>
              <a:gdLst>
                <a:gd name="T0" fmla="*/ 0 w 19"/>
                <a:gd name="T1" fmla="*/ 0 h 5"/>
                <a:gd name="T2" fmla="*/ 14 w 19"/>
                <a:gd name="T3" fmla="*/ 0 h 5"/>
                <a:gd name="T4" fmla="*/ 19 w 19"/>
                <a:gd name="T5" fmla="*/ 4 h 5"/>
                <a:gd name="T6" fmla="*/ 0 w 1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5">
                  <a:moveTo>
                    <a:pt x="0" y="0"/>
                  </a:moveTo>
                  <a:cubicBezTo>
                    <a:pt x="7" y="1"/>
                    <a:pt x="8" y="2"/>
                    <a:pt x="14" y="0"/>
                  </a:cubicBezTo>
                  <a:cubicBezTo>
                    <a:pt x="14" y="2"/>
                    <a:pt x="16" y="3"/>
                    <a:pt x="19" y="4"/>
                  </a:cubicBezTo>
                  <a:cubicBezTo>
                    <a:pt x="19" y="4"/>
                    <a:pt x="1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8" name="Freeform 216"/>
            <p:cNvSpPr/>
            <p:nvPr/>
          </p:nvSpPr>
          <p:spPr bwMode="auto">
            <a:xfrm>
              <a:off x="8288338" y="1765300"/>
              <a:ext cx="23812" cy="19050"/>
            </a:xfrm>
            <a:custGeom>
              <a:avLst/>
              <a:gdLst>
                <a:gd name="T0" fmla="*/ 0 w 21"/>
                <a:gd name="T1" fmla="*/ 6 h 17"/>
                <a:gd name="T2" fmla="*/ 14 w 21"/>
                <a:gd name="T3" fmla="*/ 10 h 17"/>
                <a:gd name="T4" fmla="*/ 21 w 21"/>
                <a:gd name="T5" fmla="*/ 6 h 17"/>
                <a:gd name="T6" fmla="*/ 0 w 21"/>
                <a:gd name="T7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7">
                  <a:moveTo>
                    <a:pt x="0" y="6"/>
                  </a:moveTo>
                  <a:cubicBezTo>
                    <a:pt x="6" y="0"/>
                    <a:pt x="12" y="7"/>
                    <a:pt x="14" y="10"/>
                  </a:cubicBezTo>
                  <a:cubicBezTo>
                    <a:pt x="16" y="9"/>
                    <a:pt x="16" y="6"/>
                    <a:pt x="21" y="6"/>
                  </a:cubicBezTo>
                  <a:cubicBezTo>
                    <a:pt x="17" y="17"/>
                    <a:pt x="8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9" name="Freeform 217"/>
            <p:cNvSpPr/>
            <p:nvPr/>
          </p:nvSpPr>
          <p:spPr bwMode="auto">
            <a:xfrm>
              <a:off x="8521700" y="2465388"/>
              <a:ext cx="31750" cy="4763"/>
            </a:xfrm>
            <a:custGeom>
              <a:avLst/>
              <a:gdLst>
                <a:gd name="T0" fmla="*/ 0 w 29"/>
                <a:gd name="T1" fmla="*/ 2 h 4"/>
                <a:gd name="T2" fmla="*/ 29 w 29"/>
                <a:gd name="T3" fmla="*/ 1 h 4"/>
                <a:gd name="T4" fmla="*/ 0 w 29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4">
                  <a:moveTo>
                    <a:pt x="0" y="2"/>
                  </a:moveTo>
                  <a:cubicBezTo>
                    <a:pt x="4" y="0"/>
                    <a:pt x="20" y="1"/>
                    <a:pt x="29" y="1"/>
                  </a:cubicBezTo>
                  <a:cubicBezTo>
                    <a:pt x="23" y="4"/>
                    <a:pt x="8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0" name="Freeform 218"/>
            <p:cNvSpPr/>
            <p:nvPr/>
          </p:nvSpPr>
          <p:spPr bwMode="auto">
            <a:xfrm>
              <a:off x="8491538" y="2079625"/>
              <a:ext cx="25400" cy="11113"/>
            </a:xfrm>
            <a:custGeom>
              <a:avLst/>
              <a:gdLst>
                <a:gd name="T0" fmla="*/ 19 w 22"/>
                <a:gd name="T1" fmla="*/ 6 h 10"/>
                <a:gd name="T2" fmla="*/ 14 w 22"/>
                <a:gd name="T3" fmla="*/ 8 h 10"/>
                <a:gd name="T4" fmla="*/ 11 w 22"/>
                <a:gd name="T5" fmla="*/ 1 h 10"/>
                <a:gd name="T6" fmla="*/ 18 w 22"/>
                <a:gd name="T7" fmla="*/ 2 h 10"/>
                <a:gd name="T8" fmla="*/ 19 w 22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">
                  <a:moveTo>
                    <a:pt x="19" y="6"/>
                  </a:moveTo>
                  <a:cubicBezTo>
                    <a:pt x="14" y="6"/>
                    <a:pt x="11" y="8"/>
                    <a:pt x="14" y="8"/>
                  </a:cubicBezTo>
                  <a:cubicBezTo>
                    <a:pt x="3" y="10"/>
                    <a:pt x="0" y="6"/>
                    <a:pt x="11" y="1"/>
                  </a:cubicBezTo>
                  <a:cubicBezTo>
                    <a:pt x="14" y="0"/>
                    <a:pt x="17" y="7"/>
                    <a:pt x="18" y="2"/>
                  </a:cubicBezTo>
                  <a:cubicBezTo>
                    <a:pt x="22" y="2"/>
                    <a:pt x="17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1" name="Freeform 219"/>
            <p:cNvSpPr/>
            <p:nvPr/>
          </p:nvSpPr>
          <p:spPr bwMode="auto">
            <a:xfrm>
              <a:off x="8596313" y="2073275"/>
              <a:ext cx="14287" cy="7938"/>
            </a:xfrm>
            <a:custGeom>
              <a:avLst/>
              <a:gdLst>
                <a:gd name="T0" fmla="*/ 0 w 13"/>
                <a:gd name="T1" fmla="*/ 5 h 8"/>
                <a:gd name="T2" fmla="*/ 3 w 13"/>
                <a:gd name="T3" fmla="*/ 5 h 8"/>
                <a:gd name="T4" fmla="*/ 13 w 13"/>
                <a:gd name="T5" fmla="*/ 1 h 8"/>
                <a:gd name="T6" fmla="*/ 0 w 13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8">
                  <a:moveTo>
                    <a:pt x="0" y="5"/>
                  </a:moveTo>
                  <a:cubicBezTo>
                    <a:pt x="1" y="3"/>
                    <a:pt x="2" y="4"/>
                    <a:pt x="3" y="5"/>
                  </a:cubicBezTo>
                  <a:cubicBezTo>
                    <a:pt x="5" y="3"/>
                    <a:pt x="6" y="0"/>
                    <a:pt x="13" y="1"/>
                  </a:cubicBezTo>
                  <a:cubicBezTo>
                    <a:pt x="13" y="4"/>
                    <a:pt x="5" y="8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2" name="Freeform 220"/>
            <p:cNvSpPr/>
            <p:nvPr/>
          </p:nvSpPr>
          <p:spPr bwMode="auto">
            <a:xfrm>
              <a:off x="8651875" y="2446338"/>
              <a:ext cx="23812" cy="6350"/>
            </a:xfrm>
            <a:custGeom>
              <a:avLst/>
              <a:gdLst>
                <a:gd name="T0" fmla="*/ 0 w 22"/>
                <a:gd name="T1" fmla="*/ 5 h 6"/>
                <a:gd name="T2" fmla="*/ 22 w 22"/>
                <a:gd name="T3" fmla="*/ 3 h 6"/>
                <a:gd name="T4" fmla="*/ 0 w 22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6">
                  <a:moveTo>
                    <a:pt x="0" y="5"/>
                  </a:moveTo>
                  <a:cubicBezTo>
                    <a:pt x="6" y="0"/>
                    <a:pt x="14" y="3"/>
                    <a:pt x="22" y="3"/>
                  </a:cubicBezTo>
                  <a:cubicBezTo>
                    <a:pt x="20" y="6"/>
                    <a:pt x="9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3" name="Freeform 221"/>
            <p:cNvSpPr/>
            <p:nvPr/>
          </p:nvSpPr>
          <p:spPr bwMode="auto">
            <a:xfrm>
              <a:off x="8915400" y="2430463"/>
              <a:ext cx="19050" cy="7938"/>
            </a:xfrm>
            <a:custGeom>
              <a:avLst/>
              <a:gdLst>
                <a:gd name="T0" fmla="*/ 7 w 18"/>
                <a:gd name="T1" fmla="*/ 8 h 8"/>
                <a:gd name="T2" fmla="*/ 2 w 18"/>
                <a:gd name="T3" fmla="*/ 8 h 8"/>
                <a:gd name="T4" fmla="*/ 0 w 18"/>
                <a:gd name="T5" fmla="*/ 7 h 8"/>
                <a:gd name="T6" fmla="*/ 17 w 18"/>
                <a:gd name="T7" fmla="*/ 0 h 8"/>
                <a:gd name="T8" fmla="*/ 7 w 1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7" y="8"/>
                  </a:moveTo>
                  <a:cubicBezTo>
                    <a:pt x="5" y="8"/>
                    <a:pt x="4" y="8"/>
                    <a:pt x="2" y="8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6" y="5"/>
                    <a:pt x="9" y="1"/>
                    <a:pt x="17" y="0"/>
                  </a:cubicBezTo>
                  <a:cubicBezTo>
                    <a:pt x="18" y="4"/>
                    <a:pt x="8" y="1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4" name="Freeform 222"/>
            <p:cNvSpPr>
              <a:spLocks noEditPoints="1"/>
            </p:cNvSpPr>
            <p:nvPr/>
          </p:nvSpPr>
          <p:spPr bwMode="auto">
            <a:xfrm>
              <a:off x="8928100" y="2420938"/>
              <a:ext cx="177800" cy="26988"/>
            </a:xfrm>
            <a:custGeom>
              <a:avLst/>
              <a:gdLst>
                <a:gd name="T0" fmla="*/ 78 w 161"/>
                <a:gd name="T1" fmla="*/ 2 h 25"/>
                <a:gd name="T2" fmla="*/ 67 w 161"/>
                <a:gd name="T3" fmla="*/ 6 h 25"/>
                <a:gd name="T4" fmla="*/ 14 w 161"/>
                <a:gd name="T5" fmla="*/ 8 h 25"/>
                <a:gd name="T6" fmla="*/ 39 w 161"/>
                <a:gd name="T7" fmla="*/ 12 h 25"/>
                <a:gd name="T8" fmla="*/ 6 w 161"/>
                <a:gd name="T9" fmla="*/ 15 h 25"/>
                <a:gd name="T10" fmla="*/ 6 w 161"/>
                <a:gd name="T11" fmla="*/ 19 h 25"/>
                <a:gd name="T12" fmla="*/ 20 w 161"/>
                <a:gd name="T13" fmla="*/ 21 h 25"/>
                <a:gd name="T14" fmla="*/ 0 w 161"/>
                <a:gd name="T15" fmla="*/ 25 h 25"/>
                <a:gd name="T16" fmla="*/ 155 w 161"/>
                <a:gd name="T17" fmla="*/ 11 h 25"/>
                <a:gd name="T18" fmla="*/ 141 w 161"/>
                <a:gd name="T19" fmla="*/ 8 h 25"/>
                <a:gd name="T20" fmla="*/ 145 w 161"/>
                <a:gd name="T21" fmla="*/ 6 h 25"/>
                <a:gd name="T22" fmla="*/ 141 w 161"/>
                <a:gd name="T23" fmla="*/ 5 h 25"/>
                <a:gd name="T24" fmla="*/ 156 w 161"/>
                <a:gd name="T25" fmla="*/ 0 h 25"/>
                <a:gd name="T26" fmla="*/ 136 w 161"/>
                <a:gd name="T27" fmla="*/ 1 h 25"/>
                <a:gd name="T28" fmla="*/ 132 w 161"/>
                <a:gd name="T29" fmla="*/ 10 h 25"/>
                <a:gd name="T30" fmla="*/ 88 w 161"/>
                <a:gd name="T31" fmla="*/ 10 h 25"/>
                <a:gd name="T32" fmla="*/ 125 w 161"/>
                <a:gd name="T33" fmla="*/ 1 h 25"/>
                <a:gd name="T34" fmla="*/ 87 w 161"/>
                <a:gd name="T35" fmla="*/ 2 h 25"/>
                <a:gd name="T36" fmla="*/ 81 w 161"/>
                <a:gd name="T37" fmla="*/ 6 h 25"/>
                <a:gd name="T38" fmla="*/ 78 w 161"/>
                <a:gd name="T39" fmla="*/ 2 h 25"/>
                <a:gd name="T40" fmla="*/ 41 w 161"/>
                <a:gd name="T41" fmla="*/ 11 h 25"/>
                <a:gd name="T42" fmla="*/ 54 w 161"/>
                <a:gd name="T43" fmla="*/ 7 h 25"/>
                <a:gd name="T44" fmla="*/ 41 w 161"/>
                <a:gd name="T45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" h="25">
                  <a:moveTo>
                    <a:pt x="78" y="2"/>
                  </a:moveTo>
                  <a:cubicBezTo>
                    <a:pt x="74" y="6"/>
                    <a:pt x="56" y="1"/>
                    <a:pt x="67" y="6"/>
                  </a:cubicBezTo>
                  <a:cubicBezTo>
                    <a:pt x="48" y="3"/>
                    <a:pt x="32" y="3"/>
                    <a:pt x="14" y="8"/>
                  </a:cubicBezTo>
                  <a:cubicBezTo>
                    <a:pt x="29" y="7"/>
                    <a:pt x="30" y="10"/>
                    <a:pt x="39" y="12"/>
                  </a:cubicBezTo>
                  <a:cubicBezTo>
                    <a:pt x="24" y="17"/>
                    <a:pt x="15" y="7"/>
                    <a:pt x="6" y="15"/>
                  </a:cubicBezTo>
                  <a:cubicBezTo>
                    <a:pt x="9" y="15"/>
                    <a:pt x="8" y="18"/>
                    <a:pt x="6" y="19"/>
                  </a:cubicBezTo>
                  <a:cubicBezTo>
                    <a:pt x="12" y="18"/>
                    <a:pt x="19" y="17"/>
                    <a:pt x="20" y="21"/>
                  </a:cubicBezTo>
                  <a:cubicBezTo>
                    <a:pt x="18" y="23"/>
                    <a:pt x="1" y="19"/>
                    <a:pt x="0" y="25"/>
                  </a:cubicBezTo>
                  <a:cubicBezTo>
                    <a:pt x="56" y="18"/>
                    <a:pt x="100" y="16"/>
                    <a:pt x="155" y="11"/>
                  </a:cubicBezTo>
                  <a:cubicBezTo>
                    <a:pt x="151" y="10"/>
                    <a:pt x="144" y="10"/>
                    <a:pt x="141" y="8"/>
                  </a:cubicBezTo>
                  <a:cubicBezTo>
                    <a:pt x="143" y="8"/>
                    <a:pt x="145" y="8"/>
                    <a:pt x="145" y="6"/>
                  </a:cubicBezTo>
                  <a:cubicBezTo>
                    <a:pt x="144" y="6"/>
                    <a:pt x="141" y="7"/>
                    <a:pt x="141" y="5"/>
                  </a:cubicBezTo>
                  <a:cubicBezTo>
                    <a:pt x="149" y="6"/>
                    <a:pt x="161" y="2"/>
                    <a:pt x="156" y="0"/>
                  </a:cubicBezTo>
                  <a:cubicBezTo>
                    <a:pt x="152" y="5"/>
                    <a:pt x="142" y="2"/>
                    <a:pt x="136" y="1"/>
                  </a:cubicBezTo>
                  <a:cubicBezTo>
                    <a:pt x="131" y="5"/>
                    <a:pt x="141" y="8"/>
                    <a:pt x="132" y="10"/>
                  </a:cubicBezTo>
                  <a:cubicBezTo>
                    <a:pt x="118" y="7"/>
                    <a:pt x="96" y="18"/>
                    <a:pt x="88" y="10"/>
                  </a:cubicBezTo>
                  <a:cubicBezTo>
                    <a:pt x="95" y="6"/>
                    <a:pt x="120" y="12"/>
                    <a:pt x="125" y="1"/>
                  </a:cubicBezTo>
                  <a:cubicBezTo>
                    <a:pt x="112" y="2"/>
                    <a:pt x="97" y="7"/>
                    <a:pt x="87" y="2"/>
                  </a:cubicBezTo>
                  <a:cubicBezTo>
                    <a:pt x="85" y="3"/>
                    <a:pt x="83" y="5"/>
                    <a:pt x="81" y="6"/>
                  </a:cubicBezTo>
                  <a:cubicBezTo>
                    <a:pt x="72" y="5"/>
                    <a:pt x="82" y="4"/>
                    <a:pt x="78" y="2"/>
                  </a:cubicBezTo>
                  <a:close/>
                  <a:moveTo>
                    <a:pt x="41" y="11"/>
                  </a:moveTo>
                  <a:cubicBezTo>
                    <a:pt x="40" y="7"/>
                    <a:pt x="50" y="5"/>
                    <a:pt x="54" y="7"/>
                  </a:cubicBezTo>
                  <a:cubicBezTo>
                    <a:pt x="52" y="10"/>
                    <a:pt x="47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5" name="Freeform 223"/>
            <p:cNvSpPr/>
            <p:nvPr/>
          </p:nvSpPr>
          <p:spPr bwMode="auto">
            <a:xfrm>
              <a:off x="8929688" y="2366963"/>
              <a:ext cx="15875" cy="7938"/>
            </a:xfrm>
            <a:custGeom>
              <a:avLst/>
              <a:gdLst>
                <a:gd name="T0" fmla="*/ 0 w 14"/>
                <a:gd name="T1" fmla="*/ 3 h 7"/>
                <a:gd name="T2" fmla="*/ 14 w 14"/>
                <a:gd name="T3" fmla="*/ 1 h 7"/>
                <a:gd name="T4" fmla="*/ 14 w 14"/>
                <a:gd name="T5" fmla="*/ 4 h 7"/>
                <a:gd name="T6" fmla="*/ 0 w 14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0" y="3"/>
                  </a:moveTo>
                  <a:cubicBezTo>
                    <a:pt x="0" y="0"/>
                    <a:pt x="10" y="2"/>
                    <a:pt x="14" y="1"/>
                  </a:cubicBezTo>
                  <a:cubicBezTo>
                    <a:pt x="12" y="2"/>
                    <a:pt x="11" y="3"/>
                    <a:pt x="14" y="4"/>
                  </a:cubicBezTo>
                  <a:cubicBezTo>
                    <a:pt x="13" y="7"/>
                    <a:pt x="5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6" name="Freeform 224"/>
            <p:cNvSpPr/>
            <p:nvPr/>
          </p:nvSpPr>
          <p:spPr bwMode="auto">
            <a:xfrm>
              <a:off x="9091613" y="2376488"/>
              <a:ext cx="30162" cy="11113"/>
            </a:xfrm>
            <a:custGeom>
              <a:avLst/>
              <a:gdLst>
                <a:gd name="T0" fmla="*/ 0 w 28"/>
                <a:gd name="T1" fmla="*/ 9 h 9"/>
                <a:gd name="T2" fmla="*/ 28 w 28"/>
                <a:gd name="T3" fmla="*/ 3 h 9"/>
                <a:gd name="T4" fmla="*/ 0 w 28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9">
                  <a:moveTo>
                    <a:pt x="0" y="9"/>
                  </a:moveTo>
                  <a:cubicBezTo>
                    <a:pt x="7" y="6"/>
                    <a:pt x="19" y="0"/>
                    <a:pt x="28" y="3"/>
                  </a:cubicBezTo>
                  <a:cubicBezTo>
                    <a:pt x="22" y="6"/>
                    <a:pt x="9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7" name="Freeform 225"/>
            <p:cNvSpPr/>
            <p:nvPr/>
          </p:nvSpPr>
          <p:spPr bwMode="auto">
            <a:xfrm>
              <a:off x="9105900" y="2379663"/>
              <a:ext cx="22225" cy="14288"/>
            </a:xfrm>
            <a:custGeom>
              <a:avLst/>
              <a:gdLst>
                <a:gd name="T0" fmla="*/ 3 w 20"/>
                <a:gd name="T1" fmla="*/ 13 h 13"/>
                <a:gd name="T2" fmla="*/ 1 w 20"/>
                <a:gd name="T3" fmla="*/ 7 h 13"/>
                <a:gd name="T4" fmla="*/ 19 w 20"/>
                <a:gd name="T5" fmla="*/ 9 h 13"/>
                <a:gd name="T6" fmla="*/ 3 w 2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3">
                  <a:moveTo>
                    <a:pt x="3" y="13"/>
                  </a:moveTo>
                  <a:cubicBezTo>
                    <a:pt x="0" y="13"/>
                    <a:pt x="1" y="9"/>
                    <a:pt x="1" y="7"/>
                  </a:cubicBezTo>
                  <a:cubicBezTo>
                    <a:pt x="7" y="7"/>
                    <a:pt x="20" y="0"/>
                    <a:pt x="19" y="9"/>
                  </a:cubicBezTo>
                  <a:cubicBezTo>
                    <a:pt x="11" y="8"/>
                    <a:pt x="3" y="4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8" name="Freeform 226"/>
            <p:cNvSpPr/>
            <p:nvPr/>
          </p:nvSpPr>
          <p:spPr bwMode="auto">
            <a:xfrm>
              <a:off x="9202738" y="2414588"/>
              <a:ext cx="26987" cy="7938"/>
            </a:xfrm>
            <a:custGeom>
              <a:avLst/>
              <a:gdLst>
                <a:gd name="T0" fmla="*/ 3 w 25"/>
                <a:gd name="T1" fmla="*/ 7 h 7"/>
                <a:gd name="T2" fmla="*/ 0 w 25"/>
                <a:gd name="T3" fmla="*/ 5 h 7"/>
                <a:gd name="T4" fmla="*/ 25 w 25"/>
                <a:gd name="T5" fmla="*/ 4 h 7"/>
                <a:gd name="T6" fmla="*/ 3 w 2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7">
                  <a:moveTo>
                    <a:pt x="3" y="7"/>
                  </a:moveTo>
                  <a:cubicBezTo>
                    <a:pt x="3" y="6"/>
                    <a:pt x="2" y="5"/>
                    <a:pt x="0" y="5"/>
                  </a:cubicBezTo>
                  <a:cubicBezTo>
                    <a:pt x="7" y="0"/>
                    <a:pt x="17" y="2"/>
                    <a:pt x="25" y="4"/>
                  </a:cubicBezTo>
                  <a:cubicBezTo>
                    <a:pt x="20" y="7"/>
                    <a:pt x="11" y="4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9" name="Freeform 227"/>
            <p:cNvSpPr/>
            <p:nvPr/>
          </p:nvSpPr>
          <p:spPr bwMode="auto">
            <a:xfrm>
              <a:off x="9137650" y="1589088"/>
              <a:ext cx="15875" cy="11113"/>
            </a:xfrm>
            <a:custGeom>
              <a:avLst/>
              <a:gdLst>
                <a:gd name="T0" fmla="*/ 14 w 14"/>
                <a:gd name="T1" fmla="*/ 9 h 10"/>
                <a:gd name="T2" fmla="*/ 6 w 14"/>
                <a:gd name="T3" fmla="*/ 2 h 10"/>
                <a:gd name="T4" fmla="*/ 14 w 14"/>
                <a:gd name="T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4" y="9"/>
                  </a:moveTo>
                  <a:cubicBezTo>
                    <a:pt x="8" y="10"/>
                    <a:pt x="0" y="5"/>
                    <a:pt x="6" y="2"/>
                  </a:cubicBezTo>
                  <a:cubicBezTo>
                    <a:pt x="6" y="0"/>
                    <a:pt x="9" y="7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0" name="Freeform 228"/>
            <p:cNvSpPr/>
            <p:nvPr/>
          </p:nvSpPr>
          <p:spPr bwMode="auto">
            <a:xfrm>
              <a:off x="9229725" y="2368550"/>
              <a:ext cx="25400" cy="7938"/>
            </a:xfrm>
            <a:custGeom>
              <a:avLst/>
              <a:gdLst>
                <a:gd name="T0" fmla="*/ 9 w 23"/>
                <a:gd name="T1" fmla="*/ 7 h 7"/>
                <a:gd name="T2" fmla="*/ 0 w 23"/>
                <a:gd name="T3" fmla="*/ 6 h 7"/>
                <a:gd name="T4" fmla="*/ 17 w 23"/>
                <a:gd name="T5" fmla="*/ 0 h 7"/>
                <a:gd name="T6" fmla="*/ 9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9" y="7"/>
                  </a:moveTo>
                  <a:cubicBezTo>
                    <a:pt x="5" y="7"/>
                    <a:pt x="4" y="5"/>
                    <a:pt x="0" y="6"/>
                  </a:cubicBezTo>
                  <a:cubicBezTo>
                    <a:pt x="5" y="0"/>
                    <a:pt x="8" y="2"/>
                    <a:pt x="17" y="0"/>
                  </a:cubicBezTo>
                  <a:cubicBezTo>
                    <a:pt x="23" y="2"/>
                    <a:pt x="6" y="2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1" name="Freeform 229"/>
            <p:cNvSpPr/>
            <p:nvPr/>
          </p:nvSpPr>
          <p:spPr bwMode="auto">
            <a:xfrm>
              <a:off x="9305925" y="2368550"/>
              <a:ext cx="41275" cy="11113"/>
            </a:xfrm>
            <a:custGeom>
              <a:avLst/>
              <a:gdLst>
                <a:gd name="T0" fmla="*/ 0 w 37"/>
                <a:gd name="T1" fmla="*/ 9 h 9"/>
                <a:gd name="T2" fmla="*/ 37 w 37"/>
                <a:gd name="T3" fmla="*/ 0 h 9"/>
                <a:gd name="T4" fmla="*/ 0 w 37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9">
                  <a:moveTo>
                    <a:pt x="0" y="9"/>
                  </a:moveTo>
                  <a:cubicBezTo>
                    <a:pt x="9" y="3"/>
                    <a:pt x="27" y="7"/>
                    <a:pt x="37" y="0"/>
                  </a:cubicBezTo>
                  <a:cubicBezTo>
                    <a:pt x="32" y="8"/>
                    <a:pt x="13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2" name="Freeform 230"/>
            <p:cNvSpPr/>
            <p:nvPr/>
          </p:nvSpPr>
          <p:spPr bwMode="auto">
            <a:xfrm>
              <a:off x="9329738" y="2379663"/>
              <a:ext cx="9525" cy="14288"/>
            </a:xfrm>
            <a:custGeom>
              <a:avLst/>
              <a:gdLst>
                <a:gd name="T0" fmla="*/ 4 w 9"/>
                <a:gd name="T1" fmla="*/ 6 h 13"/>
                <a:gd name="T2" fmla="*/ 9 w 9"/>
                <a:gd name="T3" fmla="*/ 9 h 13"/>
                <a:gd name="T4" fmla="*/ 0 w 9"/>
                <a:gd name="T5" fmla="*/ 11 h 13"/>
                <a:gd name="T6" fmla="*/ 9 w 9"/>
                <a:gd name="T7" fmla="*/ 6 h 13"/>
                <a:gd name="T8" fmla="*/ 4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4" y="6"/>
                  </a:moveTo>
                  <a:cubicBezTo>
                    <a:pt x="4" y="9"/>
                    <a:pt x="6" y="9"/>
                    <a:pt x="9" y="9"/>
                  </a:cubicBezTo>
                  <a:cubicBezTo>
                    <a:pt x="9" y="12"/>
                    <a:pt x="4" y="13"/>
                    <a:pt x="0" y="11"/>
                  </a:cubicBezTo>
                  <a:cubicBezTo>
                    <a:pt x="0" y="8"/>
                    <a:pt x="9" y="0"/>
                    <a:pt x="9" y="6"/>
                  </a:cubicBezTo>
                  <a:cubicBezTo>
                    <a:pt x="7" y="6"/>
                    <a:pt x="6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3" name="Freeform 231"/>
            <p:cNvSpPr/>
            <p:nvPr/>
          </p:nvSpPr>
          <p:spPr bwMode="auto">
            <a:xfrm>
              <a:off x="9278938" y="1574800"/>
              <a:ext cx="38100" cy="14288"/>
            </a:xfrm>
            <a:custGeom>
              <a:avLst/>
              <a:gdLst>
                <a:gd name="T0" fmla="*/ 4 w 34"/>
                <a:gd name="T1" fmla="*/ 3 h 13"/>
                <a:gd name="T2" fmla="*/ 24 w 34"/>
                <a:gd name="T3" fmla="*/ 2 h 13"/>
                <a:gd name="T4" fmla="*/ 34 w 34"/>
                <a:gd name="T5" fmla="*/ 8 h 13"/>
                <a:gd name="T6" fmla="*/ 14 w 34"/>
                <a:gd name="T7" fmla="*/ 11 h 13"/>
                <a:gd name="T8" fmla="*/ 4 w 34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3">
                  <a:moveTo>
                    <a:pt x="4" y="3"/>
                  </a:moveTo>
                  <a:cubicBezTo>
                    <a:pt x="0" y="0"/>
                    <a:pt x="19" y="6"/>
                    <a:pt x="24" y="2"/>
                  </a:cubicBezTo>
                  <a:cubicBezTo>
                    <a:pt x="18" y="6"/>
                    <a:pt x="29" y="7"/>
                    <a:pt x="34" y="8"/>
                  </a:cubicBezTo>
                  <a:cubicBezTo>
                    <a:pt x="30" y="13"/>
                    <a:pt x="23" y="10"/>
                    <a:pt x="14" y="11"/>
                  </a:cubicBezTo>
                  <a:cubicBezTo>
                    <a:pt x="24" y="7"/>
                    <a:pt x="9" y="5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4" name="Freeform 232"/>
            <p:cNvSpPr/>
            <p:nvPr/>
          </p:nvSpPr>
          <p:spPr bwMode="auto">
            <a:xfrm>
              <a:off x="9290050" y="1411288"/>
              <a:ext cx="20637" cy="14288"/>
            </a:xfrm>
            <a:custGeom>
              <a:avLst/>
              <a:gdLst>
                <a:gd name="T0" fmla="*/ 11 w 19"/>
                <a:gd name="T1" fmla="*/ 10 h 13"/>
                <a:gd name="T2" fmla="*/ 0 w 19"/>
                <a:gd name="T3" fmla="*/ 12 h 13"/>
                <a:gd name="T4" fmla="*/ 19 w 19"/>
                <a:gd name="T5" fmla="*/ 0 h 13"/>
                <a:gd name="T6" fmla="*/ 11 w 19"/>
                <a:gd name="T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3">
                  <a:moveTo>
                    <a:pt x="11" y="10"/>
                  </a:moveTo>
                  <a:cubicBezTo>
                    <a:pt x="12" y="13"/>
                    <a:pt x="3" y="11"/>
                    <a:pt x="0" y="12"/>
                  </a:cubicBezTo>
                  <a:cubicBezTo>
                    <a:pt x="0" y="5"/>
                    <a:pt x="9" y="3"/>
                    <a:pt x="19" y="0"/>
                  </a:cubicBezTo>
                  <a:cubicBezTo>
                    <a:pt x="13" y="8"/>
                    <a:pt x="13" y="8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5" name="Freeform 233"/>
            <p:cNvSpPr/>
            <p:nvPr/>
          </p:nvSpPr>
          <p:spPr bwMode="auto">
            <a:xfrm>
              <a:off x="9445625" y="2398713"/>
              <a:ext cx="19050" cy="9525"/>
            </a:xfrm>
            <a:custGeom>
              <a:avLst/>
              <a:gdLst>
                <a:gd name="T0" fmla="*/ 0 w 17"/>
                <a:gd name="T1" fmla="*/ 6 h 8"/>
                <a:gd name="T2" fmla="*/ 17 w 17"/>
                <a:gd name="T3" fmla="*/ 5 h 8"/>
                <a:gd name="T4" fmla="*/ 0 w 17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0" y="6"/>
                  </a:moveTo>
                  <a:cubicBezTo>
                    <a:pt x="2" y="0"/>
                    <a:pt x="10" y="6"/>
                    <a:pt x="17" y="5"/>
                  </a:cubicBezTo>
                  <a:cubicBezTo>
                    <a:pt x="15" y="8"/>
                    <a:pt x="7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6" name="Freeform 234"/>
            <p:cNvSpPr/>
            <p:nvPr/>
          </p:nvSpPr>
          <p:spPr bwMode="auto">
            <a:xfrm>
              <a:off x="9605963" y="1538288"/>
              <a:ext cx="23812" cy="9525"/>
            </a:xfrm>
            <a:custGeom>
              <a:avLst/>
              <a:gdLst>
                <a:gd name="T0" fmla="*/ 12 w 21"/>
                <a:gd name="T1" fmla="*/ 6 h 9"/>
                <a:gd name="T2" fmla="*/ 5 w 21"/>
                <a:gd name="T3" fmla="*/ 7 h 9"/>
                <a:gd name="T4" fmla="*/ 2 w 21"/>
                <a:gd name="T5" fmla="*/ 4 h 9"/>
                <a:gd name="T6" fmla="*/ 21 w 21"/>
                <a:gd name="T7" fmla="*/ 2 h 9"/>
                <a:gd name="T8" fmla="*/ 12 w 21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12" y="6"/>
                  </a:moveTo>
                  <a:cubicBezTo>
                    <a:pt x="11" y="9"/>
                    <a:pt x="9" y="6"/>
                    <a:pt x="5" y="7"/>
                  </a:cubicBezTo>
                  <a:cubicBezTo>
                    <a:pt x="8" y="4"/>
                    <a:pt x="12" y="3"/>
                    <a:pt x="2" y="4"/>
                  </a:cubicBezTo>
                  <a:cubicBezTo>
                    <a:pt x="0" y="2"/>
                    <a:pt x="15" y="0"/>
                    <a:pt x="21" y="2"/>
                  </a:cubicBezTo>
                  <a:cubicBezTo>
                    <a:pt x="20" y="4"/>
                    <a:pt x="4" y="4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7" name="Freeform 235"/>
            <p:cNvSpPr/>
            <p:nvPr/>
          </p:nvSpPr>
          <p:spPr bwMode="auto">
            <a:xfrm>
              <a:off x="9898063" y="1531938"/>
              <a:ext cx="49212" cy="12700"/>
            </a:xfrm>
            <a:custGeom>
              <a:avLst/>
              <a:gdLst>
                <a:gd name="T0" fmla="*/ 7 w 46"/>
                <a:gd name="T1" fmla="*/ 8 h 12"/>
                <a:gd name="T2" fmla="*/ 25 w 46"/>
                <a:gd name="T3" fmla="*/ 0 h 12"/>
                <a:gd name="T4" fmla="*/ 41 w 46"/>
                <a:gd name="T5" fmla="*/ 4 h 12"/>
                <a:gd name="T6" fmla="*/ 18 w 46"/>
                <a:gd name="T7" fmla="*/ 5 h 12"/>
                <a:gd name="T8" fmla="*/ 28 w 46"/>
                <a:gd name="T9" fmla="*/ 9 h 12"/>
                <a:gd name="T10" fmla="*/ 7 w 46"/>
                <a:gd name="T1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2">
                  <a:moveTo>
                    <a:pt x="7" y="8"/>
                  </a:moveTo>
                  <a:cubicBezTo>
                    <a:pt x="0" y="9"/>
                    <a:pt x="22" y="4"/>
                    <a:pt x="25" y="0"/>
                  </a:cubicBezTo>
                  <a:cubicBezTo>
                    <a:pt x="27" y="3"/>
                    <a:pt x="37" y="7"/>
                    <a:pt x="41" y="4"/>
                  </a:cubicBezTo>
                  <a:cubicBezTo>
                    <a:pt x="46" y="11"/>
                    <a:pt x="29" y="4"/>
                    <a:pt x="18" y="5"/>
                  </a:cubicBezTo>
                  <a:cubicBezTo>
                    <a:pt x="19" y="8"/>
                    <a:pt x="24" y="7"/>
                    <a:pt x="28" y="9"/>
                  </a:cubicBezTo>
                  <a:cubicBezTo>
                    <a:pt x="24" y="12"/>
                    <a:pt x="17" y="5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8" name="Freeform 236"/>
            <p:cNvSpPr/>
            <p:nvPr/>
          </p:nvSpPr>
          <p:spPr bwMode="auto">
            <a:xfrm>
              <a:off x="9972675" y="1533525"/>
              <a:ext cx="25400" cy="22225"/>
            </a:xfrm>
            <a:custGeom>
              <a:avLst/>
              <a:gdLst>
                <a:gd name="T0" fmla="*/ 14 w 24"/>
                <a:gd name="T1" fmla="*/ 18 h 20"/>
                <a:gd name="T2" fmla="*/ 2 w 24"/>
                <a:gd name="T3" fmla="*/ 15 h 20"/>
                <a:gd name="T4" fmla="*/ 11 w 24"/>
                <a:gd name="T5" fmla="*/ 5 h 20"/>
                <a:gd name="T6" fmla="*/ 15 w 24"/>
                <a:gd name="T7" fmla="*/ 0 h 20"/>
                <a:gd name="T8" fmla="*/ 14 w 24"/>
                <a:gd name="T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14" y="18"/>
                  </a:moveTo>
                  <a:cubicBezTo>
                    <a:pt x="9" y="17"/>
                    <a:pt x="0" y="20"/>
                    <a:pt x="2" y="15"/>
                  </a:cubicBezTo>
                  <a:cubicBezTo>
                    <a:pt x="16" y="16"/>
                    <a:pt x="18" y="8"/>
                    <a:pt x="11" y="5"/>
                  </a:cubicBezTo>
                  <a:cubicBezTo>
                    <a:pt x="12" y="3"/>
                    <a:pt x="16" y="3"/>
                    <a:pt x="15" y="0"/>
                  </a:cubicBezTo>
                  <a:cubicBezTo>
                    <a:pt x="24" y="5"/>
                    <a:pt x="15" y="11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9" name="Freeform 237"/>
            <p:cNvSpPr/>
            <p:nvPr/>
          </p:nvSpPr>
          <p:spPr bwMode="auto">
            <a:xfrm>
              <a:off x="10023475" y="1528763"/>
              <a:ext cx="47625" cy="15875"/>
            </a:xfrm>
            <a:custGeom>
              <a:avLst/>
              <a:gdLst>
                <a:gd name="T0" fmla="*/ 5 w 43"/>
                <a:gd name="T1" fmla="*/ 5 h 15"/>
                <a:gd name="T2" fmla="*/ 8 w 43"/>
                <a:gd name="T3" fmla="*/ 15 h 15"/>
                <a:gd name="T4" fmla="*/ 1 w 43"/>
                <a:gd name="T5" fmla="*/ 6 h 15"/>
                <a:gd name="T6" fmla="*/ 5 w 43"/>
                <a:gd name="T7" fmla="*/ 3 h 15"/>
                <a:gd name="T8" fmla="*/ 43 w 43"/>
                <a:gd name="T9" fmla="*/ 1 h 15"/>
                <a:gd name="T10" fmla="*/ 31 w 43"/>
                <a:gd name="T11" fmla="*/ 3 h 15"/>
                <a:gd name="T12" fmla="*/ 15 w 43"/>
                <a:gd name="T13" fmla="*/ 12 h 15"/>
                <a:gd name="T14" fmla="*/ 15 w 43"/>
                <a:gd name="T15" fmla="*/ 5 h 15"/>
                <a:gd name="T16" fmla="*/ 5 w 43"/>
                <a:gd name="T1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5">
                  <a:moveTo>
                    <a:pt x="5" y="5"/>
                  </a:moveTo>
                  <a:cubicBezTo>
                    <a:pt x="4" y="10"/>
                    <a:pt x="13" y="14"/>
                    <a:pt x="8" y="15"/>
                  </a:cubicBezTo>
                  <a:cubicBezTo>
                    <a:pt x="0" y="15"/>
                    <a:pt x="7" y="9"/>
                    <a:pt x="1" y="6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20" y="5"/>
                    <a:pt x="25" y="0"/>
                    <a:pt x="43" y="1"/>
                  </a:cubicBezTo>
                  <a:cubicBezTo>
                    <a:pt x="41" y="4"/>
                    <a:pt x="35" y="5"/>
                    <a:pt x="31" y="3"/>
                  </a:cubicBezTo>
                  <a:cubicBezTo>
                    <a:pt x="36" y="9"/>
                    <a:pt x="23" y="8"/>
                    <a:pt x="15" y="12"/>
                  </a:cubicBezTo>
                  <a:cubicBezTo>
                    <a:pt x="15" y="10"/>
                    <a:pt x="15" y="8"/>
                    <a:pt x="15" y="5"/>
                  </a:cubicBez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0" name="Freeform 238"/>
            <p:cNvSpPr/>
            <p:nvPr/>
          </p:nvSpPr>
          <p:spPr bwMode="auto">
            <a:xfrm>
              <a:off x="10112375" y="1460500"/>
              <a:ext cx="33337" cy="12700"/>
            </a:xfrm>
            <a:custGeom>
              <a:avLst/>
              <a:gdLst>
                <a:gd name="T0" fmla="*/ 17 w 29"/>
                <a:gd name="T1" fmla="*/ 0 h 12"/>
                <a:gd name="T2" fmla="*/ 29 w 29"/>
                <a:gd name="T3" fmla="*/ 7 h 12"/>
                <a:gd name="T4" fmla="*/ 17 w 29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2">
                  <a:moveTo>
                    <a:pt x="17" y="0"/>
                  </a:moveTo>
                  <a:cubicBezTo>
                    <a:pt x="14" y="7"/>
                    <a:pt x="25" y="5"/>
                    <a:pt x="29" y="7"/>
                  </a:cubicBezTo>
                  <a:cubicBezTo>
                    <a:pt x="24" y="12"/>
                    <a:pt x="0" y="1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1" name="Freeform 239"/>
            <p:cNvSpPr/>
            <p:nvPr/>
          </p:nvSpPr>
          <p:spPr bwMode="auto">
            <a:xfrm>
              <a:off x="10215563" y="1547813"/>
              <a:ext cx="36512" cy="4763"/>
            </a:xfrm>
            <a:custGeom>
              <a:avLst/>
              <a:gdLst>
                <a:gd name="T0" fmla="*/ 33 w 33"/>
                <a:gd name="T1" fmla="*/ 3 h 4"/>
                <a:gd name="T2" fmla="*/ 26 w 33"/>
                <a:gd name="T3" fmla="*/ 0 h 4"/>
                <a:gd name="T4" fmla="*/ 33 w 33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4">
                  <a:moveTo>
                    <a:pt x="33" y="3"/>
                  </a:moveTo>
                  <a:cubicBezTo>
                    <a:pt x="28" y="4"/>
                    <a:pt x="0" y="3"/>
                    <a:pt x="26" y="0"/>
                  </a:cubicBezTo>
                  <a:cubicBezTo>
                    <a:pt x="27" y="1"/>
                    <a:pt x="30" y="2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2" name="Freeform 240"/>
            <p:cNvSpPr/>
            <p:nvPr/>
          </p:nvSpPr>
          <p:spPr bwMode="auto">
            <a:xfrm>
              <a:off x="10245725" y="1535113"/>
              <a:ext cx="42862" cy="14288"/>
            </a:xfrm>
            <a:custGeom>
              <a:avLst/>
              <a:gdLst>
                <a:gd name="T0" fmla="*/ 33 w 39"/>
                <a:gd name="T1" fmla="*/ 8 h 12"/>
                <a:gd name="T2" fmla="*/ 5 w 39"/>
                <a:gd name="T3" fmla="*/ 11 h 12"/>
                <a:gd name="T4" fmla="*/ 0 w 39"/>
                <a:gd name="T5" fmla="*/ 2 h 12"/>
                <a:gd name="T6" fmla="*/ 19 w 39"/>
                <a:gd name="T7" fmla="*/ 6 h 12"/>
                <a:gd name="T8" fmla="*/ 21 w 39"/>
                <a:gd name="T9" fmla="*/ 1 h 12"/>
                <a:gd name="T10" fmla="*/ 35 w 39"/>
                <a:gd name="T11" fmla="*/ 0 h 12"/>
                <a:gd name="T12" fmla="*/ 33 w 39"/>
                <a:gd name="T1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2">
                  <a:moveTo>
                    <a:pt x="33" y="8"/>
                  </a:moveTo>
                  <a:cubicBezTo>
                    <a:pt x="25" y="10"/>
                    <a:pt x="17" y="12"/>
                    <a:pt x="5" y="11"/>
                  </a:cubicBezTo>
                  <a:cubicBezTo>
                    <a:pt x="10" y="7"/>
                    <a:pt x="2" y="6"/>
                    <a:pt x="0" y="2"/>
                  </a:cubicBezTo>
                  <a:cubicBezTo>
                    <a:pt x="6" y="1"/>
                    <a:pt x="16" y="2"/>
                    <a:pt x="19" y="6"/>
                  </a:cubicBezTo>
                  <a:cubicBezTo>
                    <a:pt x="22" y="5"/>
                    <a:pt x="18" y="4"/>
                    <a:pt x="21" y="1"/>
                  </a:cubicBezTo>
                  <a:cubicBezTo>
                    <a:pt x="24" y="3"/>
                    <a:pt x="32" y="2"/>
                    <a:pt x="35" y="0"/>
                  </a:cubicBezTo>
                  <a:cubicBezTo>
                    <a:pt x="39" y="2"/>
                    <a:pt x="26" y="3"/>
                    <a:pt x="3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3" name="Freeform 241"/>
            <p:cNvSpPr/>
            <p:nvPr/>
          </p:nvSpPr>
          <p:spPr bwMode="auto">
            <a:xfrm>
              <a:off x="10280650" y="1535113"/>
              <a:ext cx="276225" cy="22225"/>
            </a:xfrm>
            <a:custGeom>
              <a:avLst/>
              <a:gdLst>
                <a:gd name="T0" fmla="*/ 0 w 251"/>
                <a:gd name="T1" fmla="*/ 19 h 19"/>
                <a:gd name="T2" fmla="*/ 72 w 251"/>
                <a:gd name="T3" fmla="*/ 5 h 19"/>
                <a:gd name="T4" fmla="*/ 74 w 251"/>
                <a:gd name="T5" fmla="*/ 0 h 19"/>
                <a:gd name="T6" fmla="*/ 79 w 251"/>
                <a:gd name="T7" fmla="*/ 8 h 19"/>
                <a:gd name="T8" fmla="*/ 96 w 251"/>
                <a:gd name="T9" fmla="*/ 9 h 19"/>
                <a:gd name="T10" fmla="*/ 100 w 251"/>
                <a:gd name="T11" fmla="*/ 5 h 19"/>
                <a:gd name="T12" fmla="*/ 169 w 251"/>
                <a:gd name="T13" fmla="*/ 5 h 19"/>
                <a:gd name="T14" fmla="*/ 225 w 251"/>
                <a:gd name="T15" fmla="*/ 2 h 19"/>
                <a:gd name="T16" fmla="*/ 230 w 251"/>
                <a:gd name="T17" fmla="*/ 11 h 19"/>
                <a:gd name="T18" fmla="*/ 237 w 251"/>
                <a:gd name="T19" fmla="*/ 9 h 19"/>
                <a:gd name="T20" fmla="*/ 230 w 251"/>
                <a:gd name="T21" fmla="*/ 3 h 19"/>
                <a:gd name="T22" fmla="*/ 251 w 251"/>
                <a:gd name="T23" fmla="*/ 12 h 19"/>
                <a:gd name="T24" fmla="*/ 239 w 251"/>
                <a:gd name="T25" fmla="*/ 15 h 19"/>
                <a:gd name="T26" fmla="*/ 46 w 251"/>
                <a:gd name="T27" fmla="*/ 10 h 19"/>
                <a:gd name="T28" fmla="*/ 39 w 251"/>
                <a:gd name="T29" fmla="*/ 15 h 19"/>
                <a:gd name="T30" fmla="*/ 28 w 251"/>
                <a:gd name="T31" fmla="*/ 12 h 19"/>
                <a:gd name="T32" fmla="*/ 21 w 251"/>
                <a:gd name="T33" fmla="*/ 18 h 19"/>
                <a:gd name="T34" fmla="*/ 0 w 251"/>
                <a:gd name="T3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1" h="19">
                  <a:moveTo>
                    <a:pt x="0" y="19"/>
                  </a:moveTo>
                  <a:cubicBezTo>
                    <a:pt x="9" y="12"/>
                    <a:pt x="48" y="5"/>
                    <a:pt x="72" y="5"/>
                  </a:cubicBezTo>
                  <a:cubicBezTo>
                    <a:pt x="75" y="4"/>
                    <a:pt x="74" y="2"/>
                    <a:pt x="74" y="0"/>
                  </a:cubicBezTo>
                  <a:cubicBezTo>
                    <a:pt x="80" y="2"/>
                    <a:pt x="82" y="3"/>
                    <a:pt x="79" y="8"/>
                  </a:cubicBezTo>
                  <a:cubicBezTo>
                    <a:pt x="89" y="8"/>
                    <a:pt x="90" y="5"/>
                    <a:pt x="96" y="9"/>
                  </a:cubicBezTo>
                  <a:cubicBezTo>
                    <a:pt x="99" y="8"/>
                    <a:pt x="100" y="7"/>
                    <a:pt x="100" y="5"/>
                  </a:cubicBezTo>
                  <a:cubicBezTo>
                    <a:pt x="126" y="6"/>
                    <a:pt x="148" y="6"/>
                    <a:pt x="169" y="5"/>
                  </a:cubicBezTo>
                  <a:cubicBezTo>
                    <a:pt x="189" y="4"/>
                    <a:pt x="208" y="3"/>
                    <a:pt x="225" y="2"/>
                  </a:cubicBezTo>
                  <a:cubicBezTo>
                    <a:pt x="218" y="6"/>
                    <a:pt x="233" y="4"/>
                    <a:pt x="230" y="11"/>
                  </a:cubicBezTo>
                  <a:cubicBezTo>
                    <a:pt x="232" y="10"/>
                    <a:pt x="234" y="9"/>
                    <a:pt x="237" y="9"/>
                  </a:cubicBezTo>
                  <a:cubicBezTo>
                    <a:pt x="236" y="6"/>
                    <a:pt x="228" y="8"/>
                    <a:pt x="230" y="3"/>
                  </a:cubicBezTo>
                  <a:cubicBezTo>
                    <a:pt x="241" y="6"/>
                    <a:pt x="247" y="5"/>
                    <a:pt x="251" y="12"/>
                  </a:cubicBezTo>
                  <a:cubicBezTo>
                    <a:pt x="247" y="17"/>
                    <a:pt x="238" y="5"/>
                    <a:pt x="239" y="15"/>
                  </a:cubicBezTo>
                  <a:cubicBezTo>
                    <a:pt x="167" y="13"/>
                    <a:pt x="128" y="12"/>
                    <a:pt x="46" y="10"/>
                  </a:cubicBezTo>
                  <a:cubicBezTo>
                    <a:pt x="40" y="9"/>
                    <a:pt x="42" y="13"/>
                    <a:pt x="39" y="15"/>
                  </a:cubicBezTo>
                  <a:cubicBezTo>
                    <a:pt x="38" y="12"/>
                    <a:pt x="28" y="15"/>
                    <a:pt x="28" y="12"/>
                  </a:cubicBezTo>
                  <a:cubicBezTo>
                    <a:pt x="24" y="13"/>
                    <a:pt x="20" y="14"/>
                    <a:pt x="21" y="18"/>
                  </a:cubicBezTo>
                  <a:cubicBezTo>
                    <a:pt x="14" y="18"/>
                    <a:pt x="2" y="16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4" name="Freeform 242"/>
            <p:cNvSpPr/>
            <p:nvPr/>
          </p:nvSpPr>
          <p:spPr bwMode="auto">
            <a:xfrm>
              <a:off x="10487025" y="1673225"/>
              <a:ext cx="212725" cy="39688"/>
            </a:xfrm>
            <a:custGeom>
              <a:avLst/>
              <a:gdLst>
                <a:gd name="T0" fmla="*/ 0 w 192"/>
                <a:gd name="T1" fmla="*/ 17 h 37"/>
                <a:gd name="T2" fmla="*/ 13 w 192"/>
                <a:gd name="T3" fmla="*/ 13 h 37"/>
                <a:gd name="T4" fmla="*/ 6 w 192"/>
                <a:gd name="T5" fmla="*/ 10 h 37"/>
                <a:gd name="T6" fmla="*/ 67 w 192"/>
                <a:gd name="T7" fmla="*/ 7 h 37"/>
                <a:gd name="T8" fmla="*/ 118 w 192"/>
                <a:gd name="T9" fmla="*/ 11 h 37"/>
                <a:gd name="T10" fmla="*/ 127 w 192"/>
                <a:gd name="T11" fmla="*/ 15 h 37"/>
                <a:gd name="T12" fmla="*/ 144 w 192"/>
                <a:gd name="T13" fmla="*/ 9 h 37"/>
                <a:gd name="T14" fmla="*/ 141 w 192"/>
                <a:gd name="T15" fmla="*/ 14 h 37"/>
                <a:gd name="T16" fmla="*/ 164 w 192"/>
                <a:gd name="T17" fmla="*/ 25 h 37"/>
                <a:gd name="T18" fmla="*/ 180 w 192"/>
                <a:gd name="T19" fmla="*/ 25 h 37"/>
                <a:gd name="T20" fmla="*/ 192 w 192"/>
                <a:gd name="T21" fmla="*/ 30 h 37"/>
                <a:gd name="T22" fmla="*/ 159 w 192"/>
                <a:gd name="T23" fmla="*/ 37 h 37"/>
                <a:gd name="T24" fmla="*/ 164 w 192"/>
                <a:gd name="T25" fmla="*/ 33 h 37"/>
                <a:gd name="T26" fmla="*/ 134 w 192"/>
                <a:gd name="T27" fmla="*/ 27 h 37"/>
                <a:gd name="T28" fmla="*/ 134 w 192"/>
                <a:gd name="T29" fmla="*/ 20 h 37"/>
                <a:gd name="T30" fmla="*/ 101 w 192"/>
                <a:gd name="T31" fmla="*/ 26 h 37"/>
                <a:gd name="T32" fmla="*/ 85 w 192"/>
                <a:gd name="T33" fmla="*/ 23 h 37"/>
                <a:gd name="T34" fmla="*/ 99 w 192"/>
                <a:gd name="T35" fmla="*/ 23 h 37"/>
                <a:gd name="T36" fmla="*/ 104 w 192"/>
                <a:gd name="T37" fmla="*/ 19 h 37"/>
                <a:gd name="T38" fmla="*/ 0 w 192"/>
                <a:gd name="T3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37">
                  <a:moveTo>
                    <a:pt x="0" y="17"/>
                  </a:moveTo>
                  <a:cubicBezTo>
                    <a:pt x="0" y="12"/>
                    <a:pt x="10" y="15"/>
                    <a:pt x="13" y="13"/>
                  </a:cubicBezTo>
                  <a:cubicBezTo>
                    <a:pt x="12" y="11"/>
                    <a:pt x="9" y="10"/>
                    <a:pt x="6" y="10"/>
                  </a:cubicBezTo>
                  <a:cubicBezTo>
                    <a:pt x="21" y="0"/>
                    <a:pt x="45" y="8"/>
                    <a:pt x="67" y="7"/>
                  </a:cubicBezTo>
                  <a:cubicBezTo>
                    <a:pt x="60" y="15"/>
                    <a:pt x="113" y="19"/>
                    <a:pt x="118" y="11"/>
                  </a:cubicBezTo>
                  <a:cubicBezTo>
                    <a:pt x="125" y="10"/>
                    <a:pt x="123" y="15"/>
                    <a:pt x="127" y="15"/>
                  </a:cubicBezTo>
                  <a:cubicBezTo>
                    <a:pt x="133" y="13"/>
                    <a:pt x="136" y="9"/>
                    <a:pt x="144" y="9"/>
                  </a:cubicBezTo>
                  <a:cubicBezTo>
                    <a:pt x="142" y="10"/>
                    <a:pt x="141" y="12"/>
                    <a:pt x="141" y="14"/>
                  </a:cubicBezTo>
                  <a:cubicBezTo>
                    <a:pt x="151" y="12"/>
                    <a:pt x="156" y="22"/>
                    <a:pt x="164" y="25"/>
                  </a:cubicBezTo>
                  <a:cubicBezTo>
                    <a:pt x="167" y="21"/>
                    <a:pt x="174" y="23"/>
                    <a:pt x="180" y="25"/>
                  </a:cubicBezTo>
                  <a:cubicBezTo>
                    <a:pt x="170" y="27"/>
                    <a:pt x="182" y="30"/>
                    <a:pt x="192" y="30"/>
                  </a:cubicBezTo>
                  <a:cubicBezTo>
                    <a:pt x="178" y="33"/>
                    <a:pt x="174" y="37"/>
                    <a:pt x="159" y="37"/>
                  </a:cubicBezTo>
                  <a:cubicBezTo>
                    <a:pt x="160" y="35"/>
                    <a:pt x="163" y="35"/>
                    <a:pt x="164" y="33"/>
                  </a:cubicBezTo>
                  <a:cubicBezTo>
                    <a:pt x="157" y="28"/>
                    <a:pt x="144" y="26"/>
                    <a:pt x="134" y="27"/>
                  </a:cubicBezTo>
                  <a:cubicBezTo>
                    <a:pt x="131" y="25"/>
                    <a:pt x="131" y="22"/>
                    <a:pt x="134" y="20"/>
                  </a:cubicBezTo>
                  <a:cubicBezTo>
                    <a:pt x="127" y="24"/>
                    <a:pt x="106" y="17"/>
                    <a:pt x="101" y="26"/>
                  </a:cubicBezTo>
                  <a:cubicBezTo>
                    <a:pt x="96" y="25"/>
                    <a:pt x="92" y="23"/>
                    <a:pt x="85" y="23"/>
                  </a:cubicBezTo>
                  <a:cubicBezTo>
                    <a:pt x="88" y="17"/>
                    <a:pt x="92" y="23"/>
                    <a:pt x="99" y="23"/>
                  </a:cubicBezTo>
                  <a:cubicBezTo>
                    <a:pt x="101" y="22"/>
                    <a:pt x="103" y="21"/>
                    <a:pt x="104" y="19"/>
                  </a:cubicBezTo>
                  <a:cubicBezTo>
                    <a:pt x="76" y="18"/>
                    <a:pt x="33" y="1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5" name="Freeform 243"/>
            <p:cNvSpPr/>
            <p:nvPr/>
          </p:nvSpPr>
          <p:spPr bwMode="auto">
            <a:xfrm>
              <a:off x="10490200" y="1741488"/>
              <a:ext cx="36512" cy="7938"/>
            </a:xfrm>
            <a:custGeom>
              <a:avLst/>
              <a:gdLst>
                <a:gd name="T0" fmla="*/ 21 w 33"/>
                <a:gd name="T1" fmla="*/ 7 h 7"/>
                <a:gd name="T2" fmla="*/ 0 w 33"/>
                <a:gd name="T3" fmla="*/ 0 h 7"/>
                <a:gd name="T4" fmla="*/ 27 w 33"/>
                <a:gd name="T5" fmla="*/ 3 h 7"/>
                <a:gd name="T6" fmla="*/ 21 w 3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7">
                  <a:moveTo>
                    <a:pt x="21" y="7"/>
                  </a:moveTo>
                  <a:cubicBezTo>
                    <a:pt x="16" y="3"/>
                    <a:pt x="3" y="5"/>
                    <a:pt x="0" y="0"/>
                  </a:cubicBezTo>
                  <a:cubicBezTo>
                    <a:pt x="9" y="0"/>
                    <a:pt x="22" y="5"/>
                    <a:pt x="27" y="3"/>
                  </a:cubicBezTo>
                  <a:cubicBezTo>
                    <a:pt x="33" y="4"/>
                    <a:pt x="22" y="6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6" name="Freeform 244"/>
            <p:cNvSpPr/>
            <p:nvPr/>
          </p:nvSpPr>
          <p:spPr bwMode="auto">
            <a:xfrm>
              <a:off x="10526713" y="2527300"/>
              <a:ext cx="25400" cy="14288"/>
            </a:xfrm>
            <a:custGeom>
              <a:avLst/>
              <a:gdLst>
                <a:gd name="T0" fmla="*/ 0 w 23"/>
                <a:gd name="T1" fmla="*/ 6 h 14"/>
                <a:gd name="T2" fmla="*/ 2 w 23"/>
                <a:gd name="T3" fmla="*/ 0 h 14"/>
                <a:gd name="T4" fmla="*/ 19 w 23"/>
                <a:gd name="T5" fmla="*/ 5 h 14"/>
                <a:gd name="T6" fmla="*/ 23 w 23"/>
                <a:gd name="T7" fmla="*/ 9 h 14"/>
                <a:gd name="T8" fmla="*/ 11 w 23"/>
                <a:gd name="T9" fmla="*/ 10 h 14"/>
                <a:gd name="T10" fmla="*/ 0 w 23"/>
                <a:gd name="T1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0" y="6"/>
                  </a:moveTo>
                  <a:cubicBezTo>
                    <a:pt x="2" y="5"/>
                    <a:pt x="2" y="3"/>
                    <a:pt x="2" y="0"/>
                  </a:cubicBezTo>
                  <a:cubicBezTo>
                    <a:pt x="5" y="5"/>
                    <a:pt x="11" y="8"/>
                    <a:pt x="19" y="5"/>
                  </a:cubicBezTo>
                  <a:cubicBezTo>
                    <a:pt x="21" y="6"/>
                    <a:pt x="20" y="9"/>
                    <a:pt x="23" y="9"/>
                  </a:cubicBezTo>
                  <a:cubicBezTo>
                    <a:pt x="21" y="14"/>
                    <a:pt x="18" y="9"/>
                    <a:pt x="11" y="10"/>
                  </a:cubicBezTo>
                  <a:cubicBezTo>
                    <a:pt x="12" y="6"/>
                    <a:pt x="6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7" name="Freeform 245"/>
            <p:cNvSpPr/>
            <p:nvPr/>
          </p:nvSpPr>
          <p:spPr bwMode="auto">
            <a:xfrm>
              <a:off x="10553700" y="1614488"/>
              <a:ext cx="44450" cy="9525"/>
            </a:xfrm>
            <a:custGeom>
              <a:avLst/>
              <a:gdLst>
                <a:gd name="T0" fmla="*/ 35 w 40"/>
                <a:gd name="T1" fmla="*/ 6 h 8"/>
                <a:gd name="T2" fmla="*/ 0 w 40"/>
                <a:gd name="T3" fmla="*/ 8 h 8"/>
                <a:gd name="T4" fmla="*/ 7 w 40"/>
                <a:gd name="T5" fmla="*/ 5 h 8"/>
                <a:gd name="T6" fmla="*/ 5 w 40"/>
                <a:gd name="T7" fmla="*/ 1 h 8"/>
                <a:gd name="T8" fmla="*/ 40 w 40"/>
                <a:gd name="T9" fmla="*/ 0 h 8"/>
                <a:gd name="T10" fmla="*/ 35 w 40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8">
                  <a:moveTo>
                    <a:pt x="35" y="6"/>
                  </a:moveTo>
                  <a:cubicBezTo>
                    <a:pt x="22" y="8"/>
                    <a:pt x="15" y="6"/>
                    <a:pt x="0" y="8"/>
                  </a:cubicBezTo>
                  <a:cubicBezTo>
                    <a:pt x="1" y="6"/>
                    <a:pt x="3" y="5"/>
                    <a:pt x="7" y="5"/>
                  </a:cubicBezTo>
                  <a:cubicBezTo>
                    <a:pt x="6" y="4"/>
                    <a:pt x="5" y="3"/>
                    <a:pt x="5" y="1"/>
                  </a:cubicBezTo>
                  <a:cubicBezTo>
                    <a:pt x="18" y="6"/>
                    <a:pt x="28" y="3"/>
                    <a:pt x="40" y="0"/>
                  </a:cubicBezTo>
                  <a:cubicBezTo>
                    <a:pt x="37" y="2"/>
                    <a:pt x="20" y="6"/>
                    <a:pt x="3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8" name="Freeform 246"/>
            <p:cNvSpPr/>
            <p:nvPr/>
          </p:nvSpPr>
          <p:spPr bwMode="auto">
            <a:xfrm>
              <a:off x="10623550" y="1614488"/>
              <a:ext cx="15875" cy="11113"/>
            </a:xfrm>
            <a:custGeom>
              <a:avLst/>
              <a:gdLst>
                <a:gd name="T0" fmla="*/ 4 w 14"/>
                <a:gd name="T1" fmla="*/ 4 h 10"/>
                <a:gd name="T2" fmla="*/ 11 w 14"/>
                <a:gd name="T3" fmla="*/ 10 h 10"/>
                <a:gd name="T4" fmla="*/ 2 w 14"/>
                <a:gd name="T5" fmla="*/ 8 h 10"/>
                <a:gd name="T6" fmla="*/ 4 w 14"/>
                <a:gd name="T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4" y="4"/>
                  </a:moveTo>
                  <a:cubicBezTo>
                    <a:pt x="0" y="0"/>
                    <a:pt x="14" y="6"/>
                    <a:pt x="11" y="10"/>
                  </a:cubicBezTo>
                  <a:cubicBezTo>
                    <a:pt x="9" y="9"/>
                    <a:pt x="6" y="8"/>
                    <a:pt x="2" y="8"/>
                  </a:cubicBezTo>
                  <a:cubicBezTo>
                    <a:pt x="1" y="6"/>
                    <a:pt x="11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9" name="Freeform 247"/>
            <p:cNvSpPr/>
            <p:nvPr/>
          </p:nvSpPr>
          <p:spPr bwMode="auto">
            <a:xfrm>
              <a:off x="10641013" y="1579563"/>
              <a:ext cx="34925" cy="12700"/>
            </a:xfrm>
            <a:custGeom>
              <a:avLst/>
              <a:gdLst>
                <a:gd name="T0" fmla="*/ 1 w 31"/>
                <a:gd name="T1" fmla="*/ 4 h 12"/>
                <a:gd name="T2" fmla="*/ 3 w 31"/>
                <a:gd name="T3" fmla="*/ 3 h 12"/>
                <a:gd name="T4" fmla="*/ 3 w 31"/>
                <a:gd name="T5" fmla="*/ 0 h 12"/>
                <a:gd name="T6" fmla="*/ 29 w 31"/>
                <a:gd name="T7" fmla="*/ 11 h 12"/>
                <a:gd name="T8" fmla="*/ 24 w 31"/>
                <a:gd name="T9" fmla="*/ 7 h 12"/>
                <a:gd name="T10" fmla="*/ 1 w 31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">
                  <a:moveTo>
                    <a:pt x="1" y="4"/>
                  </a:moveTo>
                  <a:cubicBezTo>
                    <a:pt x="0" y="3"/>
                    <a:pt x="1" y="3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6" y="7"/>
                    <a:pt x="31" y="1"/>
                    <a:pt x="29" y="11"/>
                  </a:cubicBezTo>
                  <a:cubicBezTo>
                    <a:pt x="24" y="12"/>
                    <a:pt x="24" y="9"/>
                    <a:pt x="24" y="7"/>
                  </a:cubicBezTo>
                  <a:cubicBezTo>
                    <a:pt x="14" y="5"/>
                    <a:pt x="6" y="5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0" name="Freeform 248"/>
            <p:cNvSpPr/>
            <p:nvPr/>
          </p:nvSpPr>
          <p:spPr bwMode="auto">
            <a:xfrm>
              <a:off x="10707688" y="1473200"/>
              <a:ext cx="52387" cy="22225"/>
            </a:xfrm>
            <a:custGeom>
              <a:avLst/>
              <a:gdLst>
                <a:gd name="T0" fmla="*/ 34 w 48"/>
                <a:gd name="T1" fmla="*/ 1 h 21"/>
                <a:gd name="T2" fmla="*/ 48 w 48"/>
                <a:gd name="T3" fmla="*/ 4 h 21"/>
                <a:gd name="T4" fmla="*/ 29 w 48"/>
                <a:gd name="T5" fmla="*/ 7 h 21"/>
                <a:gd name="T6" fmla="*/ 31 w 48"/>
                <a:gd name="T7" fmla="*/ 13 h 21"/>
                <a:gd name="T8" fmla="*/ 14 w 48"/>
                <a:gd name="T9" fmla="*/ 13 h 21"/>
                <a:gd name="T10" fmla="*/ 21 w 48"/>
                <a:gd name="T11" fmla="*/ 16 h 21"/>
                <a:gd name="T12" fmla="*/ 9 w 48"/>
                <a:gd name="T13" fmla="*/ 21 h 21"/>
                <a:gd name="T14" fmla="*/ 12 w 48"/>
                <a:gd name="T15" fmla="*/ 14 h 21"/>
                <a:gd name="T16" fmla="*/ 0 w 48"/>
                <a:gd name="T17" fmla="*/ 9 h 21"/>
                <a:gd name="T18" fmla="*/ 5 w 48"/>
                <a:gd name="T19" fmla="*/ 5 h 21"/>
                <a:gd name="T20" fmla="*/ 34 w 48"/>
                <a:gd name="T2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21">
                  <a:moveTo>
                    <a:pt x="34" y="1"/>
                  </a:moveTo>
                  <a:cubicBezTo>
                    <a:pt x="41" y="0"/>
                    <a:pt x="41" y="4"/>
                    <a:pt x="48" y="4"/>
                  </a:cubicBezTo>
                  <a:cubicBezTo>
                    <a:pt x="42" y="5"/>
                    <a:pt x="37" y="10"/>
                    <a:pt x="29" y="7"/>
                  </a:cubicBezTo>
                  <a:cubicBezTo>
                    <a:pt x="28" y="10"/>
                    <a:pt x="31" y="11"/>
                    <a:pt x="31" y="13"/>
                  </a:cubicBezTo>
                  <a:cubicBezTo>
                    <a:pt x="22" y="13"/>
                    <a:pt x="22" y="11"/>
                    <a:pt x="14" y="13"/>
                  </a:cubicBezTo>
                  <a:cubicBezTo>
                    <a:pt x="15" y="14"/>
                    <a:pt x="17" y="16"/>
                    <a:pt x="21" y="16"/>
                  </a:cubicBezTo>
                  <a:cubicBezTo>
                    <a:pt x="18" y="20"/>
                    <a:pt x="13" y="16"/>
                    <a:pt x="9" y="21"/>
                  </a:cubicBezTo>
                  <a:cubicBezTo>
                    <a:pt x="4" y="20"/>
                    <a:pt x="10" y="15"/>
                    <a:pt x="12" y="14"/>
                  </a:cubicBezTo>
                  <a:cubicBezTo>
                    <a:pt x="8" y="12"/>
                    <a:pt x="6" y="9"/>
                    <a:pt x="0" y="9"/>
                  </a:cubicBezTo>
                  <a:cubicBezTo>
                    <a:pt x="1" y="8"/>
                    <a:pt x="5" y="8"/>
                    <a:pt x="5" y="5"/>
                  </a:cubicBezTo>
                  <a:cubicBezTo>
                    <a:pt x="20" y="4"/>
                    <a:pt x="27" y="6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1" name="Freeform 249"/>
            <p:cNvSpPr/>
            <p:nvPr/>
          </p:nvSpPr>
          <p:spPr bwMode="auto">
            <a:xfrm>
              <a:off x="10702925" y="1803400"/>
              <a:ext cx="25400" cy="11113"/>
            </a:xfrm>
            <a:custGeom>
              <a:avLst/>
              <a:gdLst>
                <a:gd name="T0" fmla="*/ 5 w 22"/>
                <a:gd name="T1" fmla="*/ 6 h 11"/>
                <a:gd name="T2" fmla="*/ 5 w 22"/>
                <a:gd name="T3" fmla="*/ 4 h 11"/>
                <a:gd name="T4" fmla="*/ 0 w 22"/>
                <a:gd name="T5" fmla="*/ 0 h 11"/>
                <a:gd name="T6" fmla="*/ 16 w 22"/>
                <a:gd name="T7" fmla="*/ 6 h 11"/>
                <a:gd name="T8" fmla="*/ 5 w 22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5" y="6"/>
                  </a:moveTo>
                  <a:cubicBezTo>
                    <a:pt x="2" y="5"/>
                    <a:pt x="4" y="4"/>
                    <a:pt x="5" y="4"/>
                  </a:cubicBezTo>
                  <a:cubicBezTo>
                    <a:pt x="3" y="3"/>
                    <a:pt x="0" y="2"/>
                    <a:pt x="0" y="0"/>
                  </a:cubicBezTo>
                  <a:cubicBezTo>
                    <a:pt x="7" y="1"/>
                    <a:pt x="10" y="4"/>
                    <a:pt x="16" y="6"/>
                  </a:cubicBezTo>
                  <a:cubicBezTo>
                    <a:pt x="22" y="11"/>
                    <a:pt x="4" y="2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2" name="Freeform 250"/>
            <p:cNvSpPr/>
            <p:nvPr/>
          </p:nvSpPr>
          <p:spPr bwMode="auto">
            <a:xfrm>
              <a:off x="10733088" y="1762125"/>
              <a:ext cx="180975" cy="33338"/>
            </a:xfrm>
            <a:custGeom>
              <a:avLst/>
              <a:gdLst>
                <a:gd name="T0" fmla="*/ 0 w 164"/>
                <a:gd name="T1" fmla="*/ 9 h 31"/>
                <a:gd name="T2" fmla="*/ 14 w 164"/>
                <a:gd name="T3" fmla="*/ 4 h 31"/>
                <a:gd name="T4" fmla="*/ 34 w 164"/>
                <a:gd name="T5" fmla="*/ 6 h 31"/>
                <a:gd name="T6" fmla="*/ 37 w 164"/>
                <a:gd name="T7" fmla="*/ 1 h 31"/>
                <a:gd name="T8" fmla="*/ 65 w 164"/>
                <a:gd name="T9" fmla="*/ 5 h 31"/>
                <a:gd name="T10" fmla="*/ 96 w 164"/>
                <a:gd name="T11" fmla="*/ 13 h 31"/>
                <a:gd name="T12" fmla="*/ 117 w 164"/>
                <a:gd name="T13" fmla="*/ 9 h 31"/>
                <a:gd name="T14" fmla="*/ 122 w 164"/>
                <a:gd name="T15" fmla="*/ 15 h 31"/>
                <a:gd name="T16" fmla="*/ 154 w 164"/>
                <a:gd name="T17" fmla="*/ 18 h 31"/>
                <a:gd name="T18" fmla="*/ 160 w 164"/>
                <a:gd name="T19" fmla="*/ 25 h 31"/>
                <a:gd name="T20" fmla="*/ 147 w 164"/>
                <a:gd name="T21" fmla="*/ 21 h 31"/>
                <a:gd name="T22" fmla="*/ 122 w 164"/>
                <a:gd name="T23" fmla="*/ 16 h 31"/>
                <a:gd name="T24" fmla="*/ 117 w 164"/>
                <a:gd name="T25" fmla="*/ 22 h 31"/>
                <a:gd name="T26" fmla="*/ 91 w 164"/>
                <a:gd name="T27" fmla="*/ 20 h 31"/>
                <a:gd name="T28" fmla="*/ 48 w 164"/>
                <a:gd name="T29" fmla="*/ 6 h 31"/>
                <a:gd name="T30" fmla="*/ 0 w 164"/>
                <a:gd name="T31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" h="31">
                  <a:moveTo>
                    <a:pt x="0" y="9"/>
                  </a:moveTo>
                  <a:cubicBezTo>
                    <a:pt x="3" y="6"/>
                    <a:pt x="5" y="3"/>
                    <a:pt x="14" y="4"/>
                  </a:cubicBezTo>
                  <a:cubicBezTo>
                    <a:pt x="4" y="11"/>
                    <a:pt x="27" y="2"/>
                    <a:pt x="34" y="6"/>
                  </a:cubicBezTo>
                  <a:cubicBezTo>
                    <a:pt x="36" y="6"/>
                    <a:pt x="41" y="0"/>
                    <a:pt x="37" y="1"/>
                  </a:cubicBezTo>
                  <a:cubicBezTo>
                    <a:pt x="42" y="2"/>
                    <a:pt x="53" y="3"/>
                    <a:pt x="65" y="5"/>
                  </a:cubicBezTo>
                  <a:cubicBezTo>
                    <a:pt x="77" y="7"/>
                    <a:pt x="89" y="9"/>
                    <a:pt x="96" y="13"/>
                  </a:cubicBezTo>
                  <a:cubicBezTo>
                    <a:pt x="102" y="4"/>
                    <a:pt x="113" y="17"/>
                    <a:pt x="117" y="9"/>
                  </a:cubicBezTo>
                  <a:cubicBezTo>
                    <a:pt x="122" y="9"/>
                    <a:pt x="119" y="14"/>
                    <a:pt x="122" y="15"/>
                  </a:cubicBezTo>
                  <a:cubicBezTo>
                    <a:pt x="133" y="10"/>
                    <a:pt x="145" y="19"/>
                    <a:pt x="154" y="18"/>
                  </a:cubicBezTo>
                  <a:cubicBezTo>
                    <a:pt x="157" y="19"/>
                    <a:pt x="150" y="30"/>
                    <a:pt x="160" y="25"/>
                  </a:cubicBezTo>
                  <a:cubicBezTo>
                    <a:pt x="164" y="31"/>
                    <a:pt x="148" y="27"/>
                    <a:pt x="147" y="21"/>
                  </a:cubicBezTo>
                  <a:cubicBezTo>
                    <a:pt x="137" y="21"/>
                    <a:pt x="131" y="19"/>
                    <a:pt x="122" y="16"/>
                  </a:cubicBezTo>
                  <a:cubicBezTo>
                    <a:pt x="118" y="16"/>
                    <a:pt x="116" y="18"/>
                    <a:pt x="117" y="22"/>
                  </a:cubicBezTo>
                  <a:cubicBezTo>
                    <a:pt x="103" y="20"/>
                    <a:pt x="103" y="17"/>
                    <a:pt x="91" y="20"/>
                  </a:cubicBezTo>
                  <a:cubicBezTo>
                    <a:pt x="97" y="5"/>
                    <a:pt x="60" y="17"/>
                    <a:pt x="48" y="6"/>
                  </a:cubicBezTo>
                  <a:cubicBezTo>
                    <a:pt x="36" y="10"/>
                    <a:pt x="19" y="7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3" name="Freeform 251"/>
            <p:cNvSpPr/>
            <p:nvPr/>
          </p:nvSpPr>
          <p:spPr bwMode="auto">
            <a:xfrm>
              <a:off x="10737850" y="1644650"/>
              <a:ext cx="234950" cy="71438"/>
            </a:xfrm>
            <a:custGeom>
              <a:avLst/>
              <a:gdLst>
                <a:gd name="T0" fmla="*/ 48 w 213"/>
                <a:gd name="T1" fmla="*/ 14 h 64"/>
                <a:gd name="T2" fmla="*/ 62 w 213"/>
                <a:gd name="T3" fmla="*/ 11 h 64"/>
                <a:gd name="T4" fmla="*/ 60 w 213"/>
                <a:gd name="T5" fmla="*/ 4 h 64"/>
                <a:gd name="T6" fmla="*/ 89 w 213"/>
                <a:gd name="T7" fmla="*/ 0 h 64"/>
                <a:gd name="T8" fmla="*/ 139 w 213"/>
                <a:gd name="T9" fmla="*/ 21 h 64"/>
                <a:gd name="T10" fmla="*/ 149 w 213"/>
                <a:gd name="T11" fmla="*/ 20 h 64"/>
                <a:gd name="T12" fmla="*/ 170 w 213"/>
                <a:gd name="T13" fmla="*/ 29 h 64"/>
                <a:gd name="T14" fmla="*/ 213 w 213"/>
                <a:gd name="T15" fmla="*/ 54 h 64"/>
                <a:gd name="T16" fmla="*/ 196 w 213"/>
                <a:gd name="T17" fmla="*/ 54 h 64"/>
                <a:gd name="T18" fmla="*/ 122 w 213"/>
                <a:gd name="T19" fmla="*/ 45 h 64"/>
                <a:gd name="T20" fmla="*/ 84 w 213"/>
                <a:gd name="T21" fmla="*/ 41 h 64"/>
                <a:gd name="T22" fmla="*/ 67 w 213"/>
                <a:gd name="T23" fmla="*/ 42 h 64"/>
                <a:gd name="T24" fmla="*/ 54 w 213"/>
                <a:gd name="T25" fmla="*/ 47 h 64"/>
                <a:gd name="T26" fmla="*/ 66 w 213"/>
                <a:gd name="T27" fmla="*/ 45 h 64"/>
                <a:gd name="T28" fmla="*/ 84 w 213"/>
                <a:gd name="T29" fmla="*/ 45 h 64"/>
                <a:gd name="T30" fmla="*/ 53 w 213"/>
                <a:gd name="T31" fmla="*/ 57 h 64"/>
                <a:gd name="T32" fmla="*/ 65 w 213"/>
                <a:gd name="T33" fmla="*/ 62 h 64"/>
                <a:gd name="T34" fmla="*/ 48 w 213"/>
                <a:gd name="T35" fmla="*/ 61 h 64"/>
                <a:gd name="T36" fmla="*/ 19 w 213"/>
                <a:gd name="T37" fmla="*/ 53 h 64"/>
                <a:gd name="T38" fmla="*/ 23 w 213"/>
                <a:gd name="T39" fmla="*/ 47 h 64"/>
                <a:gd name="T40" fmla="*/ 44 w 213"/>
                <a:gd name="T41" fmla="*/ 48 h 64"/>
                <a:gd name="T42" fmla="*/ 0 w 213"/>
                <a:gd name="T43" fmla="*/ 40 h 64"/>
                <a:gd name="T44" fmla="*/ 55 w 213"/>
                <a:gd name="T45" fmla="*/ 23 h 64"/>
                <a:gd name="T46" fmla="*/ 78 w 213"/>
                <a:gd name="T47" fmla="*/ 18 h 64"/>
                <a:gd name="T48" fmla="*/ 90 w 213"/>
                <a:gd name="T49" fmla="*/ 23 h 64"/>
                <a:gd name="T50" fmla="*/ 107 w 213"/>
                <a:gd name="T51" fmla="*/ 19 h 64"/>
                <a:gd name="T52" fmla="*/ 112 w 213"/>
                <a:gd name="T53" fmla="*/ 13 h 64"/>
                <a:gd name="T54" fmla="*/ 86 w 213"/>
                <a:gd name="T55" fmla="*/ 6 h 64"/>
                <a:gd name="T56" fmla="*/ 79 w 213"/>
                <a:gd name="T57" fmla="*/ 8 h 64"/>
                <a:gd name="T58" fmla="*/ 86 w 213"/>
                <a:gd name="T59" fmla="*/ 13 h 64"/>
                <a:gd name="T60" fmla="*/ 76 w 213"/>
                <a:gd name="T61" fmla="*/ 8 h 64"/>
                <a:gd name="T62" fmla="*/ 48 w 213"/>
                <a:gd name="T63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64">
                  <a:moveTo>
                    <a:pt x="48" y="14"/>
                  </a:moveTo>
                  <a:cubicBezTo>
                    <a:pt x="50" y="11"/>
                    <a:pt x="55" y="11"/>
                    <a:pt x="62" y="11"/>
                  </a:cubicBezTo>
                  <a:cubicBezTo>
                    <a:pt x="64" y="7"/>
                    <a:pt x="59" y="8"/>
                    <a:pt x="60" y="4"/>
                  </a:cubicBezTo>
                  <a:cubicBezTo>
                    <a:pt x="73" y="5"/>
                    <a:pt x="80" y="2"/>
                    <a:pt x="89" y="0"/>
                  </a:cubicBezTo>
                  <a:cubicBezTo>
                    <a:pt x="82" y="8"/>
                    <a:pt x="137" y="9"/>
                    <a:pt x="139" y="21"/>
                  </a:cubicBezTo>
                  <a:cubicBezTo>
                    <a:pt x="142" y="20"/>
                    <a:pt x="145" y="20"/>
                    <a:pt x="149" y="20"/>
                  </a:cubicBezTo>
                  <a:cubicBezTo>
                    <a:pt x="153" y="25"/>
                    <a:pt x="159" y="28"/>
                    <a:pt x="170" y="29"/>
                  </a:cubicBezTo>
                  <a:cubicBezTo>
                    <a:pt x="180" y="40"/>
                    <a:pt x="206" y="45"/>
                    <a:pt x="213" y="54"/>
                  </a:cubicBezTo>
                  <a:cubicBezTo>
                    <a:pt x="206" y="51"/>
                    <a:pt x="192" y="54"/>
                    <a:pt x="196" y="54"/>
                  </a:cubicBezTo>
                  <a:cubicBezTo>
                    <a:pt x="176" y="55"/>
                    <a:pt x="148" y="49"/>
                    <a:pt x="122" y="45"/>
                  </a:cubicBezTo>
                  <a:cubicBezTo>
                    <a:pt x="109" y="43"/>
                    <a:pt x="96" y="41"/>
                    <a:pt x="84" y="41"/>
                  </a:cubicBezTo>
                  <a:cubicBezTo>
                    <a:pt x="78" y="41"/>
                    <a:pt x="73" y="42"/>
                    <a:pt x="67" y="42"/>
                  </a:cubicBezTo>
                  <a:cubicBezTo>
                    <a:pt x="62" y="43"/>
                    <a:pt x="58" y="45"/>
                    <a:pt x="54" y="47"/>
                  </a:cubicBezTo>
                  <a:cubicBezTo>
                    <a:pt x="57" y="48"/>
                    <a:pt x="61" y="47"/>
                    <a:pt x="66" y="45"/>
                  </a:cubicBezTo>
                  <a:cubicBezTo>
                    <a:pt x="70" y="44"/>
                    <a:pt x="76" y="43"/>
                    <a:pt x="84" y="45"/>
                  </a:cubicBezTo>
                  <a:cubicBezTo>
                    <a:pt x="72" y="48"/>
                    <a:pt x="70" y="54"/>
                    <a:pt x="53" y="57"/>
                  </a:cubicBezTo>
                  <a:cubicBezTo>
                    <a:pt x="53" y="61"/>
                    <a:pt x="69" y="56"/>
                    <a:pt x="65" y="62"/>
                  </a:cubicBezTo>
                  <a:cubicBezTo>
                    <a:pt x="61" y="64"/>
                    <a:pt x="57" y="60"/>
                    <a:pt x="48" y="61"/>
                  </a:cubicBezTo>
                  <a:cubicBezTo>
                    <a:pt x="59" y="52"/>
                    <a:pt x="26" y="52"/>
                    <a:pt x="19" y="53"/>
                  </a:cubicBezTo>
                  <a:cubicBezTo>
                    <a:pt x="19" y="50"/>
                    <a:pt x="25" y="51"/>
                    <a:pt x="23" y="47"/>
                  </a:cubicBezTo>
                  <a:cubicBezTo>
                    <a:pt x="32" y="47"/>
                    <a:pt x="38" y="51"/>
                    <a:pt x="44" y="48"/>
                  </a:cubicBezTo>
                  <a:cubicBezTo>
                    <a:pt x="35" y="38"/>
                    <a:pt x="18" y="43"/>
                    <a:pt x="0" y="40"/>
                  </a:cubicBezTo>
                  <a:cubicBezTo>
                    <a:pt x="18" y="40"/>
                    <a:pt x="35" y="26"/>
                    <a:pt x="55" y="23"/>
                  </a:cubicBezTo>
                  <a:cubicBezTo>
                    <a:pt x="64" y="24"/>
                    <a:pt x="77" y="25"/>
                    <a:pt x="78" y="18"/>
                  </a:cubicBezTo>
                  <a:cubicBezTo>
                    <a:pt x="84" y="19"/>
                    <a:pt x="82" y="24"/>
                    <a:pt x="90" y="23"/>
                  </a:cubicBezTo>
                  <a:cubicBezTo>
                    <a:pt x="97" y="21"/>
                    <a:pt x="90" y="16"/>
                    <a:pt x="107" y="19"/>
                  </a:cubicBezTo>
                  <a:cubicBezTo>
                    <a:pt x="110" y="18"/>
                    <a:pt x="111" y="16"/>
                    <a:pt x="112" y="13"/>
                  </a:cubicBezTo>
                  <a:cubicBezTo>
                    <a:pt x="106" y="7"/>
                    <a:pt x="81" y="13"/>
                    <a:pt x="86" y="6"/>
                  </a:cubicBezTo>
                  <a:cubicBezTo>
                    <a:pt x="81" y="5"/>
                    <a:pt x="83" y="8"/>
                    <a:pt x="79" y="8"/>
                  </a:cubicBezTo>
                  <a:cubicBezTo>
                    <a:pt x="78" y="12"/>
                    <a:pt x="90" y="8"/>
                    <a:pt x="86" y="13"/>
                  </a:cubicBezTo>
                  <a:cubicBezTo>
                    <a:pt x="81" y="15"/>
                    <a:pt x="74" y="13"/>
                    <a:pt x="76" y="8"/>
                  </a:cubicBezTo>
                  <a:cubicBezTo>
                    <a:pt x="64" y="8"/>
                    <a:pt x="62" y="15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4" name="Freeform 252"/>
            <p:cNvSpPr/>
            <p:nvPr/>
          </p:nvSpPr>
          <p:spPr bwMode="auto">
            <a:xfrm>
              <a:off x="10763250" y="1782763"/>
              <a:ext cx="14287" cy="11113"/>
            </a:xfrm>
            <a:custGeom>
              <a:avLst/>
              <a:gdLst>
                <a:gd name="T0" fmla="*/ 0 w 14"/>
                <a:gd name="T1" fmla="*/ 3 h 10"/>
                <a:gd name="T2" fmla="*/ 11 w 14"/>
                <a:gd name="T3" fmla="*/ 3 h 10"/>
                <a:gd name="T4" fmla="*/ 9 w 14"/>
                <a:gd name="T5" fmla="*/ 10 h 10"/>
                <a:gd name="T6" fmla="*/ 0 w 14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0" y="3"/>
                  </a:moveTo>
                  <a:cubicBezTo>
                    <a:pt x="0" y="0"/>
                    <a:pt x="5" y="5"/>
                    <a:pt x="11" y="3"/>
                  </a:cubicBezTo>
                  <a:cubicBezTo>
                    <a:pt x="14" y="8"/>
                    <a:pt x="12" y="7"/>
                    <a:pt x="9" y="10"/>
                  </a:cubicBezTo>
                  <a:cubicBezTo>
                    <a:pt x="6" y="7"/>
                    <a:pt x="1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5" name="Freeform 253"/>
            <p:cNvSpPr/>
            <p:nvPr/>
          </p:nvSpPr>
          <p:spPr bwMode="auto">
            <a:xfrm>
              <a:off x="10868025" y="1789113"/>
              <a:ext cx="33337" cy="6350"/>
            </a:xfrm>
            <a:custGeom>
              <a:avLst/>
              <a:gdLst>
                <a:gd name="T0" fmla="*/ 0 w 30"/>
                <a:gd name="T1" fmla="*/ 0 h 5"/>
                <a:gd name="T2" fmla="*/ 30 w 30"/>
                <a:gd name="T3" fmla="*/ 5 h 5"/>
                <a:gd name="T4" fmla="*/ 0 w 3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5">
                  <a:moveTo>
                    <a:pt x="0" y="0"/>
                  </a:moveTo>
                  <a:cubicBezTo>
                    <a:pt x="9" y="1"/>
                    <a:pt x="20" y="2"/>
                    <a:pt x="30" y="5"/>
                  </a:cubicBezTo>
                  <a:cubicBezTo>
                    <a:pt x="28" y="5"/>
                    <a:pt x="2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6" name="Freeform 254"/>
            <p:cNvSpPr/>
            <p:nvPr/>
          </p:nvSpPr>
          <p:spPr bwMode="auto">
            <a:xfrm>
              <a:off x="10872788" y="1719263"/>
              <a:ext cx="42862" cy="20638"/>
            </a:xfrm>
            <a:custGeom>
              <a:avLst/>
              <a:gdLst>
                <a:gd name="T0" fmla="*/ 39 w 39"/>
                <a:gd name="T1" fmla="*/ 5 h 18"/>
                <a:gd name="T2" fmla="*/ 0 w 39"/>
                <a:gd name="T3" fmla="*/ 0 h 18"/>
                <a:gd name="T4" fmla="*/ 39 w 39"/>
                <a:gd name="T5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18">
                  <a:moveTo>
                    <a:pt x="39" y="5"/>
                  </a:moveTo>
                  <a:cubicBezTo>
                    <a:pt x="37" y="18"/>
                    <a:pt x="12" y="3"/>
                    <a:pt x="0" y="0"/>
                  </a:cubicBezTo>
                  <a:cubicBezTo>
                    <a:pt x="15" y="1"/>
                    <a:pt x="30" y="1"/>
                    <a:pt x="3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7" name="Freeform 255"/>
            <p:cNvSpPr/>
            <p:nvPr/>
          </p:nvSpPr>
          <p:spPr bwMode="auto">
            <a:xfrm>
              <a:off x="10933113" y="2101850"/>
              <a:ext cx="17462" cy="9525"/>
            </a:xfrm>
            <a:custGeom>
              <a:avLst/>
              <a:gdLst>
                <a:gd name="T0" fmla="*/ 2 w 17"/>
                <a:gd name="T1" fmla="*/ 0 h 9"/>
                <a:gd name="T2" fmla="*/ 14 w 17"/>
                <a:gd name="T3" fmla="*/ 8 h 9"/>
                <a:gd name="T4" fmla="*/ 9 w 17"/>
                <a:gd name="T5" fmla="*/ 7 h 9"/>
                <a:gd name="T6" fmla="*/ 2 w 1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">
                  <a:moveTo>
                    <a:pt x="2" y="0"/>
                  </a:moveTo>
                  <a:cubicBezTo>
                    <a:pt x="11" y="0"/>
                    <a:pt x="8" y="6"/>
                    <a:pt x="14" y="8"/>
                  </a:cubicBezTo>
                  <a:cubicBezTo>
                    <a:pt x="17" y="9"/>
                    <a:pt x="13" y="9"/>
                    <a:pt x="9" y="7"/>
                  </a:cubicBezTo>
                  <a:cubicBezTo>
                    <a:pt x="5" y="5"/>
                    <a:pt x="0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8" name="Freeform 256"/>
            <p:cNvSpPr/>
            <p:nvPr/>
          </p:nvSpPr>
          <p:spPr bwMode="auto">
            <a:xfrm>
              <a:off x="11096625" y="2509838"/>
              <a:ext cx="12700" cy="11113"/>
            </a:xfrm>
            <a:custGeom>
              <a:avLst/>
              <a:gdLst>
                <a:gd name="T0" fmla="*/ 0 w 11"/>
                <a:gd name="T1" fmla="*/ 0 h 11"/>
                <a:gd name="T2" fmla="*/ 11 w 11"/>
                <a:gd name="T3" fmla="*/ 10 h 11"/>
                <a:gd name="T4" fmla="*/ 0 w 11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cubicBezTo>
                    <a:pt x="8" y="1"/>
                    <a:pt x="6" y="7"/>
                    <a:pt x="11" y="10"/>
                  </a:cubicBezTo>
                  <a:cubicBezTo>
                    <a:pt x="9" y="11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9" name="Freeform 257"/>
            <p:cNvSpPr/>
            <p:nvPr/>
          </p:nvSpPr>
          <p:spPr bwMode="auto">
            <a:xfrm>
              <a:off x="11155363" y="2303463"/>
              <a:ext cx="11112" cy="11113"/>
            </a:xfrm>
            <a:custGeom>
              <a:avLst/>
              <a:gdLst>
                <a:gd name="T0" fmla="*/ 1 w 11"/>
                <a:gd name="T1" fmla="*/ 4 h 10"/>
                <a:gd name="T2" fmla="*/ 11 w 11"/>
                <a:gd name="T3" fmla="*/ 7 h 10"/>
                <a:gd name="T4" fmla="*/ 0 w 11"/>
                <a:gd name="T5" fmla="*/ 10 h 10"/>
                <a:gd name="T6" fmla="*/ 1 w 11"/>
                <a:gd name="T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3" y="0"/>
                    <a:pt x="6" y="7"/>
                    <a:pt x="11" y="7"/>
                  </a:cubicBezTo>
                  <a:cubicBezTo>
                    <a:pt x="10" y="9"/>
                    <a:pt x="5" y="10"/>
                    <a:pt x="0" y="10"/>
                  </a:cubicBezTo>
                  <a:cubicBezTo>
                    <a:pt x="3" y="7"/>
                    <a:pt x="8" y="6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0" name="Freeform 258"/>
            <p:cNvSpPr/>
            <p:nvPr/>
          </p:nvSpPr>
          <p:spPr bwMode="auto">
            <a:xfrm>
              <a:off x="11163300" y="2533650"/>
              <a:ext cx="19050" cy="7938"/>
            </a:xfrm>
            <a:custGeom>
              <a:avLst/>
              <a:gdLst>
                <a:gd name="T0" fmla="*/ 0 w 17"/>
                <a:gd name="T1" fmla="*/ 0 h 8"/>
                <a:gd name="T2" fmla="*/ 17 w 17"/>
                <a:gd name="T3" fmla="*/ 8 h 8"/>
                <a:gd name="T4" fmla="*/ 0 w 1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3" y="1"/>
                    <a:pt x="14" y="2"/>
                    <a:pt x="17" y="8"/>
                  </a:cubicBezTo>
                  <a:cubicBezTo>
                    <a:pt x="8" y="4"/>
                    <a:pt x="6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1" name="Freeform 259"/>
            <p:cNvSpPr/>
            <p:nvPr/>
          </p:nvSpPr>
          <p:spPr bwMode="auto">
            <a:xfrm>
              <a:off x="11168063" y="2546350"/>
              <a:ext cx="26987" cy="14288"/>
            </a:xfrm>
            <a:custGeom>
              <a:avLst/>
              <a:gdLst>
                <a:gd name="T0" fmla="*/ 0 w 25"/>
                <a:gd name="T1" fmla="*/ 4 h 13"/>
                <a:gd name="T2" fmla="*/ 12 w 25"/>
                <a:gd name="T3" fmla="*/ 8 h 13"/>
                <a:gd name="T4" fmla="*/ 0 w 25"/>
                <a:gd name="T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4"/>
                  </a:moveTo>
                  <a:cubicBezTo>
                    <a:pt x="5" y="0"/>
                    <a:pt x="8" y="7"/>
                    <a:pt x="12" y="8"/>
                  </a:cubicBezTo>
                  <a:cubicBezTo>
                    <a:pt x="25" y="13"/>
                    <a:pt x="1" y="7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2" name="Freeform 260"/>
            <p:cNvSpPr/>
            <p:nvPr/>
          </p:nvSpPr>
          <p:spPr bwMode="auto">
            <a:xfrm>
              <a:off x="11342688" y="2403475"/>
              <a:ext cx="31750" cy="28575"/>
            </a:xfrm>
            <a:custGeom>
              <a:avLst/>
              <a:gdLst>
                <a:gd name="T0" fmla="*/ 11 w 28"/>
                <a:gd name="T1" fmla="*/ 21 h 26"/>
                <a:gd name="T2" fmla="*/ 20 w 28"/>
                <a:gd name="T3" fmla="*/ 21 h 26"/>
                <a:gd name="T4" fmla="*/ 1 w 28"/>
                <a:gd name="T5" fmla="*/ 22 h 26"/>
                <a:gd name="T6" fmla="*/ 0 w 28"/>
                <a:gd name="T7" fmla="*/ 10 h 26"/>
                <a:gd name="T8" fmla="*/ 8 w 28"/>
                <a:gd name="T9" fmla="*/ 0 h 26"/>
                <a:gd name="T10" fmla="*/ 28 w 28"/>
                <a:gd name="T11" fmla="*/ 12 h 26"/>
                <a:gd name="T12" fmla="*/ 11 w 28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11" y="21"/>
                  </a:moveTo>
                  <a:cubicBezTo>
                    <a:pt x="15" y="22"/>
                    <a:pt x="16" y="20"/>
                    <a:pt x="20" y="21"/>
                  </a:cubicBezTo>
                  <a:cubicBezTo>
                    <a:pt x="19" y="26"/>
                    <a:pt x="3" y="24"/>
                    <a:pt x="1" y="22"/>
                  </a:cubicBezTo>
                  <a:cubicBezTo>
                    <a:pt x="11" y="20"/>
                    <a:pt x="0" y="15"/>
                    <a:pt x="0" y="10"/>
                  </a:cubicBezTo>
                  <a:cubicBezTo>
                    <a:pt x="6" y="7"/>
                    <a:pt x="14" y="5"/>
                    <a:pt x="8" y="0"/>
                  </a:cubicBezTo>
                  <a:cubicBezTo>
                    <a:pt x="16" y="4"/>
                    <a:pt x="24" y="6"/>
                    <a:pt x="28" y="12"/>
                  </a:cubicBezTo>
                  <a:cubicBezTo>
                    <a:pt x="19" y="9"/>
                    <a:pt x="8" y="7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3" name="Freeform 261"/>
            <p:cNvSpPr/>
            <p:nvPr/>
          </p:nvSpPr>
          <p:spPr bwMode="auto">
            <a:xfrm>
              <a:off x="11410950" y="2366963"/>
              <a:ext cx="219075" cy="139700"/>
            </a:xfrm>
            <a:custGeom>
              <a:avLst/>
              <a:gdLst>
                <a:gd name="T0" fmla="*/ 174 w 200"/>
                <a:gd name="T1" fmla="*/ 79 h 126"/>
                <a:gd name="T2" fmla="*/ 171 w 200"/>
                <a:gd name="T3" fmla="*/ 83 h 126"/>
                <a:gd name="T4" fmla="*/ 196 w 200"/>
                <a:gd name="T5" fmla="*/ 85 h 126"/>
                <a:gd name="T6" fmla="*/ 198 w 200"/>
                <a:gd name="T7" fmla="*/ 94 h 126"/>
                <a:gd name="T8" fmla="*/ 177 w 200"/>
                <a:gd name="T9" fmla="*/ 95 h 126"/>
                <a:gd name="T10" fmla="*/ 123 w 200"/>
                <a:gd name="T11" fmla="*/ 93 h 126"/>
                <a:gd name="T12" fmla="*/ 158 w 200"/>
                <a:gd name="T13" fmla="*/ 104 h 126"/>
                <a:gd name="T14" fmla="*/ 164 w 200"/>
                <a:gd name="T15" fmla="*/ 113 h 126"/>
                <a:gd name="T16" fmla="*/ 113 w 200"/>
                <a:gd name="T17" fmla="*/ 101 h 126"/>
                <a:gd name="T18" fmla="*/ 116 w 200"/>
                <a:gd name="T19" fmla="*/ 94 h 126"/>
                <a:gd name="T20" fmla="*/ 99 w 200"/>
                <a:gd name="T21" fmla="*/ 79 h 126"/>
                <a:gd name="T22" fmla="*/ 85 w 200"/>
                <a:gd name="T23" fmla="*/ 62 h 126"/>
                <a:gd name="T24" fmla="*/ 75 w 200"/>
                <a:gd name="T25" fmla="*/ 62 h 126"/>
                <a:gd name="T26" fmla="*/ 74 w 200"/>
                <a:gd name="T27" fmla="*/ 54 h 126"/>
                <a:gd name="T28" fmla="*/ 63 w 200"/>
                <a:gd name="T29" fmla="*/ 48 h 126"/>
                <a:gd name="T30" fmla="*/ 54 w 200"/>
                <a:gd name="T31" fmla="*/ 49 h 126"/>
                <a:gd name="T32" fmla="*/ 47 w 200"/>
                <a:gd name="T33" fmla="*/ 40 h 126"/>
                <a:gd name="T34" fmla="*/ 38 w 200"/>
                <a:gd name="T35" fmla="*/ 41 h 126"/>
                <a:gd name="T36" fmla="*/ 24 w 200"/>
                <a:gd name="T37" fmla="*/ 25 h 126"/>
                <a:gd name="T38" fmla="*/ 0 w 200"/>
                <a:gd name="T39" fmla="*/ 7 h 126"/>
                <a:gd name="T40" fmla="*/ 78 w 200"/>
                <a:gd name="T41" fmla="*/ 32 h 126"/>
                <a:gd name="T42" fmla="*/ 99 w 200"/>
                <a:gd name="T43" fmla="*/ 45 h 126"/>
                <a:gd name="T44" fmla="*/ 101 w 200"/>
                <a:gd name="T45" fmla="*/ 54 h 126"/>
                <a:gd name="T46" fmla="*/ 119 w 200"/>
                <a:gd name="T47" fmla="*/ 59 h 126"/>
                <a:gd name="T48" fmla="*/ 191 w 200"/>
                <a:gd name="T49" fmla="*/ 52 h 126"/>
                <a:gd name="T50" fmla="*/ 200 w 200"/>
                <a:gd name="T51" fmla="*/ 59 h 126"/>
                <a:gd name="T52" fmla="*/ 174 w 200"/>
                <a:gd name="T53" fmla="*/ 69 h 126"/>
                <a:gd name="T54" fmla="*/ 174 w 200"/>
                <a:gd name="T55" fmla="*/ 7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0" h="126">
                  <a:moveTo>
                    <a:pt x="174" y="79"/>
                  </a:moveTo>
                  <a:cubicBezTo>
                    <a:pt x="166" y="74"/>
                    <a:pt x="168" y="80"/>
                    <a:pt x="171" y="83"/>
                  </a:cubicBezTo>
                  <a:cubicBezTo>
                    <a:pt x="172" y="77"/>
                    <a:pt x="185" y="84"/>
                    <a:pt x="196" y="85"/>
                  </a:cubicBezTo>
                  <a:cubicBezTo>
                    <a:pt x="196" y="88"/>
                    <a:pt x="200" y="90"/>
                    <a:pt x="198" y="94"/>
                  </a:cubicBezTo>
                  <a:cubicBezTo>
                    <a:pt x="192" y="93"/>
                    <a:pt x="177" y="84"/>
                    <a:pt x="177" y="95"/>
                  </a:cubicBezTo>
                  <a:cubicBezTo>
                    <a:pt x="161" y="96"/>
                    <a:pt x="136" y="88"/>
                    <a:pt x="123" y="93"/>
                  </a:cubicBezTo>
                  <a:cubicBezTo>
                    <a:pt x="126" y="108"/>
                    <a:pt x="141" y="105"/>
                    <a:pt x="158" y="104"/>
                  </a:cubicBezTo>
                  <a:cubicBezTo>
                    <a:pt x="155" y="109"/>
                    <a:pt x="162" y="110"/>
                    <a:pt x="164" y="113"/>
                  </a:cubicBezTo>
                  <a:cubicBezTo>
                    <a:pt x="151" y="126"/>
                    <a:pt x="129" y="108"/>
                    <a:pt x="113" y="101"/>
                  </a:cubicBezTo>
                  <a:cubicBezTo>
                    <a:pt x="118" y="100"/>
                    <a:pt x="110" y="94"/>
                    <a:pt x="116" y="94"/>
                  </a:cubicBezTo>
                  <a:cubicBezTo>
                    <a:pt x="112" y="88"/>
                    <a:pt x="105" y="83"/>
                    <a:pt x="99" y="79"/>
                  </a:cubicBezTo>
                  <a:cubicBezTo>
                    <a:pt x="93" y="74"/>
                    <a:pt x="87" y="69"/>
                    <a:pt x="85" y="62"/>
                  </a:cubicBezTo>
                  <a:cubicBezTo>
                    <a:pt x="80" y="61"/>
                    <a:pt x="80" y="64"/>
                    <a:pt x="75" y="62"/>
                  </a:cubicBezTo>
                  <a:cubicBezTo>
                    <a:pt x="76" y="59"/>
                    <a:pt x="75" y="56"/>
                    <a:pt x="74" y="54"/>
                  </a:cubicBezTo>
                  <a:cubicBezTo>
                    <a:pt x="66" y="56"/>
                    <a:pt x="57" y="55"/>
                    <a:pt x="63" y="48"/>
                  </a:cubicBezTo>
                  <a:cubicBezTo>
                    <a:pt x="59" y="47"/>
                    <a:pt x="53" y="44"/>
                    <a:pt x="54" y="49"/>
                  </a:cubicBezTo>
                  <a:cubicBezTo>
                    <a:pt x="51" y="46"/>
                    <a:pt x="51" y="42"/>
                    <a:pt x="47" y="40"/>
                  </a:cubicBezTo>
                  <a:cubicBezTo>
                    <a:pt x="41" y="37"/>
                    <a:pt x="45" y="44"/>
                    <a:pt x="38" y="41"/>
                  </a:cubicBezTo>
                  <a:cubicBezTo>
                    <a:pt x="38" y="34"/>
                    <a:pt x="24" y="33"/>
                    <a:pt x="24" y="25"/>
                  </a:cubicBezTo>
                  <a:cubicBezTo>
                    <a:pt x="14" y="29"/>
                    <a:pt x="4" y="15"/>
                    <a:pt x="0" y="7"/>
                  </a:cubicBezTo>
                  <a:cubicBezTo>
                    <a:pt x="29" y="0"/>
                    <a:pt x="42" y="25"/>
                    <a:pt x="78" y="32"/>
                  </a:cubicBezTo>
                  <a:cubicBezTo>
                    <a:pt x="76" y="41"/>
                    <a:pt x="87" y="45"/>
                    <a:pt x="99" y="45"/>
                  </a:cubicBezTo>
                  <a:cubicBezTo>
                    <a:pt x="102" y="46"/>
                    <a:pt x="103" y="50"/>
                    <a:pt x="101" y="54"/>
                  </a:cubicBezTo>
                  <a:cubicBezTo>
                    <a:pt x="109" y="55"/>
                    <a:pt x="115" y="57"/>
                    <a:pt x="119" y="59"/>
                  </a:cubicBezTo>
                  <a:cubicBezTo>
                    <a:pt x="140" y="56"/>
                    <a:pt x="157" y="46"/>
                    <a:pt x="191" y="52"/>
                  </a:cubicBezTo>
                  <a:cubicBezTo>
                    <a:pt x="192" y="58"/>
                    <a:pt x="194" y="56"/>
                    <a:pt x="200" y="59"/>
                  </a:cubicBezTo>
                  <a:cubicBezTo>
                    <a:pt x="190" y="61"/>
                    <a:pt x="183" y="66"/>
                    <a:pt x="174" y="69"/>
                  </a:cubicBezTo>
                  <a:cubicBezTo>
                    <a:pt x="176" y="72"/>
                    <a:pt x="175" y="76"/>
                    <a:pt x="174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4" name="Freeform 262"/>
            <p:cNvSpPr/>
            <p:nvPr/>
          </p:nvSpPr>
          <p:spPr bwMode="auto">
            <a:xfrm>
              <a:off x="5962650" y="2576513"/>
              <a:ext cx="39687" cy="22225"/>
            </a:xfrm>
            <a:custGeom>
              <a:avLst/>
              <a:gdLst>
                <a:gd name="T0" fmla="*/ 0 w 36"/>
                <a:gd name="T1" fmla="*/ 15 h 20"/>
                <a:gd name="T2" fmla="*/ 0 w 36"/>
                <a:gd name="T3" fmla="*/ 8 h 20"/>
                <a:gd name="T4" fmla="*/ 21 w 36"/>
                <a:gd name="T5" fmla="*/ 0 h 20"/>
                <a:gd name="T6" fmla="*/ 27 w 36"/>
                <a:gd name="T7" fmla="*/ 4 h 20"/>
                <a:gd name="T8" fmla="*/ 35 w 36"/>
                <a:gd name="T9" fmla="*/ 8 h 20"/>
                <a:gd name="T10" fmla="*/ 25 w 36"/>
                <a:gd name="T11" fmla="*/ 20 h 20"/>
                <a:gd name="T12" fmla="*/ 0 w 36"/>
                <a:gd name="T13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0">
                  <a:moveTo>
                    <a:pt x="0" y="15"/>
                  </a:moveTo>
                  <a:cubicBezTo>
                    <a:pt x="1" y="13"/>
                    <a:pt x="1" y="11"/>
                    <a:pt x="0" y="8"/>
                  </a:cubicBezTo>
                  <a:cubicBezTo>
                    <a:pt x="9" y="6"/>
                    <a:pt x="11" y="2"/>
                    <a:pt x="21" y="0"/>
                  </a:cubicBezTo>
                  <a:cubicBezTo>
                    <a:pt x="20" y="4"/>
                    <a:pt x="26" y="9"/>
                    <a:pt x="27" y="4"/>
                  </a:cubicBezTo>
                  <a:cubicBezTo>
                    <a:pt x="32" y="5"/>
                    <a:pt x="19" y="14"/>
                    <a:pt x="35" y="8"/>
                  </a:cubicBezTo>
                  <a:cubicBezTo>
                    <a:pt x="36" y="13"/>
                    <a:pt x="22" y="14"/>
                    <a:pt x="25" y="20"/>
                  </a:cubicBezTo>
                  <a:cubicBezTo>
                    <a:pt x="16" y="14"/>
                    <a:pt x="12" y="1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5" name="Freeform 263"/>
            <p:cNvSpPr/>
            <p:nvPr/>
          </p:nvSpPr>
          <p:spPr bwMode="auto">
            <a:xfrm>
              <a:off x="7631113" y="1712913"/>
              <a:ext cx="85725" cy="17463"/>
            </a:xfrm>
            <a:custGeom>
              <a:avLst/>
              <a:gdLst>
                <a:gd name="T0" fmla="*/ 9 w 78"/>
                <a:gd name="T1" fmla="*/ 13 h 16"/>
                <a:gd name="T2" fmla="*/ 29 w 78"/>
                <a:gd name="T3" fmla="*/ 1 h 16"/>
                <a:gd name="T4" fmla="*/ 34 w 78"/>
                <a:gd name="T5" fmla="*/ 7 h 16"/>
                <a:gd name="T6" fmla="*/ 39 w 78"/>
                <a:gd name="T7" fmla="*/ 8 h 16"/>
                <a:gd name="T8" fmla="*/ 59 w 78"/>
                <a:gd name="T9" fmla="*/ 1 h 16"/>
                <a:gd name="T10" fmla="*/ 78 w 78"/>
                <a:gd name="T11" fmla="*/ 5 h 16"/>
                <a:gd name="T12" fmla="*/ 37 w 78"/>
                <a:gd name="T13" fmla="*/ 13 h 16"/>
                <a:gd name="T14" fmla="*/ 23 w 78"/>
                <a:gd name="T15" fmla="*/ 8 h 16"/>
                <a:gd name="T16" fmla="*/ 5 w 78"/>
                <a:gd name="T17" fmla="*/ 16 h 16"/>
                <a:gd name="T18" fmla="*/ 0 w 78"/>
                <a:gd name="T19" fmla="*/ 12 h 16"/>
                <a:gd name="T20" fmla="*/ 2 w 78"/>
                <a:gd name="T21" fmla="*/ 8 h 16"/>
                <a:gd name="T22" fmla="*/ 9 w 78"/>
                <a:gd name="T23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16">
                  <a:moveTo>
                    <a:pt x="9" y="13"/>
                  </a:moveTo>
                  <a:cubicBezTo>
                    <a:pt x="14" y="8"/>
                    <a:pt x="24" y="6"/>
                    <a:pt x="29" y="1"/>
                  </a:cubicBezTo>
                  <a:cubicBezTo>
                    <a:pt x="34" y="0"/>
                    <a:pt x="34" y="4"/>
                    <a:pt x="34" y="7"/>
                  </a:cubicBezTo>
                  <a:cubicBezTo>
                    <a:pt x="37" y="5"/>
                    <a:pt x="39" y="5"/>
                    <a:pt x="39" y="8"/>
                  </a:cubicBezTo>
                  <a:cubicBezTo>
                    <a:pt x="45" y="3"/>
                    <a:pt x="51" y="6"/>
                    <a:pt x="59" y="1"/>
                  </a:cubicBezTo>
                  <a:cubicBezTo>
                    <a:pt x="64" y="3"/>
                    <a:pt x="67" y="7"/>
                    <a:pt x="78" y="5"/>
                  </a:cubicBezTo>
                  <a:cubicBezTo>
                    <a:pt x="63" y="10"/>
                    <a:pt x="46" y="8"/>
                    <a:pt x="37" y="13"/>
                  </a:cubicBezTo>
                  <a:cubicBezTo>
                    <a:pt x="32" y="11"/>
                    <a:pt x="29" y="8"/>
                    <a:pt x="23" y="8"/>
                  </a:cubicBezTo>
                  <a:cubicBezTo>
                    <a:pt x="17" y="10"/>
                    <a:pt x="16" y="15"/>
                    <a:pt x="5" y="16"/>
                  </a:cubicBezTo>
                  <a:cubicBezTo>
                    <a:pt x="6" y="13"/>
                    <a:pt x="4" y="12"/>
                    <a:pt x="0" y="12"/>
                  </a:cubicBezTo>
                  <a:cubicBezTo>
                    <a:pt x="1" y="11"/>
                    <a:pt x="2" y="10"/>
                    <a:pt x="2" y="8"/>
                  </a:cubicBezTo>
                  <a:cubicBezTo>
                    <a:pt x="5" y="9"/>
                    <a:pt x="7" y="11"/>
                    <a:pt x="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6" name="Freeform 264"/>
            <p:cNvSpPr/>
            <p:nvPr/>
          </p:nvSpPr>
          <p:spPr bwMode="auto">
            <a:xfrm>
              <a:off x="8201025" y="1755775"/>
              <a:ext cx="31750" cy="9525"/>
            </a:xfrm>
            <a:custGeom>
              <a:avLst/>
              <a:gdLst>
                <a:gd name="T0" fmla="*/ 0 w 29"/>
                <a:gd name="T1" fmla="*/ 5 h 9"/>
                <a:gd name="T2" fmla="*/ 8 w 29"/>
                <a:gd name="T3" fmla="*/ 0 h 9"/>
                <a:gd name="T4" fmla="*/ 27 w 29"/>
                <a:gd name="T5" fmla="*/ 3 h 9"/>
                <a:gd name="T6" fmla="*/ 7 w 29"/>
                <a:gd name="T7" fmla="*/ 9 h 9"/>
                <a:gd name="T8" fmla="*/ 0 w 29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">
                  <a:moveTo>
                    <a:pt x="0" y="5"/>
                  </a:moveTo>
                  <a:cubicBezTo>
                    <a:pt x="3" y="4"/>
                    <a:pt x="3" y="0"/>
                    <a:pt x="8" y="0"/>
                  </a:cubicBezTo>
                  <a:cubicBezTo>
                    <a:pt x="8" y="6"/>
                    <a:pt x="19" y="4"/>
                    <a:pt x="27" y="3"/>
                  </a:cubicBezTo>
                  <a:cubicBezTo>
                    <a:pt x="29" y="9"/>
                    <a:pt x="13" y="7"/>
                    <a:pt x="7" y="9"/>
                  </a:cubicBezTo>
                  <a:cubicBezTo>
                    <a:pt x="5" y="7"/>
                    <a:pt x="6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7" name="Freeform 265"/>
            <p:cNvSpPr/>
            <p:nvPr/>
          </p:nvSpPr>
          <p:spPr bwMode="auto">
            <a:xfrm>
              <a:off x="10496550" y="1477963"/>
              <a:ext cx="168275" cy="61913"/>
            </a:xfrm>
            <a:custGeom>
              <a:avLst/>
              <a:gdLst>
                <a:gd name="T0" fmla="*/ 122 w 153"/>
                <a:gd name="T1" fmla="*/ 31 h 55"/>
                <a:gd name="T2" fmla="*/ 115 w 153"/>
                <a:gd name="T3" fmla="*/ 38 h 55"/>
                <a:gd name="T4" fmla="*/ 98 w 153"/>
                <a:gd name="T5" fmla="*/ 28 h 55"/>
                <a:gd name="T6" fmla="*/ 79 w 153"/>
                <a:gd name="T7" fmla="*/ 46 h 55"/>
                <a:gd name="T8" fmla="*/ 8 w 153"/>
                <a:gd name="T9" fmla="*/ 36 h 55"/>
                <a:gd name="T10" fmla="*/ 29 w 153"/>
                <a:gd name="T11" fmla="*/ 3 h 55"/>
                <a:gd name="T12" fmla="*/ 110 w 153"/>
                <a:gd name="T13" fmla="*/ 14 h 55"/>
                <a:gd name="T14" fmla="*/ 153 w 153"/>
                <a:gd name="T15" fmla="*/ 22 h 55"/>
                <a:gd name="T16" fmla="*/ 153 w 153"/>
                <a:gd name="T17" fmla="*/ 31 h 55"/>
                <a:gd name="T18" fmla="*/ 137 w 153"/>
                <a:gd name="T19" fmla="*/ 31 h 55"/>
                <a:gd name="T20" fmla="*/ 129 w 153"/>
                <a:gd name="T21" fmla="*/ 36 h 55"/>
                <a:gd name="T22" fmla="*/ 122 w 153"/>
                <a:gd name="T23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" h="55">
                  <a:moveTo>
                    <a:pt x="122" y="31"/>
                  </a:moveTo>
                  <a:cubicBezTo>
                    <a:pt x="123" y="35"/>
                    <a:pt x="114" y="32"/>
                    <a:pt x="115" y="38"/>
                  </a:cubicBezTo>
                  <a:cubicBezTo>
                    <a:pt x="112" y="33"/>
                    <a:pt x="97" y="35"/>
                    <a:pt x="98" y="28"/>
                  </a:cubicBezTo>
                  <a:cubicBezTo>
                    <a:pt x="85" y="30"/>
                    <a:pt x="77" y="35"/>
                    <a:pt x="79" y="46"/>
                  </a:cubicBezTo>
                  <a:cubicBezTo>
                    <a:pt x="54" y="55"/>
                    <a:pt x="22" y="46"/>
                    <a:pt x="8" y="36"/>
                  </a:cubicBezTo>
                  <a:cubicBezTo>
                    <a:pt x="0" y="18"/>
                    <a:pt x="10" y="5"/>
                    <a:pt x="29" y="3"/>
                  </a:cubicBezTo>
                  <a:cubicBezTo>
                    <a:pt x="58" y="0"/>
                    <a:pt x="89" y="21"/>
                    <a:pt x="110" y="14"/>
                  </a:cubicBezTo>
                  <a:cubicBezTo>
                    <a:pt x="118" y="16"/>
                    <a:pt x="142" y="17"/>
                    <a:pt x="153" y="22"/>
                  </a:cubicBezTo>
                  <a:cubicBezTo>
                    <a:pt x="150" y="27"/>
                    <a:pt x="153" y="26"/>
                    <a:pt x="153" y="31"/>
                  </a:cubicBezTo>
                  <a:cubicBezTo>
                    <a:pt x="148" y="31"/>
                    <a:pt x="142" y="31"/>
                    <a:pt x="137" y="31"/>
                  </a:cubicBezTo>
                  <a:cubicBezTo>
                    <a:pt x="132" y="31"/>
                    <a:pt x="129" y="32"/>
                    <a:pt x="129" y="36"/>
                  </a:cubicBezTo>
                  <a:cubicBezTo>
                    <a:pt x="125" y="35"/>
                    <a:pt x="123" y="34"/>
                    <a:pt x="12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78" name="Rectangle 277"/>
          <p:cNvSpPr/>
          <p:nvPr/>
        </p:nvSpPr>
        <p:spPr>
          <a:xfrm>
            <a:off x="7850421" y="5499673"/>
            <a:ext cx="3170555" cy="3987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好客模板www.haoke.com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 t="7813" b="7813"/>
          <a:stretch>
            <a:fillRect/>
          </a:stretch>
        </p:blipFill>
        <p:spPr>
          <a:noFill/>
        </p:spPr>
      </p:pic>
      <p:sp>
        <p:nvSpPr>
          <p:cNvPr id="4" name="Rectangle 3"/>
          <p:cNvSpPr/>
          <p:nvPr/>
        </p:nvSpPr>
        <p:spPr>
          <a:xfrm>
            <a:off x="8558167" y="3998127"/>
            <a:ext cx="2172390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Hilda Sonnenschein" panose="02000400000000000000" charset="0"/>
                <a:ea typeface="Source Sans Pro" panose="020B0503030403020204" pitchFamily="34" charset="0"/>
              </a:rPr>
              <a:t>Hello!</a:t>
            </a:r>
            <a:endParaRPr lang="en-US" sz="6600" dirty="0">
              <a:solidFill>
                <a:schemeClr val="bg1"/>
              </a:solidFill>
              <a:latin typeface="Hilda Sonnenschein" panose="02000400000000000000" charset="0"/>
              <a:ea typeface="Source Sans Pro" panose="020B05030304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58167" y="5161945"/>
            <a:ext cx="29104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spc="3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WRITE SOMETHING HERE</a:t>
            </a:r>
            <a:endParaRPr lang="en-US" sz="1200" spc="3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hape 3689"/>
          <p:cNvSpPr/>
          <p:nvPr/>
        </p:nvSpPr>
        <p:spPr>
          <a:xfrm>
            <a:off x="676332" y="542087"/>
            <a:ext cx="280580" cy="255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2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09"/>
                  <a:pt x="6113" y="10507"/>
                  <a:pt x="5698" y="9969"/>
                </a:cubicBezTo>
                <a:cubicBezTo>
                  <a:pt x="5646" y="9901"/>
                  <a:pt x="5599" y="9842"/>
                  <a:pt x="5562" y="9785"/>
                </a:cubicBezTo>
                <a:cubicBezTo>
                  <a:pt x="5550" y="9768"/>
                  <a:pt x="5538" y="9751"/>
                  <a:pt x="5526" y="9734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1"/>
                </a:cubicBezTo>
                <a:cubicBezTo>
                  <a:pt x="5249" y="6721"/>
                  <a:pt x="4603" y="5151"/>
                  <a:pt x="5035" y="3987"/>
                </a:cubicBezTo>
                <a:cubicBezTo>
                  <a:pt x="5619" y="2410"/>
                  <a:pt x="6140" y="2098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1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3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5"/>
                </a:cubicBezTo>
                <a:cubicBezTo>
                  <a:pt x="11091" y="9842"/>
                  <a:pt x="11044" y="9901"/>
                  <a:pt x="10992" y="9969"/>
                </a:cubicBezTo>
                <a:cubicBezTo>
                  <a:pt x="10578" y="10507"/>
                  <a:pt x="9806" y="11509"/>
                  <a:pt x="9806" y="13567"/>
                </a:cubicBezTo>
                <a:cubicBezTo>
                  <a:pt x="9806" y="15971"/>
                  <a:pt x="11535" y="17087"/>
                  <a:pt x="12500" y="17361"/>
                </a:cubicBezTo>
                <a:cubicBezTo>
                  <a:pt x="13925" y="17915"/>
                  <a:pt x="15432" y="18664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39"/>
                  <a:pt x="12999" y="4821"/>
                  <a:pt x="12211" y="2789"/>
                </a:cubicBezTo>
                <a:cubicBezTo>
                  <a:pt x="11716" y="1513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6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6"/>
                  <a:pt x="12782" y="16326"/>
                </a:cubicBezTo>
                <a:moveTo>
                  <a:pt x="18035" y="15773"/>
                </a:moveTo>
                <a:cubicBezTo>
                  <a:pt x="18035" y="15773"/>
                  <a:pt x="16217" y="15311"/>
                  <a:pt x="16217" y="13290"/>
                </a:cubicBezTo>
                <a:cubicBezTo>
                  <a:pt x="16217" y="11514"/>
                  <a:pt x="17087" y="10889"/>
                  <a:pt x="17376" y="10458"/>
                </a:cubicBezTo>
                <a:cubicBezTo>
                  <a:pt x="17376" y="10458"/>
                  <a:pt x="17968" y="9905"/>
                  <a:pt x="17572" y="8122"/>
                </a:cubicBezTo>
                <a:cubicBezTo>
                  <a:pt x="18232" y="7145"/>
                  <a:pt x="18387" y="5419"/>
                  <a:pt x="17669" y="3589"/>
                </a:cubicBezTo>
                <a:cubicBezTo>
                  <a:pt x="17218" y="2442"/>
                  <a:pt x="16666" y="1814"/>
                  <a:pt x="16059" y="1448"/>
                </a:cubicBezTo>
                <a:cubicBezTo>
                  <a:pt x="15612" y="1179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3"/>
                </a:cubicBezTo>
                <a:cubicBezTo>
                  <a:pt x="12878" y="1781"/>
                  <a:pt x="12997" y="2064"/>
                  <a:pt x="13115" y="2365"/>
                </a:cubicBezTo>
                <a:cubicBezTo>
                  <a:pt x="13131" y="2408"/>
                  <a:pt x="13143" y="2453"/>
                  <a:pt x="13159" y="2496"/>
                </a:cubicBezTo>
                <a:cubicBezTo>
                  <a:pt x="13436" y="2360"/>
                  <a:pt x="13994" y="2159"/>
                  <a:pt x="14614" y="2159"/>
                </a:cubicBezTo>
                <a:cubicBezTo>
                  <a:pt x="15001" y="2159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8"/>
                </a:cubicBezTo>
                <a:cubicBezTo>
                  <a:pt x="17366" y="5540"/>
                  <a:pt x="17207" y="6853"/>
                  <a:pt x="16784" y="7478"/>
                </a:cubicBezTo>
                <a:cubicBezTo>
                  <a:pt x="16610" y="7736"/>
                  <a:pt x="16549" y="8066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3"/>
                  <a:pt x="16607" y="9785"/>
                  <a:pt x="16584" y="9819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7"/>
                  <a:pt x="15236" y="11418"/>
                  <a:pt x="15236" y="13290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6"/>
                  <a:pt x="20311" y="17925"/>
                  <a:pt x="20570" y="19439"/>
                </a:cubicBezTo>
                <a:lnTo>
                  <a:pt x="17464" y="19439"/>
                </a:lnTo>
                <a:cubicBezTo>
                  <a:pt x="17553" y="19773"/>
                  <a:pt x="17615" y="20131"/>
                  <a:pt x="17645" y="20519"/>
                </a:cubicBezTo>
                <a:lnTo>
                  <a:pt x="21152" y="20519"/>
                </a:lnTo>
                <a:cubicBezTo>
                  <a:pt x="21600" y="20519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3"/>
                </a:cubicBezTo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9960" y="553646"/>
            <a:ext cx="861133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900" b="0" i="0" spc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URBN-TMPLT</a:t>
            </a:r>
            <a:endParaRPr lang="en-US" sz="900" b="0" i="0" spc="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39315" y="542087"/>
            <a:ext cx="158248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Hilda Sonnenschein" panose="02000400000000000000" charset="0"/>
                <a:ea typeface="Source Sans Pro" panose="020B0503030403020204" pitchFamily="34" charset="0"/>
              </a:rPr>
              <a:t>Urban Outfits </a:t>
            </a:r>
            <a:r>
              <a:rPr lang="en-US" sz="1400" dirty="0" err="1">
                <a:solidFill>
                  <a:schemeClr val="bg1"/>
                </a:solidFill>
                <a:latin typeface="Hilda Sonnenschein" panose="02000400000000000000" charset="0"/>
                <a:ea typeface="Source Sans Pro" panose="020B0503030403020204" pitchFamily="34" charset="0"/>
              </a:rPr>
              <a:t>Ters</a:t>
            </a:r>
            <a:r>
              <a:rPr lang="en-US" sz="1400" dirty="0">
                <a:solidFill>
                  <a:schemeClr val="bg1"/>
                </a:solidFill>
                <a:latin typeface="Hilda Sonnenschein" panose="02000400000000000000" charset="0"/>
                <a:ea typeface="Source Sans Pro" panose="020B0503030403020204" pitchFamily="34" charset="0"/>
              </a:rPr>
              <a:t>!</a:t>
            </a:r>
            <a:endParaRPr lang="en-US" sz="1400" dirty="0">
              <a:solidFill>
                <a:schemeClr val="bg1"/>
              </a:solidFill>
              <a:latin typeface="Hilda Sonnenschein" panose="02000400000000000000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 t="8953" b="8953"/>
          <a:stretch>
            <a:fillRect/>
          </a:stretch>
        </p:blipFill>
        <p:spPr/>
      </p:pic>
      <p:sp>
        <p:nvSpPr>
          <p:cNvPr id="20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290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/>
          <a:srcRect l="6990" r="6990"/>
          <a:stretch>
            <a:fillRect/>
          </a:stretch>
        </p:blipFill>
        <p:spPr/>
      </p:pic>
      <p:sp>
        <p:nvSpPr>
          <p:cNvPr id="292" name="Rectangle 291"/>
          <p:cNvSpPr/>
          <p:nvPr/>
        </p:nvSpPr>
        <p:spPr>
          <a:xfrm>
            <a:off x="4438650" y="2050096"/>
            <a:ext cx="7028657" cy="4089400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>
            <a:spLocks noChangeArrowheads="1"/>
          </p:cNvSpPr>
          <p:nvPr/>
        </p:nvSpPr>
        <p:spPr bwMode="auto">
          <a:xfrm>
            <a:off x="8811045" y="4876005"/>
            <a:ext cx="21146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 Far </a:t>
            </a:r>
            <a:r>
              <a:rPr lang="en-US" altLang="en-US" sz="9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far</a:t>
            </a:r>
            <a:r>
              <a:rPr lang="en-US" altLang="en-US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away, behind the word mountains, far from the countries </a:t>
            </a:r>
            <a:r>
              <a:rPr lang="en-US" altLang="en-US" sz="9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Vokalia</a:t>
            </a:r>
            <a:r>
              <a:rPr lang="en-US" altLang="en-US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and </a:t>
            </a:r>
            <a:r>
              <a:rPr lang="en-US" altLang="en-US" sz="9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Consonantia</a:t>
            </a:r>
            <a:r>
              <a:rPr lang="en-US" altLang="en-US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coast of</a:t>
            </a:r>
            <a:endParaRPr lang="en-US" altLang="en-US" sz="9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/>
          <a:srcRect l="1819" r="1819"/>
          <a:stretch>
            <a:fillRect/>
          </a:stretch>
        </p:blipFill>
        <p:spPr/>
      </p:pic>
      <p:sp>
        <p:nvSpPr>
          <p:cNvPr id="291" name="Rectangle 290"/>
          <p:cNvSpPr/>
          <p:nvPr/>
        </p:nvSpPr>
        <p:spPr>
          <a:xfrm>
            <a:off x="1725943" y="1532890"/>
            <a:ext cx="6628738" cy="2215991"/>
          </a:xfrm>
          <a:prstGeom prst="rect">
            <a:avLst/>
          </a:prstGeom>
        </p:spPr>
        <p:txBody>
          <a:bodyPr wrap="none">
            <a:prstTxWarp prst="textCascadeUp">
              <a:avLst/>
            </a:prstTxWarp>
            <a:spAutoFit/>
          </a:bodyPr>
          <a:lstStyle/>
          <a:p>
            <a:pPr algn="ctr"/>
            <a:r>
              <a:rPr lang="en-US" sz="13800" dirty="0">
                <a:solidFill>
                  <a:schemeClr val="bg1"/>
                </a:solidFill>
                <a:latin typeface="Hilda Sonnenschein" panose="02000400000000000000" charset="0"/>
              </a:rPr>
              <a:t>Summer!</a:t>
            </a:r>
            <a:endParaRPr lang="en-US" sz="13800" dirty="0">
              <a:solidFill>
                <a:schemeClr val="bg1"/>
              </a:solidFill>
              <a:latin typeface="Hilda Sonnenschein" panose="02000400000000000000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380331" y="4767262"/>
            <a:ext cx="6116637" cy="1433512"/>
            <a:chOff x="5556250" y="1411288"/>
            <a:chExt cx="6116637" cy="1433512"/>
          </a:xfrm>
          <a:solidFill>
            <a:schemeClr val="bg1">
              <a:lumMod val="95000"/>
            </a:schemeClr>
          </a:solidFill>
        </p:grpSpPr>
        <p:grpSp>
          <p:nvGrpSpPr>
            <p:cNvPr id="27" name="Group 205"/>
            <p:cNvGrpSpPr/>
            <p:nvPr/>
          </p:nvGrpSpPr>
          <p:grpSpPr bwMode="auto">
            <a:xfrm>
              <a:off x="5556250" y="1514475"/>
              <a:ext cx="6116637" cy="1330325"/>
              <a:chOff x="3500" y="954"/>
              <a:chExt cx="3853" cy="838"/>
            </a:xfrm>
            <a:grpFill/>
          </p:grpSpPr>
          <p:sp>
            <p:nvSpPr>
              <p:cNvPr id="88" name="Freeform 5"/>
              <p:cNvSpPr/>
              <p:nvPr/>
            </p:nvSpPr>
            <p:spPr bwMode="auto">
              <a:xfrm>
                <a:off x="3500" y="1690"/>
                <a:ext cx="19" cy="13"/>
              </a:xfrm>
              <a:custGeom>
                <a:avLst/>
                <a:gdLst>
                  <a:gd name="T0" fmla="*/ 1 w 27"/>
                  <a:gd name="T1" fmla="*/ 18 h 18"/>
                  <a:gd name="T2" fmla="*/ 5 w 27"/>
                  <a:gd name="T3" fmla="*/ 16 h 18"/>
                  <a:gd name="T4" fmla="*/ 27 w 27"/>
                  <a:gd name="T5" fmla="*/ 0 h 18"/>
                  <a:gd name="T6" fmla="*/ 1 w 27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8">
                    <a:moveTo>
                      <a:pt x="1" y="18"/>
                    </a:moveTo>
                    <a:cubicBezTo>
                      <a:pt x="0" y="17"/>
                      <a:pt x="3" y="16"/>
                      <a:pt x="5" y="16"/>
                    </a:cubicBezTo>
                    <a:cubicBezTo>
                      <a:pt x="5" y="12"/>
                      <a:pt x="14" y="4"/>
                      <a:pt x="27" y="0"/>
                    </a:cubicBezTo>
                    <a:cubicBezTo>
                      <a:pt x="17" y="6"/>
                      <a:pt x="14" y="13"/>
                      <a:pt x="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9" name="Freeform 6"/>
              <p:cNvSpPr/>
              <p:nvPr/>
            </p:nvSpPr>
            <p:spPr bwMode="auto">
              <a:xfrm>
                <a:off x="3585" y="1725"/>
                <a:ext cx="12" cy="8"/>
              </a:xfrm>
              <a:custGeom>
                <a:avLst/>
                <a:gdLst>
                  <a:gd name="T0" fmla="*/ 0 w 18"/>
                  <a:gd name="T1" fmla="*/ 8 h 11"/>
                  <a:gd name="T2" fmla="*/ 18 w 18"/>
                  <a:gd name="T3" fmla="*/ 0 h 11"/>
                  <a:gd name="T4" fmla="*/ 0 w 18"/>
                  <a:gd name="T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1">
                    <a:moveTo>
                      <a:pt x="0" y="8"/>
                    </a:moveTo>
                    <a:cubicBezTo>
                      <a:pt x="1" y="4"/>
                      <a:pt x="13" y="3"/>
                      <a:pt x="18" y="0"/>
                    </a:cubicBezTo>
                    <a:cubicBezTo>
                      <a:pt x="12" y="4"/>
                      <a:pt x="6" y="11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0" name="Freeform 7"/>
              <p:cNvSpPr/>
              <p:nvPr/>
            </p:nvSpPr>
            <p:spPr bwMode="auto">
              <a:xfrm>
                <a:off x="3605" y="1710"/>
                <a:ext cx="12" cy="6"/>
              </a:xfrm>
              <a:custGeom>
                <a:avLst/>
                <a:gdLst>
                  <a:gd name="T0" fmla="*/ 1 w 18"/>
                  <a:gd name="T1" fmla="*/ 8 h 8"/>
                  <a:gd name="T2" fmla="*/ 17 w 18"/>
                  <a:gd name="T3" fmla="*/ 0 h 8"/>
                  <a:gd name="T4" fmla="*/ 1 w 18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8">
                    <a:moveTo>
                      <a:pt x="1" y="8"/>
                    </a:moveTo>
                    <a:cubicBezTo>
                      <a:pt x="0" y="4"/>
                      <a:pt x="11" y="2"/>
                      <a:pt x="17" y="0"/>
                    </a:cubicBezTo>
                    <a:cubicBezTo>
                      <a:pt x="18" y="5"/>
                      <a:pt x="6" y="7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1" name="Freeform 8"/>
              <p:cNvSpPr/>
              <p:nvPr/>
            </p:nvSpPr>
            <p:spPr bwMode="auto">
              <a:xfrm>
                <a:off x="3613" y="1706"/>
                <a:ext cx="34" cy="11"/>
              </a:xfrm>
              <a:custGeom>
                <a:avLst/>
                <a:gdLst>
                  <a:gd name="T0" fmla="*/ 6 w 49"/>
                  <a:gd name="T1" fmla="*/ 17 h 17"/>
                  <a:gd name="T2" fmla="*/ 20 w 49"/>
                  <a:gd name="T3" fmla="*/ 9 h 17"/>
                  <a:gd name="T4" fmla="*/ 21 w 49"/>
                  <a:gd name="T5" fmla="*/ 13 h 17"/>
                  <a:gd name="T6" fmla="*/ 49 w 49"/>
                  <a:gd name="T7" fmla="*/ 0 h 17"/>
                  <a:gd name="T8" fmla="*/ 6 w 49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7">
                    <a:moveTo>
                      <a:pt x="6" y="17"/>
                    </a:moveTo>
                    <a:cubicBezTo>
                      <a:pt x="0" y="17"/>
                      <a:pt x="18" y="12"/>
                      <a:pt x="20" y="9"/>
                    </a:cubicBezTo>
                    <a:cubicBezTo>
                      <a:pt x="20" y="10"/>
                      <a:pt x="21" y="12"/>
                      <a:pt x="21" y="13"/>
                    </a:cubicBezTo>
                    <a:cubicBezTo>
                      <a:pt x="36" y="10"/>
                      <a:pt x="35" y="3"/>
                      <a:pt x="49" y="0"/>
                    </a:cubicBezTo>
                    <a:cubicBezTo>
                      <a:pt x="44" y="12"/>
                      <a:pt x="20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2" name="Freeform 9"/>
              <p:cNvSpPr/>
              <p:nvPr/>
            </p:nvSpPr>
            <p:spPr bwMode="auto">
              <a:xfrm>
                <a:off x="3617" y="1704"/>
                <a:ext cx="10" cy="6"/>
              </a:xfrm>
              <a:custGeom>
                <a:avLst/>
                <a:gdLst>
                  <a:gd name="T0" fmla="*/ 1 w 14"/>
                  <a:gd name="T1" fmla="*/ 9 h 9"/>
                  <a:gd name="T2" fmla="*/ 14 w 14"/>
                  <a:gd name="T3" fmla="*/ 0 h 9"/>
                  <a:gd name="T4" fmla="*/ 1 w 14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9">
                    <a:moveTo>
                      <a:pt x="1" y="9"/>
                    </a:moveTo>
                    <a:cubicBezTo>
                      <a:pt x="0" y="5"/>
                      <a:pt x="8" y="3"/>
                      <a:pt x="14" y="0"/>
                    </a:cubicBezTo>
                    <a:cubicBezTo>
                      <a:pt x="11" y="3"/>
                      <a:pt x="7" y="6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3" name="Freeform 10"/>
              <p:cNvSpPr/>
              <p:nvPr/>
            </p:nvSpPr>
            <p:spPr bwMode="auto">
              <a:xfrm>
                <a:off x="3626" y="1701"/>
                <a:ext cx="18" cy="8"/>
              </a:xfrm>
              <a:custGeom>
                <a:avLst/>
                <a:gdLst>
                  <a:gd name="T0" fmla="*/ 0 w 27"/>
                  <a:gd name="T1" fmla="*/ 12 h 12"/>
                  <a:gd name="T2" fmla="*/ 27 w 27"/>
                  <a:gd name="T3" fmla="*/ 1 h 12"/>
                  <a:gd name="T4" fmla="*/ 0 w 27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12">
                    <a:moveTo>
                      <a:pt x="0" y="12"/>
                    </a:moveTo>
                    <a:cubicBezTo>
                      <a:pt x="6" y="6"/>
                      <a:pt x="17" y="0"/>
                      <a:pt x="27" y="1"/>
                    </a:cubicBezTo>
                    <a:cubicBezTo>
                      <a:pt x="24" y="7"/>
                      <a:pt x="13" y="5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4" name="Freeform 11"/>
              <p:cNvSpPr/>
              <p:nvPr/>
            </p:nvSpPr>
            <p:spPr bwMode="auto">
              <a:xfrm>
                <a:off x="3570" y="1547"/>
                <a:ext cx="10" cy="6"/>
              </a:xfrm>
              <a:custGeom>
                <a:avLst/>
                <a:gdLst>
                  <a:gd name="T0" fmla="*/ 1 w 15"/>
                  <a:gd name="T1" fmla="*/ 9 h 9"/>
                  <a:gd name="T2" fmla="*/ 8 w 15"/>
                  <a:gd name="T3" fmla="*/ 0 h 9"/>
                  <a:gd name="T4" fmla="*/ 10 w 15"/>
                  <a:gd name="T5" fmla="*/ 1 h 9"/>
                  <a:gd name="T6" fmla="*/ 15 w 15"/>
                  <a:gd name="T7" fmla="*/ 0 h 9"/>
                  <a:gd name="T8" fmla="*/ 1 w 1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" y="9"/>
                    </a:moveTo>
                    <a:cubicBezTo>
                      <a:pt x="0" y="5"/>
                      <a:pt x="11" y="4"/>
                      <a:pt x="8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3"/>
                      <a:pt x="7" y="6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5" name="Freeform 12"/>
              <p:cNvSpPr/>
              <p:nvPr/>
            </p:nvSpPr>
            <p:spPr bwMode="auto">
              <a:xfrm>
                <a:off x="3592" y="1546"/>
                <a:ext cx="7" cy="5"/>
              </a:xfrm>
              <a:custGeom>
                <a:avLst/>
                <a:gdLst>
                  <a:gd name="T0" fmla="*/ 0 w 11"/>
                  <a:gd name="T1" fmla="*/ 8 h 8"/>
                  <a:gd name="T2" fmla="*/ 11 w 11"/>
                  <a:gd name="T3" fmla="*/ 0 h 8"/>
                  <a:gd name="T4" fmla="*/ 0 w 11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0" y="8"/>
                    </a:moveTo>
                    <a:cubicBezTo>
                      <a:pt x="1" y="5"/>
                      <a:pt x="5" y="2"/>
                      <a:pt x="11" y="0"/>
                    </a:cubicBezTo>
                    <a:cubicBezTo>
                      <a:pt x="10" y="3"/>
                      <a:pt x="6" y="6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6" name="Freeform 13"/>
              <p:cNvSpPr/>
              <p:nvPr/>
            </p:nvSpPr>
            <p:spPr bwMode="auto">
              <a:xfrm>
                <a:off x="3557" y="1433"/>
                <a:ext cx="17" cy="7"/>
              </a:xfrm>
              <a:custGeom>
                <a:avLst/>
                <a:gdLst>
                  <a:gd name="T0" fmla="*/ 0 w 24"/>
                  <a:gd name="T1" fmla="*/ 9 h 9"/>
                  <a:gd name="T2" fmla="*/ 12 w 24"/>
                  <a:gd name="T3" fmla="*/ 3 h 9"/>
                  <a:gd name="T4" fmla="*/ 24 w 24"/>
                  <a:gd name="T5" fmla="*/ 0 h 9"/>
                  <a:gd name="T6" fmla="*/ 14 w 24"/>
                  <a:gd name="T7" fmla="*/ 5 h 9"/>
                  <a:gd name="T8" fmla="*/ 0 w 24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9">
                    <a:moveTo>
                      <a:pt x="0" y="9"/>
                    </a:moveTo>
                    <a:cubicBezTo>
                      <a:pt x="3" y="6"/>
                      <a:pt x="7" y="4"/>
                      <a:pt x="12" y="3"/>
                    </a:cubicBezTo>
                    <a:cubicBezTo>
                      <a:pt x="16" y="1"/>
                      <a:pt x="21" y="1"/>
                      <a:pt x="24" y="0"/>
                    </a:cubicBezTo>
                    <a:cubicBezTo>
                      <a:pt x="23" y="2"/>
                      <a:pt x="18" y="3"/>
                      <a:pt x="14" y="5"/>
                    </a:cubicBezTo>
                    <a:cubicBezTo>
                      <a:pt x="9" y="6"/>
                      <a:pt x="4" y="7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7" name="Freeform 14"/>
              <p:cNvSpPr/>
              <p:nvPr/>
            </p:nvSpPr>
            <p:spPr bwMode="auto">
              <a:xfrm>
                <a:off x="3664" y="1697"/>
                <a:ext cx="18" cy="5"/>
              </a:xfrm>
              <a:custGeom>
                <a:avLst/>
                <a:gdLst>
                  <a:gd name="T0" fmla="*/ 0 w 26"/>
                  <a:gd name="T1" fmla="*/ 8 h 8"/>
                  <a:gd name="T2" fmla="*/ 26 w 26"/>
                  <a:gd name="T3" fmla="*/ 2 h 8"/>
                  <a:gd name="T4" fmla="*/ 0 w 26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8">
                    <a:moveTo>
                      <a:pt x="0" y="8"/>
                    </a:moveTo>
                    <a:cubicBezTo>
                      <a:pt x="7" y="0"/>
                      <a:pt x="20" y="1"/>
                      <a:pt x="26" y="2"/>
                    </a:cubicBezTo>
                    <a:cubicBezTo>
                      <a:pt x="22" y="6"/>
                      <a:pt x="10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8" name="Freeform 15"/>
              <p:cNvSpPr/>
              <p:nvPr/>
            </p:nvSpPr>
            <p:spPr bwMode="auto">
              <a:xfrm>
                <a:off x="3622" y="1529"/>
                <a:ext cx="18" cy="10"/>
              </a:xfrm>
              <a:custGeom>
                <a:avLst/>
                <a:gdLst>
                  <a:gd name="T0" fmla="*/ 17 w 26"/>
                  <a:gd name="T1" fmla="*/ 10 h 15"/>
                  <a:gd name="T2" fmla="*/ 2 w 26"/>
                  <a:gd name="T3" fmla="*/ 15 h 15"/>
                  <a:gd name="T4" fmla="*/ 9 w 26"/>
                  <a:gd name="T5" fmla="*/ 7 h 15"/>
                  <a:gd name="T6" fmla="*/ 26 w 26"/>
                  <a:gd name="T7" fmla="*/ 0 h 15"/>
                  <a:gd name="T8" fmla="*/ 17 w 26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5">
                    <a:moveTo>
                      <a:pt x="17" y="10"/>
                    </a:moveTo>
                    <a:cubicBezTo>
                      <a:pt x="12" y="8"/>
                      <a:pt x="10" y="14"/>
                      <a:pt x="2" y="15"/>
                    </a:cubicBezTo>
                    <a:cubicBezTo>
                      <a:pt x="0" y="12"/>
                      <a:pt x="17" y="7"/>
                      <a:pt x="9" y="7"/>
                    </a:cubicBezTo>
                    <a:cubicBezTo>
                      <a:pt x="10" y="3"/>
                      <a:pt x="21" y="2"/>
                      <a:pt x="26" y="0"/>
                    </a:cubicBezTo>
                    <a:cubicBezTo>
                      <a:pt x="24" y="3"/>
                      <a:pt x="17" y="6"/>
                      <a:pt x="1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9" name="Freeform 16"/>
              <p:cNvSpPr/>
              <p:nvPr/>
            </p:nvSpPr>
            <p:spPr bwMode="auto">
              <a:xfrm>
                <a:off x="3603" y="1417"/>
                <a:ext cx="24" cy="9"/>
              </a:xfrm>
              <a:custGeom>
                <a:avLst/>
                <a:gdLst>
                  <a:gd name="T0" fmla="*/ 3 w 35"/>
                  <a:gd name="T1" fmla="*/ 14 h 14"/>
                  <a:gd name="T2" fmla="*/ 35 w 35"/>
                  <a:gd name="T3" fmla="*/ 5 h 14"/>
                  <a:gd name="T4" fmla="*/ 3 w 35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4">
                    <a:moveTo>
                      <a:pt x="3" y="14"/>
                    </a:moveTo>
                    <a:cubicBezTo>
                      <a:pt x="0" y="13"/>
                      <a:pt x="33" y="0"/>
                      <a:pt x="35" y="5"/>
                    </a:cubicBezTo>
                    <a:cubicBezTo>
                      <a:pt x="27" y="7"/>
                      <a:pt x="17" y="9"/>
                      <a:pt x="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0" name="Freeform 17"/>
              <p:cNvSpPr/>
              <p:nvPr/>
            </p:nvSpPr>
            <p:spPr bwMode="auto">
              <a:xfrm>
                <a:off x="3684" y="1510"/>
                <a:ext cx="10" cy="5"/>
              </a:xfrm>
              <a:custGeom>
                <a:avLst/>
                <a:gdLst>
                  <a:gd name="T0" fmla="*/ 0 w 15"/>
                  <a:gd name="T1" fmla="*/ 7 h 7"/>
                  <a:gd name="T2" fmla="*/ 15 w 15"/>
                  <a:gd name="T3" fmla="*/ 1 h 7"/>
                  <a:gd name="T4" fmla="*/ 0 w 1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cubicBezTo>
                      <a:pt x="3" y="4"/>
                      <a:pt x="10" y="0"/>
                      <a:pt x="15" y="1"/>
                    </a:cubicBezTo>
                    <a:cubicBezTo>
                      <a:pt x="15" y="4"/>
                      <a:pt x="4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1" name="Freeform 18"/>
              <p:cNvSpPr/>
              <p:nvPr/>
            </p:nvSpPr>
            <p:spPr bwMode="auto">
              <a:xfrm>
                <a:off x="3744" y="1679"/>
                <a:ext cx="10" cy="7"/>
              </a:xfrm>
              <a:custGeom>
                <a:avLst/>
                <a:gdLst>
                  <a:gd name="T0" fmla="*/ 2 w 15"/>
                  <a:gd name="T1" fmla="*/ 7 h 10"/>
                  <a:gd name="T2" fmla="*/ 15 w 15"/>
                  <a:gd name="T3" fmla="*/ 4 h 10"/>
                  <a:gd name="T4" fmla="*/ 2 w 15"/>
                  <a:gd name="T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2" y="7"/>
                    </a:moveTo>
                    <a:cubicBezTo>
                      <a:pt x="0" y="0"/>
                      <a:pt x="14" y="2"/>
                      <a:pt x="15" y="4"/>
                    </a:cubicBezTo>
                    <a:cubicBezTo>
                      <a:pt x="13" y="10"/>
                      <a:pt x="8" y="2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2" name="Freeform 19"/>
              <p:cNvSpPr/>
              <p:nvPr/>
            </p:nvSpPr>
            <p:spPr bwMode="auto">
              <a:xfrm>
                <a:off x="3826" y="1654"/>
                <a:ext cx="14" cy="6"/>
              </a:xfrm>
              <a:custGeom>
                <a:avLst/>
                <a:gdLst>
                  <a:gd name="T0" fmla="*/ 7 w 20"/>
                  <a:gd name="T1" fmla="*/ 5 h 9"/>
                  <a:gd name="T2" fmla="*/ 20 w 20"/>
                  <a:gd name="T3" fmla="*/ 2 h 9"/>
                  <a:gd name="T4" fmla="*/ 7 w 20"/>
                  <a:gd name="T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9">
                    <a:moveTo>
                      <a:pt x="7" y="5"/>
                    </a:moveTo>
                    <a:cubicBezTo>
                      <a:pt x="0" y="5"/>
                      <a:pt x="19" y="0"/>
                      <a:pt x="20" y="2"/>
                    </a:cubicBezTo>
                    <a:cubicBezTo>
                      <a:pt x="19" y="9"/>
                      <a:pt x="15" y="2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3" name="Freeform 20"/>
              <p:cNvSpPr/>
              <p:nvPr/>
            </p:nvSpPr>
            <p:spPr bwMode="auto">
              <a:xfrm>
                <a:off x="3828" y="1640"/>
                <a:ext cx="22" cy="8"/>
              </a:xfrm>
              <a:custGeom>
                <a:avLst/>
                <a:gdLst>
                  <a:gd name="T0" fmla="*/ 0 w 31"/>
                  <a:gd name="T1" fmla="*/ 12 h 12"/>
                  <a:gd name="T2" fmla="*/ 5 w 31"/>
                  <a:gd name="T3" fmla="*/ 7 h 12"/>
                  <a:gd name="T4" fmla="*/ 27 w 31"/>
                  <a:gd name="T5" fmla="*/ 4 h 12"/>
                  <a:gd name="T6" fmla="*/ 0 w 31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2">
                    <a:moveTo>
                      <a:pt x="0" y="12"/>
                    </a:moveTo>
                    <a:cubicBezTo>
                      <a:pt x="0" y="10"/>
                      <a:pt x="6" y="9"/>
                      <a:pt x="5" y="7"/>
                    </a:cubicBezTo>
                    <a:cubicBezTo>
                      <a:pt x="9" y="9"/>
                      <a:pt x="31" y="0"/>
                      <a:pt x="27" y="4"/>
                    </a:cubicBez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4" name="Freeform 21"/>
              <p:cNvSpPr/>
              <p:nvPr/>
            </p:nvSpPr>
            <p:spPr bwMode="auto">
              <a:xfrm>
                <a:off x="3910" y="1629"/>
                <a:ext cx="24" cy="9"/>
              </a:xfrm>
              <a:custGeom>
                <a:avLst/>
                <a:gdLst>
                  <a:gd name="T0" fmla="*/ 0 w 35"/>
                  <a:gd name="T1" fmla="*/ 13 h 13"/>
                  <a:gd name="T2" fmla="*/ 35 w 35"/>
                  <a:gd name="T3" fmla="*/ 6 h 13"/>
                  <a:gd name="T4" fmla="*/ 0 w 35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3">
                    <a:moveTo>
                      <a:pt x="0" y="13"/>
                    </a:moveTo>
                    <a:cubicBezTo>
                      <a:pt x="2" y="9"/>
                      <a:pt x="31" y="0"/>
                      <a:pt x="35" y="6"/>
                    </a:cubicBezTo>
                    <a:cubicBezTo>
                      <a:pt x="24" y="7"/>
                      <a:pt x="14" y="8"/>
                      <a:pt x="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5" name="Freeform 22"/>
              <p:cNvSpPr/>
              <p:nvPr/>
            </p:nvSpPr>
            <p:spPr bwMode="auto">
              <a:xfrm>
                <a:off x="3882" y="1467"/>
                <a:ext cx="22" cy="6"/>
              </a:xfrm>
              <a:custGeom>
                <a:avLst/>
                <a:gdLst>
                  <a:gd name="T0" fmla="*/ 32 w 32"/>
                  <a:gd name="T1" fmla="*/ 0 h 8"/>
                  <a:gd name="T2" fmla="*/ 32 w 32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8">
                    <a:moveTo>
                      <a:pt x="32" y="0"/>
                    </a:moveTo>
                    <a:cubicBezTo>
                      <a:pt x="25" y="8"/>
                      <a:pt x="0" y="7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6" name="Freeform 23"/>
              <p:cNvSpPr/>
              <p:nvPr/>
            </p:nvSpPr>
            <p:spPr bwMode="auto">
              <a:xfrm>
                <a:off x="3989" y="1618"/>
                <a:ext cx="22" cy="8"/>
              </a:xfrm>
              <a:custGeom>
                <a:avLst/>
                <a:gdLst>
                  <a:gd name="T0" fmla="*/ 0 w 31"/>
                  <a:gd name="T1" fmla="*/ 11 h 11"/>
                  <a:gd name="T2" fmla="*/ 31 w 31"/>
                  <a:gd name="T3" fmla="*/ 0 h 11"/>
                  <a:gd name="T4" fmla="*/ 0 w 31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11">
                    <a:moveTo>
                      <a:pt x="0" y="11"/>
                    </a:moveTo>
                    <a:cubicBezTo>
                      <a:pt x="5" y="2"/>
                      <a:pt x="18" y="2"/>
                      <a:pt x="31" y="0"/>
                    </a:cubicBezTo>
                    <a:cubicBezTo>
                      <a:pt x="26" y="8"/>
                      <a:pt x="9" y="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7" name="Freeform 24"/>
              <p:cNvSpPr/>
              <p:nvPr/>
            </p:nvSpPr>
            <p:spPr bwMode="auto">
              <a:xfrm>
                <a:off x="3979" y="1467"/>
                <a:ext cx="10" cy="9"/>
              </a:xfrm>
              <a:custGeom>
                <a:avLst/>
                <a:gdLst>
                  <a:gd name="T0" fmla="*/ 0 w 14"/>
                  <a:gd name="T1" fmla="*/ 6 h 13"/>
                  <a:gd name="T2" fmla="*/ 8 w 14"/>
                  <a:gd name="T3" fmla="*/ 0 h 13"/>
                  <a:gd name="T4" fmla="*/ 11 w 14"/>
                  <a:gd name="T5" fmla="*/ 10 h 13"/>
                  <a:gd name="T6" fmla="*/ 0 w 14"/>
                  <a:gd name="T7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3">
                    <a:moveTo>
                      <a:pt x="0" y="6"/>
                    </a:moveTo>
                    <a:cubicBezTo>
                      <a:pt x="2" y="4"/>
                      <a:pt x="2" y="1"/>
                      <a:pt x="8" y="0"/>
                    </a:cubicBezTo>
                    <a:cubicBezTo>
                      <a:pt x="14" y="2"/>
                      <a:pt x="9" y="6"/>
                      <a:pt x="11" y="10"/>
                    </a:cubicBezTo>
                    <a:cubicBezTo>
                      <a:pt x="0" y="13"/>
                      <a:pt x="9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8" name="Freeform 25"/>
              <p:cNvSpPr/>
              <p:nvPr/>
            </p:nvSpPr>
            <p:spPr bwMode="auto">
              <a:xfrm>
                <a:off x="4079" y="1443"/>
                <a:ext cx="10" cy="4"/>
              </a:xfrm>
              <a:custGeom>
                <a:avLst/>
                <a:gdLst>
                  <a:gd name="T0" fmla="*/ 0 w 15"/>
                  <a:gd name="T1" fmla="*/ 6 h 6"/>
                  <a:gd name="T2" fmla="*/ 15 w 15"/>
                  <a:gd name="T3" fmla="*/ 0 h 6"/>
                  <a:gd name="T4" fmla="*/ 0 w 1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0" y="2"/>
                      <a:pt x="11" y="2"/>
                      <a:pt x="15" y="0"/>
                    </a:cubicBezTo>
                    <a:cubicBezTo>
                      <a:pt x="14" y="6"/>
                      <a:pt x="6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9" name="Freeform 26"/>
              <p:cNvSpPr/>
              <p:nvPr/>
            </p:nvSpPr>
            <p:spPr bwMode="auto">
              <a:xfrm>
                <a:off x="4120" y="1592"/>
                <a:ext cx="10" cy="7"/>
              </a:xfrm>
              <a:custGeom>
                <a:avLst/>
                <a:gdLst>
                  <a:gd name="T0" fmla="*/ 0 w 15"/>
                  <a:gd name="T1" fmla="*/ 10 h 10"/>
                  <a:gd name="T2" fmla="*/ 15 w 15"/>
                  <a:gd name="T3" fmla="*/ 6 h 10"/>
                  <a:gd name="T4" fmla="*/ 0 w 15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0" y="10"/>
                    </a:moveTo>
                    <a:cubicBezTo>
                      <a:pt x="0" y="7"/>
                      <a:pt x="15" y="0"/>
                      <a:pt x="15" y="6"/>
                    </a:cubicBezTo>
                    <a:cubicBezTo>
                      <a:pt x="8" y="6"/>
                      <a:pt x="8" y="8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0" name="Freeform 27"/>
              <p:cNvSpPr/>
              <p:nvPr/>
            </p:nvSpPr>
            <p:spPr bwMode="auto">
              <a:xfrm>
                <a:off x="4072" y="1392"/>
                <a:ext cx="13" cy="5"/>
              </a:xfrm>
              <a:custGeom>
                <a:avLst/>
                <a:gdLst>
                  <a:gd name="T0" fmla="*/ 2 w 19"/>
                  <a:gd name="T1" fmla="*/ 6 h 8"/>
                  <a:gd name="T2" fmla="*/ 18 w 19"/>
                  <a:gd name="T3" fmla="*/ 5 h 8"/>
                  <a:gd name="T4" fmla="*/ 2 w 19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8">
                    <a:moveTo>
                      <a:pt x="2" y="6"/>
                    </a:moveTo>
                    <a:cubicBezTo>
                      <a:pt x="0" y="1"/>
                      <a:pt x="19" y="0"/>
                      <a:pt x="18" y="5"/>
                    </a:cubicBezTo>
                    <a:cubicBezTo>
                      <a:pt x="11" y="8"/>
                      <a:pt x="9" y="4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1" name="Freeform 28"/>
              <p:cNvSpPr/>
              <p:nvPr/>
            </p:nvSpPr>
            <p:spPr bwMode="auto">
              <a:xfrm>
                <a:off x="4136" y="1584"/>
                <a:ext cx="27" cy="10"/>
              </a:xfrm>
              <a:custGeom>
                <a:avLst/>
                <a:gdLst>
                  <a:gd name="T0" fmla="*/ 0 w 40"/>
                  <a:gd name="T1" fmla="*/ 14 h 14"/>
                  <a:gd name="T2" fmla="*/ 40 w 40"/>
                  <a:gd name="T3" fmla="*/ 0 h 14"/>
                  <a:gd name="T4" fmla="*/ 0 w 40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14">
                    <a:moveTo>
                      <a:pt x="0" y="14"/>
                    </a:moveTo>
                    <a:cubicBezTo>
                      <a:pt x="16" y="4"/>
                      <a:pt x="16" y="7"/>
                      <a:pt x="40" y="0"/>
                    </a:cubicBezTo>
                    <a:cubicBezTo>
                      <a:pt x="34" y="7"/>
                      <a:pt x="16" y="10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2" name="Freeform 29"/>
              <p:cNvSpPr/>
              <p:nvPr/>
            </p:nvSpPr>
            <p:spPr bwMode="auto">
              <a:xfrm>
                <a:off x="4169" y="1602"/>
                <a:ext cx="14" cy="5"/>
              </a:xfrm>
              <a:custGeom>
                <a:avLst/>
                <a:gdLst>
                  <a:gd name="T0" fmla="*/ 0 w 20"/>
                  <a:gd name="T1" fmla="*/ 4 h 7"/>
                  <a:gd name="T2" fmla="*/ 20 w 20"/>
                  <a:gd name="T3" fmla="*/ 2 h 7"/>
                  <a:gd name="T4" fmla="*/ 0 w 20"/>
                  <a:gd name="T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7">
                    <a:moveTo>
                      <a:pt x="0" y="4"/>
                    </a:moveTo>
                    <a:cubicBezTo>
                      <a:pt x="3" y="0"/>
                      <a:pt x="10" y="7"/>
                      <a:pt x="20" y="2"/>
                    </a:cubicBezTo>
                    <a:cubicBezTo>
                      <a:pt x="16" y="7"/>
                      <a:pt x="3" y="6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3" name="Freeform 30"/>
              <p:cNvSpPr/>
              <p:nvPr/>
            </p:nvSpPr>
            <p:spPr bwMode="auto">
              <a:xfrm>
                <a:off x="4185" y="1599"/>
                <a:ext cx="8" cy="5"/>
              </a:xfrm>
              <a:custGeom>
                <a:avLst/>
                <a:gdLst>
                  <a:gd name="T0" fmla="*/ 0 w 11"/>
                  <a:gd name="T1" fmla="*/ 7 h 7"/>
                  <a:gd name="T2" fmla="*/ 8 w 11"/>
                  <a:gd name="T3" fmla="*/ 0 h 7"/>
                  <a:gd name="T4" fmla="*/ 11 w 11"/>
                  <a:gd name="T5" fmla="*/ 6 h 7"/>
                  <a:gd name="T6" fmla="*/ 0 w 11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0" y="7"/>
                    </a:moveTo>
                    <a:cubicBezTo>
                      <a:pt x="0" y="4"/>
                      <a:pt x="8" y="4"/>
                      <a:pt x="8" y="0"/>
                    </a:cubicBezTo>
                    <a:cubicBezTo>
                      <a:pt x="11" y="0"/>
                      <a:pt x="11" y="4"/>
                      <a:pt x="11" y="6"/>
                    </a:cubicBezTo>
                    <a:cubicBezTo>
                      <a:pt x="9" y="5"/>
                      <a:pt x="5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4" name="Freeform 31"/>
              <p:cNvSpPr/>
              <p:nvPr/>
            </p:nvSpPr>
            <p:spPr bwMode="auto">
              <a:xfrm>
                <a:off x="4181" y="1574"/>
                <a:ext cx="24" cy="10"/>
              </a:xfrm>
              <a:custGeom>
                <a:avLst/>
                <a:gdLst>
                  <a:gd name="T0" fmla="*/ 0 w 35"/>
                  <a:gd name="T1" fmla="*/ 6 h 15"/>
                  <a:gd name="T2" fmla="*/ 35 w 35"/>
                  <a:gd name="T3" fmla="*/ 0 h 15"/>
                  <a:gd name="T4" fmla="*/ 0 w 35"/>
                  <a:gd name="T5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5">
                    <a:moveTo>
                      <a:pt x="0" y="6"/>
                    </a:moveTo>
                    <a:cubicBezTo>
                      <a:pt x="9" y="10"/>
                      <a:pt x="21" y="3"/>
                      <a:pt x="35" y="0"/>
                    </a:cubicBezTo>
                    <a:cubicBezTo>
                      <a:pt x="28" y="6"/>
                      <a:pt x="7" y="1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5" name="Freeform 32"/>
              <p:cNvSpPr/>
              <p:nvPr/>
            </p:nvSpPr>
            <p:spPr bwMode="auto">
              <a:xfrm>
                <a:off x="4240" y="1785"/>
                <a:ext cx="20" cy="7"/>
              </a:xfrm>
              <a:custGeom>
                <a:avLst/>
                <a:gdLst>
                  <a:gd name="T0" fmla="*/ 3 w 30"/>
                  <a:gd name="T1" fmla="*/ 8 h 10"/>
                  <a:gd name="T2" fmla="*/ 11 w 30"/>
                  <a:gd name="T3" fmla="*/ 5 h 10"/>
                  <a:gd name="T4" fmla="*/ 3 w 30"/>
                  <a:gd name="T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10">
                    <a:moveTo>
                      <a:pt x="3" y="8"/>
                    </a:moveTo>
                    <a:cubicBezTo>
                      <a:pt x="0" y="4"/>
                      <a:pt x="9" y="4"/>
                      <a:pt x="11" y="5"/>
                    </a:cubicBezTo>
                    <a:cubicBezTo>
                      <a:pt x="30" y="0"/>
                      <a:pt x="5" y="10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6" name="Freeform 33"/>
              <p:cNvSpPr/>
              <p:nvPr/>
            </p:nvSpPr>
            <p:spPr bwMode="auto">
              <a:xfrm>
                <a:off x="4156" y="1427"/>
                <a:ext cx="13" cy="4"/>
              </a:xfrm>
              <a:custGeom>
                <a:avLst/>
                <a:gdLst>
                  <a:gd name="T0" fmla="*/ 6 w 19"/>
                  <a:gd name="T1" fmla="*/ 6 h 6"/>
                  <a:gd name="T2" fmla="*/ 14 w 19"/>
                  <a:gd name="T3" fmla="*/ 0 h 6"/>
                  <a:gd name="T4" fmla="*/ 6 w 19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6">
                    <a:moveTo>
                      <a:pt x="6" y="6"/>
                    </a:moveTo>
                    <a:cubicBezTo>
                      <a:pt x="0" y="5"/>
                      <a:pt x="8" y="0"/>
                      <a:pt x="14" y="0"/>
                    </a:cubicBezTo>
                    <a:cubicBezTo>
                      <a:pt x="19" y="4"/>
                      <a:pt x="5" y="2"/>
                      <a:pt x="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7" name="Freeform 34"/>
              <p:cNvSpPr/>
              <p:nvPr/>
            </p:nvSpPr>
            <p:spPr bwMode="auto">
              <a:xfrm>
                <a:off x="4215" y="1527"/>
                <a:ext cx="15" cy="6"/>
              </a:xfrm>
              <a:custGeom>
                <a:avLst/>
                <a:gdLst>
                  <a:gd name="T0" fmla="*/ 1 w 21"/>
                  <a:gd name="T1" fmla="*/ 9 h 9"/>
                  <a:gd name="T2" fmla="*/ 21 w 21"/>
                  <a:gd name="T3" fmla="*/ 0 h 9"/>
                  <a:gd name="T4" fmla="*/ 1 w 21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9">
                    <a:moveTo>
                      <a:pt x="1" y="9"/>
                    </a:moveTo>
                    <a:cubicBezTo>
                      <a:pt x="0" y="3"/>
                      <a:pt x="14" y="0"/>
                      <a:pt x="21" y="0"/>
                    </a:cubicBezTo>
                    <a:cubicBezTo>
                      <a:pt x="18" y="6"/>
                      <a:pt x="6" y="3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8" name="Freeform 35"/>
              <p:cNvSpPr/>
              <p:nvPr/>
            </p:nvSpPr>
            <p:spPr bwMode="auto">
              <a:xfrm>
                <a:off x="4226" y="1551"/>
                <a:ext cx="8" cy="7"/>
              </a:xfrm>
              <a:custGeom>
                <a:avLst/>
                <a:gdLst>
                  <a:gd name="T0" fmla="*/ 0 w 11"/>
                  <a:gd name="T1" fmla="*/ 8 h 10"/>
                  <a:gd name="T2" fmla="*/ 1 w 11"/>
                  <a:gd name="T3" fmla="*/ 4 h 10"/>
                  <a:gd name="T4" fmla="*/ 11 w 11"/>
                  <a:gd name="T5" fmla="*/ 7 h 10"/>
                  <a:gd name="T6" fmla="*/ 2 w 11"/>
                  <a:gd name="T7" fmla="*/ 10 h 10"/>
                  <a:gd name="T8" fmla="*/ 0 w 11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0" y="8"/>
                    </a:moveTo>
                    <a:cubicBezTo>
                      <a:pt x="0" y="6"/>
                      <a:pt x="5" y="4"/>
                      <a:pt x="1" y="4"/>
                    </a:cubicBezTo>
                    <a:cubicBezTo>
                      <a:pt x="2" y="0"/>
                      <a:pt x="11" y="3"/>
                      <a:pt x="11" y="7"/>
                    </a:cubicBezTo>
                    <a:cubicBezTo>
                      <a:pt x="9" y="8"/>
                      <a:pt x="6" y="9"/>
                      <a:pt x="2" y="10"/>
                    </a:cubicBezTo>
                    <a:cubicBezTo>
                      <a:pt x="2" y="8"/>
                      <a:pt x="1" y="7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9" name="Freeform 36"/>
              <p:cNvSpPr/>
              <p:nvPr/>
            </p:nvSpPr>
            <p:spPr bwMode="auto">
              <a:xfrm>
                <a:off x="4238" y="1512"/>
                <a:ext cx="15" cy="4"/>
              </a:xfrm>
              <a:custGeom>
                <a:avLst/>
                <a:gdLst>
                  <a:gd name="T0" fmla="*/ 7 w 21"/>
                  <a:gd name="T1" fmla="*/ 5 h 6"/>
                  <a:gd name="T2" fmla="*/ 20 w 21"/>
                  <a:gd name="T3" fmla="*/ 2 h 6"/>
                  <a:gd name="T4" fmla="*/ 18 w 21"/>
                  <a:gd name="T5" fmla="*/ 4 h 6"/>
                  <a:gd name="T6" fmla="*/ 16 w 21"/>
                  <a:gd name="T7" fmla="*/ 5 h 6"/>
                  <a:gd name="T8" fmla="*/ 7 w 21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">
                    <a:moveTo>
                      <a:pt x="7" y="5"/>
                    </a:moveTo>
                    <a:cubicBezTo>
                      <a:pt x="0" y="4"/>
                      <a:pt x="19" y="0"/>
                      <a:pt x="20" y="2"/>
                    </a:cubicBezTo>
                    <a:cubicBezTo>
                      <a:pt x="21" y="3"/>
                      <a:pt x="19" y="3"/>
                      <a:pt x="18" y="4"/>
                    </a:cubicBezTo>
                    <a:cubicBezTo>
                      <a:pt x="16" y="4"/>
                      <a:pt x="16" y="5"/>
                      <a:pt x="16" y="5"/>
                    </a:cubicBezTo>
                    <a:cubicBezTo>
                      <a:pt x="13" y="6"/>
                      <a:pt x="13" y="1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0" name="Freeform 37"/>
              <p:cNvSpPr/>
              <p:nvPr/>
            </p:nvSpPr>
            <p:spPr bwMode="auto">
              <a:xfrm>
                <a:off x="4238" y="1408"/>
                <a:ext cx="18" cy="5"/>
              </a:xfrm>
              <a:custGeom>
                <a:avLst/>
                <a:gdLst>
                  <a:gd name="T0" fmla="*/ 5 w 27"/>
                  <a:gd name="T1" fmla="*/ 7 h 7"/>
                  <a:gd name="T2" fmla="*/ 27 w 27"/>
                  <a:gd name="T3" fmla="*/ 0 h 7"/>
                  <a:gd name="T4" fmla="*/ 5 w 27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7">
                    <a:moveTo>
                      <a:pt x="5" y="7"/>
                    </a:moveTo>
                    <a:cubicBezTo>
                      <a:pt x="0" y="5"/>
                      <a:pt x="21" y="2"/>
                      <a:pt x="27" y="0"/>
                    </a:cubicBezTo>
                    <a:cubicBezTo>
                      <a:pt x="22" y="6"/>
                      <a:pt x="16" y="3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1" name="Freeform 38"/>
              <p:cNvSpPr/>
              <p:nvPr/>
            </p:nvSpPr>
            <p:spPr bwMode="auto">
              <a:xfrm>
                <a:off x="4269" y="1451"/>
                <a:ext cx="9" cy="5"/>
              </a:xfrm>
              <a:custGeom>
                <a:avLst/>
                <a:gdLst>
                  <a:gd name="T0" fmla="*/ 0 w 12"/>
                  <a:gd name="T1" fmla="*/ 2 h 7"/>
                  <a:gd name="T2" fmla="*/ 9 w 12"/>
                  <a:gd name="T3" fmla="*/ 0 h 7"/>
                  <a:gd name="T4" fmla="*/ 0 w 12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0" y="2"/>
                    </a:moveTo>
                    <a:cubicBezTo>
                      <a:pt x="3" y="1"/>
                      <a:pt x="6" y="0"/>
                      <a:pt x="9" y="0"/>
                    </a:cubicBezTo>
                    <a:cubicBezTo>
                      <a:pt x="12" y="5"/>
                      <a:pt x="0" y="7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2" name="Freeform 39"/>
              <p:cNvSpPr/>
              <p:nvPr/>
            </p:nvSpPr>
            <p:spPr bwMode="auto">
              <a:xfrm>
                <a:off x="4299" y="1437"/>
                <a:ext cx="17" cy="7"/>
              </a:xfrm>
              <a:custGeom>
                <a:avLst/>
                <a:gdLst>
                  <a:gd name="T0" fmla="*/ 0 w 24"/>
                  <a:gd name="T1" fmla="*/ 9 h 10"/>
                  <a:gd name="T2" fmla="*/ 24 w 24"/>
                  <a:gd name="T3" fmla="*/ 4 h 10"/>
                  <a:gd name="T4" fmla="*/ 0 w 24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0">
                    <a:moveTo>
                      <a:pt x="0" y="9"/>
                    </a:moveTo>
                    <a:cubicBezTo>
                      <a:pt x="2" y="0"/>
                      <a:pt x="15" y="8"/>
                      <a:pt x="24" y="4"/>
                    </a:cubicBezTo>
                    <a:cubicBezTo>
                      <a:pt x="21" y="7"/>
                      <a:pt x="4" y="10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3" name="Freeform 40"/>
              <p:cNvSpPr/>
              <p:nvPr/>
            </p:nvSpPr>
            <p:spPr bwMode="auto">
              <a:xfrm>
                <a:off x="4364" y="1599"/>
                <a:ext cx="11" cy="5"/>
              </a:xfrm>
              <a:custGeom>
                <a:avLst/>
                <a:gdLst>
                  <a:gd name="T0" fmla="*/ 0 w 15"/>
                  <a:gd name="T1" fmla="*/ 2 h 7"/>
                  <a:gd name="T2" fmla="*/ 14 w 15"/>
                  <a:gd name="T3" fmla="*/ 2 h 7"/>
                  <a:gd name="T4" fmla="*/ 0 w 15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7">
                    <a:moveTo>
                      <a:pt x="0" y="2"/>
                    </a:moveTo>
                    <a:cubicBezTo>
                      <a:pt x="7" y="0"/>
                      <a:pt x="8" y="4"/>
                      <a:pt x="14" y="2"/>
                    </a:cubicBezTo>
                    <a:cubicBezTo>
                      <a:pt x="15" y="6"/>
                      <a:pt x="1" y="7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4" name="Freeform 41"/>
              <p:cNvSpPr/>
              <p:nvPr/>
            </p:nvSpPr>
            <p:spPr bwMode="auto">
              <a:xfrm>
                <a:off x="4387" y="1460"/>
                <a:ext cx="13" cy="5"/>
              </a:xfrm>
              <a:custGeom>
                <a:avLst/>
                <a:gdLst>
                  <a:gd name="T0" fmla="*/ 0 w 19"/>
                  <a:gd name="T1" fmla="*/ 6 h 6"/>
                  <a:gd name="T2" fmla="*/ 19 w 19"/>
                  <a:gd name="T3" fmla="*/ 0 h 6"/>
                  <a:gd name="T4" fmla="*/ 0 w 19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6">
                    <a:moveTo>
                      <a:pt x="0" y="6"/>
                    </a:moveTo>
                    <a:cubicBezTo>
                      <a:pt x="2" y="2"/>
                      <a:pt x="14" y="0"/>
                      <a:pt x="19" y="0"/>
                    </a:cubicBezTo>
                    <a:cubicBezTo>
                      <a:pt x="15" y="3"/>
                      <a:pt x="6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5" name="Freeform 42"/>
              <p:cNvSpPr/>
              <p:nvPr/>
            </p:nvSpPr>
            <p:spPr bwMode="auto">
              <a:xfrm>
                <a:off x="4410" y="1454"/>
                <a:ext cx="19" cy="6"/>
              </a:xfrm>
              <a:custGeom>
                <a:avLst/>
                <a:gdLst>
                  <a:gd name="T0" fmla="*/ 0 w 28"/>
                  <a:gd name="T1" fmla="*/ 9 h 9"/>
                  <a:gd name="T2" fmla="*/ 28 w 28"/>
                  <a:gd name="T3" fmla="*/ 0 h 9"/>
                  <a:gd name="T4" fmla="*/ 0 w 28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9">
                    <a:moveTo>
                      <a:pt x="0" y="9"/>
                    </a:moveTo>
                    <a:cubicBezTo>
                      <a:pt x="1" y="4"/>
                      <a:pt x="19" y="5"/>
                      <a:pt x="28" y="0"/>
                    </a:cubicBezTo>
                    <a:cubicBezTo>
                      <a:pt x="25" y="5"/>
                      <a:pt x="4" y="8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6" name="Freeform 43"/>
              <p:cNvSpPr/>
              <p:nvPr/>
            </p:nvSpPr>
            <p:spPr bwMode="auto">
              <a:xfrm>
                <a:off x="4470" y="1586"/>
                <a:ext cx="10" cy="6"/>
              </a:xfrm>
              <a:custGeom>
                <a:avLst/>
                <a:gdLst>
                  <a:gd name="T0" fmla="*/ 0 w 15"/>
                  <a:gd name="T1" fmla="*/ 4 h 8"/>
                  <a:gd name="T2" fmla="*/ 14 w 15"/>
                  <a:gd name="T3" fmla="*/ 6 h 8"/>
                  <a:gd name="T4" fmla="*/ 0 w 15"/>
                  <a:gd name="T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8">
                    <a:moveTo>
                      <a:pt x="0" y="4"/>
                    </a:moveTo>
                    <a:cubicBezTo>
                      <a:pt x="2" y="0"/>
                      <a:pt x="15" y="0"/>
                      <a:pt x="14" y="6"/>
                    </a:cubicBezTo>
                    <a:cubicBezTo>
                      <a:pt x="6" y="8"/>
                      <a:pt x="9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7" name="Freeform 44"/>
              <p:cNvSpPr/>
              <p:nvPr/>
            </p:nvSpPr>
            <p:spPr bwMode="auto">
              <a:xfrm>
                <a:off x="4449" y="1454"/>
                <a:ext cx="16" cy="8"/>
              </a:xfrm>
              <a:custGeom>
                <a:avLst/>
                <a:gdLst>
                  <a:gd name="T0" fmla="*/ 0 w 23"/>
                  <a:gd name="T1" fmla="*/ 9 h 11"/>
                  <a:gd name="T2" fmla="*/ 21 w 23"/>
                  <a:gd name="T3" fmla="*/ 0 h 11"/>
                  <a:gd name="T4" fmla="*/ 16 w 23"/>
                  <a:gd name="T5" fmla="*/ 7 h 11"/>
                  <a:gd name="T6" fmla="*/ 0 w 23"/>
                  <a:gd name="T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1">
                    <a:moveTo>
                      <a:pt x="0" y="9"/>
                    </a:moveTo>
                    <a:cubicBezTo>
                      <a:pt x="1" y="4"/>
                      <a:pt x="12" y="3"/>
                      <a:pt x="21" y="0"/>
                    </a:cubicBezTo>
                    <a:cubicBezTo>
                      <a:pt x="23" y="4"/>
                      <a:pt x="7" y="6"/>
                      <a:pt x="16" y="7"/>
                    </a:cubicBezTo>
                    <a:cubicBezTo>
                      <a:pt x="14" y="11"/>
                      <a:pt x="6" y="7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8" name="Freeform 45"/>
              <p:cNvSpPr/>
              <p:nvPr/>
            </p:nvSpPr>
            <p:spPr bwMode="auto">
              <a:xfrm>
                <a:off x="4466" y="1451"/>
                <a:ext cx="13" cy="6"/>
              </a:xfrm>
              <a:custGeom>
                <a:avLst/>
                <a:gdLst>
                  <a:gd name="T0" fmla="*/ 13 w 18"/>
                  <a:gd name="T1" fmla="*/ 0 h 8"/>
                  <a:gd name="T2" fmla="*/ 12 w 18"/>
                  <a:gd name="T3" fmla="*/ 6 h 8"/>
                  <a:gd name="T4" fmla="*/ 0 w 18"/>
                  <a:gd name="T5" fmla="*/ 3 h 8"/>
                  <a:gd name="T6" fmla="*/ 7 w 18"/>
                  <a:gd name="T7" fmla="*/ 4 h 8"/>
                  <a:gd name="T8" fmla="*/ 13 w 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3" y="0"/>
                    </a:moveTo>
                    <a:cubicBezTo>
                      <a:pt x="18" y="2"/>
                      <a:pt x="13" y="2"/>
                      <a:pt x="12" y="6"/>
                    </a:cubicBezTo>
                    <a:cubicBezTo>
                      <a:pt x="8" y="5"/>
                      <a:pt x="1" y="8"/>
                      <a:pt x="0" y="3"/>
                    </a:cubicBezTo>
                    <a:cubicBezTo>
                      <a:pt x="2" y="4"/>
                      <a:pt x="4" y="4"/>
                      <a:pt x="7" y="4"/>
                    </a:cubicBezTo>
                    <a:cubicBezTo>
                      <a:pt x="9" y="2"/>
                      <a:pt x="9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9" name="Freeform 46"/>
              <p:cNvSpPr/>
              <p:nvPr/>
            </p:nvSpPr>
            <p:spPr bwMode="auto">
              <a:xfrm>
                <a:off x="4474" y="1447"/>
                <a:ext cx="15" cy="6"/>
              </a:xfrm>
              <a:custGeom>
                <a:avLst/>
                <a:gdLst>
                  <a:gd name="T0" fmla="*/ 0 w 22"/>
                  <a:gd name="T1" fmla="*/ 6 h 9"/>
                  <a:gd name="T2" fmla="*/ 22 w 22"/>
                  <a:gd name="T3" fmla="*/ 2 h 9"/>
                  <a:gd name="T4" fmla="*/ 0 w 22"/>
                  <a:gd name="T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9">
                    <a:moveTo>
                      <a:pt x="0" y="6"/>
                    </a:moveTo>
                    <a:cubicBezTo>
                      <a:pt x="5" y="0"/>
                      <a:pt x="14" y="8"/>
                      <a:pt x="22" y="2"/>
                    </a:cubicBezTo>
                    <a:cubicBezTo>
                      <a:pt x="20" y="9"/>
                      <a:pt x="4" y="9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0" name="Freeform 47"/>
              <p:cNvSpPr/>
              <p:nvPr/>
            </p:nvSpPr>
            <p:spPr bwMode="auto">
              <a:xfrm>
                <a:off x="4470" y="1279"/>
                <a:ext cx="10" cy="6"/>
              </a:xfrm>
              <a:custGeom>
                <a:avLst/>
                <a:gdLst>
                  <a:gd name="T0" fmla="*/ 3 w 14"/>
                  <a:gd name="T1" fmla="*/ 6 h 8"/>
                  <a:gd name="T2" fmla="*/ 14 w 14"/>
                  <a:gd name="T3" fmla="*/ 4 h 8"/>
                  <a:gd name="T4" fmla="*/ 3 w 14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3" y="6"/>
                    </a:moveTo>
                    <a:cubicBezTo>
                      <a:pt x="0" y="0"/>
                      <a:pt x="13" y="2"/>
                      <a:pt x="14" y="4"/>
                    </a:cubicBezTo>
                    <a:cubicBezTo>
                      <a:pt x="13" y="8"/>
                      <a:pt x="8" y="3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1" name="Freeform 48"/>
              <p:cNvSpPr/>
              <p:nvPr/>
            </p:nvSpPr>
            <p:spPr bwMode="auto">
              <a:xfrm>
                <a:off x="4518" y="1353"/>
                <a:ext cx="12" cy="3"/>
              </a:xfrm>
              <a:custGeom>
                <a:avLst/>
                <a:gdLst>
                  <a:gd name="T0" fmla="*/ 2 w 16"/>
                  <a:gd name="T1" fmla="*/ 5 h 5"/>
                  <a:gd name="T2" fmla="*/ 14 w 16"/>
                  <a:gd name="T3" fmla="*/ 5 h 5"/>
                  <a:gd name="T4" fmla="*/ 2 w 1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5">
                    <a:moveTo>
                      <a:pt x="2" y="5"/>
                    </a:moveTo>
                    <a:cubicBezTo>
                      <a:pt x="0" y="0"/>
                      <a:pt x="16" y="0"/>
                      <a:pt x="14" y="5"/>
                    </a:cubicBezTo>
                    <a:cubicBezTo>
                      <a:pt x="11" y="4"/>
                      <a:pt x="7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2" name="Freeform 49"/>
              <p:cNvSpPr/>
              <p:nvPr/>
            </p:nvSpPr>
            <p:spPr bwMode="auto">
              <a:xfrm>
                <a:off x="4542" y="1301"/>
                <a:ext cx="10" cy="5"/>
              </a:xfrm>
              <a:custGeom>
                <a:avLst/>
                <a:gdLst>
                  <a:gd name="T0" fmla="*/ 0 w 15"/>
                  <a:gd name="T1" fmla="*/ 6 h 6"/>
                  <a:gd name="T2" fmla="*/ 15 w 15"/>
                  <a:gd name="T3" fmla="*/ 2 h 6"/>
                  <a:gd name="T4" fmla="*/ 0 w 1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3" y="4"/>
                      <a:pt x="11" y="0"/>
                      <a:pt x="15" y="2"/>
                    </a:cubicBezTo>
                    <a:cubicBezTo>
                      <a:pt x="15" y="5"/>
                      <a:pt x="4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3" name="Freeform 50"/>
              <p:cNvSpPr/>
              <p:nvPr/>
            </p:nvSpPr>
            <p:spPr bwMode="auto">
              <a:xfrm>
                <a:off x="4537" y="1129"/>
                <a:ext cx="9" cy="4"/>
              </a:xfrm>
              <a:custGeom>
                <a:avLst/>
                <a:gdLst>
                  <a:gd name="T0" fmla="*/ 0 w 12"/>
                  <a:gd name="T1" fmla="*/ 5 h 7"/>
                  <a:gd name="T2" fmla="*/ 9 w 12"/>
                  <a:gd name="T3" fmla="*/ 0 h 7"/>
                  <a:gd name="T4" fmla="*/ 12 w 12"/>
                  <a:gd name="T5" fmla="*/ 5 h 7"/>
                  <a:gd name="T6" fmla="*/ 5 w 12"/>
                  <a:gd name="T7" fmla="*/ 7 h 7"/>
                  <a:gd name="T8" fmla="*/ 0 w 12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0" y="5"/>
                    </a:moveTo>
                    <a:cubicBezTo>
                      <a:pt x="1" y="3"/>
                      <a:pt x="5" y="1"/>
                      <a:pt x="9" y="0"/>
                    </a:cubicBezTo>
                    <a:cubicBezTo>
                      <a:pt x="9" y="3"/>
                      <a:pt x="12" y="3"/>
                      <a:pt x="12" y="5"/>
                    </a:cubicBezTo>
                    <a:cubicBezTo>
                      <a:pt x="10" y="6"/>
                      <a:pt x="8" y="6"/>
                      <a:pt x="5" y="7"/>
                    </a:cubicBezTo>
                    <a:cubicBezTo>
                      <a:pt x="8" y="4"/>
                      <a:pt x="7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4" name="Freeform 51"/>
              <p:cNvSpPr/>
              <p:nvPr/>
            </p:nvSpPr>
            <p:spPr bwMode="auto">
              <a:xfrm>
                <a:off x="4653" y="1377"/>
                <a:ext cx="65" cy="14"/>
              </a:xfrm>
              <a:custGeom>
                <a:avLst/>
                <a:gdLst>
                  <a:gd name="T0" fmla="*/ 0 w 93"/>
                  <a:gd name="T1" fmla="*/ 14 h 20"/>
                  <a:gd name="T2" fmla="*/ 93 w 93"/>
                  <a:gd name="T3" fmla="*/ 0 h 20"/>
                  <a:gd name="T4" fmla="*/ 0 w 93"/>
                  <a:gd name="T5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20">
                    <a:moveTo>
                      <a:pt x="0" y="14"/>
                    </a:moveTo>
                    <a:cubicBezTo>
                      <a:pt x="29" y="5"/>
                      <a:pt x="59" y="5"/>
                      <a:pt x="93" y="0"/>
                    </a:cubicBezTo>
                    <a:cubicBezTo>
                      <a:pt x="64" y="20"/>
                      <a:pt x="29" y="5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5" name="Freeform 52"/>
              <p:cNvSpPr/>
              <p:nvPr/>
            </p:nvSpPr>
            <p:spPr bwMode="auto">
              <a:xfrm>
                <a:off x="4621" y="1213"/>
                <a:ext cx="8" cy="6"/>
              </a:xfrm>
              <a:custGeom>
                <a:avLst/>
                <a:gdLst>
                  <a:gd name="T0" fmla="*/ 1 w 12"/>
                  <a:gd name="T1" fmla="*/ 8 h 8"/>
                  <a:gd name="T2" fmla="*/ 12 w 12"/>
                  <a:gd name="T3" fmla="*/ 6 h 8"/>
                  <a:gd name="T4" fmla="*/ 1 w 12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1" y="8"/>
                    </a:moveTo>
                    <a:cubicBezTo>
                      <a:pt x="0" y="3"/>
                      <a:pt x="12" y="0"/>
                      <a:pt x="12" y="6"/>
                    </a:cubicBezTo>
                    <a:cubicBezTo>
                      <a:pt x="9" y="7"/>
                      <a:pt x="5" y="7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6" name="Freeform 53"/>
              <p:cNvSpPr/>
              <p:nvPr/>
            </p:nvSpPr>
            <p:spPr bwMode="auto">
              <a:xfrm>
                <a:off x="4625" y="1172"/>
                <a:ext cx="11" cy="4"/>
              </a:xfrm>
              <a:custGeom>
                <a:avLst/>
                <a:gdLst>
                  <a:gd name="T0" fmla="*/ 0 w 15"/>
                  <a:gd name="T1" fmla="*/ 3 h 6"/>
                  <a:gd name="T2" fmla="*/ 15 w 15"/>
                  <a:gd name="T3" fmla="*/ 1 h 6"/>
                  <a:gd name="T4" fmla="*/ 0 w 15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3"/>
                    </a:moveTo>
                    <a:cubicBezTo>
                      <a:pt x="1" y="0"/>
                      <a:pt x="13" y="0"/>
                      <a:pt x="15" y="1"/>
                    </a:cubicBezTo>
                    <a:cubicBezTo>
                      <a:pt x="13" y="6"/>
                      <a:pt x="5" y="1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7" name="Freeform 54"/>
              <p:cNvSpPr/>
              <p:nvPr/>
            </p:nvSpPr>
            <p:spPr bwMode="auto">
              <a:xfrm>
                <a:off x="4652" y="1209"/>
                <a:ext cx="12" cy="4"/>
              </a:xfrm>
              <a:custGeom>
                <a:avLst/>
                <a:gdLst>
                  <a:gd name="T0" fmla="*/ 0 w 18"/>
                  <a:gd name="T1" fmla="*/ 5 h 5"/>
                  <a:gd name="T2" fmla="*/ 15 w 18"/>
                  <a:gd name="T3" fmla="*/ 0 h 5"/>
                  <a:gd name="T4" fmla="*/ 0 w 18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5">
                    <a:moveTo>
                      <a:pt x="0" y="5"/>
                    </a:moveTo>
                    <a:cubicBezTo>
                      <a:pt x="2" y="3"/>
                      <a:pt x="8" y="1"/>
                      <a:pt x="15" y="0"/>
                    </a:cubicBezTo>
                    <a:cubicBezTo>
                      <a:pt x="18" y="5"/>
                      <a:pt x="4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8" name="Freeform 55"/>
              <p:cNvSpPr/>
              <p:nvPr/>
            </p:nvSpPr>
            <p:spPr bwMode="auto">
              <a:xfrm>
                <a:off x="4662" y="1192"/>
                <a:ext cx="17" cy="6"/>
              </a:xfrm>
              <a:custGeom>
                <a:avLst/>
                <a:gdLst>
                  <a:gd name="T0" fmla="*/ 11 w 25"/>
                  <a:gd name="T1" fmla="*/ 9 h 9"/>
                  <a:gd name="T2" fmla="*/ 22 w 25"/>
                  <a:gd name="T3" fmla="*/ 7 h 9"/>
                  <a:gd name="T4" fmla="*/ 11 w 25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9">
                    <a:moveTo>
                      <a:pt x="11" y="9"/>
                    </a:moveTo>
                    <a:cubicBezTo>
                      <a:pt x="0" y="8"/>
                      <a:pt x="25" y="0"/>
                      <a:pt x="22" y="7"/>
                    </a:cubicBezTo>
                    <a:cubicBezTo>
                      <a:pt x="17" y="9"/>
                      <a:pt x="12" y="4"/>
                      <a:pt x="1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9" name="Freeform 56"/>
              <p:cNvSpPr/>
              <p:nvPr/>
            </p:nvSpPr>
            <p:spPr bwMode="auto">
              <a:xfrm>
                <a:off x="4679" y="1190"/>
                <a:ext cx="14" cy="6"/>
              </a:xfrm>
              <a:custGeom>
                <a:avLst/>
                <a:gdLst>
                  <a:gd name="T0" fmla="*/ 2 w 20"/>
                  <a:gd name="T1" fmla="*/ 8 h 8"/>
                  <a:gd name="T2" fmla="*/ 20 w 20"/>
                  <a:gd name="T3" fmla="*/ 5 h 8"/>
                  <a:gd name="T4" fmla="*/ 2 w 20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8">
                    <a:moveTo>
                      <a:pt x="2" y="8"/>
                    </a:moveTo>
                    <a:cubicBezTo>
                      <a:pt x="0" y="5"/>
                      <a:pt x="20" y="0"/>
                      <a:pt x="20" y="5"/>
                    </a:cubicBezTo>
                    <a:cubicBezTo>
                      <a:pt x="12" y="4"/>
                      <a:pt x="12" y="7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0" name="Freeform 57"/>
              <p:cNvSpPr/>
              <p:nvPr/>
            </p:nvSpPr>
            <p:spPr bwMode="auto">
              <a:xfrm>
                <a:off x="4718" y="1373"/>
                <a:ext cx="20" cy="7"/>
              </a:xfrm>
              <a:custGeom>
                <a:avLst/>
                <a:gdLst>
                  <a:gd name="T0" fmla="*/ 2 w 28"/>
                  <a:gd name="T1" fmla="*/ 10 h 10"/>
                  <a:gd name="T2" fmla="*/ 16 w 28"/>
                  <a:gd name="T3" fmla="*/ 0 h 10"/>
                  <a:gd name="T4" fmla="*/ 28 w 28"/>
                  <a:gd name="T5" fmla="*/ 4 h 10"/>
                  <a:gd name="T6" fmla="*/ 2 w 28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0">
                    <a:moveTo>
                      <a:pt x="2" y="10"/>
                    </a:moveTo>
                    <a:cubicBezTo>
                      <a:pt x="0" y="4"/>
                      <a:pt x="17" y="6"/>
                      <a:pt x="16" y="0"/>
                    </a:cubicBezTo>
                    <a:cubicBezTo>
                      <a:pt x="21" y="0"/>
                      <a:pt x="26" y="1"/>
                      <a:pt x="28" y="4"/>
                    </a:cubicBezTo>
                    <a:cubicBezTo>
                      <a:pt x="21" y="9"/>
                      <a:pt x="7" y="7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1" name="Freeform 58"/>
              <p:cNvSpPr/>
              <p:nvPr/>
            </p:nvSpPr>
            <p:spPr bwMode="auto">
              <a:xfrm>
                <a:off x="4729" y="1328"/>
                <a:ext cx="16" cy="4"/>
              </a:xfrm>
              <a:custGeom>
                <a:avLst/>
                <a:gdLst>
                  <a:gd name="T0" fmla="*/ 9 w 24"/>
                  <a:gd name="T1" fmla="*/ 6 h 6"/>
                  <a:gd name="T2" fmla="*/ 24 w 24"/>
                  <a:gd name="T3" fmla="*/ 0 h 6"/>
                  <a:gd name="T4" fmla="*/ 22 w 24"/>
                  <a:gd name="T5" fmla="*/ 2 h 6"/>
                  <a:gd name="T6" fmla="*/ 22 w 24"/>
                  <a:gd name="T7" fmla="*/ 5 h 6"/>
                  <a:gd name="T8" fmla="*/ 9 w 2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9" y="6"/>
                    </a:moveTo>
                    <a:cubicBezTo>
                      <a:pt x="0" y="3"/>
                      <a:pt x="19" y="1"/>
                      <a:pt x="24" y="0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7" y="6"/>
                      <a:pt x="9" y="3"/>
                      <a:pt x="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2" name="Freeform 59"/>
              <p:cNvSpPr/>
              <p:nvPr/>
            </p:nvSpPr>
            <p:spPr bwMode="auto">
              <a:xfrm>
                <a:off x="4763" y="1327"/>
                <a:ext cx="11" cy="6"/>
              </a:xfrm>
              <a:custGeom>
                <a:avLst/>
                <a:gdLst>
                  <a:gd name="T0" fmla="*/ 0 w 15"/>
                  <a:gd name="T1" fmla="*/ 8 h 8"/>
                  <a:gd name="T2" fmla="*/ 15 w 15"/>
                  <a:gd name="T3" fmla="*/ 0 h 8"/>
                  <a:gd name="T4" fmla="*/ 0 w 15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8">
                    <a:moveTo>
                      <a:pt x="0" y="8"/>
                    </a:moveTo>
                    <a:cubicBezTo>
                      <a:pt x="3" y="4"/>
                      <a:pt x="5" y="0"/>
                      <a:pt x="15" y="0"/>
                    </a:cubicBezTo>
                    <a:cubicBezTo>
                      <a:pt x="9" y="2"/>
                      <a:pt x="7" y="6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3" name="Freeform 60"/>
              <p:cNvSpPr/>
              <p:nvPr/>
            </p:nvSpPr>
            <p:spPr bwMode="auto">
              <a:xfrm>
                <a:off x="4756" y="1232"/>
                <a:ext cx="10" cy="5"/>
              </a:xfrm>
              <a:custGeom>
                <a:avLst/>
                <a:gdLst>
                  <a:gd name="T0" fmla="*/ 0 w 14"/>
                  <a:gd name="T1" fmla="*/ 5 h 7"/>
                  <a:gd name="T2" fmla="*/ 13 w 14"/>
                  <a:gd name="T3" fmla="*/ 0 h 7"/>
                  <a:gd name="T4" fmla="*/ 0 w 14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7">
                    <a:moveTo>
                      <a:pt x="0" y="5"/>
                    </a:moveTo>
                    <a:cubicBezTo>
                      <a:pt x="2" y="2"/>
                      <a:pt x="7" y="1"/>
                      <a:pt x="13" y="0"/>
                    </a:cubicBezTo>
                    <a:cubicBezTo>
                      <a:pt x="14" y="4"/>
                      <a:pt x="4" y="7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4" name="Freeform 61"/>
              <p:cNvSpPr/>
              <p:nvPr/>
            </p:nvSpPr>
            <p:spPr bwMode="auto">
              <a:xfrm>
                <a:off x="4750" y="1179"/>
                <a:ext cx="11" cy="4"/>
              </a:xfrm>
              <a:custGeom>
                <a:avLst/>
                <a:gdLst>
                  <a:gd name="T0" fmla="*/ 0 w 16"/>
                  <a:gd name="T1" fmla="*/ 3 h 7"/>
                  <a:gd name="T2" fmla="*/ 4 w 16"/>
                  <a:gd name="T3" fmla="*/ 0 h 7"/>
                  <a:gd name="T4" fmla="*/ 16 w 16"/>
                  <a:gd name="T5" fmla="*/ 2 h 7"/>
                  <a:gd name="T6" fmla="*/ 0 w 16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7">
                    <a:moveTo>
                      <a:pt x="0" y="3"/>
                    </a:moveTo>
                    <a:cubicBezTo>
                      <a:pt x="0" y="1"/>
                      <a:pt x="4" y="1"/>
                      <a:pt x="4" y="0"/>
                    </a:cubicBezTo>
                    <a:cubicBezTo>
                      <a:pt x="9" y="3"/>
                      <a:pt x="10" y="2"/>
                      <a:pt x="16" y="2"/>
                    </a:cubicBezTo>
                    <a:cubicBezTo>
                      <a:pt x="13" y="7"/>
                      <a:pt x="3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5" name="Freeform 62"/>
              <p:cNvSpPr/>
              <p:nvPr/>
            </p:nvSpPr>
            <p:spPr bwMode="auto">
              <a:xfrm>
                <a:off x="4742" y="1095"/>
                <a:ext cx="13" cy="4"/>
              </a:xfrm>
              <a:custGeom>
                <a:avLst/>
                <a:gdLst>
                  <a:gd name="T0" fmla="*/ 3 w 18"/>
                  <a:gd name="T1" fmla="*/ 5 h 5"/>
                  <a:gd name="T2" fmla="*/ 18 w 18"/>
                  <a:gd name="T3" fmla="*/ 0 h 5"/>
                  <a:gd name="T4" fmla="*/ 3 w 18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5">
                    <a:moveTo>
                      <a:pt x="3" y="5"/>
                    </a:moveTo>
                    <a:cubicBezTo>
                      <a:pt x="0" y="0"/>
                      <a:pt x="13" y="2"/>
                      <a:pt x="18" y="0"/>
                    </a:cubicBezTo>
                    <a:cubicBezTo>
                      <a:pt x="18" y="4"/>
                      <a:pt x="9" y="4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6" name="Freeform 63"/>
              <p:cNvSpPr/>
              <p:nvPr/>
            </p:nvSpPr>
            <p:spPr bwMode="auto">
              <a:xfrm>
                <a:off x="4878" y="1558"/>
                <a:ext cx="9" cy="7"/>
              </a:xfrm>
              <a:custGeom>
                <a:avLst/>
                <a:gdLst>
                  <a:gd name="T0" fmla="*/ 0 w 13"/>
                  <a:gd name="T1" fmla="*/ 9 h 9"/>
                  <a:gd name="T2" fmla="*/ 12 w 13"/>
                  <a:gd name="T3" fmla="*/ 0 h 9"/>
                  <a:gd name="T4" fmla="*/ 10 w 13"/>
                  <a:gd name="T5" fmla="*/ 5 h 9"/>
                  <a:gd name="T6" fmla="*/ 0 w 13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cubicBezTo>
                      <a:pt x="2" y="6"/>
                      <a:pt x="6" y="2"/>
                      <a:pt x="12" y="0"/>
                    </a:cubicBezTo>
                    <a:cubicBezTo>
                      <a:pt x="13" y="2"/>
                      <a:pt x="4" y="5"/>
                      <a:pt x="10" y="5"/>
                    </a:cubicBezTo>
                    <a:cubicBezTo>
                      <a:pt x="9" y="7"/>
                      <a:pt x="5" y="9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7" name="Freeform 64"/>
              <p:cNvSpPr/>
              <p:nvPr/>
            </p:nvSpPr>
            <p:spPr bwMode="auto">
              <a:xfrm>
                <a:off x="4824" y="1185"/>
                <a:ext cx="16" cy="3"/>
              </a:xfrm>
              <a:custGeom>
                <a:avLst/>
                <a:gdLst>
                  <a:gd name="T0" fmla="*/ 0 w 23"/>
                  <a:gd name="T1" fmla="*/ 4 h 4"/>
                  <a:gd name="T2" fmla="*/ 23 w 23"/>
                  <a:gd name="T3" fmla="*/ 4 h 4"/>
                  <a:gd name="T4" fmla="*/ 0 w 2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4">
                    <a:moveTo>
                      <a:pt x="0" y="4"/>
                    </a:moveTo>
                    <a:cubicBezTo>
                      <a:pt x="4" y="1"/>
                      <a:pt x="21" y="0"/>
                      <a:pt x="23" y="4"/>
                    </a:cubicBezTo>
                    <a:cubicBezTo>
                      <a:pt x="16" y="3"/>
                      <a:pt x="8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8" name="Freeform 65"/>
              <p:cNvSpPr/>
              <p:nvPr/>
            </p:nvSpPr>
            <p:spPr bwMode="auto">
              <a:xfrm>
                <a:off x="4909" y="1576"/>
                <a:ext cx="21" cy="6"/>
              </a:xfrm>
              <a:custGeom>
                <a:avLst/>
                <a:gdLst>
                  <a:gd name="T0" fmla="*/ 0 w 30"/>
                  <a:gd name="T1" fmla="*/ 7 h 8"/>
                  <a:gd name="T2" fmla="*/ 1 w 30"/>
                  <a:gd name="T3" fmla="*/ 3 h 8"/>
                  <a:gd name="T4" fmla="*/ 30 w 30"/>
                  <a:gd name="T5" fmla="*/ 0 h 8"/>
                  <a:gd name="T6" fmla="*/ 0 w 30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cubicBezTo>
                      <a:pt x="1" y="6"/>
                      <a:pt x="2" y="5"/>
                      <a:pt x="1" y="3"/>
                    </a:cubicBezTo>
                    <a:cubicBezTo>
                      <a:pt x="13" y="6"/>
                      <a:pt x="14" y="3"/>
                      <a:pt x="30" y="0"/>
                    </a:cubicBezTo>
                    <a:cubicBezTo>
                      <a:pt x="25" y="7"/>
                      <a:pt x="9" y="8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9" name="Freeform 66"/>
              <p:cNvSpPr/>
              <p:nvPr/>
            </p:nvSpPr>
            <p:spPr bwMode="auto">
              <a:xfrm>
                <a:off x="4912" y="1539"/>
                <a:ext cx="18" cy="5"/>
              </a:xfrm>
              <a:custGeom>
                <a:avLst/>
                <a:gdLst>
                  <a:gd name="T0" fmla="*/ 0 w 26"/>
                  <a:gd name="T1" fmla="*/ 7 h 7"/>
                  <a:gd name="T2" fmla="*/ 26 w 26"/>
                  <a:gd name="T3" fmla="*/ 0 h 7"/>
                  <a:gd name="T4" fmla="*/ 0 w 26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7">
                    <a:moveTo>
                      <a:pt x="0" y="7"/>
                    </a:moveTo>
                    <a:cubicBezTo>
                      <a:pt x="3" y="2"/>
                      <a:pt x="17" y="2"/>
                      <a:pt x="26" y="0"/>
                    </a:cubicBezTo>
                    <a:cubicBezTo>
                      <a:pt x="21" y="5"/>
                      <a:pt x="13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0" name="Freeform 67"/>
              <p:cNvSpPr/>
              <p:nvPr/>
            </p:nvSpPr>
            <p:spPr bwMode="auto">
              <a:xfrm>
                <a:off x="4931" y="1571"/>
                <a:ext cx="34" cy="8"/>
              </a:xfrm>
              <a:custGeom>
                <a:avLst/>
                <a:gdLst>
                  <a:gd name="T0" fmla="*/ 2 w 49"/>
                  <a:gd name="T1" fmla="*/ 10 h 12"/>
                  <a:gd name="T2" fmla="*/ 13 w 49"/>
                  <a:gd name="T3" fmla="*/ 5 h 12"/>
                  <a:gd name="T4" fmla="*/ 19 w 49"/>
                  <a:gd name="T5" fmla="*/ 5 h 12"/>
                  <a:gd name="T6" fmla="*/ 17 w 49"/>
                  <a:gd name="T7" fmla="*/ 7 h 12"/>
                  <a:gd name="T8" fmla="*/ 16 w 49"/>
                  <a:gd name="T9" fmla="*/ 10 h 12"/>
                  <a:gd name="T10" fmla="*/ 2 w 49"/>
                  <a:gd name="T11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12">
                    <a:moveTo>
                      <a:pt x="2" y="10"/>
                    </a:moveTo>
                    <a:cubicBezTo>
                      <a:pt x="0" y="2"/>
                      <a:pt x="17" y="10"/>
                      <a:pt x="13" y="5"/>
                    </a:cubicBezTo>
                    <a:cubicBezTo>
                      <a:pt x="12" y="1"/>
                      <a:pt x="20" y="3"/>
                      <a:pt x="19" y="5"/>
                    </a:cubicBezTo>
                    <a:cubicBezTo>
                      <a:pt x="49" y="0"/>
                      <a:pt x="29" y="7"/>
                      <a:pt x="17" y="7"/>
                    </a:cubicBezTo>
                    <a:cubicBezTo>
                      <a:pt x="15" y="7"/>
                      <a:pt x="16" y="9"/>
                      <a:pt x="16" y="10"/>
                    </a:cubicBezTo>
                    <a:cubicBezTo>
                      <a:pt x="9" y="12"/>
                      <a:pt x="9" y="8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1" name="Freeform 68"/>
              <p:cNvSpPr/>
              <p:nvPr/>
            </p:nvSpPr>
            <p:spPr bwMode="auto">
              <a:xfrm>
                <a:off x="4868" y="1131"/>
                <a:ext cx="9" cy="5"/>
              </a:xfrm>
              <a:custGeom>
                <a:avLst/>
                <a:gdLst>
                  <a:gd name="T0" fmla="*/ 0 w 13"/>
                  <a:gd name="T1" fmla="*/ 6 h 6"/>
                  <a:gd name="T2" fmla="*/ 13 w 13"/>
                  <a:gd name="T3" fmla="*/ 2 h 6"/>
                  <a:gd name="T4" fmla="*/ 0 w 1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cubicBezTo>
                      <a:pt x="1" y="3"/>
                      <a:pt x="8" y="0"/>
                      <a:pt x="13" y="2"/>
                    </a:cubicBezTo>
                    <a:cubicBezTo>
                      <a:pt x="11" y="4"/>
                      <a:pt x="6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2" name="Freeform 69"/>
              <p:cNvSpPr/>
              <p:nvPr/>
            </p:nvSpPr>
            <p:spPr bwMode="auto">
              <a:xfrm>
                <a:off x="4883" y="1174"/>
                <a:ext cx="15" cy="7"/>
              </a:xfrm>
              <a:custGeom>
                <a:avLst/>
                <a:gdLst>
                  <a:gd name="T0" fmla="*/ 0 w 22"/>
                  <a:gd name="T1" fmla="*/ 5 h 10"/>
                  <a:gd name="T2" fmla="*/ 22 w 22"/>
                  <a:gd name="T3" fmla="*/ 0 h 10"/>
                  <a:gd name="T4" fmla="*/ 21 w 22"/>
                  <a:gd name="T5" fmla="*/ 6 h 10"/>
                  <a:gd name="T6" fmla="*/ 3 w 22"/>
                  <a:gd name="T7" fmla="*/ 10 h 10"/>
                  <a:gd name="T8" fmla="*/ 0 w 22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0">
                    <a:moveTo>
                      <a:pt x="0" y="5"/>
                    </a:moveTo>
                    <a:cubicBezTo>
                      <a:pt x="8" y="10"/>
                      <a:pt x="16" y="4"/>
                      <a:pt x="22" y="0"/>
                    </a:cubicBezTo>
                    <a:cubicBezTo>
                      <a:pt x="21" y="2"/>
                      <a:pt x="20" y="4"/>
                      <a:pt x="21" y="6"/>
                    </a:cubicBezTo>
                    <a:cubicBezTo>
                      <a:pt x="13" y="7"/>
                      <a:pt x="8" y="9"/>
                      <a:pt x="3" y="10"/>
                    </a:cubicBezTo>
                    <a:cubicBezTo>
                      <a:pt x="1" y="9"/>
                      <a:pt x="0" y="7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3" name="Freeform 70"/>
              <p:cNvSpPr/>
              <p:nvPr/>
            </p:nvSpPr>
            <p:spPr bwMode="auto">
              <a:xfrm>
                <a:off x="4884" y="1153"/>
                <a:ext cx="34" cy="13"/>
              </a:xfrm>
              <a:custGeom>
                <a:avLst/>
                <a:gdLst>
                  <a:gd name="T0" fmla="*/ 0 w 49"/>
                  <a:gd name="T1" fmla="*/ 17 h 19"/>
                  <a:gd name="T2" fmla="*/ 46 w 49"/>
                  <a:gd name="T3" fmla="*/ 4 h 19"/>
                  <a:gd name="T4" fmla="*/ 33 w 49"/>
                  <a:gd name="T5" fmla="*/ 7 h 19"/>
                  <a:gd name="T6" fmla="*/ 49 w 49"/>
                  <a:gd name="T7" fmla="*/ 8 h 19"/>
                  <a:gd name="T8" fmla="*/ 0 w 49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9">
                    <a:moveTo>
                      <a:pt x="0" y="17"/>
                    </a:moveTo>
                    <a:cubicBezTo>
                      <a:pt x="16" y="13"/>
                      <a:pt x="30" y="0"/>
                      <a:pt x="46" y="4"/>
                    </a:cubicBezTo>
                    <a:cubicBezTo>
                      <a:pt x="46" y="7"/>
                      <a:pt x="37" y="6"/>
                      <a:pt x="33" y="7"/>
                    </a:cubicBezTo>
                    <a:cubicBezTo>
                      <a:pt x="34" y="11"/>
                      <a:pt x="43" y="8"/>
                      <a:pt x="49" y="8"/>
                    </a:cubicBezTo>
                    <a:cubicBezTo>
                      <a:pt x="40" y="12"/>
                      <a:pt x="12" y="19"/>
                      <a:pt x="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4" name="Freeform 71"/>
              <p:cNvSpPr/>
              <p:nvPr/>
            </p:nvSpPr>
            <p:spPr bwMode="auto">
              <a:xfrm>
                <a:off x="4964" y="1570"/>
                <a:ext cx="11" cy="4"/>
              </a:xfrm>
              <a:custGeom>
                <a:avLst/>
                <a:gdLst>
                  <a:gd name="T0" fmla="*/ 0 w 15"/>
                  <a:gd name="T1" fmla="*/ 5 h 5"/>
                  <a:gd name="T2" fmla="*/ 15 w 15"/>
                  <a:gd name="T3" fmla="*/ 0 h 5"/>
                  <a:gd name="T4" fmla="*/ 0 w 15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5">
                    <a:moveTo>
                      <a:pt x="0" y="5"/>
                    </a:moveTo>
                    <a:cubicBezTo>
                      <a:pt x="0" y="1"/>
                      <a:pt x="9" y="1"/>
                      <a:pt x="15" y="0"/>
                    </a:cubicBezTo>
                    <a:cubicBezTo>
                      <a:pt x="13" y="3"/>
                      <a:pt x="7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5" name="Freeform 72"/>
              <p:cNvSpPr/>
              <p:nvPr/>
            </p:nvSpPr>
            <p:spPr bwMode="auto">
              <a:xfrm>
                <a:off x="4977" y="1569"/>
                <a:ext cx="8" cy="4"/>
              </a:xfrm>
              <a:custGeom>
                <a:avLst/>
                <a:gdLst>
                  <a:gd name="T0" fmla="*/ 2 w 12"/>
                  <a:gd name="T1" fmla="*/ 6 h 6"/>
                  <a:gd name="T2" fmla="*/ 12 w 12"/>
                  <a:gd name="T3" fmla="*/ 0 h 6"/>
                  <a:gd name="T4" fmla="*/ 2 w 1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2" y="6"/>
                    </a:moveTo>
                    <a:cubicBezTo>
                      <a:pt x="0" y="2"/>
                      <a:pt x="6" y="1"/>
                      <a:pt x="12" y="0"/>
                    </a:cubicBezTo>
                    <a:cubicBezTo>
                      <a:pt x="11" y="3"/>
                      <a:pt x="9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6" name="Freeform 73"/>
              <p:cNvSpPr/>
              <p:nvPr/>
            </p:nvSpPr>
            <p:spPr bwMode="auto">
              <a:xfrm>
                <a:off x="4987" y="1564"/>
                <a:ext cx="23" cy="8"/>
              </a:xfrm>
              <a:custGeom>
                <a:avLst/>
                <a:gdLst>
                  <a:gd name="T0" fmla="*/ 2 w 32"/>
                  <a:gd name="T1" fmla="*/ 8 h 11"/>
                  <a:gd name="T2" fmla="*/ 25 w 32"/>
                  <a:gd name="T3" fmla="*/ 0 h 11"/>
                  <a:gd name="T4" fmla="*/ 28 w 32"/>
                  <a:gd name="T5" fmla="*/ 9 h 11"/>
                  <a:gd name="T6" fmla="*/ 2 w 32"/>
                  <a:gd name="T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1">
                    <a:moveTo>
                      <a:pt x="2" y="8"/>
                    </a:moveTo>
                    <a:cubicBezTo>
                      <a:pt x="0" y="1"/>
                      <a:pt x="32" y="11"/>
                      <a:pt x="25" y="0"/>
                    </a:cubicBezTo>
                    <a:cubicBezTo>
                      <a:pt x="28" y="2"/>
                      <a:pt x="32" y="6"/>
                      <a:pt x="28" y="9"/>
                    </a:cubicBezTo>
                    <a:cubicBezTo>
                      <a:pt x="15" y="9"/>
                      <a:pt x="15" y="7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7" name="Freeform 74"/>
              <p:cNvSpPr/>
              <p:nvPr/>
            </p:nvSpPr>
            <p:spPr bwMode="auto">
              <a:xfrm>
                <a:off x="4941" y="1151"/>
                <a:ext cx="17" cy="4"/>
              </a:xfrm>
              <a:custGeom>
                <a:avLst/>
                <a:gdLst>
                  <a:gd name="T0" fmla="*/ 1 w 24"/>
                  <a:gd name="T1" fmla="*/ 5 h 6"/>
                  <a:gd name="T2" fmla="*/ 0 w 24"/>
                  <a:gd name="T3" fmla="*/ 0 h 6"/>
                  <a:gd name="T4" fmla="*/ 23 w 24"/>
                  <a:gd name="T5" fmla="*/ 0 h 6"/>
                  <a:gd name="T6" fmla="*/ 15 w 24"/>
                  <a:gd name="T7" fmla="*/ 6 h 6"/>
                  <a:gd name="T8" fmla="*/ 1 w 2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1" y="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2"/>
                      <a:pt x="13" y="2"/>
                      <a:pt x="23" y="0"/>
                    </a:cubicBezTo>
                    <a:cubicBezTo>
                      <a:pt x="24" y="4"/>
                      <a:pt x="10" y="1"/>
                      <a:pt x="15" y="6"/>
                    </a:cubicBezTo>
                    <a:cubicBezTo>
                      <a:pt x="10" y="5"/>
                      <a:pt x="8" y="2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8" name="Freeform 75"/>
              <p:cNvSpPr/>
              <p:nvPr/>
            </p:nvSpPr>
            <p:spPr bwMode="auto">
              <a:xfrm>
                <a:off x="4968" y="1318"/>
                <a:ext cx="12" cy="6"/>
              </a:xfrm>
              <a:custGeom>
                <a:avLst/>
                <a:gdLst>
                  <a:gd name="T0" fmla="*/ 0 w 18"/>
                  <a:gd name="T1" fmla="*/ 3 h 8"/>
                  <a:gd name="T2" fmla="*/ 18 w 18"/>
                  <a:gd name="T3" fmla="*/ 4 h 8"/>
                  <a:gd name="T4" fmla="*/ 0 w 18"/>
                  <a:gd name="T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8">
                    <a:moveTo>
                      <a:pt x="0" y="3"/>
                    </a:moveTo>
                    <a:cubicBezTo>
                      <a:pt x="8" y="2"/>
                      <a:pt x="17" y="0"/>
                      <a:pt x="18" y="4"/>
                    </a:cubicBezTo>
                    <a:cubicBezTo>
                      <a:pt x="11" y="5"/>
                      <a:pt x="1" y="8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9" name="Freeform 76"/>
              <p:cNvSpPr/>
              <p:nvPr/>
            </p:nvSpPr>
            <p:spPr bwMode="auto">
              <a:xfrm>
                <a:off x="4958" y="1147"/>
                <a:ext cx="15" cy="9"/>
              </a:xfrm>
              <a:custGeom>
                <a:avLst/>
                <a:gdLst>
                  <a:gd name="T0" fmla="*/ 0 w 22"/>
                  <a:gd name="T1" fmla="*/ 13 h 13"/>
                  <a:gd name="T2" fmla="*/ 1 w 22"/>
                  <a:gd name="T3" fmla="*/ 6 h 13"/>
                  <a:gd name="T4" fmla="*/ 12 w 22"/>
                  <a:gd name="T5" fmla="*/ 1 h 13"/>
                  <a:gd name="T6" fmla="*/ 22 w 22"/>
                  <a:gd name="T7" fmla="*/ 6 h 13"/>
                  <a:gd name="T8" fmla="*/ 0 w 2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3">
                    <a:moveTo>
                      <a:pt x="0" y="13"/>
                    </a:moveTo>
                    <a:cubicBezTo>
                      <a:pt x="3" y="9"/>
                      <a:pt x="4" y="10"/>
                      <a:pt x="1" y="6"/>
                    </a:cubicBezTo>
                    <a:cubicBezTo>
                      <a:pt x="6" y="8"/>
                      <a:pt x="12" y="5"/>
                      <a:pt x="12" y="1"/>
                    </a:cubicBezTo>
                    <a:cubicBezTo>
                      <a:pt x="19" y="0"/>
                      <a:pt x="14" y="8"/>
                      <a:pt x="22" y="6"/>
                    </a:cubicBezTo>
                    <a:cubicBezTo>
                      <a:pt x="14" y="8"/>
                      <a:pt x="10" y="12"/>
                      <a:pt x="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0" name="Freeform 77"/>
              <p:cNvSpPr/>
              <p:nvPr/>
            </p:nvSpPr>
            <p:spPr bwMode="auto">
              <a:xfrm>
                <a:off x="4959" y="1130"/>
                <a:ext cx="10" cy="4"/>
              </a:xfrm>
              <a:custGeom>
                <a:avLst/>
                <a:gdLst>
                  <a:gd name="T0" fmla="*/ 0 w 15"/>
                  <a:gd name="T1" fmla="*/ 6 h 6"/>
                  <a:gd name="T2" fmla="*/ 14 w 15"/>
                  <a:gd name="T3" fmla="*/ 6 h 6"/>
                  <a:gd name="T4" fmla="*/ 0 w 1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2" y="3"/>
                      <a:pt x="15" y="0"/>
                      <a:pt x="14" y="6"/>
                    </a:cubicBezTo>
                    <a:cubicBezTo>
                      <a:pt x="11" y="5"/>
                      <a:pt x="6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1" name="Freeform 78"/>
              <p:cNvSpPr/>
              <p:nvPr/>
            </p:nvSpPr>
            <p:spPr bwMode="auto">
              <a:xfrm>
                <a:off x="4975" y="1148"/>
                <a:ext cx="12" cy="4"/>
              </a:xfrm>
              <a:custGeom>
                <a:avLst/>
                <a:gdLst>
                  <a:gd name="T0" fmla="*/ 0 w 17"/>
                  <a:gd name="T1" fmla="*/ 6 h 6"/>
                  <a:gd name="T2" fmla="*/ 17 w 17"/>
                  <a:gd name="T3" fmla="*/ 1 h 6"/>
                  <a:gd name="T4" fmla="*/ 0 w 1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">
                    <a:moveTo>
                      <a:pt x="0" y="6"/>
                    </a:moveTo>
                    <a:cubicBezTo>
                      <a:pt x="4" y="3"/>
                      <a:pt x="10" y="0"/>
                      <a:pt x="17" y="1"/>
                    </a:cubicBezTo>
                    <a:cubicBezTo>
                      <a:pt x="14" y="4"/>
                      <a:pt x="8" y="6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2" name="Freeform 79"/>
              <p:cNvSpPr/>
              <p:nvPr/>
            </p:nvSpPr>
            <p:spPr bwMode="auto">
              <a:xfrm>
                <a:off x="4978" y="1152"/>
                <a:ext cx="10" cy="4"/>
              </a:xfrm>
              <a:custGeom>
                <a:avLst/>
                <a:gdLst>
                  <a:gd name="T0" fmla="*/ 0 w 14"/>
                  <a:gd name="T1" fmla="*/ 6 h 6"/>
                  <a:gd name="T2" fmla="*/ 13 w 14"/>
                  <a:gd name="T3" fmla="*/ 2 h 6"/>
                  <a:gd name="T4" fmla="*/ 0 w 1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0" y="6"/>
                    </a:moveTo>
                    <a:cubicBezTo>
                      <a:pt x="2" y="0"/>
                      <a:pt x="7" y="0"/>
                      <a:pt x="13" y="2"/>
                    </a:cubicBezTo>
                    <a:cubicBezTo>
                      <a:pt x="14" y="5"/>
                      <a:pt x="4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3" name="Freeform 80"/>
              <p:cNvSpPr/>
              <p:nvPr/>
            </p:nvSpPr>
            <p:spPr bwMode="auto">
              <a:xfrm>
                <a:off x="4989" y="1125"/>
                <a:ext cx="18" cy="4"/>
              </a:xfrm>
              <a:custGeom>
                <a:avLst/>
                <a:gdLst>
                  <a:gd name="T0" fmla="*/ 4 w 26"/>
                  <a:gd name="T1" fmla="*/ 6 h 6"/>
                  <a:gd name="T2" fmla="*/ 26 w 26"/>
                  <a:gd name="T3" fmla="*/ 1 h 6"/>
                  <a:gd name="T4" fmla="*/ 4 w 2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6">
                    <a:moveTo>
                      <a:pt x="4" y="6"/>
                    </a:moveTo>
                    <a:cubicBezTo>
                      <a:pt x="0" y="4"/>
                      <a:pt x="24" y="0"/>
                      <a:pt x="26" y="1"/>
                    </a:cubicBezTo>
                    <a:cubicBezTo>
                      <a:pt x="23" y="5"/>
                      <a:pt x="10" y="4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4" name="Freeform 81"/>
              <p:cNvSpPr/>
              <p:nvPr/>
            </p:nvSpPr>
            <p:spPr bwMode="auto">
              <a:xfrm>
                <a:off x="5057" y="1550"/>
                <a:ext cx="9" cy="6"/>
              </a:xfrm>
              <a:custGeom>
                <a:avLst/>
                <a:gdLst>
                  <a:gd name="T0" fmla="*/ 0 w 13"/>
                  <a:gd name="T1" fmla="*/ 4 h 9"/>
                  <a:gd name="T2" fmla="*/ 11 w 13"/>
                  <a:gd name="T3" fmla="*/ 0 h 9"/>
                  <a:gd name="T4" fmla="*/ 10 w 13"/>
                  <a:gd name="T5" fmla="*/ 9 h 9"/>
                  <a:gd name="T6" fmla="*/ 0 w 13"/>
                  <a:gd name="T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9">
                    <a:moveTo>
                      <a:pt x="0" y="4"/>
                    </a:moveTo>
                    <a:cubicBezTo>
                      <a:pt x="0" y="1"/>
                      <a:pt x="5" y="0"/>
                      <a:pt x="11" y="0"/>
                    </a:cubicBezTo>
                    <a:cubicBezTo>
                      <a:pt x="13" y="4"/>
                      <a:pt x="9" y="5"/>
                      <a:pt x="10" y="9"/>
                    </a:cubicBezTo>
                    <a:cubicBezTo>
                      <a:pt x="6" y="8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5" name="Freeform 82"/>
              <p:cNvSpPr/>
              <p:nvPr/>
            </p:nvSpPr>
            <p:spPr bwMode="auto">
              <a:xfrm>
                <a:off x="5006" y="1152"/>
                <a:ext cx="20" cy="6"/>
              </a:xfrm>
              <a:custGeom>
                <a:avLst/>
                <a:gdLst>
                  <a:gd name="T0" fmla="*/ 2 w 29"/>
                  <a:gd name="T1" fmla="*/ 9 h 9"/>
                  <a:gd name="T2" fmla="*/ 13 w 29"/>
                  <a:gd name="T3" fmla="*/ 2 h 9"/>
                  <a:gd name="T4" fmla="*/ 28 w 29"/>
                  <a:gd name="T5" fmla="*/ 1 h 9"/>
                  <a:gd name="T6" fmla="*/ 2 w 29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9">
                    <a:moveTo>
                      <a:pt x="2" y="9"/>
                    </a:moveTo>
                    <a:cubicBezTo>
                      <a:pt x="0" y="6"/>
                      <a:pt x="6" y="4"/>
                      <a:pt x="13" y="2"/>
                    </a:cubicBezTo>
                    <a:cubicBezTo>
                      <a:pt x="20" y="0"/>
                      <a:pt x="27" y="0"/>
                      <a:pt x="28" y="1"/>
                    </a:cubicBezTo>
                    <a:cubicBezTo>
                      <a:pt x="29" y="2"/>
                      <a:pt x="5" y="6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6" name="Freeform 83"/>
              <p:cNvSpPr/>
              <p:nvPr/>
            </p:nvSpPr>
            <p:spPr bwMode="auto">
              <a:xfrm>
                <a:off x="5013" y="1075"/>
                <a:ext cx="7" cy="6"/>
              </a:xfrm>
              <a:custGeom>
                <a:avLst/>
                <a:gdLst>
                  <a:gd name="T0" fmla="*/ 0 w 10"/>
                  <a:gd name="T1" fmla="*/ 1 h 8"/>
                  <a:gd name="T2" fmla="*/ 7 w 10"/>
                  <a:gd name="T3" fmla="*/ 0 h 8"/>
                  <a:gd name="T4" fmla="*/ 3 w 10"/>
                  <a:gd name="T5" fmla="*/ 8 h 8"/>
                  <a:gd name="T6" fmla="*/ 0 w 10"/>
                  <a:gd name="T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1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9" y="1"/>
                      <a:pt x="10" y="7"/>
                      <a:pt x="3" y="8"/>
                    </a:cubicBezTo>
                    <a:cubicBezTo>
                      <a:pt x="5" y="3"/>
                      <a:pt x="0" y="4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7" name="Freeform 84"/>
              <p:cNvSpPr/>
              <p:nvPr/>
            </p:nvSpPr>
            <p:spPr bwMode="auto">
              <a:xfrm>
                <a:off x="5080" y="1528"/>
                <a:ext cx="6" cy="5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0 h 7"/>
                  <a:gd name="T4" fmla="*/ 0 w 8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cubicBezTo>
                      <a:pt x="2" y="5"/>
                      <a:pt x="1" y="1"/>
                      <a:pt x="8" y="0"/>
                    </a:cubicBezTo>
                    <a:cubicBezTo>
                      <a:pt x="7" y="4"/>
                      <a:pt x="7" y="7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8" name="Freeform 85"/>
              <p:cNvSpPr/>
              <p:nvPr/>
            </p:nvSpPr>
            <p:spPr bwMode="auto">
              <a:xfrm>
                <a:off x="5100" y="1526"/>
                <a:ext cx="9" cy="5"/>
              </a:xfrm>
              <a:custGeom>
                <a:avLst/>
                <a:gdLst>
                  <a:gd name="T0" fmla="*/ 0 w 13"/>
                  <a:gd name="T1" fmla="*/ 6 h 6"/>
                  <a:gd name="T2" fmla="*/ 13 w 13"/>
                  <a:gd name="T3" fmla="*/ 0 h 6"/>
                  <a:gd name="T4" fmla="*/ 0 w 1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cubicBezTo>
                      <a:pt x="0" y="1"/>
                      <a:pt x="7" y="1"/>
                      <a:pt x="13" y="0"/>
                    </a:cubicBezTo>
                    <a:cubicBezTo>
                      <a:pt x="13" y="4"/>
                      <a:pt x="6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9" name="Freeform 86"/>
              <p:cNvSpPr/>
              <p:nvPr/>
            </p:nvSpPr>
            <p:spPr bwMode="auto">
              <a:xfrm>
                <a:off x="5055" y="1136"/>
                <a:ext cx="7" cy="4"/>
              </a:xfrm>
              <a:custGeom>
                <a:avLst/>
                <a:gdLst>
                  <a:gd name="T0" fmla="*/ 1 w 10"/>
                  <a:gd name="T1" fmla="*/ 5 h 5"/>
                  <a:gd name="T2" fmla="*/ 0 w 10"/>
                  <a:gd name="T3" fmla="*/ 0 h 5"/>
                  <a:gd name="T4" fmla="*/ 10 w 10"/>
                  <a:gd name="T5" fmla="*/ 4 h 5"/>
                  <a:gd name="T6" fmla="*/ 1 w 10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5">
                    <a:moveTo>
                      <a:pt x="1" y="5"/>
                    </a:moveTo>
                    <a:cubicBezTo>
                      <a:pt x="4" y="2"/>
                      <a:pt x="0" y="4"/>
                      <a:pt x="0" y="0"/>
                    </a:cubicBezTo>
                    <a:cubicBezTo>
                      <a:pt x="3" y="1"/>
                      <a:pt x="10" y="0"/>
                      <a:pt x="10" y="4"/>
                    </a:cubicBezTo>
                    <a:cubicBezTo>
                      <a:pt x="7" y="5"/>
                      <a:pt x="4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0" name="Freeform 87"/>
              <p:cNvSpPr/>
              <p:nvPr/>
            </p:nvSpPr>
            <p:spPr bwMode="auto">
              <a:xfrm>
                <a:off x="5073" y="1144"/>
                <a:ext cx="8" cy="8"/>
              </a:xfrm>
              <a:custGeom>
                <a:avLst/>
                <a:gdLst>
                  <a:gd name="T0" fmla="*/ 11 w 12"/>
                  <a:gd name="T1" fmla="*/ 0 h 12"/>
                  <a:gd name="T2" fmla="*/ 7 w 12"/>
                  <a:gd name="T3" fmla="*/ 4 h 12"/>
                  <a:gd name="T4" fmla="*/ 9 w 12"/>
                  <a:gd name="T5" fmla="*/ 6 h 12"/>
                  <a:gd name="T6" fmla="*/ 11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1" y="0"/>
                    </a:moveTo>
                    <a:cubicBezTo>
                      <a:pt x="12" y="2"/>
                      <a:pt x="9" y="3"/>
                      <a:pt x="7" y="4"/>
                    </a:cubicBezTo>
                    <a:cubicBezTo>
                      <a:pt x="7" y="5"/>
                      <a:pt x="8" y="6"/>
                      <a:pt x="9" y="6"/>
                    </a:cubicBezTo>
                    <a:cubicBezTo>
                      <a:pt x="2" y="12"/>
                      <a:pt x="0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1" name="Freeform 88"/>
              <p:cNvSpPr/>
              <p:nvPr/>
            </p:nvSpPr>
            <p:spPr bwMode="auto">
              <a:xfrm>
                <a:off x="5072" y="1091"/>
                <a:ext cx="21" cy="6"/>
              </a:xfrm>
              <a:custGeom>
                <a:avLst/>
                <a:gdLst>
                  <a:gd name="T0" fmla="*/ 0 w 30"/>
                  <a:gd name="T1" fmla="*/ 5 h 8"/>
                  <a:gd name="T2" fmla="*/ 29 w 30"/>
                  <a:gd name="T3" fmla="*/ 0 h 8"/>
                  <a:gd name="T4" fmla="*/ 0 w 30"/>
                  <a:gd name="T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8">
                    <a:moveTo>
                      <a:pt x="0" y="5"/>
                    </a:moveTo>
                    <a:cubicBezTo>
                      <a:pt x="12" y="0"/>
                      <a:pt x="16" y="6"/>
                      <a:pt x="29" y="0"/>
                    </a:cubicBezTo>
                    <a:cubicBezTo>
                      <a:pt x="30" y="7"/>
                      <a:pt x="3" y="8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2" name="Freeform 89"/>
              <p:cNvSpPr/>
              <p:nvPr/>
            </p:nvSpPr>
            <p:spPr bwMode="auto">
              <a:xfrm>
                <a:off x="5090" y="1138"/>
                <a:ext cx="12" cy="11"/>
              </a:xfrm>
              <a:custGeom>
                <a:avLst/>
                <a:gdLst>
                  <a:gd name="T0" fmla="*/ 0 w 17"/>
                  <a:gd name="T1" fmla="*/ 9 h 16"/>
                  <a:gd name="T2" fmla="*/ 12 w 17"/>
                  <a:gd name="T3" fmla="*/ 0 h 16"/>
                  <a:gd name="T4" fmla="*/ 15 w 17"/>
                  <a:gd name="T5" fmla="*/ 4 h 16"/>
                  <a:gd name="T6" fmla="*/ 13 w 17"/>
                  <a:gd name="T7" fmla="*/ 9 h 16"/>
                  <a:gd name="T8" fmla="*/ 0 w 17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0" y="9"/>
                    </a:moveTo>
                    <a:cubicBezTo>
                      <a:pt x="1" y="5"/>
                      <a:pt x="7" y="3"/>
                      <a:pt x="12" y="0"/>
                    </a:cubicBezTo>
                    <a:cubicBezTo>
                      <a:pt x="11" y="2"/>
                      <a:pt x="8" y="6"/>
                      <a:pt x="15" y="4"/>
                    </a:cubicBezTo>
                    <a:cubicBezTo>
                      <a:pt x="17" y="6"/>
                      <a:pt x="7" y="9"/>
                      <a:pt x="13" y="9"/>
                    </a:cubicBezTo>
                    <a:cubicBezTo>
                      <a:pt x="7" y="16"/>
                      <a:pt x="8" y="3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3" name="Freeform 90"/>
              <p:cNvSpPr/>
              <p:nvPr/>
            </p:nvSpPr>
            <p:spPr bwMode="auto">
              <a:xfrm>
                <a:off x="5088" y="1128"/>
                <a:ext cx="22" cy="6"/>
              </a:xfrm>
              <a:custGeom>
                <a:avLst/>
                <a:gdLst>
                  <a:gd name="T0" fmla="*/ 0 w 32"/>
                  <a:gd name="T1" fmla="*/ 7 h 9"/>
                  <a:gd name="T2" fmla="*/ 32 w 32"/>
                  <a:gd name="T3" fmla="*/ 3 h 9"/>
                  <a:gd name="T4" fmla="*/ 0 w 32"/>
                  <a:gd name="T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9">
                    <a:moveTo>
                      <a:pt x="0" y="7"/>
                    </a:moveTo>
                    <a:cubicBezTo>
                      <a:pt x="4" y="0"/>
                      <a:pt x="24" y="4"/>
                      <a:pt x="32" y="3"/>
                    </a:cubicBezTo>
                    <a:cubicBezTo>
                      <a:pt x="19" y="9"/>
                      <a:pt x="13" y="2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4" name="Freeform 91"/>
              <p:cNvSpPr/>
              <p:nvPr/>
            </p:nvSpPr>
            <p:spPr bwMode="auto">
              <a:xfrm>
                <a:off x="5150" y="1528"/>
                <a:ext cx="16" cy="5"/>
              </a:xfrm>
              <a:custGeom>
                <a:avLst/>
                <a:gdLst>
                  <a:gd name="T0" fmla="*/ 0 w 24"/>
                  <a:gd name="T1" fmla="*/ 5 h 8"/>
                  <a:gd name="T2" fmla="*/ 24 w 24"/>
                  <a:gd name="T3" fmla="*/ 3 h 8"/>
                  <a:gd name="T4" fmla="*/ 0 w 24"/>
                  <a:gd name="T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8">
                    <a:moveTo>
                      <a:pt x="0" y="5"/>
                    </a:moveTo>
                    <a:cubicBezTo>
                      <a:pt x="5" y="0"/>
                      <a:pt x="15" y="6"/>
                      <a:pt x="24" y="3"/>
                    </a:cubicBezTo>
                    <a:cubicBezTo>
                      <a:pt x="18" y="8"/>
                      <a:pt x="6" y="5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5" name="Freeform 92"/>
              <p:cNvSpPr/>
              <p:nvPr/>
            </p:nvSpPr>
            <p:spPr bwMode="auto">
              <a:xfrm>
                <a:off x="5134" y="1077"/>
                <a:ext cx="31" cy="11"/>
              </a:xfrm>
              <a:custGeom>
                <a:avLst/>
                <a:gdLst>
                  <a:gd name="T0" fmla="*/ 3 w 44"/>
                  <a:gd name="T1" fmla="*/ 16 h 16"/>
                  <a:gd name="T2" fmla="*/ 0 w 44"/>
                  <a:gd name="T3" fmla="*/ 12 h 16"/>
                  <a:gd name="T4" fmla="*/ 10 w 44"/>
                  <a:gd name="T5" fmla="*/ 5 h 16"/>
                  <a:gd name="T6" fmla="*/ 44 w 44"/>
                  <a:gd name="T7" fmla="*/ 0 h 16"/>
                  <a:gd name="T8" fmla="*/ 43 w 44"/>
                  <a:gd name="T9" fmla="*/ 6 h 16"/>
                  <a:gd name="T10" fmla="*/ 3 w 44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6">
                    <a:moveTo>
                      <a:pt x="3" y="16"/>
                    </a:moveTo>
                    <a:cubicBezTo>
                      <a:pt x="0" y="16"/>
                      <a:pt x="0" y="14"/>
                      <a:pt x="0" y="12"/>
                    </a:cubicBezTo>
                    <a:cubicBezTo>
                      <a:pt x="7" y="13"/>
                      <a:pt x="14" y="6"/>
                      <a:pt x="10" y="5"/>
                    </a:cubicBezTo>
                    <a:cubicBezTo>
                      <a:pt x="21" y="0"/>
                      <a:pt x="32" y="4"/>
                      <a:pt x="44" y="0"/>
                    </a:cubicBezTo>
                    <a:cubicBezTo>
                      <a:pt x="43" y="1"/>
                      <a:pt x="42" y="3"/>
                      <a:pt x="43" y="6"/>
                    </a:cubicBezTo>
                    <a:cubicBezTo>
                      <a:pt x="24" y="2"/>
                      <a:pt x="18" y="13"/>
                      <a:pt x="3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6" name="Freeform 93"/>
              <p:cNvSpPr/>
              <p:nvPr/>
            </p:nvSpPr>
            <p:spPr bwMode="auto">
              <a:xfrm>
                <a:off x="5155" y="1124"/>
                <a:ext cx="15" cy="7"/>
              </a:xfrm>
              <a:custGeom>
                <a:avLst/>
                <a:gdLst>
                  <a:gd name="T0" fmla="*/ 0 w 23"/>
                  <a:gd name="T1" fmla="*/ 7 h 10"/>
                  <a:gd name="T2" fmla="*/ 16 w 23"/>
                  <a:gd name="T3" fmla="*/ 8 h 10"/>
                  <a:gd name="T4" fmla="*/ 0 w 23"/>
                  <a:gd name="T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10">
                    <a:moveTo>
                      <a:pt x="0" y="7"/>
                    </a:moveTo>
                    <a:cubicBezTo>
                      <a:pt x="5" y="3"/>
                      <a:pt x="23" y="0"/>
                      <a:pt x="16" y="8"/>
                    </a:cubicBezTo>
                    <a:cubicBezTo>
                      <a:pt x="12" y="3"/>
                      <a:pt x="6" y="10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7" name="Freeform 94"/>
              <p:cNvSpPr/>
              <p:nvPr/>
            </p:nvSpPr>
            <p:spPr bwMode="auto">
              <a:xfrm>
                <a:off x="5158" y="1067"/>
                <a:ext cx="13" cy="5"/>
              </a:xfrm>
              <a:custGeom>
                <a:avLst/>
                <a:gdLst>
                  <a:gd name="T0" fmla="*/ 5 w 19"/>
                  <a:gd name="T1" fmla="*/ 6 h 6"/>
                  <a:gd name="T2" fmla="*/ 16 w 19"/>
                  <a:gd name="T3" fmla="*/ 4 h 6"/>
                  <a:gd name="T4" fmla="*/ 5 w 19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6">
                    <a:moveTo>
                      <a:pt x="5" y="6"/>
                    </a:moveTo>
                    <a:cubicBezTo>
                      <a:pt x="0" y="2"/>
                      <a:pt x="19" y="0"/>
                      <a:pt x="16" y="4"/>
                    </a:cubicBezTo>
                    <a:cubicBezTo>
                      <a:pt x="12" y="5"/>
                      <a:pt x="8" y="5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8" name="Freeform 95"/>
              <p:cNvSpPr/>
              <p:nvPr/>
            </p:nvSpPr>
            <p:spPr bwMode="auto">
              <a:xfrm>
                <a:off x="5168" y="1121"/>
                <a:ext cx="18" cy="5"/>
              </a:xfrm>
              <a:custGeom>
                <a:avLst/>
                <a:gdLst>
                  <a:gd name="T0" fmla="*/ 4 w 26"/>
                  <a:gd name="T1" fmla="*/ 5 h 7"/>
                  <a:gd name="T2" fmla="*/ 26 w 26"/>
                  <a:gd name="T3" fmla="*/ 0 h 7"/>
                  <a:gd name="T4" fmla="*/ 4 w 26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7">
                    <a:moveTo>
                      <a:pt x="4" y="5"/>
                    </a:moveTo>
                    <a:cubicBezTo>
                      <a:pt x="0" y="3"/>
                      <a:pt x="22" y="2"/>
                      <a:pt x="26" y="0"/>
                    </a:cubicBezTo>
                    <a:cubicBezTo>
                      <a:pt x="24" y="7"/>
                      <a:pt x="14" y="4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9" name="Freeform 96"/>
              <p:cNvSpPr/>
              <p:nvPr/>
            </p:nvSpPr>
            <p:spPr bwMode="auto">
              <a:xfrm>
                <a:off x="5173" y="1124"/>
                <a:ext cx="29" cy="9"/>
              </a:xfrm>
              <a:custGeom>
                <a:avLst/>
                <a:gdLst>
                  <a:gd name="T0" fmla="*/ 0 w 42"/>
                  <a:gd name="T1" fmla="*/ 4 h 13"/>
                  <a:gd name="T2" fmla="*/ 42 w 42"/>
                  <a:gd name="T3" fmla="*/ 8 h 13"/>
                  <a:gd name="T4" fmla="*/ 0 w 42"/>
                  <a:gd name="T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13">
                    <a:moveTo>
                      <a:pt x="0" y="4"/>
                    </a:moveTo>
                    <a:cubicBezTo>
                      <a:pt x="13" y="0"/>
                      <a:pt x="32" y="4"/>
                      <a:pt x="42" y="8"/>
                    </a:cubicBezTo>
                    <a:cubicBezTo>
                      <a:pt x="32" y="13"/>
                      <a:pt x="16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0" name="Freeform 97"/>
              <p:cNvSpPr/>
              <p:nvPr/>
            </p:nvSpPr>
            <p:spPr bwMode="auto">
              <a:xfrm>
                <a:off x="5168" y="1074"/>
                <a:ext cx="12" cy="8"/>
              </a:xfrm>
              <a:custGeom>
                <a:avLst/>
                <a:gdLst>
                  <a:gd name="T0" fmla="*/ 0 w 17"/>
                  <a:gd name="T1" fmla="*/ 9 h 12"/>
                  <a:gd name="T2" fmla="*/ 13 w 17"/>
                  <a:gd name="T3" fmla="*/ 4 h 12"/>
                  <a:gd name="T4" fmla="*/ 17 w 17"/>
                  <a:gd name="T5" fmla="*/ 10 h 12"/>
                  <a:gd name="T6" fmla="*/ 0 w 17"/>
                  <a:gd name="T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2">
                    <a:moveTo>
                      <a:pt x="0" y="9"/>
                    </a:moveTo>
                    <a:cubicBezTo>
                      <a:pt x="1" y="0"/>
                      <a:pt x="14" y="12"/>
                      <a:pt x="13" y="4"/>
                    </a:cubicBezTo>
                    <a:cubicBezTo>
                      <a:pt x="17" y="4"/>
                      <a:pt x="16" y="8"/>
                      <a:pt x="17" y="10"/>
                    </a:cubicBezTo>
                    <a:cubicBezTo>
                      <a:pt x="8" y="9"/>
                      <a:pt x="6" y="9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1" name="Freeform 98"/>
              <p:cNvSpPr/>
              <p:nvPr/>
            </p:nvSpPr>
            <p:spPr bwMode="auto">
              <a:xfrm>
                <a:off x="5179" y="1113"/>
                <a:ext cx="9" cy="4"/>
              </a:xfrm>
              <a:custGeom>
                <a:avLst/>
                <a:gdLst>
                  <a:gd name="T0" fmla="*/ 1 w 13"/>
                  <a:gd name="T1" fmla="*/ 3 h 7"/>
                  <a:gd name="T2" fmla="*/ 12 w 13"/>
                  <a:gd name="T3" fmla="*/ 0 h 7"/>
                  <a:gd name="T4" fmla="*/ 13 w 13"/>
                  <a:gd name="T5" fmla="*/ 7 h 7"/>
                  <a:gd name="T6" fmla="*/ 1 w 13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7">
                    <a:moveTo>
                      <a:pt x="1" y="3"/>
                    </a:moveTo>
                    <a:cubicBezTo>
                      <a:pt x="0" y="0"/>
                      <a:pt x="9" y="1"/>
                      <a:pt x="12" y="0"/>
                    </a:cubicBezTo>
                    <a:cubicBezTo>
                      <a:pt x="11" y="5"/>
                      <a:pt x="11" y="3"/>
                      <a:pt x="13" y="7"/>
                    </a:cubicBezTo>
                    <a:cubicBezTo>
                      <a:pt x="8" y="7"/>
                      <a:pt x="6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2" name="Freeform 99"/>
              <p:cNvSpPr/>
              <p:nvPr/>
            </p:nvSpPr>
            <p:spPr bwMode="auto">
              <a:xfrm>
                <a:off x="5188" y="1101"/>
                <a:ext cx="7" cy="5"/>
              </a:xfrm>
              <a:custGeom>
                <a:avLst/>
                <a:gdLst>
                  <a:gd name="T0" fmla="*/ 0 w 11"/>
                  <a:gd name="T1" fmla="*/ 8 h 8"/>
                  <a:gd name="T2" fmla="*/ 11 w 11"/>
                  <a:gd name="T3" fmla="*/ 4 h 8"/>
                  <a:gd name="T4" fmla="*/ 0 w 11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0" y="8"/>
                    </a:moveTo>
                    <a:cubicBezTo>
                      <a:pt x="2" y="5"/>
                      <a:pt x="8" y="0"/>
                      <a:pt x="11" y="4"/>
                    </a:cubicBezTo>
                    <a:cubicBezTo>
                      <a:pt x="10" y="7"/>
                      <a:pt x="6" y="8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3" name="Freeform 100"/>
              <p:cNvSpPr/>
              <p:nvPr/>
            </p:nvSpPr>
            <p:spPr bwMode="auto">
              <a:xfrm>
                <a:off x="5204" y="1105"/>
                <a:ext cx="19" cy="7"/>
              </a:xfrm>
              <a:custGeom>
                <a:avLst/>
                <a:gdLst>
                  <a:gd name="T0" fmla="*/ 0 w 27"/>
                  <a:gd name="T1" fmla="*/ 10 h 10"/>
                  <a:gd name="T2" fmla="*/ 27 w 27"/>
                  <a:gd name="T3" fmla="*/ 4 h 10"/>
                  <a:gd name="T4" fmla="*/ 23 w 27"/>
                  <a:gd name="T5" fmla="*/ 10 h 10"/>
                  <a:gd name="T6" fmla="*/ 0 w 27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0">
                    <a:moveTo>
                      <a:pt x="0" y="10"/>
                    </a:moveTo>
                    <a:cubicBezTo>
                      <a:pt x="6" y="6"/>
                      <a:pt x="21" y="0"/>
                      <a:pt x="27" y="4"/>
                    </a:cubicBezTo>
                    <a:cubicBezTo>
                      <a:pt x="23" y="7"/>
                      <a:pt x="19" y="5"/>
                      <a:pt x="23" y="10"/>
                    </a:cubicBezTo>
                    <a:cubicBezTo>
                      <a:pt x="19" y="7"/>
                      <a:pt x="10" y="9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4" name="Freeform 101"/>
              <p:cNvSpPr/>
              <p:nvPr/>
            </p:nvSpPr>
            <p:spPr bwMode="auto">
              <a:xfrm>
                <a:off x="5264" y="1318"/>
                <a:ext cx="8" cy="6"/>
              </a:xfrm>
              <a:custGeom>
                <a:avLst/>
                <a:gdLst>
                  <a:gd name="T0" fmla="*/ 3 w 12"/>
                  <a:gd name="T1" fmla="*/ 6 h 8"/>
                  <a:gd name="T2" fmla="*/ 0 w 12"/>
                  <a:gd name="T3" fmla="*/ 2 h 8"/>
                  <a:gd name="T4" fmla="*/ 12 w 12"/>
                  <a:gd name="T5" fmla="*/ 3 h 8"/>
                  <a:gd name="T6" fmla="*/ 3 w 12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8">
                    <a:moveTo>
                      <a:pt x="3" y="6"/>
                    </a:moveTo>
                    <a:cubicBezTo>
                      <a:pt x="1" y="6"/>
                      <a:pt x="1" y="3"/>
                      <a:pt x="0" y="2"/>
                    </a:cubicBezTo>
                    <a:cubicBezTo>
                      <a:pt x="7" y="0"/>
                      <a:pt x="8" y="3"/>
                      <a:pt x="12" y="3"/>
                    </a:cubicBezTo>
                    <a:cubicBezTo>
                      <a:pt x="12" y="8"/>
                      <a:pt x="2" y="2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5" name="Freeform 102"/>
              <p:cNvSpPr/>
              <p:nvPr/>
            </p:nvSpPr>
            <p:spPr bwMode="auto">
              <a:xfrm>
                <a:off x="5245" y="1101"/>
                <a:ext cx="32" cy="8"/>
              </a:xfrm>
              <a:custGeom>
                <a:avLst/>
                <a:gdLst>
                  <a:gd name="T0" fmla="*/ 5 w 45"/>
                  <a:gd name="T1" fmla="*/ 12 h 12"/>
                  <a:gd name="T2" fmla="*/ 39 w 45"/>
                  <a:gd name="T3" fmla="*/ 11 h 12"/>
                  <a:gd name="T4" fmla="*/ 36 w 45"/>
                  <a:gd name="T5" fmla="*/ 7 h 12"/>
                  <a:gd name="T6" fmla="*/ 5 w 45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12">
                    <a:moveTo>
                      <a:pt x="5" y="12"/>
                    </a:moveTo>
                    <a:cubicBezTo>
                      <a:pt x="0" y="4"/>
                      <a:pt x="45" y="0"/>
                      <a:pt x="39" y="11"/>
                    </a:cubicBezTo>
                    <a:cubicBezTo>
                      <a:pt x="36" y="11"/>
                      <a:pt x="37" y="8"/>
                      <a:pt x="36" y="7"/>
                    </a:cubicBezTo>
                    <a:cubicBezTo>
                      <a:pt x="28" y="10"/>
                      <a:pt x="14" y="6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6" name="Freeform 103"/>
              <p:cNvSpPr/>
              <p:nvPr/>
            </p:nvSpPr>
            <p:spPr bwMode="auto">
              <a:xfrm>
                <a:off x="5297" y="1325"/>
                <a:ext cx="8" cy="6"/>
              </a:xfrm>
              <a:custGeom>
                <a:avLst/>
                <a:gdLst>
                  <a:gd name="T0" fmla="*/ 0 w 12"/>
                  <a:gd name="T1" fmla="*/ 7 h 8"/>
                  <a:gd name="T2" fmla="*/ 11 w 12"/>
                  <a:gd name="T3" fmla="*/ 3 h 8"/>
                  <a:gd name="T4" fmla="*/ 12 w 12"/>
                  <a:gd name="T5" fmla="*/ 7 h 8"/>
                  <a:gd name="T6" fmla="*/ 0 w 12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8">
                    <a:moveTo>
                      <a:pt x="0" y="7"/>
                    </a:moveTo>
                    <a:cubicBezTo>
                      <a:pt x="4" y="5"/>
                      <a:pt x="7" y="0"/>
                      <a:pt x="11" y="3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7" y="8"/>
                      <a:pt x="3" y="8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7" name="Freeform 104"/>
              <p:cNvSpPr/>
              <p:nvPr/>
            </p:nvSpPr>
            <p:spPr bwMode="auto">
              <a:xfrm>
                <a:off x="5311" y="1309"/>
                <a:ext cx="18" cy="4"/>
              </a:xfrm>
              <a:custGeom>
                <a:avLst/>
                <a:gdLst>
                  <a:gd name="T0" fmla="*/ 2 w 26"/>
                  <a:gd name="T1" fmla="*/ 5 h 5"/>
                  <a:gd name="T2" fmla="*/ 26 w 26"/>
                  <a:gd name="T3" fmla="*/ 0 h 5"/>
                  <a:gd name="T4" fmla="*/ 2 w 2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5">
                    <a:moveTo>
                      <a:pt x="2" y="5"/>
                    </a:moveTo>
                    <a:cubicBezTo>
                      <a:pt x="0" y="4"/>
                      <a:pt x="18" y="1"/>
                      <a:pt x="26" y="0"/>
                    </a:cubicBezTo>
                    <a:cubicBezTo>
                      <a:pt x="22" y="4"/>
                      <a:pt x="12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8" name="Freeform 105"/>
              <p:cNvSpPr/>
              <p:nvPr/>
            </p:nvSpPr>
            <p:spPr bwMode="auto">
              <a:xfrm>
                <a:off x="5353" y="1520"/>
                <a:ext cx="10" cy="4"/>
              </a:xfrm>
              <a:custGeom>
                <a:avLst/>
                <a:gdLst>
                  <a:gd name="T0" fmla="*/ 0 w 14"/>
                  <a:gd name="T1" fmla="*/ 0 h 6"/>
                  <a:gd name="T2" fmla="*/ 14 w 14"/>
                  <a:gd name="T3" fmla="*/ 3 h 6"/>
                  <a:gd name="T4" fmla="*/ 0 w 1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0" y="0"/>
                    </a:moveTo>
                    <a:cubicBezTo>
                      <a:pt x="7" y="0"/>
                      <a:pt x="8" y="3"/>
                      <a:pt x="14" y="3"/>
                    </a:cubicBezTo>
                    <a:cubicBezTo>
                      <a:pt x="12" y="6"/>
                      <a:pt x="1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9" name="Freeform 106"/>
              <p:cNvSpPr/>
              <p:nvPr/>
            </p:nvSpPr>
            <p:spPr bwMode="auto">
              <a:xfrm>
                <a:off x="5343" y="1317"/>
                <a:ext cx="11" cy="7"/>
              </a:xfrm>
              <a:custGeom>
                <a:avLst/>
                <a:gdLst>
                  <a:gd name="T0" fmla="*/ 0 w 15"/>
                  <a:gd name="T1" fmla="*/ 9 h 9"/>
                  <a:gd name="T2" fmla="*/ 15 w 15"/>
                  <a:gd name="T3" fmla="*/ 0 h 9"/>
                  <a:gd name="T4" fmla="*/ 0 w 15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9">
                    <a:moveTo>
                      <a:pt x="0" y="9"/>
                    </a:moveTo>
                    <a:cubicBezTo>
                      <a:pt x="3" y="5"/>
                      <a:pt x="5" y="1"/>
                      <a:pt x="15" y="0"/>
                    </a:cubicBezTo>
                    <a:cubicBezTo>
                      <a:pt x="11" y="4"/>
                      <a:pt x="8" y="8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0" name="Freeform 107"/>
              <p:cNvSpPr/>
              <p:nvPr/>
            </p:nvSpPr>
            <p:spPr bwMode="auto">
              <a:xfrm>
                <a:off x="5332" y="1089"/>
                <a:ext cx="11" cy="3"/>
              </a:xfrm>
              <a:custGeom>
                <a:avLst/>
                <a:gdLst>
                  <a:gd name="T0" fmla="*/ 0 w 16"/>
                  <a:gd name="T1" fmla="*/ 4 h 5"/>
                  <a:gd name="T2" fmla="*/ 16 w 16"/>
                  <a:gd name="T3" fmla="*/ 1 h 5"/>
                  <a:gd name="T4" fmla="*/ 0 w 16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5">
                    <a:moveTo>
                      <a:pt x="0" y="4"/>
                    </a:moveTo>
                    <a:cubicBezTo>
                      <a:pt x="1" y="0"/>
                      <a:pt x="11" y="2"/>
                      <a:pt x="16" y="1"/>
                    </a:cubicBezTo>
                    <a:cubicBezTo>
                      <a:pt x="14" y="4"/>
                      <a:pt x="7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1" name="Freeform 108"/>
              <p:cNvSpPr/>
              <p:nvPr/>
            </p:nvSpPr>
            <p:spPr bwMode="auto">
              <a:xfrm>
                <a:off x="5364" y="1310"/>
                <a:ext cx="9" cy="6"/>
              </a:xfrm>
              <a:custGeom>
                <a:avLst/>
                <a:gdLst>
                  <a:gd name="T0" fmla="*/ 0 w 13"/>
                  <a:gd name="T1" fmla="*/ 6 h 8"/>
                  <a:gd name="T2" fmla="*/ 8 w 13"/>
                  <a:gd name="T3" fmla="*/ 0 h 8"/>
                  <a:gd name="T4" fmla="*/ 11 w 13"/>
                  <a:gd name="T5" fmla="*/ 2 h 8"/>
                  <a:gd name="T6" fmla="*/ 13 w 13"/>
                  <a:gd name="T7" fmla="*/ 3 h 8"/>
                  <a:gd name="T8" fmla="*/ 0 w 13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0" y="6"/>
                    </a:moveTo>
                    <a:cubicBezTo>
                      <a:pt x="0" y="3"/>
                      <a:pt x="8" y="3"/>
                      <a:pt x="8" y="0"/>
                    </a:cubicBezTo>
                    <a:cubicBezTo>
                      <a:pt x="10" y="0"/>
                      <a:pt x="10" y="1"/>
                      <a:pt x="11" y="2"/>
                    </a:cubicBezTo>
                    <a:cubicBezTo>
                      <a:pt x="10" y="3"/>
                      <a:pt x="12" y="3"/>
                      <a:pt x="13" y="3"/>
                    </a:cubicBezTo>
                    <a:cubicBezTo>
                      <a:pt x="12" y="6"/>
                      <a:pt x="4" y="8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2" name="Freeform 109"/>
              <p:cNvSpPr/>
              <p:nvPr/>
            </p:nvSpPr>
            <p:spPr bwMode="auto">
              <a:xfrm>
                <a:off x="5415" y="1509"/>
                <a:ext cx="32" cy="7"/>
              </a:xfrm>
              <a:custGeom>
                <a:avLst/>
                <a:gdLst>
                  <a:gd name="T0" fmla="*/ 1 w 45"/>
                  <a:gd name="T1" fmla="*/ 10 h 10"/>
                  <a:gd name="T2" fmla="*/ 0 w 45"/>
                  <a:gd name="T3" fmla="*/ 6 h 10"/>
                  <a:gd name="T4" fmla="*/ 16 w 45"/>
                  <a:gd name="T5" fmla="*/ 6 h 10"/>
                  <a:gd name="T6" fmla="*/ 1 w 45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10">
                    <a:moveTo>
                      <a:pt x="1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6" y="7"/>
                      <a:pt x="45" y="0"/>
                      <a:pt x="16" y="6"/>
                    </a:cubicBezTo>
                    <a:cubicBezTo>
                      <a:pt x="11" y="7"/>
                      <a:pt x="9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3" name="Freeform 110"/>
              <p:cNvSpPr/>
              <p:nvPr/>
            </p:nvSpPr>
            <p:spPr bwMode="auto">
              <a:xfrm>
                <a:off x="5426" y="1548"/>
                <a:ext cx="12" cy="3"/>
              </a:xfrm>
              <a:custGeom>
                <a:avLst/>
                <a:gdLst>
                  <a:gd name="T0" fmla="*/ 0 w 17"/>
                  <a:gd name="T1" fmla="*/ 5 h 5"/>
                  <a:gd name="T2" fmla="*/ 17 w 17"/>
                  <a:gd name="T3" fmla="*/ 1 h 5"/>
                  <a:gd name="T4" fmla="*/ 0 w 1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5">
                    <a:moveTo>
                      <a:pt x="0" y="5"/>
                    </a:moveTo>
                    <a:cubicBezTo>
                      <a:pt x="2" y="0"/>
                      <a:pt x="11" y="1"/>
                      <a:pt x="17" y="1"/>
                    </a:cubicBezTo>
                    <a:cubicBezTo>
                      <a:pt x="16" y="5"/>
                      <a:pt x="5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4" name="Freeform 111"/>
              <p:cNvSpPr/>
              <p:nvPr/>
            </p:nvSpPr>
            <p:spPr bwMode="auto">
              <a:xfrm>
                <a:off x="5429" y="1300"/>
                <a:ext cx="18" cy="4"/>
              </a:xfrm>
              <a:custGeom>
                <a:avLst/>
                <a:gdLst>
                  <a:gd name="T0" fmla="*/ 0 w 26"/>
                  <a:gd name="T1" fmla="*/ 5 h 5"/>
                  <a:gd name="T2" fmla="*/ 26 w 26"/>
                  <a:gd name="T3" fmla="*/ 1 h 5"/>
                  <a:gd name="T4" fmla="*/ 0 w 2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5">
                    <a:moveTo>
                      <a:pt x="0" y="5"/>
                    </a:moveTo>
                    <a:cubicBezTo>
                      <a:pt x="0" y="0"/>
                      <a:pt x="22" y="0"/>
                      <a:pt x="26" y="1"/>
                    </a:cubicBezTo>
                    <a:cubicBezTo>
                      <a:pt x="23" y="3"/>
                      <a:pt x="6" y="1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5" name="Freeform 112"/>
              <p:cNvSpPr/>
              <p:nvPr/>
            </p:nvSpPr>
            <p:spPr bwMode="auto">
              <a:xfrm>
                <a:off x="5463" y="1544"/>
                <a:ext cx="9" cy="7"/>
              </a:xfrm>
              <a:custGeom>
                <a:avLst/>
                <a:gdLst>
                  <a:gd name="T0" fmla="*/ 0 w 13"/>
                  <a:gd name="T1" fmla="*/ 7 h 10"/>
                  <a:gd name="T2" fmla="*/ 13 w 13"/>
                  <a:gd name="T3" fmla="*/ 4 h 10"/>
                  <a:gd name="T4" fmla="*/ 0 w 13"/>
                  <a:gd name="T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0" y="7"/>
                    </a:moveTo>
                    <a:cubicBezTo>
                      <a:pt x="6" y="5"/>
                      <a:pt x="9" y="0"/>
                      <a:pt x="13" y="4"/>
                    </a:cubicBezTo>
                    <a:cubicBezTo>
                      <a:pt x="8" y="7"/>
                      <a:pt x="5" y="10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6" name="Freeform 113"/>
              <p:cNvSpPr/>
              <p:nvPr/>
            </p:nvSpPr>
            <p:spPr bwMode="auto">
              <a:xfrm>
                <a:off x="5475" y="1548"/>
                <a:ext cx="7" cy="4"/>
              </a:xfrm>
              <a:custGeom>
                <a:avLst/>
                <a:gdLst>
                  <a:gd name="T0" fmla="*/ 1 w 10"/>
                  <a:gd name="T1" fmla="*/ 5 h 6"/>
                  <a:gd name="T2" fmla="*/ 0 w 10"/>
                  <a:gd name="T3" fmla="*/ 0 h 6"/>
                  <a:gd name="T4" fmla="*/ 10 w 10"/>
                  <a:gd name="T5" fmla="*/ 5 h 6"/>
                  <a:gd name="T6" fmla="*/ 1 w 10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1" y="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10" y="0"/>
                      <a:pt x="10" y="5"/>
                    </a:cubicBezTo>
                    <a:cubicBezTo>
                      <a:pt x="6" y="6"/>
                      <a:pt x="5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7" name="Freeform 114"/>
              <p:cNvSpPr/>
              <p:nvPr/>
            </p:nvSpPr>
            <p:spPr bwMode="auto">
              <a:xfrm>
                <a:off x="5444" y="1072"/>
                <a:ext cx="9" cy="4"/>
              </a:xfrm>
              <a:custGeom>
                <a:avLst/>
                <a:gdLst>
                  <a:gd name="T0" fmla="*/ 0 w 13"/>
                  <a:gd name="T1" fmla="*/ 6 h 6"/>
                  <a:gd name="T2" fmla="*/ 13 w 13"/>
                  <a:gd name="T3" fmla="*/ 0 h 6"/>
                  <a:gd name="T4" fmla="*/ 0 w 1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cubicBezTo>
                      <a:pt x="1" y="3"/>
                      <a:pt x="5" y="0"/>
                      <a:pt x="13" y="0"/>
                    </a:cubicBezTo>
                    <a:cubicBezTo>
                      <a:pt x="12" y="4"/>
                      <a:pt x="5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8" name="Freeform 115"/>
              <p:cNvSpPr/>
              <p:nvPr/>
            </p:nvSpPr>
            <p:spPr bwMode="auto">
              <a:xfrm>
                <a:off x="5492" y="1501"/>
                <a:ext cx="14" cy="5"/>
              </a:xfrm>
              <a:custGeom>
                <a:avLst/>
                <a:gdLst>
                  <a:gd name="T0" fmla="*/ 8 w 20"/>
                  <a:gd name="T1" fmla="*/ 6 h 7"/>
                  <a:gd name="T2" fmla="*/ 14 w 20"/>
                  <a:gd name="T3" fmla="*/ 0 h 7"/>
                  <a:gd name="T4" fmla="*/ 19 w 20"/>
                  <a:gd name="T5" fmla="*/ 5 h 7"/>
                  <a:gd name="T6" fmla="*/ 8 w 20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">
                    <a:moveTo>
                      <a:pt x="8" y="6"/>
                    </a:moveTo>
                    <a:cubicBezTo>
                      <a:pt x="0" y="3"/>
                      <a:pt x="16" y="3"/>
                      <a:pt x="14" y="0"/>
                    </a:cubicBezTo>
                    <a:cubicBezTo>
                      <a:pt x="18" y="0"/>
                      <a:pt x="20" y="2"/>
                      <a:pt x="19" y="5"/>
                    </a:cubicBezTo>
                    <a:cubicBezTo>
                      <a:pt x="14" y="7"/>
                      <a:pt x="10" y="2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9" name="Freeform 116"/>
              <p:cNvSpPr/>
              <p:nvPr/>
            </p:nvSpPr>
            <p:spPr bwMode="auto">
              <a:xfrm>
                <a:off x="5507" y="1538"/>
                <a:ext cx="9" cy="5"/>
              </a:xfrm>
              <a:custGeom>
                <a:avLst/>
                <a:gdLst>
                  <a:gd name="T0" fmla="*/ 0 w 13"/>
                  <a:gd name="T1" fmla="*/ 6 h 8"/>
                  <a:gd name="T2" fmla="*/ 13 w 13"/>
                  <a:gd name="T3" fmla="*/ 2 h 8"/>
                  <a:gd name="T4" fmla="*/ 13 w 13"/>
                  <a:gd name="T5" fmla="*/ 6 h 8"/>
                  <a:gd name="T6" fmla="*/ 0 w 13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8">
                    <a:moveTo>
                      <a:pt x="0" y="6"/>
                    </a:moveTo>
                    <a:cubicBezTo>
                      <a:pt x="0" y="0"/>
                      <a:pt x="8" y="6"/>
                      <a:pt x="13" y="2"/>
                    </a:cubicBezTo>
                    <a:cubicBezTo>
                      <a:pt x="13" y="4"/>
                      <a:pt x="13" y="5"/>
                      <a:pt x="13" y="6"/>
                    </a:cubicBezTo>
                    <a:cubicBezTo>
                      <a:pt x="7" y="8"/>
                      <a:pt x="7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0" name="Freeform 117"/>
              <p:cNvSpPr/>
              <p:nvPr/>
            </p:nvSpPr>
            <p:spPr bwMode="auto">
              <a:xfrm>
                <a:off x="5508" y="1526"/>
                <a:ext cx="20" cy="5"/>
              </a:xfrm>
              <a:custGeom>
                <a:avLst/>
                <a:gdLst>
                  <a:gd name="T0" fmla="*/ 7 w 29"/>
                  <a:gd name="T1" fmla="*/ 6 h 8"/>
                  <a:gd name="T2" fmla="*/ 18 w 29"/>
                  <a:gd name="T3" fmla="*/ 0 h 8"/>
                  <a:gd name="T4" fmla="*/ 7 w 29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8">
                    <a:moveTo>
                      <a:pt x="7" y="6"/>
                    </a:moveTo>
                    <a:cubicBezTo>
                      <a:pt x="0" y="4"/>
                      <a:pt x="23" y="6"/>
                      <a:pt x="18" y="0"/>
                    </a:cubicBezTo>
                    <a:cubicBezTo>
                      <a:pt x="29" y="1"/>
                      <a:pt x="17" y="8"/>
                      <a:pt x="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1" name="Freeform 118"/>
              <p:cNvSpPr/>
              <p:nvPr/>
            </p:nvSpPr>
            <p:spPr bwMode="auto">
              <a:xfrm>
                <a:off x="5532" y="1540"/>
                <a:ext cx="10" cy="5"/>
              </a:xfrm>
              <a:custGeom>
                <a:avLst/>
                <a:gdLst>
                  <a:gd name="T0" fmla="*/ 0 w 15"/>
                  <a:gd name="T1" fmla="*/ 6 h 6"/>
                  <a:gd name="T2" fmla="*/ 4 w 15"/>
                  <a:gd name="T3" fmla="*/ 4 h 6"/>
                  <a:gd name="T4" fmla="*/ 4 w 15"/>
                  <a:gd name="T5" fmla="*/ 3 h 6"/>
                  <a:gd name="T6" fmla="*/ 13 w 15"/>
                  <a:gd name="T7" fmla="*/ 0 h 6"/>
                  <a:gd name="T8" fmla="*/ 0 w 1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0" y="5"/>
                      <a:pt x="3" y="5"/>
                      <a:pt x="4" y="4"/>
                    </a:cubicBezTo>
                    <a:cubicBezTo>
                      <a:pt x="7" y="4"/>
                      <a:pt x="5" y="3"/>
                      <a:pt x="4" y="3"/>
                    </a:cubicBezTo>
                    <a:cubicBezTo>
                      <a:pt x="5" y="1"/>
                      <a:pt x="10" y="1"/>
                      <a:pt x="13" y="0"/>
                    </a:cubicBezTo>
                    <a:cubicBezTo>
                      <a:pt x="15" y="5"/>
                      <a:pt x="7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2" name="Freeform 119"/>
              <p:cNvSpPr/>
              <p:nvPr/>
            </p:nvSpPr>
            <p:spPr bwMode="auto">
              <a:xfrm>
                <a:off x="5551" y="1522"/>
                <a:ext cx="11" cy="4"/>
              </a:xfrm>
              <a:custGeom>
                <a:avLst/>
                <a:gdLst>
                  <a:gd name="T0" fmla="*/ 0 w 15"/>
                  <a:gd name="T1" fmla="*/ 6 h 6"/>
                  <a:gd name="T2" fmla="*/ 0 w 15"/>
                  <a:gd name="T3" fmla="*/ 0 h 6"/>
                  <a:gd name="T4" fmla="*/ 15 w 15"/>
                  <a:gd name="T5" fmla="*/ 0 h 6"/>
                  <a:gd name="T6" fmla="*/ 0 w 1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3" y="2"/>
                      <a:pt x="9" y="1"/>
                      <a:pt x="15" y="0"/>
                    </a:cubicBezTo>
                    <a:cubicBezTo>
                      <a:pt x="15" y="5"/>
                      <a:pt x="5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3" name="Freeform 120"/>
              <p:cNvSpPr/>
              <p:nvPr/>
            </p:nvSpPr>
            <p:spPr bwMode="auto">
              <a:xfrm>
                <a:off x="5592" y="1538"/>
                <a:ext cx="15" cy="6"/>
              </a:xfrm>
              <a:custGeom>
                <a:avLst/>
                <a:gdLst>
                  <a:gd name="T0" fmla="*/ 0 w 21"/>
                  <a:gd name="T1" fmla="*/ 8 h 8"/>
                  <a:gd name="T2" fmla="*/ 21 w 21"/>
                  <a:gd name="T3" fmla="*/ 0 h 8"/>
                  <a:gd name="T4" fmla="*/ 0 w 21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8">
                    <a:moveTo>
                      <a:pt x="0" y="8"/>
                    </a:moveTo>
                    <a:cubicBezTo>
                      <a:pt x="7" y="5"/>
                      <a:pt x="13" y="2"/>
                      <a:pt x="21" y="0"/>
                    </a:cubicBezTo>
                    <a:cubicBezTo>
                      <a:pt x="19" y="5"/>
                      <a:pt x="11" y="7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4" name="Freeform 121"/>
              <p:cNvSpPr/>
              <p:nvPr/>
            </p:nvSpPr>
            <p:spPr bwMode="auto">
              <a:xfrm>
                <a:off x="5540" y="1060"/>
                <a:ext cx="20" cy="5"/>
              </a:xfrm>
              <a:custGeom>
                <a:avLst/>
                <a:gdLst>
                  <a:gd name="T0" fmla="*/ 0 w 30"/>
                  <a:gd name="T1" fmla="*/ 5 h 8"/>
                  <a:gd name="T2" fmla="*/ 29 w 30"/>
                  <a:gd name="T3" fmla="*/ 3 h 8"/>
                  <a:gd name="T4" fmla="*/ 21 w 30"/>
                  <a:gd name="T5" fmla="*/ 8 h 8"/>
                  <a:gd name="T6" fmla="*/ 0 w 30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8">
                    <a:moveTo>
                      <a:pt x="0" y="5"/>
                    </a:moveTo>
                    <a:cubicBezTo>
                      <a:pt x="2" y="0"/>
                      <a:pt x="19" y="4"/>
                      <a:pt x="29" y="3"/>
                    </a:cubicBezTo>
                    <a:cubicBezTo>
                      <a:pt x="30" y="6"/>
                      <a:pt x="16" y="2"/>
                      <a:pt x="21" y="8"/>
                    </a:cubicBezTo>
                    <a:cubicBezTo>
                      <a:pt x="14" y="3"/>
                      <a:pt x="11" y="6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5" name="Freeform 122"/>
              <p:cNvSpPr/>
              <p:nvPr/>
            </p:nvSpPr>
            <p:spPr bwMode="auto">
              <a:xfrm>
                <a:off x="5744" y="1522"/>
                <a:ext cx="13" cy="7"/>
              </a:xfrm>
              <a:custGeom>
                <a:avLst/>
                <a:gdLst>
                  <a:gd name="T0" fmla="*/ 1 w 18"/>
                  <a:gd name="T1" fmla="*/ 10 h 10"/>
                  <a:gd name="T2" fmla="*/ 1 w 18"/>
                  <a:gd name="T3" fmla="*/ 5 h 10"/>
                  <a:gd name="T4" fmla="*/ 7 w 18"/>
                  <a:gd name="T5" fmla="*/ 5 h 10"/>
                  <a:gd name="T6" fmla="*/ 18 w 18"/>
                  <a:gd name="T7" fmla="*/ 6 h 10"/>
                  <a:gd name="T8" fmla="*/ 1 w 18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" y="10"/>
                    </a:moveTo>
                    <a:cubicBezTo>
                      <a:pt x="1" y="8"/>
                      <a:pt x="1" y="6"/>
                      <a:pt x="1" y="5"/>
                    </a:cubicBezTo>
                    <a:cubicBezTo>
                      <a:pt x="0" y="8"/>
                      <a:pt x="14" y="10"/>
                      <a:pt x="7" y="5"/>
                    </a:cubicBezTo>
                    <a:cubicBezTo>
                      <a:pt x="10" y="0"/>
                      <a:pt x="13" y="8"/>
                      <a:pt x="18" y="6"/>
                    </a:cubicBezTo>
                    <a:cubicBezTo>
                      <a:pt x="15" y="9"/>
                      <a:pt x="9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6" name="Freeform 123"/>
              <p:cNvSpPr/>
              <p:nvPr/>
            </p:nvSpPr>
            <p:spPr bwMode="auto">
              <a:xfrm>
                <a:off x="5827" y="1519"/>
                <a:ext cx="11" cy="4"/>
              </a:xfrm>
              <a:custGeom>
                <a:avLst/>
                <a:gdLst>
                  <a:gd name="T0" fmla="*/ 0 w 15"/>
                  <a:gd name="T1" fmla="*/ 4 h 6"/>
                  <a:gd name="T2" fmla="*/ 15 w 15"/>
                  <a:gd name="T3" fmla="*/ 0 h 6"/>
                  <a:gd name="T4" fmla="*/ 0 w 15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4"/>
                    </a:moveTo>
                    <a:cubicBezTo>
                      <a:pt x="2" y="1"/>
                      <a:pt x="8" y="0"/>
                      <a:pt x="15" y="0"/>
                    </a:cubicBezTo>
                    <a:cubicBezTo>
                      <a:pt x="10" y="2"/>
                      <a:pt x="7" y="6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7" name="Freeform 124"/>
              <p:cNvSpPr/>
              <p:nvPr/>
            </p:nvSpPr>
            <p:spPr bwMode="auto">
              <a:xfrm>
                <a:off x="5786" y="997"/>
                <a:ext cx="11" cy="9"/>
              </a:xfrm>
              <a:custGeom>
                <a:avLst/>
                <a:gdLst>
                  <a:gd name="T0" fmla="*/ 0 w 16"/>
                  <a:gd name="T1" fmla="*/ 11 h 13"/>
                  <a:gd name="T2" fmla="*/ 11 w 16"/>
                  <a:gd name="T3" fmla="*/ 7 h 13"/>
                  <a:gd name="T4" fmla="*/ 4 w 16"/>
                  <a:gd name="T5" fmla="*/ 5 h 13"/>
                  <a:gd name="T6" fmla="*/ 14 w 16"/>
                  <a:gd name="T7" fmla="*/ 10 h 13"/>
                  <a:gd name="T8" fmla="*/ 0 w 16"/>
                  <a:gd name="T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0" y="11"/>
                    </a:moveTo>
                    <a:cubicBezTo>
                      <a:pt x="0" y="8"/>
                      <a:pt x="10" y="10"/>
                      <a:pt x="11" y="7"/>
                    </a:cubicBezTo>
                    <a:cubicBezTo>
                      <a:pt x="9" y="6"/>
                      <a:pt x="7" y="5"/>
                      <a:pt x="4" y="5"/>
                    </a:cubicBezTo>
                    <a:cubicBezTo>
                      <a:pt x="8" y="0"/>
                      <a:pt x="16" y="5"/>
                      <a:pt x="14" y="10"/>
                    </a:cubicBezTo>
                    <a:cubicBezTo>
                      <a:pt x="6" y="9"/>
                      <a:pt x="4" y="13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8" name="Freeform 125"/>
              <p:cNvSpPr/>
              <p:nvPr/>
            </p:nvSpPr>
            <p:spPr bwMode="auto">
              <a:xfrm>
                <a:off x="5852" y="1492"/>
                <a:ext cx="10" cy="5"/>
              </a:xfrm>
              <a:custGeom>
                <a:avLst/>
                <a:gdLst>
                  <a:gd name="T0" fmla="*/ 1 w 14"/>
                  <a:gd name="T1" fmla="*/ 7 h 7"/>
                  <a:gd name="T2" fmla="*/ 0 w 14"/>
                  <a:gd name="T3" fmla="*/ 4 h 7"/>
                  <a:gd name="T4" fmla="*/ 14 w 14"/>
                  <a:gd name="T5" fmla="*/ 3 h 7"/>
                  <a:gd name="T6" fmla="*/ 1 w 14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7">
                    <a:moveTo>
                      <a:pt x="1" y="7"/>
                    </a:moveTo>
                    <a:cubicBezTo>
                      <a:pt x="2" y="5"/>
                      <a:pt x="3" y="4"/>
                      <a:pt x="0" y="4"/>
                    </a:cubicBezTo>
                    <a:cubicBezTo>
                      <a:pt x="5" y="0"/>
                      <a:pt x="5" y="6"/>
                      <a:pt x="14" y="3"/>
                    </a:cubicBezTo>
                    <a:cubicBezTo>
                      <a:pt x="14" y="6"/>
                      <a:pt x="7" y="6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9" name="Freeform 126"/>
              <p:cNvSpPr/>
              <p:nvPr/>
            </p:nvSpPr>
            <p:spPr bwMode="auto">
              <a:xfrm>
                <a:off x="5859" y="1504"/>
                <a:ext cx="15" cy="4"/>
              </a:xfrm>
              <a:custGeom>
                <a:avLst/>
                <a:gdLst>
                  <a:gd name="T0" fmla="*/ 0 w 22"/>
                  <a:gd name="T1" fmla="*/ 4 h 5"/>
                  <a:gd name="T2" fmla="*/ 22 w 22"/>
                  <a:gd name="T3" fmla="*/ 2 h 5"/>
                  <a:gd name="T4" fmla="*/ 0 w 22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5">
                    <a:moveTo>
                      <a:pt x="0" y="4"/>
                    </a:moveTo>
                    <a:cubicBezTo>
                      <a:pt x="3" y="1"/>
                      <a:pt x="18" y="0"/>
                      <a:pt x="22" y="2"/>
                    </a:cubicBezTo>
                    <a:cubicBezTo>
                      <a:pt x="19" y="5"/>
                      <a:pt x="3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0" name="Freeform 127"/>
              <p:cNvSpPr/>
              <p:nvPr/>
            </p:nvSpPr>
            <p:spPr bwMode="auto">
              <a:xfrm>
                <a:off x="5863" y="1492"/>
                <a:ext cx="17" cy="3"/>
              </a:xfrm>
              <a:custGeom>
                <a:avLst/>
                <a:gdLst>
                  <a:gd name="T0" fmla="*/ 0 w 24"/>
                  <a:gd name="T1" fmla="*/ 2 h 5"/>
                  <a:gd name="T2" fmla="*/ 24 w 24"/>
                  <a:gd name="T3" fmla="*/ 0 h 5"/>
                  <a:gd name="T4" fmla="*/ 2 w 24"/>
                  <a:gd name="T5" fmla="*/ 5 h 5"/>
                  <a:gd name="T6" fmla="*/ 0 w 2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">
                    <a:moveTo>
                      <a:pt x="0" y="2"/>
                    </a:moveTo>
                    <a:cubicBezTo>
                      <a:pt x="6" y="0"/>
                      <a:pt x="14" y="1"/>
                      <a:pt x="24" y="0"/>
                    </a:cubicBezTo>
                    <a:cubicBezTo>
                      <a:pt x="20" y="4"/>
                      <a:pt x="7" y="2"/>
                      <a:pt x="2" y="5"/>
                    </a:cubicBezTo>
                    <a:cubicBezTo>
                      <a:pt x="3" y="3"/>
                      <a:pt x="2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1" name="Freeform 128"/>
              <p:cNvSpPr/>
              <p:nvPr/>
            </p:nvSpPr>
            <p:spPr bwMode="auto">
              <a:xfrm>
                <a:off x="5942" y="1523"/>
                <a:ext cx="14" cy="7"/>
              </a:xfrm>
              <a:custGeom>
                <a:avLst/>
                <a:gdLst>
                  <a:gd name="T0" fmla="*/ 0 w 20"/>
                  <a:gd name="T1" fmla="*/ 5 h 10"/>
                  <a:gd name="T2" fmla="*/ 19 w 20"/>
                  <a:gd name="T3" fmla="*/ 2 h 10"/>
                  <a:gd name="T4" fmla="*/ 0 w 20"/>
                  <a:gd name="T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10">
                    <a:moveTo>
                      <a:pt x="0" y="5"/>
                    </a:moveTo>
                    <a:cubicBezTo>
                      <a:pt x="5" y="0"/>
                      <a:pt x="13" y="6"/>
                      <a:pt x="19" y="2"/>
                    </a:cubicBezTo>
                    <a:cubicBezTo>
                      <a:pt x="20" y="10"/>
                      <a:pt x="7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2" name="Freeform 129"/>
              <p:cNvSpPr/>
              <p:nvPr/>
            </p:nvSpPr>
            <p:spPr bwMode="auto">
              <a:xfrm>
                <a:off x="5938" y="1511"/>
                <a:ext cx="10" cy="7"/>
              </a:xfrm>
              <a:custGeom>
                <a:avLst/>
                <a:gdLst>
                  <a:gd name="T0" fmla="*/ 3 w 14"/>
                  <a:gd name="T1" fmla="*/ 7 h 10"/>
                  <a:gd name="T2" fmla="*/ 7 w 14"/>
                  <a:gd name="T3" fmla="*/ 1 h 10"/>
                  <a:gd name="T4" fmla="*/ 14 w 14"/>
                  <a:gd name="T5" fmla="*/ 5 h 10"/>
                  <a:gd name="T6" fmla="*/ 3 w 14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0">
                    <a:moveTo>
                      <a:pt x="3" y="7"/>
                    </a:moveTo>
                    <a:cubicBezTo>
                      <a:pt x="0" y="3"/>
                      <a:pt x="10" y="6"/>
                      <a:pt x="7" y="1"/>
                    </a:cubicBezTo>
                    <a:cubicBezTo>
                      <a:pt x="12" y="0"/>
                      <a:pt x="10" y="5"/>
                      <a:pt x="14" y="5"/>
                    </a:cubicBezTo>
                    <a:cubicBezTo>
                      <a:pt x="13" y="10"/>
                      <a:pt x="10" y="6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3" name="Freeform 130"/>
              <p:cNvSpPr/>
              <p:nvPr/>
            </p:nvSpPr>
            <p:spPr bwMode="auto">
              <a:xfrm>
                <a:off x="5947" y="1532"/>
                <a:ext cx="9" cy="4"/>
              </a:xfrm>
              <a:custGeom>
                <a:avLst/>
                <a:gdLst>
                  <a:gd name="T0" fmla="*/ 0 w 14"/>
                  <a:gd name="T1" fmla="*/ 0 h 6"/>
                  <a:gd name="T2" fmla="*/ 14 w 14"/>
                  <a:gd name="T3" fmla="*/ 2 h 6"/>
                  <a:gd name="T4" fmla="*/ 0 w 1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0" y="0"/>
                    </a:moveTo>
                    <a:cubicBezTo>
                      <a:pt x="3" y="2"/>
                      <a:pt x="11" y="0"/>
                      <a:pt x="14" y="2"/>
                    </a:cubicBezTo>
                    <a:cubicBezTo>
                      <a:pt x="9" y="6"/>
                      <a:pt x="1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4" name="Freeform 131"/>
              <p:cNvSpPr/>
              <p:nvPr/>
            </p:nvSpPr>
            <p:spPr bwMode="auto">
              <a:xfrm>
                <a:off x="5968" y="1509"/>
                <a:ext cx="23" cy="8"/>
              </a:xfrm>
              <a:custGeom>
                <a:avLst/>
                <a:gdLst>
                  <a:gd name="T0" fmla="*/ 0 w 33"/>
                  <a:gd name="T1" fmla="*/ 7 h 12"/>
                  <a:gd name="T2" fmla="*/ 33 w 33"/>
                  <a:gd name="T3" fmla="*/ 3 h 12"/>
                  <a:gd name="T4" fmla="*/ 22 w 33"/>
                  <a:gd name="T5" fmla="*/ 8 h 12"/>
                  <a:gd name="T6" fmla="*/ 9 w 33"/>
                  <a:gd name="T7" fmla="*/ 11 h 12"/>
                  <a:gd name="T8" fmla="*/ 0 w 33"/>
                  <a:gd name="T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0" y="7"/>
                    </a:moveTo>
                    <a:cubicBezTo>
                      <a:pt x="6" y="3"/>
                      <a:pt x="28" y="0"/>
                      <a:pt x="33" y="3"/>
                    </a:cubicBezTo>
                    <a:cubicBezTo>
                      <a:pt x="31" y="6"/>
                      <a:pt x="27" y="8"/>
                      <a:pt x="22" y="8"/>
                    </a:cubicBezTo>
                    <a:cubicBezTo>
                      <a:pt x="31" y="4"/>
                      <a:pt x="3" y="4"/>
                      <a:pt x="9" y="11"/>
                    </a:cubicBezTo>
                    <a:cubicBezTo>
                      <a:pt x="3" y="12"/>
                      <a:pt x="7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5" name="Freeform 132"/>
              <p:cNvSpPr/>
              <p:nvPr/>
            </p:nvSpPr>
            <p:spPr bwMode="auto">
              <a:xfrm>
                <a:off x="6022" y="1500"/>
                <a:ext cx="8" cy="6"/>
              </a:xfrm>
              <a:custGeom>
                <a:avLst/>
                <a:gdLst>
                  <a:gd name="T0" fmla="*/ 0 w 11"/>
                  <a:gd name="T1" fmla="*/ 6 h 9"/>
                  <a:gd name="T2" fmla="*/ 0 w 11"/>
                  <a:gd name="T3" fmla="*/ 2 h 9"/>
                  <a:gd name="T4" fmla="*/ 11 w 11"/>
                  <a:gd name="T5" fmla="*/ 5 h 9"/>
                  <a:gd name="T6" fmla="*/ 0 w 11"/>
                  <a:gd name="T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0" y="6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8" y="0"/>
                      <a:pt x="3" y="7"/>
                      <a:pt x="11" y="5"/>
                    </a:cubicBezTo>
                    <a:cubicBezTo>
                      <a:pt x="11" y="9"/>
                      <a:pt x="1" y="7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6" name="Freeform 133"/>
              <p:cNvSpPr/>
              <p:nvPr/>
            </p:nvSpPr>
            <p:spPr bwMode="auto">
              <a:xfrm>
                <a:off x="6050" y="1507"/>
                <a:ext cx="14" cy="5"/>
              </a:xfrm>
              <a:custGeom>
                <a:avLst/>
                <a:gdLst>
                  <a:gd name="T0" fmla="*/ 0 w 20"/>
                  <a:gd name="T1" fmla="*/ 7 h 7"/>
                  <a:gd name="T2" fmla="*/ 20 w 20"/>
                  <a:gd name="T3" fmla="*/ 2 h 7"/>
                  <a:gd name="T4" fmla="*/ 0 w 20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7">
                    <a:moveTo>
                      <a:pt x="0" y="7"/>
                    </a:moveTo>
                    <a:cubicBezTo>
                      <a:pt x="2" y="0"/>
                      <a:pt x="13" y="6"/>
                      <a:pt x="20" y="2"/>
                    </a:cubicBezTo>
                    <a:cubicBezTo>
                      <a:pt x="19" y="7"/>
                      <a:pt x="5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7" name="Freeform 134"/>
              <p:cNvSpPr/>
              <p:nvPr/>
            </p:nvSpPr>
            <p:spPr bwMode="auto">
              <a:xfrm>
                <a:off x="6056" y="1529"/>
                <a:ext cx="11" cy="5"/>
              </a:xfrm>
              <a:custGeom>
                <a:avLst/>
                <a:gdLst>
                  <a:gd name="T0" fmla="*/ 1 w 15"/>
                  <a:gd name="T1" fmla="*/ 7 h 7"/>
                  <a:gd name="T2" fmla="*/ 0 w 15"/>
                  <a:gd name="T3" fmla="*/ 2 h 7"/>
                  <a:gd name="T4" fmla="*/ 14 w 15"/>
                  <a:gd name="T5" fmla="*/ 6 h 7"/>
                  <a:gd name="T6" fmla="*/ 1 w 15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7">
                    <a:moveTo>
                      <a:pt x="1" y="7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5"/>
                      <a:pt x="15" y="0"/>
                      <a:pt x="14" y="6"/>
                    </a:cubicBezTo>
                    <a:cubicBezTo>
                      <a:pt x="9" y="6"/>
                      <a:pt x="5" y="6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8" name="Freeform 135"/>
              <p:cNvSpPr/>
              <p:nvPr/>
            </p:nvSpPr>
            <p:spPr bwMode="auto">
              <a:xfrm>
                <a:off x="6097" y="983"/>
                <a:ext cx="18" cy="4"/>
              </a:xfrm>
              <a:custGeom>
                <a:avLst/>
                <a:gdLst>
                  <a:gd name="T0" fmla="*/ 0 w 26"/>
                  <a:gd name="T1" fmla="*/ 5 h 5"/>
                  <a:gd name="T2" fmla="*/ 21 w 26"/>
                  <a:gd name="T3" fmla="*/ 0 h 5"/>
                  <a:gd name="T4" fmla="*/ 26 w 26"/>
                  <a:gd name="T5" fmla="*/ 2 h 5"/>
                  <a:gd name="T6" fmla="*/ 0 w 2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5">
                    <a:moveTo>
                      <a:pt x="0" y="5"/>
                    </a:moveTo>
                    <a:cubicBezTo>
                      <a:pt x="1" y="1"/>
                      <a:pt x="11" y="1"/>
                      <a:pt x="21" y="0"/>
                    </a:cubicBezTo>
                    <a:cubicBezTo>
                      <a:pt x="20" y="2"/>
                      <a:pt x="23" y="2"/>
                      <a:pt x="26" y="2"/>
                    </a:cubicBezTo>
                    <a:cubicBezTo>
                      <a:pt x="20" y="5"/>
                      <a:pt x="9" y="2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9" name="Freeform 136"/>
              <p:cNvSpPr/>
              <p:nvPr/>
            </p:nvSpPr>
            <p:spPr bwMode="auto">
              <a:xfrm>
                <a:off x="6151" y="1546"/>
                <a:ext cx="12" cy="3"/>
              </a:xfrm>
              <a:custGeom>
                <a:avLst/>
                <a:gdLst>
                  <a:gd name="T0" fmla="*/ 0 w 17"/>
                  <a:gd name="T1" fmla="*/ 4 h 5"/>
                  <a:gd name="T2" fmla="*/ 17 w 17"/>
                  <a:gd name="T3" fmla="*/ 0 h 5"/>
                  <a:gd name="T4" fmla="*/ 0 w 17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5">
                    <a:moveTo>
                      <a:pt x="0" y="4"/>
                    </a:moveTo>
                    <a:cubicBezTo>
                      <a:pt x="3" y="1"/>
                      <a:pt x="13" y="3"/>
                      <a:pt x="17" y="0"/>
                    </a:cubicBezTo>
                    <a:cubicBezTo>
                      <a:pt x="16" y="5"/>
                      <a:pt x="6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0" name="Freeform 137"/>
              <p:cNvSpPr/>
              <p:nvPr/>
            </p:nvSpPr>
            <p:spPr bwMode="auto">
              <a:xfrm>
                <a:off x="6262" y="975"/>
                <a:ext cx="10" cy="4"/>
              </a:xfrm>
              <a:custGeom>
                <a:avLst/>
                <a:gdLst>
                  <a:gd name="T0" fmla="*/ 0 w 14"/>
                  <a:gd name="T1" fmla="*/ 5 h 5"/>
                  <a:gd name="T2" fmla="*/ 11 w 14"/>
                  <a:gd name="T3" fmla="*/ 0 h 5"/>
                  <a:gd name="T4" fmla="*/ 0 w 1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5">
                    <a:moveTo>
                      <a:pt x="0" y="5"/>
                    </a:moveTo>
                    <a:cubicBezTo>
                      <a:pt x="1" y="2"/>
                      <a:pt x="6" y="1"/>
                      <a:pt x="11" y="0"/>
                    </a:cubicBezTo>
                    <a:cubicBezTo>
                      <a:pt x="14" y="5"/>
                      <a:pt x="6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1" name="Freeform 138"/>
              <p:cNvSpPr/>
              <p:nvPr/>
            </p:nvSpPr>
            <p:spPr bwMode="auto">
              <a:xfrm>
                <a:off x="6414" y="960"/>
                <a:ext cx="27" cy="5"/>
              </a:xfrm>
              <a:custGeom>
                <a:avLst/>
                <a:gdLst>
                  <a:gd name="T0" fmla="*/ 0 w 40"/>
                  <a:gd name="T1" fmla="*/ 7 h 7"/>
                  <a:gd name="T2" fmla="*/ 2 w 40"/>
                  <a:gd name="T3" fmla="*/ 4 h 7"/>
                  <a:gd name="T4" fmla="*/ 40 w 40"/>
                  <a:gd name="T5" fmla="*/ 4 h 7"/>
                  <a:gd name="T6" fmla="*/ 0 w 40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7">
                    <a:moveTo>
                      <a:pt x="0" y="7"/>
                    </a:moveTo>
                    <a:cubicBezTo>
                      <a:pt x="1" y="6"/>
                      <a:pt x="7" y="5"/>
                      <a:pt x="2" y="4"/>
                    </a:cubicBezTo>
                    <a:cubicBezTo>
                      <a:pt x="12" y="0"/>
                      <a:pt x="28" y="1"/>
                      <a:pt x="40" y="4"/>
                    </a:cubicBezTo>
                    <a:cubicBezTo>
                      <a:pt x="26" y="5"/>
                      <a:pt x="17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2" name="Freeform 139"/>
              <p:cNvSpPr/>
              <p:nvPr/>
            </p:nvSpPr>
            <p:spPr bwMode="auto">
              <a:xfrm>
                <a:off x="6417" y="972"/>
                <a:ext cx="13" cy="6"/>
              </a:xfrm>
              <a:custGeom>
                <a:avLst/>
                <a:gdLst>
                  <a:gd name="T0" fmla="*/ 0 w 19"/>
                  <a:gd name="T1" fmla="*/ 9 h 9"/>
                  <a:gd name="T2" fmla="*/ 19 w 19"/>
                  <a:gd name="T3" fmla="*/ 0 h 9"/>
                  <a:gd name="T4" fmla="*/ 0 w 19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9">
                    <a:moveTo>
                      <a:pt x="0" y="9"/>
                    </a:moveTo>
                    <a:cubicBezTo>
                      <a:pt x="5" y="5"/>
                      <a:pt x="14" y="4"/>
                      <a:pt x="19" y="0"/>
                    </a:cubicBezTo>
                    <a:cubicBezTo>
                      <a:pt x="17" y="8"/>
                      <a:pt x="11" y="8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3" name="Freeform 140"/>
              <p:cNvSpPr/>
              <p:nvPr/>
            </p:nvSpPr>
            <p:spPr bwMode="auto">
              <a:xfrm>
                <a:off x="6432" y="964"/>
                <a:ext cx="20" cy="12"/>
              </a:xfrm>
              <a:custGeom>
                <a:avLst/>
                <a:gdLst>
                  <a:gd name="T0" fmla="*/ 16 w 30"/>
                  <a:gd name="T1" fmla="*/ 9 h 17"/>
                  <a:gd name="T2" fmla="*/ 9 w 30"/>
                  <a:gd name="T3" fmla="*/ 8 h 17"/>
                  <a:gd name="T4" fmla="*/ 26 w 30"/>
                  <a:gd name="T5" fmla="*/ 0 h 17"/>
                  <a:gd name="T6" fmla="*/ 23 w 30"/>
                  <a:gd name="T7" fmla="*/ 3 h 17"/>
                  <a:gd name="T8" fmla="*/ 26 w 30"/>
                  <a:gd name="T9" fmla="*/ 12 h 17"/>
                  <a:gd name="T10" fmla="*/ 5 w 30"/>
                  <a:gd name="T11" fmla="*/ 17 h 17"/>
                  <a:gd name="T12" fmla="*/ 0 w 30"/>
                  <a:gd name="T13" fmla="*/ 9 h 17"/>
                  <a:gd name="T14" fmla="*/ 16 w 30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7">
                    <a:moveTo>
                      <a:pt x="16" y="9"/>
                    </a:moveTo>
                    <a:cubicBezTo>
                      <a:pt x="16" y="7"/>
                      <a:pt x="12" y="8"/>
                      <a:pt x="9" y="8"/>
                    </a:cubicBezTo>
                    <a:cubicBezTo>
                      <a:pt x="12" y="4"/>
                      <a:pt x="23" y="4"/>
                      <a:pt x="26" y="0"/>
                    </a:cubicBezTo>
                    <a:cubicBezTo>
                      <a:pt x="30" y="1"/>
                      <a:pt x="27" y="4"/>
                      <a:pt x="23" y="3"/>
                    </a:cubicBezTo>
                    <a:cubicBezTo>
                      <a:pt x="26" y="8"/>
                      <a:pt x="24" y="7"/>
                      <a:pt x="26" y="12"/>
                    </a:cubicBezTo>
                    <a:cubicBezTo>
                      <a:pt x="17" y="13"/>
                      <a:pt x="11" y="15"/>
                      <a:pt x="5" y="17"/>
                    </a:cubicBezTo>
                    <a:cubicBezTo>
                      <a:pt x="2" y="15"/>
                      <a:pt x="0" y="13"/>
                      <a:pt x="0" y="9"/>
                    </a:cubicBezTo>
                    <a:cubicBezTo>
                      <a:pt x="7" y="4"/>
                      <a:pt x="12" y="13"/>
                      <a:pt x="1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4" name="Freeform 141"/>
              <p:cNvSpPr/>
              <p:nvPr/>
            </p:nvSpPr>
            <p:spPr bwMode="auto">
              <a:xfrm>
                <a:off x="6451" y="954"/>
                <a:ext cx="17" cy="7"/>
              </a:xfrm>
              <a:custGeom>
                <a:avLst/>
                <a:gdLst>
                  <a:gd name="T0" fmla="*/ 0 w 25"/>
                  <a:gd name="T1" fmla="*/ 11 h 11"/>
                  <a:gd name="T2" fmla="*/ 16 w 25"/>
                  <a:gd name="T3" fmla="*/ 8 h 11"/>
                  <a:gd name="T4" fmla="*/ 25 w 25"/>
                  <a:gd name="T5" fmla="*/ 8 h 11"/>
                  <a:gd name="T6" fmla="*/ 0 w 25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1">
                    <a:moveTo>
                      <a:pt x="0" y="11"/>
                    </a:moveTo>
                    <a:cubicBezTo>
                      <a:pt x="3" y="5"/>
                      <a:pt x="11" y="9"/>
                      <a:pt x="16" y="8"/>
                    </a:cubicBezTo>
                    <a:cubicBezTo>
                      <a:pt x="25" y="6"/>
                      <a:pt x="14" y="0"/>
                      <a:pt x="25" y="8"/>
                    </a:cubicBezTo>
                    <a:cubicBezTo>
                      <a:pt x="16" y="11"/>
                      <a:pt x="11" y="9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5" name="Freeform 142"/>
              <p:cNvSpPr/>
              <p:nvPr/>
            </p:nvSpPr>
            <p:spPr bwMode="auto">
              <a:xfrm>
                <a:off x="6477" y="1535"/>
                <a:ext cx="12" cy="9"/>
              </a:xfrm>
              <a:custGeom>
                <a:avLst/>
                <a:gdLst>
                  <a:gd name="T0" fmla="*/ 0 w 18"/>
                  <a:gd name="T1" fmla="*/ 9 h 12"/>
                  <a:gd name="T2" fmla="*/ 17 w 18"/>
                  <a:gd name="T3" fmla="*/ 6 h 12"/>
                  <a:gd name="T4" fmla="*/ 0 w 18"/>
                  <a:gd name="T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2">
                    <a:moveTo>
                      <a:pt x="0" y="9"/>
                    </a:moveTo>
                    <a:cubicBezTo>
                      <a:pt x="2" y="0"/>
                      <a:pt x="10" y="11"/>
                      <a:pt x="17" y="6"/>
                    </a:cubicBezTo>
                    <a:cubicBezTo>
                      <a:pt x="18" y="12"/>
                      <a:pt x="5" y="8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6" name="Freeform 143"/>
              <p:cNvSpPr/>
              <p:nvPr/>
            </p:nvSpPr>
            <p:spPr bwMode="auto">
              <a:xfrm>
                <a:off x="6500" y="958"/>
                <a:ext cx="19" cy="3"/>
              </a:xfrm>
              <a:custGeom>
                <a:avLst/>
                <a:gdLst>
                  <a:gd name="T0" fmla="*/ 3 w 28"/>
                  <a:gd name="T1" fmla="*/ 3 h 3"/>
                  <a:gd name="T2" fmla="*/ 28 w 28"/>
                  <a:gd name="T3" fmla="*/ 0 h 3"/>
                  <a:gd name="T4" fmla="*/ 3 w 28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">
                    <a:moveTo>
                      <a:pt x="3" y="3"/>
                    </a:moveTo>
                    <a:cubicBezTo>
                      <a:pt x="0" y="1"/>
                      <a:pt x="21" y="1"/>
                      <a:pt x="28" y="0"/>
                    </a:cubicBezTo>
                    <a:cubicBezTo>
                      <a:pt x="23" y="3"/>
                      <a:pt x="13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7" name="Freeform 144"/>
              <p:cNvSpPr/>
              <p:nvPr/>
            </p:nvSpPr>
            <p:spPr bwMode="auto">
              <a:xfrm>
                <a:off x="6533" y="967"/>
                <a:ext cx="11" cy="5"/>
              </a:xfrm>
              <a:custGeom>
                <a:avLst/>
                <a:gdLst>
                  <a:gd name="T0" fmla="*/ 2 w 16"/>
                  <a:gd name="T1" fmla="*/ 0 h 6"/>
                  <a:gd name="T2" fmla="*/ 14 w 16"/>
                  <a:gd name="T3" fmla="*/ 0 h 6"/>
                  <a:gd name="T4" fmla="*/ 2 w 1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6">
                    <a:moveTo>
                      <a:pt x="2" y="0"/>
                    </a:moveTo>
                    <a:cubicBezTo>
                      <a:pt x="6" y="3"/>
                      <a:pt x="8" y="1"/>
                      <a:pt x="14" y="0"/>
                    </a:cubicBezTo>
                    <a:cubicBezTo>
                      <a:pt x="16" y="6"/>
                      <a:pt x="0" y="6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8" name="Freeform 145"/>
              <p:cNvSpPr/>
              <p:nvPr/>
            </p:nvSpPr>
            <p:spPr bwMode="auto">
              <a:xfrm>
                <a:off x="6551" y="983"/>
                <a:ext cx="11" cy="5"/>
              </a:xfrm>
              <a:custGeom>
                <a:avLst/>
                <a:gdLst>
                  <a:gd name="T0" fmla="*/ 0 w 16"/>
                  <a:gd name="T1" fmla="*/ 3 h 7"/>
                  <a:gd name="T2" fmla="*/ 14 w 16"/>
                  <a:gd name="T3" fmla="*/ 1 h 7"/>
                  <a:gd name="T4" fmla="*/ 0 w 16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7">
                    <a:moveTo>
                      <a:pt x="0" y="3"/>
                    </a:moveTo>
                    <a:cubicBezTo>
                      <a:pt x="4" y="0"/>
                      <a:pt x="6" y="3"/>
                      <a:pt x="14" y="1"/>
                    </a:cubicBezTo>
                    <a:cubicBezTo>
                      <a:pt x="16" y="7"/>
                      <a:pt x="1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9" name="Freeform 146"/>
              <p:cNvSpPr/>
              <p:nvPr/>
            </p:nvSpPr>
            <p:spPr bwMode="auto">
              <a:xfrm>
                <a:off x="6585" y="1559"/>
                <a:ext cx="12" cy="6"/>
              </a:xfrm>
              <a:custGeom>
                <a:avLst/>
                <a:gdLst>
                  <a:gd name="T0" fmla="*/ 0 w 17"/>
                  <a:gd name="T1" fmla="*/ 1 h 9"/>
                  <a:gd name="T2" fmla="*/ 17 w 17"/>
                  <a:gd name="T3" fmla="*/ 0 h 9"/>
                  <a:gd name="T4" fmla="*/ 0 w 17"/>
                  <a:gd name="T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1"/>
                    </a:moveTo>
                    <a:cubicBezTo>
                      <a:pt x="7" y="4"/>
                      <a:pt x="9" y="1"/>
                      <a:pt x="17" y="0"/>
                    </a:cubicBezTo>
                    <a:cubicBezTo>
                      <a:pt x="16" y="4"/>
                      <a:pt x="1" y="9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0" name="Freeform 147"/>
              <p:cNvSpPr/>
              <p:nvPr/>
            </p:nvSpPr>
            <p:spPr bwMode="auto">
              <a:xfrm>
                <a:off x="6587" y="1086"/>
                <a:ext cx="14" cy="5"/>
              </a:xfrm>
              <a:custGeom>
                <a:avLst/>
                <a:gdLst>
                  <a:gd name="T0" fmla="*/ 0 w 21"/>
                  <a:gd name="T1" fmla="*/ 8 h 8"/>
                  <a:gd name="T2" fmla="*/ 0 w 21"/>
                  <a:gd name="T3" fmla="*/ 3 h 8"/>
                  <a:gd name="T4" fmla="*/ 21 w 21"/>
                  <a:gd name="T5" fmla="*/ 4 h 8"/>
                  <a:gd name="T6" fmla="*/ 0 w 21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8">
                    <a:moveTo>
                      <a:pt x="0" y="8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6" y="0"/>
                      <a:pt x="13" y="3"/>
                      <a:pt x="21" y="4"/>
                    </a:cubicBezTo>
                    <a:cubicBezTo>
                      <a:pt x="13" y="5"/>
                      <a:pt x="9" y="8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1" name="Freeform 148"/>
              <p:cNvSpPr/>
              <p:nvPr/>
            </p:nvSpPr>
            <p:spPr bwMode="auto">
              <a:xfrm>
                <a:off x="6649" y="1054"/>
                <a:ext cx="9" cy="4"/>
              </a:xfrm>
              <a:custGeom>
                <a:avLst/>
                <a:gdLst>
                  <a:gd name="T0" fmla="*/ 0 w 12"/>
                  <a:gd name="T1" fmla="*/ 4 h 7"/>
                  <a:gd name="T2" fmla="*/ 10 w 12"/>
                  <a:gd name="T3" fmla="*/ 1 h 7"/>
                  <a:gd name="T4" fmla="*/ 12 w 12"/>
                  <a:gd name="T5" fmla="*/ 4 h 7"/>
                  <a:gd name="T6" fmla="*/ 0 w 12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7">
                    <a:moveTo>
                      <a:pt x="0" y="4"/>
                    </a:moveTo>
                    <a:cubicBezTo>
                      <a:pt x="1" y="1"/>
                      <a:pt x="4" y="0"/>
                      <a:pt x="10" y="1"/>
                    </a:cubicBezTo>
                    <a:cubicBezTo>
                      <a:pt x="9" y="3"/>
                      <a:pt x="10" y="4"/>
                      <a:pt x="12" y="4"/>
                    </a:cubicBezTo>
                    <a:cubicBezTo>
                      <a:pt x="11" y="7"/>
                      <a:pt x="2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2" name="Freeform 149"/>
              <p:cNvSpPr/>
              <p:nvPr/>
            </p:nvSpPr>
            <p:spPr bwMode="auto">
              <a:xfrm>
                <a:off x="6654" y="1049"/>
                <a:ext cx="13" cy="5"/>
              </a:xfrm>
              <a:custGeom>
                <a:avLst/>
                <a:gdLst>
                  <a:gd name="T0" fmla="*/ 0 w 18"/>
                  <a:gd name="T1" fmla="*/ 3 h 7"/>
                  <a:gd name="T2" fmla="*/ 17 w 18"/>
                  <a:gd name="T3" fmla="*/ 2 h 7"/>
                  <a:gd name="T4" fmla="*/ 3 w 18"/>
                  <a:gd name="T5" fmla="*/ 6 h 7"/>
                  <a:gd name="T6" fmla="*/ 0 w 18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7">
                    <a:moveTo>
                      <a:pt x="0" y="3"/>
                    </a:moveTo>
                    <a:cubicBezTo>
                      <a:pt x="4" y="0"/>
                      <a:pt x="9" y="3"/>
                      <a:pt x="17" y="2"/>
                    </a:cubicBezTo>
                    <a:cubicBezTo>
                      <a:pt x="18" y="7"/>
                      <a:pt x="10" y="6"/>
                      <a:pt x="3" y="6"/>
                    </a:cubicBezTo>
                    <a:cubicBezTo>
                      <a:pt x="3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3" name="Freeform 150"/>
              <p:cNvSpPr/>
              <p:nvPr/>
            </p:nvSpPr>
            <p:spPr bwMode="auto">
              <a:xfrm>
                <a:off x="6674" y="1019"/>
                <a:ext cx="18" cy="5"/>
              </a:xfrm>
              <a:custGeom>
                <a:avLst/>
                <a:gdLst>
                  <a:gd name="T0" fmla="*/ 0 w 26"/>
                  <a:gd name="T1" fmla="*/ 5 h 7"/>
                  <a:gd name="T2" fmla="*/ 21 w 26"/>
                  <a:gd name="T3" fmla="*/ 0 h 7"/>
                  <a:gd name="T4" fmla="*/ 26 w 26"/>
                  <a:gd name="T5" fmla="*/ 3 h 7"/>
                  <a:gd name="T6" fmla="*/ 18 w 26"/>
                  <a:gd name="T7" fmla="*/ 7 h 7"/>
                  <a:gd name="T8" fmla="*/ 0 w 26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">
                    <a:moveTo>
                      <a:pt x="0" y="5"/>
                    </a:moveTo>
                    <a:cubicBezTo>
                      <a:pt x="7" y="3"/>
                      <a:pt x="11" y="3"/>
                      <a:pt x="21" y="0"/>
                    </a:cubicBezTo>
                    <a:cubicBezTo>
                      <a:pt x="22" y="2"/>
                      <a:pt x="23" y="3"/>
                      <a:pt x="26" y="3"/>
                    </a:cubicBezTo>
                    <a:cubicBezTo>
                      <a:pt x="26" y="7"/>
                      <a:pt x="15" y="2"/>
                      <a:pt x="18" y="7"/>
                    </a:cubicBezTo>
                    <a:cubicBezTo>
                      <a:pt x="11" y="5"/>
                      <a:pt x="10" y="7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4" name="Freeform 151"/>
              <p:cNvSpPr/>
              <p:nvPr/>
            </p:nvSpPr>
            <p:spPr bwMode="auto">
              <a:xfrm>
                <a:off x="6728" y="1120"/>
                <a:ext cx="35" cy="15"/>
              </a:xfrm>
              <a:custGeom>
                <a:avLst/>
                <a:gdLst>
                  <a:gd name="T0" fmla="*/ 1 w 51"/>
                  <a:gd name="T1" fmla="*/ 18 h 21"/>
                  <a:gd name="T2" fmla="*/ 24 w 51"/>
                  <a:gd name="T3" fmla="*/ 15 h 21"/>
                  <a:gd name="T4" fmla="*/ 8 w 51"/>
                  <a:gd name="T5" fmla="*/ 11 h 21"/>
                  <a:gd name="T6" fmla="*/ 31 w 51"/>
                  <a:gd name="T7" fmla="*/ 5 h 21"/>
                  <a:gd name="T8" fmla="*/ 49 w 51"/>
                  <a:gd name="T9" fmla="*/ 7 h 21"/>
                  <a:gd name="T10" fmla="*/ 36 w 51"/>
                  <a:gd name="T11" fmla="*/ 9 h 21"/>
                  <a:gd name="T12" fmla="*/ 37 w 51"/>
                  <a:gd name="T13" fmla="*/ 21 h 21"/>
                  <a:gd name="T14" fmla="*/ 1 w 51"/>
                  <a:gd name="T15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21">
                    <a:moveTo>
                      <a:pt x="1" y="18"/>
                    </a:moveTo>
                    <a:cubicBezTo>
                      <a:pt x="0" y="10"/>
                      <a:pt x="16" y="19"/>
                      <a:pt x="24" y="15"/>
                    </a:cubicBezTo>
                    <a:cubicBezTo>
                      <a:pt x="25" y="8"/>
                      <a:pt x="13" y="10"/>
                      <a:pt x="8" y="11"/>
                    </a:cubicBezTo>
                    <a:cubicBezTo>
                      <a:pt x="11" y="0"/>
                      <a:pt x="31" y="17"/>
                      <a:pt x="31" y="5"/>
                    </a:cubicBezTo>
                    <a:cubicBezTo>
                      <a:pt x="37" y="6"/>
                      <a:pt x="41" y="7"/>
                      <a:pt x="49" y="7"/>
                    </a:cubicBezTo>
                    <a:cubicBezTo>
                      <a:pt x="51" y="12"/>
                      <a:pt x="40" y="9"/>
                      <a:pt x="36" y="9"/>
                    </a:cubicBezTo>
                    <a:cubicBezTo>
                      <a:pt x="44" y="15"/>
                      <a:pt x="28" y="14"/>
                      <a:pt x="37" y="21"/>
                    </a:cubicBezTo>
                    <a:cubicBezTo>
                      <a:pt x="25" y="18"/>
                      <a:pt x="16" y="17"/>
                      <a:pt x="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5" name="Freeform 152"/>
              <p:cNvSpPr/>
              <p:nvPr/>
            </p:nvSpPr>
            <p:spPr bwMode="auto">
              <a:xfrm>
                <a:off x="6738" y="1560"/>
                <a:ext cx="13" cy="14"/>
              </a:xfrm>
              <a:custGeom>
                <a:avLst/>
                <a:gdLst>
                  <a:gd name="T0" fmla="*/ 1 w 18"/>
                  <a:gd name="T1" fmla="*/ 8 h 20"/>
                  <a:gd name="T2" fmla="*/ 14 w 18"/>
                  <a:gd name="T3" fmla="*/ 3 h 20"/>
                  <a:gd name="T4" fmla="*/ 16 w 18"/>
                  <a:gd name="T5" fmla="*/ 15 h 20"/>
                  <a:gd name="T6" fmla="*/ 1 w 18"/>
                  <a:gd name="T7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0">
                    <a:moveTo>
                      <a:pt x="1" y="8"/>
                    </a:moveTo>
                    <a:cubicBezTo>
                      <a:pt x="0" y="0"/>
                      <a:pt x="12" y="10"/>
                      <a:pt x="14" y="3"/>
                    </a:cubicBezTo>
                    <a:cubicBezTo>
                      <a:pt x="18" y="6"/>
                      <a:pt x="7" y="11"/>
                      <a:pt x="16" y="15"/>
                    </a:cubicBezTo>
                    <a:cubicBezTo>
                      <a:pt x="8" y="20"/>
                      <a:pt x="8" y="9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6" name="Freeform 153"/>
              <p:cNvSpPr/>
              <p:nvPr/>
            </p:nvSpPr>
            <p:spPr bwMode="auto">
              <a:xfrm>
                <a:off x="6777" y="1547"/>
                <a:ext cx="13" cy="8"/>
              </a:xfrm>
              <a:custGeom>
                <a:avLst/>
                <a:gdLst>
                  <a:gd name="T0" fmla="*/ 6 w 19"/>
                  <a:gd name="T1" fmla="*/ 8 h 11"/>
                  <a:gd name="T2" fmla="*/ 19 w 19"/>
                  <a:gd name="T3" fmla="*/ 0 h 11"/>
                  <a:gd name="T4" fmla="*/ 19 w 19"/>
                  <a:gd name="T5" fmla="*/ 7 h 11"/>
                  <a:gd name="T6" fmla="*/ 6 w 19"/>
                  <a:gd name="T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1">
                    <a:moveTo>
                      <a:pt x="6" y="8"/>
                    </a:moveTo>
                    <a:cubicBezTo>
                      <a:pt x="17" y="5"/>
                      <a:pt x="0" y="0"/>
                      <a:pt x="19" y="0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1" y="7"/>
                      <a:pt x="13" y="11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7" name="Freeform 154"/>
              <p:cNvSpPr/>
              <p:nvPr/>
            </p:nvSpPr>
            <p:spPr bwMode="auto">
              <a:xfrm>
                <a:off x="6788" y="1538"/>
                <a:ext cx="29" cy="27"/>
              </a:xfrm>
              <a:custGeom>
                <a:avLst/>
                <a:gdLst>
                  <a:gd name="T0" fmla="*/ 0 w 41"/>
                  <a:gd name="T1" fmla="*/ 34 h 40"/>
                  <a:gd name="T2" fmla="*/ 29 w 41"/>
                  <a:gd name="T3" fmla="*/ 23 h 40"/>
                  <a:gd name="T4" fmla="*/ 28 w 41"/>
                  <a:gd name="T5" fmla="*/ 18 h 40"/>
                  <a:gd name="T6" fmla="*/ 11 w 41"/>
                  <a:gd name="T7" fmla="*/ 22 h 40"/>
                  <a:gd name="T8" fmla="*/ 3 w 41"/>
                  <a:gd name="T9" fmla="*/ 7 h 40"/>
                  <a:gd name="T10" fmla="*/ 34 w 41"/>
                  <a:gd name="T11" fmla="*/ 17 h 40"/>
                  <a:gd name="T12" fmla="*/ 41 w 41"/>
                  <a:gd name="T13" fmla="*/ 31 h 40"/>
                  <a:gd name="T14" fmla="*/ 26 w 41"/>
                  <a:gd name="T15" fmla="*/ 40 h 40"/>
                  <a:gd name="T16" fmla="*/ 14 w 41"/>
                  <a:gd name="T17" fmla="*/ 33 h 40"/>
                  <a:gd name="T18" fmla="*/ 0 w 41"/>
                  <a:gd name="T19" fmla="*/ 3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0">
                    <a:moveTo>
                      <a:pt x="0" y="34"/>
                    </a:moveTo>
                    <a:cubicBezTo>
                      <a:pt x="12" y="32"/>
                      <a:pt x="15" y="23"/>
                      <a:pt x="29" y="23"/>
                    </a:cubicBezTo>
                    <a:cubicBezTo>
                      <a:pt x="30" y="21"/>
                      <a:pt x="28" y="20"/>
                      <a:pt x="28" y="18"/>
                    </a:cubicBezTo>
                    <a:cubicBezTo>
                      <a:pt x="23" y="20"/>
                      <a:pt x="16" y="20"/>
                      <a:pt x="11" y="22"/>
                    </a:cubicBezTo>
                    <a:cubicBezTo>
                      <a:pt x="10" y="17"/>
                      <a:pt x="17" y="9"/>
                      <a:pt x="3" y="7"/>
                    </a:cubicBezTo>
                    <a:cubicBezTo>
                      <a:pt x="14" y="0"/>
                      <a:pt x="19" y="18"/>
                      <a:pt x="34" y="17"/>
                    </a:cubicBezTo>
                    <a:cubicBezTo>
                      <a:pt x="33" y="24"/>
                      <a:pt x="37" y="28"/>
                      <a:pt x="41" y="31"/>
                    </a:cubicBezTo>
                    <a:cubicBezTo>
                      <a:pt x="37" y="34"/>
                      <a:pt x="32" y="38"/>
                      <a:pt x="26" y="40"/>
                    </a:cubicBezTo>
                    <a:cubicBezTo>
                      <a:pt x="19" y="40"/>
                      <a:pt x="16" y="37"/>
                      <a:pt x="14" y="33"/>
                    </a:cubicBezTo>
                    <a:cubicBezTo>
                      <a:pt x="9" y="37"/>
                      <a:pt x="9" y="34"/>
                      <a:pt x="0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8" name="Freeform 155"/>
              <p:cNvSpPr/>
              <p:nvPr/>
            </p:nvSpPr>
            <p:spPr bwMode="auto">
              <a:xfrm>
                <a:off x="6806" y="1531"/>
                <a:ext cx="11" cy="9"/>
              </a:xfrm>
              <a:custGeom>
                <a:avLst/>
                <a:gdLst>
                  <a:gd name="T0" fmla="*/ 1 w 16"/>
                  <a:gd name="T1" fmla="*/ 0 h 13"/>
                  <a:gd name="T2" fmla="*/ 15 w 16"/>
                  <a:gd name="T3" fmla="*/ 10 h 13"/>
                  <a:gd name="T4" fmla="*/ 4 w 16"/>
                  <a:gd name="T5" fmla="*/ 13 h 13"/>
                  <a:gd name="T6" fmla="*/ 1 w 16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3">
                    <a:moveTo>
                      <a:pt x="1" y="0"/>
                    </a:moveTo>
                    <a:cubicBezTo>
                      <a:pt x="16" y="0"/>
                      <a:pt x="1" y="9"/>
                      <a:pt x="15" y="10"/>
                    </a:cubicBezTo>
                    <a:cubicBezTo>
                      <a:pt x="11" y="11"/>
                      <a:pt x="9" y="13"/>
                      <a:pt x="4" y="13"/>
                    </a:cubicBezTo>
                    <a:cubicBezTo>
                      <a:pt x="7" y="7"/>
                      <a:pt x="0" y="6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9" name="Freeform 156"/>
              <p:cNvSpPr/>
              <p:nvPr/>
            </p:nvSpPr>
            <p:spPr bwMode="auto">
              <a:xfrm>
                <a:off x="6879" y="1088"/>
                <a:ext cx="8" cy="8"/>
              </a:xfrm>
              <a:custGeom>
                <a:avLst/>
                <a:gdLst>
                  <a:gd name="T0" fmla="*/ 0 w 11"/>
                  <a:gd name="T1" fmla="*/ 10 h 12"/>
                  <a:gd name="T2" fmla="*/ 1 w 11"/>
                  <a:gd name="T3" fmla="*/ 1 h 12"/>
                  <a:gd name="T4" fmla="*/ 10 w 11"/>
                  <a:gd name="T5" fmla="*/ 0 h 12"/>
                  <a:gd name="T6" fmla="*/ 0 w 11"/>
                  <a:gd name="T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2">
                    <a:moveTo>
                      <a:pt x="0" y="10"/>
                    </a:moveTo>
                    <a:cubicBezTo>
                      <a:pt x="7" y="6"/>
                      <a:pt x="2" y="6"/>
                      <a:pt x="1" y="1"/>
                    </a:cubicBezTo>
                    <a:cubicBezTo>
                      <a:pt x="5" y="2"/>
                      <a:pt x="6" y="0"/>
                      <a:pt x="10" y="0"/>
                    </a:cubicBezTo>
                    <a:cubicBezTo>
                      <a:pt x="6" y="3"/>
                      <a:pt x="11" y="12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0" name="Freeform 157"/>
              <p:cNvSpPr/>
              <p:nvPr/>
            </p:nvSpPr>
            <p:spPr bwMode="auto">
              <a:xfrm>
                <a:off x="6897" y="1036"/>
                <a:ext cx="10" cy="6"/>
              </a:xfrm>
              <a:custGeom>
                <a:avLst/>
                <a:gdLst>
                  <a:gd name="T0" fmla="*/ 0 w 15"/>
                  <a:gd name="T1" fmla="*/ 3 h 8"/>
                  <a:gd name="T2" fmla="*/ 12 w 15"/>
                  <a:gd name="T3" fmla="*/ 7 h 8"/>
                  <a:gd name="T4" fmla="*/ 0 w 15"/>
                  <a:gd name="T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8">
                    <a:moveTo>
                      <a:pt x="0" y="3"/>
                    </a:moveTo>
                    <a:cubicBezTo>
                      <a:pt x="5" y="1"/>
                      <a:pt x="15" y="0"/>
                      <a:pt x="12" y="7"/>
                    </a:cubicBezTo>
                    <a:cubicBezTo>
                      <a:pt x="5" y="8"/>
                      <a:pt x="8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1" name="Freeform 158"/>
              <p:cNvSpPr/>
              <p:nvPr/>
            </p:nvSpPr>
            <p:spPr bwMode="auto">
              <a:xfrm>
                <a:off x="6948" y="1017"/>
                <a:ext cx="29" cy="11"/>
              </a:xfrm>
              <a:custGeom>
                <a:avLst/>
                <a:gdLst>
                  <a:gd name="T0" fmla="*/ 0 w 43"/>
                  <a:gd name="T1" fmla="*/ 7 h 16"/>
                  <a:gd name="T2" fmla="*/ 24 w 43"/>
                  <a:gd name="T3" fmla="*/ 8 h 16"/>
                  <a:gd name="T4" fmla="*/ 32 w 43"/>
                  <a:gd name="T5" fmla="*/ 0 h 16"/>
                  <a:gd name="T6" fmla="*/ 43 w 43"/>
                  <a:gd name="T7" fmla="*/ 14 h 16"/>
                  <a:gd name="T8" fmla="*/ 22 w 43"/>
                  <a:gd name="T9" fmla="*/ 9 h 16"/>
                  <a:gd name="T10" fmla="*/ 0 w 43"/>
                  <a:gd name="T11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6">
                    <a:moveTo>
                      <a:pt x="0" y="7"/>
                    </a:moveTo>
                    <a:cubicBezTo>
                      <a:pt x="0" y="2"/>
                      <a:pt x="22" y="6"/>
                      <a:pt x="24" y="8"/>
                    </a:cubicBezTo>
                    <a:cubicBezTo>
                      <a:pt x="30" y="8"/>
                      <a:pt x="30" y="3"/>
                      <a:pt x="32" y="0"/>
                    </a:cubicBezTo>
                    <a:cubicBezTo>
                      <a:pt x="38" y="4"/>
                      <a:pt x="39" y="10"/>
                      <a:pt x="43" y="14"/>
                    </a:cubicBezTo>
                    <a:cubicBezTo>
                      <a:pt x="38" y="16"/>
                      <a:pt x="15" y="13"/>
                      <a:pt x="22" y="9"/>
                    </a:cubicBezTo>
                    <a:cubicBezTo>
                      <a:pt x="14" y="9"/>
                      <a:pt x="7" y="10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2" name="Freeform 159"/>
              <p:cNvSpPr/>
              <p:nvPr/>
            </p:nvSpPr>
            <p:spPr bwMode="auto">
              <a:xfrm>
                <a:off x="6964" y="1129"/>
                <a:ext cx="12" cy="7"/>
              </a:xfrm>
              <a:custGeom>
                <a:avLst/>
                <a:gdLst>
                  <a:gd name="T0" fmla="*/ 0 w 18"/>
                  <a:gd name="T1" fmla="*/ 4 h 10"/>
                  <a:gd name="T2" fmla="*/ 18 w 18"/>
                  <a:gd name="T3" fmla="*/ 7 h 10"/>
                  <a:gd name="T4" fmla="*/ 0 w 18"/>
                  <a:gd name="T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0">
                    <a:moveTo>
                      <a:pt x="0" y="4"/>
                    </a:moveTo>
                    <a:cubicBezTo>
                      <a:pt x="4" y="0"/>
                      <a:pt x="16" y="5"/>
                      <a:pt x="18" y="7"/>
                    </a:cubicBezTo>
                    <a:cubicBezTo>
                      <a:pt x="15" y="10"/>
                      <a:pt x="6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3" name="Freeform 160"/>
              <p:cNvSpPr/>
              <p:nvPr/>
            </p:nvSpPr>
            <p:spPr bwMode="auto">
              <a:xfrm>
                <a:off x="7007" y="1160"/>
                <a:ext cx="16" cy="4"/>
              </a:xfrm>
              <a:custGeom>
                <a:avLst/>
                <a:gdLst>
                  <a:gd name="T0" fmla="*/ 0 w 22"/>
                  <a:gd name="T1" fmla="*/ 4 h 6"/>
                  <a:gd name="T2" fmla="*/ 22 w 22"/>
                  <a:gd name="T3" fmla="*/ 0 h 6"/>
                  <a:gd name="T4" fmla="*/ 14 w 22"/>
                  <a:gd name="T5" fmla="*/ 5 h 6"/>
                  <a:gd name="T6" fmla="*/ 0 w 22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6">
                    <a:moveTo>
                      <a:pt x="0" y="4"/>
                    </a:moveTo>
                    <a:cubicBezTo>
                      <a:pt x="8" y="3"/>
                      <a:pt x="13" y="0"/>
                      <a:pt x="22" y="0"/>
                    </a:cubicBezTo>
                    <a:cubicBezTo>
                      <a:pt x="21" y="4"/>
                      <a:pt x="18" y="5"/>
                      <a:pt x="14" y="5"/>
                    </a:cubicBezTo>
                    <a:cubicBezTo>
                      <a:pt x="10" y="6"/>
                      <a:pt x="5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4" name="Freeform 161"/>
              <p:cNvSpPr/>
              <p:nvPr/>
            </p:nvSpPr>
            <p:spPr bwMode="auto">
              <a:xfrm>
                <a:off x="7003" y="1299"/>
                <a:ext cx="9" cy="5"/>
              </a:xfrm>
              <a:custGeom>
                <a:avLst/>
                <a:gdLst>
                  <a:gd name="T0" fmla="*/ 0 w 13"/>
                  <a:gd name="T1" fmla="*/ 4 h 8"/>
                  <a:gd name="T2" fmla="*/ 1 w 13"/>
                  <a:gd name="T3" fmla="*/ 0 h 8"/>
                  <a:gd name="T4" fmla="*/ 11 w 13"/>
                  <a:gd name="T5" fmla="*/ 3 h 8"/>
                  <a:gd name="T6" fmla="*/ 0 w 13"/>
                  <a:gd name="T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8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4" y="1"/>
                      <a:pt x="12" y="0"/>
                      <a:pt x="11" y="3"/>
                    </a:cubicBezTo>
                    <a:cubicBezTo>
                      <a:pt x="13" y="8"/>
                      <a:pt x="4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5" name="Freeform 162"/>
              <p:cNvSpPr/>
              <p:nvPr/>
            </p:nvSpPr>
            <p:spPr bwMode="auto">
              <a:xfrm>
                <a:off x="7011" y="1308"/>
                <a:ext cx="14" cy="6"/>
              </a:xfrm>
              <a:custGeom>
                <a:avLst/>
                <a:gdLst>
                  <a:gd name="T0" fmla="*/ 0 w 19"/>
                  <a:gd name="T1" fmla="*/ 5 h 9"/>
                  <a:gd name="T2" fmla="*/ 12 w 19"/>
                  <a:gd name="T3" fmla="*/ 0 h 9"/>
                  <a:gd name="T4" fmla="*/ 13 w 19"/>
                  <a:gd name="T5" fmla="*/ 9 h 9"/>
                  <a:gd name="T6" fmla="*/ 0 w 19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9">
                    <a:moveTo>
                      <a:pt x="0" y="5"/>
                    </a:moveTo>
                    <a:cubicBezTo>
                      <a:pt x="1" y="1"/>
                      <a:pt x="6" y="0"/>
                      <a:pt x="12" y="0"/>
                    </a:cubicBezTo>
                    <a:cubicBezTo>
                      <a:pt x="11" y="4"/>
                      <a:pt x="19" y="6"/>
                      <a:pt x="13" y="9"/>
                    </a:cubicBezTo>
                    <a:cubicBezTo>
                      <a:pt x="6" y="9"/>
                      <a:pt x="8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6" name="Freeform 163"/>
              <p:cNvSpPr/>
              <p:nvPr/>
            </p:nvSpPr>
            <p:spPr bwMode="auto">
              <a:xfrm>
                <a:off x="7004" y="1588"/>
                <a:ext cx="14" cy="6"/>
              </a:xfrm>
              <a:custGeom>
                <a:avLst/>
                <a:gdLst>
                  <a:gd name="T0" fmla="*/ 0 w 20"/>
                  <a:gd name="T1" fmla="*/ 2 h 9"/>
                  <a:gd name="T2" fmla="*/ 20 w 20"/>
                  <a:gd name="T3" fmla="*/ 5 h 9"/>
                  <a:gd name="T4" fmla="*/ 14 w 20"/>
                  <a:gd name="T5" fmla="*/ 4 h 9"/>
                  <a:gd name="T6" fmla="*/ 7 w 20"/>
                  <a:gd name="T7" fmla="*/ 9 h 9"/>
                  <a:gd name="T8" fmla="*/ 0 w 20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0" y="2"/>
                    </a:moveTo>
                    <a:cubicBezTo>
                      <a:pt x="10" y="3"/>
                      <a:pt x="13" y="0"/>
                      <a:pt x="20" y="5"/>
                    </a:cubicBezTo>
                    <a:cubicBezTo>
                      <a:pt x="20" y="7"/>
                      <a:pt x="14" y="6"/>
                      <a:pt x="14" y="4"/>
                    </a:cubicBezTo>
                    <a:cubicBezTo>
                      <a:pt x="11" y="5"/>
                      <a:pt x="8" y="6"/>
                      <a:pt x="7" y="9"/>
                    </a:cubicBezTo>
                    <a:cubicBezTo>
                      <a:pt x="2" y="8"/>
                      <a:pt x="0" y="6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7" name="Freeform 164"/>
              <p:cNvSpPr/>
              <p:nvPr/>
            </p:nvSpPr>
            <p:spPr bwMode="auto">
              <a:xfrm>
                <a:off x="7007" y="1595"/>
                <a:ext cx="28" cy="12"/>
              </a:xfrm>
              <a:custGeom>
                <a:avLst/>
                <a:gdLst>
                  <a:gd name="T0" fmla="*/ 0 w 41"/>
                  <a:gd name="T1" fmla="*/ 0 h 18"/>
                  <a:gd name="T2" fmla="*/ 41 w 41"/>
                  <a:gd name="T3" fmla="*/ 18 h 18"/>
                  <a:gd name="T4" fmla="*/ 0 w 41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18">
                    <a:moveTo>
                      <a:pt x="0" y="0"/>
                    </a:moveTo>
                    <a:cubicBezTo>
                      <a:pt x="12" y="9"/>
                      <a:pt x="33" y="6"/>
                      <a:pt x="41" y="18"/>
                    </a:cubicBezTo>
                    <a:cubicBezTo>
                      <a:pt x="33" y="14"/>
                      <a:pt x="4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8" name="Freeform 165"/>
              <p:cNvSpPr/>
              <p:nvPr/>
            </p:nvSpPr>
            <p:spPr bwMode="auto">
              <a:xfrm>
                <a:off x="7073" y="1231"/>
                <a:ext cx="12" cy="4"/>
              </a:xfrm>
              <a:custGeom>
                <a:avLst/>
                <a:gdLst>
                  <a:gd name="T0" fmla="*/ 0 w 17"/>
                  <a:gd name="T1" fmla="*/ 1 h 6"/>
                  <a:gd name="T2" fmla="*/ 16 w 17"/>
                  <a:gd name="T3" fmla="*/ 6 h 6"/>
                  <a:gd name="T4" fmla="*/ 0 w 17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">
                    <a:moveTo>
                      <a:pt x="0" y="1"/>
                    </a:moveTo>
                    <a:cubicBezTo>
                      <a:pt x="5" y="1"/>
                      <a:pt x="17" y="0"/>
                      <a:pt x="16" y="6"/>
                    </a:cubicBezTo>
                    <a:cubicBezTo>
                      <a:pt x="9" y="5"/>
                      <a:pt x="7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9" name="Freeform 166"/>
              <p:cNvSpPr/>
              <p:nvPr/>
            </p:nvSpPr>
            <p:spPr bwMode="auto">
              <a:xfrm>
                <a:off x="7051" y="1576"/>
                <a:ext cx="8" cy="8"/>
              </a:xfrm>
              <a:custGeom>
                <a:avLst/>
                <a:gdLst>
                  <a:gd name="T0" fmla="*/ 0 w 11"/>
                  <a:gd name="T1" fmla="*/ 8 h 11"/>
                  <a:gd name="T2" fmla="*/ 11 w 11"/>
                  <a:gd name="T3" fmla="*/ 1 h 11"/>
                  <a:gd name="T4" fmla="*/ 8 w 11"/>
                  <a:gd name="T5" fmla="*/ 11 h 11"/>
                  <a:gd name="T6" fmla="*/ 0 w 11"/>
                  <a:gd name="T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1">
                    <a:moveTo>
                      <a:pt x="0" y="8"/>
                    </a:moveTo>
                    <a:cubicBezTo>
                      <a:pt x="2" y="4"/>
                      <a:pt x="4" y="0"/>
                      <a:pt x="11" y="1"/>
                    </a:cubicBezTo>
                    <a:cubicBezTo>
                      <a:pt x="10" y="5"/>
                      <a:pt x="11" y="9"/>
                      <a:pt x="8" y="11"/>
                    </a:cubicBezTo>
                    <a:cubicBezTo>
                      <a:pt x="6" y="9"/>
                      <a:pt x="3" y="8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0" name="Freeform 167"/>
              <p:cNvSpPr/>
              <p:nvPr/>
            </p:nvSpPr>
            <p:spPr bwMode="auto">
              <a:xfrm>
                <a:off x="7093" y="1273"/>
                <a:ext cx="43" cy="18"/>
              </a:xfrm>
              <a:custGeom>
                <a:avLst/>
                <a:gdLst>
                  <a:gd name="T0" fmla="*/ 0 w 62"/>
                  <a:gd name="T1" fmla="*/ 2 h 26"/>
                  <a:gd name="T2" fmla="*/ 18 w 62"/>
                  <a:gd name="T3" fmla="*/ 1 h 26"/>
                  <a:gd name="T4" fmla="*/ 36 w 62"/>
                  <a:gd name="T5" fmla="*/ 7 h 26"/>
                  <a:gd name="T6" fmla="*/ 62 w 62"/>
                  <a:gd name="T7" fmla="*/ 26 h 26"/>
                  <a:gd name="T8" fmla="*/ 35 w 62"/>
                  <a:gd name="T9" fmla="*/ 13 h 26"/>
                  <a:gd name="T10" fmla="*/ 19 w 62"/>
                  <a:gd name="T11" fmla="*/ 6 h 26"/>
                  <a:gd name="T12" fmla="*/ 0 w 62"/>
                  <a:gd name="T13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26">
                    <a:moveTo>
                      <a:pt x="0" y="2"/>
                    </a:moveTo>
                    <a:cubicBezTo>
                      <a:pt x="6" y="0"/>
                      <a:pt x="12" y="0"/>
                      <a:pt x="18" y="1"/>
                    </a:cubicBezTo>
                    <a:cubicBezTo>
                      <a:pt x="24" y="2"/>
                      <a:pt x="30" y="4"/>
                      <a:pt x="36" y="7"/>
                    </a:cubicBezTo>
                    <a:cubicBezTo>
                      <a:pt x="48" y="11"/>
                      <a:pt x="58" y="19"/>
                      <a:pt x="62" y="26"/>
                    </a:cubicBezTo>
                    <a:cubicBezTo>
                      <a:pt x="54" y="23"/>
                      <a:pt x="45" y="18"/>
                      <a:pt x="35" y="13"/>
                    </a:cubicBezTo>
                    <a:cubicBezTo>
                      <a:pt x="30" y="11"/>
                      <a:pt x="25" y="8"/>
                      <a:pt x="19" y="6"/>
                    </a:cubicBezTo>
                    <a:cubicBezTo>
                      <a:pt x="14" y="4"/>
                      <a:pt x="7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1" name="Freeform 168"/>
              <p:cNvSpPr/>
              <p:nvPr/>
            </p:nvSpPr>
            <p:spPr bwMode="auto">
              <a:xfrm>
                <a:off x="7148" y="1316"/>
                <a:ext cx="19" cy="13"/>
              </a:xfrm>
              <a:custGeom>
                <a:avLst/>
                <a:gdLst>
                  <a:gd name="T0" fmla="*/ 0 w 27"/>
                  <a:gd name="T1" fmla="*/ 7 h 18"/>
                  <a:gd name="T2" fmla="*/ 17 w 27"/>
                  <a:gd name="T3" fmla="*/ 9 h 18"/>
                  <a:gd name="T4" fmla="*/ 11 w 27"/>
                  <a:gd name="T5" fmla="*/ 3 h 18"/>
                  <a:gd name="T6" fmla="*/ 26 w 27"/>
                  <a:gd name="T7" fmla="*/ 11 h 18"/>
                  <a:gd name="T8" fmla="*/ 20 w 27"/>
                  <a:gd name="T9" fmla="*/ 18 h 18"/>
                  <a:gd name="T10" fmla="*/ 0 w 27"/>
                  <a:gd name="T1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8">
                    <a:moveTo>
                      <a:pt x="0" y="7"/>
                    </a:moveTo>
                    <a:cubicBezTo>
                      <a:pt x="3" y="2"/>
                      <a:pt x="8" y="9"/>
                      <a:pt x="17" y="9"/>
                    </a:cubicBezTo>
                    <a:cubicBezTo>
                      <a:pt x="18" y="5"/>
                      <a:pt x="16" y="4"/>
                      <a:pt x="11" y="3"/>
                    </a:cubicBezTo>
                    <a:cubicBezTo>
                      <a:pt x="18" y="0"/>
                      <a:pt x="23" y="8"/>
                      <a:pt x="26" y="11"/>
                    </a:cubicBezTo>
                    <a:cubicBezTo>
                      <a:pt x="27" y="16"/>
                      <a:pt x="19" y="13"/>
                      <a:pt x="20" y="18"/>
                    </a:cubicBezTo>
                    <a:cubicBezTo>
                      <a:pt x="10" y="16"/>
                      <a:pt x="7" y="11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2" name="Freeform 169"/>
              <p:cNvSpPr/>
              <p:nvPr/>
            </p:nvSpPr>
            <p:spPr bwMode="auto">
              <a:xfrm>
                <a:off x="7149" y="1542"/>
                <a:ext cx="21" cy="8"/>
              </a:xfrm>
              <a:custGeom>
                <a:avLst/>
                <a:gdLst>
                  <a:gd name="T0" fmla="*/ 0 w 29"/>
                  <a:gd name="T1" fmla="*/ 1 h 11"/>
                  <a:gd name="T2" fmla="*/ 16 w 29"/>
                  <a:gd name="T3" fmla="*/ 3 h 11"/>
                  <a:gd name="T4" fmla="*/ 29 w 29"/>
                  <a:gd name="T5" fmla="*/ 11 h 11"/>
                  <a:gd name="T6" fmla="*/ 16 w 29"/>
                  <a:gd name="T7" fmla="*/ 7 h 11"/>
                  <a:gd name="T8" fmla="*/ 0 w 29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0" y="1"/>
                    </a:moveTo>
                    <a:cubicBezTo>
                      <a:pt x="5" y="0"/>
                      <a:pt x="10" y="1"/>
                      <a:pt x="16" y="3"/>
                    </a:cubicBezTo>
                    <a:cubicBezTo>
                      <a:pt x="21" y="6"/>
                      <a:pt x="26" y="9"/>
                      <a:pt x="29" y="11"/>
                    </a:cubicBezTo>
                    <a:cubicBezTo>
                      <a:pt x="24" y="11"/>
                      <a:pt x="20" y="9"/>
                      <a:pt x="16" y="7"/>
                    </a:cubicBezTo>
                    <a:cubicBezTo>
                      <a:pt x="11" y="4"/>
                      <a:pt x="6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3" name="Freeform 170"/>
              <p:cNvSpPr/>
              <p:nvPr/>
            </p:nvSpPr>
            <p:spPr bwMode="auto">
              <a:xfrm>
                <a:off x="7342" y="1560"/>
                <a:ext cx="11" cy="8"/>
              </a:xfrm>
              <a:custGeom>
                <a:avLst/>
                <a:gdLst>
                  <a:gd name="T0" fmla="*/ 0 w 16"/>
                  <a:gd name="T1" fmla="*/ 4 h 11"/>
                  <a:gd name="T2" fmla="*/ 5 w 16"/>
                  <a:gd name="T3" fmla="*/ 0 h 11"/>
                  <a:gd name="T4" fmla="*/ 11 w 16"/>
                  <a:gd name="T5" fmla="*/ 11 h 11"/>
                  <a:gd name="T6" fmla="*/ 0 w 16"/>
                  <a:gd name="T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1">
                    <a:moveTo>
                      <a:pt x="0" y="4"/>
                    </a:moveTo>
                    <a:cubicBezTo>
                      <a:pt x="1" y="2"/>
                      <a:pt x="4" y="1"/>
                      <a:pt x="5" y="0"/>
                    </a:cubicBezTo>
                    <a:cubicBezTo>
                      <a:pt x="9" y="4"/>
                      <a:pt x="16" y="7"/>
                      <a:pt x="11" y="11"/>
                    </a:cubicBezTo>
                    <a:cubicBezTo>
                      <a:pt x="5" y="10"/>
                      <a:pt x="4" y="7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4" name="Freeform 171"/>
              <p:cNvSpPr/>
              <p:nvPr/>
            </p:nvSpPr>
            <p:spPr bwMode="auto">
              <a:xfrm>
                <a:off x="3519" y="1677"/>
                <a:ext cx="20" cy="9"/>
              </a:xfrm>
              <a:custGeom>
                <a:avLst/>
                <a:gdLst>
                  <a:gd name="T0" fmla="*/ 15 w 29"/>
                  <a:gd name="T1" fmla="*/ 6 h 13"/>
                  <a:gd name="T2" fmla="*/ 4 w 29"/>
                  <a:gd name="T3" fmla="*/ 10 h 13"/>
                  <a:gd name="T4" fmla="*/ 0 w 29"/>
                  <a:gd name="T5" fmla="*/ 7 h 13"/>
                  <a:gd name="T6" fmla="*/ 7 w 29"/>
                  <a:gd name="T7" fmla="*/ 0 h 13"/>
                  <a:gd name="T8" fmla="*/ 15 w 29"/>
                  <a:gd name="T9" fmla="*/ 13 h 13"/>
                  <a:gd name="T10" fmla="*/ 15 w 29"/>
                  <a:gd name="T11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3">
                    <a:moveTo>
                      <a:pt x="15" y="6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4" y="8"/>
                      <a:pt x="3" y="6"/>
                      <a:pt x="0" y="7"/>
                    </a:cubicBezTo>
                    <a:cubicBezTo>
                      <a:pt x="3" y="5"/>
                      <a:pt x="2" y="1"/>
                      <a:pt x="7" y="0"/>
                    </a:cubicBezTo>
                    <a:cubicBezTo>
                      <a:pt x="8" y="7"/>
                      <a:pt x="29" y="5"/>
                      <a:pt x="15" y="13"/>
                    </a:cubicBezTo>
                    <a:cubicBezTo>
                      <a:pt x="16" y="11"/>
                      <a:pt x="16" y="9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5" name="Freeform 172"/>
              <p:cNvSpPr/>
              <p:nvPr/>
            </p:nvSpPr>
            <p:spPr bwMode="auto">
              <a:xfrm>
                <a:off x="3806" y="1677"/>
                <a:ext cx="24" cy="7"/>
              </a:xfrm>
              <a:custGeom>
                <a:avLst/>
                <a:gdLst>
                  <a:gd name="T0" fmla="*/ 0 w 35"/>
                  <a:gd name="T1" fmla="*/ 10 h 10"/>
                  <a:gd name="T2" fmla="*/ 35 w 35"/>
                  <a:gd name="T3" fmla="*/ 3 h 10"/>
                  <a:gd name="T4" fmla="*/ 0 w 35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0">
                    <a:moveTo>
                      <a:pt x="0" y="10"/>
                    </a:moveTo>
                    <a:cubicBezTo>
                      <a:pt x="8" y="4"/>
                      <a:pt x="29" y="0"/>
                      <a:pt x="35" y="3"/>
                    </a:cubicBezTo>
                    <a:cubicBezTo>
                      <a:pt x="27" y="5"/>
                      <a:pt x="12" y="8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6" name="Freeform 173"/>
              <p:cNvSpPr/>
              <p:nvPr/>
            </p:nvSpPr>
            <p:spPr bwMode="auto">
              <a:xfrm>
                <a:off x="3862" y="1634"/>
                <a:ext cx="24" cy="13"/>
              </a:xfrm>
              <a:custGeom>
                <a:avLst/>
                <a:gdLst>
                  <a:gd name="T0" fmla="*/ 23 w 35"/>
                  <a:gd name="T1" fmla="*/ 17 h 18"/>
                  <a:gd name="T2" fmla="*/ 9 w 35"/>
                  <a:gd name="T3" fmla="*/ 18 h 18"/>
                  <a:gd name="T4" fmla="*/ 0 w 35"/>
                  <a:gd name="T5" fmla="*/ 11 h 18"/>
                  <a:gd name="T6" fmla="*/ 18 w 35"/>
                  <a:gd name="T7" fmla="*/ 0 h 18"/>
                  <a:gd name="T8" fmla="*/ 17 w 35"/>
                  <a:gd name="T9" fmla="*/ 13 h 18"/>
                  <a:gd name="T10" fmla="*/ 28 w 35"/>
                  <a:gd name="T11" fmla="*/ 11 h 18"/>
                  <a:gd name="T12" fmla="*/ 23 w 35"/>
                  <a:gd name="T1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8">
                    <a:moveTo>
                      <a:pt x="23" y="17"/>
                    </a:moveTo>
                    <a:cubicBezTo>
                      <a:pt x="18" y="17"/>
                      <a:pt x="16" y="15"/>
                      <a:pt x="9" y="18"/>
                    </a:cubicBezTo>
                    <a:cubicBezTo>
                      <a:pt x="10" y="13"/>
                      <a:pt x="10" y="7"/>
                      <a:pt x="0" y="11"/>
                    </a:cubicBezTo>
                    <a:cubicBezTo>
                      <a:pt x="6" y="8"/>
                      <a:pt x="13" y="4"/>
                      <a:pt x="18" y="0"/>
                    </a:cubicBezTo>
                    <a:cubicBezTo>
                      <a:pt x="17" y="7"/>
                      <a:pt x="28" y="9"/>
                      <a:pt x="17" y="13"/>
                    </a:cubicBezTo>
                    <a:cubicBezTo>
                      <a:pt x="20" y="17"/>
                      <a:pt x="23" y="13"/>
                      <a:pt x="28" y="11"/>
                    </a:cubicBezTo>
                    <a:cubicBezTo>
                      <a:pt x="35" y="11"/>
                      <a:pt x="19" y="14"/>
                      <a:pt x="2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7" name="Freeform 174"/>
              <p:cNvSpPr/>
              <p:nvPr/>
            </p:nvSpPr>
            <p:spPr bwMode="auto">
              <a:xfrm>
                <a:off x="3962" y="1656"/>
                <a:ext cx="15" cy="11"/>
              </a:xfrm>
              <a:custGeom>
                <a:avLst/>
                <a:gdLst>
                  <a:gd name="T0" fmla="*/ 4 w 21"/>
                  <a:gd name="T1" fmla="*/ 15 h 15"/>
                  <a:gd name="T2" fmla="*/ 21 w 21"/>
                  <a:gd name="T3" fmla="*/ 6 h 15"/>
                  <a:gd name="T4" fmla="*/ 4 w 21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5">
                    <a:moveTo>
                      <a:pt x="4" y="15"/>
                    </a:moveTo>
                    <a:cubicBezTo>
                      <a:pt x="0" y="7"/>
                      <a:pt x="18" y="0"/>
                      <a:pt x="21" y="6"/>
                    </a:cubicBezTo>
                    <a:cubicBezTo>
                      <a:pt x="3" y="8"/>
                      <a:pt x="13" y="9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8" name="Freeform 175"/>
              <p:cNvSpPr/>
              <p:nvPr/>
            </p:nvSpPr>
            <p:spPr bwMode="auto">
              <a:xfrm>
                <a:off x="3964" y="1625"/>
                <a:ext cx="11" cy="4"/>
              </a:xfrm>
              <a:custGeom>
                <a:avLst/>
                <a:gdLst>
                  <a:gd name="T0" fmla="*/ 16 w 17"/>
                  <a:gd name="T1" fmla="*/ 0 h 6"/>
                  <a:gd name="T2" fmla="*/ 0 w 17"/>
                  <a:gd name="T3" fmla="*/ 5 h 6"/>
                  <a:gd name="T4" fmla="*/ 3 w 17"/>
                  <a:gd name="T5" fmla="*/ 0 h 6"/>
                  <a:gd name="T6" fmla="*/ 16 w 1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6">
                    <a:moveTo>
                      <a:pt x="16" y="0"/>
                    </a:moveTo>
                    <a:cubicBezTo>
                      <a:pt x="17" y="4"/>
                      <a:pt x="3" y="6"/>
                      <a:pt x="0" y="5"/>
                    </a:cubicBezTo>
                    <a:cubicBezTo>
                      <a:pt x="0" y="3"/>
                      <a:pt x="3" y="2"/>
                      <a:pt x="3" y="0"/>
                    </a:cubicBezTo>
                    <a:cubicBezTo>
                      <a:pt x="4" y="3"/>
                      <a:pt x="7" y="4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9" name="Freeform 176"/>
              <p:cNvSpPr>
                <a:spLocks noEditPoints="1"/>
              </p:cNvSpPr>
              <p:nvPr/>
            </p:nvSpPr>
            <p:spPr bwMode="auto">
              <a:xfrm>
                <a:off x="4166" y="979"/>
                <a:ext cx="3063" cy="644"/>
              </a:xfrm>
              <a:custGeom>
                <a:avLst/>
                <a:gdLst>
                  <a:gd name="T0" fmla="*/ 588 w 4415"/>
                  <a:gd name="T1" fmla="*/ 870 h 927"/>
                  <a:gd name="T2" fmla="*/ 1347 w 4415"/>
                  <a:gd name="T3" fmla="*/ 782 h 927"/>
                  <a:gd name="T4" fmla="*/ 1335 w 4415"/>
                  <a:gd name="T5" fmla="*/ 827 h 927"/>
                  <a:gd name="T6" fmla="*/ 1896 w 4415"/>
                  <a:gd name="T7" fmla="*/ 756 h 927"/>
                  <a:gd name="T8" fmla="*/ 2463 w 4415"/>
                  <a:gd name="T9" fmla="*/ 726 h 927"/>
                  <a:gd name="T10" fmla="*/ 2681 w 4415"/>
                  <a:gd name="T11" fmla="*/ 715 h 927"/>
                  <a:gd name="T12" fmla="*/ 2977 w 4415"/>
                  <a:gd name="T13" fmla="*/ 753 h 927"/>
                  <a:gd name="T14" fmla="*/ 2809 w 4415"/>
                  <a:gd name="T15" fmla="*/ 779 h 927"/>
                  <a:gd name="T16" fmla="*/ 2916 w 4415"/>
                  <a:gd name="T17" fmla="*/ 810 h 927"/>
                  <a:gd name="T18" fmla="*/ 3212 w 4415"/>
                  <a:gd name="T19" fmla="*/ 802 h 927"/>
                  <a:gd name="T20" fmla="*/ 3693 w 4415"/>
                  <a:gd name="T21" fmla="*/ 826 h 927"/>
                  <a:gd name="T22" fmla="*/ 4031 w 4415"/>
                  <a:gd name="T23" fmla="*/ 777 h 927"/>
                  <a:gd name="T24" fmla="*/ 4309 w 4415"/>
                  <a:gd name="T25" fmla="*/ 761 h 927"/>
                  <a:gd name="T26" fmla="*/ 4415 w 4415"/>
                  <a:gd name="T27" fmla="*/ 571 h 927"/>
                  <a:gd name="T28" fmla="*/ 3852 w 4415"/>
                  <a:gd name="T29" fmla="*/ 444 h 927"/>
                  <a:gd name="T30" fmla="*/ 4196 w 4415"/>
                  <a:gd name="T31" fmla="*/ 344 h 927"/>
                  <a:gd name="T32" fmla="*/ 3805 w 4415"/>
                  <a:gd name="T33" fmla="*/ 229 h 927"/>
                  <a:gd name="T34" fmla="*/ 3586 w 4415"/>
                  <a:gd name="T35" fmla="*/ 191 h 927"/>
                  <a:gd name="T36" fmla="*/ 3792 w 4415"/>
                  <a:gd name="T37" fmla="*/ 178 h 927"/>
                  <a:gd name="T38" fmla="*/ 3434 w 4415"/>
                  <a:gd name="T39" fmla="*/ 103 h 927"/>
                  <a:gd name="T40" fmla="*/ 3674 w 4415"/>
                  <a:gd name="T41" fmla="*/ 77 h 927"/>
                  <a:gd name="T42" fmla="*/ 3468 w 4415"/>
                  <a:gd name="T43" fmla="*/ 47 h 927"/>
                  <a:gd name="T44" fmla="*/ 3679 w 4415"/>
                  <a:gd name="T45" fmla="*/ 41 h 927"/>
                  <a:gd name="T46" fmla="*/ 3309 w 4415"/>
                  <a:gd name="T47" fmla="*/ 0 h 927"/>
                  <a:gd name="T48" fmla="*/ 2768 w 4415"/>
                  <a:gd name="T49" fmla="*/ 6 h 927"/>
                  <a:gd name="T50" fmla="*/ 2417 w 4415"/>
                  <a:gd name="T51" fmla="*/ 32 h 927"/>
                  <a:gd name="T52" fmla="*/ 2135 w 4415"/>
                  <a:gd name="T53" fmla="*/ 61 h 927"/>
                  <a:gd name="T54" fmla="*/ 1499 w 4415"/>
                  <a:gd name="T55" fmla="*/ 153 h 927"/>
                  <a:gd name="T56" fmla="*/ 1411 w 4415"/>
                  <a:gd name="T57" fmla="*/ 181 h 927"/>
                  <a:gd name="T58" fmla="*/ 2004 w 4415"/>
                  <a:gd name="T59" fmla="*/ 112 h 927"/>
                  <a:gd name="T60" fmla="*/ 1735 w 4415"/>
                  <a:gd name="T61" fmla="*/ 155 h 927"/>
                  <a:gd name="T62" fmla="*/ 1447 w 4415"/>
                  <a:gd name="T63" fmla="*/ 227 h 927"/>
                  <a:gd name="T64" fmla="*/ 888 w 4415"/>
                  <a:gd name="T65" fmla="*/ 328 h 927"/>
                  <a:gd name="T66" fmla="*/ 864 w 4415"/>
                  <a:gd name="T67" fmla="*/ 404 h 927"/>
                  <a:gd name="T68" fmla="*/ 902 w 4415"/>
                  <a:gd name="T69" fmla="*/ 494 h 927"/>
                  <a:gd name="T70" fmla="*/ 1415 w 4415"/>
                  <a:gd name="T71" fmla="*/ 448 h 927"/>
                  <a:gd name="T72" fmla="*/ 812 w 4415"/>
                  <a:gd name="T73" fmla="*/ 592 h 927"/>
                  <a:gd name="T74" fmla="*/ 797 w 4415"/>
                  <a:gd name="T75" fmla="*/ 599 h 927"/>
                  <a:gd name="T76" fmla="*/ 820 w 4415"/>
                  <a:gd name="T77" fmla="*/ 616 h 927"/>
                  <a:gd name="T78" fmla="*/ 106 w 4415"/>
                  <a:gd name="T79" fmla="*/ 826 h 927"/>
                  <a:gd name="T80" fmla="*/ 1407 w 4415"/>
                  <a:gd name="T81" fmla="*/ 165 h 927"/>
                  <a:gd name="T82" fmla="*/ 108 w 4415"/>
                  <a:gd name="T83" fmla="*/ 845 h 927"/>
                  <a:gd name="T84" fmla="*/ 1501 w 4415"/>
                  <a:gd name="T85" fmla="*/ 514 h 927"/>
                  <a:gd name="T86" fmla="*/ 1913 w 4415"/>
                  <a:gd name="T87" fmla="*/ 456 h 927"/>
                  <a:gd name="T88" fmla="*/ 1538 w 4415"/>
                  <a:gd name="T89" fmla="*/ 508 h 927"/>
                  <a:gd name="T90" fmla="*/ 1126 w 4415"/>
                  <a:gd name="T91" fmla="*/ 562 h 927"/>
                  <a:gd name="T92" fmla="*/ 1589 w 4415"/>
                  <a:gd name="T93" fmla="*/ 463 h 927"/>
                  <a:gd name="T94" fmla="*/ 1765 w 4415"/>
                  <a:gd name="T95" fmla="*/ 173 h 927"/>
                  <a:gd name="T96" fmla="*/ 1924 w 4415"/>
                  <a:gd name="T97" fmla="*/ 452 h 927"/>
                  <a:gd name="T98" fmla="*/ 2127 w 4415"/>
                  <a:gd name="T99" fmla="*/ 90 h 927"/>
                  <a:gd name="T100" fmla="*/ 2244 w 4415"/>
                  <a:gd name="T101" fmla="*/ 38 h 927"/>
                  <a:gd name="T102" fmla="*/ 2565 w 4415"/>
                  <a:gd name="T103" fmla="*/ 744 h 927"/>
                  <a:gd name="T104" fmla="*/ 2559 w 4415"/>
                  <a:gd name="T105" fmla="*/ 16 h 927"/>
                  <a:gd name="T106" fmla="*/ 2686 w 4415"/>
                  <a:gd name="T107" fmla="*/ 48 h 927"/>
                  <a:gd name="T108" fmla="*/ 2939 w 4415"/>
                  <a:gd name="T109" fmla="*/ 86 h 927"/>
                  <a:gd name="T110" fmla="*/ 3017 w 4415"/>
                  <a:gd name="T111" fmla="*/ 739 h 927"/>
                  <a:gd name="T112" fmla="*/ 3097 w 4415"/>
                  <a:gd name="T113" fmla="*/ 730 h 927"/>
                  <a:gd name="T114" fmla="*/ 3095 w 4415"/>
                  <a:gd name="T115" fmla="*/ 106 h 927"/>
                  <a:gd name="T116" fmla="*/ 3158 w 4415"/>
                  <a:gd name="T117" fmla="*/ 76 h 927"/>
                  <a:gd name="T118" fmla="*/ 3280 w 4415"/>
                  <a:gd name="T119" fmla="*/ 197 h 927"/>
                  <a:gd name="T120" fmla="*/ 3326 w 4415"/>
                  <a:gd name="T121" fmla="*/ 60 h 927"/>
                  <a:gd name="T122" fmla="*/ 3655 w 4415"/>
                  <a:gd name="T123" fmla="*/ 92 h 927"/>
                  <a:gd name="T124" fmla="*/ 4012 w 4415"/>
                  <a:gd name="T125" fmla="*/ 248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415" h="927">
                    <a:moveTo>
                      <a:pt x="6" y="927"/>
                    </a:moveTo>
                    <a:cubicBezTo>
                      <a:pt x="25" y="926"/>
                      <a:pt x="51" y="922"/>
                      <a:pt x="64" y="916"/>
                    </a:cubicBezTo>
                    <a:cubicBezTo>
                      <a:pt x="74" y="925"/>
                      <a:pt x="107" y="904"/>
                      <a:pt x="114" y="918"/>
                    </a:cubicBezTo>
                    <a:cubicBezTo>
                      <a:pt x="123" y="917"/>
                      <a:pt x="116" y="909"/>
                      <a:pt x="126" y="908"/>
                    </a:cubicBezTo>
                    <a:cubicBezTo>
                      <a:pt x="133" y="909"/>
                      <a:pt x="139" y="911"/>
                      <a:pt x="146" y="911"/>
                    </a:cubicBezTo>
                    <a:cubicBezTo>
                      <a:pt x="151" y="905"/>
                      <a:pt x="165" y="905"/>
                      <a:pt x="169" y="909"/>
                    </a:cubicBezTo>
                    <a:cubicBezTo>
                      <a:pt x="166" y="910"/>
                      <a:pt x="167" y="912"/>
                      <a:pt x="165" y="913"/>
                    </a:cubicBezTo>
                    <a:cubicBezTo>
                      <a:pt x="156" y="910"/>
                      <a:pt x="134" y="916"/>
                      <a:pt x="126" y="922"/>
                    </a:cubicBezTo>
                    <a:cubicBezTo>
                      <a:pt x="142" y="918"/>
                      <a:pt x="163" y="917"/>
                      <a:pt x="176" y="911"/>
                    </a:cubicBezTo>
                    <a:cubicBezTo>
                      <a:pt x="173" y="911"/>
                      <a:pt x="170" y="912"/>
                      <a:pt x="169" y="911"/>
                    </a:cubicBezTo>
                    <a:cubicBezTo>
                      <a:pt x="175" y="910"/>
                      <a:pt x="175" y="906"/>
                      <a:pt x="181" y="905"/>
                    </a:cubicBezTo>
                    <a:cubicBezTo>
                      <a:pt x="183" y="908"/>
                      <a:pt x="176" y="911"/>
                      <a:pt x="184" y="909"/>
                    </a:cubicBezTo>
                    <a:cubicBezTo>
                      <a:pt x="187" y="907"/>
                      <a:pt x="188" y="904"/>
                      <a:pt x="192" y="903"/>
                    </a:cubicBezTo>
                    <a:cubicBezTo>
                      <a:pt x="207" y="904"/>
                      <a:pt x="229" y="901"/>
                      <a:pt x="242" y="895"/>
                    </a:cubicBezTo>
                    <a:cubicBezTo>
                      <a:pt x="253" y="898"/>
                      <a:pt x="268" y="894"/>
                      <a:pt x="281" y="891"/>
                    </a:cubicBezTo>
                    <a:cubicBezTo>
                      <a:pt x="294" y="889"/>
                      <a:pt x="306" y="887"/>
                      <a:pt x="309" y="896"/>
                    </a:cubicBezTo>
                    <a:cubicBezTo>
                      <a:pt x="326" y="890"/>
                      <a:pt x="344" y="886"/>
                      <a:pt x="362" y="889"/>
                    </a:cubicBezTo>
                    <a:cubicBezTo>
                      <a:pt x="366" y="888"/>
                      <a:pt x="362" y="884"/>
                      <a:pt x="367" y="883"/>
                    </a:cubicBezTo>
                    <a:cubicBezTo>
                      <a:pt x="386" y="888"/>
                      <a:pt x="410" y="871"/>
                      <a:pt x="432" y="870"/>
                    </a:cubicBezTo>
                    <a:cubicBezTo>
                      <a:pt x="432" y="876"/>
                      <a:pt x="410" y="873"/>
                      <a:pt x="418" y="879"/>
                    </a:cubicBezTo>
                    <a:cubicBezTo>
                      <a:pt x="447" y="867"/>
                      <a:pt x="475" y="874"/>
                      <a:pt x="499" y="869"/>
                    </a:cubicBezTo>
                    <a:cubicBezTo>
                      <a:pt x="499" y="872"/>
                      <a:pt x="489" y="872"/>
                      <a:pt x="491" y="876"/>
                    </a:cubicBezTo>
                    <a:cubicBezTo>
                      <a:pt x="498" y="875"/>
                      <a:pt x="513" y="875"/>
                      <a:pt x="521" y="871"/>
                    </a:cubicBezTo>
                    <a:cubicBezTo>
                      <a:pt x="522" y="873"/>
                      <a:pt x="525" y="873"/>
                      <a:pt x="525" y="876"/>
                    </a:cubicBezTo>
                    <a:cubicBezTo>
                      <a:pt x="540" y="870"/>
                      <a:pt x="555" y="873"/>
                      <a:pt x="573" y="873"/>
                    </a:cubicBezTo>
                    <a:cubicBezTo>
                      <a:pt x="576" y="869"/>
                      <a:pt x="567" y="869"/>
                      <a:pt x="572" y="867"/>
                    </a:cubicBezTo>
                    <a:cubicBezTo>
                      <a:pt x="576" y="867"/>
                      <a:pt x="581" y="866"/>
                      <a:pt x="585" y="865"/>
                    </a:cubicBezTo>
                    <a:cubicBezTo>
                      <a:pt x="583" y="867"/>
                      <a:pt x="583" y="871"/>
                      <a:pt x="588" y="870"/>
                    </a:cubicBezTo>
                    <a:cubicBezTo>
                      <a:pt x="606" y="865"/>
                      <a:pt x="630" y="864"/>
                      <a:pt x="646" y="855"/>
                    </a:cubicBezTo>
                    <a:cubicBezTo>
                      <a:pt x="640" y="862"/>
                      <a:pt x="652" y="856"/>
                      <a:pt x="652" y="856"/>
                    </a:cubicBezTo>
                    <a:cubicBezTo>
                      <a:pt x="653" y="856"/>
                      <a:pt x="653" y="858"/>
                      <a:pt x="653" y="858"/>
                    </a:cubicBezTo>
                    <a:cubicBezTo>
                      <a:pt x="662" y="859"/>
                      <a:pt x="672" y="857"/>
                      <a:pt x="683" y="855"/>
                    </a:cubicBezTo>
                    <a:cubicBezTo>
                      <a:pt x="694" y="853"/>
                      <a:pt x="706" y="850"/>
                      <a:pt x="717" y="848"/>
                    </a:cubicBezTo>
                    <a:cubicBezTo>
                      <a:pt x="739" y="842"/>
                      <a:pt x="760" y="837"/>
                      <a:pt x="768" y="840"/>
                    </a:cubicBezTo>
                    <a:cubicBezTo>
                      <a:pt x="764" y="838"/>
                      <a:pt x="776" y="830"/>
                      <a:pt x="785" y="833"/>
                    </a:cubicBezTo>
                    <a:cubicBezTo>
                      <a:pt x="787" y="837"/>
                      <a:pt x="781" y="837"/>
                      <a:pt x="781" y="840"/>
                    </a:cubicBezTo>
                    <a:cubicBezTo>
                      <a:pt x="807" y="834"/>
                      <a:pt x="835" y="830"/>
                      <a:pt x="863" y="825"/>
                    </a:cubicBezTo>
                    <a:cubicBezTo>
                      <a:pt x="892" y="821"/>
                      <a:pt x="922" y="817"/>
                      <a:pt x="953" y="812"/>
                    </a:cubicBezTo>
                    <a:cubicBezTo>
                      <a:pt x="951" y="812"/>
                      <a:pt x="948" y="813"/>
                      <a:pt x="948" y="812"/>
                    </a:cubicBezTo>
                    <a:cubicBezTo>
                      <a:pt x="977" y="809"/>
                      <a:pt x="990" y="811"/>
                      <a:pt x="1014" y="805"/>
                    </a:cubicBezTo>
                    <a:cubicBezTo>
                      <a:pt x="1036" y="804"/>
                      <a:pt x="1076" y="796"/>
                      <a:pt x="1088" y="795"/>
                    </a:cubicBezTo>
                    <a:cubicBezTo>
                      <a:pt x="1086" y="794"/>
                      <a:pt x="1075" y="794"/>
                      <a:pt x="1081" y="792"/>
                    </a:cubicBezTo>
                    <a:cubicBezTo>
                      <a:pt x="1106" y="798"/>
                      <a:pt x="1126" y="795"/>
                      <a:pt x="1159" y="790"/>
                    </a:cubicBezTo>
                    <a:cubicBezTo>
                      <a:pt x="1162" y="796"/>
                      <a:pt x="1186" y="793"/>
                      <a:pt x="1185" y="786"/>
                    </a:cubicBezTo>
                    <a:cubicBezTo>
                      <a:pt x="1178" y="786"/>
                      <a:pt x="1174" y="788"/>
                      <a:pt x="1172" y="791"/>
                    </a:cubicBezTo>
                    <a:cubicBezTo>
                      <a:pt x="1169" y="789"/>
                      <a:pt x="1161" y="792"/>
                      <a:pt x="1163" y="786"/>
                    </a:cubicBezTo>
                    <a:cubicBezTo>
                      <a:pt x="1174" y="785"/>
                      <a:pt x="1208" y="778"/>
                      <a:pt x="1192" y="787"/>
                    </a:cubicBezTo>
                    <a:cubicBezTo>
                      <a:pt x="1225" y="777"/>
                      <a:pt x="1237" y="786"/>
                      <a:pt x="1266" y="778"/>
                    </a:cubicBezTo>
                    <a:cubicBezTo>
                      <a:pt x="1270" y="784"/>
                      <a:pt x="1281" y="783"/>
                      <a:pt x="1292" y="782"/>
                    </a:cubicBezTo>
                    <a:cubicBezTo>
                      <a:pt x="1303" y="780"/>
                      <a:pt x="1312" y="778"/>
                      <a:pt x="1311" y="782"/>
                    </a:cubicBezTo>
                    <a:cubicBezTo>
                      <a:pt x="1319" y="778"/>
                      <a:pt x="1331" y="777"/>
                      <a:pt x="1340" y="781"/>
                    </a:cubicBezTo>
                    <a:cubicBezTo>
                      <a:pt x="1322" y="787"/>
                      <a:pt x="1308" y="786"/>
                      <a:pt x="1297" y="791"/>
                    </a:cubicBezTo>
                    <a:cubicBezTo>
                      <a:pt x="1304" y="790"/>
                      <a:pt x="1310" y="789"/>
                      <a:pt x="1313" y="792"/>
                    </a:cubicBezTo>
                    <a:cubicBezTo>
                      <a:pt x="1322" y="786"/>
                      <a:pt x="1332" y="786"/>
                      <a:pt x="1341" y="789"/>
                    </a:cubicBezTo>
                    <a:cubicBezTo>
                      <a:pt x="1340" y="782"/>
                      <a:pt x="1350" y="787"/>
                      <a:pt x="1352" y="787"/>
                    </a:cubicBezTo>
                    <a:cubicBezTo>
                      <a:pt x="1354" y="782"/>
                      <a:pt x="1345" y="787"/>
                      <a:pt x="1347" y="782"/>
                    </a:cubicBezTo>
                    <a:cubicBezTo>
                      <a:pt x="1361" y="778"/>
                      <a:pt x="1378" y="778"/>
                      <a:pt x="1393" y="781"/>
                    </a:cubicBezTo>
                    <a:cubicBezTo>
                      <a:pt x="1389" y="781"/>
                      <a:pt x="1386" y="782"/>
                      <a:pt x="1385" y="785"/>
                    </a:cubicBezTo>
                    <a:cubicBezTo>
                      <a:pt x="1397" y="781"/>
                      <a:pt x="1412" y="787"/>
                      <a:pt x="1413" y="778"/>
                    </a:cubicBezTo>
                    <a:cubicBezTo>
                      <a:pt x="1408" y="778"/>
                      <a:pt x="1399" y="782"/>
                      <a:pt x="1398" y="779"/>
                    </a:cubicBezTo>
                    <a:cubicBezTo>
                      <a:pt x="1413" y="774"/>
                      <a:pt x="1425" y="775"/>
                      <a:pt x="1435" y="777"/>
                    </a:cubicBezTo>
                    <a:cubicBezTo>
                      <a:pt x="1432" y="777"/>
                      <a:pt x="1419" y="779"/>
                      <a:pt x="1427" y="779"/>
                    </a:cubicBezTo>
                    <a:cubicBezTo>
                      <a:pt x="1437" y="779"/>
                      <a:pt x="1440" y="776"/>
                      <a:pt x="1446" y="774"/>
                    </a:cubicBezTo>
                    <a:cubicBezTo>
                      <a:pt x="1469" y="782"/>
                      <a:pt x="1485" y="776"/>
                      <a:pt x="1509" y="777"/>
                    </a:cubicBezTo>
                    <a:cubicBezTo>
                      <a:pt x="1511" y="771"/>
                      <a:pt x="1524" y="771"/>
                      <a:pt x="1534" y="769"/>
                    </a:cubicBezTo>
                    <a:cubicBezTo>
                      <a:pt x="1534" y="771"/>
                      <a:pt x="1536" y="772"/>
                      <a:pt x="1537" y="773"/>
                    </a:cubicBezTo>
                    <a:cubicBezTo>
                      <a:pt x="1538" y="777"/>
                      <a:pt x="1529" y="775"/>
                      <a:pt x="1531" y="780"/>
                    </a:cubicBezTo>
                    <a:cubicBezTo>
                      <a:pt x="1540" y="779"/>
                      <a:pt x="1560" y="775"/>
                      <a:pt x="1573" y="779"/>
                    </a:cubicBezTo>
                    <a:cubicBezTo>
                      <a:pt x="1579" y="776"/>
                      <a:pt x="1605" y="769"/>
                      <a:pt x="1609" y="778"/>
                    </a:cubicBezTo>
                    <a:cubicBezTo>
                      <a:pt x="1594" y="781"/>
                      <a:pt x="1581" y="784"/>
                      <a:pt x="1572" y="782"/>
                    </a:cubicBezTo>
                    <a:cubicBezTo>
                      <a:pt x="1570" y="788"/>
                      <a:pt x="1526" y="785"/>
                      <a:pt x="1531" y="793"/>
                    </a:cubicBezTo>
                    <a:cubicBezTo>
                      <a:pt x="1529" y="791"/>
                      <a:pt x="1527" y="789"/>
                      <a:pt x="1521" y="790"/>
                    </a:cubicBezTo>
                    <a:cubicBezTo>
                      <a:pt x="1519" y="792"/>
                      <a:pt x="1512" y="795"/>
                      <a:pt x="1507" y="800"/>
                    </a:cubicBezTo>
                    <a:cubicBezTo>
                      <a:pt x="1507" y="790"/>
                      <a:pt x="1495" y="806"/>
                      <a:pt x="1491" y="797"/>
                    </a:cubicBezTo>
                    <a:cubicBezTo>
                      <a:pt x="1484" y="797"/>
                      <a:pt x="1487" y="802"/>
                      <a:pt x="1483" y="803"/>
                    </a:cubicBezTo>
                    <a:cubicBezTo>
                      <a:pt x="1477" y="802"/>
                      <a:pt x="1474" y="799"/>
                      <a:pt x="1467" y="799"/>
                    </a:cubicBezTo>
                    <a:cubicBezTo>
                      <a:pt x="1419" y="816"/>
                      <a:pt x="1361" y="810"/>
                      <a:pt x="1312" y="820"/>
                    </a:cubicBezTo>
                    <a:cubicBezTo>
                      <a:pt x="1323" y="820"/>
                      <a:pt x="1337" y="818"/>
                      <a:pt x="1344" y="822"/>
                    </a:cubicBezTo>
                    <a:cubicBezTo>
                      <a:pt x="1340" y="822"/>
                      <a:pt x="1332" y="819"/>
                      <a:pt x="1330" y="823"/>
                    </a:cubicBezTo>
                    <a:cubicBezTo>
                      <a:pt x="1334" y="824"/>
                      <a:pt x="1341" y="822"/>
                      <a:pt x="1344" y="824"/>
                    </a:cubicBezTo>
                    <a:cubicBezTo>
                      <a:pt x="1332" y="828"/>
                      <a:pt x="1324" y="822"/>
                      <a:pt x="1319" y="825"/>
                    </a:cubicBezTo>
                    <a:cubicBezTo>
                      <a:pt x="1332" y="824"/>
                      <a:pt x="1320" y="830"/>
                      <a:pt x="1320" y="830"/>
                    </a:cubicBezTo>
                    <a:cubicBezTo>
                      <a:pt x="1325" y="832"/>
                      <a:pt x="1331" y="828"/>
                      <a:pt x="1338" y="832"/>
                    </a:cubicBezTo>
                    <a:cubicBezTo>
                      <a:pt x="1338" y="830"/>
                      <a:pt x="1335" y="830"/>
                      <a:pt x="1335" y="827"/>
                    </a:cubicBezTo>
                    <a:cubicBezTo>
                      <a:pt x="1340" y="827"/>
                      <a:pt x="1340" y="830"/>
                      <a:pt x="1345" y="830"/>
                    </a:cubicBezTo>
                    <a:cubicBezTo>
                      <a:pt x="1373" y="812"/>
                      <a:pt x="1422" y="819"/>
                      <a:pt x="1457" y="807"/>
                    </a:cubicBezTo>
                    <a:cubicBezTo>
                      <a:pt x="1460" y="815"/>
                      <a:pt x="1467" y="810"/>
                      <a:pt x="1466" y="806"/>
                    </a:cubicBezTo>
                    <a:cubicBezTo>
                      <a:pt x="1476" y="807"/>
                      <a:pt x="1478" y="810"/>
                      <a:pt x="1482" y="813"/>
                    </a:cubicBezTo>
                    <a:cubicBezTo>
                      <a:pt x="1490" y="802"/>
                      <a:pt x="1518" y="810"/>
                      <a:pt x="1530" y="802"/>
                    </a:cubicBezTo>
                    <a:cubicBezTo>
                      <a:pt x="1544" y="809"/>
                      <a:pt x="1574" y="795"/>
                      <a:pt x="1589" y="795"/>
                    </a:cubicBezTo>
                    <a:cubicBezTo>
                      <a:pt x="1587" y="795"/>
                      <a:pt x="1586" y="794"/>
                      <a:pt x="1586" y="792"/>
                    </a:cubicBezTo>
                    <a:cubicBezTo>
                      <a:pt x="1594" y="791"/>
                      <a:pt x="1598" y="789"/>
                      <a:pt x="1604" y="792"/>
                    </a:cubicBezTo>
                    <a:cubicBezTo>
                      <a:pt x="1599" y="796"/>
                      <a:pt x="1600" y="790"/>
                      <a:pt x="1593" y="792"/>
                    </a:cubicBezTo>
                    <a:cubicBezTo>
                      <a:pt x="1610" y="800"/>
                      <a:pt x="1634" y="789"/>
                      <a:pt x="1657" y="790"/>
                    </a:cubicBezTo>
                    <a:cubicBezTo>
                      <a:pt x="1660" y="788"/>
                      <a:pt x="1665" y="786"/>
                      <a:pt x="1670" y="784"/>
                    </a:cubicBezTo>
                    <a:cubicBezTo>
                      <a:pt x="1674" y="788"/>
                      <a:pt x="1686" y="785"/>
                      <a:pt x="1696" y="784"/>
                    </a:cubicBezTo>
                    <a:cubicBezTo>
                      <a:pt x="1698" y="780"/>
                      <a:pt x="1701" y="777"/>
                      <a:pt x="1711" y="777"/>
                    </a:cubicBezTo>
                    <a:cubicBezTo>
                      <a:pt x="1699" y="768"/>
                      <a:pt x="1678" y="773"/>
                      <a:pt x="1664" y="776"/>
                    </a:cubicBezTo>
                    <a:cubicBezTo>
                      <a:pt x="1671" y="770"/>
                      <a:pt x="1659" y="770"/>
                      <a:pt x="1667" y="766"/>
                    </a:cubicBezTo>
                    <a:cubicBezTo>
                      <a:pt x="1675" y="773"/>
                      <a:pt x="1709" y="763"/>
                      <a:pt x="1719" y="764"/>
                    </a:cubicBezTo>
                    <a:cubicBezTo>
                      <a:pt x="1714" y="764"/>
                      <a:pt x="1709" y="765"/>
                      <a:pt x="1709" y="761"/>
                    </a:cubicBezTo>
                    <a:cubicBezTo>
                      <a:pt x="1716" y="760"/>
                      <a:pt x="1728" y="755"/>
                      <a:pt x="1733" y="759"/>
                    </a:cubicBezTo>
                    <a:cubicBezTo>
                      <a:pt x="1722" y="759"/>
                      <a:pt x="1725" y="765"/>
                      <a:pt x="1718" y="760"/>
                    </a:cubicBezTo>
                    <a:cubicBezTo>
                      <a:pt x="1723" y="764"/>
                      <a:pt x="1728" y="767"/>
                      <a:pt x="1737" y="768"/>
                    </a:cubicBezTo>
                    <a:cubicBezTo>
                      <a:pt x="1738" y="764"/>
                      <a:pt x="1729" y="767"/>
                      <a:pt x="1732" y="762"/>
                    </a:cubicBezTo>
                    <a:cubicBezTo>
                      <a:pt x="1734" y="761"/>
                      <a:pt x="1734" y="760"/>
                      <a:pt x="1736" y="760"/>
                    </a:cubicBezTo>
                    <a:cubicBezTo>
                      <a:pt x="1739" y="763"/>
                      <a:pt x="1760" y="759"/>
                      <a:pt x="1754" y="765"/>
                    </a:cubicBezTo>
                    <a:cubicBezTo>
                      <a:pt x="1770" y="761"/>
                      <a:pt x="1794" y="760"/>
                      <a:pt x="1801" y="767"/>
                    </a:cubicBezTo>
                    <a:cubicBezTo>
                      <a:pt x="1828" y="761"/>
                      <a:pt x="1848" y="755"/>
                      <a:pt x="1876" y="755"/>
                    </a:cubicBezTo>
                    <a:cubicBezTo>
                      <a:pt x="1876" y="757"/>
                      <a:pt x="1875" y="761"/>
                      <a:pt x="1878" y="761"/>
                    </a:cubicBezTo>
                    <a:cubicBezTo>
                      <a:pt x="1880" y="757"/>
                      <a:pt x="1886" y="756"/>
                      <a:pt x="1889" y="754"/>
                    </a:cubicBezTo>
                    <a:cubicBezTo>
                      <a:pt x="1890" y="759"/>
                      <a:pt x="1895" y="753"/>
                      <a:pt x="1896" y="756"/>
                    </a:cubicBezTo>
                    <a:cubicBezTo>
                      <a:pt x="1893" y="757"/>
                      <a:pt x="1894" y="759"/>
                      <a:pt x="1892" y="761"/>
                    </a:cubicBezTo>
                    <a:cubicBezTo>
                      <a:pt x="1897" y="760"/>
                      <a:pt x="1900" y="760"/>
                      <a:pt x="1903" y="761"/>
                    </a:cubicBezTo>
                    <a:cubicBezTo>
                      <a:pt x="1904" y="757"/>
                      <a:pt x="1895" y="760"/>
                      <a:pt x="1898" y="754"/>
                    </a:cubicBezTo>
                    <a:cubicBezTo>
                      <a:pt x="1903" y="754"/>
                      <a:pt x="1904" y="751"/>
                      <a:pt x="1908" y="750"/>
                    </a:cubicBezTo>
                    <a:cubicBezTo>
                      <a:pt x="1918" y="755"/>
                      <a:pt x="1930" y="744"/>
                      <a:pt x="1946" y="748"/>
                    </a:cubicBezTo>
                    <a:cubicBezTo>
                      <a:pt x="1946" y="750"/>
                      <a:pt x="1943" y="751"/>
                      <a:pt x="1945" y="754"/>
                    </a:cubicBezTo>
                    <a:cubicBezTo>
                      <a:pt x="1953" y="753"/>
                      <a:pt x="1952" y="747"/>
                      <a:pt x="1959" y="746"/>
                    </a:cubicBezTo>
                    <a:cubicBezTo>
                      <a:pt x="1959" y="748"/>
                      <a:pt x="1956" y="748"/>
                      <a:pt x="1955" y="750"/>
                    </a:cubicBezTo>
                    <a:cubicBezTo>
                      <a:pt x="1965" y="739"/>
                      <a:pt x="1992" y="748"/>
                      <a:pt x="2000" y="747"/>
                    </a:cubicBezTo>
                    <a:cubicBezTo>
                      <a:pt x="1997" y="747"/>
                      <a:pt x="1994" y="746"/>
                      <a:pt x="1997" y="745"/>
                    </a:cubicBezTo>
                    <a:cubicBezTo>
                      <a:pt x="2033" y="744"/>
                      <a:pt x="2063" y="738"/>
                      <a:pt x="2096" y="735"/>
                    </a:cubicBezTo>
                    <a:cubicBezTo>
                      <a:pt x="2097" y="737"/>
                      <a:pt x="2093" y="738"/>
                      <a:pt x="2097" y="738"/>
                    </a:cubicBezTo>
                    <a:cubicBezTo>
                      <a:pt x="2111" y="735"/>
                      <a:pt x="2187" y="713"/>
                      <a:pt x="2174" y="731"/>
                    </a:cubicBezTo>
                    <a:cubicBezTo>
                      <a:pt x="2176" y="731"/>
                      <a:pt x="2178" y="731"/>
                      <a:pt x="2179" y="732"/>
                    </a:cubicBezTo>
                    <a:cubicBezTo>
                      <a:pt x="2176" y="733"/>
                      <a:pt x="2172" y="732"/>
                      <a:pt x="2172" y="734"/>
                    </a:cubicBezTo>
                    <a:cubicBezTo>
                      <a:pt x="2179" y="736"/>
                      <a:pt x="2191" y="730"/>
                      <a:pt x="2201" y="729"/>
                    </a:cubicBezTo>
                    <a:cubicBezTo>
                      <a:pt x="2203" y="730"/>
                      <a:pt x="2205" y="733"/>
                      <a:pt x="2208" y="734"/>
                    </a:cubicBezTo>
                    <a:cubicBezTo>
                      <a:pt x="2223" y="722"/>
                      <a:pt x="2236" y="737"/>
                      <a:pt x="2252" y="731"/>
                    </a:cubicBezTo>
                    <a:cubicBezTo>
                      <a:pt x="2253" y="735"/>
                      <a:pt x="2244" y="733"/>
                      <a:pt x="2246" y="738"/>
                    </a:cubicBezTo>
                    <a:cubicBezTo>
                      <a:pt x="2268" y="724"/>
                      <a:pt x="2307" y="730"/>
                      <a:pt x="2338" y="724"/>
                    </a:cubicBezTo>
                    <a:cubicBezTo>
                      <a:pt x="2339" y="727"/>
                      <a:pt x="2326" y="723"/>
                      <a:pt x="2330" y="729"/>
                    </a:cubicBezTo>
                    <a:cubicBezTo>
                      <a:pt x="2353" y="723"/>
                      <a:pt x="2396" y="724"/>
                      <a:pt x="2425" y="718"/>
                    </a:cubicBezTo>
                    <a:cubicBezTo>
                      <a:pt x="2418" y="723"/>
                      <a:pt x="2433" y="719"/>
                      <a:pt x="2434" y="723"/>
                    </a:cubicBezTo>
                    <a:cubicBezTo>
                      <a:pt x="2416" y="734"/>
                      <a:pt x="2394" y="727"/>
                      <a:pt x="2369" y="737"/>
                    </a:cubicBezTo>
                    <a:cubicBezTo>
                      <a:pt x="2370" y="739"/>
                      <a:pt x="2367" y="745"/>
                      <a:pt x="2372" y="744"/>
                    </a:cubicBezTo>
                    <a:cubicBezTo>
                      <a:pt x="2377" y="730"/>
                      <a:pt x="2406" y="736"/>
                      <a:pt x="2424" y="729"/>
                    </a:cubicBezTo>
                    <a:cubicBezTo>
                      <a:pt x="2425" y="732"/>
                      <a:pt x="2431" y="730"/>
                      <a:pt x="2429" y="735"/>
                    </a:cubicBezTo>
                    <a:cubicBezTo>
                      <a:pt x="2437" y="730"/>
                      <a:pt x="2449" y="727"/>
                      <a:pt x="2463" y="726"/>
                    </a:cubicBezTo>
                    <a:cubicBezTo>
                      <a:pt x="2477" y="725"/>
                      <a:pt x="2492" y="726"/>
                      <a:pt x="2505" y="727"/>
                    </a:cubicBezTo>
                    <a:cubicBezTo>
                      <a:pt x="2511" y="720"/>
                      <a:pt x="2527" y="726"/>
                      <a:pt x="2538" y="722"/>
                    </a:cubicBezTo>
                    <a:cubicBezTo>
                      <a:pt x="2534" y="724"/>
                      <a:pt x="2535" y="730"/>
                      <a:pt x="2528" y="731"/>
                    </a:cubicBezTo>
                    <a:cubicBezTo>
                      <a:pt x="2525" y="727"/>
                      <a:pt x="2534" y="724"/>
                      <a:pt x="2525" y="725"/>
                    </a:cubicBezTo>
                    <a:cubicBezTo>
                      <a:pt x="2523" y="736"/>
                      <a:pt x="2494" y="731"/>
                      <a:pt x="2489" y="736"/>
                    </a:cubicBezTo>
                    <a:cubicBezTo>
                      <a:pt x="2494" y="735"/>
                      <a:pt x="2486" y="738"/>
                      <a:pt x="2489" y="741"/>
                    </a:cubicBezTo>
                    <a:cubicBezTo>
                      <a:pt x="2498" y="737"/>
                      <a:pt x="2507" y="740"/>
                      <a:pt x="2515" y="735"/>
                    </a:cubicBezTo>
                    <a:cubicBezTo>
                      <a:pt x="2520" y="739"/>
                      <a:pt x="2539" y="742"/>
                      <a:pt x="2528" y="734"/>
                    </a:cubicBezTo>
                    <a:cubicBezTo>
                      <a:pt x="2537" y="742"/>
                      <a:pt x="2554" y="734"/>
                      <a:pt x="2562" y="740"/>
                    </a:cubicBezTo>
                    <a:cubicBezTo>
                      <a:pt x="2538" y="741"/>
                      <a:pt x="2530" y="748"/>
                      <a:pt x="2512" y="750"/>
                    </a:cubicBezTo>
                    <a:cubicBezTo>
                      <a:pt x="2523" y="754"/>
                      <a:pt x="2528" y="751"/>
                      <a:pt x="2539" y="750"/>
                    </a:cubicBezTo>
                    <a:cubicBezTo>
                      <a:pt x="2539" y="752"/>
                      <a:pt x="2538" y="754"/>
                      <a:pt x="2537" y="755"/>
                    </a:cubicBezTo>
                    <a:cubicBezTo>
                      <a:pt x="2569" y="753"/>
                      <a:pt x="2590" y="750"/>
                      <a:pt x="2614" y="757"/>
                    </a:cubicBezTo>
                    <a:cubicBezTo>
                      <a:pt x="2615" y="756"/>
                      <a:pt x="2614" y="753"/>
                      <a:pt x="2616" y="753"/>
                    </a:cubicBezTo>
                    <a:cubicBezTo>
                      <a:pt x="2631" y="758"/>
                      <a:pt x="2657" y="753"/>
                      <a:pt x="2671" y="752"/>
                    </a:cubicBezTo>
                    <a:cubicBezTo>
                      <a:pt x="2668" y="752"/>
                      <a:pt x="2666" y="752"/>
                      <a:pt x="2667" y="749"/>
                    </a:cubicBezTo>
                    <a:cubicBezTo>
                      <a:pt x="2676" y="749"/>
                      <a:pt x="2687" y="747"/>
                      <a:pt x="2689" y="752"/>
                    </a:cubicBezTo>
                    <a:cubicBezTo>
                      <a:pt x="2694" y="751"/>
                      <a:pt x="2690" y="746"/>
                      <a:pt x="2697" y="746"/>
                    </a:cubicBezTo>
                    <a:cubicBezTo>
                      <a:pt x="2704" y="748"/>
                      <a:pt x="2707" y="754"/>
                      <a:pt x="2715" y="756"/>
                    </a:cubicBezTo>
                    <a:cubicBezTo>
                      <a:pt x="2708" y="751"/>
                      <a:pt x="2744" y="745"/>
                      <a:pt x="2735" y="756"/>
                    </a:cubicBezTo>
                    <a:cubicBezTo>
                      <a:pt x="2749" y="756"/>
                      <a:pt x="2756" y="751"/>
                      <a:pt x="2766" y="758"/>
                    </a:cubicBezTo>
                    <a:cubicBezTo>
                      <a:pt x="2770" y="755"/>
                      <a:pt x="2773" y="752"/>
                      <a:pt x="2779" y="750"/>
                    </a:cubicBezTo>
                    <a:cubicBezTo>
                      <a:pt x="2776" y="737"/>
                      <a:pt x="2781" y="735"/>
                      <a:pt x="2779" y="724"/>
                    </a:cubicBezTo>
                    <a:cubicBezTo>
                      <a:pt x="2767" y="728"/>
                      <a:pt x="2759" y="730"/>
                      <a:pt x="2754" y="721"/>
                    </a:cubicBezTo>
                    <a:cubicBezTo>
                      <a:pt x="2752" y="725"/>
                      <a:pt x="2735" y="727"/>
                      <a:pt x="2730" y="723"/>
                    </a:cubicBezTo>
                    <a:cubicBezTo>
                      <a:pt x="2716" y="733"/>
                      <a:pt x="2695" y="722"/>
                      <a:pt x="2671" y="726"/>
                    </a:cubicBezTo>
                    <a:cubicBezTo>
                      <a:pt x="2672" y="719"/>
                      <a:pt x="2664" y="725"/>
                      <a:pt x="2660" y="720"/>
                    </a:cubicBezTo>
                    <a:cubicBezTo>
                      <a:pt x="2667" y="718"/>
                      <a:pt x="2674" y="717"/>
                      <a:pt x="2681" y="715"/>
                    </a:cubicBezTo>
                    <a:cubicBezTo>
                      <a:pt x="2678" y="720"/>
                      <a:pt x="2682" y="721"/>
                      <a:pt x="2686" y="723"/>
                    </a:cubicBezTo>
                    <a:cubicBezTo>
                      <a:pt x="2689" y="719"/>
                      <a:pt x="2700" y="719"/>
                      <a:pt x="2704" y="722"/>
                    </a:cubicBezTo>
                    <a:cubicBezTo>
                      <a:pt x="2706" y="716"/>
                      <a:pt x="2694" y="720"/>
                      <a:pt x="2692" y="717"/>
                    </a:cubicBezTo>
                    <a:cubicBezTo>
                      <a:pt x="2701" y="715"/>
                      <a:pt x="2711" y="713"/>
                      <a:pt x="2718" y="710"/>
                    </a:cubicBezTo>
                    <a:cubicBezTo>
                      <a:pt x="2723" y="717"/>
                      <a:pt x="2739" y="716"/>
                      <a:pt x="2749" y="712"/>
                    </a:cubicBezTo>
                    <a:cubicBezTo>
                      <a:pt x="2754" y="715"/>
                      <a:pt x="2754" y="715"/>
                      <a:pt x="2750" y="719"/>
                    </a:cubicBezTo>
                    <a:cubicBezTo>
                      <a:pt x="2770" y="711"/>
                      <a:pt x="2794" y="712"/>
                      <a:pt x="2809" y="717"/>
                    </a:cubicBezTo>
                    <a:cubicBezTo>
                      <a:pt x="2814" y="706"/>
                      <a:pt x="2832" y="719"/>
                      <a:pt x="2839" y="715"/>
                    </a:cubicBezTo>
                    <a:cubicBezTo>
                      <a:pt x="2836" y="714"/>
                      <a:pt x="2834" y="713"/>
                      <a:pt x="2832" y="711"/>
                    </a:cubicBezTo>
                    <a:cubicBezTo>
                      <a:pt x="2839" y="712"/>
                      <a:pt x="2839" y="708"/>
                      <a:pt x="2845" y="709"/>
                    </a:cubicBezTo>
                    <a:cubicBezTo>
                      <a:pt x="2845" y="714"/>
                      <a:pt x="2854" y="713"/>
                      <a:pt x="2859" y="715"/>
                    </a:cubicBezTo>
                    <a:cubicBezTo>
                      <a:pt x="2861" y="712"/>
                      <a:pt x="2852" y="711"/>
                      <a:pt x="2859" y="709"/>
                    </a:cubicBezTo>
                    <a:cubicBezTo>
                      <a:pt x="2877" y="710"/>
                      <a:pt x="2884" y="710"/>
                      <a:pt x="2898" y="705"/>
                    </a:cubicBezTo>
                    <a:cubicBezTo>
                      <a:pt x="2900" y="710"/>
                      <a:pt x="2898" y="714"/>
                      <a:pt x="2911" y="713"/>
                    </a:cubicBezTo>
                    <a:cubicBezTo>
                      <a:pt x="2911" y="711"/>
                      <a:pt x="2912" y="709"/>
                      <a:pt x="2913" y="708"/>
                    </a:cubicBezTo>
                    <a:cubicBezTo>
                      <a:pt x="2908" y="706"/>
                      <a:pt x="2904" y="712"/>
                      <a:pt x="2902" y="708"/>
                    </a:cubicBezTo>
                    <a:cubicBezTo>
                      <a:pt x="2915" y="705"/>
                      <a:pt x="2925" y="714"/>
                      <a:pt x="2935" y="704"/>
                    </a:cubicBezTo>
                    <a:cubicBezTo>
                      <a:pt x="2938" y="705"/>
                      <a:pt x="2943" y="704"/>
                      <a:pt x="2942" y="709"/>
                    </a:cubicBezTo>
                    <a:cubicBezTo>
                      <a:pt x="2937" y="709"/>
                      <a:pt x="2940" y="704"/>
                      <a:pt x="2933" y="705"/>
                    </a:cubicBezTo>
                    <a:cubicBezTo>
                      <a:pt x="2936" y="712"/>
                      <a:pt x="2925" y="712"/>
                      <a:pt x="2918" y="713"/>
                    </a:cubicBezTo>
                    <a:cubicBezTo>
                      <a:pt x="2932" y="713"/>
                      <a:pt x="2941" y="728"/>
                      <a:pt x="2947" y="717"/>
                    </a:cubicBezTo>
                    <a:cubicBezTo>
                      <a:pt x="2968" y="720"/>
                      <a:pt x="2983" y="725"/>
                      <a:pt x="3006" y="729"/>
                    </a:cubicBezTo>
                    <a:cubicBezTo>
                      <a:pt x="3006" y="731"/>
                      <a:pt x="3002" y="732"/>
                      <a:pt x="3002" y="734"/>
                    </a:cubicBezTo>
                    <a:cubicBezTo>
                      <a:pt x="3013" y="736"/>
                      <a:pt x="3020" y="725"/>
                      <a:pt x="3021" y="734"/>
                    </a:cubicBezTo>
                    <a:cubicBezTo>
                      <a:pt x="3011" y="735"/>
                      <a:pt x="2998" y="734"/>
                      <a:pt x="2993" y="738"/>
                    </a:cubicBezTo>
                    <a:cubicBezTo>
                      <a:pt x="2997" y="738"/>
                      <a:pt x="3001" y="739"/>
                      <a:pt x="3002" y="741"/>
                    </a:cubicBezTo>
                    <a:cubicBezTo>
                      <a:pt x="2993" y="738"/>
                      <a:pt x="3001" y="746"/>
                      <a:pt x="2983" y="745"/>
                    </a:cubicBezTo>
                    <a:cubicBezTo>
                      <a:pt x="2985" y="750"/>
                      <a:pt x="2977" y="749"/>
                      <a:pt x="2977" y="753"/>
                    </a:cubicBezTo>
                    <a:cubicBezTo>
                      <a:pt x="2982" y="755"/>
                      <a:pt x="2992" y="755"/>
                      <a:pt x="2995" y="758"/>
                    </a:cubicBezTo>
                    <a:cubicBezTo>
                      <a:pt x="2978" y="763"/>
                      <a:pt x="2968" y="763"/>
                      <a:pt x="2958" y="757"/>
                    </a:cubicBezTo>
                    <a:cubicBezTo>
                      <a:pt x="2961" y="756"/>
                      <a:pt x="2969" y="758"/>
                      <a:pt x="2968" y="755"/>
                    </a:cubicBezTo>
                    <a:cubicBezTo>
                      <a:pt x="2957" y="757"/>
                      <a:pt x="2976" y="750"/>
                      <a:pt x="2964" y="751"/>
                    </a:cubicBezTo>
                    <a:cubicBezTo>
                      <a:pt x="2958" y="757"/>
                      <a:pt x="2950" y="758"/>
                      <a:pt x="2943" y="761"/>
                    </a:cubicBezTo>
                    <a:cubicBezTo>
                      <a:pt x="2947" y="755"/>
                      <a:pt x="2933" y="765"/>
                      <a:pt x="2930" y="757"/>
                    </a:cubicBezTo>
                    <a:cubicBezTo>
                      <a:pt x="2926" y="759"/>
                      <a:pt x="2926" y="762"/>
                      <a:pt x="2921" y="763"/>
                    </a:cubicBezTo>
                    <a:cubicBezTo>
                      <a:pt x="2904" y="755"/>
                      <a:pt x="2871" y="758"/>
                      <a:pt x="2853" y="757"/>
                    </a:cubicBezTo>
                    <a:cubicBezTo>
                      <a:pt x="2857" y="759"/>
                      <a:pt x="2863" y="758"/>
                      <a:pt x="2862" y="762"/>
                    </a:cubicBezTo>
                    <a:cubicBezTo>
                      <a:pt x="2860" y="763"/>
                      <a:pt x="2860" y="764"/>
                      <a:pt x="2858" y="764"/>
                    </a:cubicBezTo>
                    <a:cubicBezTo>
                      <a:pt x="2851" y="758"/>
                      <a:pt x="2837" y="766"/>
                      <a:pt x="2834" y="758"/>
                    </a:cubicBezTo>
                    <a:cubicBezTo>
                      <a:pt x="2823" y="759"/>
                      <a:pt x="2823" y="761"/>
                      <a:pt x="2816" y="758"/>
                    </a:cubicBezTo>
                    <a:cubicBezTo>
                      <a:pt x="2815" y="761"/>
                      <a:pt x="2818" y="765"/>
                      <a:pt x="2806" y="764"/>
                    </a:cubicBezTo>
                    <a:cubicBezTo>
                      <a:pt x="2806" y="761"/>
                      <a:pt x="2812" y="761"/>
                      <a:pt x="2812" y="758"/>
                    </a:cubicBezTo>
                    <a:cubicBezTo>
                      <a:pt x="2795" y="759"/>
                      <a:pt x="2764" y="766"/>
                      <a:pt x="2753" y="759"/>
                    </a:cubicBezTo>
                    <a:cubicBezTo>
                      <a:pt x="2726" y="783"/>
                      <a:pt x="2679" y="755"/>
                      <a:pt x="2658" y="773"/>
                    </a:cubicBezTo>
                    <a:cubicBezTo>
                      <a:pt x="2657" y="771"/>
                      <a:pt x="2654" y="772"/>
                      <a:pt x="2653" y="771"/>
                    </a:cubicBezTo>
                    <a:cubicBezTo>
                      <a:pt x="2659" y="771"/>
                      <a:pt x="2661" y="769"/>
                      <a:pt x="2659" y="766"/>
                    </a:cubicBezTo>
                    <a:cubicBezTo>
                      <a:pt x="2648" y="767"/>
                      <a:pt x="2648" y="766"/>
                      <a:pt x="2633" y="765"/>
                    </a:cubicBezTo>
                    <a:cubicBezTo>
                      <a:pt x="2637" y="772"/>
                      <a:pt x="2653" y="770"/>
                      <a:pt x="2660" y="776"/>
                    </a:cubicBezTo>
                    <a:cubicBezTo>
                      <a:pt x="2656" y="779"/>
                      <a:pt x="2644" y="778"/>
                      <a:pt x="2636" y="779"/>
                    </a:cubicBezTo>
                    <a:cubicBezTo>
                      <a:pt x="2639" y="783"/>
                      <a:pt x="2659" y="782"/>
                      <a:pt x="2665" y="781"/>
                    </a:cubicBezTo>
                    <a:cubicBezTo>
                      <a:pt x="2665" y="781"/>
                      <a:pt x="2666" y="777"/>
                      <a:pt x="2669" y="777"/>
                    </a:cubicBezTo>
                    <a:cubicBezTo>
                      <a:pt x="2672" y="777"/>
                      <a:pt x="2675" y="780"/>
                      <a:pt x="2678" y="780"/>
                    </a:cubicBezTo>
                    <a:cubicBezTo>
                      <a:pt x="2693" y="781"/>
                      <a:pt x="2713" y="772"/>
                      <a:pt x="2722" y="780"/>
                    </a:cubicBezTo>
                    <a:cubicBezTo>
                      <a:pt x="2714" y="780"/>
                      <a:pt x="2711" y="782"/>
                      <a:pt x="2709" y="785"/>
                    </a:cubicBezTo>
                    <a:cubicBezTo>
                      <a:pt x="2727" y="782"/>
                      <a:pt x="2742" y="782"/>
                      <a:pt x="2757" y="781"/>
                    </a:cubicBezTo>
                    <a:cubicBezTo>
                      <a:pt x="2773" y="781"/>
                      <a:pt x="2789" y="780"/>
                      <a:pt x="2809" y="779"/>
                    </a:cubicBezTo>
                    <a:cubicBezTo>
                      <a:pt x="2809" y="780"/>
                      <a:pt x="2808" y="781"/>
                      <a:pt x="2807" y="782"/>
                    </a:cubicBezTo>
                    <a:cubicBezTo>
                      <a:pt x="2821" y="778"/>
                      <a:pt x="2837" y="782"/>
                      <a:pt x="2852" y="775"/>
                    </a:cubicBezTo>
                    <a:cubicBezTo>
                      <a:pt x="2852" y="777"/>
                      <a:pt x="2849" y="777"/>
                      <a:pt x="2848" y="779"/>
                    </a:cubicBezTo>
                    <a:cubicBezTo>
                      <a:pt x="2857" y="777"/>
                      <a:pt x="2865" y="775"/>
                      <a:pt x="2872" y="772"/>
                    </a:cubicBezTo>
                    <a:cubicBezTo>
                      <a:pt x="2867" y="776"/>
                      <a:pt x="2879" y="776"/>
                      <a:pt x="2881" y="780"/>
                    </a:cubicBezTo>
                    <a:cubicBezTo>
                      <a:pt x="2880" y="777"/>
                      <a:pt x="2883" y="775"/>
                      <a:pt x="2887" y="775"/>
                    </a:cubicBezTo>
                    <a:cubicBezTo>
                      <a:pt x="2892" y="777"/>
                      <a:pt x="2885" y="779"/>
                      <a:pt x="2890" y="780"/>
                    </a:cubicBezTo>
                    <a:cubicBezTo>
                      <a:pt x="2901" y="777"/>
                      <a:pt x="2913" y="776"/>
                      <a:pt x="2922" y="772"/>
                    </a:cubicBezTo>
                    <a:cubicBezTo>
                      <a:pt x="2922" y="775"/>
                      <a:pt x="2911" y="777"/>
                      <a:pt x="2918" y="779"/>
                    </a:cubicBezTo>
                    <a:cubicBezTo>
                      <a:pt x="2931" y="771"/>
                      <a:pt x="2968" y="780"/>
                      <a:pt x="2981" y="781"/>
                    </a:cubicBezTo>
                    <a:cubicBezTo>
                      <a:pt x="2974" y="779"/>
                      <a:pt x="2987" y="776"/>
                      <a:pt x="2989" y="779"/>
                    </a:cubicBezTo>
                    <a:cubicBezTo>
                      <a:pt x="2992" y="775"/>
                      <a:pt x="2981" y="775"/>
                      <a:pt x="2987" y="773"/>
                    </a:cubicBezTo>
                    <a:cubicBezTo>
                      <a:pt x="2990" y="779"/>
                      <a:pt x="3004" y="774"/>
                      <a:pt x="3007" y="777"/>
                    </a:cubicBezTo>
                    <a:cubicBezTo>
                      <a:pt x="3010" y="781"/>
                      <a:pt x="2999" y="778"/>
                      <a:pt x="3000" y="781"/>
                    </a:cubicBezTo>
                    <a:cubicBezTo>
                      <a:pt x="3009" y="784"/>
                      <a:pt x="3020" y="786"/>
                      <a:pt x="3031" y="787"/>
                    </a:cubicBezTo>
                    <a:cubicBezTo>
                      <a:pt x="3011" y="794"/>
                      <a:pt x="2971" y="785"/>
                      <a:pt x="2943" y="797"/>
                    </a:cubicBezTo>
                    <a:cubicBezTo>
                      <a:pt x="2945" y="800"/>
                      <a:pt x="2952" y="795"/>
                      <a:pt x="2956" y="795"/>
                    </a:cubicBezTo>
                    <a:cubicBezTo>
                      <a:pt x="2958" y="804"/>
                      <a:pt x="2963" y="795"/>
                      <a:pt x="2969" y="799"/>
                    </a:cubicBezTo>
                    <a:cubicBezTo>
                      <a:pt x="2964" y="810"/>
                      <a:pt x="2946" y="799"/>
                      <a:pt x="2937" y="803"/>
                    </a:cubicBezTo>
                    <a:cubicBezTo>
                      <a:pt x="2940" y="803"/>
                      <a:pt x="2942" y="803"/>
                      <a:pt x="2941" y="806"/>
                    </a:cubicBezTo>
                    <a:cubicBezTo>
                      <a:pt x="2939" y="806"/>
                      <a:pt x="2939" y="807"/>
                      <a:pt x="2937" y="807"/>
                    </a:cubicBezTo>
                    <a:cubicBezTo>
                      <a:pt x="2930" y="807"/>
                      <a:pt x="2921" y="806"/>
                      <a:pt x="2913" y="806"/>
                    </a:cubicBezTo>
                    <a:cubicBezTo>
                      <a:pt x="2905" y="806"/>
                      <a:pt x="2899" y="807"/>
                      <a:pt x="2898" y="811"/>
                    </a:cubicBezTo>
                    <a:cubicBezTo>
                      <a:pt x="2888" y="811"/>
                      <a:pt x="2879" y="801"/>
                      <a:pt x="2870" y="805"/>
                    </a:cubicBezTo>
                    <a:cubicBezTo>
                      <a:pt x="2881" y="807"/>
                      <a:pt x="2892" y="810"/>
                      <a:pt x="2897" y="817"/>
                    </a:cubicBezTo>
                    <a:cubicBezTo>
                      <a:pt x="2897" y="819"/>
                      <a:pt x="2881" y="818"/>
                      <a:pt x="2888" y="820"/>
                    </a:cubicBezTo>
                    <a:cubicBezTo>
                      <a:pt x="2904" y="814"/>
                      <a:pt x="2910" y="815"/>
                      <a:pt x="2925" y="814"/>
                    </a:cubicBezTo>
                    <a:cubicBezTo>
                      <a:pt x="2923" y="811"/>
                      <a:pt x="2914" y="814"/>
                      <a:pt x="2916" y="810"/>
                    </a:cubicBezTo>
                    <a:cubicBezTo>
                      <a:pt x="2922" y="810"/>
                      <a:pt x="2932" y="807"/>
                      <a:pt x="2933" y="812"/>
                    </a:cubicBezTo>
                    <a:cubicBezTo>
                      <a:pt x="2927" y="814"/>
                      <a:pt x="2937" y="819"/>
                      <a:pt x="2938" y="816"/>
                    </a:cubicBezTo>
                    <a:cubicBezTo>
                      <a:pt x="2932" y="815"/>
                      <a:pt x="2939" y="811"/>
                      <a:pt x="2942" y="810"/>
                    </a:cubicBezTo>
                    <a:cubicBezTo>
                      <a:pt x="2942" y="812"/>
                      <a:pt x="2947" y="811"/>
                      <a:pt x="2950" y="811"/>
                    </a:cubicBezTo>
                    <a:cubicBezTo>
                      <a:pt x="2950" y="813"/>
                      <a:pt x="2951" y="815"/>
                      <a:pt x="2953" y="817"/>
                    </a:cubicBezTo>
                    <a:cubicBezTo>
                      <a:pt x="2960" y="816"/>
                      <a:pt x="2963" y="814"/>
                      <a:pt x="2968" y="813"/>
                    </a:cubicBezTo>
                    <a:cubicBezTo>
                      <a:pt x="2996" y="820"/>
                      <a:pt x="3034" y="802"/>
                      <a:pt x="3060" y="806"/>
                    </a:cubicBezTo>
                    <a:cubicBezTo>
                      <a:pt x="3059" y="806"/>
                      <a:pt x="3057" y="806"/>
                      <a:pt x="3058" y="807"/>
                    </a:cubicBezTo>
                    <a:cubicBezTo>
                      <a:pt x="3062" y="801"/>
                      <a:pt x="3076" y="805"/>
                      <a:pt x="3075" y="801"/>
                    </a:cubicBezTo>
                    <a:cubicBezTo>
                      <a:pt x="3077" y="802"/>
                      <a:pt x="3089" y="804"/>
                      <a:pt x="3090" y="802"/>
                    </a:cubicBezTo>
                    <a:cubicBezTo>
                      <a:pt x="3088" y="799"/>
                      <a:pt x="3080" y="802"/>
                      <a:pt x="3079" y="799"/>
                    </a:cubicBezTo>
                    <a:cubicBezTo>
                      <a:pt x="3079" y="798"/>
                      <a:pt x="3081" y="797"/>
                      <a:pt x="3083" y="796"/>
                    </a:cubicBezTo>
                    <a:cubicBezTo>
                      <a:pt x="3089" y="800"/>
                      <a:pt x="3090" y="798"/>
                      <a:pt x="3096" y="796"/>
                    </a:cubicBezTo>
                    <a:cubicBezTo>
                      <a:pt x="3098" y="797"/>
                      <a:pt x="3100" y="799"/>
                      <a:pt x="3103" y="800"/>
                    </a:cubicBezTo>
                    <a:cubicBezTo>
                      <a:pt x="3116" y="797"/>
                      <a:pt x="3122" y="798"/>
                      <a:pt x="3135" y="796"/>
                    </a:cubicBezTo>
                    <a:cubicBezTo>
                      <a:pt x="3135" y="798"/>
                      <a:pt x="3134" y="799"/>
                      <a:pt x="3133" y="800"/>
                    </a:cubicBezTo>
                    <a:cubicBezTo>
                      <a:pt x="3138" y="799"/>
                      <a:pt x="3143" y="798"/>
                      <a:pt x="3148" y="801"/>
                    </a:cubicBezTo>
                    <a:cubicBezTo>
                      <a:pt x="3141" y="803"/>
                      <a:pt x="3137" y="806"/>
                      <a:pt x="3133" y="809"/>
                    </a:cubicBezTo>
                    <a:cubicBezTo>
                      <a:pt x="3142" y="806"/>
                      <a:pt x="3157" y="807"/>
                      <a:pt x="3160" y="801"/>
                    </a:cubicBezTo>
                    <a:cubicBezTo>
                      <a:pt x="3157" y="800"/>
                      <a:pt x="3152" y="805"/>
                      <a:pt x="3150" y="801"/>
                    </a:cubicBezTo>
                    <a:cubicBezTo>
                      <a:pt x="3156" y="800"/>
                      <a:pt x="3162" y="798"/>
                      <a:pt x="3167" y="795"/>
                    </a:cubicBezTo>
                    <a:cubicBezTo>
                      <a:pt x="3166" y="797"/>
                      <a:pt x="3169" y="798"/>
                      <a:pt x="3173" y="798"/>
                    </a:cubicBezTo>
                    <a:cubicBezTo>
                      <a:pt x="3169" y="801"/>
                      <a:pt x="3176" y="805"/>
                      <a:pt x="3180" y="807"/>
                    </a:cubicBezTo>
                    <a:cubicBezTo>
                      <a:pt x="3181" y="802"/>
                      <a:pt x="3175" y="802"/>
                      <a:pt x="3175" y="797"/>
                    </a:cubicBezTo>
                    <a:cubicBezTo>
                      <a:pt x="3185" y="798"/>
                      <a:pt x="3177" y="795"/>
                      <a:pt x="3182" y="794"/>
                    </a:cubicBezTo>
                    <a:cubicBezTo>
                      <a:pt x="3192" y="793"/>
                      <a:pt x="3194" y="799"/>
                      <a:pt x="3203" y="799"/>
                    </a:cubicBezTo>
                    <a:cubicBezTo>
                      <a:pt x="3201" y="804"/>
                      <a:pt x="3192" y="805"/>
                      <a:pt x="3189" y="808"/>
                    </a:cubicBezTo>
                    <a:cubicBezTo>
                      <a:pt x="3201" y="809"/>
                      <a:pt x="3202" y="803"/>
                      <a:pt x="3212" y="802"/>
                    </a:cubicBezTo>
                    <a:cubicBezTo>
                      <a:pt x="3212" y="806"/>
                      <a:pt x="3208" y="807"/>
                      <a:pt x="3214" y="808"/>
                    </a:cubicBezTo>
                    <a:cubicBezTo>
                      <a:pt x="3227" y="799"/>
                      <a:pt x="3255" y="801"/>
                      <a:pt x="3271" y="800"/>
                    </a:cubicBezTo>
                    <a:cubicBezTo>
                      <a:pt x="3268" y="796"/>
                      <a:pt x="3265" y="802"/>
                      <a:pt x="3263" y="798"/>
                    </a:cubicBezTo>
                    <a:cubicBezTo>
                      <a:pt x="3263" y="796"/>
                      <a:pt x="3267" y="797"/>
                      <a:pt x="3269" y="795"/>
                    </a:cubicBezTo>
                    <a:cubicBezTo>
                      <a:pt x="3270" y="799"/>
                      <a:pt x="3277" y="798"/>
                      <a:pt x="3276" y="804"/>
                    </a:cubicBezTo>
                    <a:cubicBezTo>
                      <a:pt x="3287" y="799"/>
                      <a:pt x="3300" y="803"/>
                      <a:pt x="3316" y="800"/>
                    </a:cubicBezTo>
                    <a:cubicBezTo>
                      <a:pt x="3318" y="802"/>
                      <a:pt x="3321" y="811"/>
                      <a:pt x="3327" y="806"/>
                    </a:cubicBezTo>
                    <a:cubicBezTo>
                      <a:pt x="3324" y="806"/>
                      <a:pt x="3322" y="806"/>
                      <a:pt x="3322" y="803"/>
                    </a:cubicBezTo>
                    <a:cubicBezTo>
                      <a:pt x="3331" y="802"/>
                      <a:pt x="3338" y="801"/>
                      <a:pt x="3352" y="801"/>
                    </a:cubicBezTo>
                    <a:cubicBezTo>
                      <a:pt x="3354" y="811"/>
                      <a:pt x="3371" y="811"/>
                      <a:pt x="3380" y="816"/>
                    </a:cubicBezTo>
                    <a:cubicBezTo>
                      <a:pt x="3384" y="814"/>
                      <a:pt x="3377" y="812"/>
                      <a:pt x="3382" y="811"/>
                    </a:cubicBezTo>
                    <a:cubicBezTo>
                      <a:pt x="3403" y="818"/>
                      <a:pt x="3416" y="818"/>
                      <a:pt x="3445" y="822"/>
                    </a:cubicBezTo>
                    <a:cubicBezTo>
                      <a:pt x="3431" y="824"/>
                      <a:pt x="3458" y="823"/>
                      <a:pt x="3449" y="827"/>
                    </a:cubicBezTo>
                    <a:cubicBezTo>
                      <a:pt x="3458" y="824"/>
                      <a:pt x="3475" y="822"/>
                      <a:pt x="3481" y="824"/>
                    </a:cubicBezTo>
                    <a:cubicBezTo>
                      <a:pt x="3477" y="825"/>
                      <a:pt x="3477" y="818"/>
                      <a:pt x="3481" y="819"/>
                    </a:cubicBezTo>
                    <a:cubicBezTo>
                      <a:pt x="3485" y="821"/>
                      <a:pt x="3481" y="824"/>
                      <a:pt x="3489" y="822"/>
                    </a:cubicBezTo>
                    <a:cubicBezTo>
                      <a:pt x="3488" y="827"/>
                      <a:pt x="3490" y="830"/>
                      <a:pt x="3495" y="830"/>
                    </a:cubicBezTo>
                    <a:cubicBezTo>
                      <a:pt x="3498" y="830"/>
                      <a:pt x="3496" y="825"/>
                      <a:pt x="3500" y="825"/>
                    </a:cubicBezTo>
                    <a:cubicBezTo>
                      <a:pt x="3506" y="827"/>
                      <a:pt x="3508" y="826"/>
                      <a:pt x="3512" y="828"/>
                    </a:cubicBezTo>
                    <a:cubicBezTo>
                      <a:pt x="3509" y="829"/>
                      <a:pt x="3507" y="830"/>
                      <a:pt x="3506" y="832"/>
                    </a:cubicBezTo>
                    <a:cubicBezTo>
                      <a:pt x="3513" y="831"/>
                      <a:pt x="3509" y="835"/>
                      <a:pt x="3508" y="836"/>
                    </a:cubicBezTo>
                    <a:cubicBezTo>
                      <a:pt x="3514" y="838"/>
                      <a:pt x="3521" y="839"/>
                      <a:pt x="3525" y="843"/>
                    </a:cubicBezTo>
                    <a:cubicBezTo>
                      <a:pt x="3525" y="836"/>
                      <a:pt x="3519" y="832"/>
                      <a:pt x="3525" y="827"/>
                    </a:cubicBezTo>
                    <a:cubicBezTo>
                      <a:pt x="3518" y="826"/>
                      <a:pt x="3519" y="820"/>
                      <a:pt x="3516" y="816"/>
                    </a:cubicBezTo>
                    <a:cubicBezTo>
                      <a:pt x="3547" y="816"/>
                      <a:pt x="3588" y="823"/>
                      <a:pt x="3614" y="834"/>
                    </a:cubicBezTo>
                    <a:cubicBezTo>
                      <a:pt x="3610" y="839"/>
                      <a:pt x="3610" y="843"/>
                      <a:pt x="3616" y="847"/>
                    </a:cubicBezTo>
                    <a:cubicBezTo>
                      <a:pt x="3629" y="820"/>
                      <a:pt x="3668" y="854"/>
                      <a:pt x="3695" y="844"/>
                    </a:cubicBezTo>
                    <a:cubicBezTo>
                      <a:pt x="3698" y="836"/>
                      <a:pt x="3693" y="835"/>
                      <a:pt x="3693" y="826"/>
                    </a:cubicBezTo>
                    <a:cubicBezTo>
                      <a:pt x="3710" y="828"/>
                      <a:pt x="3714" y="821"/>
                      <a:pt x="3721" y="816"/>
                    </a:cubicBezTo>
                    <a:cubicBezTo>
                      <a:pt x="3733" y="814"/>
                      <a:pt x="3738" y="816"/>
                      <a:pt x="3752" y="814"/>
                    </a:cubicBezTo>
                    <a:cubicBezTo>
                      <a:pt x="3752" y="816"/>
                      <a:pt x="3753" y="818"/>
                      <a:pt x="3756" y="818"/>
                    </a:cubicBezTo>
                    <a:cubicBezTo>
                      <a:pt x="3762" y="816"/>
                      <a:pt x="3751" y="815"/>
                      <a:pt x="3754" y="810"/>
                    </a:cubicBezTo>
                    <a:cubicBezTo>
                      <a:pt x="3769" y="810"/>
                      <a:pt x="3773" y="797"/>
                      <a:pt x="3786" y="801"/>
                    </a:cubicBezTo>
                    <a:cubicBezTo>
                      <a:pt x="3782" y="793"/>
                      <a:pt x="3787" y="788"/>
                      <a:pt x="3789" y="785"/>
                    </a:cubicBezTo>
                    <a:cubicBezTo>
                      <a:pt x="3789" y="787"/>
                      <a:pt x="3794" y="787"/>
                      <a:pt x="3795" y="785"/>
                    </a:cubicBezTo>
                    <a:cubicBezTo>
                      <a:pt x="3792" y="785"/>
                      <a:pt x="3795" y="783"/>
                      <a:pt x="3799" y="784"/>
                    </a:cubicBezTo>
                    <a:cubicBezTo>
                      <a:pt x="3795" y="786"/>
                      <a:pt x="3809" y="796"/>
                      <a:pt x="3811" y="790"/>
                    </a:cubicBezTo>
                    <a:cubicBezTo>
                      <a:pt x="3804" y="786"/>
                      <a:pt x="3791" y="783"/>
                      <a:pt x="3798" y="776"/>
                    </a:cubicBezTo>
                    <a:cubicBezTo>
                      <a:pt x="3790" y="776"/>
                      <a:pt x="3787" y="774"/>
                      <a:pt x="3785" y="770"/>
                    </a:cubicBezTo>
                    <a:cubicBezTo>
                      <a:pt x="3788" y="768"/>
                      <a:pt x="3791" y="767"/>
                      <a:pt x="3794" y="765"/>
                    </a:cubicBezTo>
                    <a:cubicBezTo>
                      <a:pt x="3792" y="762"/>
                      <a:pt x="3788" y="760"/>
                      <a:pt x="3786" y="757"/>
                    </a:cubicBezTo>
                    <a:cubicBezTo>
                      <a:pt x="3796" y="754"/>
                      <a:pt x="3820" y="751"/>
                      <a:pt x="3830" y="762"/>
                    </a:cubicBezTo>
                    <a:cubicBezTo>
                      <a:pt x="3838" y="761"/>
                      <a:pt x="3848" y="749"/>
                      <a:pt x="3855" y="759"/>
                    </a:cubicBezTo>
                    <a:cubicBezTo>
                      <a:pt x="3852" y="760"/>
                      <a:pt x="3845" y="762"/>
                      <a:pt x="3842" y="766"/>
                    </a:cubicBezTo>
                    <a:cubicBezTo>
                      <a:pt x="3850" y="766"/>
                      <a:pt x="3862" y="758"/>
                      <a:pt x="3867" y="766"/>
                    </a:cubicBezTo>
                    <a:cubicBezTo>
                      <a:pt x="3849" y="774"/>
                      <a:pt x="3822" y="778"/>
                      <a:pt x="3798" y="773"/>
                    </a:cubicBezTo>
                    <a:cubicBezTo>
                      <a:pt x="3812" y="782"/>
                      <a:pt x="3841" y="777"/>
                      <a:pt x="3862" y="773"/>
                    </a:cubicBezTo>
                    <a:cubicBezTo>
                      <a:pt x="3871" y="777"/>
                      <a:pt x="3891" y="777"/>
                      <a:pt x="3902" y="773"/>
                    </a:cubicBezTo>
                    <a:cubicBezTo>
                      <a:pt x="3907" y="774"/>
                      <a:pt x="3907" y="778"/>
                      <a:pt x="3912" y="779"/>
                    </a:cubicBezTo>
                    <a:cubicBezTo>
                      <a:pt x="3928" y="781"/>
                      <a:pt x="3964" y="771"/>
                      <a:pt x="3961" y="787"/>
                    </a:cubicBezTo>
                    <a:cubicBezTo>
                      <a:pt x="3968" y="790"/>
                      <a:pt x="3963" y="782"/>
                      <a:pt x="3968" y="783"/>
                    </a:cubicBezTo>
                    <a:cubicBezTo>
                      <a:pt x="3971" y="785"/>
                      <a:pt x="3975" y="787"/>
                      <a:pt x="3973" y="791"/>
                    </a:cubicBezTo>
                    <a:cubicBezTo>
                      <a:pt x="3952" y="802"/>
                      <a:pt x="3923" y="806"/>
                      <a:pt x="3901" y="816"/>
                    </a:cubicBezTo>
                    <a:cubicBezTo>
                      <a:pt x="3907" y="820"/>
                      <a:pt x="3915" y="823"/>
                      <a:pt x="3915" y="830"/>
                    </a:cubicBezTo>
                    <a:cubicBezTo>
                      <a:pt x="3960" y="835"/>
                      <a:pt x="3979" y="802"/>
                      <a:pt x="4026" y="808"/>
                    </a:cubicBezTo>
                    <a:cubicBezTo>
                      <a:pt x="4020" y="794"/>
                      <a:pt x="4040" y="790"/>
                      <a:pt x="4031" y="777"/>
                    </a:cubicBezTo>
                    <a:cubicBezTo>
                      <a:pt x="4035" y="777"/>
                      <a:pt x="4037" y="777"/>
                      <a:pt x="4039" y="776"/>
                    </a:cubicBezTo>
                    <a:cubicBezTo>
                      <a:pt x="4038" y="764"/>
                      <a:pt x="4036" y="756"/>
                      <a:pt x="4046" y="749"/>
                    </a:cubicBezTo>
                    <a:cubicBezTo>
                      <a:pt x="4047" y="747"/>
                      <a:pt x="4041" y="748"/>
                      <a:pt x="4040" y="746"/>
                    </a:cubicBezTo>
                    <a:cubicBezTo>
                      <a:pt x="4047" y="746"/>
                      <a:pt x="4047" y="741"/>
                      <a:pt x="4050" y="738"/>
                    </a:cubicBezTo>
                    <a:cubicBezTo>
                      <a:pt x="4048" y="736"/>
                      <a:pt x="4042" y="737"/>
                      <a:pt x="4041" y="734"/>
                    </a:cubicBezTo>
                    <a:cubicBezTo>
                      <a:pt x="4036" y="702"/>
                      <a:pt x="4025" y="684"/>
                      <a:pt x="4009" y="649"/>
                    </a:cubicBezTo>
                    <a:cubicBezTo>
                      <a:pt x="3993" y="640"/>
                      <a:pt x="3987" y="626"/>
                      <a:pt x="3971" y="617"/>
                    </a:cubicBezTo>
                    <a:cubicBezTo>
                      <a:pt x="3977" y="612"/>
                      <a:pt x="3962" y="604"/>
                      <a:pt x="3968" y="598"/>
                    </a:cubicBezTo>
                    <a:cubicBezTo>
                      <a:pt x="3963" y="598"/>
                      <a:pt x="3960" y="597"/>
                      <a:pt x="3960" y="595"/>
                    </a:cubicBezTo>
                    <a:cubicBezTo>
                      <a:pt x="3965" y="595"/>
                      <a:pt x="3968" y="595"/>
                      <a:pt x="3969" y="593"/>
                    </a:cubicBezTo>
                    <a:cubicBezTo>
                      <a:pt x="3958" y="593"/>
                      <a:pt x="3965" y="586"/>
                      <a:pt x="3965" y="585"/>
                    </a:cubicBezTo>
                    <a:cubicBezTo>
                      <a:pt x="3960" y="573"/>
                      <a:pt x="3943" y="562"/>
                      <a:pt x="3940" y="549"/>
                    </a:cubicBezTo>
                    <a:cubicBezTo>
                      <a:pt x="3963" y="546"/>
                      <a:pt x="3984" y="567"/>
                      <a:pt x="4004" y="561"/>
                    </a:cubicBezTo>
                    <a:cubicBezTo>
                      <a:pt x="4011" y="566"/>
                      <a:pt x="4024" y="568"/>
                      <a:pt x="4024" y="576"/>
                    </a:cubicBezTo>
                    <a:cubicBezTo>
                      <a:pt x="4018" y="576"/>
                      <a:pt x="4012" y="576"/>
                      <a:pt x="4011" y="581"/>
                    </a:cubicBezTo>
                    <a:cubicBezTo>
                      <a:pt x="4025" y="588"/>
                      <a:pt x="4040" y="594"/>
                      <a:pt x="4061" y="597"/>
                    </a:cubicBezTo>
                    <a:cubicBezTo>
                      <a:pt x="4063" y="610"/>
                      <a:pt x="4091" y="610"/>
                      <a:pt x="4107" y="616"/>
                    </a:cubicBezTo>
                    <a:cubicBezTo>
                      <a:pt x="4107" y="619"/>
                      <a:pt x="4101" y="617"/>
                      <a:pt x="4102" y="621"/>
                    </a:cubicBezTo>
                    <a:cubicBezTo>
                      <a:pt x="4125" y="622"/>
                      <a:pt x="4153" y="629"/>
                      <a:pt x="4176" y="637"/>
                    </a:cubicBezTo>
                    <a:cubicBezTo>
                      <a:pt x="4179" y="645"/>
                      <a:pt x="4192" y="651"/>
                      <a:pt x="4205" y="656"/>
                    </a:cubicBezTo>
                    <a:cubicBezTo>
                      <a:pt x="4218" y="661"/>
                      <a:pt x="4229" y="666"/>
                      <a:pt x="4229" y="675"/>
                    </a:cubicBezTo>
                    <a:cubicBezTo>
                      <a:pt x="4238" y="678"/>
                      <a:pt x="4249" y="681"/>
                      <a:pt x="4252" y="687"/>
                    </a:cubicBezTo>
                    <a:cubicBezTo>
                      <a:pt x="4249" y="694"/>
                      <a:pt x="4241" y="697"/>
                      <a:pt x="4241" y="707"/>
                    </a:cubicBezTo>
                    <a:cubicBezTo>
                      <a:pt x="4245" y="716"/>
                      <a:pt x="4263" y="718"/>
                      <a:pt x="4270" y="725"/>
                    </a:cubicBezTo>
                    <a:cubicBezTo>
                      <a:pt x="4272" y="720"/>
                      <a:pt x="4285" y="718"/>
                      <a:pt x="4292" y="723"/>
                    </a:cubicBezTo>
                    <a:cubicBezTo>
                      <a:pt x="4290" y="726"/>
                      <a:pt x="4285" y="725"/>
                      <a:pt x="4283" y="727"/>
                    </a:cubicBezTo>
                    <a:cubicBezTo>
                      <a:pt x="4289" y="737"/>
                      <a:pt x="4286" y="744"/>
                      <a:pt x="4291" y="754"/>
                    </a:cubicBezTo>
                    <a:cubicBezTo>
                      <a:pt x="4298" y="754"/>
                      <a:pt x="4309" y="754"/>
                      <a:pt x="4309" y="761"/>
                    </a:cubicBezTo>
                    <a:cubicBezTo>
                      <a:pt x="4305" y="761"/>
                      <a:pt x="4301" y="755"/>
                      <a:pt x="4299" y="759"/>
                    </a:cubicBezTo>
                    <a:cubicBezTo>
                      <a:pt x="4305" y="760"/>
                      <a:pt x="4304" y="765"/>
                      <a:pt x="4310" y="767"/>
                    </a:cubicBezTo>
                    <a:cubicBezTo>
                      <a:pt x="4312" y="757"/>
                      <a:pt x="4319" y="768"/>
                      <a:pt x="4323" y="769"/>
                    </a:cubicBezTo>
                    <a:cubicBezTo>
                      <a:pt x="4329" y="766"/>
                      <a:pt x="4323" y="762"/>
                      <a:pt x="4329" y="758"/>
                    </a:cubicBezTo>
                    <a:cubicBezTo>
                      <a:pt x="4354" y="762"/>
                      <a:pt x="4367" y="793"/>
                      <a:pt x="4387" y="783"/>
                    </a:cubicBezTo>
                    <a:cubicBezTo>
                      <a:pt x="4385" y="780"/>
                      <a:pt x="4379" y="780"/>
                      <a:pt x="4373" y="779"/>
                    </a:cubicBezTo>
                    <a:cubicBezTo>
                      <a:pt x="4362" y="764"/>
                      <a:pt x="4346" y="751"/>
                      <a:pt x="4330" y="739"/>
                    </a:cubicBezTo>
                    <a:cubicBezTo>
                      <a:pt x="4331" y="737"/>
                      <a:pt x="4333" y="737"/>
                      <a:pt x="4333" y="734"/>
                    </a:cubicBezTo>
                    <a:cubicBezTo>
                      <a:pt x="4325" y="734"/>
                      <a:pt x="4321" y="736"/>
                      <a:pt x="4313" y="735"/>
                    </a:cubicBezTo>
                    <a:cubicBezTo>
                      <a:pt x="4311" y="732"/>
                      <a:pt x="4308" y="729"/>
                      <a:pt x="4299" y="729"/>
                    </a:cubicBezTo>
                    <a:cubicBezTo>
                      <a:pt x="4309" y="723"/>
                      <a:pt x="4294" y="721"/>
                      <a:pt x="4295" y="716"/>
                    </a:cubicBezTo>
                    <a:cubicBezTo>
                      <a:pt x="4302" y="715"/>
                      <a:pt x="4301" y="714"/>
                      <a:pt x="4301" y="708"/>
                    </a:cubicBezTo>
                    <a:cubicBezTo>
                      <a:pt x="4305" y="709"/>
                      <a:pt x="4304" y="705"/>
                      <a:pt x="4309" y="707"/>
                    </a:cubicBezTo>
                    <a:cubicBezTo>
                      <a:pt x="4318" y="710"/>
                      <a:pt x="4328" y="714"/>
                      <a:pt x="4338" y="717"/>
                    </a:cubicBezTo>
                    <a:cubicBezTo>
                      <a:pt x="4349" y="721"/>
                      <a:pt x="4360" y="724"/>
                      <a:pt x="4372" y="727"/>
                    </a:cubicBezTo>
                    <a:cubicBezTo>
                      <a:pt x="4368" y="721"/>
                      <a:pt x="4362" y="717"/>
                      <a:pt x="4354" y="713"/>
                    </a:cubicBezTo>
                    <a:cubicBezTo>
                      <a:pt x="4347" y="709"/>
                      <a:pt x="4338" y="706"/>
                      <a:pt x="4332" y="702"/>
                    </a:cubicBezTo>
                    <a:cubicBezTo>
                      <a:pt x="4337" y="689"/>
                      <a:pt x="4330" y="684"/>
                      <a:pt x="4319" y="673"/>
                    </a:cubicBezTo>
                    <a:cubicBezTo>
                      <a:pt x="4312" y="671"/>
                      <a:pt x="4317" y="678"/>
                      <a:pt x="4310" y="675"/>
                    </a:cubicBezTo>
                    <a:cubicBezTo>
                      <a:pt x="4306" y="660"/>
                      <a:pt x="4288" y="645"/>
                      <a:pt x="4296" y="629"/>
                    </a:cubicBezTo>
                    <a:cubicBezTo>
                      <a:pt x="4322" y="634"/>
                      <a:pt x="4324" y="617"/>
                      <a:pt x="4351" y="623"/>
                    </a:cubicBezTo>
                    <a:cubicBezTo>
                      <a:pt x="4352" y="617"/>
                      <a:pt x="4361" y="617"/>
                      <a:pt x="4364" y="612"/>
                    </a:cubicBezTo>
                    <a:cubicBezTo>
                      <a:pt x="4364" y="609"/>
                      <a:pt x="4360" y="608"/>
                      <a:pt x="4358" y="605"/>
                    </a:cubicBezTo>
                    <a:cubicBezTo>
                      <a:pt x="4360" y="602"/>
                      <a:pt x="4366" y="601"/>
                      <a:pt x="4370" y="600"/>
                    </a:cubicBezTo>
                    <a:cubicBezTo>
                      <a:pt x="4375" y="592"/>
                      <a:pt x="4370" y="587"/>
                      <a:pt x="4365" y="583"/>
                    </a:cubicBezTo>
                    <a:cubicBezTo>
                      <a:pt x="4359" y="579"/>
                      <a:pt x="4352" y="575"/>
                      <a:pt x="4353" y="568"/>
                    </a:cubicBezTo>
                    <a:cubicBezTo>
                      <a:pt x="4363" y="568"/>
                      <a:pt x="4375" y="570"/>
                      <a:pt x="4386" y="571"/>
                    </a:cubicBezTo>
                    <a:cubicBezTo>
                      <a:pt x="4397" y="572"/>
                      <a:pt x="4407" y="573"/>
                      <a:pt x="4415" y="571"/>
                    </a:cubicBezTo>
                    <a:cubicBezTo>
                      <a:pt x="4407" y="568"/>
                      <a:pt x="4405" y="558"/>
                      <a:pt x="4413" y="556"/>
                    </a:cubicBezTo>
                    <a:cubicBezTo>
                      <a:pt x="4402" y="549"/>
                      <a:pt x="4403" y="538"/>
                      <a:pt x="4391" y="531"/>
                    </a:cubicBezTo>
                    <a:cubicBezTo>
                      <a:pt x="4368" y="534"/>
                      <a:pt x="4366" y="550"/>
                      <a:pt x="4340" y="553"/>
                    </a:cubicBezTo>
                    <a:cubicBezTo>
                      <a:pt x="4330" y="528"/>
                      <a:pt x="4266" y="521"/>
                      <a:pt x="4247" y="513"/>
                    </a:cubicBezTo>
                    <a:cubicBezTo>
                      <a:pt x="4249" y="514"/>
                      <a:pt x="4251" y="515"/>
                      <a:pt x="4250" y="518"/>
                    </a:cubicBezTo>
                    <a:cubicBezTo>
                      <a:pt x="4240" y="517"/>
                      <a:pt x="4235" y="514"/>
                      <a:pt x="4229" y="511"/>
                    </a:cubicBezTo>
                    <a:cubicBezTo>
                      <a:pt x="4230" y="517"/>
                      <a:pt x="4218" y="512"/>
                      <a:pt x="4215" y="515"/>
                    </a:cubicBezTo>
                    <a:cubicBezTo>
                      <a:pt x="4218" y="517"/>
                      <a:pt x="4222" y="518"/>
                      <a:pt x="4221" y="522"/>
                    </a:cubicBezTo>
                    <a:cubicBezTo>
                      <a:pt x="4187" y="517"/>
                      <a:pt x="4167" y="523"/>
                      <a:pt x="4133" y="521"/>
                    </a:cubicBezTo>
                    <a:cubicBezTo>
                      <a:pt x="4132" y="522"/>
                      <a:pt x="4133" y="525"/>
                      <a:pt x="4130" y="525"/>
                    </a:cubicBezTo>
                    <a:cubicBezTo>
                      <a:pt x="4119" y="523"/>
                      <a:pt x="4108" y="522"/>
                      <a:pt x="4098" y="521"/>
                    </a:cubicBezTo>
                    <a:cubicBezTo>
                      <a:pt x="4088" y="520"/>
                      <a:pt x="4078" y="520"/>
                      <a:pt x="4069" y="520"/>
                    </a:cubicBezTo>
                    <a:cubicBezTo>
                      <a:pt x="4050" y="520"/>
                      <a:pt x="4031" y="521"/>
                      <a:pt x="4010" y="520"/>
                    </a:cubicBezTo>
                    <a:cubicBezTo>
                      <a:pt x="4009" y="522"/>
                      <a:pt x="4010" y="524"/>
                      <a:pt x="4007" y="524"/>
                    </a:cubicBezTo>
                    <a:cubicBezTo>
                      <a:pt x="3999" y="521"/>
                      <a:pt x="3987" y="520"/>
                      <a:pt x="3981" y="519"/>
                    </a:cubicBezTo>
                    <a:cubicBezTo>
                      <a:pt x="3983" y="519"/>
                      <a:pt x="3984" y="520"/>
                      <a:pt x="3983" y="522"/>
                    </a:cubicBezTo>
                    <a:cubicBezTo>
                      <a:pt x="3967" y="519"/>
                      <a:pt x="3947" y="518"/>
                      <a:pt x="3931" y="516"/>
                    </a:cubicBezTo>
                    <a:cubicBezTo>
                      <a:pt x="3915" y="513"/>
                      <a:pt x="3902" y="509"/>
                      <a:pt x="3899" y="498"/>
                    </a:cubicBezTo>
                    <a:cubicBezTo>
                      <a:pt x="3902" y="500"/>
                      <a:pt x="3905" y="500"/>
                      <a:pt x="3906" y="497"/>
                    </a:cubicBezTo>
                    <a:cubicBezTo>
                      <a:pt x="3900" y="495"/>
                      <a:pt x="3889" y="489"/>
                      <a:pt x="3896" y="484"/>
                    </a:cubicBezTo>
                    <a:cubicBezTo>
                      <a:pt x="3885" y="485"/>
                      <a:pt x="3878" y="476"/>
                      <a:pt x="3883" y="471"/>
                    </a:cubicBezTo>
                    <a:cubicBezTo>
                      <a:pt x="3883" y="469"/>
                      <a:pt x="3881" y="468"/>
                      <a:pt x="3882" y="465"/>
                    </a:cubicBezTo>
                    <a:cubicBezTo>
                      <a:pt x="3875" y="464"/>
                      <a:pt x="3877" y="464"/>
                      <a:pt x="3873" y="466"/>
                    </a:cubicBezTo>
                    <a:cubicBezTo>
                      <a:pt x="3873" y="464"/>
                      <a:pt x="3872" y="463"/>
                      <a:pt x="3871" y="462"/>
                    </a:cubicBezTo>
                    <a:cubicBezTo>
                      <a:pt x="3874" y="462"/>
                      <a:pt x="3878" y="462"/>
                      <a:pt x="3878" y="459"/>
                    </a:cubicBezTo>
                    <a:cubicBezTo>
                      <a:pt x="3863" y="459"/>
                      <a:pt x="3875" y="453"/>
                      <a:pt x="3869" y="449"/>
                    </a:cubicBezTo>
                    <a:cubicBezTo>
                      <a:pt x="3861" y="449"/>
                      <a:pt x="3863" y="457"/>
                      <a:pt x="3851" y="455"/>
                    </a:cubicBezTo>
                    <a:cubicBezTo>
                      <a:pt x="3857" y="452"/>
                      <a:pt x="3851" y="449"/>
                      <a:pt x="3852" y="444"/>
                    </a:cubicBezTo>
                    <a:cubicBezTo>
                      <a:pt x="3853" y="445"/>
                      <a:pt x="3860" y="449"/>
                      <a:pt x="3861" y="445"/>
                    </a:cubicBezTo>
                    <a:cubicBezTo>
                      <a:pt x="3855" y="445"/>
                      <a:pt x="3857" y="439"/>
                      <a:pt x="3854" y="437"/>
                    </a:cubicBezTo>
                    <a:cubicBezTo>
                      <a:pt x="3851" y="437"/>
                      <a:pt x="3848" y="437"/>
                      <a:pt x="3846" y="438"/>
                    </a:cubicBezTo>
                    <a:cubicBezTo>
                      <a:pt x="3854" y="434"/>
                      <a:pt x="3834" y="438"/>
                      <a:pt x="3839" y="431"/>
                    </a:cubicBezTo>
                    <a:cubicBezTo>
                      <a:pt x="3854" y="435"/>
                      <a:pt x="3866" y="434"/>
                      <a:pt x="3881" y="432"/>
                    </a:cubicBezTo>
                    <a:cubicBezTo>
                      <a:pt x="3887" y="442"/>
                      <a:pt x="3913" y="441"/>
                      <a:pt x="3918" y="451"/>
                    </a:cubicBezTo>
                    <a:cubicBezTo>
                      <a:pt x="3915" y="451"/>
                      <a:pt x="3913" y="452"/>
                      <a:pt x="3911" y="453"/>
                    </a:cubicBezTo>
                    <a:cubicBezTo>
                      <a:pt x="3916" y="454"/>
                      <a:pt x="3916" y="458"/>
                      <a:pt x="3920" y="461"/>
                    </a:cubicBezTo>
                    <a:cubicBezTo>
                      <a:pt x="3932" y="461"/>
                      <a:pt x="3938" y="467"/>
                      <a:pt x="3945" y="473"/>
                    </a:cubicBezTo>
                    <a:cubicBezTo>
                      <a:pt x="3951" y="480"/>
                      <a:pt x="3958" y="486"/>
                      <a:pt x="3971" y="489"/>
                    </a:cubicBezTo>
                    <a:cubicBezTo>
                      <a:pt x="3972" y="481"/>
                      <a:pt x="3983" y="482"/>
                      <a:pt x="3993" y="485"/>
                    </a:cubicBezTo>
                    <a:cubicBezTo>
                      <a:pt x="3993" y="478"/>
                      <a:pt x="4000" y="480"/>
                      <a:pt x="4009" y="482"/>
                    </a:cubicBezTo>
                    <a:cubicBezTo>
                      <a:pt x="4005" y="468"/>
                      <a:pt x="4029" y="469"/>
                      <a:pt x="4022" y="457"/>
                    </a:cubicBezTo>
                    <a:cubicBezTo>
                      <a:pt x="4025" y="460"/>
                      <a:pt x="4030" y="460"/>
                      <a:pt x="4031" y="457"/>
                    </a:cubicBezTo>
                    <a:cubicBezTo>
                      <a:pt x="4029" y="454"/>
                      <a:pt x="4020" y="456"/>
                      <a:pt x="4022" y="452"/>
                    </a:cubicBezTo>
                    <a:cubicBezTo>
                      <a:pt x="4023" y="450"/>
                      <a:pt x="4028" y="451"/>
                      <a:pt x="4031" y="451"/>
                    </a:cubicBezTo>
                    <a:cubicBezTo>
                      <a:pt x="4031" y="436"/>
                      <a:pt x="4006" y="434"/>
                      <a:pt x="3998" y="423"/>
                    </a:cubicBezTo>
                    <a:cubicBezTo>
                      <a:pt x="4034" y="419"/>
                      <a:pt x="4048" y="441"/>
                      <a:pt x="4077" y="440"/>
                    </a:cubicBezTo>
                    <a:cubicBezTo>
                      <a:pt x="4077" y="442"/>
                      <a:pt x="4077" y="444"/>
                      <a:pt x="4076" y="445"/>
                    </a:cubicBezTo>
                    <a:cubicBezTo>
                      <a:pt x="4090" y="449"/>
                      <a:pt x="4097" y="446"/>
                      <a:pt x="4103" y="441"/>
                    </a:cubicBezTo>
                    <a:cubicBezTo>
                      <a:pt x="4110" y="437"/>
                      <a:pt x="4116" y="433"/>
                      <a:pt x="4127" y="436"/>
                    </a:cubicBezTo>
                    <a:cubicBezTo>
                      <a:pt x="4139" y="428"/>
                      <a:pt x="4155" y="424"/>
                      <a:pt x="4175" y="423"/>
                    </a:cubicBezTo>
                    <a:cubicBezTo>
                      <a:pt x="4173" y="421"/>
                      <a:pt x="4190" y="421"/>
                      <a:pt x="4192" y="417"/>
                    </a:cubicBezTo>
                    <a:cubicBezTo>
                      <a:pt x="4229" y="421"/>
                      <a:pt x="4196" y="390"/>
                      <a:pt x="4203" y="382"/>
                    </a:cubicBezTo>
                    <a:cubicBezTo>
                      <a:pt x="4196" y="375"/>
                      <a:pt x="4187" y="370"/>
                      <a:pt x="4185" y="362"/>
                    </a:cubicBezTo>
                    <a:cubicBezTo>
                      <a:pt x="4193" y="363"/>
                      <a:pt x="4192" y="360"/>
                      <a:pt x="4187" y="358"/>
                    </a:cubicBezTo>
                    <a:cubicBezTo>
                      <a:pt x="4196" y="359"/>
                      <a:pt x="4196" y="359"/>
                      <a:pt x="4196" y="359"/>
                    </a:cubicBezTo>
                    <a:cubicBezTo>
                      <a:pt x="4197" y="350"/>
                      <a:pt x="4205" y="351"/>
                      <a:pt x="4196" y="344"/>
                    </a:cubicBezTo>
                    <a:cubicBezTo>
                      <a:pt x="4173" y="346"/>
                      <a:pt x="4154" y="337"/>
                      <a:pt x="4146" y="323"/>
                    </a:cubicBezTo>
                    <a:cubicBezTo>
                      <a:pt x="4149" y="324"/>
                      <a:pt x="4148" y="320"/>
                      <a:pt x="4153" y="321"/>
                    </a:cubicBezTo>
                    <a:cubicBezTo>
                      <a:pt x="4155" y="315"/>
                      <a:pt x="4142" y="317"/>
                      <a:pt x="4142" y="311"/>
                    </a:cubicBezTo>
                    <a:cubicBezTo>
                      <a:pt x="4158" y="315"/>
                      <a:pt x="4158" y="327"/>
                      <a:pt x="4172" y="331"/>
                    </a:cubicBezTo>
                    <a:cubicBezTo>
                      <a:pt x="4171" y="327"/>
                      <a:pt x="4176" y="328"/>
                      <a:pt x="4175" y="324"/>
                    </a:cubicBezTo>
                    <a:cubicBezTo>
                      <a:pt x="4171" y="323"/>
                      <a:pt x="4170" y="325"/>
                      <a:pt x="4166" y="325"/>
                    </a:cubicBezTo>
                    <a:cubicBezTo>
                      <a:pt x="4171" y="322"/>
                      <a:pt x="4162" y="320"/>
                      <a:pt x="4163" y="315"/>
                    </a:cubicBezTo>
                    <a:cubicBezTo>
                      <a:pt x="4153" y="314"/>
                      <a:pt x="4154" y="312"/>
                      <a:pt x="4145" y="309"/>
                    </a:cubicBezTo>
                    <a:cubicBezTo>
                      <a:pt x="4144" y="311"/>
                      <a:pt x="4131" y="312"/>
                      <a:pt x="4129" y="308"/>
                    </a:cubicBezTo>
                    <a:cubicBezTo>
                      <a:pt x="4143" y="311"/>
                      <a:pt x="4126" y="304"/>
                      <a:pt x="4136" y="303"/>
                    </a:cubicBezTo>
                    <a:cubicBezTo>
                      <a:pt x="4117" y="299"/>
                      <a:pt x="4112" y="294"/>
                      <a:pt x="4100" y="293"/>
                    </a:cubicBezTo>
                    <a:cubicBezTo>
                      <a:pt x="4108" y="292"/>
                      <a:pt x="4114" y="290"/>
                      <a:pt x="4115" y="283"/>
                    </a:cubicBezTo>
                    <a:cubicBezTo>
                      <a:pt x="4109" y="283"/>
                      <a:pt x="4111" y="280"/>
                      <a:pt x="4109" y="278"/>
                    </a:cubicBezTo>
                    <a:cubicBezTo>
                      <a:pt x="4080" y="272"/>
                      <a:pt x="4070" y="257"/>
                      <a:pt x="4035" y="250"/>
                    </a:cubicBezTo>
                    <a:cubicBezTo>
                      <a:pt x="4045" y="243"/>
                      <a:pt x="4065" y="250"/>
                      <a:pt x="4088" y="250"/>
                    </a:cubicBezTo>
                    <a:cubicBezTo>
                      <a:pt x="4093" y="246"/>
                      <a:pt x="4099" y="244"/>
                      <a:pt x="4099" y="236"/>
                    </a:cubicBezTo>
                    <a:cubicBezTo>
                      <a:pt x="4074" y="235"/>
                      <a:pt x="4044" y="221"/>
                      <a:pt x="4016" y="227"/>
                    </a:cubicBezTo>
                    <a:cubicBezTo>
                      <a:pt x="4009" y="222"/>
                      <a:pt x="3996" y="221"/>
                      <a:pt x="3981" y="222"/>
                    </a:cubicBezTo>
                    <a:cubicBezTo>
                      <a:pt x="3974" y="222"/>
                      <a:pt x="3967" y="223"/>
                      <a:pt x="3959" y="222"/>
                    </a:cubicBezTo>
                    <a:cubicBezTo>
                      <a:pt x="3952" y="223"/>
                      <a:pt x="3945" y="222"/>
                      <a:pt x="3938" y="221"/>
                    </a:cubicBezTo>
                    <a:cubicBezTo>
                      <a:pt x="3928" y="219"/>
                      <a:pt x="3902" y="218"/>
                      <a:pt x="3896" y="227"/>
                    </a:cubicBezTo>
                    <a:cubicBezTo>
                      <a:pt x="3880" y="225"/>
                      <a:pt x="3863" y="225"/>
                      <a:pt x="3845" y="225"/>
                    </a:cubicBezTo>
                    <a:cubicBezTo>
                      <a:pt x="3836" y="225"/>
                      <a:pt x="3827" y="225"/>
                      <a:pt x="3818" y="224"/>
                    </a:cubicBezTo>
                    <a:cubicBezTo>
                      <a:pt x="3808" y="224"/>
                      <a:pt x="3798" y="224"/>
                      <a:pt x="3788" y="224"/>
                    </a:cubicBezTo>
                    <a:cubicBezTo>
                      <a:pt x="3785" y="220"/>
                      <a:pt x="3795" y="218"/>
                      <a:pt x="3786" y="218"/>
                    </a:cubicBezTo>
                    <a:cubicBezTo>
                      <a:pt x="3774" y="225"/>
                      <a:pt x="3747" y="219"/>
                      <a:pt x="3735" y="223"/>
                    </a:cubicBezTo>
                    <a:cubicBezTo>
                      <a:pt x="3755" y="224"/>
                      <a:pt x="3773" y="226"/>
                      <a:pt x="3791" y="228"/>
                    </a:cubicBezTo>
                    <a:cubicBezTo>
                      <a:pt x="3796" y="228"/>
                      <a:pt x="3800" y="229"/>
                      <a:pt x="3805" y="229"/>
                    </a:cubicBezTo>
                    <a:cubicBezTo>
                      <a:pt x="3810" y="230"/>
                      <a:pt x="3814" y="230"/>
                      <a:pt x="3819" y="231"/>
                    </a:cubicBezTo>
                    <a:cubicBezTo>
                      <a:pt x="3828" y="232"/>
                      <a:pt x="3838" y="233"/>
                      <a:pt x="3847" y="233"/>
                    </a:cubicBezTo>
                    <a:cubicBezTo>
                      <a:pt x="3848" y="235"/>
                      <a:pt x="3851" y="236"/>
                      <a:pt x="3852" y="238"/>
                    </a:cubicBezTo>
                    <a:cubicBezTo>
                      <a:pt x="3827" y="233"/>
                      <a:pt x="3793" y="252"/>
                      <a:pt x="3799" y="242"/>
                    </a:cubicBezTo>
                    <a:cubicBezTo>
                      <a:pt x="3796" y="243"/>
                      <a:pt x="3787" y="237"/>
                      <a:pt x="3778" y="238"/>
                    </a:cubicBezTo>
                    <a:cubicBezTo>
                      <a:pt x="3772" y="250"/>
                      <a:pt x="3754" y="236"/>
                      <a:pt x="3739" y="237"/>
                    </a:cubicBezTo>
                    <a:cubicBezTo>
                      <a:pt x="3740" y="241"/>
                      <a:pt x="3730" y="238"/>
                      <a:pt x="3732" y="243"/>
                    </a:cubicBezTo>
                    <a:cubicBezTo>
                      <a:pt x="3733" y="247"/>
                      <a:pt x="3741" y="247"/>
                      <a:pt x="3741" y="252"/>
                    </a:cubicBezTo>
                    <a:cubicBezTo>
                      <a:pt x="3727" y="261"/>
                      <a:pt x="3712" y="254"/>
                      <a:pt x="3691" y="254"/>
                    </a:cubicBezTo>
                    <a:cubicBezTo>
                      <a:pt x="3690" y="252"/>
                      <a:pt x="3688" y="251"/>
                      <a:pt x="3691" y="250"/>
                    </a:cubicBezTo>
                    <a:cubicBezTo>
                      <a:pt x="3685" y="250"/>
                      <a:pt x="3669" y="253"/>
                      <a:pt x="3670" y="246"/>
                    </a:cubicBezTo>
                    <a:cubicBezTo>
                      <a:pt x="3682" y="243"/>
                      <a:pt x="3674" y="246"/>
                      <a:pt x="3682" y="248"/>
                    </a:cubicBezTo>
                    <a:cubicBezTo>
                      <a:pt x="3686" y="243"/>
                      <a:pt x="3682" y="239"/>
                      <a:pt x="3675" y="237"/>
                    </a:cubicBezTo>
                    <a:cubicBezTo>
                      <a:pt x="3682" y="235"/>
                      <a:pt x="3682" y="227"/>
                      <a:pt x="3691" y="226"/>
                    </a:cubicBezTo>
                    <a:cubicBezTo>
                      <a:pt x="3687" y="226"/>
                      <a:pt x="3684" y="225"/>
                      <a:pt x="3682" y="223"/>
                    </a:cubicBezTo>
                    <a:cubicBezTo>
                      <a:pt x="3684" y="220"/>
                      <a:pt x="3691" y="220"/>
                      <a:pt x="3692" y="216"/>
                    </a:cubicBezTo>
                    <a:cubicBezTo>
                      <a:pt x="3683" y="218"/>
                      <a:pt x="3672" y="216"/>
                      <a:pt x="3662" y="212"/>
                    </a:cubicBezTo>
                    <a:cubicBezTo>
                      <a:pt x="3662" y="220"/>
                      <a:pt x="3647" y="216"/>
                      <a:pt x="3643" y="216"/>
                    </a:cubicBezTo>
                    <a:cubicBezTo>
                      <a:pt x="3646" y="212"/>
                      <a:pt x="3653" y="211"/>
                      <a:pt x="3660" y="213"/>
                    </a:cubicBezTo>
                    <a:cubicBezTo>
                      <a:pt x="3655" y="207"/>
                      <a:pt x="3669" y="212"/>
                      <a:pt x="3667" y="207"/>
                    </a:cubicBezTo>
                    <a:cubicBezTo>
                      <a:pt x="3657" y="204"/>
                      <a:pt x="3632" y="221"/>
                      <a:pt x="3621" y="208"/>
                    </a:cubicBezTo>
                    <a:cubicBezTo>
                      <a:pt x="3641" y="211"/>
                      <a:pt x="3645" y="203"/>
                      <a:pt x="3658" y="200"/>
                    </a:cubicBezTo>
                    <a:cubicBezTo>
                      <a:pt x="3661" y="191"/>
                      <a:pt x="3656" y="187"/>
                      <a:pt x="3649" y="185"/>
                    </a:cubicBezTo>
                    <a:cubicBezTo>
                      <a:pt x="3641" y="183"/>
                      <a:pt x="3630" y="183"/>
                      <a:pt x="3623" y="179"/>
                    </a:cubicBezTo>
                    <a:cubicBezTo>
                      <a:pt x="3604" y="181"/>
                      <a:pt x="3574" y="172"/>
                      <a:pt x="3559" y="176"/>
                    </a:cubicBezTo>
                    <a:cubicBezTo>
                      <a:pt x="3566" y="178"/>
                      <a:pt x="3582" y="176"/>
                      <a:pt x="3584" y="184"/>
                    </a:cubicBezTo>
                    <a:cubicBezTo>
                      <a:pt x="3579" y="191"/>
                      <a:pt x="3571" y="180"/>
                      <a:pt x="3568" y="187"/>
                    </a:cubicBezTo>
                    <a:cubicBezTo>
                      <a:pt x="3578" y="189"/>
                      <a:pt x="3583" y="186"/>
                      <a:pt x="3586" y="191"/>
                    </a:cubicBezTo>
                    <a:cubicBezTo>
                      <a:pt x="3583" y="191"/>
                      <a:pt x="3584" y="194"/>
                      <a:pt x="3582" y="194"/>
                    </a:cubicBezTo>
                    <a:cubicBezTo>
                      <a:pt x="3573" y="192"/>
                      <a:pt x="3562" y="188"/>
                      <a:pt x="3564" y="184"/>
                    </a:cubicBezTo>
                    <a:cubicBezTo>
                      <a:pt x="3564" y="188"/>
                      <a:pt x="3557" y="180"/>
                      <a:pt x="3557" y="185"/>
                    </a:cubicBezTo>
                    <a:cubicBezTo>
                      <a:pt x="3560" y="186"/>
                      <a:pt x="3560" y="190"/>
                      <a:pt x="3561" y="192"/>
                    </a:cubicBezTo>
                    <a:cubicBezTo>
                      <a:pt x="3572" y="192"/>
                      <a:pt x="3580" y="195"/>
                      <a:pt x="3582" y="200"/>
                    </a:cubicBezTo>
                    <a:cubicBezTo>
                      <a:pt x="3565" y="207"/>
                      <a:pt x="3551" y="199"/>
                      <a:pt x="3538" y="208"/>
                    </a:cubicBezTo>
                    <a:cubicBezTo>
                      <a:pt x="3536" y="204"/>
                      <a:pt x="3522" y="201"/>
                      <a:pt x="3518" y="204"/>
                    </a:cubicBezTo>
                    <a:cubicBezTo>
                      <a:pt x="3522" y="204"/>
                      <a:pt x="3523" y="206"/>
                      <a:pt x="3522" y="209"/>
                    </a:cubicBezTo>
                    <a:cubicBezTo>
                      <a:pt x="3514" y="207"/>
                      <a:pt x="3506" y="206"/>
                      <a:pt x="3499" y="205"/>
                    </a:cubicBezTo>
                    <a:cubicBezTo>
                      <a:pt x="3492" y="204"/>
                      <a:pt x="3486" y="203"/>
                      <a:pt x="3480" y="203"/>
                    </a:cubicBezTo>
                    <a:cubicBezTo>
                      <a:pt x="3467" y="202"/>
                      <a:pt x="3455" y="202"/>
                      <a:pt x="3440" y="201"/>
                    </a:cubicBezTo>
                    <a:cubicBezTo>
                      <a:pt x="3448" y="197"/>
                      <a:pt x="3453" y="199"/>
                      <a:pt x="3463" y="197"/>
                    </a:cubicBezTo>
                    <a:cubicBezTo>
                      <a:pt x="3458" y="194"/>
                      <a:pt x="3451" y="193"/>
                      <a:pt x="3449" y="189"/>
                    </a:cubicBezTo>
                    <a:cubicBezTo>
                      <a:pt x="3456" y="186"/>
                      <a:pt x="3463" y="184"/>
                      <a:pt x="3462" y="179"/>
                    </a:cubicBezTo>
                    <a:cubicBezTo>
                      <a:pt x="3475" y="178"/>
                      <a:pt x="3483" y="173"/>
                      <a:pt x="3497" y="177"/>
                    </a:cubicBezTo>
                    <a:cubicBezTo>
                      <a:pt x="3492" y="170"/>
                      <a:pt x="3481" y="174"/>
                      <a:pt x="3474" y="175"/>
                    </a:cubicBezTo>
                    <a:cubicBezTo>
                      <a:pt x="3474" y="174"/>
                      <a:pt x="3472" y="173"/>
                      <a:pt x="3472" y="172"/>
                    </a:cubicBezTo>
                    <a:cubicBezTo>
                      <a:pt x="3483" y="164"/>
                      <a:pt x="3478" y="158"/>
                      <a:pt x="3474" y="146"/>
                    </a:cubicBezTo>
                    <a:cubicBezTo>
                      <a:pt x="3497" y="142"/>
                      <a:pt x="3519" y="145"/>
                      <a:pt x="3541" y="148"/>
                    </a:cubicBezTo>
                    <a:cubicBezTo>
                      <a:pt x="3562" y="151"/>
                      <a:pt x="3584" y="154"/>
                      <a:pt x="3608" y="150"/>
                    </a:cubicBezTo>
                    <a:cubicBezTo>
                      <a:pt x="3616" y="151"/>
                      <a:pt x="3625" y="154"/>
                      <a:pt x="3635" y="156"/>
                    </a:cubicBezTo>
                    <a:cubicBezTo>
                      <a:pt x="3644" y="158"/>
                      <a:pt x="3655" y="159"/>
                      <a:pt x="3668" y="159"/>
                    </a:cubicBezTo>
                    <a:cubicBezTo>
                      <a:pt x="3667" y="163"/>
                      <a:pt x="3672" y="162"/>
                      <a:pt x="3670" y="166"/>
                    </a:cubicBezTo>
                    <a:cubicBezTo>
                      <a:pt x="3690" y="164"/>
                      <a:pt x="3709" y="169"/>
                      <a:pt x="3723" y="175"/>
                    </a:cubicBezTo>
                    <a:cubicBezTo>
                      <a:pt x="3725" y="165"/>
                      <a:pt x="3742" y="179"/>
                      <a:pt x="3751" y="174"/>
                    </a:cubicBezTo>
                    <a:cubicBezTo>
                      <a:pt x="3751" y="177"/>
                      <a:pt x="3753" y="177"/>
                      <a:pt x="3750" y="179"/>
                    </a:cubicBezTo>
                    <a:cubicBezTo>
                      <a:pt x="3768" y="170"/>
                      <a:pt x="3779" y="189"/>
                      <a:pt x="3801" y="185"/>
                    </a:cubicBezTo>
                    <a:cubicBezTo>
                      <a:pt x="3791" y="184"/>
                      <a:pt x="3810" y="178"/>
                      <a:pt x="3792" y="178"/>
                    </a:cubicBezTo>
                    <a:cubicBezTo>
                      <a:pt x="3789" y="181"/>
                      <a:pt x="3798" y="183"/>
                      <a:pt x="3792" y="184"/>
                    </a:cubicBezTo>
                    <a:cubicBezTo>
                      <a:pt x="3793" y="175"/>
                      <a:pt x="3774" y="176"/>
                      <a:pt x="3767" y="168"/>
                    </a:cubicBezTo>
                    <a:cubicBezTo>
                      <a:pt x="3754" y="175"/>
                      <a:pt x="3741" y="167"/>
                      <a:pt x="3723" y="166"/>
                    </a:cubicBezTo>
                    <a:cubicBezTo>
                      <a:pt x="3721" y="163"/>
                      <a:pt x="3718" y="154"/>
                      <a:pt x="3712" y="158"/>
                    </a:cubicBezTo>
                    <a:cubicBezTo>
                      <a:pt x="3721" y="158"/>
                      <a:pt x="3710" y="163"/>
                      <a:pt x="3709" y="165"/>
                    </a:cubicBezTo>
                    <a:cubicBezTo>
                      <a:pt x="3696" y="165"/>
                      <a:pt x="3684" y="160"/>
                      <a:pt x="3672" y="158"/>
                    </a:cubicBezTo>
                    <a:cubicBezTo>
                      <a:pt x="3677" y="151"/>
                      <a:pt x="3676" y="154"/>
                      <a:pt x="3686" y="156"/>
                    </a:cubicBezTo>
                    <a:cubicBezTo>
                      <a:pt x="3686" y="150"/>
                      <a:pt x="3684" y="151"/>
                      <a:pt x="3686" y="147"/>
                    </a:cubicBezTo>
                    <a:cubicBezTo>
                      <a:pt x="3676" y="145"/>
                      <a:pt x="3675" y="149"/>
                      <a:pt x="3670" y="151"/>
                    </a:cubicBezTo>
                    <a:cubicBezTo>
                      <a:pt x="3672" y="146"/>
                      <a:pt x="3665" y="145"/>
                      <a:pt x="3657" y="144"/>
                    </a:cubicBezTo>
                    <a:cubicBezTo>
                      <a:pt x="3649" y="143"/>
                      <a:pt x="3640" y="143"/>
                      <a:pt x="3636" y="141"/>
                    </a:cubicBezTo>
                    <a:cubicBezTo>
                      <a:pt x="3636" y="144"/>
                      <a:pt x="3634" y="145"/>
                      <a:pt x="3629" y="145"/>
                    </a:cubicBezTo>
                    <a:cubicBezTo>
                      <a:pt x="3629" y="143"/>
                      <a:pt x="3631" y="143"/>
                      <a:pt x="3629" y="141"/>
                    </a:cubicBezTo>
                    <a:cubicBezTo>
                      <a:pt x="3584" y="140"/>
                      <a:pt x="3544" y="144"/>
                      <a:pt x="3504" y="139"/>
                    </a:cubicBezTo>
                    <a:cubicBezTo>
                      <a:pt x="3490" y="144"/>
                      <a:pt x="3451" y="148"/>
                      <a:pt x="3453" y="133"/>
                    </a:cubicBezTo>
                    <a:cubicBezTo>
                      <a:pt x="3429" y="129"/>
                      <a:pt x="3404" y="129"/>
                      <a:pt x="3379" y="129"/>
                    </a:cubicBezTo>
                    <a:cubicBezTo>
                      <a:pt x="3367" y="129"/>
                      <a:pt x="3354" y="129"/>
                      <a:pt x="3342" y="129"/>
                    </a:cubicBezTo>
                    <a:cubicBezTo>
                      <a:pt x="3329" y="129"/>
                      <a:pt x="3316" y="129"/>
                      <a:pt x="3303" y="128"/>
                    </a:cubicBezTo>
                    <a:cubicBezTo>
                      <a:pt x="3286" y="135"/>
                      <a:pt x="3264" y="134"/>
                      <a:pt x="3248" y="132"/>
                    </a:cubicBezTo>
                    <a:cubicBezTo>
                      <a:pt x="3250" y="132"/>
                      <a:pt x="3243" y="135"/>
                      <a:pt x="3239" y="133"/>
                    </a:cubicBezTo>
                    <a:cubicBezTo>
                      <a:pt x="3222" y="127"/>
                      <a:pt x="3250" y="123"/>
                      <a:pt x="3264" y="123"/>
                    </a:cubicBezTo>
                    <a:cubicBezTo>
                      <a:pt x="3252" y="124"/>
                      <a:pt x="3263" y="113"/>
                      <a:pt x="3265" y="110"/>
                    </a:cubicBezTo>
                    <a:cubicBezTo>
                      <a:pt x="3291" y="106"/>
                      <a:pt x="3312" y="106"/>
                      <a:pt x="3334" y="101"/>
                    </a:cubicBezTo>
                    <a:cubicBezTo>
                      <a:pt x="3340" y="102"/>
                      <a:pt x="3341" y="106"/>
                      <a:pt x="3348" y="106"/>
                    </a:cubicBezTo>
                    <a:cubicBezTo>
                      <a:pt x="3358" y="100"/>
                      <a:pt x="3369" y="108"/>
                      <a:pt x="3381" y="107"/>
                    </a:cubicBezTo>
                    <a:cubicBezTo>
                      <a:pt x="3388" y="106"/>
                      <a:pt x="3392" y="100"/>
                      <a:pt x="3399" y="100"/>
                    </a:cubicBezTo>
                    <a:cubicBezTo>
                      <a:pt x="3407" y="100"/>
                      <a:pt x="3414" y="106"/>
                      <a:pt x="3420" y="106"/>
                    </a:cubicBezTo>
                    <a:cubicBezTo>
                      <a:pt x="3424" y="106"/>
                      <a:pt x="3431" y="103"/>
                      <a:pt x="3434" y="103"/>
                    </a:cubicBezTo>
                    <a:cubicBezTo>
                      <a:pt x="3434" y="103"/>
                      <a:pt x="3432" y="106"/>
                      <a:pt x="3432" y="106"/>
                    </a:cubicBezTo>
                    <a:cubicBezTo>
                      <a:pt x="3439" y="106"/>
                      <a:pt x="3442" y="102"/>
                      <a:pt x="3448" y="102"/>
                    </a:cubicBezTo>
                    <a:cubicBezTo>
                      <a:pt x="3449" y="101"/>
                      <a:pt x="3450" y="106"/>
                      <a:pt x="3450" y="106"/>
                    </a:cubicBezTo>
                    <a:cubicBezTo>
                      <a:pt x="3459" y="108"/>
                      <a:pt x="3469" y="101"/>
                      <a:pt x="3478" y="100"/>
                    </a:cubicBezTo>
                    <a:cubicBezTo>
                      <a:pt x="3485" y="104"/>
                      <a:pt x="3470" y="107"/>
                      <a:pt x="3480" y="107"/>
                    </a:cubicBezTo>
                    <a:cubicBezTo>
                      <a:pt x="3481" y="102"/>
                      <a:pt x="3491" y="103"/>
                      <a:pt x="3494" y="100"/>
                    </a:cubicBezTo>
                    <a:cubicBezTo>
                      <a:pt x="3501" y="108"/>
                      <a:pt x="3520" y="100"/>
                      <a:pt x="3518" y="108"/>
                    </a:cubicBezTo>
                    <a:cubicBezTo>
                      <a:pt x="3533" y="105"/>
                      <a:pt x="3561" y="103"/>
                      <a:pt x="3576" y="103"/>
                    </a:cubicBezTo>
                    <a:cubicBezTo>
                      <a:pt x="3573" y="103"/>
                      <a:pt x="3573" y="101"/>
                      <a:pt x="3573" y="99"/>
                    </a:cubicBezTo>
                    <a:cubicBezTo>
                      <a:pt x="3591" y="100"/>
                      <a:pt x="3597" y="100"/>
                      <a:pt x="3606" y="97"/>
                    </a:cubicBezTo>
                    <a:cubicBezTo>
                      <a:pt x="3606" y="98"/>
                      <a:pt x="3604" y="99"/>
                      <a:pt x="3604" y="100"/>
                    </a:cubicBezTo>
                    <a:cubicBezTo>
                      <a:pt x="3617" y="100"/>
                      <a:pt x="3629" y="99"/>
                      <a:pt x="3640" y="100"/>
                    </a:cubicBezTo>
                    <a:cubicBezTo>
                      <a:pt x="3645" y="100"/>
                      <a:pt x="3651" y="100"/>
                      <a:pt x="3655" y="100"/>
                    </a:cubicBezTo>
                    <a:cubicBezTo>
                      <a:pt x="3660" y="100"/>
                      <a:pt x="3665" y="101"/>
                      <a:pt x="3669" y="101"/>
                    </a:cubicBezTo>
                    <a:cubicBezTo>
                      <a:pt x="3671" y="100"/>
                      <a:pt x="3673" y="97"/>
                      <a:pt x="3676" y="96"/>
                    </a:cubicBezTo>
                    <a:cubicBezTo>
                      <a:pt x="3682" y="100"/>
                      <a:pt x="3683" y="98"/>
                      <a:pt x="3688" y="95"/>
                    </a:cubicBezTo>
                    <a:cubicBezTo>
                      <a:pt x="3692" y="98"/>
                      <a:pt x="3690" y="104"/>
                      <a:pt x="3697" y="101"/>
                    </a:cubicBezTo>
                    <a:cubicBezTo>
                      <a:pt x="3689" y="97"/>
                      <a:pt x="3706" y="97"/>
                      <a:pt x="3711" y="96"/>
                    </a:cubicBezTo>
                    <a:cubicBezTo>
                      <a:pt x="3711" y="99"/>
                      <a:pt x="3717" y="98"/>
                      <a:pt x="3716" y="102"/>
                    </a:cubicBezTo>
                    <a:cubicBezTo>
                      <a:pt x="3716" y="106"/>
                      <a:pt x="3709" y="103"/>
                      <a:pt x="3708" y="106"/>
                    </a:cubicBezTo>
                    <a:cubicBezTo>
                      <a:pt x="3724" y="106"/>
                      <a:pt x="3724" y="102"/>
                      <a:pt x="3725" y="95"/>
                    </a:cubicBezTo>
                    <a:cubicBezTo>
                      <a:pt x="3720" y="93"/>
                      <a:pt x="3710" y="92"/>
                      <a:pt x="3704" y="90"/>
                    </a:cubicBezTo>
                    <a:cubicBezTo>
                      <a:pt x="3700" y="98"/>
                      <a:pt x="3675" y="92"/>
                      <a:pt x="3669" y="89"/>
                    </a:cubicBezTo>
                    <a:cubicBezTo>
                      <a:pt x="3672" y="89"/>
                      <a:pt x="3671" y="86"/>
                      <a:pt x="3674" y="86"/>
                    </a:cubicBezTo>
                    <a:cubicBezTo>
                      <a:pt x="3674" y="88"/>
                      <a:pt x="3673" y="90"/>
                      <a:pt x="3676" y="90"/>
                    </a:cubicBezTo>
                    <a:cubicBezTo>
                      <a:pt x="3690" y="82"/>
                      <a:pt x="3704" y="88"/>
                      <a:pt x="3723" y="90"/>
                    </a:cubicBezTo>
                    <a:cubicBezTo>
                      <a:pt x="3718" y="84"/>
                      <a:pt x="3727" y="85"/>
                      <a:pt x="3728" y="80"/>
                    </a:cubicBezTo>
                    <a:cubicBezTo>
                      <a:pt x="3709" y="79"/>
                      <a:pt x="3691" y="79"/>
                      <a:pt x="3674" y="77"/>
                    </a:cubicBezTo>
                    <a:cubicBezTo>
                      <a:pt x="3681" y="80"/>
                      <a:pt x="3667" y="81"/>
                      <a:pt x="3665" y="83"/>
                    </a:cubicBezTo>
                    <a:cubicBezTo>
                      <a:pt x="3660" y="80"/>
                      <a:pt x="3647" y="76"/>
                      <a:pt x="3644" y="78"/>
                    </a:cubicBezTo>
                    <a:cubicBezTo>
                      <a:pt x="3646" y="78"/>
                      <a:pt x="3646" y="80"/>
                      <a:pt x="3646" y="82"/>
                    </a:cubicBezTo>
                    <a:cubicBezTo>
                      <a:pt x="3636" y="75"/>
                      <a:pt x="3622" y="78"/>
                      <a:pt x="3609" y="75"/>
                    </a:cubicBezTo>
                    <a:cubicBezTo>
                      <a:pt x="3623" y="76"/>
                      <a:pt x="3616" y="73"/>
                      <a:pt x="3627" y="71"/>
                    </a:cubicBezTo>
                    <a:cubicBezTo>
                      <a:pt x="3617" y="69"/>
                      <a:pt x="3611" y="67"/>
                      <a:pt x="3604" y="72"/>
                    </a:cubicBezTo>
                    <a:cubicBezTo>
                      <a:pt x="3604" y="71"/>
                      <a:pt x="3604" y="69"/>
                      <a:pt x="3604" y="68"/>
                    </a:cubicBezTo>
                    <a:cubicBezTo>
                      <a:pt x="3582" y="72"/>
                      <a:pt x="3548" y="62"/>
                      <a:pt x="3520" y="66"/>
                    </a:cubicBezTo>
                    <a:cubicBezTo>
                      <a:pt x="3519" y="64"/>
                      <a:pt x="3520" y="62"/>
                      <a:pt x="3517" y="62"/>
                    </a:cubicBezTo>
                    <a:cubicBezTo>
                      <a:pt x="3505" y="64"/>
                      <a:pt x="3490" y="63"/>
                      <a:pt x="3477" y="62"/>
                    </a:cubicBezTo>
                    <a:cubicBezTo>
                      <a:pt x="3463" y="61"/>
                      <a:pt x="3451" y="60"/>
                      <a:pt x="3445" y="63"/>
                    </a:cubicBezTo>
                    <a:cubicBezTo>
                      <a:pt x="3444" y="57"/>
                      <a:pt x="3456" y="55"/>
                      <a:pt x="3461" y="58"/>
                    </a:cubicBezTo>
                    <a:cubicBezTo>
                      <a:pt x="3460" y="48"/>
                      <a:pt x="3446" y="56"/>
                      <a:pt x="3440" y="57"/>
                    </a:cubicBezTo>
                    <a:cubicBezTo>
                      <a:pt x="3441" y="57"/>
                      <a:pt x="3440" y="54"/>
                      <a:pt x="3440" y="54"/>
                    </a:cubicBezTo>
                    <a:cubicBezTo>
                      <a:pt x="3431" y="56"/>
                      <a:pt x="3427" y="62"/>
                      <a:pt x="3417" y="63"/>
                    </a:cubicBezTo>
                    <a:cubicBezTo>
                      <a:pt x="3405" y="63"/>
                      <a:pt x="3401" y="56"/>
                      <a:pt x="3385" y="58"/>
                    </a:cubicBezTo>
                    <a:cubicBezTo>
                      <a:pt x="3390" y="65"/>
                      <a:pt x="3367" y="59"/>
                      <a:pt x="3361" y="62"/>
                    </a:cubicBezTo>
                    <a:cubicBezTo>
                      <a:pt x="3386" y="63"/>
                      <a:pt x="3333" y="69"/>
                      <a:pt x="3333" y="60"/>
                    </a:cubicBezTo>
                    <a:cubicBezTo>
                      <a:pt x="3341" y="60"/>
                      <a:pt x="3342" y="56"/>
                      <a:pt x="3347" y="55"/>
                    </a:cubicBezTo>
                    <a:cubicBezTo>
                      <a:pt x="3334" y="56"/>
                      <a:pt x="3340" y="54"/>
                      <a:pt x="3338" y="48"/>
                    </a:cubicBezTo>
                    <a:cubicBezTo>
                      <a:pt x="3328" y="50"/>
                      <a:pt x="3326" y="46"/>
                      <a:pt x="3319" y="46"/>
                    </a:cubicBezTo>
                    <a:cubicBezTo>
                      <a:pt x="3320" y="50"/>
                      <a:pt x="3330" y="50"/>
                      <a:pt x="3333" y="53"/>
                    </a:cubicBezTo>
                    <a:cubicBezTo>
                      <a:pt x="3330" y="53"/>
                      <a:pt x="3328" y="53"/>
                      <a:pt x="3326" y="54"/>
                    </a:cubicBezTo>
                    <a:cubicBezTo>
                      <a:pt x="3321" y="52"/>
                      <a:pt x="3317" y="45"/>
                      <a:pt x="3312" y="51"/>
                    </a:cubicBezTo>
                    <a:cubicBezTo>
                      <a:pt x="3312" y="49"/>
                      <a:pt x="3312" y="47"/>
                      <a:pt x="3310" y="46"/>
                    </a:cubicBezTo>
                    <a:cubicBezTo>
                      <a:pt x="3347" y="42"/>
                      <a:pt x="3361" y="40"/>
                      <a:pt x="3396" y="45"/>
                    </a:cubicBezTo>
                    <a:cubicBezTo>
                      <a:pt x="3417" y="41"/>
                      <a:pt x="3439" y="50"/>
                      <a:pt x="3461" y="43"/>
                    </a:cubicBezTo>
                    <a:cubicBezTo>
                      <a:pt x="3462" y="45"/>
                      <a:pt x="3469" y="44"/>
                      <a:pt x="3468" y="47"/>
                    </a:cubicBezTo>
                    <a:cubicBezTo>
                      <a:pt x="3497" y="42"/>
                      <a:pt x="3529" y="58"/>
                      <a:pt x="3553" y="48"/>
                    </a:cubicBezTo>
                    <a:cubicBezTo>
                      <a:pt x="3546" y="48"/>
                      <a:pt x="3537" y="49"/>
                      <a:pt x="3536" y="45"/>
                    </a:cubicBezTo>
                    <a:cubicBezTo>
                      <a:pt x="3543" y="45"/>
                      <a:pt x="3577" y="41"/>
                      <a:pt x="3569" y="51"/>
                    </a:cubicBezTo>
                    <a:cubicBezTo>
                      <a:pt x="3575" y="51"/>
                      <a:pt x="3580" y="50"/>
                      <a:pt x="3588" y="50"/>
                    </a:cubicBezTo>
                    <a:cubicBezTo>
                      <a:pt x="3591" y="44"/>
                      <a:pt x="3576" y="50"/>
                      <a:pt x="3576" y="46"/>
                    </a:cubicBezTo>
                    <a:cubicBezTo>
                      <a:pt x="3587" y="45"/>
                      <a:pt x="3610" y="43"/>
                      <a:pt x="3618" y="51"/>
                    </a:cubicBezTo>
                    <a:cubicBezTo>
                      <a:pt x="3661" y="51"/>
                      <a:pt x="3694" y="51"/>
                      <a:pt x="3721" y="61"/>
                    </a:cubicBezTo>
                    <a:cubicBezTo>
                      <a:pt x="3723" y="53"/>
                      <a:pt x="3726" y="64"/>
                      <a:pt x="3731" y="64"/>
                    </a:cubicBezTo>
                    <a:cubicBezTo>
                      <a:pt x="3737" y="62"/>
                      <a:pt x="3729" y="57"/>
                      <a:pt x="3733" y="57"/>
                    </a:cubicBezTo>
                    <a:cubicBezTo>
                      <a:pt x="3736" y="57"/>
                      <a:pt x="3736" y="56"/>
                      <a:pt x="3738" y="56"/>
                    </a:cubicBezTo>
                    <a:cubicBezTo>
                      <a:pt x="3747" y="55"/>
                      <a:pt x="3746" y="60"/>
                      <a:pt x="3752" y="61"/>
                    </a:cubicBezTo>
                    <a:cubicBezTo>
                      <a:pt x="3755" y="57"/>
                      <a:pt x="3767" y="59"/>
                      <a:pt x="3776" y="59"/>
                    </a:cubicBezTo>
                    <a:cubicBezTo>
                      <a:pt x="3777" y="70"/>
                      <a:pt x="3794" y="64"/>
                      <a:pt x="3804" y="64"/>
                    </a:cubicBezTo>
                    <a:cubicBezTo>
                      <a:pt x="3813" y="65"/>
                      <a:pt x="3824" y="67"/>
                      <a:pt x="3834" y="68"/>
                    </a:cubicBezTo>
                    <a:cubicBezTo>
                      <a:pt x="3845" y="69"/>
                      <a:pt x="3856" y="71"/>
                      <a:pt x="3867" y="72"/>
                    </a:cubicBezTo>
                    <a:cubicBezTo>
                      <a:pt x="3888" y="75"/>
                      <a:pt x="3908" y="78"/>
                      <a:pt x="3924" y="79"/>
                    </a:cubicBezTo>
                    <a:cubicBezTo>
                      <a:pt x="3900" y="73"/>
                      <a:pt x="3892" y="76"/>
                      <a:pt x="3872" y="68"/>
                    </a:cubicBezTo>
                    <a:cubicBezTo>
                      <a:pt x="3858" y="69"/>
                      <a:pt x="3842" y="68"/>
                      <a:pt x="3826" y="65"/>
                    </a:cubicBezTo>
                    <a:cubicBezTo>
                      <a:pt x="3818" y="64"/>
                      <a:pt x="3810" y="63"/>
                      <a:pt x="3802" y="62"/>
                    </a:cubicBezTo>
                    <a:cubicBezTo>
                      <a:pt x="3794" y="61"/>
                      <a:pt x="3786" y="60"/>
                      <a:pt x="3778" y="60"/>
                    </a:cubicBezTo>
                    <a:cubicBezTo>
                      <a:pt x="3778" y="57"/>
                      <a:pt x="3774" y="56"/>
                      <a:pt x="3774" y="53"/>
                    </a:cubicBezTo>
                    <a:cubicBezTo>
                      <a:pt x="3776" y="51"/>
                      <a:pt x="3782" y="51"/>
                      <a:pt x="3785" y="49"/>
                    </a:cubicBezTo>
                    <a:cubicBezTo>
                      <a:pt x="3776" y="46"/>
                      <a:pt x="3751" y="53"/>
                      <a:pt x="3736" y="44"/>
                    </a:cubicBezTo>
                    <a:cubicBezTo>
                      <a:pt x="3735" y="49"/>
                      <a:pt x="3727" y="46"/>
                      <a:pt x="3722" y="45"/>
                    </a:cubicBezTo>
                    <a:cubicBezTo>
                      <a:pt x="3714" y="54"/>
                      <a:pt x="3679" y="52"/>
                      <a:pt x="3665" y="49"/>
                    </a:cubicBezTo>
                    <a:cubicBezTo>
                      <a:pt x="3666" y="47"/>
                      <a:pt x="3687" y="50"/>
                      <a:pt x="3679" y="47"/>
                    </a:cubicBezTo>
                    <a:cubicBezTo>
                      <a:pt x="3672" y="47"/>
                      <a:pt x="3665" y="47"/>
                      <a:pt x="3665" y="42"/>
                    </a:cubicBezTo>
                    <a:cubicBezTo>
                      <a:pt x="3669" y="42"/>
                      <a:pt x="3679" y="45"/>
                      <a:pt x="3679" y="41"/>
                    </a:cubicBezTo>
                    <a:cubicBezTo>
                      <a:pt x="3672" y="39"/>
                      <a:pt x="3657" y="41"/>
                      <a:pt x="3661" y="32"/>
                    </a:cubicBezTo>
                    <a:cubicBezTo>
                      <a:pt x="3651" y="31"/>
                      <a:pt x="3664" y="37"/>
                      <a:pt x="3654" y="37"/>
                    </a:cubicBezTo>
                    <a:cubicBezTo>
                      <a:pt x="3653" y="36"/>
                      <a:pt x="3652" y="36"/>
                      <a:pt x="3649" y="36"/>
                    </a:cubicBezTo>
                    <a:cubicBezTo>
                      <a:pt x="3646" y="29"/>
                      <a:pt x="3653" y="29"/>
                      <a:pt x="3656" y="26"/>
                    </a:cubicBezTo>
                    <a:cubicBezTo>
                      <a:pt x="3646" y="22"/>
                      <a:pt x="3645" y="28"/>
                      <a:pt x="3644" y="30"/>
                    </a:cubicBezTo>
                    <a:cubicBezTo>
                      <a:pt x="3637" y="26"/>
                      <a:pt x="3651" y="25"/>
                      <a:pt x="3644" y="21"/>
                    </a:cubicBezTo>
                    <a:cubicBezTo>
                      <a:pt x="3634" y="19"/>
                      <a:pt x="3624" y="18"/>
                      <a:pt x="3619" y="18"/>
                    </a:cubicBezTo>
                    <a:cubicBezTo>
                      <a:pt x="3621" y="18"/>
                      <a:pt x="3622" y="20"/>
                      <a:pt x="3623" y="21"/>
                    </a:cubicBezTo>
                    <a:cubicBezTo>
                      <a:pt x="3619" y="20"/>
                      <a:pt x="3613" y="25"/>
                      <a:pt x="3612" y="21"/>
                    </a:cubicBezTo>
                    <a:cubicBezTo>
                      <a:pt x="3614" y="20"/>
                      <a:pt x="3618" y="21"/>
                      <a:pt x="3619" y="19"/>
                    </a:cubicBezTo>
                    <a:cubicBezTo>
                      <a:pt x="3606" y="15"/>
                      <a:pt x="3584" y="18"/>
                      <a:pt x="3576" y="11"/>
                    </a:cubicBezTo>
                    <a:cubicBezTo>
                      <a:pt x="3571" y="13"/>
                      <a:pt x="3580" y="16"/>
                      <a:pt x="3574" y="17"/>
                    </a:cubicBezTo>
                    <a:cubicBezTo>
                      <a:pt x="3560" y="19"/>
                      <a:pt x="3562" y="12"/>
                      <a:pt x="3553" y="11"/>
                    </a:cubicBezTo>
                    <a:cubicBezTo>
                      <a:pt x="3551" y="13"/>
                      <a:pt x="3555" y="18"/>
                      <a:pt x="3550" y="18"/>
                    </a:cubicBezTo>
                    <a:cubicBezTo>
                      <a:pt x="3542" y="17"/>
                      <a:pt x="3528" y="20"/>
                      <a:pt x="3529" y="13"/>
                    </a:cubicBezTo>
                    <a:cubicBezTo>
                      <a:pt x="3532" y="12"/>
                      <a:pt x="3547" y="12"/>
                      <a:pt x="3541" y="10"/>
                    </a:cubicBezTo>
                    <a:cubicBezTo>
                      <a:pt x="3528" y="13"/>
                      <a:pt x="3518" y="9"/>
                      <a:pt x="3513" y="15"/>
                    </a:cubicBezTo>
                    <a:cubicBezTo>
                      <a:pt x="3503" y="14"/>
                      <a:pt x="3514" y="8"/>
                      <a:pt x="3506" y="7"/>
                    </a:cubicBezTo>
                    <a:cubicBezTo>
                      <a:pt x="3502" y="7"/>
                      <a:pt x="3505" y="12"/>
                      <a:pt x="3501" y="12"/>
                    </a:cubicBezTo>
                    <a:cubicBezTo>
                      <a:pt x="3498" y="10"/>
                      <a:pt x="3473" y="4"/>
                      <a:pt x="3484" y="9"/>
                    </a:cubicBezTo>
                    <a:cubicBezTo>
                      <a:pt x="3475" y="8"/>
                      <a:pt x="3473" y="8"/>
                      <a:pt x="3459" y="8"/>
                    </a:cubicBezTo>
                    <a:cubicBezTo>
                      <a:pt x="3458" y="10"/>
                      <a:pt x="3460" y="13"/>
                      <a:pt x="3456" y="14"/>
                    </a:cubicBezTo>
                    <a:cubicBezTo>
                      <a:pt x="3417" y="8"/>
                      <a:pt x="3383" y="15"/>
                      <a:pt x="3349" y="11"/>
                    </a:cubicBezTo>
                    <a:cubicBezTo>
                      <a:pt x="3348" y="13"/>
                      <a:pt x="3352" y="14"/>
                      <a:pt x="3349" y="15"/>
                    </a:cubicBezTo>
                    <a:cubicBezTo>
                      <a:pt x="3335" y="13"/>
                      <a:pt x="3325" y="11"/>
                      <a:pt x="3316" y="17"/>
                    </a:cubicBezTo>
                    <a:cubicBezTo>
                      <a:pt x="3316" y="15"/>
                      <a:pt x="3317" y="14"/>
                      <a:pt x="3318" y="12"/>
                    </a:cubicBezTo>
                    <a:cubicBezTo>
                      <a:pt x="3309" y="15"/>
                      <a:pt x="3296" y="12"/>
                      <a:pt x="3288" y="10"/>
                    </a:cubicBezTo>
                    <a:cubicBezTo>
                      <a:pt x="3294" y="4"/>
                      <a:pt x="3306" y="9"/>
                      <a:pt x="3309" y="0"/>
                    </a:cubicBezTo>
                    <a:cubicBezTo>
                      <a:pt x="3292" y="1"/>
                      <a:pt x="3286" y="13"/>
                      <a:pt x="3267" y="10"/>
                    </a:cubicBezTo>
                    <a:cubicBezTo>
                      <a:pt x="3264" y="14"/>
                      <a:pt x="3273" y="16"/>
                      <a:pt x="3267" y="16"/>
                    </a:cubicBezTo>
                    <a:cubicBezTo>
                      <a:pt x="3260" y="15"/>
                      <a:pt x="3258" y="15"/>
                      <a:pt x="3253" y="18"/>
                    </a:cubicBezTo>
                    <a:cubicBezTo>
                      <a:pt x="3253" y="13"/>
                      <a:pt x="3246" y="13"/>
                      <a:pt x="3241" y="11"/>
                    </a:cubicBezTo>
                    <a:cubicBezTo>
                      <a:pt x="3223" y="17"/>
                      <a:pt x="3205" y="7"/>
                      <a:pt x="3188" y="16"/>
                    </a:cubicBezTo>
                    <a:cubicBezTo>
                      <a:pt x="3151" y="13"/>
                      <a:pt x="3097" y="16"/>
                      <a:pt x="3067" y="23"/>
                    </a:cubicBezTo>
                    <a:cubicBezTo>
                      <a:pt x="3065" y="20"/>
                      <a:pt x="3054" y="22"/>
                      <a:pt x="3055" y="16"/>
                    </a:cubicBezTo>
                    <a:cubicBezTo>
                      <a:pt x="3042" y="22"/>
                      <a:pt x="3034" y="13"/>
                      <a:pt x="3025" y="20"/>
                    </a:cubicBezTo>
                    <a:cubicBezTo>
                      <a:pt x="3028" y="20"/>
                      <a:pt x="3031" y="20"/>
                      <a:pt x="3030" y="23"/>
                    </a:cubicBezTo>
                    <a:cubicBezTo>
                      <a:pt x="3025" y="24"/>
                      <a:pt x="3024" y="24"/>
                      <a:pt x="3014" y="25"/>
                    </a:cubicBezTo>
                    <a:cubicBezTo>
                      <a:pt x="3014" y="23"/>
                      <a:pt x="3014" y="20"/>
                      <a:pt x="3009" y="21"/>
                    </a:cubicBezTo>
                    <a:cubicBezTo>
                      <a:pt x="3002" y="31"/>
                      <a:pt x="2983" y="22"/>
                      <a:pt x="2972" y="21"/>
                    </a:cubicBezTo>
                    <a:cubicBezTo>
                      <a:pt x="2972" y="24"/>
                      <a:pt x="2976" y="24"/>
                      <a:pt x="2977" y="25"/>
                    </a:cubicBezTo>
                    <a:cubicBezTo>
                      <a:pt x="2968" y="27"/>
                      <a:pt x="2952" y="28"/>
                      <a:pt x="2949" y="21"/>
                    </a:cubicBezTo>
                    <a:cubicBezTo>
                      <a:pt x="2955" y="19"/>
                      <a:pt x="2958" y="27"/>
                      <a:pt x="2961" y="22"/>
                    </a:cubicBezTo>
                    <a:cubicBezTo>
                      <a:pt x="2957" y="22"/>
                      <a:pt x="2958" y="19"/>
                      <a:pt x="2956" y="18"/>
                    </a:cubicBezTo>
                    <a:cubicBezTo>
                      <a:pt x="2931" y="27"/>
                      <a:pt x="2896" y="26"/>
                      <a:pt x="2880" y="26"/>
                    </a:cubicBezTo>
                    <a:cubicBezTo>
                      <a:pt x="2874" y="25"/>
                      <a:pt x="2871" y="31"/>
                      <a:pt x="2869" y="31"/>
                    </a:cubicBezTo>
                    <a:cubicBezTo>
                      <a:pt x="2862" y="31"/>
                      <a:pt x="2856" y="25"/>
                      <a:pt x="2843" y="28"/>
                    </a:cubicBezTo>
                    <a:cubicBezTo>
                      <a:pt x="2846" y="27"/>
                      <a:pt x="2840" y="28"/>
                      <a:pt x="2834" y="28"/>
                    </a:cubicBezTo>
                    <a:cubicBezTo>
                      <a:pt x="2832" y="29"/>
                      <a:pt x="2808" y="33"/>
                      <a:pt x="2802" y="27"/>
                    </a:cubicBezTo>
                    <a:cubicBezTo>
                      <a:pt x="2801" y="24"/>
                      <a:pt x="2820" y="24"/>
                      <a:pt x="2813" y="22"/>
                    </a:cubicBezTo>
                    <a:cubicBezTo>
                      <a:pt x="2805" y="23"/>
                      <a:pt x="2802" y="25"/>
                      <a:pt x="2795" y="24"/>
                    </a:cubicBezTo>
                    <a:cubicBezTo>
                      <a:pt x="2797" y="31"/>
                      <a:pt x="2783" y="30"/>
                      <a:pt x="2779" y="27"/>
                    </a:cubicBezTo>
                    <a:cubicBezTo>
                      <a:pt x="2786" y="25"/>
                      <a:pt x="2796" y="24"/>
                      <a:pt x="2799" y="19"/>
                    </a:cubicBezTo>
                    <a:cubicBezTo>
                      <a:pt x="2785" y="22"/>
                      <a:pt x="2759" y="30"/>
                      <a:pt x="2759" y="17"/>
                    </a:cubicBezTo>
                    <a:cubicBezTo>
                      <a:pt x="2760" y="18"/>
                      <a:pt x="2756" y="19"/>
                      <a:pt x="2755" y="17"/>
                    </a:cubicBezTo>
                    <a:cubicBezTo>
                      <a:pt x="2764" y="13"/>
                      <a:pt x="2760" y="10"/>
                      <a:pt x="2768" y="6"/>
                    </a:cubicBezTo>
                    <a:cubicBezTo>
                      <a:pt x="2739" y="21"/>
                      <a:pt x="2714" y="2"/>
                      <a:pt x="2689" y="22"/>
                    </a:cubicBezTo>
                    <a:cubicBezTo>
                      <a:pt x="2688" y="19"/>
                      <a:pt x="2691" y="18"/>
                      <a:pt x="2690" y="16"/>
                    </a:cubicBezTo>
                    <a:cubicBezTo>
                      <a:pt x="2683" y="16"/>
                      <a:pt x="2684" y="21"/>
                      <a:pt x="2675" y="20"/>
                    </a:cubicBezTo>
                    <a:cubicBezTo>
                      <a:pt x="2675" y="17"/>
                      <a:pt x="2672" y="17"/>
                      <a:pt x="2672" y="14"/>
                    </a:cubicBezTo>
                    <a:cubicBezTo>
                      <a:pt x="2666" y="15"/>
                      <a:pt x="2659" y="16"/>
                      <a:pt x="2656" y="18"/>
                    </a:cubicBezTo>
                    <a:cubicBezTo>
                      <a:pt x="2666" y="17"/>
                      <a:pt x="2671" y="20"/>
                      <a:pt x="2673" y="24"/>
                    </a:cubicBezTo>
                    <a:cubicBezTo>
                      <a:pt x="2657" y="23"/>
                      <a:pt x="2650" y="30"/>
                      <a:pt x="2636" y="24"/>
                    </a:cubicBezTo>
                    <a:cubicBezTo>
                      <a:pt x="2645" y="25"/>
                      <a:pt x="2642" y="19"/>
                      <a:pt x="2652" y="20"/>
                    </a:cubicBezTo>
                    <a:cubicBezTo>
                      <a:pt x="2649" y="17"/>
                      <a:pt x="2650" y="11"/>
                      <a:pt x="2642" y="12"/>
                    </a:cubicBezTo>
                    <a:cubicBezTo>
                      <a:pt x="2642" y="14"/>
                      <a:pt x="2643" y="17"/>
                      <a:pt x="2640" y="18"/>
                    </a:cubicBezTo>
                    <a:cubicBezTo>
                      <a:pt x="2641" y="11"/>
                      <a:pt x="2611" y="11"/>
                      <a:pt x="2598" y="12"/>
                    </a:cubicBezTo>
                    <a:cubicBezTo>
                      <a:pt x="2596" y="18"/>
                      <a:pt x="2604" y="16"/>
                      <a:pt x="2603" y="20"/>
                    </a:cubicBezTo>
                    <a:cubicBezTo>
                      <a:pt x="2601" y="19"/>
                      <a:pt x="2595" y="19"/>
                      <a:pt x="2590" y="20"/>
                    </a:cubicBezTo>
                    <a:cubicBezTo>
                      <a:pt x="2594" y="16"/>
                      <a:pt x="2593" y="17"/>
                      <a:pt x="2591" y="11"/>
                    </a:cubicBezTo>
                    <a:cubicBezTo>
                      <a:pt x="2584" y="10"/>
                      <a:pt x="2588" y="16"/>
                      <a:pt x="2582" y="16"/>
                    </a:cubicBezTo>
                    <a:cubicBezTo>
                      <a:pt x="2582" y="11"/>
                      <a:pt x="2570" y="14"/>
                      <a:pt x="2568" y="10"/>
                    </a:cubicBezTo>
                    <a:cubicBezTo>
                      <a:pt x="2558" y="15"/>
                      <a:pt x="2555" y="12"/>
                      <a:pt x="2556" y="8"/>
                    </a:cubicBezTo>
                    <a:cubicBezTo>
                      <a:pt x="2548" y="13"/>
                      <a:pt x="2544" y="11"/>
                      <a:pt x="2539" y="17"/>
                    </a:cubicBezTo>
                    <a:cubicBezTo>
                      <a:pt x="2535" y="14"/>
                      <a:pt x="2539" y="15"/>
                      <a:pt x="2538" y="11"/>
                    </a:cubicBezTo>
                    <a:cubicBezTo>
                      <a:pt x="2529" y="13"/>
                      <a:pt x="2530" y="12"/>
                      <a:pt x="2522" y="11"/>
                    </a:cubicBezTo>
                    <a:cubicBezTo>
                      <a:pt x="2519" y="12"/>
                      <a:pt x="2517" y="15"/>
                      <a:pt x="2514" y="17"/>
                    </a:cubicBezTo>
                    <a:cubicBezTo>
                      <a:pt x="2509" y="14"/>
                      <a:pt x="2504" y="17"/>
                      <a:pt x="2511" y="13"/>
                    </a:cubicBezTo>
                    <a:cubicBezTo>
                      <a:pt x="2486" y="12"/>
                      <a:pt x="2479" y="29"/>
                      <a:pt x="2466" y="27"/>
                    </a:cubicBezTo>
                    <a:cubicBezTo>
                      <a:pt x="2466" y="37"/>
                      <a:pt x="2455" y="34"/>
                      <a:pt x="2446" y="31"/>
                    </a:cubicBezTo>
                    <a:cubicBezTo>
                      <a:pt x="2444" y="35"/>
                      <a:pt x="2453" y="36"/>
                      <a:pt x="2447" y="37"/>
                    </a:cubicBezTo>
                    <a:cubicBezTo>
                      <a:pt x="2440" y="34"/>
                      <a:pt x="2435" y="35"/>
                      <a:pt x="2426" y="37"/>
                    </a:cubicBezTo>
                    <a:cubicBezTo>
                      <a:pt x="2424" y="33"/>
                      <a:pt x="2429" y="32"/>
                      <a:pt x="2430" y="29"/>
                    </a:cubicBezTo>
                    <a:cubicBezTo>
                      <a:pt x="2425" y="32"/>
                      <a:pt x="2418" y="30"/>
                      <a:pt x="2417" y="32"/>
                    </a:cubicBezTo>
                    <a:cubicBezTo>
                      <a:pt x="2420" y="32"/>
                      <a:pt x="2422" y="34"/>
                      <a:pt x="2424" y="36"/>
                    </a:cubicBezTo>
                    <a:cubicBezTo>
                      <a:pt x="2419" y="36"/>
                      <a:pt x="2417" y="39"/>
                      <a:pt x="2410" y="38"/>
                    </a:cubicBezTo>
                    <a:cubicBezTo>
                      <a:pt x="2410" y="37"/>
                      <a:pt x="2410" y="35"/>
                      <a:pt x="2410" y="34"/>
                    </a:cubicBezTo>
                    <a:cubicBezTo>
                      <a:pt x="2392" y="43"/>
                      <a:pt x="2364" y="38"/>
                      <a:pt x="2356" y="46"/>
                    </a:cubicBezTo>
                    <a:cubicBezTo>
                      <a:pt x="2349" y="48"/>
                      <a:pt x="2351" y="42"/>
                      <a:pt x="2347" y="42"/>
                    </a:cubicBezTo>
                    <a:cubicBezTo>
                      <a:pt x="2347" y="44"/>
                      <a:pt x="2348" y="45"/>
                      <a:pt x="2350" y="46"/>
                    </a:cubicBezTo>
                    <a:cubicBezTo>
                      <a:pt x="2344" y="50"/>
                      <a:pt x="2317" y="41"/>
                      <a:pt x="2332" y="48"/>
                    </a:cubicBezTo>
                    <a:cubicBezTo>
                      <a:pt x="2321" y="48"/>
                      <a:pt x="2317" y="43"/>
                      <a:pt x="2311" y="47"/>
                    </a:cubicBezTo>
                    <a:cubicBezTo>
                      <a:pt x="2316" y="47"/>
                      <a:pt x="2317" y="50"/>
                      <a:pt x="2311" y="51"/>
                    </a:cubicBezTo>
                    <a:cubicBezTo>
                      <a:pt x="2314" y="49"/>
                      <a:pt x="2313" y="46"/>
                      <a:pt x="2306" y="47"/>
                    </a:cubicBezTo>
                    <a:cubicBezTo>
                      <a:pt x="2305" y="50"/>
                      <a:pt x="2300" y="51"/>
                      <a:pt x="2296" y="52"/>
                    </a:cubicBezTo>
                    <a:cubicBezTo>
                      <a:pt x="2301" y="48"/>
                      <a:pt x="2285" y="51"/>
                      <a:pt x="2282" y="52"/>
                    </a:cubicBezTo>
                    <a:cubicBezTo>
                      <a:pt x="2284" y="52"/>
                      <a:pt x="2286" y="52"/>
                      <a:pt x="2287" y="53"/>
                    </a:cubicBezTo>
                    <a:cubicBezTo>
                      <a:pt x="2282" y="54"/>
                      <a:pt x="2270" y="58"/>
                      <a:pt x="2266" y="55"/>
                    </a:cubicBezTo>
                    <a:cubicBezTo>
                      <a:pt x="2267" y="53"/>
                      <a:pt x="2275" y="54"/>
                      <a:pt x="2275" y="51"/>
                    </a:cubicBezTo>
                    <a:cubicBezTo>
                      <a:pt x="2267" y="49"/>
                      <a:pt x="2265" y="54"/>
                      <a:pt x="2257" y="56"/>
                    </a:cubicBezTo>
                    <a:cubicBezTo>
                      <a:pt x="2253" y="47"/>
                      <a:pt x="2235" y="64"/>
                      <a:pt x="2232" y="53"/>
                    </a:cubicBezTo>
                    <a:cubicBezTo>
                      <a:pt x="2251" y="57"/>
                      <a:pt x="2261" y="38"/>
                      <a:pt x="2272" y="48"/>
                    </a:cubicBezTo>
                    <a:cubicBezTo>
                      <a:pt x="2272" y="40"/>
                      <a:pt x="2280" y="45"/>
                      <a:pt x="2290" y="41"/>
                    </a:cubicBezTo>
                    <a:cubicBezTo>
                      <a:pt x="2287" y="37"/>
                      <a:pt x="2293" y="37"/>
                      <a:pt x="2294" y="35"/>
                    </a:cubicBezTo>
                    <a:cubicBezTo>
                      <a:pt x="2283" y="35"/>
                      <a:pt x="2288" y="37"/>
                      <a:pt x="2285" y="39"/>
                    </a:cubicBezTo>
                    <a:cubicBezTo>
                      <a:pt x="2283" y="37"/>
                      <a:pt x="2277" y="39"/>
                      <a:pt x="2278" y="35"/>
                    </a:cubicBezTo>
                    <a:cubicBezTo>
                      <a:pt x="2281" y="35"/>
                      <a:pt x="2284" y="35"/>
                      <a:pt x="2285" y="33"/>
                    </a:cubicBezTo>
                    <a:cubicBezTo>
                      <a:pt x="2275" y="35"/>
                      <a:pt x="2270" y="34"/>
                      <a:pt x="2268" y="30"/>
                    </a:cubicBezTo>
                    <a:cubicBezTo>
                      <a:pt x="2257" y="34"/>
                      <a:pt x="2248" y="31"/>
                      <a:pt x="2223" y="35"/>
                    </a:cubicBezTo>
                    <a:cubicBezTo>
                      <a:pt x="2219" y="38"/>
                      <a:pt x="2227" y="40"/>
                      <a:pt x="2219" y="42"/>
                    </a:cubicBezTo>
                    <a:cubicBezTo>
                      <a:pt x="2189" y="38"/>
                      <a:pt x="2164" y="53"/>
                      <a:pt x="2141" y="52"/>
                    </a:cubicBezTo>
                    <a:cubicBezTo>
                      <a:pt x="2137" y="56"/>
                      <a:pt x="2146" y="59"/>
                      <a:pt x="2135" y="61"/>
                    </a:cubicBezTo>
                    <a:cubicBezTo>
                      <a:pt x="2129" y="59"/>
                      <a:pt x="2130" y="56"/>
                      <a:pt x="2132" y="52"/>
                    </a:cubicBezTo>
                    <a:cubicBezTo>
                      <a:pt x="2112" y="60"/>
                      <a:pt x="2098" y="52"/>
                      <a:pt x="2075" y="56"/>
                    </a:cubicBezTo>
                    <a:cubicBezTo>
                      <a:pt x="2067" y="69"/>
                      <a:pt x="2035" y="60"/>
                      <a:pt x="2022" y="71"/>
                    </a:cubicBezTo>
                    <a:cubicBezTo>
                      <a:pt x="2033" y="68"/>
                      <a:pt x="2046" y="67"/>
                      <a:pt x="2052" y="71"/>
                    </a:cubicBezTo>
                    <a:cubicBezTo>
                      <a:pt x="2044" y="77"/>
                      <a:pt x="2018" y="81"/>
                      <a:pt x="2020" y="71"/>
                    </a:cubicBezTo>
                    <a:cubicBezTo>
                      <a:pt x="2008" y="78"/>
                      <a:pt x="1996" y="68"/>
                      <a:pt x="1993" y="77"/>
                    </a:cubicBezTo>
                    <a:cubicBezTo>
                      <a:pt x="1990" y="68"/>
                      <a:pt x="1964" y="71"/>
                      <a:pt x="1950" y="75"/>
                    </a:cubicBezTo>
                    <a:cubicBezTo>
                      <a:pt x="1952" y="75"/>
                      <a:pt x="1946" y="74"/>
                      <a:pt x="1941" y="75"/>
                    </a:cubicBezTo>
                    <a:cubicBezTo>
                      <a:pt x="1911" y="79"/>
                      <a:pt x="1874" y="80"/>
                      <a:pt x="1846" y="89"/>
                    </a:cubicBezTo>
                    <a:cubicBezTo>
                      <a:pt x="1846" y="87"/>
                      <a:pt x="1846" y="84"/>
                      <a:pt x="1841" y="86"/>
                    </a:cubicBezTo>
                    <a:cubicBezTo>
                      <a:pt x="1842" y="89"/>
                      <a:pt x="1842" y="93"/>
                      <a:pt x="1835" y="93"/>
                    </a:cubicBezTo>
                    <a:cubicBezTo>
                      <a:pt x="1834" y="90"/>
                      <a:pt x="1841" y="88"/>
                      <a:pt x="1833" y="89"/>
                    </a:cubicBezTo>
                    <a:cubicBezTo>
                      <a:pt x="1831" y="92"/>
                      <a:pt x="1826" y="94"/>
                      <a:pt x="1822" y="92"/>
                    </a:cubicBezTo>
                    <a:cubicBezTo>
                      <a:pt x="1817" y="95"/>
                      <a:pt x="1825" y="95"/>
                      <a:pt x="1820" y="97"/>
                    </a:cubicBezTo>
                    <a:cubicBezTo>
                      <a:pt x="1816" y="97"/>
                      <a:pt x="1812" y="96"/>
                      <a:pt x="1810" y="95"/>
                    </a:cubicBezTo>
                    <a:cubicBezTo>
                      <a:pt x="1810" y="92"/>
                      <a:pt x="1816" y="93"/>
                      <a:pt x="1814" y="90"/>
                    </a:cubicBezTo>
                    <a:cubicBezTo>
                      <a:pt x="1806" y="94"/>
                      <a:pt x="1804" y="93"/>
                      <a:pt x="1795" y="96"/>
                    </a:cubicBezTo>
                    <a:cubicBezTo>
                      <a:pt x="1795" y="101"/>
                      <a:pt x="1802" y="95"/>
                      <a:pt x="1804" y="101"/>
                    </a:cubicBezTo>
                    <a:cubicBezTo>
                      <a:pt x="1758" y="124"/>
                      <a:pt x="1699" y="125"/>
                      <a:pt x="1648" y="133"/>
                    </a:cubicBezTo>
                    <a:cubicBezTo>
                      <a:pt x="1645" y="130"/>
                      <a:pt x="1662" y="130"/>
                      <a:pt x="1654" y="128"/>
                    </a:cubicBezTo>
                    <a:cubicBezTo>
                      <a:pt x="1633" y="134"/>
                      <a:pt x="1629" y="139"/>
                      <a:pt x="1611" y="134"/>
                    </a:cubicBezTo>
                    <a:cubicBezTo>
                      <a:pt x="1603" y="135"/>
                      <a:pt x="1603" y="140"/>
                      <a:pt x="1599" y="143"/>
                    </a:cubicBezTo>
                    <a:cubicBezTo>
                      <a:pt x="1590" y="140"/>
                      <a:pt x="1568" y="153"/>
                      <a:pt x="1558" y="145"/>
                    </a:cubicBezTo>
                    <a:cubicBezTo>
                      <a:pt x="1557" y="150"/>
                      <a:pt x="1547" y="146"/>
                      <a:pt x="1542" y="151"/>
                    </a:cubicBezTo>
                    <a:cubicBezTo>
                      <a:pt x="1542" y="146"/>
                      <a:pt x="1538" y="147"/>
                      <a:pt x="1536" y="150"/>
                    </a:cubicBezTo>
                    <a:cubicBezTo>
                      <a:pt x="1533" y="142"/>
                      <a:pt x="1523" y="150"/>
                      <a:pt x="1519" y="145"/>
                    </a:cubicBezTo>
                    <a:cubicBezTo>
                      <a:pt x="1516" y="150"/>
                      <a:pt x="1509" y="150"/>
                      <a:pt x="1501" y="148"/>
                    </a:cubicBezTo>
                    <a:cubicBezTo>
                      <a:pt x="1496" y="151"/>
                      <a:pt x="1504" y="152"/>
                      <a:pt x="1499" y="153"/>
                    </a:cubicBezTo>
                    <a:cubicBezTo>
                      <a:pt x="1488" y="151"/>
                      <a:pt x="1472" y="160"/>
                      <a:pt x="1465" y="151"/>
                    </a:cubicBezTo>
                    <a:cubicBezTo>
                      <a:pt x="1459" y="158"/>
                      <a:pt x="1429" y="160"/>
                      <a:pt x="1421" y="155"/>
                    </a:cubicBezTo>
                    <a:cubicBezTo>
                      <a:pt x="1421" y="163"/>
                      <a:pt x="1395" y="164"/>
                      <a:pt x="1395" y="161"/>
                    </a:cubicBezTo>
                    <a:cubicBezTo>
                      <a:pt x="1387" y="166"/>
                      <a:pt x="1378" y="170"/>
                      <a:pt x="1369" y="174"/>
                    </a:cubicBezTo>
                    <a:cubicBezTo>
                      <a:pt x="1370" y="172"/>
                      <a:pt x="1372" y="170"/>
                      <a:pt x="1373" y="168"/>
                    </a:cubicBezTo>
                    <a:cubicBezTo>
                      <a:pt x="1331" y="171"/>
                      <a:pt x="1299" y="184"/>
                      <a:pt x="1246" y="184"/>
                    </a:cubicBezTo>
                    <a:cubicBezTo>
                      <a:pt x="1246" y="186"/>
                      <a:pt x="1245" y="188"/>
                      <a:pt x="1242" y="188"/>
                    </a:cubicBezTo>
                    <a:cubicBezTo>
                      <a:pt x="1233" y="184"/>
                      <a:pt x="1221" y="188"/>
                      <a:pt x="1210" y="191"/>
                    </a:cubicBezTo>
                    <a:cubicBezTo>
                      <a:pt x="1199" y="193"/>
                      <a:pt x="1190" y="195"/>
                      <a:pt x="1189" y="187"/>
                    </a:cubicBezTo>
                    <a:cubicBezTo>
                      <a:pt x="1177" y="188"/>
                      <a:pt x="1188" y="192"/>
                      <a:pt x="1181" y="195"/>
                    </a:cubicBezTo>
                    <a:cubicBezTo>
                      <a:pt x="1155" y="197"/>
                      <a:pt x="1137" y="204"/>
                      <a:pt x="1121" y="200"/>
                    </a:cubicBezTo>
                    <a:cubicBezTo>
                      <a:pt x="1108" y="206"/>
                      <a:pt x="1101" y="205"/>
                      <a:pt x="1084" y="211"/>
                    </a:cubicBezTo>
                    <a:cubicBezTo>
                      <a:pt x="1083" y="208"/>
                      <a:pt x="1090" y="209"/>
                      <a:pt x="1090" y="206"/>
                    </a:cubicBezTo>
                    <a:cubicBezTo>
                      <a:pt x="1068" y="210"/>
                      <a:pt x="1057" y="215"/>
                      <a:pt x="1040" y="210"/>
                    </a:cubicBezTo>
                    <a:cubicBezTo>
                      <a:pt x="1042" y="217"/>
                      <a:pt x="1028" y="216"/>
                      <a:pt x="1028" y="222"/>
                    </a:cubicBezTo>
                    <a:cubicBezTo>
                      <a:pt x="1040" y="221"/>
                      <a:pt x="1056" y="219"/>
                      <a:pt x="1063" y="226"/>
                    </a:cubicBezTo>
                    <a:cubicBezTo>
                      <a:pt x="1054" y="230"/>
                      <a:pt x="1048" y="222"/>
                      <a:pt x="1045" y="227"/>
                    </a:cubicBezTo>
                    <a:cubicBezTo>
                      <a:pt x="1068" y="233"/>
                      <a:pt x="1079" y="221"/>
                      <a:pt x="1106" y="218"/>
                    </a:cubicBezTo>
                    <a:cubicBezTo>
                      <a:pt x="1106" y="220"/>
                      <a:pt x="1105" y="222"/>
                      <a:pt x="1104" y="223"/>
                    </a:cubicBezTo>
                    <a:cubicBezTo>
                      <a:pt x="1113" y="224"/>
                      <a:pt x="1123" y="219"/>
                      <a:pt x="1131" y="216"/>
                    </a:cubicBezTo>
                    <a:cubicBezTo>
                      <a:pt x="1175" y="220"/>
                      <a:pt x="1225" y="196"/>
                      <a:pt x="1267" y="203"/>
                    </a:cubicBezTo>
                    <a:cubicBezTo>
                      <a:pt x="1279" y="195"/>
                      <a:pt x="1304" y="192"/>
                      <a:pt x="1325" y="188"/>
                    </a:cubicBezTo>
                    <a:cubicBezTo>
                      <a:pt x="1322" y="196"/>
                      <a:pt x="1299" y="193"/>
                      <a:pt x="1297" y="201"/>
                    </a:cubicBezTo>
                    <a:cubicBezTo>
                      <a:pt x="1308" y="199"/>
                      <a:pt x="1352" y="189"/>
                      <a:pt x="1347" y="200"/>
                    </a:cubicBezTo>
                    <a:cubicBezTo>
                      <a:pt x="1347" y="196"/>
                      <a:pt x="1345" y="192"/>
                      <a:pt x="1350" y="191"/>
                    </a:cubicBezTo>
                    <a:cubicBezTo>
                      <a:pt x="1356" y="189"/>
                      <a:pt x="1355" y="193"/>
                      <a:pt x="1360" y="193"/>
                    </a:cubicBezTo>
                    <a:cubicBezTo>
                      <a:pt x="1363" y="184"/>
                      <a:pt x="1401" y="184"/>
                      <a:pt x="1414" y="183"/>
                    </a:cubicBezTo>
                    <a:cubicBezTo>
                      <a:pt x="1412" y="183"/>
                      <a:pt x="1411" y="182"/>
                      <a:pt x="1411" y="181"/>
                    </a:cubicBezTo>
                    <a:cubicBezTo>
                      <a:pt x="1416" y="183"/>
                      <a:pt x="1430" y="173"/>
                      <a:pt x="1438" y="177"/>
                    </a:cubicBezTo>
                    <a:cubicBezTo>
                      <a:pt x="1433" y="177"/>
                      <a:pt x="1430" y="179"/>
                      <a:pt x="1430" y="181"/>
                    </a:cubicBezTo>
                    <a:cubicBezTo>
                      <a:pt x="1439" y="185"/>
                      <a:pt x="1436" y="175"/>
                      <a:pt x="1447" y="175"/>
                    </a:cubicBezTo>
                    <a:cubicBezTo>
                      <a:pt x="1448" y="178"/>
                      <a:pt x="1441" y="177"/>
                      <a:pt x="1441" y="180"/>
                    </a:cubicBezTo>
                    <a:cubicBezTo>
                      <a:pt x="1460" y="176"/>
                      <a:pt x="1494" y="175"/>
                      <a:pt x="1511" y="170"/>
                    </a:cubicBezTo>
                    <a:cubicBezTo>
                      <a:pt x="1513" y="166"/>
                      <a:pt x="1503" y="170"/>
                      <a:pt x="1505" y="165"/>
                    </a:cubicBezTo>
                    <a:cubicBezTo>
                      <a:pt x="1509" y="166"/>
                      <a:pt x="1517" y="162"/>
                      <a:pt x="1517" y="165"/>
                    </a:cubicBezTo>
                    <a:cubicBezTo>
                      <a:pt x="1517" y="168"/>
                      <a:pt x="1513" y="168"/>
                      <a:pt x="1513" y="170"/>
                    </a:cubicBezTo>
                    <a:cubicBezTo>
                      <a:pt x="1548" y="167"/>
                      <a:pt x="1581" y="160"/>
                      <a:pt x="1624" y="158"/>
                    </a:cubicBezTo>
                    <a:cubicBezTo>
                      <a:pt x="1630" y="164"/>
                      <a:pt x="1656" y="153"/>
                      <a:pt x="1669" y="153"/>
                    </a:cubicBezTo>
                    <a:cubicBezTo>
                      <a:pt x="1685" y="153"/>
                      <a:pt x="1711" y="147"/>
                      <a:pt x="1734" y="143"/>
                    </a:cubicBezTo>
                    <a:cubicBezTo>
                      <a:pt x="1770" y="137"/>
                      <a:pt x="1807" y="138"/>
                      <a:pt x="1837" y="128"/>
                    </a:cubicBezTo>
                    <a:cubicBezTo>
                      <a:pt x="1838" y="130"/>
                      <a:pt x="1837" y="133"/>
                      <a:pt x="1842" y="132"/>
                    </a:cubicBezTo>
                    <a:cubicBezTo>
                      <a:pt x="1842" y="130"/>
                      <a:pt x="1841" y="127"/>
                      <a:pt x="1844" y="126"/>
                    </a:cubicBezTo>
                    <a:cubicBezTo>
                      <a:pt x="1854" y="126"/>
                      <a:pt x="1862" y="128"/>
                      <a:pt x="1867" y="132"/>
                    </a:cubicBezTo>
                    <a:cubicBezTo>
                      <a:pt x="1869" y="129"/>
                      <a:pt x="1872" y="127"/>
                      <a:pt x="1875" y="124"/>
                    </a:cubicBezTo>
                    <a:cubicBezTo>
                      <a:pt x="1871" y="124"/>
                      <a:pt x="1865" y="129"/>
                      <a:pt x="1862" y="126"/>
                    </a:cubicBezTo>
                    <a:cubicBezTo>
                      <a:pt x="1866" y="125"/>
                      <a:pt x="1866" y="121"/>
                      <a:pt x="1873" y="122"/>
                    </a:cubicBezTo>
                    <a:cubicBezTo>
                      <a:pt x="1883" y="130"/>
                      <a:pt x="1877" y="124"/>
                      <a:pt x="1892" y="126"/>
                    </a:cubicBezTo>
                    <a:cubicBezTo>
                      <a:pt x="1888" y="126"/>
                      <a:pt x="1886" y="127"/>
                      <a:pt x="1885" y="129"/>
                    </a:cubicBezTo>
                    <a:cubicBezTo>
                      <a:pt x="1895" y="124"/>
                      <a:pt x="1912" y="130"/>
                      <a:pt x="1921" y="124"/>
                    </a:cubicBezTo>
                    <a:cubicBezTo>
                      <a:pt x="1909" y="123"/>
                      <a:pt x="1905" y="125"/>
                      <a:pt x="1896" y="122"/>
                    </a:cubicBezTo>
                    <a:cubicBezTo>
                      <a:pt x="1907" y="120"/>
                      <a:pt x="1910" y="121"/>
                      <a:pt x="1920" y="117"/>
                    </a:cubicBezTo>
                    <a:cubicBezTo>
                      <a:pt x="1923" y="120"/>
                      <a:pt x="1914" y="122"/>
                      <a:pt x="1921" y="123"/>
                    </a:cubicBezTo>
                    <a:cubicBezTo>
                      <a:pt x="1931" y="116"/>
                      <a:pt x="1950" y="130"/>
                      <a:pt x="1964" y="122"/>
                    </a:cubicBezTo>
                    <a:cubicBezTo>
                      <a:pt x="1960" y="123"/>
                      <a:pt x="1951" y="120"/>
                      <a:pt x="1957" y="119"/>
                    </a:cubicBezTo>
                    <a:cubicBezTo>
                      <a:pt x="1962" y="119"/>
                      <a:pt x="1964" y="121"/>
                      <a:pt x="1968" y="121"/>
                    </a:cubicBezTo>
                    <a:cubicBezTo>
                      <a:pt x="1976" y="110"/>
                      <a:pt x="1993" y="118"/>
                      <a:pt x="2004" y="112"/>
                    </a:cubicBezTo>
                    <a:cubicBezTo>
                      <a:pt x="2010" y="113"/>
                      <a:pt x="2010" y="115"/>
                      <a:pt x="2011" y="117"/>
                    </a:cubicBezTo>
                    <a:cubicBezTo>
                      <a:pt x="2015" y="112"/>
                      <a:pt x="2035" y="108"/>
                      <a:pt x="2040" y="108"/>
                    </a:cubicBezTo>
                    <a:cubicBezTo>
                      <a:pt x="2042" y="113"/>
                      <a:pt x="2030" y="110"/>
                      <a:pt x="2029" y="114"/>
                    </a:cubicBezTo>
                    <a:cubicBezTo>
                      <a:pt x="2052" y="111"/>
                      <a:pt x="2059" y="105"/>
                      <a:pt x="2069" y="101"/>
                    </a:cubicBezTo>
                    <a:cubicBezTo>
                      <a:pt x="2074" y="100"/>
                      <a:pt x="2072" y="105"/>
                      <a:pt x="2076" y="105"/>
                    </a:cubicBezTo>
                    <a:cubicBezTo>
                      <a:pt x="2072" y="99"/>
                      <a:pt x="2089" y="96"/>
                      <a:pt x="2100" y="94"/>
                    </a:cubicBezTo>
                    <a:cubicBezTo>
                      <a:pt x="2100" y="99"/>
                      <a:pt x="2101" y="102"/>
                      <a:pt x="2099" y="103"/>
                    </a:cubicBezTo>
                    <a:cubicBezTo>
                      <a:pt x="2096" y="102"/>
                      <a:pt x="2088" y="103"/>
                      <a:pt x="2085" y="106"/>
                    </a:cubicBezTo>
                    <a:cubicBezTo>
                      <a:pt x="2092" y="108"/>
                      <a:pt x="2079" y="111"/>
                      <a:pt x="2079" y="115"/>
                    </a:cubicBezTo>
                    <a:cubicBezTo>
                      <a:pt x="2075" y="115"/>
                      <a:pt x="2074" y="113"/>
                      <a:pt x="2077" y="111"/>
                    </a:cubicBezTo>
                    <a:cubicBezTo>
                      <a:pt x="2060" y="116"/>
                      <a:pt x="2039" y="114"/>
                      <a:pt x="2023" y="119"/>
                    </a:cubicBezTo>
                    <a:cubicBezTo>
                      <a:pt x="2023" y="117"/>
                      <a:pt x="2027" y="115"/>
                      <a:pt x="2022" y="114"/>
                    </a:cubicBezTo>
                    <a:cubicBezTo>
                      <a:pt x="2026" y="119"/>
                      <a:pt x="2015" y="116"/>
                      <a:pt x="2016" y="119"/>
                    </a:cubicBezTo>
                    <a:cubicBezTo>
                      <a:pt x="2023" y="122"/>
                      <a:pt x="2012" y="126"/>
                      <a:pt x="2008" y="127"/>
                    </a:cubicBezTo>
                    <a:cubicBezTo>
                      <a:pt x="2010" y="125"/>
                      <a:pt x="2010" y="124"/>
                      <a:pt x="2005" y="123"/>
                    </a:cubicBezTo>
                    <a:cubicBezTo>
                      <a:pt x="2001" y="133"/>
                      <a:pt x="1988" y="124"/>
                      <a:pt x="1983" y="130"/>
                    </a:cubicBezTo>
                    <a:cubicBezTo>
                      <a:pt x="1978" y="128"/>
                      <a:pt x="1987" y="125"/>
                      <a:pt x="1978" y="126"/>
                    </a:cubicBezTo>
                    <a:cubicBezTo>
                      <a:pt x="1979" y="132"/>
                      <a:pt x="1979" y="132"/>
                      <a:pt x="1979" y="132"/>
                    </a:cubicBezTo>
                    <a:cubicBezTo>
                      <a:pt x="1971" y="133"/>
                      <a:pt x="1947" y="136"/>
                      <a:pt x="1941" y="137"/>
                    </a:cubicBezTo>
                    <a:cubicBezTo>
                      <a:pt x="1935" y="137"/>
                      <a:pt x="1948" y="143"/>
                      <a:pt x="1937" y="143"/>
                    </a:cubicBezTo>
                    <a:cubicBezTo>
                      <a:pt x="1938" y="136"/>
                      <a:pt x="1912" y="148"/>
                      <a:pt x="1909" y="138"/>
                    </a:cubicBezTo>
                    <a:cubicBezTo>
                      <a:pt x="1889" y="145"/>
                      <a:pt x="1879" y="139"/>
                      <a:pt x="1862" y="147"/>
                    </a:cubicBezTo>
                    <a:cubicBezTo>
                      <a:pt x="1861" y="145"/>
                      <a:pt x="1848" y="144"/>
                      <a:pt x="1846" y="147"/>
                    </a:cubicBezTo>
                    <a:cubicBezTo>
                      <a:pt x="1850" y="146"/>
                      <a:pt x="1856" y="149"/>
                      <a:pt x="1851" y="150"/>
                    </a:cubicBezTo>
                    <a:cubicBezTo>
                      <a:pt x="1817" y="147"/>
                      <a:pt x="1773" y="155"/>
                      <a:pt x="1738" y="156"/>
                    </a:cubicBezTo>
                    <a:cubicBezTo>
                      <a:pt x="1740" y="156"/>
                      <a:pt x="1741" y="157"/>
                      <a:pt x="1742" y="158"/>
                    </a:cubicBezTo>
                    <a:cubicBezTo>
                      <a:pt x="1739" y="158"/>
                      <a:pt x="1736" y="159"/>
                      <a:pt x="1733" y="159"/>
                    </a:cubicBezTo>
                    <a:cubicBezTo>
                      <a:pt x="1733" y="157"/>
                      <a:pt x="1734" y="156"/>
                      <a:pt x="1735" y="155"/>
                    </a:cubicBezTo>
                    <a:cubicBezTo>
                      <a:pt x="1728" y="159"/>
                      <a:pt x="1715" y="151"/>
                      <a:pt x="1710" y="154"/>
                    </a:cubicBezTo>
                    <a:cubicBezTo>
                      <a:pt x="1717" y="155"/>
                      <a:pt x="1707" y="156"/>
                      <a:pt x="1705" y="155"/>
                    </a:cubicBezTo>
                    <a:cubicBezTo>
                      <a:pt x="1704" y="159"/>
                      <a:pt x="1705" y="158"/>
                      <a:pt x="1699" y="161"/>
                    </a:cubicBezTo>
                    <a:cubicBezTo>
                      <a:pt x="1703" y="161"/>
                      <a:pt x="1708" y="160"/>
                      <a:pt x="1709" y="162"/>
                    </a:cubicBezTo>
                    <a:cubicBezTo>
                      <a:pt x="1690" y="170"/>
                      <a:pt x="1661" y="166"/>
                      <a:pt x="1641" y="167"/>
                    </a:cubicBezTo>
                    <a:cubicBezTo>
                      <a:pt x="1634" y="171"/>
                      <a:pt x="1649" y="171"/>
                      <a:pt x="1642" y="174"/>
                    </a:cubicBezTo>
                    <a:cubicBezTo>
                      <a:pt x="1634" y="170"/>
                      <a:pt x="1625" y="183"/>
                      <a:pt x="1621" y="177"/>
                    </a:cubicBezTo>
                    <a:cubicBezTo>
                      <a:pt x="1623" y="173"/>
                      <a:pt x="1644" y="172"/>
                      <a:pt x="1634" y="167"/>
                    </a:cubicBezTo>
                    <a:cubicBezTo>
                      <a:pt x="1624" y="172"/>
                      <a:pt x="1617" y="182"/>
                      <a:pt x="1603" y="177"/>
                    </a:cubicBezTo>
                    <a:cubicBezTo>
                      <a:pt x="1607" y="191"/>
                      <a:pt x="1576" y="188"/>
                      <a:pt x="1567" y="196"/>
                    </a:cubicBezTo>
                    <a:cubicBezTo>
                      <a:pt x="1561" y="194"/>
                      <a:pt x="1545" y="191"/>
                      <a:pt x="1537" y="196"/>
                    </a:cubicBezTo>
                    <a:cubicBezTo>
                      <a:pt x="1553" y="196"/>
                      <a:pt x="1568" y="198"/>
                      <a:pt x="1575" y="205"/>
                    </a:cubicBezTo>
                    <a:cubicBezTo>
                      <a:pt x="1572" y="206"/>
                      <a:pt x="1568" y="206"/>
                      <a:pt x="1568" y="207"/>
                    </a:cubicBezTo>
                    <a:cubicBezTo>
                      <a:pt x="1581" y="208"/>
                      <a:pt x="1575" y="200"/>
                      <a:pt x="1588" y="201"/>
                    </a:cubicBezTo>
                    <a:cubicBezTo>
                      <a:pt x="1587" y="195"/>
                      <a:pt x="1574" y="200"/>
                      <a:pt x="1573" y="195"/>
                    </a:cubicBezTo>
                    <a:cubicBezTo>
                      <a:pt x="1591" y="192"/>
                      <a:pt x="1608" y="190"/>
                      <a:pt x="1621" y="191"/>
                    </a:cubicBezTo>
                    <a:cubicBezTo>
                      <a:pt x="1613" y="191"/>
                      <a:pt x="1618" y="196"/>
                      <a:pt x="1612" y="197"/>
                    </a:cubicBezTo>
                    <a:cubicBezTo>
                      <a:pt x="1610" y="196"/>
                      <a:pt x="1599" y="194"/>
                      <a:pt x="1599" y="197"/>
                    </a:cubicBezTo>
                    <a:cubicBezTo>
                      <a:pt x="1596" y="205"/>
                      <a:pt x="1572" y="213"/>
                      <a:pt x="1557" y="207"/>
                    </a:cubicBezTo>
                    <a:cubicBezTo>
                      <a:pt x="1551" y="216"/>
                      <a:pt x="1537" y="209"/>
                      <a:pt x="1534" y="210"/>
                    </a:cubicBezTo>
                    <a:cubicBezTo>
                      <a:pt x="1540" y="210"/>
                      <a:pt x="1533" y="215"/>
                      <a:pt x="1530" y="216"/>
                    </a:cubicBezTo>
                    <a:cubicBezTo>
                      <a:pt x="1530" y="209"/>
                      <a:pt x="1507" y="214"/>
                      <a:pt x="1519" y="219"/>
                    </a:cubicBezTo>
                    <a:cubicBezTo>
                      <a:pt x="1510" y="220"/>
                      <a:pt x="1508" y="217"/>
                      <a:pt x="1507" y="214"/>
                    </a:cubicBezTo>
                    <a:cubicBezTo>
                      <a:pt x="1500" y="218"/>
                      <a:pt x="1493" y="222"/>
                      <a:pt x="1488" y="227"/>
                    </a:cubicBezTo>
                    <a:cubicBezTo>
                      <a:pt x="1488" y="223"/>
                      <a:pt x="1492" y="222"/>
                      <a:pt x="1485" y="221"/>
                    </a:cubicBezTo>
                    <a:cubicBezTo>
                      <a:pt x="1480" y="224"/>
                      <a:pt x="1484" y="224"/>
                      <a:pt x="1481" y="226"/>
                    </a:cubicBezTo>
                    <a:cubicBezTo>
                      <a:pt x="1479" y="226"/>
                      <a:pt x="1478" y="225"/>
                      <a:pt x="1479" y="223"/>
                    </a:cubicBezTo>
                    <a:cubicBezTo>
                      <a:pt x="1472" y="235"/>
                      <a:pt x="1451" y="222"/>
                      <a:pt x="1447" y="227"/>
                    </a:cubicBezTo>
                    <a:cubicBezTo>
                      <a:pt x="1450" y="227"/>
                      <a:pt x="1452" y="227"/>
                      <a:pt x="1452" y="229"/>
                    </a:cubicBezTo>
                    <a:cubicBezTo>
                      <a:pt x="1442" y="230"/>
                      <a:pt x="1431" y="231"/>
                      <a:pt x="1426" y="226"/>
                    </a:cubicBezTo>
                    <a:cubicBezTo>
                      <a:pt x="1424" y="233"/>
                      <a:pt x="1418" y="225"/>
                      <a:pt x="1410" y="227"/>
                    </a:cubicBezTo>
                    <a:cubicBezTo>
                      <a:pt x="1409" y="237"/>
                      <a:pt x="1370" y="243"/>
                      <a:pt x="1372" y="235"/>
                    </a:cubicBezTo>
                    <a:cubicBezTo>
                      <a:pt x="1365" y="239"/>
                      <a:pt x="1361" y="244"/>
                      <a:pt x="1350" y="240"/>
                    </a:cubicBezTo>
                    <a:cubicBezTo>
                      <a:pt x="1348" y="248"/>
                      <a:pt x="1366" y="240"/>
                      <a:pt x="1369" y="244"/>
                    </a:cubicBezTo>
                    <a:cubicBezTo>
                      <a:pt x="1363" y="248"/>
                      <a:pt x="1344" y="246"/>
                      <a:pt x="1338" y="251"/>
                    </a:cubicBezTo>
                    <a:cubicBezTo>
                      <a:pt x="1332" y="247"/>
                      <a:pt x="1327" y="245"/>
                      <a:pt x="1327" y="240"/>
                    </a:cubicBezTo>
                    <a:cubicBezTo>
                      <a:pt x="1321" y="242"/>
                      <a:pt x="1321" y="246"/>
                      <a:pt x="1317" y="249"/>
                    </a:cubicBezTo>
                    <a:cubicBezTo>
                      <a:pt x="1320" y="249"/>
                      <a:pt x="1323" y="248"/>
                      <a:pt x="1324" y="249"/>
                    </a:cubicBezTo>
                    <a:cubicBezTo>
                      <a:pt x="1317" y="256"/>
                      <a:pt x="1299" y="255"/>
                      <a:pt x="1298" y="247"/>
                    </a:cubicBezTo>
                    <a:cubicBezTo>
                      <a:pt x="1304" y="247"/>
                      <a:pt x="1305" y="239"/>
                      <a:pt x="1302" y="240"/>
                    </a:cubicBezTo>
                    <a:cubicBezTo>
                      <a:pt x="1300" y="247"/>
                      <a:pt x="1285" y="247"/>
                      <a:pt x="1281" y="253"/>
                    </a:cubicBezTo>
                    <a:cubicBezTo>
                      <a:pt x="1291" y="254"/>
                      <a:pt x="1287" y="248"/>
                      <a:pt x="1296" y="248"/>
                    </a:cubicBezTo>
                    <a:cubicBezTo>
                      <a:pt x="1300" y="253"/>
                      <a:pt x="1295" y="255"/>
                      <a:pt x="1302" y="256"/>
                    </a:cubicBezTo>
                    <a:cubicBezTo>
                      <a:pt x="1288" y="257"/>
                      <a:pt x="1282" y="258"/>
                      <a:pt x="1273" y="262"/>
                    </a:cubicBezTo>
                    <a:cubicBezTo>
                      <a:pt x="1273" y="259"/>
                      <a:pt x="1279" y="259"/>
                      <a:pt x="1277" y="255"/>
                    </a:cubicBezTo>
                    <a:cubicBezTo>
                      <a:pt x="1268" y="255"/>
                      <a:pt x="1273" y="261"/>
                      <a:pt x="1269" y="262"/>
                    </a:cubicBezTo>
                    <a:cubicBezTo>
                      <a:pt x="1264" y="261"/>
                      <a:pt x="1258" y="261"/>
                      <a:pt x="1256" y="258"/>
                    </a:cubicBezTo>
                    <a:cubicBezTo>
                      <a:pt x="1239" y="268"/>
                      <a:pt x="1224" y="265"/>
                      <a:pt x="1199" y="270"/>
                    </a:cubicBezTo>
                    <a:cubicBezTo>
                      <a:pt x="1196" y="276"/>
                      <a:pt x="1212" y="268"/>
                      <a:pt x="1213" y="272"/>
                    </a:cubicBezTo>
                    <a:cubicBezTo>
                      <a:pt x="1189" y="283"/>
                      <a:pt x="1162" y="285"/>
                      <a:pt x="1138" y="295"/>
                    </a:cubicBezTo>
                    <a:cubicBezTo>
                      <a:pt x="1138" y="293"/>
                      <a:pt x="1141" y="292"/>
                      <a:pt x="1142" y="290"/>
                    </a:cubicBezTo>
                    <a:cubicBezTo>
                      <a:pt x="1129" y="299"/>
                      <a:pt x="1118" y="293"/>
                      <a:pt x="1116" y="300"/>
                    </a:cubicBezTo>
                    <a:cubicBezTo>
                      <a:pt x="1082" y="298"/>
                      <a:pt x="1010" y="312"/>
                      <a:pt x="979" y="309"/>
                    </a:cubicBezTo>
                    <a:cubicBezTo>
                      <a:pt x="962" y="312"/>
                      <a:pt x="941" y="324"/>
                      <a:pt x="927" y="315"/>
                    </a:cubicBezTo>
                    <a:cubicBezTo>
                      <a:pt x="919" y="322"/>
                      <a:pt x="896" y="319"/>
                      <a:pt x="890" y="325"/>
                    </a:cubicBezTo>
                    <a:cubicBezTo>
                      <a:pt x="893" y="325"/>
                      <a:pt x="890" y="327"/>
                      <a:pt x="888" y="328"/>
                    </a:cubicBezTo>
                    <a:cubicBezTo>
                      <a:pt x="851" y="328"/>
                      <a:pt x="836" y="344"/>
                      <a:pt x="794" y="346"/>
                    </a:cubicBezTo>
                    <a:cubicBezTo>
                      <a:pt x="795" y="349"/>
                      <a:pt x="802" y="347"/>
                      <a:pt x="809" y="346"/>
                    </a:cubicBezTo>
                    <a:cubicBezTo>
                      <a:pt x="815" y="345"/>
                      <a:pt x="821" y="345"/>
                      <a:pt x="820" y="350"/>
                    </a:cubicBezTo>
                    <a:cubicBezTo>
                      <a:pt x="842" y="348"/>
                      <a:pt x="850" y="352"/>
                      <a:pt x="870" y="348"/>
                    </a:cubicBezTo>
                    <a:cubicBezTo>
                      <a:pt x="868" y="349"/>
                      <a:pt x="864" y="349"/>
                      <a:pt x="864" y="351"/>
                    </a:cubicBezTo>
                    <a:cubicBezTo>
                      <a:pt x="866" y="351"/>
                      <a:pt x="868" y="350"/>
                      <a:pt x="869" y="352"/>
                    </a:cubicBezTo>
                    <a:cubicBezTo>
                      <a:pt x="858" y="352"/>
                      <a:pt x="852" y="355"/>
                      <a:pt x="849" y="359"/>
                    </a:cubicBezTo>
                    <a:cubicBezTo>
                      <a:pt x="865" y="355"/>
                      <a:pt x="886" y="351"/>
                      <a:pt x="901" y="354"/>
                    </a:cubicBezTo>
                    <a:cubicBezTo>
                      <a:pt x="898" y="361"/>
                      <a:pt x="868" y="358"/>
                      <a:pt x="866" y="362"/>
                    </a:cubicBezTo>
                    <a:cubicBezTo>
                      <a:pt x="880" y="363"/>
                      <a:pt x="893" y="364"/>
                      <a:pt x="910" y="363"/>
                    </a:cubicBezTo>
                    <a:cubicBezTo>
                      <a:pt x="903" y="369"/>
                      <a:pt x="916" y="362"/>
                      <a:pt x="915" y="368"/>
                    </a:cubicBezTo>
                    <a:cubicBezTo>
                      <a:pt x="906" y="373"/>
                      <a:pt x="900" y="371"/>
                      <a:pt x="893" y="373"/>
                    </a:cubicBezTo>
                    <a:cubicBezTo>
                      <a:pt x="896" y="372"/>
                      <a:pt x="901" y="376"/>
                      <a:pt x="896" y="377"/>
                    </a:cubicBezTo>
                    <a:cubicBezTo>
                      <a:pt x="888" y="376"/>
                      <a:pt x="888" y="377"/>
                      <a:pt x="880" y="379"/>
                    </a:cubicBezTo>
                    <a:cubicBezTo>
                      <a:pt x="880" y="377"/>
                      <a:pt x="889" y="373"/>
                      <a:pt x="881" y="373"/>
                    </a:cubicBezTo>
                    <a:cubicBezTo>
                      <a:pt x="873" y="378"/>
                      <a:pt x="858" y="387"/>
                      <a:pt x="851" y="381"/>
                    </a:cubicBezTo>
                    <a:cubicBezTo>
                      <a:pt x="851" y="383"/>
                      <a:pt x="854" y="383"/>
                      <a:pt x="854" y="386"/>
                    </a:cubicBezTo>
                    <a:cubicBezTo>
                      <a:pt x="848" y="387"/>
                      <a:pt x="843" y="387"/>
                      <a:pt x="841" y="389"/>
                    </a:cubicBezTo>
                    <a:cubicBezTo>
                      <a:pt x="840" y="385"/>
                      <a:pt x="840" y="385"/>
                      <a:pt x="840" y="385"/>
                    </a:cubicBezTo>
                    <a:cubicBezTo>
                      <a:pt x="827" y="390"/>
                      <a:pt x="821" y="393"/>
                      <a:pt x="815" y="399"/>
                    </a:cubicBezTo>
                    <a:cubicBezTo>
                      <a:pt x="807" y="399"/>
                      <a:pt x="780" y="401"/>
                      <a:pt x="777" y="407"/>
                    </a:cubicBezTo>
                    <a:cubicBezTo>
                      <a:pt x="789" y="407"/>
                      <a:pt x="804" y="397"/>
                      <a:pt x="813" y="405"/>
                    </a:cubicBezTo>
                    <a:cubicBezTo>
                      <a:pt x="844" y="400"/>
                      <a:pt x="880" y="398"/>
                      <a:pt x="898" y="392"/>
                    </a:cubicBezTo>
                    <a:cubicBezTo>
                      <a:pt x="910" y="389"/>
                      <a:pt x="928" y="390"/>
                      <a:pt x="939" y="388"/>
                    </a:cubicBezTo>
                    <a:cubicBezTo>
                      <a:pt x="950" y="385"/>
                      <a:pt x="966" y="379"/>
                      <a:pt x="973" y="385"/>
                    </a:cubicBezTo>
                    <a:cubicBezTo>
                      <a:pt x="966" y="384"/>
                      <a:pt x="958" y="390"/>
                      <a:pt x="950" y="387"/>
                    </a:cubicBezTo>
                    <a:cubicBezTo>
                      <a:pt x="946" y="390"/>
                      <a:pt x="954" y="390"/>
                      <a:pt x="949" y="392"/>
                    </a:cubicBezTo>
                    <a:cubicBezTo>
                      <a:pt x="921" y="394"/>
                      <a:pt x="893" y="398"/>
                      <a:pt x="864" y="404"/>
                    </a:cubicBezTo>
                    <a:cubicBezTo>
                      <a:pt x="850" y="407"/>
                      <a:pt x="835" y="410"/>
                      <a:pt x="821" y="413"/>
                    </a:cubicBezTo>
                    <a:cubicBezTo>
                      <a:pt x="807" y="417"/>
                      <a:pt x="792" y="421"/>
                      <a:pt x="777" y="424"/>
                    </a:cubicBezTo>
                    <a:cubicBezTo>
                      <a:pt x="719" y="440"/>
                      <a:pt x="660" y="455"/>
                      <a:pt x="598" y="463"/>
                    </a:cubicBezTo>
                    <a:cubicBezTo>
                      <a:pt x="602" y="476"/>
                      <a:pt x="566" y="477"/>
                      <a:pt x="554" y="475"/>
                    </a:cubicBezTo>
                    <a:cubicBezTo>
                      <a:pt x="550" y="484"/>
                      <a:pt x="534" y="478"/>
                      <a:pt x="533" y="485"/>
                    </a:cubicBezTo>
                    <a:cubicBezTo>
                      <a:pt x="539" y="487"/>
                      <a:pt x="554" y="481"/>
                      <a:pt x="557" y="487"/>
                    </a:cubicBezTo>
                    <a:cubicBezTo>
                      <a:pt x="556" y="489"/>
                      <a:pt x="561" y="494"/>
                      <a:pt x="556" y="496"/>
                    </a:cubicBezTo>
                    <a:cubicBezTo>
                      <a:pt x="530" y="503"/>
                      <a:pt x="512" y="494"/>
                      <a:pt x="500" y="503"/>
                    </a:cubicBezTo>
                    <a:cubicBezTo>
                      <a:pt x="514" y="500"/>
                      <a:pt x="527" y="509"/>
                      <a:pt x="549" y="504"/>
                    </a:cubicBezTo>
                    <a:cubicBezTo>
                      <a:pt x="545" y="505"/>
                      <a:pt x="548" y="516"/>
                      <a:pt x="550" y="511"/>
                    </a:cubicBezTo>
                    <a:cubicBezTo>
                      <a:pt x="546" y="502"/>
                      <a:pt x="560" y="508"/>
                      <a:pt x="564" y="501"/>
                    </a:cubicBezTo>
                    <a:cubicBezTo>
                      <a:pt x="572" y="500"/>
                      <a:pt x="575" y="504"/>
                      <a:pt x="577" y="508"/>
                    </a:cubicBezTo>
                    <a:cubicBezTo>
                      <a:pt x="571" y="515"/>
                      <a:pt x="553" y="517"/>
                      <a:pt x="545" y="524"/>
                    </a:cubicBezTo>
                    <a:cubicBezTo>
                      <a:pt x="547" y="530"/>
                      <a:pt x="555" y="531"/>
                      <a:pt x="562" y="527"/>
                    </a:cubicBezTo>
                    <a:cubicBezTo>
                      <a:pt x="580" y="529"/>
                      <a:pt x="603" y="524"/>
                      <a:pt x="626" y="519"/>
                    </a:cubicBezTo>
                    <a:cubicBezTo>
                      <a:pt x="649" y="513"/>
                      <a:pt x="672" y="507"/>
                      <a:pt x="691" y="506"/>
                    </a:cubicBezTo>
                    <a:cubicBezTo>
                      <a:pt x="696" y="505"/>
                      <a:pt x="695" y="509"/>
                      <a:pt x="701" y="507"/>
                    </a:cubicBezTo>
                    <a:cubicBezTo>
                      <a:pt x="720" y="502"/>
                      <a:pt x="751" y="489"/>
                      <a:pt x="772" y="497"/>
                    </a:cubicBezTo>
                    <a:cubicBezTo>
                      <a:pt x="785" y="492"/>
                      <a:pt x="797" y="492"/>
                      <a:pt x="812" y="490"/>
                    </a:cubicBezTo>
                    <a:cubicBezTo>
                      <a:pt x="812" y="486"/>
                      <a:pt x="816" y="484"/>
                      <a:pt x="825" y="484"/>
                    </a:cubicBezTo>
                    <a:cubicBezTo>
                      <a:pt x="821" y="487"/>
                      <a:pt x="825" y="485"/>
                      <a:pt x="826" y="489"/>
                    </a:cubicBezTo>
                    <a:cubicBezTo>
                      <a:pt x="820" y="491"/>
                      <a:pt x="814" y="492"/>
                      <a:pt x="811" y="495"/>
                    </a:cubicBezTo>
                    <a:cubicBezTo>
                      <a:pt x="814" y="496"/>
                      <a:pt x="822" y="493"/>
                      <a:pt x="820" y="499"/>
                    </a:cubicBezTo>
                    <a:cubicBezTo>
                      <a:pt x="805" y="501"/>
                      <a:pt x="802" y="508"/>
                      <a:pt x="788" y="511"/>
                    </a:cubicBezTo>
                    <a:cubicBezTo>
                      <a:pt x="793" y="511"/>
                      <a:pt x="793" y="515"/>
                      <a:pt x="800" y="512"/>
                    </a:cubicBezTo>
                    <a:cubicBezTo>
                      <a:pt x="808" y="503"/>
                      <a:pt x="832" y="500"/>
                      <a:pt x="835" y="488"/>
                    </a:cubicBezTo>
                    <a:cubicBezTo>
                      <a:pt x="840" y="488"/>
                      <a:pt x="844" y="494"/>
                      <a:pt x="841" y="497"/>
                    </a:cubicBezTo>
                    <a:cubicBezTo>
                      <a:pt x="859" y="502"/>
                      <a:pt x="884" y="491"/>
                      <a:pt x="902" y="494"/>
                    </a:cubicBezTo>
                    <a:cubicBezTo>
                      <a:pt x="903" y="499"/>
                      <a:pt x="894" y="500"/>
                      <a:pt x="892" y="504"/>
                    </a:cubicBezTo>
                    <a:cubicBezTo>
                      <a:pt x="908" y="502"/>
                      <a:pt x="890" y="508"/>
                      <a:pt x="891" y="511"/>
                    </a:cubicBezTo>
                    <a:cubicBezTo>
                      <a:pt x="902" y="505"/>
                      <a:pt x="923" y="503"/>
                      <a:pt x="939" y="498"/>
                    </a:cubicBezTo>
                    <a:cubicBezTo>
                      <a:pt x="967" y="498"/>
                      <a:pt x="997" y="496"/>
                      <a:pt x="1026" y="493"/>
                    </a:cubicBezTo>
                    <a:cubicBezTo>
                      <a:pt x="1056" y="489"/>
                      <a:pt x="1086" y="485"/>
                      <a:pt x="1115" y="480"/>
                    </a:cubicBezTo>
                    <a:cubicBezTo>
                      <a:pt x="1145" y="476"/>
                      <a:pt x="1175" y="471"/>
                      <a:pt x="1203" y="467"/>
                    </a:cubicBezTo>
                    <a:cubicBezTo>
                      <a:pt x="1218" y="465"/>
                      <a:pt x="1232" y="463"/>
                      <a:pt x="1246" y="461"/>
                    </a:cubicBezTo>
                    <a:cubicBezTo>
                      <a:pt x="1260" y="460"/>
                      <a:pt x="1274" y="459"/>
                      <a:pt x="1287" y="459"/>
                    </a:cubicBezTo>
                    <a:cubicBezTo>
                      <a:pt x="1319" y="451"/>
                      <a:pt x="1352" y="446"/>
                      <a:pt x="1374" y="442"/>
                    </a:cubicBezTo>
                    <a:cubicBezTo>
                      <a:pt x="1386" y="434"/>
                      <a:pt x="1412" y="427"/>
                      <a:pt x="1424" y="430"/>
                    </a:cubicBezTo>
                    <a:cubicBezTo>
                      <a:pt x="1431" y="425"/>
                      <a:pt x="1464" y="421"/>
                      <a:pt x="1475" y="419"/>
                    </a:cubicBezTo>
                    <a:cubicBezTo>
                      <a:pt x="1461" y="421"/>
                      <a:pt x="1476" y="421"/>
                      <a:pt x="1478" y="424"/>
                    </a:cubicBezTo>
                    <a:cubicBezTo>
                      <a:pt x="1459" y="426"/>
                      <a:pt x="1446" y="425"/>
                      <a:pt x="1443" y="433"/>
                    </a:cubicBezTo>
                    <a:cubicBezTo>
                      <a:pt x="1440" y="433"/>
                      <a:pt x="1437" y="433"/>
                      <a:pt x="1436" y="431"/>
                    </a:cubicBezTo>
                    <a:cubicBezTo>
                      <a:pt x="1437" y="431"/>
                      <a:pt x="1440" y="431"/>
                      <a:pt x="1440" y="429"/>
                    </a:cubicBezTo>
                    <a:cubicBezTo>
                      <a:pt x="1425" y="429"/>
                      <a:pt x="1444" y="438"/>
                      <a:pt x="1432" y="441"/>
                    </a:cubicBezTo>
                    <a:cubicBezTo>
                      <a:pt x="1430" y="433"/>
                      <a:pt x="1417" y="444"/>
                      <a:pt x="1418" y="434"/>
                    </a:cubicBezTo>
                    <a:cubicBezTo>
                      <a:pt x="1425" y="432"/>
                      <a:pt x="1427" y="436"/>
                      <a:pt x="1429" y="431"/>
                    </a:cubicBezTo>
                    <a:cubicBezTo>
                      <a:pt x="1409" y="433"/>
                      <a:pt x="1390" y="437"/>
                      <a:pt x="1380" y="440"/>
                    </a:cubicBezTo>
                    <a:cubicBezTo>
                      <a:pt x="1388" y="444"/>
                      <a:pt x="1403" y="435"/>
                      <a:pt x="1414" y="436"/>
                    </a:cubicBezTo>
                    <a:cubicBezTo>
                      <a:pt x="1416" y="437"/>
                      <a:pt x="1416" y="441"/>
                      <a:pt x="1419" y="442"/>
                    </a:cubicBezTo>
                    <a:cubicBezTo>
                      <a:pt x="1431" y="444"/>
                      <a:pt x="1441" y="438"/>
                      <a:pt x="1449" y="444"/>
                    </a:cubicBezTo>
                    <a:cubicBezTo>
                      <a:pt x="1419" y="453"/>
                      <a:pt x="1424" y="443"/>
                      <a:pt x="1404" y="446"/>
                    </a:cubicBezTo>
                    <a:cubicBezTo>
                      <a:pt x="1405" y="445"/>
                      <a:pt x="1406" y="446"/>
                      <a:pt x="1404" y="447"/>
                    </a:cubicBezTo>
                    <a:cubicBezTo>
                      <a:pt x="1390" y="450"/>
                      <a:pt x="1383" y="448"/>
                      <a:pt x="1371" y="453"/>
                    </a:cubicBezTo>
                    <a:cubicBezTo>
                      <a:pt x="1365" y="451"/>
                      <a:pt x="1349" y="444"/>
                      <a:pt x="1350" y="455"/>
                    </a:cubicBezTo>
                    <a:cubicBezTo>
                      <a:pt x="1359" y="453"/>
                      <a:pt x="1370" y="451"/>
                      <a:pt x="1373" y="457"/>
                    </a:cubicBezTo>
                    <a:cubicBezTo>
                      <a:pt x="1393" y="457"/>
                      <a:pt x="1402" y="444"/>
                      <a:pt x="1415" y="448"/>
                    </a:cubicBezTo>
                    <a:cubicBezTo>
                      <a:pt x="1406" y="450"/>
                      <a:pt x="1399" y="453"/>
                      <a:pt x="1396" y="458"/>
                    </a:cubicBezTo>
                    <a:cubicBezTo>
                      <a:pt x="1406" y="458"/>
                      <a:pt x="1403" y="451"/>
                      <a:pt x="1413" y="452"/>
                    </a:cubicBezTo>
                    <a:cubicBezTo>
                      <a:pt x="1413" y="454"/>
                      <a:pt x="1410" y="454"/>
                      <a:pt x="1410" y="456"/>
                    </a:cubicBezTo>
                    <a:cubicBezTo>
                      <a:pt x="1420" y="452"/>
                      <a:pt x="1438" y="448"/>
                      <a:pt x="1443" y="454"/>
                    </a:cubicBezTo>
                    <a:cubicBezTo>
                      <a:pt x="1425" y="459"/>
                      <a:pt x="1408" y="461"/>
                      <a:pt x="1395" y="465"/>
                    </a:cubicBezTo>
                    <a:cubicBezTo>
                      <a:pt x="1395" y="463"/>
                      <a:pt x="1394" y="460"/>
                      <a:pt x="1392" y="463"/>
                    </a:cubicBezTo>
                    <a:cubicBezTo>
                      <a:pt x="1392" y="464"/>
                      <a:pt x="1393" y="465"/>
                      <a:pt x="1393" y="466"/>
                    </a:cubicBezTo>
                    <a:cubicBezTo>
                      <a:pt x="1413" y="469"/>
                      <a:pt x="1421" y="456"/>
                      <a:pt x="1436" y="465"/>
                    </a:cubicBezTo>
                    <a:cubicBezTo>
                      <a:pt x="1425" y="465"/>
                      <a:pt x="1417" y="471"/>
                      <a:pt x="1409" y="468"/>
                    </a:cubicBezTo>
                    <a:cubicBezTo>
                      <a:pt x="1406" y="476"/>
                      <a:pt x="1384" y="480"/>
                      <a:pt x="1372" y="480"/>
                    </a:cubicBezTo>
                    <a:cubicBezTo>
                      <a:pt x="1404" y="486"/>
                      <a:pt x="1426" y="466"/>
                      <a:pt x="1453" y="461"/>
                    </a:cubicBezTo>
                    <a:cubicBezTo>
                      <a:pt x="1456" y="466"/>
                      <a:pt x="1438" y="468"/>
                      <a:pt x="1448" y="472"/>
                    </a:cubicBezTo>
                    <a:cubicBezTo>
                      <a:pt x="1477" y="460"/>
                      <a:pt x="1521" y="469"/>
                      <a:pt x="1549" y="465"/>
                    </a:cubicBezTo>
                    <a:cubicBezTo>
                      <a:pt x="1523" y="473"/>
                      <a:pt x="1500" y="478"/>
                      <a:pt x="1478" y="477"/>
                    </a:cubicBezTo>
                    <a:cubicBezTo>
                      <a:pt x="1471" y="477"/>
                      <a:pt x="1484" y="481"/>
                      <a:pt x="1476" y="482"/>
                    </a:cubicBezTo>
                    <a:cubicBezTo>
                      <a:pt x="1458" y="478"/>
                      <a:pt x="1422" y="488"/>
                      <a:pt x="1394" y="495"/>
                    </a:cubicBezTo>
                    <a:cubicBezTo>
                      <a:pt x="1395" y="492"/>
                      <a:pt x="1397" y="492"/>
                      <a:pt x="1394" y="490"/>
                    </a:cubicBezTo>
                    <a:cubicBezTo>
                      <a:pt x="1382" y="502"/>
                      <a:pt x="1355" y="497"/>
                      <a:pt x="1341" y="503"/>
                    </a:cubicBezTo>
                    <a:cubicBezTo>
                      <a:pt x="1343" y="503"/>
                      <a:pt x="1346" y="502"/>
                      <a:pt x="1346" y="504"/>
                    </a:cubicBezTo>
                    <a:cubicBezTo>
                      <a:pt x="1312" y="504"/>
                      <a:pt x="1268" y="510"/>
                      <a:pt x="1238" y="522"/>
                    </a:cubicBezTo>
                    <a:cubicBezTo>
                      <a:pt x="1237" y="520"/>
                      <a:pt x="1237" y="518"/>
                      <a:pt x="1237" y="516"/>
                    </a:cubicBezTo>
                    <a:cubicBezTo>
                      <a:pt x="1203" y="526"/>
                      <a:pt x="1153" y="539"/>
                      <a:pt x="1113" y="537"/>
                    </a:cubicBezTo>
                    <a:cubicBezTo>
                      <a:pt x="1114" y="540"/>
                      <a:pt x="1112" y="542"/>
                      <a:pt x="1107" y="542"/>
                    </a:cubicBezTo>
                    <a:cubicBezTo>
                      <a:pt x="1083" y="545"/>
                      <a:pt x="1058" y="548"/>
                      <a:pt x="1033" y="553"/>
                    </a:cubicBezTo>
                    <a:cubicBezTo>
                      <a:pt x="1008" y="557"/>
                      <a:pt x="982" y="562"/>
                      <a:pt x="957" y="568"/>
                    </a:cubicBezTo>
                    <a:cubicBezTo>
                      <a:pt x="932" y="573"/>
                      <a:pt x="907" y="578"/>
                      <a:pt x="882" y="582"/>
                    </a:cubicBezTo>
                    <a:cubicBezTo>
                      <a:pt x="870" y="584"/>
                      <a:pt x="858" y="586"/>
                      <a:pt x="846" y="588"/>
                    </a:cubicBezTo>
                    <a:cubicBezTo>
                      <a:pt x="834" y="589"/>
                      <a:pt x="823" y="591"/>
                      <a:pt x="812" y="592"/>
                    </a:cubicBezTo>
                    <a:cubicBezTo>
                      <a:pt x="815" y="592"/>
                      <a:pt x="819" y="591"/>
                      <a:pt x="819" y="594"/>
                    </a:cubicBezTo>
                    <a:cubicBezTo>
                      <a:pt x="776" y="593"/>
                      <a:pt x="741" y="602"/>
                      <a:pt x="703" y="609"/>
                    </a:cubicBezTo>
                    <a:cubicBezTo>
                      <a:pt x="698" y="607"/>
                      <a:pt x="695" y="604"/>
                      <a:pt x="691" y="602"/>
                    </a:cubicBezTo>
                    <a:cubicBezTo>
                      <a:pt x="692" y="608"/>
                      <a:pt x="695" y="605"/>
                      <a:pt x="697" y="611"/>
                    </a:cubicBezTo>
                    <a:cubicBezTo>
                      <a:pt x="679" y="608"/>
                      <a:pt x="655" y="612"/>
                      <a:pt x="637" y="618"/>
                    </a:cubicBezTo>
                    <a:cubicBezTo>
                      <a:pt x="637" y="617"/>
                      <a:pt x="636" y="616"/>
                      <a:pt x="636" y="614"/>
                    </a:cubicBezTo>
                    <a:cubicBezTo>
                      <a:pt x="623" y="622"/>
                      <a:pt x="605" y="627"/>
                      <a:pt x="593" y="625"/>
                    </a:cubicBezTo>
                    <a:cubicBezTo>
                      <a:pt x="595" y="625"/>
                      <a:pt x="595" y="627"/>
                      <a:pt x="596" y="629"/>
                    </a:cubicBezTo>
                    <a:cubicBezTo>
                      <a:pt x="584" y="632"/>
                      <a:pt x="575" y="635"/>
                      <a:pt x="573" y="630"/>
                    </a:cubicBezTo>
                    <a:cubicBezTo>
                      <a:pt x="567" y="632"/>
                      <a:pt x="559" y="633"/>
                      <a:pt x="555" y="629"/>
                    </a:cubicBezTo>
                    <a:cubicBezTo>
                      <a:pt x="546" y="632"/>
                      <a:pt x="556" y="636"/>
                      <a:pt x="552" y="638"/>
                    </a:cubicBezTo>
                    <a:cubicBezTo>
                      <a:pt x="531" y="640"/>
                      <a:pt x="508" y="644"/>
                      <a:pt x="484" y="647"/>
                    </a:cubicBezTo>
                    <a:cubicBezTo>
                      <a:pt x="460" y="651"/>
                      <a:pt x="434" y="655"/>
                      <a:pt x="409" y="660"/>
                    </a:cubicBezTo>
                    <a:cubicBezTo>
                      <a:pt x="359" y="671"/>
                      <a:pt x="308" y="682"/>
                      <a:pt x="262" y="693"/>
                    </a:cubicBezTo>
                    <a:cubicBezTo>
                      <a:pt x="300" y="686"/>
                      <a:pt x="337" y="680"/>
                      <a:pt x="375" y="673"/>
                    </a:cubicBezTo>
                    <a:cubicBezTo>
                      <a:pt x="394" y="669"/>
                      <a:pt x="413" y="665"/>
                      <a:pt x="432" y="661"/>
                    </a:cubicBezTo>
                    <a:cubicBezTo>
                      <a:pt x="452" y="657"/>
                      <a:pt x="471" y="653"/>
                      <a:pt x="490" y="648"/>
                    </a:cubicBezTo>
                    <a:cubicBezTo>
                      <a:pt x="490" y="652"/>
                      <a:pt x="504" y="644"/>
                      <a:pt x="502" y="650"/>
                    </a:cubicBezTo>
                    <a:cubicBezTo>
                      <a:pt x="544" y="638"/>
                      <a:pt x="601" y="639"/>
                      <a:pt x="640" y="625"/>
                    </a:cubicBezTo>
                    <a:cubicBezTo>
                      <a:pt x="641" y="627"/>
                      <a:pt x="641" y="629"/>
                      <a:pt x="643" y="629"/>
                    </a:cubicBezTo>
                    <a:cubicBezTo>
                      <a:pt x="641" y="624"/>
                      <a:pt x="647" y="623"/>
                      <a:pt x="651" y="620"/>
                    </a:cubicBezTo>
                    <a:cubicBezTo>
                      <a:pt x="657" y="626"/>
                      <a:pt x="671" y="617"/>
                      <a:pt x="683" y="622"/>
                    </a:cubicBezTo>
                    <a:cubicBezTo>
                      <a:pt x="685" y="616"/>
                      <a:pt x="713" y="618"/>
                      <a:pt x="719" y="618"/>
                    </a:cubicBezTo>
                    <a:cubicBezTo>
                      <a:pt x="720" y="616"/>
                      <a:pt x="720" y="612"/>
                      <a:pt x="724" y="611"/>
                    </a:cubicBezTo>
                    <a:cubicBezTo>
                      <a:pt x="726" y="616"/>
                      <a:pt x="735" y="609"/>
                      <a:pt x="740" y="613"/>
                    </a:cubicBezTo>
                    <a:cubicBezTo>
                      <a:pt x="746" y="605"/>
                      <a:pt x="758" y="607"/>
                      <a:pt x="768" y="604"/>
                    </a:cubicBezTo>
                    <a:cubicBezTo>
                      <a:pt x="772" y="612"/>
                      <a:pt x="784" y="606"/>
                      <a:pt x="795" y="604"/>
                    </a:cubicBezTo>
                    <a:cubicBezTo>
                      <a:pt x="800" y="601"/>
                      <a:pt x="792" y="601"/>
                      <a:pt x="797" y="599"/>
                    </a:cubicBezTo>
                    <a:cubicBezTo>
                      <a:pt x="811" y="598"/>
                      <a:pt x="825" y="596"/>
                      <a:pt x="839" y="594"/>
                    </a:cubicBezTo>
                    <a:cubicBezTo>
                      <a:pt x="853" y="592"/>
                      <a:pt x="867" y="590"/>
                      <a:pt x="881" y="588"/>
                    </a:cubicBezTo>
                    <a:cubicBezTo>
                      <a:pt x="910" y="584"/>
                      <a:pt x="939" y="580"/>
                      <a:pt x="970" y="578"/>
                    </a:cubicBezTo>
                    <a:cubicBezTo>
                      <a:pt x="969" y="579"/>
                      <a:pt x="966" y="579"/>
                      <a:pt x="966" y="580"/>
                    </a:cubicBezTo>
                    <a:cubicBezTo>
                      <a:pt x="973" y="580"/>
                      <a:pt x="970" y="576"/>
                      <a:pt x="977" y="576"/>
                    </a:cubicBezTo>
                    <a:cubicBezTo>
                      <a:pt x="977" y="580"/>
                      <a:pt x="981" y="578"/>
                      <a:pt x="978" y="581"/>
                    </a:cubicBezTo>
                    <a:cubicBezTo>
                      <a:pt x="988" y="577"/>
                      <a:pt x="1002" y="578"/>
                      <a:pt x="1013" y="577"/>
                    </a:cubicBezTo>
                    <a:cubicBezTo>
                      <a:pt x="1015" y="573"/>
                      <a:pt x="1009" y="575"/>
                      <a:pt x="1008" y="572"/>
                    </a:cubicBezTo>
                    <a:cubicBezTo>
                      <a:pt x="1013" y="572"/>
                      <a:pt x="1012" y="569"/>
                      <a:pt x="1019" y="569"/>
                    </a:cubicBezTo>
                    <a:cubicBezTo>
                      <a:pt x="1019" y="572"/>
                      <a:pt x="1013" y="572"/>
                      <a:pt x="1015" y="576"/>
                    </a:cubicBezTo>
                    <a:cubicBezTo>
                      <a:pt x="1026" y="576"/>
                      <a:pt x="1022" y="570"/>
                      <a:pt x="1032" y="570"/>
                    </a:cubicBezTo>
                    <a:cubicBezTo>
                      <a:pt x="1032" y="577"/>
                      <a:pt x="1044" y="570"/>
                      <a:pt x="1051" y="573"/>
                    </a:cubicBezTo>
                    <a:cubicBezTo>
                      <a:pt x="1054" y="567"/>
                      <a:pt x="1055" y="567"/>
                      <a:pt x="1054" y="564"/>
                    </a:cubicBezTo>
                    <a:cubicBezTo>
                      <a:pt x="1060" y="565"/>
                      <a:pt x="1065" y="565"/>
                      <a:pt x="1067" y="561"/>
                    </a:cubicBezTo>
                    <a:cubicBezTo>
                      <a:pt x="1067" y="562"/>
                      <a:pt x="1068" y="564"/>
                      <a:pt x="1068" y="565"/>
                    </a:cubicBezTo>
                    <a:cubicBezTo>
                      <a:pt x="1072" y="563"/>
                      <a:pt x="1089" y="555"/>
                      <a:pt x="1092" y="562"/>
                    </a:cubicBezTo>
                    <a:cubicBezTo>
                      <a:pt x="1082" y="561"/>
                      <a:pt x="1074" y="570"/>
                      <a:pt x="1061" y="566"/>
                    </a:cubicBezTo>
                    <a:cubicBezTo>
                      <a:pt x="1064" y="577"/>
                      <a:pt x="1104" y="558"/>
                      <a:pt x="1113" y="568"/>
                    </a:cubicBezTo>
                    <a:cubicBezTo>
                      <a:pt x="1089" y="572"/>
                      <a:pt x="1067" y="575"/>
                      <a:pt x="1045" y="577"/>
                    </a:cubicBezTo>
                    <a:cubicBezTo>
                      <a:pt x="1024" y="580"/>
                      <a:pt x="1001" y="583"/>
                      <a:pt x="976" y="586"/>
                    </a:cubicBezTo>
                    <a:cubicBezTo>
                      <a:pt x="976" y="589"/>
                      <a:pt x="980" y="589"/>
                      <a:pt x="977" y="590"/>
                    </a:cubicBezTo>
                    <a:cubicBezTo>
                      <a:pt x="973" y="590"/>
                      <a:pt x="964" y="594"/>
                      <a:pt x="963" y="591"/>
                    </a:cubicBezTo>
                    <a:cubicBezTo>
                      <a:pt x="965" y="587"/>
                      <a:pt x="973" y="593"/>
                      <a:pt x="972" y="587"/>
                    </a:cubicBezTo>
                    <a:cubicBezTo>
                      <a:pt x="960" y="588"/>
                      <a:pt x="940" y="592"/>
                      <a:pt x="934" y="594"/>
                    </a:cubicBezTo>
                    <a:cubicBezTo>
                      <a:pt x="939" y="593"/>
                      <a:pt x="949" y="596"/>
                      <a:pt x="942" y="600"/>
                    </a:cubicBezTo>
                    <a:cubicBezTo>
                      <a:pt x="922" y="599"/>
                      <a:pt x="900" y="602"/>
                      <a:pt x="879" y="606"/>
                    </a:cubicBezTo>
                    <a:cubicBezTo>
                      <a:pt x="869" y="607"/>
                      <a:pt x="858" y="609"/>
                      <a:pt x="848" y="611"/>
                    </a:cubicBezTo>
                    <a:cubicBezTo>
                      <a:pt x="838" y="613"/>
                      <a:pt x="829" y="614"/>
                      <a:pt x="820" y="616"/>
                    </a:cubicBezTo>
                    <a:cubicBezTo>
                      <a:pt x="770" y="623"/>
                      <a:pt x="718" y="628"/>
                      <a:pt x="663" y="635"/>
                    </a:cubicBezTo>
                    <a:cubicBezTo>
                      <a:pt x="662" y="632"/>
                      <a:pt x="662" y="632"/>
                      <a:pt x="662" y="632"/>
                    </a:cubicBezTo>
                    <a:cubicBezTo>
                      <a:pt x="643" y="642"/>
                      <a:pt x="623" y="635"/>
                      <a:pt x="608" y="646"/>
                    </a:cubicBezTo>
                    <a:cubicBezTo>
                      <a:pt x="602" y="645"/>
                      <a:pt x="595" y="645"/>
                      <a:pt x="593" y="641"/>
                    </a:cubicBezTo>
                    <a:cubicBezTo>
                      <a:pt x="590" y="642"/>
                      <a:pt x="580" y="642"/>
                      <a:pt x="580" y="645"/>
                    </a:cubicBezTo>
                    <a:cubicBezTo>
                      <a:pt x="590" y="642"/>
                      <a:pt x="596" y="644"/>
                      <a:pt x="597" y="649"/>
                    </a:cubicBezTo>
                    <a:cubicBezTo>
                      <a:pt x="585" y="652"/>
                      <a:pt x="552" y="657"/>
                      <a:pt x="537" y="657"/>
                    </a:cubicBezTo>
                    <a:cubicBezTo>
                      <a:pt x="518" y="666"/>
                      <a:pt x="485" y="667"/>
                      <a:pt x="468" y="676"/>
                    </a:cubicBezTo>
                    <a:cubicBezTo>
                      <a:pt x="482" y="677"/>
                      <a:pt x="509" y="663"/>
                      <a:pt x="514" y="676"/>
                    </a:cubicBezTo>
                    <a:cubicBezTo>
                      <a:pt x="499" y="675"/>
                      <a:pt x="491" y="687"/>
                      <a:pt x="475" y="685"/>
                    </a:cubicBezTo>
                    <a:cubicBezTo>
                      <a:pt x="476" y="689"/>
                      <a:pt x="471" y="690"/>
                      <a:pt x="462" y="690"/>
                    </a:cubicBezTo>
                    <a:cubicBezTo>
                      <a:pt x="458" y="696"/>
                      <a:pt x="447" y="698"/>
                      <a:pt x="435" y="700"/>
                    </a:cubicBezTo>
                    <a:cubicBezTo>
                      <a:pt x="423" y="702"/>
                      <a:pt x="410" y="703"/>
                      <a:pt x="402" y="709"/>
                    </a:cubicBezTo>
                    <a:cubicBezTo>
                      <a:pt x="397" y="707"/>
                      <a:pt x="389" y="706"/>
                      <a:pt x="381" y="706"/>
                    </a:cubicBezTo>
                    <a:cubicBezTo>
                      <a:pt x="381" y="711"/>
                      <a:pt x="389" y="706"/>
                      <a:pt x="385" y="711"/>
                    </a:cubicBezTo>
                    <a:cubicBezTo>
                      <a:pt x="389" y="711"/>
                      <a:pt x="397" y="707"/>
                      <a:pt x="398" y="710"/>
                    </a:cubicBezTo>
                    <a:cubicBezTo>
                      <a:pt x="351" y="722"/>
                      <a:pt x="318" y="732"/>
                      <a:pt x="277" y="741"/>
                    </a:cubicBezTo>
                    <a:cubicBezTo>
                      <a:pt x="281" y="754"/>
                      <a:pt x="254" y="749"/>
                      <a:pt x="248" y="753"/>
                    </a:cubicBezTo>
                    <a:cubicBezTo>
                      <a:pt x="254" y="755"/>
                      <a:pt x="249" y="757"/>
                      <a:pt x="242" y="757"/>
                    </a:cubicBezTo>
                    <a:cubicBezTo>
                      <a:pt x="236" y="758"/>
                      <a:pt x="226" y="759"/>
                      <a:pt x="222" y="760"/>
                    </a:cubicBezTo>
                    <a:cubicBezTo>
                      <a:pt x="203" y="765"/>
                      <a:pt x="182" y="774"/>
                      <a:pt x="172" y="779"/>
                    </a:cubicBezTo>
                    <a:cubicBezTo>
                      <a:pt x="183" y="783"/>
                      <a:pt x="193" y="771"/>
                      <a:pt x="207" y="772"/>
                    </a:cubicBezTo>
                    <a:cubicBezTo>
                      <a:pt x="207" y="776"/>
                      <a:pt x="206" y="779"/>
                      <a:pt x="202" y="781"/>
                    </a:cubicBezTo>
                    <a:cubicBezTo>
                      <a:pt x="200" y="779"/>
                      <a:pt x="187" y="784"/>
                      <a:pt x="190" y="788"/>
                    </a:cubicBezTo>
                    <a:cubicBezTo>
                      <a:pt x="202" y="784"/>
                      <a:pt x="208" y="784"/>
                      <a:pt x="219" y="785"/>
                    </a:cubicBezTo>
                    <a:cubicBezTo>
                      <a:pt x="207" y="791"/>
                      <a:pt x="193" y="804"/>
                      <a:pt x="176" y="798"/>
                    </a:cubicBezTo>
                    <a:cubicBezTo>
                      <a:pt x="169" y="807"/>
                      <a:pt x="152" y="807"/>
                      <a:pt x="135" y="814"/>
                    </a:cubicBezTo>
                    <a:cubicBezTo>
                      <a:pt x="140" y="820"/>
                      <a:pt x="119" y="823"/>
                      <a:pt x="106" y="826"/>
                    </a:cubicBezTo>
                    <a:cubicBezTo>
                      <a:pt x="96" y="835"/>
                      <a:pt x="107" y="836"/>
                      <a:pt x="91" y="841"/>
                    </a:cubicBezTo>
                    <a:cubicBezTo>
                      <a:pt x="97" y="842"/>
                      <a:pt x="101" y="837"/>
                      <a:pt x="104" y="839"/>
                    </a:cubicBezTo>
                    <a:cubicBezTo>
                      <a:pt x="102" y="847"/>
                      <a:pt x="99" y="855"/>
                      <a:pt x="84" y="857"/>
                    </a:cubicBezTo>
                    <a:cubicBezTo>
                      <a:pt x="84" y="855"/>
                      <a:pt x="87" y="854"/>
                      <a:pt x="87" y="852"/>
                    </a:cubicBezTo>
                    <a:cubicBezTo>
                      <a:pt x="76" y="855"/>
                      <a:pt x="64" y="862"/>
                      <a:pt x="63" y="865"/>
                    </a:cubicBezTo>
                    <a:cubicBezTo>
                      <a:pt x="52" y="863"/>
                      <a:pt x="55" y="867"/>
                      <a:pt x="48" y="870"/>
                    </a:cubicBezTo>
                    <a:cubicBezTo>
                      <a:pt x="37" y="874"/>
                      <a:pt x="18" y="873"/>
                      <a:pt x="15" y="882"/>
                    </a:cubicBezTo>
                    <a:cubicBezTo>
                      <a:pt x="24" y="884"/>
                      <a:pt x="33" y="876"/>
                      <a:pt x="38" y="883"/>
                    </a:cubicBezTo>
                    <a:cubicBezTo>
                      <a:pt x="31" y="888"/>
                      <a:pt x="23" y="882"/>
                      <a:pt x="23" y="888"/>
                    </a:cubicBezTo>
                    <a:cubicBezTo>
                      <a:pt x="30" y="890"/>
                      <a:pt x="50" y="879"/>
                      <a:pt x="52" y="887"/>
                    </a:cubicBezTo>
                    <a:cubicBezTo>
                      <a:pt x="39" y="890"/>
                      <a:pt x="39" y="890"/>
                      <a:pt x="39" y="890"/>
                    </a:cubicBezTo>
                    <a:cubicBezTo>
                      <a:pt x="40" y="894"/>
                      <a:pt x="52" y="891"/>
                      <a:pt x="46" y="897"/>
                    </a:cubicBezTo>
                    <a:cubicBezTo>
                      <a:pt x="49" y="895"/>
                      <a:pt x="57" y="896"/>
                      <a:pt x="56" y="893"/>
                    </a:cubicBezTo>
                    <a:cubicBezTo>
                      <a:pt x="52" y="894"/>
                      <a:pt x="49" y="894"/>
                      <a:pt x="49" y="890"/>
                    </a:cubicBezTo>
                    <a:cubicBezTo>
                      <a:pt x="51" y="890"/>
                      <a:pt x="56" y="889"/>
                      <a:pt x="60" y="888"/>
                    </a:cubicBezTo>
                    <a:cubicBezTo>
                      <a:pt x="65" y="887"/>
                      <a:pt x="70" y="886"/>
                      <a:pt x="75" y="886"/>
                    </a:cubicBezTo>
                    <a:cubicBezTo>
                      <a:pt x="72" y="889"/>
                      <a:pt x="67" y="891"/>
                      <a:pt x="61" y="894"/>
                    </a:cubicBezTo>
                    <a:cubicBezTo>
                      <a:pt x="56" y="896"/>
                      <a:pt x="50" y="899"/>
                      <a:pt x="43" y="901"/>
                    </a:cubicBezTo>
                    <a:cubicBezTo>
                      <a:pt x="30" y="905"/>
                      <a:pt x="17" y="908"/>
                      <a:pt x="8" y="909"/>
                    </a:cubicBezTo>
                    <a:cubicBezTo>
                      <a:pt x="7" y="912"/>
                      <a:pt x="7" y="915"/>
                      <a:pt x="3" y="918"/>
                    </a:cubicBezTo>
                    <a:cubicBezTo>
                      <a:pt x="13" y="915"/>
                      <a:pt x="23" y="913"/>
                      <a:pt x="11" y="913"/>
                    </a:cubicBezTo>
                    <a:cubicBezTo>
                      <a:pt x="19" y="910"/>
                      <a:pt x="22" y="913"/>
                      <a:pt x="26" y="915"/>
                    </a:cubicBezTo>
                    <a:cubicBezTo>
                      <a:pt x="12" y="926"/>
                      <a:pt x="13" y="917"/>
                      <a:pt x="0" y="922"/>
                    </a:cubicBezTo>
                    <a:cubicBezTo>
                      <a:pt x="8" y="921"/>
                      <a:pt x="11" y="922"/>
                      <a:pt x="6" y="927"/>
                    </a:cubicBezTo>
                    <a:close/>
                    <a:moveTo>
                      <a:pt x="1053" y="220"/>
                    </a:moveTo>
                    <a:cubicBezTo>
                      <a:pt x="1054" y="215"/>
                      <a:pt x="1060" y="217"/>
                      <a:pt x="1064" y="218"/>
                    </a:cubicBezTo>
                    <a:cubicBezTo>
                      <a:pt x="1064" y="222"/>
                      <a:pt x="1054" y="220"/>
                      <a:pt x="1053" y="220"/>
                    </a:cubicBezTo>
                    <a:close/>
                    <a:moveTo>
                      <a:pt x="1407" y="165"/>
                    </a:moveTo>
                    <a:cubicBezTo>
                      <a:pt x="1410" y="164"/>
                      <a:pt x="1419" y="161"/>
                      <a:pt x="1426" y="158"/>
                    </a:cubicBezTo>
                    <a:cubicBezTo>
                      <a:pt x="1425" y="160"/>
                      <a:pt x="1424" y="161"/>
                      <a:pt x="1425" y="163"/>
                    </a:cubicBezTo>
                    <a:cubicBezTo>
                      <a:pt x="1418" y="163"/>
                      <a:pt x="1413" y="165"/>
                      <a:pt x="1412" y="167"/>
                    </a:cubicBezTo>
                    <a:cubicBezTo>
                      <a:pt x="1409" y="167"/>
                      <a:pt x="1410" y="165"/>
                      <a:pt x="1407" y="165"/>
                    </a:cubicBezTo>
                    <a:close/>
                    <a:moveTo>
                      <a:pt x="2271" y="34"/>
                    </a:moveTo>
                    <a:cubicBezTo>
                      <a:pt x="2271" y="37"/>
                      <a:pt x="2273" y="38"/>
                      <a:pt x="2276" y="38"/>
                    </a:cubicBezTo>
                    <a:cubicBezTo>
                      <a:pt x="2276" y="41"/>
                      <a:pt x="2271" y="42"/>
                      <a:pt x="2265" y="42"/>
                    </a:cubicBezTo>
                    <a:cubicBezTo>
                      <a:pt x="2269" y="39"/>
                      <a:pt x="2263" y="39"/>
                      <a:pt x="2267" y="36"/>
                    </a:cubicBezTo>
                    <a:cubicBezTo>
                      <a:pt x="2262" y="36"/>
                      <a:pt x="2253" y="39"/>
                      <a:pt x="2255" y="34"/>
                    </a:cubicBezTo>
                    <a:cubicBezTo>
                      <a:pt x="2258" y="36"/>
                      <a:pt x="2265" y="35"/>
                      <a:pt x="2271" y="34"/>
                    </a:cubicBezTo>
                    <a:close/>
                    <a:moveTo>
                      <a:pt x="3642" y="186"/>
                    </a:moveTo>
                    <a:cubicBezTo>
                      <a:pt x="3642" y="182"/>
                      <a:pt x="3646" y="188"/>
                      <a:pt x="3651" y="186"/>
                    </a:cubicBezTo>
                    <a:cubicBezTo>
                      <a:pt x="3651" y="187"/>
                      <a:pt x="3651" y="189"/>
                      <a:pt x="3651" y="190"/>
                    </a:cubicBezTo>
                    <a:cubicBezTo>
                      <a:pt x="3646" y="191"/>
                      <a:pt x="3645" y="189"/>
                      <a:pt x="3642" y="188"/>
                    </a:cubicBezTo>
                    <a:cubicBezTo>
                      <a:pt x="3643" y="187"/>
                      <a:pt x="3644" y="186"/>
                      <a:pt x="3642" y="186"/>
                    </a:cubicBezTo>
                    <a:close/>
                    <a:moveTo>
                      <a:pt x="3824" y="750"/>
                    </a:moveTo>
                    <a:cubicBezTo>
                      <a:pt x="3834" y="753"/>
                      <a:pt x="3847" y="746"/>
                      <a:pt x="3849" y="753"/>
                    </a:cubicBezTo>
                    <a:cubicBezTo>
                      <a:pt x="3843" y="755"/>
                      <a:pt x="3825" y="758"/>
                      <a:pt x="3824" y="750"/>
                    </a:cubicBezTo>
                    <a:close/>
                    <a:moveTo>
                      <a:pt x="1738" y="760"/>
                    </a:moveTo>
                    <a:cubicBezTo>
                      <a:pt x="1749" y="757"/>
                      <a:pt x="1759" y="755"/>
                      <a:pt x="1773" y="756"/>
                    </a:cubicBezTo>
                    <a:cubicBezTo>
                      <a:pt x="1762" y="760"/>
                      <a:pt x="1750" y="761"/>
                      <a:pt x="1738" y="760"/>
                    </a:cubicBezTo>
                    <a:close/>
                    <a:moveTo>
                      <a:pt x="27" y="913"/>
                    </a:moveTo>
                    <a:cubicBezTo>
                      <a:pt x="27" y="911"/>
                      <a:pt x="33" y="910"/>
                      <a:pt x="30" y="907"/>
                    </a:cubicBezTo>
                    <a:cubicBezTo>
                      <a:pt x="37" y="904"/>
                      <a:pt x="38" y="907"/>
                      <a:pt x="45" y="905"/>
                    </a:cubicBezTo>
                    <a:cubicBezTo>
                      <a:pt x="46" y="906"/>
                      <a:pt x="42" y="907"/>
                      <a:pt x="39" y="907"/>
                    </a:cubicBezTo>
                    <a:cubicBezTo>
                      <a:pt x="39" y="909"/>
                      <a:pt x="41" y="910"/>
                      <a:pt x="42" y="910"/>
                    </a:cubicBezTo>
                    <a:cubicBezTo>
                      <a:pt x="42" y="913"/>
                      <a:pt x="29" y="914"/>
                      <a:pt x="27" y="913"/>
                    </a:cubicBezTo>
                    <a:close/>
                    <a:moveTo>
                      <a:pt x="108" y="845"/>
                    </a:moveTo>
                    <a:cubicBezTo>
                      <a:pt x="109" y="841"/>
                      <a:pt x="115" y="840"/>
                      <a:pt x="122" y="838"/>
                    </a:cubicBezTo>
                    <a:cubicBezTo>
                      <a:pt x="122" y="843"/>
                      <a:pt x="115" y="844"/>
                      <a:pt x="111" y="847"/>
                    </a:cubicBezTo>
                    <a:cubicBezTo>
                      <a:pt x="111" y="845"/>
                      <a:pt x="110" y="844"/>
                      <a:pt x="108" y="845"/>
                    </a:cubicBezTo>
                    <a:close/>
                    <a:moveTo>
                      <a:pt x="210" y="778"/>
                    </a:moveTo>
                    <a:cubicBezTo>
                      <a:pt x="212" y="774"/>
                      <a:pt x="230" y="766"/>
                      <a:pt x="230" y="773"/>
                    </a:cubicBezTo>
                    <a:cubicBezTo>
                      <a:pt x="221" y="774"/>
                      <a:pt x="221" y="775"/>
                      <a:pt x="210" y="778"/>
                    </a:cubicBezTo>
                    <a:close/>
                    <a:moveTo>
                      <a:pt x="487" y="868"/>
                    </a:moveTo>
                    <a:cubicBezTo>
                      <a:pt x="478" y="868"/>
                      <a:pt x="504" y="859"/>
                      <a:pt x="502" y="865"/>
                    </a:cubicBezTo>
                    <a:cubicBezTo>
                      <a:pt x="499" y="866"/>
                      <a:pt x="490" y="866"/>
                      <a:pt x="487" y="868"/>
                    </a:cubicBezTo>
                    <a:close/>
                    <a:moveTo>
                      <a:pt x="545" y="865"/>
                    </a:moveTo>
                    <a:cubicBezTo>
                      <a:pt x="542" y="862"/>
                      <a:pt x="555" y="860"/>
                      <a:pt x="548" y="860"/>
                    </a:cubicBezTo>
                    <a:cubicBezTo>
                      <a:pt x="550" y="858"/>
                      <a:pt x="569" y="853"/>
                      <a:pt x="568" y="858"/>
                    </a:cubicBezTo>
                    <a:cubicBezTo>
                      <a:pt x="557" y="859"/>
                      <a:pt x="552" y="862"/>
                      <a:pt x="545" y="865"/>
                    </a:cubicBezTo>
                    <a:close/>
                    <a:moveTo>
                      <a:pt x="904" y="326"/>
                    </a:moveTo>
                    <a:cubicBezTo>
                      <a:pt x="903" y="322"/>
                      <a:pt x="918" y="320"/>
                      <a:pt x="921" y="322"/>
                    </a:cubicBezTo>
                    <a:cubicBezTo>
                      <a:pt x="919" y="328"/>
                      <a:pt x="907" y="326"/>
                      <a:pt x="904" y="326"/>
                    </a:cubicBezTo>
                    <a:close/>
                    <a:moveTo>
                      <a:pt x="1037" y="570"/>
                    </a:moveTo>
                    <a:cubicBezTo>
                      <a:pt x="1035" y="564"/>
                      <a:pt x="1046" y="567"/>
                      <a:pt x="1050" y="566"/>
                    </a:cubicBezTo>
                    <a:cubicBezTo>
                      <a:pt x="1050" y="570"/>
                      <a:pt x="1040" y="571"/>
                      <a:pt x="1037" y="570"/>
                    </a:cubicBezTo>
                    <a:close/>
                    <a:moveTo>
                      <a:pt x="1295" y="530"/>
                    </a:moveTo>
                    <a:cubicBezTo>
                      <a:pt x="1298" y="535"/>
                      <a:pt x="1284" y="533"/>
                      <a:pt x="1283" y="536"/>
                    </a:cubicBezTo>
                    <a:cubicBezTo>
                      <a:pt x="1284" y="538"/>
                      <a:pt x="1289" y="535"/>
                      <a:pt x="1294" y="536"/>
                    </a:cubicBezTo>
                    <a:cubicBezTo>
                      <a:pt x="1315" y="519"/>
                      <a:pt x="1358" y="524"/>
                      <a:pt x="1391" y="518"/>
                    </a:cubicBezTo>
                    <a:cubicBezTo>
                      <a:pt x="1417" y="514"/>
                      <a:pt x="1439" y="505"/>
                      <a:pt x="1459" y="504"/>
                    </a:cubicBezTo>
                    <a:cubicBezTo>
                      <a:pt x="1461" y="505"/>
                      <a:pt x="1464" y="505"/>
                      <a:pt x="1464" y="508"/>
                    </a:cubicBezTo>
                    <a:cubicBezTo>
                      <a:pt x="1471" y="503"/>
                      <a:pt x="1481" y="507"/>
                      <a:pt x="1491" y="505"/>
                    </a:cubicBezTo>
                    <a:cubicBezTo>
                      <a:pt x="1494" y="509"/>
                      <a:pt x="1489" y="509"/>
                      <a:pt x="1500" y="507"/>
                    </a:cubicBezTo>
                    <a:cubicBezTo>
                      <a:pt x="1496" y="510"/>
                      <a:pt x="1500" y="510"/>
                      <a:pt x="1501" y="514"/>
                    </a:cubicBezTo>
                    <a:cubicBezTo>
                      <a:pt x="1495" y="515"/>
                      <a:pt x="1496" y="511"/>
                      <a:pt x="1494" y="510"/>
                    </a:cubicBezTo>
                    <a:cubicBezTo>
                      <a:pt x="1491" y="513"/>
                      <a:pt x="1487" y="515"/>
                      <a:pt x="1486" y="518"/>
                    </a:cubicBezTo>
                    <a:cubicBezTo>
                      <a:pt x="1481" y="518"/>
                      <a:pt x="1480" y="515"/>
                      <a:pt x="1476" y="514"/>
                    </a:cubicBezTo>
                    <a:cubicBezTo>
                      <a:pt x="1472" y="515"/>
                      <a:pt x="1472" y="518"/>
                      <a:pt x="1468" y="519"/>
                    </a:cubicBezTo>
                    <a:cubicBezTo>
                      <a:pt x="1473" y="523"/>
                      <a:pt x="1489" y="517"/>
                      <a:pt x="1495" y="523"/>
                    </a:cubicBezTo>
                    <a:cubicBezTo>
                      <a:pt x="1484" y="525"/>
                      <a:pt x="1481" y="521"/>
                      <a:pt x="1470" y="523"/>
                    </a:cubicBezTo>
                    <a:cubicBezTo>
                      <a:pt x="1476" y="525"/>
                      <a:pt x="1484" y="524"/>
                      <a:pt x="1491" y="525"/>
                    </a:cubicBezTo>
                    <a:cubicBezTo>
                      <a:pt x="1509" y="518"/>
                      <a:pt x="1505" y="504"/>
                      <a:pt x="1526" y="501"/>
                    </a:cubicBezTo>
                    <a:cubicBezTo>
                      <a:pt x="1524" y="497"/>
                      <a:pt x="1517" y="498"/>
                      <a:pt x="1512" y="498"/>
                    </a:cubicBezTo>
                    <a:cubicBezTo>
                      <a:pt x="1528" y="489"/>
                      <a:pt x="1545" y="496"/>
                      <a:pt x="1556" y="487"/>
                    </a:cubicBezTo>
                    <a:cubicBezTo>
                      <a:pt x="1559" y="488"/>
                      <a:pt x="1564" y="487"/>
                      <a:pt x="1565" y="490"/>
                    </a:cubicBezTo>
                    <a:cubicBezTo>
                      <a:pt x="1572" y="489"/>
                      <a:pt x="1585" y="481"/>
                      <a:pt x="1588" y="486"/>
                    </a:cubicBezTo>
                    <a:cubicBezTo>
                      <a:pt x="1592" y="486"/>
                      <a:pt x="1588" y="481"/>
                      <a:pt x="1594" y="481"/>
                    </a:cubicBezTo>
                    <a:cubicBezTo>
                      <a:pt x="1610" y="489"/>
                      <a:pt x="1638" y="472"/>
                      <a:pt x="1654" y="477"/>
                    </a:cubicBezTo>
                    <a:cubicBezTo>
                      <a:pt x="1664" y="470"/>
                      <a:pt x="1691" y="468"/>
                      <a:pt x="1700" y="470"/>
                    </a:cubicBezTo>
                    <a:cubicBezTo>
                      <a:pt x="1711" y="457"/>
                      <a:pt x="1753" y="458"/>
                      <a:pt x="1770" y="462"/>
                    </a:cubicBezTo>
                    <a:cubicBezTo>
                      <a:pt x="1787" y="460"/>
                      <a:pt x="1784" y="456"/>
                      <a:pt x="1800" y="455"/>
                    </a:cubicBezTo>
                    <a:cubicBezTo>
                      <a:pt x="1795" y="455"/>
                      <a:pt x="1786" y="451"/>
                      <a:pt x="1784" y="454"/>
                    </a:cubicBezTo>
                    <a:cubicBezTo>
                      <a:pt x="1784" y="448"/>
                      <a:pt x="1795" y="448"/>
                      <a:pt x="1811" y="446"/>
                    </a:cubicBezTo>
                    <a:cubicBezTo>
                      <a:pt x="1810" y="446"/>
                      <a:pt x="1808" y="448"/>
                      <a:pt x="1806" y="448"/>
                    </a:cubicBezTo>
                    <a:cubicBezTo>
                      <a:pt x="1829" y="449"/>
                      <a:pt x="1873" y="427"/>
                      <a:pt x="1900" y="443"/>
                    </a:cubicBezTo>
                    <a:cubicBezTo>
                      <a:pt x="1891" y="444"/>
                      <a:pt x="1883" y="445"/>
                      <a:pt x="1878" y="448"/>
                    </a:cubicBezTo>
                    <a:cubicBezTo>
                      <a:pt x="1883" y="445"/>
                      <a:pt x="1909" y="450"/>
                      <a:pt x="1911" y="441"/>
                    </a:cubicBezTo>
                    <a:cubicBezTo>
                      <a:pt x="1918" y="439"/>
                      <a:pt x="1921" y="441"/>
                      <a:pt x="1923" y="444"/>
                    </a:cubicBezTo>
                    <a:cubicBezTo>
                      <a:pt x="1923" y="447"/>
                      <a:pt x="1922" y="451"/>
                      <a:pt x="1915" y="450"/>
                    </a:cubicBezTo>
                    <a:cubicBezTo>
                      <a:pt x="1914" y="454"/>
                      <a:pt x="1925" y="449"/>
                      <a:pt x="1922" y="454"/>
                    </a:cubicBezTo>
                    <a:cubicBezTo>
                      <a:pt x="1907" y="456"/>
                      <a:pt x="1899" y="453"/>
                      <a:pt x="1884" y="455"/>
                    </a:cubicBezTo>
                    <a:cubicBezTo>
                      <a:pt x="1889" y="457"/>
                      <a:pt x="1899" y="458"/>
                      <a:pt x="1913" y="456"/>
                    </a:cubicBezTo>
                    <a:cubicBezTo>
                      <a:pt x="1881" y="467"/>
                      <a:pt x="1861" y="470"/>
                      <a:pt x="1825" y="471"/>
                    </a:cubicBezTo>
                    <a:cubicBezTo>
                      <a:pt x="1826" y="478"/>
                      <a:pt x="1839" y="474"/>
                      <a:pt x="1841" y="479"/>
                    </a:cubicBezTo>
                    <a:cubicBezTo>
                      <a:pt x="1817" y="479"/>
                      <a:pt x="1802" y="489"/>
                      <a:pt x="1786" y="488"/>
                    </a:cubicBezTo>
                    <a:cubicBezTo>
                      <a:pt x="1786" y="485"/>
                      <a:pt x="1786" y="485"/>
                      <a:pt x="1786" y="485"/>
                    </a:cubicBezTo>
                    <a:cubicBezTo>
                      <a:pt x="1784" y="482"/>
                      <a:pt x="1789" y="482"/>
                      <a:pt x="1792" y="482"/>
                    </a:cubicBezTo>
                    <a:cubicBezTo>
                      <a:pt x="1788" y="478"/>
                      <a:pt x="1780" y="484"/>
                      <a:pt x="1784" y="488"/>
                    </a:cubicBezTo>
                    <a:cubicBezTo>
                      <a:pt x="1777" y="489"/>
                      <a:pt x="1773" y="492"/>
                      <a:pt x="1764" y="492"/>
                    </a:cubicBezTo>
                    <a:cubicBezTo>
                      <a:pt x="1764" y="489"/>
                      <a:pt x="1769" y="488"/>
                      <a:pt x="1775" y="488"/>
                    </a:cubicBezTo>
                    <a:cubicBezTo>
                      <a:pt x="1767" y="482"/>
                      <a:pt x="1753" y="492"/>
                      <a:pt x="1742" y="496"/>
                    </a:cubicBezTo>
                    <a:cubicBezTo>
                      <a:pt x="1734" y="499"/>
                      <a:pt x="1740" y="491"/>
                      <a:pt x="1735" y="492"/>
                    </a:cubicBezTo>
                    <a:cubicBezTo>
                      <a:pt x="1726" y="496"/>
                      <a:pt x="1679" y="502"/>
                      <a:pt x="1668" y="498"/>
                    </a:cubicBezTo>
                    <a:cubicBezTo>
                      <a:pt x="1662" y="500"/>
                      <a:pt x="1661" y="501"/>
                      <a:pt x="1664" y="505"/>
                    </a:cubicBezTo>
                    <a:cubicBezTo>
                      <a:pt x="1656" y="507"/>
                      <a:pt x="1652" y="506"/>
                      <a:pt x="1650" y="502"/>
                    </a:cubicBezTo>
                    <a:cubicBezTo>
                      <a:pt x="1643" y="511"/>
                      <a:pt x="1628" y="506"/>
                      <a:pt x="1617" y="505"/>
                    </a:cubicBezTo>
                    <a:cubicBezTo>
                      <a:pt x="1609" y="506"/>
                      <a:pt x="1622" y="509"/>
                      <a:pt x="1615" y="509"/>
                    </a:cubicBezTo>
                    <a:cubicBezTo>
                      <a:pt x="1610" y="510"/>
                      <a:pt x="1612" y="509"/>
                      <a:pt x="1613" y="507"/>
                    </a:cubicBezTo>
                    <a:cubicBezTo>
                      <a:pt x="1604" y="508"/>
                      <a:pt x="1607" y="514"/>
                      <a:pt x="1595" y="513"/>
                    </a:cubicBezTo>
                    <a:cubicBezTo>
                      <a:pt x="1597" y="509"/>
                      <a:pt x="1597" y="505"/>
                      <a:pt x="1596" y="500"/>
                    </a:cubicBezTo>
                    <a:cubicBezTo>
                      <a:pt x="1591" y="501"/>
                      <a:pt x="1596" y="506"/>
                      <a:pt x="1595" y="509"/>
                    </a:cubicBezTo>
                    <a:cubicBezTo>
                      <a:pt x="1586" y="511"/>
                      <a:pt x="1586" y="506"/>
                      <a:pt x="1579" y="506"/>
                    </a:cubicBezTo>
                    <a:cubicBezTo>
                      <a:pt x="1583" y="512"/>
                      <a:pt x="1569" y="524"/>
                      <a:pt x="1562" y="514"/>
                    </a:cubicBezTo>
                    <a:cubicBezTo>
                      <a:pt x="1569" y="512"/>
                      <a:pt x="1571" y="515"/>
                      <a:pt x="1575" y="515"/>
                    </a:cubicBezTo>
                    <a:cubicBezTo>
                      <a:pt x="1575" y="512"/>
                      <a:pt x="1571" y="511"/>
                      <a:pt x="1575" y="508"/>
                    </a:cubicBezTo>
                    <a:cubicBezTo>
                      <a:pt x="1564" y="513"/>
                      <a:pt x="1563" y="510"/>
                      <a:pt x="1552" y="509"/>
                    </a:cubicBezTo>
                    <a:cubicBezTo>
                      <a:pt x="1552" y="513"/>
                      <a:pt x="1547" y="518"/>
                      <a:pt x="1554" y="522"/>
                    </a:cubicBezTo>
                    <a:cubicBezTo>
                      <a:pt x="1546" y="521"/>
                      <a:pt x="1538" y="521"/>
                      <a:pt x="1531" y="519"/>
                    </a:cubicBezTo>
                    <a:cubicBezTo>
                      <a:pt x="1531" y="515"/>
                      <a:pt x="1538" y="515"/>
                      <a:pt x="1544" y="515"/>
                    </a:cubicBezTo>
                    <a:cubicBezTo>
                      <a:pt x="1548" y="514"/>
                      <a:pt x="1540" y="510"/>
                      <a:pt x="1538" y="508"/>
                    </a:cubicBezTo>
                    <a:cubicBezTo>
                      <a:pt x="1534" y="509"/>
                      <a:pt x="1541" y="510"/>
                      <a:pt x="1537" y="512"/>
                    </a:cubicBezTo>
                    <a:cubicBezTo>
                      <a:pt x="1531" y="513"/>
                      <a:pt x="1528" y="511"/>
                      <a:pt x="1521" y="513"/>
                    </a:cubicBezTo>
                    <a:cubicBezTo>
                      <a:pt x="1517" y="510"/>
                      <a:pt x="1521" y="511"/>
                      <a:pt x="1520" y="507"/>
                    </a:cubicBezTo>
                    <a:cubicBezTo>
                      <a:pt x="1507" y="513"/>
                      <a:pt x="1515" y="522"/>
                      <a:pt x="1500" y="522"/>
                    </a:cubicBezTo>
                    <a:cubicBezTo>
                      <a:pt x="1501" y="524"/>
                      <a:pt x="1503" y="525"/>
                      <a:pt x="1507" y="525"/>
                    </a:cubicBezTo>
                    <a:cubicBezTo>
                      <a:pt x="1495" y="532"/>
                      <a:pt x="1480" y="532"/>
                      <a:pt x="1465" y="532"/>
                    </a:cubicBezTo>
                    <a:cubicBezTo>
                      <a:pt x="1451" y="533"/>
                      <a:pt x="1437" y="532"/>
                      <a:pt x="1427" y="538"/>
                    </a:cubicBezTo>
                    <a:cubicBezTo>
                      <a:pt x="1420" y="536"/>
                      <a:pt x="1424" y="534"/>
                      <a:pt x="1416" y="538"/>
                    </a:cubicBezTo>
                    <a:cubicBezTo>
                      <a:pt x="1411" y="531"/>
                      <a:pt x="1420" y="528"/>
                      <a:pt x="1428" y="524"/>
                    </a:cubicBezTo>
                    <a:cubicBezTo>
                      <a:pt x="1429" y="527"/>
                      <a:pt x="1427" y="528"/>
                      <a:pt x="1426" y="530"/>
                    </a:cubicBezTo>
                    <a:cubicBezTo>
                      <a:pt x="1437" y="530"/>
                      <a:pt x="1455" y="534"/>
                      <a:pt x="1468" y="525"/>
                    </a:cubicBezTo>
                    <a:cubicBezTo>
                      <a:pt x="1449" y="527"/>
                      <a:pt x="1435" y="523"/>
                      <a:pt x="1419" y="525"/>
                    </a:cubicBezTo>
                    <a:cubicBezTo>
                      <a:pt x="1421" y="520"/>
                      <a:pt x="1419" y="521"/>
                      <a:pt x="1416" y="518"/>
                    </a:cubicBezTo>
                    <a:cubicBezTo>
                      <a:pt x="1408" y="520"/>
                      <a:pt x="1423" y="526"/>
                      <a:pt x="1415" y="528"/>
                    </a:cubicBezTo>
                    <a:cubicBezTo>
                      <a:pt x="1411" y="525"/>
                      <a:pt x="1397" y="533"/>
                      <a:pt x="1386" y="529"/>
                    </a:cubicBezTo>
                    <a:cubicBezTo>
                      <a:pt x="1383" y="530"/>
                      <a:pt x="1386" y="532"/>
                      <a:pt x="1388" y="532"/>
                    </a:cubicBezTo>
                    <a:cubicBezTo>
                      <a:pt x="1385" y="536"/>
                      <a:pt x="1380" y="528"/>
                      <a:pt x="1372" y="531"/>
                    </a:cubicBezTo>
                    <a:cubicBezTo>
                      <a:pt x="1374" y="532"/>
                      <a:pt x="1377" y="532"/>
                      <a:pt x="1379" y="533"/>
                    </a:cubicBezTo>
                    <a:cubicBezTo>
                      <a:pt x="1378" y="537"/>
                      <a:pt x="1374" y="532"/>
                      <a:pt x="1370" y="534"/>
                    </a:cubicBezTo>
                    <a:cubicBezTo>
                      <a:pt x="1371" y="535"/>
                      <a:pt x="1373" y="535"/>
                      <a:pt x="1375" y="535"/>
                    </a:cubicBezTo>
                    <a:cubicBezTo>
                      <a:pt x="1375" y="539"/>
                      <a:pt x="1364" y="537"/>
                      <a:pt x="1362" y="541"/>
                    </a:cubicBezTo>
                    <a:cubicBezTo>
                      <a:pt x="1359" y="538"/>
                      <a:pt x="1350" y="535"/>
                      <a:pt x="1347" y="541"/>
                    </a:cubicBezTo>
                    <a:cubicBezTo>
                      <a:pt x="1317" y="538"/>
                      <a:pt x="1285" y="542"/>
                      <a:pt x="1255" y="545"/>
                    </a:cubicBezTo>
                    <a:cubicBezTo>
                      <a:pt x="1254" y="541"/>
                      <a:pt x="1254" y="541"/>
                      <a:pt x="1254" y="541"/>
                    </a:cubicBezTo>
                    <a:cubicBezTo>
                      <a:pt x="1233" y="549"/>
                      <a:pt x="1214" y="549"/>
                      <a:pt x="1192" y="552"/>
                    </a:cubicBezTo>
                    <a:cubicBezTo>
                      <a:pt x="1207" y="540"/>
                      <a:pt x="1235" y="544"/>
                      <a:pt x="1258" y="539"/>
                    </a:cubicBezTo>
                    <a:cubicBezTo>
                      <a:pt x="1271" y="537"/>
                      <a:pt x="1281" y="529"/>
                      <a:pt x="1295" y="530"/>
                    </a:cubicBezTo>
                    <a:close/>
                    <a:moveTo>
                      <a:pt x="1126" y="562"/>
                    </a:moveTo>
                    <a:cubicBezTo>
                      <a:pt x="1139" y="549"/>
                      <a:pt x="1170" y="554"/>
                      <a:pt x="1192" y="548"/>
                    </a:cubicBezTo>
                    <a:cubicBezTo>
                      <a:pt x="1179" y="559"/>
                      <a:pt x="1143" y="559"/>
                      <a:pt x="1126" y="562"/>
                    </a:cubicBezTo>
                    <a:close/>
                    <a:moveTo>
                      <a:pt x="1280" y="779"/>
                    </a:moveTo>
                    <a:cubicBezTo>
                      <a:pt x="1286" y="772"/>
                      <a:pt x="1295" y="775"/>
                      <a:pt x="1307" y="771"/>
                    </a:cubicBezTo>
                    <a:cubicBezTo>
                      <a:pt x="1302" y="775"/>
                      <a:pt x="1289" y="781"/>
                      <a:pt x="1280" y="779"/>
                    </a:cubicBezTo>
                    <a:close/>
                    <a:moveTo>
                      <a:pt x="1486" y="502"/>
                    </a:moveTo>
                    <a:cubicBezTo>
                      <a:pt x="1485" y="499"/>
                      <a:pt x="1488" y="497"/>
                      <a:pt x="1494" y="497"/>
                    </a:cubicBezTo>
                    <a:cubicBezTo>
                      <a:pt x="1495" y="501"/>
                      <a:pt x="1495" y="501"/>
                      <a:pt x="1495" y="501"/>
                    </a:cubicBezTo>
                    <a:cubicBezTo>
                      <a:pt x="1492" y="502"/>
                      <a:pt x="1489" y="502"/>
                      <a:pt x="1486" y="502"/>
                    </a:cubicBezTo>
                    <a:close/>
                    <a:moveTo>
                      <a:pt x="1540" y="795"/>
                    </a:moveTo>
                    <a:cubicBezTo>
                      <a:pt x="1544" y="790"/>
                      <a:pt x="1556" y="793"/>
                      <a:pt x="1562" y="792"/>
                    </a:cubicBezTo>
                    <a:cubicBezTo>
                      <a:pt x="1558" y="796"/>
                      <a:pt x="1545" y="795"/>
                      <a:pt x="1540" y="795"/>
                    </a:cubicBezTo>
                    <a:close/>
                    <a:moveTo>
                      <a:pt x="1513" y="518"/>
                    </a:moveTo>
                    <a:cubicBezTo>
                      <a:pt x="1519" y="517"/>
                      <a:pt x="1519" y="526"/>
                      <a:pt x="1516" y="528"/>
                    </a:cubicBezTo>
                    <a:cubicBezTo>
                      <a:pt x="1508" y="528"/>
                      <a:pt x="1514" y="522"/>
                      <a:pt x="1513" y="518"/>
                    </a:cubicBezTo>
                    <a:close/>
                    <a:moveTo>
                      <a:pt x="1520" y="519"/>
                    </a:moveTo>
                    <a:cubicBezTo>
                      <a:pt x="1520" y="517"/>
                      <a:pt x="1523" y="517"/>
                      <a:pt x="1526" y="517"/>
                    </a:cubicBezTo>
                    <a:cubicBezTo>
                      <a:pt x="1525" y="521"/>
                      <a:pt x="1530" y="520"/>
                      <a:pt x="1529" y="523"/>
                    </a:cubicBezTo>
                    <a:cubicBezTo>
                      <a:pt x="1523" y="524"/>
                      <a:pt x="1523" y="520"/>
                      <a:pt x="1520" y="519"/>
                    </a:cubicBezTo>
                    <a:close/>
                    <a:moveTo>
                      <a:pt x="1554" y="767"/>
                    </a:moveTo>
                    <a:cubicBezTo>
                      <a:pt x="1555" y="764"/>
                      <a:pt x="1568" y="761"/>
                      <a:pt x="1567" y="767"/>
                    </a:cubicBezTo>
                    <a:cubicBezTo>
                      <a:pt x="1561" y="769"/>
                      <a:pt x="1559" y="766"/>
                      <a:pt x="1554" y="767"/>
                    </a:cubicBezTo>
                    <a:close/>
                    <a:moveTo>
                      <a:pt x="1624" y="775"/>
                    </a:moveTo>
                    <a:cubicBezTo>
                      <a:pt x="1629" y="775"/>
                      <a:pt x="1636" y="777"/>
                      <a:pt x="1639" y="773"/>
                    </a:cubicBezTo>
                    <a:cubicBezTo>
                      <a:pt x="1645" y="774"/>
                      <a:pt x="1624" y="784"/>
                      <a:pt x="1624" y="775"/>
                    </a:cubicBezTo>
                    <a:close/>
                    <a:moveTo>
                      <a:pt x="1589" y="463"/>
                    </a:moveTo>
                    <a:cubicBezTo>
                      <a:pt x="1590" y="458"/>
                      <a:pt x="1600" y="460"/>
                      <a:pt x="1604" y="460"/>
                    </a:cubicBezTo>
                    <a:cubicBezTo>
                      <a:pt x="1603" y="465"/>
                      <a:pt x="1596" y="462"/>
                      <a:pt x="1589" y="463"/>
                    </a:cubicBezTo>
                    <a:close/>
                    <a:moveTo>
                      <a:pt x="1635" y="787"/>
                    </a:moveTo>
                    <a:cubicBezTo>
                      <a:pt x="1634" y="781"/>
                      <a:pt x="1652" y="785"/>
                      <a:pt x="1654" y="780"/>
                    </a:cubicBezTo>
                    <a:cubicBezTo>
                      <a:pt x="1661" y="780"/>
                      <a:pt x="1651" y="787"/>
                      <a:pt x="1657" y="786"/>
                    </a:cubicBezTo>
                    <a:cubicBezTo>
                      <a:pt x="1651" y="787"/>
                      <a:pt x="1642" y="787"/>
                      <a:pt x="1635" y="787"/>
                    </a:cubicBezTo>
                    <a:close/>
                    <a:moveTo>
                      <a:pt x="1600" y="189"/>
                    </a:moveTo>
                    <a:cubicBezTo>
                      <a:pt x="1600" y="186"/>
                      <a:pt x="1606" y="186"/>
                      <a:pt x="1606" y="183"/>
                    </a:cubicBezTo>
                    <a:cubicBezTo>
                      <a:pt x="1610" y="183"/>
                      <a:pt x="1609" y="187"/>
                      <a:pt x="1615" y="185"/>
                    </a:cubicBezTo>
                    <a:cubicBezTo>
                      <a:pt x="1616" y="189"/>
                      <a:pt x="1606" y="188"/>
                      <a:pt x="1600" y="189"/>
                    </a:cubicBezTo>
                    <a:close/>
                    <a:moveTo>
                      <a:pt x="1623" y="190"/>
                    </a:moveTo>
                    <a:cubicBezTo>
                      <a:pt x="1633" y="188"/>
                      <a:pt x="1641" y="184"/>
                      <a:pt x="1652" y="185"/>
                    </a:cubicBezTo>
                    <a:cubicBezTo>
                      <a:pt x="1649" y="191"/>
                      <a:pt x="1631" y="189"/>
                      <a:pt x="1623" y="190"/>
                    </a:cubicBezTo>
                    <a:close/>
                    <a:moveTo>
                      <a:pt x="1625" y="153"/>
                    </a:moveTo>
                    <a:cubicBezTo>
                      <a:pt x="1631" y="156"/>
                      <a:pt x="1638" y="150"/>
                      <a:pt x="1641" y="153"/>
                    </a:cubicBezTo>
                    <a:cubicBezTo>
                      <a:pt x="1643" y="158"/>
                      <a:pt x="1622" y="159"/>
                      <a:pt x="1625" y="153"/>
                    </a:cubicBezTo>
                    <a:close/>
                    <a:moveTo>
                      <a:pt x="1631" y="184"/>
                    </a:moveTo>
                    <a:cubicBezTo>
                      <a:pt x="1632" y="181"/>
                      <a:pt x="1639" y="177"/>
                      <a:pt x="1645" y="180"/>
                    </a:cubicBezTo>
                    <a:cubicBezTo>
                      <a:pt x="1641" y="182"/>
                      <a:pt x="1636" y="186"/>
                      <a:pt x="1631" y="184"/>
                    </a:cubicBezTo>
                    <a:close/>
                    <a:moveTo>
                      <a:pt x="1668" y="182"/>
                    </a:moveTo>
                    <a:cubicBezTo>
                      <a:pt x="1672" y="178"/>
                      <a:pt x="1678" y="176"/>
                      <a:pt x="1685" y="177"/>
                    </a:cubicBezTo>
                    <a:cubicBezTo>
                      <a:pt x="1686" y="180"/>
                      <a:pt x="1677" y="179"/>
                      <a:pt x="1674" y="180"/>
                    </a:cubicBezTo>
                    <a:cubicBezTo>
                      <a:pt x="1674" y="183"/>
                      <a:pt x="1682" y="180"/>
                      <a:pt x="1686" y="180"/>
                    </a:cubicBezTo>
                    <a:cubicBezTo>
                      <a:pt x="1680" y="185"/>
                      <a:pt x="1676" y="182"/>
                      <a:pt x="1668" y="182"/>
                    </a:cubicBezTo>
                    <a:close/>
                    <a:moveTo>
                      <a:pt x="1741" y="166"/>
                    </a:moveTo>
                    <a:cubicBezTo>
                      <a:pt x="1742" y="158"/>
                      <a:pt x="1759" y="164"/>
                      <a:pt x="1763" y="160"/>
                    </a:cubicBezTo>
                    <a:cubicBezTo>
                      <a:pt x="1759" y="166"/>
                      <a:pt x="1750" y="162"/>
                      <a:pt x="1741" y="166"/>
                    </a:cubicBezTo>
                    <a:close/>
                    <a:moveTo>
                      <a:pt x="1751" y="170"/>
                    </a:moveTo>
                    <a:cubicBezTo>
                      <a:pt x="1753" y="167"/>
                      <a:pt x="1768" y="167"/>
                      <a:pt x="1771" y="168"/>
                    </a:cubicBezTo>
                    <a:cubicBezTo>
                      <a:pt x="1772" y="172"/>
                      <a:pt x="1761" y="169"/>
                      <a:pt x="1765" y="173"/>
                    </a:cubicBezTo>
                    <a:cubicBezTo>
                      <a:pt x="1761" y="172"/>
                      <a:pt x="1756" y="171"/>
                      <a:pt x="1751" y="170"/>
                    </a:cubicBezTo>
                    <a:close/>
                    <a:moveTo>
                      <a:pt x="1790" y="446"/>
                    </a:moveTo>
                    <a:cubicBezTo>
                      <a:pt x="1807" y="438"/>
                      <a:pt x="1816" y="437"/>
                      <a:pt x="1836" y="432"/>
                    </a:cubicBezTo>
                    <a:cubicBezTo>
                      <a:pt x="1835" y="435"/>
                      <a:pt x="1826" y="433"/>
                      <a:pt x="1830" y="439"/>
                    </a:cubicBezTo>
                    <a:cubicBezTo>
                      <a:pt x="1814" y="439"/>
                      <a:pt x="1804" y="444"/>
                      <a:pt x="1790" y="446"/>
                    </a:cubicBezTo>
                    <a:close/>
                    <a:moveTo>
                      <a:pt x="1766" y="163"/>
                    </a:moveTo>
                    <a:cubicBezTo>
                      <a:pt x="1770" y="161"/>
                      <a:pt x="1789" y="152"/>
                      <a:pt x="1795" y="160"/>
                    </a:cubicBezTo>
                    <a:cubicBezTo>
                      <a:pt x="1787" y="157"/>
                      <a:pt x="1775" y="162"/>
                      <a:pt x="1766" y="163"/>
                    </a:cubicBezTo>
                    <a:close/>
                    <a:moveTo>
                      <a:pt x="1778" y="173"/>
                    </a:moveTo>
                    <a:cubicBezTo>
                      <a:pt x="1779" y="170"/>
                      <a:pt x="1785" y="166"/>
                      <a:pt x="1789" y="168"/>
                    </a:cubicBezTo>
                    <a:cubicBezTo>
                      <a:pt x="1787" y="171"/>
                      <a:pt x="1786" y="173"/>
                      <a:pt x="1778" y="173"/>
                    </a:cubicBezTo>
                    <a:close/>
                    <a:moveTo>
                      <a:pt x="1789" y="166"/>
                    </a:moveTo>
                    <a:cubicBezTo>
                      <a:pt x="1797" y="163"/>
                      <a:pt x="1811" y="163"/>
                      <a:pt x="1823" y="161"/>
                    </a:cubicBezTo>
                    <a:cubicBezTo>
                      <a:pt x="1819" y="169"/>
                      <a:pt x="1800" y="162"/>
                      <a:pt x="1801" y="171"/>
                    </a:cubicBezTo>
                    <a:cubicBezTo>
                      <a:pt x="1796" y="172"/>
                      <a:pt x="1795" y="171"/>
                      <a:pt x="1792" y="170"/>
                    </a:cubicBezTo>
                    <a:cubicBezTo>
                      <a:pt x="1795" y="169"/>
                      <a:pt x="1799" y="164"/>
                      <a:pt x="1789" y="166"/>
                    </a:cubicBezTo>
                    <a:close/>
                    <a:moveTo>
                      <a:pt x="1906" y="748"/>
                    </a:moveTo>
                    <a:cubicBezTo>
                      <a:pt x="1903" y="743"/>
                      <a:pt x="1912" y="745"/>
                      <a:pt x="1917" y="744"/>
                    </a:cubicBezTo>
                    <a:cubicBezTo>
                      <a:pt x="1919" y="749"/>
                      <a:pt x="1909" y="750"/>
                      <a:pt x="1906" y="748"/>
                    </a:cubicBezTo>
                    <a:close/>
                    <a:moveTo>
                      <a:pt x="1846" y="162"/>
                    </a:moveTo>
                    <a:cubicBezTo>
                      <a:pt x="1863" y="157"/>
                      <a:pt x="1886" y="157"/>
                      <a:pt x="1913" y="151"/>
                    </a:cubicBezTo>
                    <a:cubicBezTo>
                      <a:pt x="1910" y="145"/>
                      <a:pt x="1902" y="153"/>
                      <a:pt x="1897" y="150"/>
                    </a:cubicBezTo>
                    <a:cubicBezTo>
                      <a:pt x="1897" y="145"/>
                      <a:pt x="1909" y="146"/>
                      <a:pt x="1916" y="145"/>
                    </a:cubicBezTo>
                    <a:cubicBezTo>
                      <a:pt x="1922" y="150"/>
                      <a:pt x="1914" y="152"/>
                      <a:pt x="1918" y="158"/>
                    </a:cubicBezTo>
                    <a:cubicBezTo>
                      <a:pt x="1890" y="160"/>
                      <a:pt x="1872" y="165"/>
                      <a:pt x="1846" y="162"/>
                    </a:cubicBezTo>
                    <a:close/>
                    <a:moveTo>
                      <a:pt x="1924" y="452"/>
                    </a:moveTo>
                    <a:cubicBezTo>
                      <a:pt x="1923" y="445"/>
                      <a:pt x="1937" y="445"/>
                      <a:pt x="1948" y="444"/>
                    </a:cubicBezTo>
                    <a:cubicBezTo>
                      <a:pt x="1947" y="452"/>
                      <a:pt x="1932" y="452"/>
                      <a:pt x="1924" y="452"/>
                    </a:cubicBezTo>
                    <a:close/>
                    <a:moveTo>
                      <a:pt x="1952" y="438"/>
                    </a:moveTo>
                    <a:cubicBezTo>
                      <a:pt x="1951" y="431"/>
                      <a:pt x="1987" y="435"/>
                      <a:pt x="1960" y="436"/>
                    </a:cubicBezTo>
                    <a:cubicBezTo>
                      <a:pt x="1959" y="437"/>
                      <a:pt x="1956" y="438"/>
                      <a:pt x="1952" y="438"/>
                    </a:cubicBezTo>
                    <a:close/>
                    <a:moveTo>
                      <a:pt x="1946" y="145"/>
                    </a:moveTo>
                    <a:cubicBezTo>
                      <a:pt x="1944" y="140"/>
                      <a:pt x="1957" y="142"/>
                      <a:pt x="1962" y="141"/>
                    </a:cubicBezTo>
                    <a:cubicBezTo>
                      <a:pt x="1959" y="145"/>
                      <a:pt x="1956" y="143"/>
                      <a:pt x="1946" y="145"/>
                    </a:cubicBezTo>
                    <a:close/>
                    <a:moveTo>
                      <a:pt x="1965" y="148"/>
                    </a:moveTo>
                    <a:cubicBezTo>
                      <a:pt x="1965" y="144"/>
                      <a:pt x="1970" y="142"/>
                      <a:pt x="1975" y="141"/>
                    </a:cubicBezTo>
                    <a:cubicBezTo>
                      <a:pt x="1974" y="142"/>
                      <a:pt x="1973" y="144"/>
                      <a:pt x="1974" y="147"/>
                    </a:cubicBezTo>
                    <a:lnTo>
                      <a:pt x="1965" y="148"/>
                    </a:lnTo>
                    <a:close/>
                    <a:moveTo>
                      <a:pt x="2017" y="127"/>
                    </a:moveTo>
                    <a:cubicBezTo>
                      <a:pt x="2017" y="125"/>
                      <a:pt x="2025" y="121"/>
                      <a:pt x="2026" y="124"/>
                    </a:cubicBezTo>
                    <a:cubicBezTo>
                      <a:pt x="2028" y="124"/>
                      <a:pt x="2027" y="122"/>
                      <a:pt x="2028" y="121"/>
                    </a:cubicBezTo>
                    <a:cubicBezTo>
                      <a:pt x="2034" y="122"/>
                      <a:pt x="2030" y="123"/>
                      <a:pt x="2031" y="127"/>
                    </a:cubicBezTo>
                    <a:cubicBezTo>
                      <a:pt x="2024" y="128"/>
                      <a:pt x="2024" y="125"/>
                      <a:pt x="2017" y="127"/>
                    </a:cubicBezTo>
                    <a:close/>
                    <a:moveTo>
                      <a:pt x="2040" y="126"/>
                    </a:moveTo>
                    <a:cubicBezTo>
                      <a:pt x="2041" y="124"/>
                      <a:pt x="2042" y="123"/>
                      <a:pt x="2039" y="123"/>
                    </a:cubicBezTo>
                    <a:cubicBezTo>
                      <a:pt x="2039" y="120"/>
                      <a:pt x="2047" y="122"/>
                      <a:pt x="2050" y="120"/>
                    </a:cubicBezTo>
                    <a:cubicBezTo>
                      <a:pt x="2049" y="123"/>
                      <a:pt x="2047" y="126"/>
                      <a:pt x="2040" y="126"/>
                    </a:cubicBezTo>
                    <a:close/>
                    <a:moveTo>
                      <a:pt x="2092" y="108"/>
                    </a:moveTo>
                    <a:cubicBezTo>
                      <a:pt x="2094" y="103"/>
                      <a:pt x="2101" y="108"/>
                      <a:pt x="2108" y="104"/>
                    </a:cubicBezTo>
                    <a:cubicBezTo>
                      <a:pt x="2110" y="109"/>
                      <a:pt x="2097" y="106"/>
                      <a:pt x="2092" y="108"/>
                    </a:cubicBezTo>
                    <a:close/>
                    <a:moveTo>
                      <a:pt x="2094" y="59"/>
                    </a:moveTo>
                    <a:cubicBezTo>
                      <a:pt x="2103" y="59"/>
                      <a:pt x="2112" y="60"/>
                      <a:pt x="2111" y="69"/>
                    </a:cubicBezTo>
                    <a:cubicBezTo>
                      <a:pt x="2106" y="65"/>
                      <a:pt x="2096" y="65"/>
                      <a:pt x="2094" y="59"/>
                    </a:cubicBezTo>
                    <a:close/>
                    <a:moveTo>
                      <a:pt x="2103" y="100"/>
                    </a:moveTo>
                    <a:cubicBezTo>
                      <a:pt x="2106" y="97"/>
                      <a:pt x="2117" y="94"/>
                      <a:pt x="2104" y="94"/>
                    </a:cubicBezTo>
                    <a:cubicBezTo>
                      <a:pt x="2107" y="87"/>
                      <a:pt x="2119" y="92"/>
                      <a:pt x="2127" y="90"/>
                    </a:cubicBezTo>
                    <a:cubicBezTo>
                      <a:pt x="2120" y="96"/>
                      <a:pt x="2115" y="96"/>
                      <a:pt x="2103" y="100"/>
                    </a:cubicBezTo>
                    <a:close/>
                    <a:moveTo>
                      <a:pt x="2180" y="729"/>
                    </a:moveTo>
                    <a:cubicBezTo>
                      <a:pt x="2184" y="726"/>
                      <a:pt x="2179" y="726"/>
                      <a:pt x="2182" y="723"/>
                    </a:cubicBezTo>
                    <a:cubicBezTo>
                      <a:pt x="2197" y="725"/>
                      <a:pt x="2200" y="725"/>
                      <a:pt x="2213" y="723"/>
                    </a:cubicBezTo>
                    <a:cubicBezTo>
                      <a:pt x="2209" y="729"/>
                      <a:pt x="2192" y="727"/>
                      <a:pt x="2180" y="729"/>
                    </a:cubicBezTo>
                    <a:close/>
                    <a:moveTo>
                      <a:pt x="2115" y="67"/>
                    </a:moveTo>
                    <a:cubicBezTo>
                      <a:pt x="2112" y="61"/>
                      <a:pt x="2133" y="59"/>
                      <a:pt x="2131" y="65"/>
                    </a:cubicBezTo>
                    <a:cubicBezTo>
                      <a:pt x="2123" y="65"/>
                      <a:pt x="2120" y="70"/>
                      <a:pt x="2115" y="67"/>
                    </a:cubicBezTo>
                    <a:close/>
                    <a:moveTo>
                      <a:pt x="2123" y="101"/>
                    </a:moveTo>
                    <a:cubicBezTo>
                      <a:pt x="2123" y="96"/>
                      <a:pt x="2138" y="96"/>
                      <a:pt x="2141" y="98"/>
                    </a:cubicBezTo>
                    <a:cubicBezTo>
                      <a:pt x="2136" y="101"/>
                      <a:pt x="2132" y="98"/>
                      <a:pt x="2123" y="101"/>
                    </a:cubicBezTo>
                    <a:close/>
                    <a:moveTo>
                      <a:pt x="2218" y="724"/>
                    </a:moveTo>
                    <a:cubicBezTo>
                      <a:pt x="2215" y="719"/>
                      <a:pt x="2229" y="721"/>
                      <a:pt x="2231" y="722"/>
                    </a:cubicBezTo>
                    <a:cubicBezTo>
                      <a:pt x="2229" y="724"/>
                      <a:pt x="2222" y="726"/>
                      <a:pt x="2218" y="724"/>
                    </a:cubicBezTo>
                    <a:close/>
                    <a:moveTo>
                      <a:pt x="2158" y="83"/>
                    </a:moveTo>
                    <a:cubicBezTo>
                      <a:pt x="2157" y="79"/>
                      <a:pt x="2165" y="78"/>
                      <a:pt x="2169" y="79"/>
                    </a:cubicBezTo>
                    <a:cubicBezTo>
                      <a:pt x="2167" y="82"/>
                      <a:pt x="2163" y="83"/>
                      <a:pt x="2158" y="83"/>
                    </a:cubicBezTo>
                    <a:close/>
                    <a:moveTo>
                      <a:pt x="2202" y="68"/>
                    </a:moveTo>
                    <a:cubicBezTo>
                      <a:pt x="2217" y="67"/>
                      <a:pt x="2228" y="60"/>
                      <a:pt x="2240" y="61"/>
                    </a:cubicBezTo>
                    <a:cubicBezTo>
                      <a:pt x="2242" y="66"/>
                      <a:pt x="2236" y="66"/>
                      <a:pt x="2238" y="70"/>
                    </a:cubicBezTo>
                    <a:cubicBezTo>
                      <a:pt x="2235" y="68"/>
                      <a:pt x="2223" y="72"/>
                      <a:pt x="2224" y="66"/>
                    </a:cubicBezTo>
                    <a:cubicBezTo>
                      <a:pt x="2221" y="71"/>
                      <a:pt x="2210" y="67"/>
                      <a:pt x="2202" y="68"/>
                    </a:cubicBezTo>
                    <a:close/>
                    <a:moveTo>
                      <a:pt x="2206" y="69"/>
                    </a:moveTo>
                    <a:cubicBezTo>
                      <a:pt x="2210" y="71"/>
                      <a:pt x="2209" y="77"/>
                      <a:pt x="2200" y="77"/>
                    </a:cubicBezTo>
                    <a:cubicBezTo>
                      <a:pt x="2206" y="67"/>
                      <a:pt x="2190" y="78"/>
                      <a:pt x="2188" y="70"/>
                    </a:cubicBezTo>
                    <a:cubicBezTo>
                      <a:pt x="2198" y="71"/>
                      <a:pt x="2196" y="70"/>
                      <a:pt x="2206" y="69"/>
                    </a:cubicBezTo>
                    <a:close/>
                    <a:moveTo>
                      <a:pt x="2228" y="39"/>
                    </a:moveTo>
                    <a:cubicBezTo>
                      <a:pt x="2234" y="35"/>
                      <a:pt x="2237" y="37"/>
                      <a:pt x="2244" y="38"/>
                    </a:cubicBezTo>
                    <a:cubicBezTo>
                      <a:pt x="2238" y="43"/>
                      <a:pt x="2235" y="40"/>
                      <a:pt x="2228" y="39"/>
                    </a:cubicBezTo>
                    <a:close/>
                    <a:moveTo>
                      <a:pt x="2436" y="724"/>
                    </a:moveTo>
                    <a:cubicBezTo>
                      <a:pt x="2436" y="722"/>
                      <a:pt x="2438" y="721"/>
                      <a:pt x="2438" y="719"/>
                    </a:cubicBezTo>
                    <a:cubicBezTo>
                      <a:pt x="2445" y="719"/>
                      <a:pt x="2448" y="721"/>
                      <a:pt x="2456" y="719"/>
                    </a:cubicBezTo>
                    <a:cubicBezTo>
                      <a:pt x="2455" y="724"/>
                      <a:pt x="2441" y="726"/>
                      <a:pt x="2436" y="724"/>
                    </a:cubicBezTo>
                    <a:close/>
                    <a:moveTo>
                      <a:pt x="2394" y="54"/>
                    </a:moveTo>
                    <a:cubicBezTo>
                      <a:pt x="2399" y="49"/>
                      <a:pt x="2408" y="54"/>
                      <a:pt x="2411" y="47"/>
                    </a:cubicBezTo>
                    <a:cubicBezTo>
                      <a:pt x="2423" y="47"/>
                      <a:pt x="2428" y="50"/>
                      <a:pt x="2436" y="45"/>
                    </a:cubicBezTo>
                    <a:cubicBezTo>
                      <a:pt x="2437" y="52"/>
                      <a:pt x="2437" y="52"/>
                      <a:pt x="2437" y="52"/>
                    </a:cubicBezTo>
                    <a:cubicBezTo>
                      <a:pt x="2424" y="51"/>
                      <a:pt x="2408" y="56"/>
                      <a:pt x="2394" y="54"/>
                    </a:cubicBezTo>
                    <a:close/>
                    <a:moveTo>
                      <a:pt x="2474" y="719"/>
                    </a:moveTo>
                    <a:cubicBezTo>
                      <a:pt x="2482" y="721"/>
                      <a:pt x="2484" y="718"/>
                      <a:pt x="2491" y="719"/>
                    </a:cubicBezTo>
                    <a:cubicBezTo>
                      <a:pt x="2491" y="724"/>
                      <a:pt x="2473" y="725"/>
                      <a:pt x="2474" y="719"/>
                    </a:cubicBezTo>
                    <a:close/>
                    <a:moveTo>
                      <a:pt x="2439" y="47"/>
                    </a:moveTo>
                    <a:cubicBezTo>
                      <a:pt x="2445" y="40"/>
                      <a:pt x="2464" y="39"/>
                      <a:pt x="2473" y="43"/>
                    </a:cubicBezTo>
                    <a:cubicBezTo>
                      <a:pt x="2481" y="36"/>
                      <a:pt x="2489" y="30"/>
                      <a:pt x="2506" y="35"/>
                    </a:cubicBezTo>
                    <a:cubicBezTo>
                      <a:pt x="2501" y="40"/>
                      <a:pt x="2484" y="36"/>
                      <a:pt x="2482" y="47"/>
                    </a:cubicBezTo>
                    <a:cubicBezTo>
                      <a:pt x="2463" y="46"/>
                      <a:pt x="2448" y="50"/>
                      <a:pt x="2439" y="47"/>
                    </a:cubicBezTo>
                    <a:close/>
                    <a:moveTo>
                      <a:pt x="2445" y="66"/>
                    </a:moveTo>
                    <a:cubicBezTo>
                      <a:pt x="2445" y="62"/>
                      <a:pt x="2458" y="61"/>
                      <a:pt x="2461" y="63"/>
                    </a:cubicBezTo>
                    <a:cubicBezTo>
                      <a:pt x="2460" y="67"/>
                      <a:pt x="2455" y="69"/>
                      <a:pt x="2448" y="70"/>
                    </a:cubicBezTo>
                    <a:cubicBezTo>
                      <a:pt x="2448" y="68"/>
                      <a:pt x="2448" y="66"/>
                      <a:pt x="2445" y="66"/>
                    </a:cubicBezTo>
                    <a:close/>
                    <a:moveTo>
                      <a:pt x="2466" y="67"/>
                    </a:moveTo>
                    <a:cubicBezTo>
                      <a:pt x="2467" y="62"/>
                      <a:pt x="2475" y="67"/>
                      <a:pt x="2484" y="64"/>
                    </a:cubicBezTo>
                    <a:cubicBezTo>
                      <a:pt x="2484" y="67"/>
                      <a:pt x="2487" y="67"/>
                      <a:pt x="2487" y="70"/>
                    </a:cubicBezTo>
                    <a:cubicBezTo>
                      <a:pt x="2479" y="69"/>
                      <a:pt x="2471" y="69"/>
                      <a:pt x="2466" y="67"/>
                    </a:cubicBezTo>
                    <a:close/>
                    <a:moveTo>
                      <a:pt x="2549" y="747"/>
                    </a:moveTo>
                    <a:cubicBezTo>
                      <a:pt x="2554" y="744"/>
                      <a:pt x="2559" y="743"/>
                      <a:pt x="2565" y="744"/>
                    </a:cubicBezTo>
                    <a:cubicBezTo>
                      <a:pt x="2563" y="750"/>
                      <a:pt x="2557" y="745"/>
                      <a:pt x="2549" y="747"/>
                    </a:cubicBezTo>
                    <a:close/>
                    <a:moveTo>
                      <a:pt x="2485" y="25"/>
                    </a:moveTo>
                    <a:cubicBezTo>
                      <a:pt x="2485" y="22"/>
                      <a:pt x="2494" y="24"/>
                      <a:pt x="2498" y="23"/>
                    </a:cubicBezTo>
                    <a:cubicBezTo>
                      <a:pt x="2494" y="26"/>
                      <a:pt x="2499" y="26"/>
                      <a:pt x="2505" y="25"/>
                    </a:cubicBezTo>
                    <a:cubicBezTo>
                      <a:pt x="2503" y="31"/>
                      <a:pt x="2491" y="25"/>
                      <a:pt x="2485" y="25"/>
                    </a:cubicBezTo>
                    <a:close/>
                    <a:moveTo>
                      <a:pt x="2498" y="46"/>
                    </a:moveTo>
                    <a:cubicBezTo>
                      <a:pt x="2498" y="41"/>
                      <a:pt x="2498" y="41"/>
                      <a:pt x="2498" y="41"/>
                    </a:cubicBezTo>
                    <a:cubicBezTo>
                      <a:pt x="2501" y="41"/>
                      <a:pt x="2505" y="41"/>
                      <a:pt x="2509" y="41"/>
                    </a:cubicBezTo>
                    <a:cubicBezTo>
                      <a:pt x="2510" y="45"/>
                      <a:pt x="2502" y="44"/>
                      <a:pt x="2498" y="46"/>
                    </a:cubicBezTo>
                    <a:close/>
                    <a:moveTo>
                      <a:pt x="2569" y="748"/>
                    </a:moveTo>
                    <a:cubicBezTo>
                      <a:pt x="2571" y="745"/>
                      <a:pt x="2576" y="744"/>
                      <a:pt x="2582" y="744"/>
                    </a:cubicBezTo>
                    <a:cubicBezTo>
                      <a:pt x="2581" y="748"/>
                      <a:pt x="2574" y="751"/>
                      <a:pt x="2569" y="748"/>
                    </a:cubicBezTo>
                    <a:close/>
                    <a:moveTo>
                      <a:pt x="2574" y="726"/>
                    </a:moveTo>
                    <a:cubicBezTo>
                      <a:pt x="2574" y="723"/>
                      <a:pt x="2582" y="726"/>
                      <a:pt x="2585" y="726"/>
                    </a:cubicBezTo>
                    <a:cubicBezTo>
                      <a:pt x="2583" y="732"/>
                      <a:pt x="2577" y="728"/>
                      <a:pt x="2574" y="726"/>
                    </a:cubicBezTo>
                    <a:close/>
                    <a:moveTo>
                      <a:pt x="2591" y="719"/>
                    </a:moveTo>
                    <a:cubicBezTo>
                      <a:pt x="2591" y="715"/>
                      <a:pt x="2598" y="715"/>
                      <a:pt x="2604" y="715"/>
                    </a:cubicBezTo>
                    <a:cubicBezTo>
                      <a:pt x="2605" y="719"/>
                      <a:pt x="2595" y="721"/>
                      <a:pt x="2591" y="719"/>
                    </a:cubicBezTo>
                    <a:close/>
                    <a:moveTo>
                      <a:pt x="2613" y="721"/>
                    </a:moveTo>
                    <a:cubicBezTo>
                      <a:pt x="2611" y="721"/>
                      <a:pt x="2612" y="720"/>
                      <a:pt x="2613" y="720"/>
                    </a:cubicBezTo>
                    <a:cubicBezTo>
                      <a:pt x="2614" y="716"/>
                      <a:pt x="2605" y="719"/>
                      <a:pt x="2606" y="715"/>
                    </a:cubicBezTo>
                    <a:cubicBezTo>
                      <a:pt x="2612" y="715"/>
                      <a:pt x="2611" y="712"/>
                      <a:pt x="2617" y="712"/>
                    </a:cubicBezTo>
                    <a:cubicBezTo>
                      <a:pt x="2618" y="714"/>
                      <a:pt x="2619" y="715"/>
                      <a:pt x="2622" y="715"/>
                    </a:cubicBezTo>
                    <a:cubicBezTo>
                      <a:pt x="2622" y="719"/>
                      <a:pt x="2613" y="718"/>
                      <a:pt x="2613" y="721"/>
                    </a:cubicBezTo>
                    <a:close/>
                    <a:moveTo>
                      <a:pt x="2564" y="16"/>
                    </a:moveTo>
                    <a:cubicBezTo>
                      <a:pt x="2564" y="18"/>
                      <a:pt x="2568" y="17"/>
                      <a:pt x="2571" y="17"/>
                    </a:cubicBezTo>
                    <a:cubicBezTo>
                      <a:pt x="2573" y="19"/>
                      <a:pt x="2564" y="22"/>
                      <a:pt x="2571" y="23"/>
                    </a:cubicBezTo>
                    <a:cubicBezTo>
                      <a:pt x="2569" y="25"/>
                      <a:pt x="2562" y="19"/>
                      <a:pt x="2559" y="16"/>
                    </a:cubicBezTo>
                    <a:cubicBezTo>
                      <a:pt x="2567" y="15"/>
                      <a:pt x="2565" y="12"/>
                      <a:pt x="2573" y="14"/>
                    </a:cubicBezTo>
                    <a:cubicBezTo>
                      <a:pt x="2572" y="16"/>
                      <a:pt x="2567" y="15"/>
                      <a:pt x="2564" y="16"/>
                    </a:cubicBezTo>
                    <a:close/>
                    <a:moveTo>
                      <a:pt x="2634" y="752"/>
                    </a:moveTo>
                    <a:cubicBezTo>
                      <a:pt x="2633" y="747"/>
                      <a:pt x="2645" y="744"/>
                      <a:pt x="2645" y="751"/>
                    </a:cubicBezTo>
                    <a:cubicBezTo>
                      <a:pt x="2642" y="753"/>
                      <a:pt x="2637" y="753"/>
                      <a:pt x="2634" y="752"/>
                    </a:cubicBezTo>
                    <a:close/>
                    <a:moveTo>
                      <a:pt x="2633" y="721"/>
                    </a:moveTo>
                    <a:cubicBezTo>
                      <a:pt x="2632" y="717"/>
                      <a:pt x="2639" y="717"/>
                      <a:pt x="2639" y="714"/>
                    </a:cubicBezTo>
                    <a:cubicBezTo>
                      <a:pt x="2642" y="714"/>
                      <a:pt x="2644" y="717"/>
                      <a:pt x="2644" y="719"/>
                    </a:cubicBezTo>
                    <a:cubicBezTo>
                      <a:pt x="2642" y="721"/>
                      <a:pt x="2638" y="721"/>
                      <a:pt x="2633" y="721"/>
                    </a:cubicBezTo>
                    <a:close/>
                    <a:moveTo>
                      <a:pt x="2604" y="25"/>
                    </a:moveTo>
                    <a:cubicBezTo>
                      <a:pt x="2605" y="23"/>
                      <a:pt x="2606" y="22"/>
                      <a:pt x="2606" y="20"/>
                    </a:cubicBezTo>
                    <a:cubicBezTo>
                      <a:pt x="2608" y="21"/>
                      <a:pt x="2612" y="22"/>
                      <a:pt x="2608" y="23"/>
                    </a:cubicBezTo>
                    <a:cubicBezTo>
                      <a:pt x="2610" y="24"/>
                      <a:pt x="2614" y="24"/>
                      <a:pt x="2613" y="27"/>
                    </a:cubicBezTo>
                    <a:cubicBezTo>
                      <a:pt x="2611" y="26"/>
                      <a:pt x="2609" y="25"/>
                      <a:pt x="2609" y="27"/>
                    </a:cubicBezTo>
                    <a:cubicBezTo>
                      <a:pt x="2606" y="27"/>
                      <a:pt x="2607" y="25"/>
                      <a:pt x="2604" y="25"/>
                    </a:cubicBezTo>
                    <a:close/>
                    <a:moveTo>
                      <a:pt x="2619" y="18"/>
                    </a:moveTo>
                    <a:cubicBezTo>
                      <a:pt x="2621" y="23"/>
                      <a:pt x="2622" y="24"/>
                      <a:pt x="2618" y="28"/>
                    </a:cubicBezTo>
                    <a:cubicBezTo>
                      <a:pt x="2614" y="25"/>
                      <a:pt x="2610" y="19"/>
                      <a:pt x="2619" y="18"/>
                    </a:cubicBezTo>
                    <a:close/>
                    <a:moveTo>
                      <a:pt x="2692" y="733"/>
                    </a:moveTo>
                    <a:cubicBezTo>
                      <a:pt x="2692" y="731"/>
                      <a:pt x="2691" y="731"/>
                      <a:pt x="2689" y="730"/>
                    </a:cubicBezTo>
                    <a:cubicBezTo>
                      <a:pt x="2694" y="727"/>
                      <a:pt x="2693" y="733"/>
                      <a:pt x="2702" y="730"/>
                    </a:cubicBezTo>
                    <a:cubicBezTo>
                      <a:pt x="2702" y="732"/>
                      <a:pt x="2704" y="732"/>
                      <a:pt x="2707" y="732"/>
                    </a:cubicBezTo>
                    <a:cubicBezTo>
                      <a:pt x="2703" y="736"/>
                      <a:pt x="2698" y="728"/>
                      <a:pt x="2692" y="733"/>
                    </a:cubicBezTo>
                    <a:close/>
                    <a:moveTo>
                      <a:pt x="2662" y="64"/>
                    </a:moveTo>
                    <a:cubicBezTo>
                      <a:pt x="2679" y="56"/>
                      <a:pt x="2721" y="55"/>
                      <a:pt x="2737" y="52"/>
                    </a:cubicBezTo>
                    <a:cubicBezTo>
                      <a:pt x="2731" y="61"/>
                      <a:pt x="2686" y="61"/>
                      <a:pt x="2662" y="64"/>
                    </a:cubicBezTo>
                    <a:close/>
                    <a:moveTo>
                      <a:pt x="2686" y="52"/>
                    </a:moveTo>
                    <a:cubicBezTo>
                      <a:pt x="2686" y="48"/>
                      <a:pt x="2686" y="48"/>
                      <a:pt x="2686" y="48"/>
                    </a:cubicBezTo>
                    <a:cubicBezTo>
                      <a:pt x="2692" y="47"/>
                      <a:pt x="2697" y="47"/>
                      <a:pt x="2700" y="48"/>
                    </a:cubicBezTo>
                    <a:cubicBezTo>
                      <a:pt x="2700" y="52"/>
                      <a:pt x="2692" y="52"/>
                      <a:pt x="2686" y="52"/>
                    </a:cubicBezTo>
                    <a:close/>
                    <a:moveTo>
                      <a:pt x="2702" y="47"/>
                    </a:moveTo>
                    <a:cubicBezTo>
                      <a:pt x="2702" y="45"/>
                      <a:pt x="2702" y="44"/>
                      <a:pt x="2702" y="42"/>
                    </a:cubicBezTo>
                    <a:cubicBezTo>
                      <a:pt x="2706" y="43"/>
                      <a:pt x="2712" y="42"/>
                      <a:pt x="2711" y="46"/>
                    </a:cubicBezTo>
                    <a:lnTo>
                      <a:pt x="2702" y="47"/>
                    </a:lnTo>
                    <a:close/>
                    <a:moveTo>
                      <a:pt x="2712" y="23"/>
                    </a:moveTo>
                    <a:cubicBezTo>
                      <a:pt x="2712" y="21"/>
                      <a:pt x="2714" y="22"/>
                      <a:pt x="2714" y="23"/>
                    </a:cubicBezTo>
                    <a:cubicBezTo>
                      <a:pt x="2721" y="16"/>
                      <a:pt x="2716" y="26"/>
                      <a:pt x="2723" y="25"/>
                    </a:cubicBezTo>
                    <a:cubicBezTo>
                      <a:pt x="2723" y="27"/>
                      <a:pt x="2718" y="27"/>
                      <a:pt x="2714" y="27"/>
                    </a:cubicBezTo>
                    <a:cubicBezTo>
                      <a:pt x="2714" y="25"/>
                      <a:pt x="2714" y="23"/>
                      <a:pt x="2712" y="23"/>
                    </a:cubicBezTo>
                    <a:close/>
                    <a:moveTo>
                      <a:pt x="2757" y="50"/>
                    </a:moveTo>
                    <a:cubicBezTo>
                      <a:pt x="2758" y="45"/>
                      <a:pt x="2770" y="47"/>
                      <a:pt x="2775" y="45"/>
                    </a:cubicBezTo>
                    <a:cubicBezTo>
                      <a:pt x="2773" y="52"/>
                      <a:pt x="2765" y="47"/>
                      <a:pt x="2757" y="50"/>
                    </a:cubicBezTo>
                    <a:close/>
                    <a:moveTo>
                      <a:pt x="2896" y="772"/>
                    </a:moveTo>
                    <a:cubicBezTo>
                      <a:pt x="2899" y="770"/>
                      <a:pt x="2907" y="767"/>
                      <a:pt x="2911" y="770"/>
                    </a:cubicBezTo>
                    <a:cubicBezTo>
                      <a:pt x="2910" y="773"/>
                      <a:pt x="2900" y="771"/>
                      <a:pt x="2896" y="772"/>
                    </a:cubicBezTo>
                    <a:close/>
                    <a:moveTo>
                      <a:pt x="3074" y="59"/>
                    </a:moveTo>
                    <a:cubicBezTo>
                      <a:pt x="3093" y="68"/>
                      <a:pt x="3081" y="75"/>
                      <a:pt x="3054" y="74"/>
                    </a:cubicBezTo>
                    <a:cubicBezTo>
                      <a:pt x="3056" y="76"/>
                      <a:pt x="3061" y="76"/>
                      <a:pt x="3066" y="76"/>
                    </a:cubicBezTo>
                    <a:cubicBezTo>
                      <a:pt x="3067" y="81"/>
                      <a:pt x="3055" y="78"/>
                      <a:pt x="3054" y="81"/>
                    </a:cubicBezTo>
                    <a:cubicBezTo>
                      <a:pt x="3051" y="81"/>
                      <a:pt x="3052" y="78"/>
                      <a:pt x="3052" y="75"/>
                    </a:cubicBezTo>
                    <a:cubicBezTo>
                      <a:pt x="3029" y="78"/>
                      <a:pt x="3028" y="78"/>
                      <a:pt x="3003" y="80"/>
                    </a:cubicBezTo>
                    <a:cubicBezTo>
                      <a:pt x="3000" y="75"/>
                      <a:pt x="2992" y="81"/>
                      <a:pt x="2987" y="75"/>
                    </a:cubicBezTo>
                    <a:cubicBezTo>
                      <a:pt x="2981" y="77"/>
                      <a:pt x="2994" y="78"/>
                      <a:pt x="2987" y="81"/>
                    </a:cubicBezTo>
                    <a:cubicBezTo>
                      <a:pt x="2971" y="81"/>
                      <a:pt x="2973" y="77"/>
                      <a:pt x="2955" y="80"/>
                    </a:cubicBezTo>
                    <a:cubicBezTo>
                      <a:pt x="2955" y="84"/>
                      <a:pt x="2970" y="77"/>
                      <a:pt x="2967" y="84"/>
                    </a:cubicBezTo>
                    <a:cubicBezTo>
                      <a:pt x="2956" y="82"/>
                      <a:pt x="2948" y="83"/>
                      <a:pt x="2939" y="86"/>
                    </a:cubicBezTo>
                    <a:cubicBezTo>
                      <a:pt x="2939" y="83"/>
                      <a:pt x="2939" y="81"/>
                      <a:pt x="2941" y="79"/>
                    </a:cubicBezTo>
                    <a:cubicBezTo>
                      <a:pt x="2935" y="79"/>
                      <a:pt x="2934" y="81"/>
                      <a:pt x="2935" y="85"/>
                    </a:cubicBezTo>
                    <a:cubicBezTo>
                      <a:pt x="2923" y="87"/>
                      <a:pt x="2920" y="83"/>
                      <a:pt x="2916" y="80"/>
                    </a:cubicBezTo>
                    <a:cubicBezTo>
                      <a:pt x="2928" y="69"/>
                      <a:pt x="2970" y="78"/>
                      <a:pt x="2984" y="70"/>
                    </a:cubicBezTo>
                    <a:cubicBezTo>
                      <a:pt x="3012" y="72"/>
                      <a:pt x="3037" y="70"/>
                      <a:pt x="3065" y="71"/>
                    </a:cubicBezTo>
                    <a:cubicBezTo>
                      <a:pt x="3065" y="68"/>
                      <a:pt x="3057" y="70"/>
                      <a:pt x="3056" y="68"/>
                    </a:cubicBezTo>
                    <a:cubicBezTo>
                      <a:pt x="3056" y="64"/>
                      <a:pt x="3070" y="65"/>
                      <a:pt x="3070" y="69"/>
                    </a:cubicBezTo>
                    <a:cubicBezTo>
                      <a:pt x="3076" y="66"/>
                      <a:pt x="3077" y="65"/>
                      <a:pt x="3074" y="59"/>
                    </a:cubicBezTo>
                    <a:close/>
                    <a:moveTo>
                      <a:pt x="2976" y="803"/>
                    </a:moveTo>
                    <a:cubicBezTo>
                      <a:pt x="2977" y="799"/>
                      <a:pt x="2986" y="797"/>
                      <a:pt x="2988" y="799"/>
                    </a:cubicBezTo>
                    <a:cubicBezTo>
                      <a:pt x="2987" y="802"/>
                      <a:pt x="2982" y="803"/>
                      <a:pt x="2976" y="803"/>
                    </a:cubicBezTo>
                    <a:close/>
                    <a:moveTo>
                      <a:pt x="2983" y="812"/>
                    </a:moveTo>
                    <a:cubicBezTo>
                      <a:pt x="2981" y="807"/>
                      <a:pt x="2993" y="806"/>
                      <a:pt x="2991" y="812"/>
                    </a:cubicBezTo>
                    <a:cubicBezTo>
                      <a:pt x="2989" y="812"/>
                      <a:pt x="2986" y="812"/>
                      <a:pt x="2983" y="812"/>
                    </a:cubicBezTo>
                    <a:close/>
                    <a:moveTo>
                      <a:pt x="2976" y="706"/>
                    </a:moveTo>
                    <a:cubicBezTo>
                      <a:pt x="2980" y="703"/>
                      <a:pt x="3000" y="701"/>
                      <a:pt x="2996" y="709"/>
                    </a:cubicBezTo>
                    <a:cubicBezTo>
                      <a:pt x="2989" y="706"/>
                      <a:pt x="2984" y="707"/>
                      <a:pt x="2976" y="706"/>
                    </a:cubicBezTo>
                    <a:close/>
                    <a:moveTo>
                      <a:pt x="2991" y="799"/>
                    </a:moveTo>
                    <a:cubicBezTo>
                      <a:pt x="3002" y="792"/>
                      <a:pt x="3022" y="798"/>
                      <a:pt x="3034" y="795"/>
                    </a:cubicBezTo>
                    <a:cubicBezTo>
                      <a:pt x="3030" y="797"/>
                      <a:pt x="3028" y="800"/>
                      <a:pt x="3028" y="804"/>
                    </a:cubicBezTo>
                    <a:cubicBezTo>
                      <a:pt x="3017" y="805"/>
                      <a:pt x="3008" y="800"/>
                      <a:pt x="2999" y="803"/>
                    </a:cubicBezTo>
                    <a:cubicBezTo>
                      <a:pt x="2997" y="801"/>
                      <a:pt x="2997" y="797"/>
                      <a:pt x="2991" y="799"/>
                    </a:cubicBezTo>
                    <a:close/>
                    <a:moveTo>
                      <a:pt x="2961" y="97"/>
                    </a:moveTo>
                    <a:cubicBezTo>
                      <a:pt x="2962" y="93"/>
                      <a:pt x="2974" y="96"/>
                      <a:pt x="2979" y="94"/>
                    </a:cubicBezTo>
                    <a:cubicBezTo>
                      <a:pt x="2975" y="102"/>
                      <a:pt x="2970" y="97"/>
                      <a:pt x="2961" y="97"/>
                    </a:cubicBezTo>
                    <a:close/>
                    <a:moveTo>
                      <a:pt x="3005" y="742"/>
                    </a:moveTo>
                    <a:cubicBezTo>
                      <a:pt x="3006" y="741"/>
                      <a:pt x="3007" y="739"/>
                      <a:pt x="3006" y="736"/>
                    </a:cubicBezTo>
                    <a:cubicBezTo>
                      <a:pt x="3013" y="735"/>
                      <a:pt x="3011" y="740"/>
                      <a:pt x="3017" y="739"/>
                    </a:cubicBezTo>
                    <a:cubicBezTo>
                      <a:pt x="3017" y="742"/>
                      <a:pt x="3010" y="742"/>
                      <a:pt x="3005" y="742"/>
                    </a:cubicBezTo>
                    <a:close/>
                    <a:moveTo>
                      <a:pt x="3010" y="729"/>
                    </a:moveTo>
                    <a:cubicBezTo>
                      <a:pt x="3010" y="724"/>
                      <a:pt x="3010" y="724"/>
                      <a:pt x="3010" y="724"/>
                    </a:cubicBezTo>
                    <a:cubicBezTo>
                      <a:pt x="3020" y="721"/>
                      <a:pt x="3026" y="725"/>
                      <a:pt x="3038" y="726"/>
                    </a:cubicBezTo>
                    <a:cubicBezTo>
                      <a:pt x="3030" y="730"/>
                      <a:pt x="3021" y="725"/>
                      <a:pt x="3010" y="729"/>
                    </a:cubicBezTo>
                    <a:close/>
                    <a:moveTo>
                      <a:pt x="3038" y="725"/>
                    </a:moveTo>
                    <a:cubicBezTo>
                      <a:pt x="3056" y="719"/>
                      <a:pt x="3071" y="727"/>
                      <a:pt x="3092" y="722"/>
                    </a:cubicBezTo>
                    <a:cubicBezTo>
                      <a:pt x="3090" y="726"/>
                      <a:pt x="3092" y="726"/>
                      <a:pt x="3091" y="731"/>
                    </a:cubicBezTo>
                    <a:cubicBezTo>
                      <a:pt x="3080" y="727"/>
                      <a:pt x="3059" y="725"/>
                      <a:pt x="3056" y="731"/>
                    </a:cubicBezTo>
                    <a:cubicBezTo>
                      <a:pt x="3052" y="731"/>
                      <a:pt x="3051" y="729"/>
                      <a:pt x="3051" y="725"/>
                    </a:cubicBezTo>
                    <a:cubicBezTo>
                      <a:pt x="3045" y="727"/>
                      <a:pt x="3049" y="728"/>
                      <a:pt x="3049" y="731"/>
                    </a:cubicBezTo>
                    <a:cubicBezTo>
                      <a:pt x="3043" y="731"/>
                      <a:pt x="3044" y="725"/>
                      <a:pt x="3038" y="725"/>
                    </a:cubicBezTo>
                    <a:close/>
                    <a:moveTo>
                      <a:pt x="3010" y="107"/>
                    </a:moveTo>
                    <a:cubicBezTo>
                      <a:pt x="3009" y="101"/>
                      <a:pt x="3017" y="108"/>
                      <a:pt x="3023" y="105"/>
                    </a:cubicBezTo>
                    <a:cubicBezTo>
                      <a:pt x="3020" y="109"/>
                      <a:pt x="3016" y="108"/>
                      <a:pt x="3010" y="107"/>
                    </a:cubicBezTo>
                    <a:close/>
                    <a:moveTo>
                      <a:pt x="3035" y="147"/>
                    </a:moveTo>
                    <a:cubicBezTo>
                      <a:pt x="3060" y="139"/>
                      <a:pt x="3101" y="142"/>
                      <a:pt x="3126" y="142"/>
                    </a:cubicBezTo>
                    <a:cubicBezTo>
                      <a:pt x="3132" y="140"/>
                      <a:pt x="3124" y="136"/>
                      <a:pt x="3119" y="137"/>
                    </a:cubicBezTo>
                    <a:cubicBezTo>
                      <a:pt x="3121" y="132"/>
                      <a:pt x="3129" y="137"/>
                      <a:pt x="3133" y="136"/>
                    </a:cubicBezTo>
                    <a:cubicBezTo>
                      <a:pt x="3133" y="139"/>
                      <a:pt x="3130" y="139"/>
                      <a:pt x="3131" y="142"/>
                    </a:cubicBezTo>
                    <a:cubicBezTo>
                      <a:pt x="3132" y="145"/>
                      <a:pt x="3142" y="142"/>
                      <a:pt x="3147" y="143"/>
                    </a:cubicBezTo>
                    <a:cubicBezTo>
                      <a:pt x="3116" y="158"/>
                      <a:pt x="3084" y="148"/>
                      <a:pt x="3037" y="151"/>
                    </a:cubicBezTo>
                    <a:cubicBezTo>
                      <a:pt x="3037" y="149"/>
                      <a:pt x="3037" y="147"/>
                      <a:pt x="3035" y="147"/>
                    </a:cubicBezTo>
                    <a:close/>
                    <a:moveTo>
                      <a:pt x="3035" y="63"/>
                    </a:moveTo>
                    <a:cubicBezTo>
                      <a:pt x="3037" y="61"/>
                      <a:pt x="3044" y="61"/>
                      <a:pt x="3048" y="60"/>
                    </a:cubicBezTo>
                    <a:cubicBezTo>
                      <a:pt x="3048" y="62"/>
                      <a:pt x="3051" y="63"/>
                      <a:pt x="3051" y="65"/>
                    </a:cubicBezTo>
                    <a:cubicBezTo>
                      <a:pt x="3042" y="67"/>
                      <a:pt x="3044" y="61"/>
                      <a:pt x="3035" y="63"/>
                    </a:cubicBezTo>
                    <a:close/>
                    <a:moveTo>
                      <a:pt x="3097" y="730"/>
                    </a:moveTo>
                    <a:cubicBezTo>
                      <a:pt x="3097" y="724"/>
                      <a:pt x="3106" y="724"/>
                      <a:pt x="3114" y="723"/>
                    </a:cubicBezTo>
                    <a:cubicBezTo>
                      <a:pt x="3114" y="726"/>
                      <a:pt x="3111" y="726"/>
                      <a:pt x="3112" y="729"/>
                    </a:cubicBezTo>
                    <a:cubicBezTo>
                      <a:pt x="3107" y="726"/>
                      <a:pt x="3104" y="730"/>
                      <a:pt x="3097" y="730"/>
                    </a:cubicBezTo>
                    <a:close/>
                    <a:moveTo>
                      <a:pt x="3086" y="77"/>
                    </a:moveTo>
                    <a:cubicBezTo>
                      <a:pt x="3087" y="74"/>
                      <a:pt x="3090" y="72"/>
                      <a:pt x="3088" y="67"/>
                    </a:cubicBezTo>
                    <a:cubicBezTo>
                      <a:pt x="3101" y="68"/>
                      <a:pt x="3107" y="71"/>
                      <a:pt x="3121" y="73"/>
                    </a:cubicBezTo>
                    <a:cubicBezTo>
                      <a:pt x="3113" y="80"/>
                      <a:pt x="3100" y="74"/>
                      <a:pt x="3086" y="77"/>
                    </a:cubicBezTo>
                    <a:close/>
                    <a:moveTo>
                      <a:pt x="3157" y="49"/>
                    </a:moveTo>
                    <a:cubicBezTo>
                      <a:pt x="3153" y="49"/>
                      <a:pt x="3149" y="49"/>
                      <a:pt x="3145" y="49"/>
                    </a:cubicBezTo>
                    <a:cubicBezTo>
                      <a:pt x="3182" y="43"/>
                      <a:pt x="3234" y="40"/>
                      <a:pt x="3280" y="46"/>
                    </a:cubicBezTo>
                    <a:cubicBezTo>
                      <a:pt x="3282" y="46"/>
                      <a:pt x="3281" y="43"/>
                      <a:pt x="3284" y="43"/>
                    </a:cubicBezTo>
                    <a:cubicBezTo>
                      <a:pt x="3290" y="44"/>
                      <a:pt x="3294" y="45"/>
                      <a:pt x="3298" y="46"/>
                    </a:cubicBezTo>
                    <a:cubicBezTo>
                      <a:pt x="3298" y="50"/>
                      <a:pt x="3287" y="49"/>
                      <a:pt x="3280" y="49"/>
                    </a:cubicBezTo>
                    <a:cubicBezTo>
                      <a:pt x="3280" y="51"/>
                      <a:pt x="3279" y="53"/>
                      <a:pt x="3282" y="53"/>
                    </a:cubicBezTo>
                    <a:cubicBezTo>
                      <a:pt x="3260" y="57"/>
                      <a:pt x="3219" y="53"/>
                      <a:pt x="3185" y="62"/>
                    </a:cubicBezTo>
                    <a:cubicBezTo>
                      <a:pt x="3177" y="61"/>
                      <a:pt x="3170" y="59"/>
                      <a:pt x="3166" y="56"/>
                    </a:cubicBezTo>
                    <a:cubicBezTo>
                      <a:pt x="3160" y="57"/>
                      <a:pt x="3168" y="60"/>
                      <a:pt x="3167" y="63"/>
                    </a:cubicBezTo>
                    <a:cubicBezTo>
                      <a:pt x="3161" y="64"/>
                      <a:pt x="3156" y="58"/>
                      <a:pt x="3153" y="62"/>
                    </a:cubicBezTo>
                    <a:cubicBezTo>
                      <a:pt x="3146" y="61"/>
                      <a:pt x="3150" y="60"/>
                      <a:pt x="3150" y="56"/>
                    </a:cubicBezTo>
                    <a:cubicBezTo>
                      <a:pt x="3138" y="59"/>
                      <a:pt x="3130" y="61"/>
                      <a:pt x="3122" y="60"/>
                    </a:cubicBezTo>
                    <a:cubicBezTo>
                      <a:pt x="3120" y="65"/>
                      <a:pt x="3130" y="62"/>
                      <a:pt x="3134" y="63"/>
                    </a:cubicBezTo>
                    <a:cubicBezTo>
                      <a:pt x="3127" y="68"/>
                      <a:pt x="3111" y="66"/>
                      <a:pt x="3104" y="64"/>
                    </a:cubicBezTo>
                    <a:cubicBezTo>
                      <a:pt x="3102" y="58"/>
                      <a:pt x="3114" y="54"/>
                      <a:pt x="3101" y="54"/>
                    </a:cubicBezTo>
                    <a:cubicBezTo>
                      <a:pt x="3111" y="48"/>
                      <a:pt x="3138" y="57"/>
                      <a:pt x="3143" y="51"/>
                    </a:cubicBezTo>
                    <a:cubicBezTo>
                      <a:pt x="3125" y="48"/>
                      <a:pt x="3094" y="54"/>
                      <a:pt x="3085" y="45"/>
                    </a:cubicBezTo>
                    <a:cubicBezTo>
                      <a:pt x="3109" y="38"/>
                      <a:pt x="3130" y="46"/>
                      <a:pt x="3156" y="43"/>
                    </a:cubicBezTo>
                    <a:lnTo>
                      <a:pt x="3157" y="49"/>
                    </a:lnTo>
                    <a:close/>
                    <a:moveTo>
                      <a:pt x="3095" y="106"/>
                    </a:moveTo>
                    <a:cubicBezTo>
                      <a:pt x="3095" y="102"/>
                      <a:pt x="3100" y="99"/>
                      <a:pt x="3104" y="101"/>
                    </a:cubicBezTo>
                    <a:cubicBezTo>
                      <a:pt x="3105" y="105"/>
                      <a:pt x="3099" y="105"/>
                      <a:pt x="3095" y="106"/>
                    </a:cubicBezTo>
                    <a:close/>
                    <a:moveTo>
                      <a:pt x="3117" y="96"/>
                    </a:moveTo>
                    <a:cubicBezTo>
                      <a:pt x="3117" y="97"/>
                      <a:pt x="3115" y="98"/>
                      <a:pt x="3115" y="99"/>
                    </a:cubicBezTo>
                    <a:cubicBezTo>
                      <a:pt x="3144" y="98"/>
                      <a:pt x="3147" y="96"/>
                      <a:pt x="3172" y="93"/>
                    </a:cubicBezTo>
                    <a:cubicBezTo>
                      <a:pt x="3182" y="108"/>
                      <a:pt x="3129" y="106"/>
                      <a:pt x="3116" y="108"/>
                    </a:cubicBezTo>
                    <a:cubicBezTo>
                      <a:pt x="3106" y="104"/>
                      <a:pt x="3104" y="99"/>
                      <a:pt x="3117" y="96"/>
                    </a:cubicBezTo>
                    <a:close/>
                    <a:moveTo>
                      <a:pt x="3130" y="74"/>
                    </a:moveTo>
                    <a:cubicBezTo>
                      <a:pt x="3131" y="71"/>
                      <a:pt x="3138" y="70"/>
                      <a:pt x="3139" y="67"/>
                    </a:cubicBezTo>
                    <a:cubicBezTo>
                      <a:pt x="3142" y="71"/>
                      <a:pt x="3159" y="66"/>
                      <a:pt x="3160" y="72"/>
                    </a:cubicBezTo>
                    <a:cubicBezTo>
                      <a:pt x="3150" y="68"/>
                      <a:pt x="3142" y="77"/>
                      <a:pt x="3130" y="74"/>
                    </a:cubicBezTo>
                    <a:close/>
                    <a:moveTo>
                      <a:pt x="3220" y="134"/>
                    </a:moveTo>
                    <a:cubicBezTo>
                      <a:pt x="3220" y="135"/>
                      <a:pt x="3223" y="135"/>
                      <a:pt x="3225" y="135"/>
                    </a:cubicBezTo>
                    <a:cubicBezTo>
                      <a:pt x="3224" y="137"/>
                      <a:pt x="3218" y="136"/>
                      <a:pt x="3218" y="138"/>
                    </a:cubicBezTo>
                    <a:cubicBezTo>
                      <a:pt x="3221" y="141"/>
                      <a:pt x="3232" y="138"/>
                      <a:pt x="3239" y="139"/>
                    </a:cubicBezTo>
                    <a:cubicBezTo>
                      <a:pt x="3229" y="146"/>
                      <a:pt x="3206" y="144"/>
                      <a:pt x="3198" y="148"/>
                    </a:cubicBezTo>
                    <a:cubicBezTo>
                      <a:pt x="3194" y="145"/>
                      <a:pt x="3196" y="141"/>
                      <a:pt x="3197" y="140"/>
                    </a:cubicBezTo>
                    <a:cubicBezTo>
                      <a:pt x="3195" y="135"/>
                      <a:pt x="3192" y="140"/>
                      <a:pt x="3188" y="137"/>
                    </a:cubicBezTo>
                    <a:cubicBezTo>
                      <a:pt x="3182" y="139"/>
                      <a:pt x="3195" y="140"/>
                      <a:pt x="3193" y="144"/>
                    </a:cubicBezTo>
                    <a:cubicBezTo>
                      <a:pt x="3175" y="145"/>
                      <a:pt x="3171" y="143"/>
                      <a:pt x="3163" y="148"/>
                    </a:cubicBezTo>
                    <a:cubicBezTo>
                      <a:pt x="3156" y="146"/>
                      <a:pt x="3164" y="146"/>
                      <a:pt x="3149" y="147"/>
                    </a:cubicBezTo>
                    <a:cubicBezTo>
                      <a:pt x="3148" y="137"/>
                      <a:pt x="3164" y="144"/>
                      <a:pt x="3170" y="141"/>
                    </a:cubicBezTo>
                    <a:cubicBezTo>
                      <a:pt x="3162" y="135"/>
                      <a:pt x="3140" y="147"/>
                      <a:pt x="3140" y="137"/>
                    </a:cubicBezTo>
                    <a:cubicBezTo>
                      <a:pt x="3154" y="138"/>
                      <a:pt x="3170" y="135"/>
                      <a:pt x="3187" y="133"/>
                    </a:cubicBezTo>
                    <a:cubicBezTo>
                      <a:pt x="3203" y="132"/>
                      <a:pt x="3220" y="131"/>
                      <a:pt x="3236" y="136"/>
                    </a:cubicBezTo>
                    <a:cubicBezTo>
                      <a:pt x="3232" y="139"/>
                      <a:pt x="3229" y="133"/>
                      <a:pt x="3220" y="134"/>
                    </a:cubicBezTo>
                    <a:close/>
                    <a:moveTo>
                      <a:pt x="3160" y="82"/>
                    </a:moveTo>
                    <a:cubicBezTo>
                      <a:pt x="3152" y="82"/>
                      <a:pt x="3166" y="76"/>
                      <a:pt x="3158" y="76"/>
                    </a:cubicBezTo>
                    <a:cubicBezTo>
                      <a:pt x="3160" y="72"/>
                      <a:pt x="3166" y="77"/>
                      <a:pt x="3167" y="77"/>
                    </a:cubicBezTo>
                    <a:cubicBezTo>
                      <a:pt x="3168" y="81"/>
                      <a:pt x="3161" y="79"/>
                      <a:pt x="3160" y="82"/>
                    </a:cubicBezTo>
                    <a:close/>
                    <a:moveTo>
                      <a:pt x="3169" y="76"/>
                    </a:moveTo>
                    <a:cubicBezTo>
                      <a:pt x="3186" y="72"/>
                      <a:pt x="3225" y="73"/>
                      <a:pt x="3216" y="80"/>
                    </a:cubicBezTo>
                    <a:cubicBezTo>
                      <a:pt x="3204" y="75"/>
                      <a:pt x="3188" y="81"/>
                      <a:pt x="3169" y="76"/>
                    </a:cubicBezTo>
                    <a:close/>
                    <a:moveTo>
                      <a:pt x="3213" y="190"/>
                    </a:moveTo>
                    <a:cubicBezTo>
                      <a:pt x="3209" y="190"/>
                      <a:pt x="3215" y="187"/>
                      <a:pt x="3211" y="187"/>
                    </a:cubicBezTo>
                    <a:cubicBezTo>
                      <a:pt x="3215" y="181"/>
                      <a:pt x="3230" y="186"/>
                      <a:pt x="3238" y="187"/>
                    </a:cubicBezTo>
                    <a:cubicBezTo>
                      <a:pt x="3236" y="194"/>
                      <a:pt x="3217" y="185"/>
                      <a:pt x="3213" y="190"/>
                    </a:cubicBezTo>
                    <a:close/>
                    <a:moveTo>
                      <a:pt x="3236" y="190"/>
                    </a:moveTo>
                    <a:cubicBezTo>
                      <a:pt x="3240" y="190"/>
                      <a:pt x="3244" y="189"/>
                      <a:pt x="3247" y="189"/>
                    </a:cubicBezTo>
                    <a:cubicBezTo>
                      <a:pt x="3246" y="191"/>
                      <a:pt x="3245" y="192"/>
                      <a:pt x="3247" y="192"/>
                    </a:cubicBezTo>
                    <a:cubicBezTo>
                      <a:pt x="3247" y="194"/>
                      <a:pt x="3241" y="193"/>
                      <a:pt x="3241" y="195"/>
                    </a:cubicBezTo>
                    <a:cubicBezTo>
                      <a:pt x="3237" y="195"/>
                      <a:pt x="3235" y="193"/>
                      <a:pt x="3236" y="190"/>
                    </a:cubicBezTo>
                    <a:close/>
                    <a:moveTo>
                      <a:pt x="3223" y="75"/>
                    </a:moveTo>
                    <a:cubicBezTo>
                      <a:pt x="3238" y="71"/>
                      <a:pt x="3272" y="74"/>
                      <a:pt x="3299" y="70"/>
                    </a:cubicBezTo>
                    <a:cubicBezTo>
                      <a:pt x="3283" y="82"/>
                      <a:pt x="3256" y="74"/>
                      <a:pt x="3232" y="77"/>
                    </a:cubicBezTo>
                    <a:cubicBezTo>
                      <a:pt x="3234" y="73"/>
                      <a:pt x="3227" y="75"/>
                      <a:pt x="3223" y="75"/>
                    </a:cubicBezTo>
                    <a:close/>
                    <a:moveTo>
                      <a:pt x="3305" y="198"/>
                    </a:moveTo>
                    <a:cubicBezTo>
                      <a:pt x="3310" y="201"/>
                      <a:pt x="3324" y="196"/>
                      <a:pt x="3328" y="202"/>
                    </a:cubicBezTo>
                    <a:cubicBezTo>
                      <a:pt x="3333" y="201"/>
                      <a:pt x="3335" y="199"/>
                      <a:pt x="3344" y="199"/>
                    </a:cubicBezTo>
                    <a:cubicBezTo>
                      <a:pt x="3345" y="202"/>
                      <a:pt x="3350" y="204"/>
                      <a:pt x="3346" y="206"/>
                    </a:cubicBezTo>
                    <a:cubicBezTo>
                      <a:pt x="3341" y="207"/>
                      <a:pt x="3343" y="202"/>
                      <a:pt x="3339" y="202"/>
                    </a:cubicBezTo>
                    <a:cubicBezTo>
                      <a:pt x="3334" y="203"/>
                      <a:pt x="3334" y="206"/>
                      <a:pt x="3339" y="207"/>
                    </a:cubicBezTo>
                    <a:cubicBezTo>
                      <a:pt x="3316" y="210"/>
                      <a:pt x="3305" y="210"/>
                      <a:pt x="3284" y="207"/>
                    </a:cubicBezTo>
                    <a:cubicBezTo>
                      <a:pt x="3289" y="206"/>
                      <a:pt x="3295" y="201"/>
                      <a:pt x="3300" y="204"/>
                    </a:cubicBezTo>
                    <a:cubicBezTo>
                      <a:pt x="3300" y="195"/>
                      <a:pt x="3290" y="201"/>
                      <a:pt x="3284" y="203"/>
                    </a:cubicBezTo>
                    <a:cubicBezTo>
                      <a:pt x="3284" y="201"/>
                      <a:pt x="3275" y="198"/>
                      <a:pt x="3280" y="197"/>
                    </a:cubicBezTo>
                    <a:cubicBezTo>
                      <a:pt x="3279" y="193"/>
                      <a:pt x="3291" y="197"/>
                      <a:pt x="3298" y="194"/>
                    </a:cubicBezTo>
                    <a:cubicBezTo>
                      <a:pt x="3291" y="190"/>
                      <a:pt x="3272" y="196"/>
                      <a:pt x="3268" y="193"/>
                    </a:cubicBezTo>
                    <a:cubicBezTo>
                      <a:pt x="3270" y="197"/>
                      <a:pt x="3273" y="201"/>
                      <a:pt x="3264" y="201"/>
                    </a:cubicBezTo>
                    <a:cubicBezTo>
                      <a:pt x="3265" y="191"/>
                      <a:pt x="3253" y="189"/>
                      <a:pt x="3240" y="188"/>
                    </a:cubicBezTo>
                    <a:cubicBezTo>
                      <a:pt x="3242" y="187"/>
                      <a:pt x="3243" y="185"/>
                      <a:pt x="3243" y="182"/>
                    </a:cubicBezTo>
                    <a:cubicBezTo>
                      <a:pt x="3267" y="187"/>
                      <a:pt x="3319" y="176"/>
                      <a:pt x="3352" y="179"/>
                    </a:cubicBezTo>
                    <a:cubicBezTo>
                      <a:pt x="3353" y="182"/>
                      <a:pt x="3350" y="182"/>
                      <a:pt x="3350" y="185"/>
                    </a:cubicBezTo>
                    <a:cubicBezTo>
                      <a:pt x="3357" y="184"/>
                      <a:pt x="3358" y="179"/>
                      <a:pt x="3366" y="179"/>
                    </a:cubicBezTo>
                    <a:cubicBezTo>
                      <a:pt x="3366" y="185"/>
                      <a:pt x="3366" y="185"/>
                      <a:pt x="3366" y="185"/>
                    </a:cubicBezTo>
                    <a:cubicBezTo>
                      <a:pt x="3370" y="185"/>
                      <a:pt x="3371" y="183"/>
                      <a:pt x="3375" y="183"/>
                    </a:cubicBezTo>
                    <a:cubicBezTo>
                      <a:pt x="3380" y="183"/>
                      <a:pt x="3372" y="181"/>
                      <a:pt x="3378" y="179"/>
                    </a:cubicBezTo>
                    <a:cubicBezTo>
                      <a:pt x="3389" y="179"/>
                      <a:pt x="3389" y="179"/>
                      <a:pt x="3389" y="179"/>
                    </a:cubicBezTo>
                    <a:cubicBezTo>
                      <a:pt x="3389" y="181"/>
                      <a:pt x="3390" y="182"/>
                      <a:pt x="3391" y="182"/>
                    </a:cubicBezTo>
                    <a:cubicBezTo>
                      <a:pt x="3387" y="185"/>
                      <a:pt x="3385" y="190"/>
                      <a:pt x="3375" y="189"/>
                    </a:cubicBezTo>
                    <a:cubicBezTo>
                      <a:pt x="3377" y="191"/>
                      <a:pt x="3378" y="192"/>
                      <a:pt x="3378" y="195"/>
                    </a:cubicBezTo>
                    <a:cubicBezTo>
                      <a:pt x="3372" y="192"/>
                      <a:pt x="3365" y="198"/>
                      <a:pt x="3359" y="194"/>
                    </a:cubicBezTo>
                    <a:cubicBezTo>
                      <a:pt x="3356" y="194"/>
                      <a:pt x="3355" y="197"/>
                      <a:pt x="3355" y="199"/>
                    </a:cubicBezTo>
                    <a:cubicBezTo>
                      <a:pt x="3336" y="197"/>
                      <a:pt x="3325" y="197"/>
                      <a:pt x="3305" y="198"/>
                    </a:cubicBezTo>
                    <a:close/>
                    <a:moveTo>
                      <a:pt x="3310" y="59"/>
                    </a:moveTo>
                    <a:cubicBezTo>
                      <a:pt x="3312" y="63"/>
                      <a:pt x="3307" y="63"/>
                      <a:pt x="3306" y="66"/>
                    </a:cubicBezTo>
                    <a:cubicBezTo>
                      <a:pt x="3293" y="64"/>
                      <a:pt x="3289" y="66"/>
                      <a:pt x="3276" y="65"/>
                    </a:cubicBezTo>
                    <a:cubicBezTo>
                      <a:pt x="3289" y="72"/>
                      <a:pt x="3247" y="70"/>
                      <a:pt x="3243" y="66"/>
                    </a:cubicBezTo>
                    <a:cubicBezTo>
                      <a:pt x="3265" y="59"/>
                      <a:pt x="3295" y="66"/>
                      <a:pt x="3310" y="59"/>
                    </a:cubicBezTo>
                    <a:close/>
                    <a:moveTo>
                      <a:pt x="3301" y="53"/>
                    </a:moveTo>
                    <a:cubicBezTo>
                      <a:pt x="3301" y="50"/>
                      <a:pt x="3311" y="52"/>
                      <a:pt x="3312" y="53"/>
                    </a:cubicBezTo>
                    <a:cubicBezTo>
                      <a:pt x="3311" y="58"/>
                      <a:pt x="3304" y="55"/>
                      <a:pt x="3301" y="53"/>
                    </a:cubicBezTo>
                    <a:close/>
                    <a:moveTo>
                      <a:pt x="3315" y="66"/>
                    </a:moveTo>
                    <a:cubicBezTo>
                      <a:pt x="3313" y="61"/>
                      <a:pt x="3318" y="59"/>
                      <a:pt x="3326" y="60"/>
                    </a:cubicBezTo>
                    <a:cubicBezTo>
                      <a:pt x="3328" y="64"/>
                      <a:pt x="3322" y="63"/>
                      <a:pt x="3322" y="66"/>
                    </a:cubicBezTo>
                    <a:cubicBezTo>
                      <a:pt x="3340" y="69"/>
                      <a:pt x="3359" y="65"/>
                      <a:pt x="3366" y="75"/>
                    </a:cubicBezTo>
                    <a:cubicBezTo>
                      <a:pt x="3350" y="73"/>
                      <a:pt x="3344" y="77"/>
                      <a:pt x="3332" y="80"/>
                    </a:cubicBezTo>
                    <a:cubicBezTo>
                      <a:pt x="3328" y="79"/>
                      <a:pt x="3327" y="76"/>
                      <a:pt x="3322" y="76"/>
                    </a:cubicBezTo>
                    <a:cubicBezTo>
                      <a:pt x="3326" y="72"/>
                      <a:pt x="3328" y="73"/>
                      <a:pt x="3334" y="74"/>
                    </a:cubicBezTo>
                    <a:cubicBezTo>
                      <a:pt x="3332" y="69"/>
                      <a:pt x="3325" y="66"/>
                      <a:pt x="3315" y="66"/>
                    </a:cubicBezTo>
                    <a:close/>
                    <a:moveTo>
                      <a:pt x="3389" y="64"/>
                    </a:moveTo>
                    <a:cubicBezTo>
                      <a:pt x="3391" y="61"/>
                      <a:pt x="3404" y="63"/>
                      <a:pt x="3401" y="67"/>
                    </a:cubicBezTo>
                    <a:cubicBezTo>
                      <a:pt x="3399" y="68"/>
                      <a:pt x="3396" y="68"/>
                      <a:pt x="3392" y="68"/>
                    </a:cubicBezTo>
                    <a:cubicBezTo>
                      <a:pt x="3392" y="66"/>
                      <a:pt x="3392" y="64"/>
                      <a:pt x="3389" y="64"/>
                    </a:cubicBezTo>
                    <a:close/>
                    <a:moveTo>
                      <a:pt x="3447" y="817"/>
                    </a:moveTo>
                    <a:cubicBezTo>
                      <a:pt x="3452" y="811"/>
                      <a:pt x="3458" y="818"/>
                      <a:pt x="3466" y="819"/>
                    </a:cubicBezTo>
                    <a:cubicBezTo>
                      <a:pt x="3467" y="823"/>
                      <a:pt x="3455" y="818"/>
                      <a:pt x="3456" y="822"/>
                    </a:cubicBezTo>
                    <a:cubicBezTo>
                      <a:pt x="3450" y="822"/>
                      <a:pt x="3454" y="816"/>
                      <a:pt x="3447" y="817"/>
                    </a:cubicBezTo>
                    <a:close/>
                    <a:moveTo>
                      <a:pt x="3514" y="801"/>
                    </a:moveTo>
                    <a:cubicBezTo>
                      <a:pt x="3526" y="799"/>
                      <a:pt x="3538" y="805"/>
                      <a:pt x="3550" y="799"/>
                    </a:cubicBezTo>
                    <a:cubicBezTo>
                      <a:pt x="3557" y="798"/>
                      <a:pt x="3554" y="805"/>
                      <a:pt x="3562" y="805"/>
                    </a:cubicBezTo>
                    <a:cubicBezTo>
                      <a:pt x="3564" y="807"/>
                      <a:pt x="3556" y="809"/>
                      <a:pt x="3562" y="810"/>
                    </a:cubicBezTo>
                    <a:cubicBezTo>
                      <a:pt x="3552" y="814"/>
                      <a:pt x="3545" y="814"/>
                      <a:pt x="3533" y="814"/>
                    </a:cubicBezTo>
                    <a:cubicBezTo>
                      <a:pt x="3530" y="812"/>
                      <a:pt x="3530" y="809"/>
                      <a:pt x="3533" y="807"/>
                    </a:cubicBezTo>
                    <a:cubicBezTo>
                      <a:pt x="3527" y="805"/>
                      <a:pt x="3519" y="804"/>
                      <a:pt x="3514" y="801"/>
                    </a:cubicBezTo>
                    <a:close/>
                    <a:moveTo>
                      <a:pt x="3557" y="100"/>
                    </a:moveTo>
                    <a:cubicBezTo>
                      <a:pt x="3557" y="97"/>
                      <a:pt x="3567" y="100"/>
                      <a:pt x="3571" y="99"/>
                    </a:cubicBezTo>
                    <a:cubicBezTo>
                      <a:pt x="3571" y="103"/>
                      <a:pt x="3560" y="102"/>
                      <a:pt x="3557" y="100"/>
                    </a:cubicBezTo>
                    <a:close/>
                    <a:moveTo>
                      <a:pt x="3567" y="73"/>
                    </a:moveTo>
                    <a:cubicBezTo>
                      <a:pt x="3568" y="70"/>
                      <a:pt x="3578" y="73"/>
                      <a:pt x="3583" y="72"/>
                    </a:cubicBezTo>
                    <a:cubicBezTo>
                      <a:pt x="3582" y="80"/>
                      <a:pt x="3575" y="72"/>
                      <a:pt x="3567" y="73"/>
                    </a:cubicBezTo>
                    <a:close/>
                    <a:moveTo>
                      <a:pt x="3655" y="92"/>
                    </a:moveTo>
                    <a:cubicBezTo>
                      <a:pt x="3648" y="90"/>
                      <a:pt x="3660" y="87"/>
                      <a:pt x="3667" y="88"/>
                    </a:cubicBezTo>
                    <a:cubicBezTo>
                      <a:pt x="3669" y="96"/>
                      <a:pt x="3655" y="90"/>
                      <a:pt x="3655" y="92"/>
                    </a:cubicBezTo>
                    <a:close/>
                    <a:moveTo>
                      <a:pt x="3707" y="729"/>
                    </a:moveTo>
                    <a:cubicBezTo>
                      <a:pt x="3714" y="727"/>
                      <a:pt x="3724" y="728"/>
                      <a:pt x="3720" y="722"/>
                    </a:cubicBezTo>
                    <a:cubicBezTo>
                      <a:pt x="3736" y="721"/>
                      <a:pt x="3741" y="739"/>
                      <a:pt x="3728" y="744"/>
                    </a:cubicBezTo>
                    <a:cubicBezTo>
                      <a:pt x="3719" y="740"/>
                      <a:pt x="3707" y="738"/>
                      <a:pt x="3707" y="729"/>
                    </a:cubicBezTo>
                    <a:close/>
                    <a:moveTo>
                      <a:pt x="3807" y="251"/>
                    </a:moveTo>
                    <a:cubicBezTo>
                      <a:pt x="3807" y="246"/>
                      <a:pt x="3812" y="246"/>
                      <a:pt x="3819" y="247"/>
                    </a:cubicBezTo>
                    <a:cubicBezTo>
                      <a:pt x="3819" y="250"/>
                      <a:pt x="3822" y="250"/>
                      <a:pt x="3821" y="253"/>
                    </a:cubicBezTo>
                    <a:cubicBezTo>
                      <a:pt x="3815" y="253"/>
                      <a:pt x="3810" y="253"/>
                      <a:pt x="3807" y="251"/>
                    </a:cubicBezTo>
                    <a:close/>
                    <a:moveTo>
                      <a:pt x="3924" y="730"/>
                    </a:moveTo>
                    <a:cubicBezTo>
                      <a:pt x="3923" y="723"/>
                      <a:pt x="3933" y="725"/>
                      <a:pt x="3937" y="723"/>
                    </a:cubicBezTo>
                    <a:cubicBezTo>
                      <a:pt x="3939" y="711"/>
                      <a:pt x="3931" y="707"/>
                      <a:pt x="3941" y="701"/>
                    </a:cubicBezTo>
                    <a:cubicBezTo>
                      <a:pt x="3949" y="701"/>
                      <a:pt x="3951" y="705"/>
                      <a:pt x="3955" y="707"/>
                    </a:cubicBezTo>
                    <a:cubicBezTo>
                      <a:pt x="3956" y="720"/>
                      <a:pt x="3955" y="719"/>
                      <a:pt x="3949" y="730"/>
                    </a:cubicBezTo>
                    <a:cubicBezTo>
                      <a:pt x="3944" y="730"/>
                      <a:pt x="3933" y="727"/>
                      <a:pt x="3934" y="734"/>
                    </a:cubicBezTo>
                    <a:cubicBezTo>
                      <a:pt x="3932" y="732"/>
                      <a:pt x="3927" y="732"/>
                      <a:pt x="3924" y="730"/>
                    </a:cubicBezTo>
                    <a:close/>
                    <a:moveTo>
                      <a:pt x="3960" y="447"/>
                    </a:moveTo>
                    <a:cubicBezTo>
                      <a:pt x="3962" y="444"/>
                      <a:pt x="3972" y="447"/>
                      <a:pt x="3974" y="448"/>
                    </a:cubicBezTo>
                    <a:cubicBezTo>
                      <a:pt x="3972" y="450"/>
                      <a:pt x="3969" y="451"/>
                      <a:pt x="3965" y="450"/>
                    </a:cubicBezTo>
                    <a:cubicBezTo>
                      <a:pt x="3966" y="448"/>
                      <a:pt x="3963" y="447"/>
                      <a:pt x="3960" y="447"/>
                    </a:cubicBezTo>
                    <a:close/>
                    <a:moveTo>
                      <a:pt x="3965" y="717"/>
                    </a:moveTo>
                    <a:cubicBezTo>
                      <a:pt x="3969" y="717"/>
                      <a:pt x="3969" y="719"/>
                      <a:pt x="3973" y="719"/>
                    </a:cubicBezTo>
                    <a:cubicBezTo>
                      <a:pt x="3975" y="723"/>
                      <a:pt x="3970" y="722"/>
                      <a:pt x="3971" y="726"/>
                    </a:cubicBezTo>
                    <a:cubicBezTo>
                      <a:pt x="3968" y="723"/>
                      <a:pt x="3964" y="721"/>
                      <a:pt x="3965" y="717"/>
                    </a:cubicBezTo>
                    <a:close/>
                    <a:moveTo>
                      <a:pt x="4012" y="248"/>
                    </a:moveTo>
                    <a:cubicBezTo>
                      <a:pt x="4011" y="243"/>
                      <a:pt x="4030" y="246"/>
                      <a:pt x="4026" y="251"/>
                    </a:cubicBezTo>
                    <a:cubicBezTo>
                      <a:pt x="4021" y="253"/>
                      <a:pt x="4017" y="250"/>
                      <a:pt x="4012" y="248"/>
                    </a:cubicBezTo>
                    <a:close/>
                    <a:moveTo>
                      <a:pt x="4104" y="280"/>
                    </a:moveTo>
                    <a:cubicBezTo>
                      <a:pt x="4106" y="281"/>
                      <a:pt x="4107" y="281"/>
                      <a:pt x="4109" y="281"/>
                    </a:cubicBezTo>
                    <a:cubicBezTo>
                      <a:pt x="4108" y="286"/>
                      <a:pt x="4113" y="288"/>
                      <a:pt x="4103" y="288"/>
                    </a:cubicBezTo>
                    <a:cubicBezTo>
                      <a:pt x="4105" y="283"/>
                      <a:pt x="4099" y="283"/>
                      <a:pt x="4104" y="2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0" name="Freeform 177"/>
              <p:cNvSpPr/>
              <p:nvPr/>
            </p:nvSpPr>
            <p:spPr bwMode="auto">
              <a:xfrm>
                <a:off x="5376" y="1508"/>
                <a:ext cx="35" cy="14"/>
              </a:xfrm>
              <a:custGeom>
                <a:avLst/>
                <a:gdLst>
                  <a:gd name="T0" fmla="*/ 42 w 51"/>
                  <a:gd name="T1" fmla="*/ 11 h 19"/>
                  <a:gd name="T2" fmla="*/ 7 w 51"/>
                  <a:gd name="T3" fmla="*/ 16 h 19"/>
                  <a:gd name="T4" fmla="*/ 0 w 51"/>
                  <a:gd name="T5" fmla="*/ 14 h 19"/>
                  <a:gd name="T6" fmla="*/ 42 w 51"/>
                  <a:gd name="T7" fmla="*/ 4 h 19"/>
                  <a:gd name="T8" fmla="*/ 33 w 51"/>
                  <a:gd name="T9" fmla="*/ 4 h 19"/>
                  <a:gd name="T10" fmla="*/ 51 w 51"/>
                  <a:gd name="T11" fmla="*/ 6 h 19"/>
                  <a:gd name="T12" fmla="*/ 42 w 51"/>
                  <a:gd name="T13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19">
                    <a:moveTo>
                      <a:pt x="42" y="11"/>
                    </a:moveTo>
                    <a:cubicBezTo>
                      <a:pt x="32" y="9"/>
                      <a:pt x="19" y="14"/>
                      <a:pt x="7" y="16"/>
                    </a:cubicBezTo>
                    <a:cubicBezTo>
                      <a:pt x="8" y="10"/>
                      <a:pt x="2" y="19"/>
                      <a:pt x="0" y="14"/>
                    </a:cubicBezTo>
                    <a:cubicBezTo>
                      <a:pt x="5" y="8"/>
                      <a:pt x="34" y="12"/>
                      <a:pt x="42" y="4"/>
                    </a:cubicBezTo>
                    <a:cubicBezTo>
                      <a:pt x="41" y="2"/>
                      <a:pt x="36" y="4"/>
                      <a:pt x="33" y="4"/>
                    </a:cubicBezTo>
                    <a:cubicBezTo>
                      <a:pt x="30" y="0"/>
                      <a:pt x="51" y="1"/>
                      <a:pt x="51" y="6"/>
                    </a:cubicBezTo>
                    <a:cubicBezTo>
                      <a:pt x="42" y="7"/>
                      <a:pt x="38" y="7"/>
                      <a:pt x="4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1" name="Freeform 178"/>
              <p:cNvSpPr>
                <a:spLocks noEditPoints="1"/>
              </p:cNvSpPr>
              <p:nvPr/>
            </p:nvSpPr>
            <p:spPr bwMode="auto">
              <a:xfrm>
                <a:off x="5160" y="1015"/>
                <a:ext cx="389" cy="58"/>
              </a:xfrm>
              <a:custGeom>
                <a:avLst/>
                <a:gdLst>
                  <a:gd name="T0" fmla="*/ 338 w 560"/>
                  <a:gd name="T1" fmla="*/ 38 h 84"/>
                  <a:gd name="T2" fmla="*/ 370 w 560"/>
                  <a:gd name="T3" fmla="*/ 36 h 84"/>
                  <a:gd name="T4" fmla="*/ 454 w 560"/>
                  <a:gd name="T5" fmla="*/ 17 h 84"/>
                  <a:gd name="T6" fmla="*/ 519 w 560"/>
                  <a:gd name="T7" fmla="*/ 7 h 84"/>
                  <a:gd name="T8" fmla="*/ 508 w 560"/>
                  <a:gd name="T9" fmla="*/ 5 h 84"/>
                  <a:gd name="T10" fmla="*/ 170 w 560"/>
                  <a:gd name="T11" fmla="*/ 50 h 84"/>
                  <a:gd name="T12" fmla="*/ 128 w 560"/>
                  <a:gd name="T13" fmla="*/ 46 h 84"/>
                  <a:gd name="T14" fmla="*/ 129 w 560"/>
                  <a:gd name="T15" fmla="*/ 51 h 84"/>
                  <a:gd name="T16" fmla="*/ 53 w 560"/>
                  <a:gd name="T17" fmla="*/ 57 h 84"/>
                  <a:gd name="T18" fmla="*/ 36 w 560"/>
                  <a:gd name="T19" fmla="*/ 66 h 84"/>
                  <a:gd name="T20" fmla="*/ 14 w 560"/>
                  <a:gd name="T21" fmla="*/ 72 h 84"/>
                  <a:gd name="T22" fmla="*/ 14 w 560"/>
                  <a:gd name="T23" fmla="*/ 74 h 84"/>
                  <a:gd name="T24" fmla="*/ 30 w 560"/>
                  <a:gd name="T25" fmla="*/ 73 h 84"/>
                  <a:gd name="T26" fmla="*/ 51 w 560"/>
                  <a:gd name="T27" fmla="*/ 72 h 84"/>
                  <a:gd name="T28" fmla="*/ 56 w 560"/>
                  <a:gd name="T29" fmla="*/ 74 h 84"/>
                  <a:gd name="T30" fmla="*/ 73 w 560"/>
                  <a:gd name="T31" fmla="*/ 81 h 84"/>
                  <a:gd name="T32" fmla="*/ 80 w 560"/>
                  <a:gd name="T33" fmla="*/ 70 h 84"/>
                  <a:gd name="T34" fmla="*/ 102 w 560"/>
                  <a:gd name="T35" fmla="*/ 75 h 84"/>
                  <a:gd name="T36" fmla="*/ 139 w 560"/>
                  <a:gd name="T37" fmla="*/ 76 h 84"/>
                  <a:gd name="T38" fmla="*/ 145 w 560"/>
                  <a:gd name="T39" fmla="*/ 71 h 84"/>
                  <a:gd name="T40" fmla="*/ 168 w 560"/>
                  <a:gd name="T41" fmla="*/ 72 h 84"/>
                  <a:gd name="T42" fmla="*/ 185 w 560"/>
                  <a:gd name="T43" fmla="*/ 65 h 84"/>
                  <a:gd name="T44" fmla="*/ 171 w 560"/>
                  <a:gd name="T45" fmla="*/ 76 h 84"/>
                  <a:gd name="T46" fmla="*/ 210 w 560"/>
                  <a:gd name="T47" fmla="*/ 64 h 84"/>
                  <a:gd name="T48" fmla="*/ 239 w 560"/>
                  <a:gd name="T49" fmla="*/ 73 h 84"/>
                  <a:gd name="T50" fmla="*/ 253 w 560"/>
                  <a:gd name="T51" fmla="*/ 77 h 84"/>
                  <a:gd name="T52" fmla="*/ 343 w 560"/>
                  <a:gd name="T53" fmla="*/ 59 h 84"/>
                  <a:gd name="T54" fmla="*/ 353 w 560"/>
                  <a:gd name="T55" fmla="*/ 51 h 84"/>
                  <a:gd name="T56" fmla="*/ 329 w 560"/>
                  <a:gd name="T57" fmla="*/ 41 h 84"/>
                  <a:gd name="T58" fmla="*/ 91 w 560"/>
                  <a:gd name="T59" fmla="*/ 66 h 84"/>
                  <a:gd name="T60" fmla="*/ 92 w 560"/>
                  <a:gd name="T61" fmla="*/ 70 h 84"/>
                  <a:gd name="T62" fmla="*/ 139 w 560"/>
                  <a:gd name="T63" fmla="*/ 65 h 84"/>
                  <a:gd name="T64" fmla="*/ 129 w 560"/>
                  <a:gd name="T65" fmla="*/ 72 h 84"/>
                  <a:gd name="T66" fmla="*/ 111 w 560"/>
                  <a:gd name="T67" fmla="*/ 74 h 84"/>
                  <a:gd name="T68" fmla="*/ 246 w 560"/>
                  <a:gd name="T69" fmla="*/ 59 h 84"/>
                  <a:gd name="T70" fmla="*/ 234 w 560"/>
                  <a:gd name="T71" fmla="*/ 69 h 84"/>
                  <a:gd name="T72" fmla="*/ 234 w 560"/>
                  <a:gd name="T73" fmla="*/ 69 h 84"/>
                  <a:gd name="T74" fmla="*/ 264 w 560"/>
                  <a:gd name="T75" fmla="*/ 54 h 84"/>
                  <a:gd name="T76" fmla="*/ 261 w 560"/>
                  <a:gd name="T77" fmla="*/ 69 h 84"/>
                  <a:gd name="T78" fmla="*/ 261 w 560"/>
                  <a:gd name="T79" fmla="*/ 69 h 84"/>
                  <a:gd name="T80" fmla="*/ 292 w 560"/>
                  <a:gd name="T81" fmla="*/ 60 h 84"/>
                  <a:gd name="T82" fmla="*/ 286 w 560"/>
                  <a:gd name="T83" fmla="*/ 49 h 84"/>
                  <a:gd name="T84" fmla="*/ 286 w 560"/>
                  <a:gd name="T85" fmla="*/ 49 h 84"/>
                  <a:gd name="T86" fmla="*/ 296 w 560"/>
                  <a:gd name="T87" fmla="*/ 55 h 84"/>
                  <a:gd name="T88" fmla="*/ 297 w 560"/>
                  <a:gd name="T89" fmla="*/ 6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0" h="84">
                    <a:moveTo>
                      <a:pt x="329" y="41"/>
                    </a:moveTo>
                    <a:cubicBezTo>
                      <a:pt x="334" y="41"/>
                      <a:pt x="331" y="37"/>
                      <a:pt x="338" y="38"/>
                    </a:cubicBezTo>
                    <a:cubicBezTo>
                      <a:pt x="348" y="39"/>
                      <a:pt x="360" y="38"/>
                      <a:pt x="367" y="32"/>
                    </a:cubicBezTo>
                    <a:cubicBezTo>
                      <a:pt x="372" y="32"/>
                      <a:pt x="372" y="33"/>
                      <a:pt x="370" y="36"/>
                    </a:cubicBezTo>
                    <a:cubicBezTo>
                      <a:pt x="396" y="28"/>
                      <a:pt x="416" y="30"/>
                      <a:pt x="439" y="20"/>
                    </a:cubicBezTo>
                    <a:cubicBezTo>
                      <a:pt x="433" y="26"/>
                      <a:pt x="461" y="21"/>
                      <a:pt x="454" y="17"/>
                    </a:cubicBezTo>
                    <a:cubicBezTo>
                      <a:pt x="485" y="18"/>
                      <a:pt x="533" y="12"/>
                      <a:pt x="560" y="0"/>
                    </a:cubicBezTo>
                    <a:cubicBezTo>
                      <a:pt x="549" y="3"/>
                      <a:pt x="528" y="0"/>
                      <a:pt x="519" y="7"/>
                    </a:cubicBezTo>
                    <a:cubicBezTo>
                      <a:pt x="524" y="0"/>
                      <a:pt x="509" y="7"/>
                      <a:pt x="508" y="9"/>
                    </a:cubicBezTo>
                    <a:cubicBezTo>
                      <a:pt x="508" y="5"/>
                      <a:pt x="508" y="5"/>
                      <a:pt x="508" y="5"/>
                    </a:cubicBezTo>
                    <a:cubicBezTo>
                      <a:pt x="411" y="15"/>
                      <a:pt x="303" y="29"/>
                      <a:pt x="218" y="36"/>
                    </a:cubicBezTo>
                    <a:cubicBezTo>
                      <a:pt x="210" y="41"/>
                      <a:pt x="178" y="38"/>
                      <a:pt x="170" y="50"/>
                    </a:cubicBezTo>
                    <a:cubicBezTo>
                      <a:pt x="157" y="48"/>
                      <a:pt x="152" y="47"/>
                      <a:pt x="140" y="52"/>
                    </a:cubicBezTo>
                    <a:cubicBezTo>
                      <a:pt x="144" y="43"/>
                      <a:pt x="126" y="52"/>
                      <a:pt x="128" y="46"/>
                    </a:cubicBezTo>
                    <a:cubicBezTo>
                      <a:pt x="118" y="50"/>
                      <a:pt x="105" y="44"/>
                      <a:pt x="101" y="50"/>
                    </a:cubicBezTo>
                    <a:cubicBezTo>
                      <a:pt x="115" y="50"/>
                      <a:pt x="124" y="45"/>
                      <a:pt x="129" y="51"/>
                    </a:cubicBezTo>
                    <a:cubicBezTo>
                      <a:pt x="115" y="51"/>
                      <a:pt x="101" y="57"/>
                      <a:pt x="92" y="51"/>
                    </a:cubicBezTo>
                    <a:cubicBezTo>
                      <a:pt x="82" y="54"/>
                      <a:pt x="62" y="62"/>
                      <a:pt x="53" y="57"/>
                    </a:cubicBezTo>
                    <a:cubicBezTo>
                      <a:pt x="53" y="64"/>
                      <a:pt x="41" y="57"/>
                      <a:pt x="36" y="62"/>
                    </a:cubicBezTo>
                    <a:cubicBezTo>
                      <a:pt x="35" y="64"/>
                      <a:pt x="40" y="65"/>
                      <a:pt x="36" y="66"/>
                    </a:cubicBezTo>
                    <a:cubicBezTo>
                      <a:pt x="28" y="70"/>
                      <a:pt x="16" y="65"/>
                      <a:pt x="9" y="69"/>
                    </a:cubicBezTo>
                    <a:cubicBezTo>
                      <a:pt x="12" y="69"/>
                      <a:pt x="14" y="69"/>
                      <a:pt x="14" y="72"/>
                    </a:cubicBezTo>
                    <a:cubicBezTo>
                      <a:pt x="7" y="73"/>
                      <a:pt x="7" y="70"/>
                      <a:pt x="0" y="72"/>
                    </a:cubicBezTo>
                    <a:cubicBezTo>
                      <a:pt x="0" y="77"/>
                      <a:pt x="10" y="73"/>
                      <a:pt x="14" y="74"/>
                    </a:cubicBezTo>
                    <a:cubicBezTo>
                      <a:pt x="18" y="69"/>
                      <a:pt x="44" y="66"/>
                      <a:pt x="48" y="69"/>
                    </a:cubicBezTo>
                    <a:cubicBezTo>
                      <a:pt x="41" y="73"/>
                      <a:pt x="39" y="76"/>
                      <a:pt x="30" y="73"/>
                    </a:cubicBezTo>
                    <a:cubicBezTo>
                      <a:pt x="29" y="77"/>
                      <a:pt x="35" y="75"/>
                      <a:pt x="35" y="78"/>
                    </a:cubicBezTo>
                    <a:cubicBezTo>
                      <a:pt x="43" y="77"/>
                      <a:pt x="43" y="72"/>
                      <a:pt x="51" y="72"/>
                    </a:cubicBezTo>
                    <a:cubicBezTo>
                      <a:pt x="50" y="76"/>
                      <a:pt x="45" y="78"/>
                      <a:pt x="43" y="81"/>
                    </a:cubicBezTo>
                    <a:cubicBezTo>
                      <a:pt x="51" y="81"/>
                      <a:pt x="48" y="75"/>
                      <a:pt x="56" y="74"/>
                    </a:cubicBezTo>
                    <a:cubicBezTo>
                      <a:pt x="58" y="77"/>
                      <a:pt x="49" y="80"/>
                      <a:pt x="56" y="80"/>
                    </a:cubicBezTo>
                    <a:cubicBezTo>
                      <a:pt x="60" y="75"/>
                      <a:pt x="68" y="80"/>
                      <a:pt x="73" y="81"/>
                    </a:cubicBezTo>
                    <a:cubicBezTo>
                      <a:pt x="70" y="73"/>
                      <a:pt x="84" y="80"/>
                      <a:pt x="88" y="75"/>
                    </a:cubicBezTo>
                    <a:cubicBezTo>
                      <a:pt x="81" y="77"/>
                      <a:pt x="75" y="72"/>
                      <a:pt x="80" y="70"/>
                    </a:cubicBezTo>
                    <a:cubicBezTo>
                      <a:pt x="86" y="74"/>
                      <a:pt x="90" y="70"/>
                      <a:pt x="99" y="72"/>
                    </a:cubicBezTo>
                    <a:cubicBezTo>
                      <a:pt x="99" y="74"/>
                      <a:pt x="101" y="74"/>
                      <a:pt x="102" y="75"/>
                    </a:cubicBezTo>
                    <a:cubicBezTo>
                      <a:pt x="91" y="76"/>
                      <a:pt x="94" y="84"/>
                      <a:pt x="100" y="76"/>
                    </a:cubicBezTo>
                    <a:cubicBezTo>
                      <a:pt x="114" y="76"/>
                      <a:pt x="129" y="76"/>
                      <a:pt x="139" y="76"/>
                    </a:cubicBezTo>
                    <a:cubicBezTo>
                      <a:pt x="136" y="76"/>
                      <a:pt x="133" y="75"/>
                      <a:pt x="131" y="74"/>
                    </a:cubicBezTo>
                    <a:cubicBezTo>
                      <a:pt x="145" y="72"/>
                      <a:pt x="143" y="78"/>
                      <a:pt x="145" y="71"/>
                    </a:cubicBezTo>
                    <a:cubicBezTo>
                      <a:pt x="154" y="70"/>
                      <a:pt x="154" y="77"/>
                      <a:pt x="160" y="78"/>
                    </a:cubicBezTo>
                    <a:cubicBezTo>
                      <a:pt x="157" y="73"/>
                      <a:pt x="170" y="76"/>
                      <a:pt x="168" y="72"/>
                    </a:cubicBezTo>
                    <a:cubicBezTo>
                      <a:pt x="163" y="71"/>
                      <a:pt x="154" y="75"/>
                      <a:pt x="156" y="70"/>
                    </a:cubicBezTo>
                    <a:cubicBezTo>
                      <a:pt x="171" y="69"/>
                      <a:pt x="173" y="69"/>
                      <a:pt x="185" y="65"/>
                    </a:cubicBezTo>
                    <a:cubicBezTo>
                      <a:pt x="185" y="68"/>
                      <a:pt x="188" y="68"/>
                      <a:pt x="188" y="71"/>
                    </a:cubicBezTo>
                    <a:cubicBezTo>
                      <a:pt x="181" y="69"/>
                      <a:pt x="172" y="70"/>
                      <a:pt x="171" y="76"/>
                    </a:cubicBezTo>
                    <a:cubicBezTo>
                      <a:pt x="184" y="76"/>
                      <a:pt x="190" y="72"/>
                      <a:pt x="197" y="67"/>
                    </a:cubicBezTo>
                    <a:cubicBezTo>
                      <a:pt x="203" y="71"/>
                      <a:pt x="211" y="67"/>
                      <a:pt x="210" y="64"/>
                    </a:cubicBezTo>
                    <a:cubicBezTo>
                      <a:pt x="217" y="66"/>
                      <a:pt x="214" y="69"/>
                      <a:pt x="212" y="72"/>
                    </a:cubicBezTo>
                    <a:cubicBezTo>
                      <a:pt x="225" y="70"/>
                      <a:pt x="229" y="69"/>
                      <a:pt x="239" y="73"/>
                    </a:cubicBezTo>
                    <a:cubicBezTo>
                      <a:pt x="236" y="73"/>
                      <a:pt x="237" y="76"/>
                      <a:pt x="235" y="77"/>
                    </a:cubicBezTo>
                    <a:cubicBezTo>
                      <a:pt x="244" y="73"/>
                      <a:pt x="245" y="74"/>
                      <a:pt x="253" y="77"/>
                    </a:cubicBezTo>
                    <a:cubicBezTo>
                      <a:pt x="261" y="71"/>
                      <a:pt x="289" y="64"/>
                      <a:pt x="305" y="69"/>
                    </a:cubicBezTo>
                    <a:cubicBezTo>
                      <a:pt x="313" y="62"/>
                      <a:pt x="322" y="63"/>
                      <a:pt x="343" y="59"/>
                    </a:cubicBezTo>
                    <a:cubicBezTo>
                      <a:pt x="345" y="52"/>
                      <a:pt x="329" y="60"/>
                      <a:pt x="328" y="56"/>
                    </a:cubicBezTo>
                    <a:cubicBezTo>
                      <a:pt x="331" y="51"/>
                      <a:pt x="346" y="45"/>
                      <a:pt x="353" y="51"/>
                    </a:cubicBezTo>
                    <a:cubicBezTo>
                      <a:pt x="354" y="54"/>
                      <a:pt x="343" y="51"/>
                      <a:pt x="347" y="56"/>
                    </a:cubicBezTo>
                    <a:cubicBezTo>
                      <a:pt x="372" y="49"/>
                      <a:pt x="341" y="42"/>
                      <a:pt x="329" y="41"/>
                    </a:cubicBezTo>
                    <a:close/>
                    <a:moveTo>
                      <a:pt x="92" y="70"/>
                    </a:moveTo>
                    <a:cubicBezTo>
                      <a:pt x="92" y="69"/>
                      <a:pt x="92" y="67"/>
                      <a:pt x="91" y="66"/>
                    </a:cubicBezTo>
                    <a:cubicBezTo>
                      <a:pt x="98" y="63"/>
                      <a:pt x="97" y="67"/>
                      <a:pt x="101" y="68"/>
                    </a:cubicBezTo>
                    <a:cubicBezTo>
                      <a:pt x="100" y="70"/>
                      <a:pt x="95" y="69"/>
                      <a:pt x="92" y="70"/>
                    </a:cubicBezTo>
                    <a:close/>
                    <a:moveTo>
                      <a:pt x="111" y="74"/>
                    </a:moveTo>
                    <a:cubicBezTo>
                      <a:pt x="118" y="68"/>
                      <a:pt x="127" y="60"/>
                      <a:pt x="139" y="65"/>
                    </a:cubicBezTo>
                    <a:cubicBezTo>
                      <a:pt x="140" y="70"/>
                      <a:pt x="140" y="70"/>
                      <a:pt x="140" y="70"/>
                    </a:cubicBezTo>
                    <a:cubicBezTo>
                      <a:pt x="136" y="72"/>
                      <a:pt x="130" y="67"/>
                      <a:pt x="129" y="72"/>
                    </a:cubicBezTo>
                    <a:cubicBezTo>
                      <a:pt x="121" y="71"/>
                      <a:pt x="131" y="69"/>
                      <a:pt x="131" y="67"/>
                    </a:cubicBezTo>
                    <a:cubicBezTo>
                      <a:pt x="124" y="64"/>
                      <a:pt x="122" y="75"/>
                      <a:pt x="111" y="74"/>
                    </a:cubicBezTo>
                    <a:close/>
                    <a:moveTo>
                      <a:pt x="219" y="60"/>
                    </a:moveTo>
                    <a:cubicBezTo>
                      <a:pt x="224" y="56"/>
                      <a:pt x="243" y="53"/>
                      <a:pt x="246" y="59"/>
                    </a:cubicBezTo>
                    <a:cubicBezTo>
                      <a:pt x="237" y="59"/>
                      <a:pt x="225" y="62"/>
                      <a:pt x="219" y="60"/>
                    </a:cubicBezTo>
                    <a:close/>
                    <a:moveTo>
                      <a:pt x="234" y="69"/>
                    </a:moveTo>
                    <a:cubicBezTo>
                      <a:pt x="236" y="65"/>
                      <a:pt x="246" y="65"/>
                      <a:pt x="254" y="64"/>
                    </a:cubicBezTo>
                    <a:cubicBezTo>
                      <a:pt x="251" y="69"/>
                      <a:pt x="243" y="69"/>
                      <a:pt x="234" y="69"/>
                    </a:cubicBezTo>
                    <a:close/>
                    <a:moveTo>
                      <a:pt x="251" y="58"/>
                    </a:moveTo>
                    <a:cubicBezTo>
                      <a:pt x="254" y="56"/>
                      <a:pt x="258" y="55"/>
                      <a:pt x="264" y="54"/>
                    </a:cubicBezTo>
                    <a:cubicBezTo>
                      <a:pt x="267" y="59"/>
                      <a:pt x="255" y="60"/>
                      <a:pt x="251" y="58"/>
                    </a:cubicBezTo>
                    <a:close/>
                    <a:moveTo>
                      <a:pt x="261" y="69"/>
                    </a:moveTo>
                    <a:cubicBezTo>
                      <a:pt x="260" y="65"/>
                      <a:pt x="264" y="64"/>
                      <a:pt x="270" y="63"/>
                    </a:cubicBezTo>
                    <a:cubicBezTo>
                      <a:pt x="271" y="67"/>
                      <a:pt x="267" y="69"/>
                      <a:pt x="261" y="69"/>
                    </a:cubicBezTo>
                    <a:close/>
                    <a:moveTo>
                      <a:pt x="267" y="57"/>
                    </a:moveTo>
                    <a:cubicBezTo>
                      <a:pt x="270" y="47"/>
                      <a:pt x="296" y="55"/>
                      <a:pt x="292" y="60"/>
                    </a:cubicBezTo>
                    <a:cubicBezTo>
                      <a:pt x="284" y="56"/>
                      <a:pt x="277" y="55"/>
                      <a:pt x="267" y="57"/>
                    </a:cubicBezTo>
                    <a:close/>
                    <a:moveTo>
                      <a:pt x="286" y="49"/>
                    </a:moveTo>
                    <a:cubicBezTo>
                      <a:pt x="283" y="48"/>
                      <a:pt x="296" y="47"/>
                      <a:pt x="304" y="45"/>
                    </a:cubicBezTo>
                    <a:cubicBezTo>
                      <a:pt x="302" y="52"/>
                      <a:pt x="292" y="51"/>
                      <a:pt x="286" y="49"/>
                    </a:cubicBezTo>
                    <a:close/>
                    <a:moveTo>
                      <a:pt x="297" y="64"/>
                    </a:moveTo>
                    <a:cubicBezTo>
                      <a:pt x="294" y="60"/>
                      <a:pt x="303" y="56"/>
                      <a:pt x="296" y="55"/>
                    </a:cubicBezTo>
                    <a:cubicBezTo>
                      <a:pt x="307" y="54"/>
                      <a:pt x="309" y="55"/>
                      <a:pt x="326" y="55"/>
                    </a:cubicBezTo>
                    <a:cubicBezTo>
                      <a:pt x="322" y="61"/>
                      <a:pt x="311" y="63"/>
                      <a:pt x="297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2" name="Freeform 179"/>
              <p:cNvSpPr/>
              <p:nvPr/>
            </p:nvSpPr>
            <p:spPr bwMode="auto">
              <a:xfrm>
                <a:off x="4165" y="1578"/>
                <a:ext cx="14" cy="7"/>
              </a:xfrm>
              <a:custGeom>
                <a:avLst/>
                <a:gdLst>
                  <a:gd name="T0" fmla="*/ 0 w 19"/>
                  <a:gd name="T1" fmla="*/ 11 h 11"/>
                  <a:gd name="T2" fmla="*/ 19 w 19"/>
                  <a:gd name="T3" fmla="*/ 6 h 11"/>
                  <a:gd name="T4" fmla="*/ 0 w 19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0" y="11"/>
                    </a:moveTo>
                    <a:cubicBezTo>
                      <a:pt x="3" y="9"/>
                      <a:pt x="17" y="0"/>
                      <a:pt x="19" y="6"/>
                    </a:cubicBezTo>
                    <a:cubicBezTo>
                      <a:pt x="10" y="7"/>
                      <a:pt x="10" y="8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3" name="Freeform 180"/>
              <p:cNvSpPr/>
              <p:nvPr/>
            </p:nvSpPr>
            <p:spPr bwMode="auto">
              <a:xfrm>
                <a:off x="4117" y="1284"/>
                <a:ext cx="26" cy="7"/>
              </a:xfrm>
              <a:custGeom>
                <a:avLst/>
                <a:gdLst>
                  <a:gd name="T0" fmla="*/ 0 w 38"/>
                  <a:gd name="T1" fmla="*/ 9 h 10"/>
                  <a:gd name="T2" fmla="*/ 31 w 38"/>
                  <a:gd name="T3" fmla="*/ 0 h 10"/>
                  <a:gd name="T4" fmla="*/ 0 w 38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10">
                    <a:moveTo>
                      <a:pt x="0" y="9"/>
                    </a:moveTo>
                    <a:cubicBezTo>
                      <a:pt x="2" y="7"/>
                      <a:pt x="26" y="5"/>
                      <a:pt x="31" y="0"/>
                    </a:cubicBezTo>
                    <a:cubicBezTo>
                      <a:pt x="38" y="4"/>
                      <a:pt x="5" y="10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4" name="Freeform 181"/>
              <p:cNvSpPr/>
              <p:nvPr/>
            </p:nvSpPr>
            <p:spPr bwMode="auto">
              <a:xfrm>
                <a:off x="4278" y="1504"/>
                <a:ext cx="14" cy="5"/>
              </a:xfrm>
              <a:custGeom>
                <a:avLst/>
                <a:gdLst>
                  <a:gd name="T0" fmla="*/ 0 w 21"/>
                  <a:gd name="T1" fmla="*/ 7 h 7"/>
                  <a:gd name="T2" fmla="*/ 13 w 21"/>
                  <a:gd name="T3" fmla="*/ 0 h 7"/>
                  <a:gd name="T4" fmla="*/ 21 w 21"/>
                  <a:gd name="T5" fmla="*/ 6 h 7"/>
                  <a:gd name="T6" fmla="*/ 0 w 21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7">
                    <a:moveTo>
                      <a:pt x="0" y="7"/>
                    </a:moveTo>
                    <a:cubicBezTo>
                      <a:pt x="4" y="5"/>
                      <a:pt x="5" y="1"/>
                      <a:pt x="13" y="0"/>
                    </a:cubicBezTo>
                    <a:cubicBezTo>
                      <a:pt x="13" y="4"/>
                      <a:pt x="20" y="2"/>
                      <a:pt x="21" y="6"/>
                    </a:cubicBezTo>
                    <a:cubicBezTo>
                      <a:pt x="14" y="4"/>
                      <a:pt x="10" y="3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5" name="Freeform 182"/>
              <p:cNvSpPr/>
              <p:nvPr/>
            </p:nvSpPr>
            <p:spPr bwMode="auto">
              <a:xfrm>
                <a:off x="4330" y="1433"/>
                <a:ext cx="16" cy="5"/>
              </a:xfrm>
              <a:custGeom>
                <a:avLst/>
                <a:gdLst>
                  <a:gd name="T0" fmla="*/ 14 w 24"/>
                  <a:gd name="T1" fmla="*/ 6 h 8"/>
                  <a:gd name="T2" fmla="*/ 0 w 24"/>
                  <a:gd name="T3" fmla="*/ 4 h 8"/>
                  <a:gd name="T4" fmla="*/ 11 w 24"/>
                  <a:gd name="T5" fmla="*/ 5 h 8"/>
                  <a:gd name="T6" fmla="*/ 15 w 24"/>
                  <a:gd name="T7" fmla="*/ 0 h 8"/>
                  <a:gd name="T8" fmla="*/ 14 w 24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">
                    <a:moveTo>
                      <a:pt x="14" y="6"/>
                    </a:moveTo>
                    <a:cubicBezTo>
                      <a:pt x="6" y="8"/>
                      <a:pt x="7" y="2"/>
                      <a:pt x="0" y="4"/>
                    </a:cubicBezTo>
                    <a:cubicBezTo>
                      <a:pt x="1" y="1"/>
                      <a:pt x="13" y="0"/>
                      <a:pt x="11" y="5"/>
                    </a:cubicBezTo>
                    <a:cubicBezTo>
                      <a:pt x="14" y="4"/>
                      <a:pt x="15" y="2"/>
                      <a:pt x="15" y="0"/>
                    </a:cubicBezTo>
                    <a:cubicBezTo>
                      <a:pt x="24" y="0"/>
                      <a:pt x="17" y="4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6" name="Freeform 183"/>
              <p:cNvSpPr/>
              <p:nvPr/>
            </p:nvSpPr>
            <p:spPr bwMode="auto">
              <a:xfrm>
                <a:off x="4492" y="1338"/>
                <a:ext cx="29" cy="7"/>
              </a:xfrm>
              <a:custGeom>
                <a:avLst/>
                <a:gdLst>
                  <a:gd name="T0" fmla="*/ 0 w 41"/>
                  <a:gd name="T1" fmla="*/ 10 h 10"/>
                  <a:gd name="T2" fmla="*/ 8 w 41"/>
                  <a:gd name="T3" fmla="*/ 2 h 10"/>
                  <a:gd name="T4" fmla="*/ 0 w 41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10">
                    <a:moveTo>
                      <a:pt x="0" y="10"/>
                    </a:moveTo>
                    <a:cubicBezTo>
                      <a:pt x="0" y="6"/>
                      <a:pt x="4" y="4"/>
                      <a:pt x="8" y="2"/>
                    </a:cubicBezTo>
                    <a:cubicBezTo>
                      <a:pt x="41" y="0"/>
                      <a:pt x="5" y="1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7" name="Freeform 184"/>
              <p:cNvSpPr/>
              <p:nvPr/>
            </p:nvSpPr>
            <p:spPr bwMode="auto">
              <a:xfrm>
                <a:off x="4492" y="1311"/>
                <a:ext cx="17" cy="6"/>
              </a:xfrm>
              <a:custGeom>
                <a:avLst/>
                <a:gdLst>
                  <a:gd name="T0" fmla="*/ 3 w 25"/>
                  <a:gd name="T1" fmla="*/ 6 h 8"/>
                  <a:gd name="T2" fmla="*/ 2 w 25"/>
                  <a:gd name="T3" fmla="*/ 2 h 8"/>
                  <a:gd name="T4" fmla="*/ 25 w 25"/>
                  <a:gd name="T5" fmla="*/ 2 h 8"/>
                  <a:gd name="T6" fmla="*/ 3 w 25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8">
                    <a:moveTo>
                      <a:pt x="3" y="6"/>
                    </a:moveTo>
                    <a:cubicBezTo>
                      <a:pt x="0" y="6"/>
                      <a:pt x="4" y="4"/>
                      <a:pt x="2" y="2"/>
                    </a:cubicBezTo>
                    <a:cubicBezTo>
                      <a:pt x="10" y="2"/>
                      <a:pt x="18" y="2"/>
                      <a:pt x="25" y="2"/>
                    </a:cubicBezTo>
                    <a:cubicBezTo>
                      <a:pt x="21" y="8"/>
                      <a:pt x="8" y="0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8" name="Freeform 185"/>
              <p:cNvSpPr/>
              <p:nvPr/>
            </p:nvSpPr>
            <p:spPr bwMode="auto">
              <a:xfrm>
                <a:off x="4457" y="1127"/>
                <a:ext cx="79" cy="20"/>
              </a:xfrm>
              <a:custGeom>
                <a:avLst/>
                <a:gdLst>
                  <a:gd name="T0" fmla="*/ 49 w 113"/>
                  <a:gd name="T1" fmla="*/ 16 h 28"/>
                  <a:gd name="T2" fmla="*/ 47 w 113"/>
                  <a:gd name="T3" fmla="*/ 21 h 28"/>
                  <a:gd name="T4" fmla="*/ 8 w 113"/>
                  <a:gd name="T5" fmla="*/ 23 h 28"/>
                  <a:gd name="T6" fmla="*/ 22 w 113"/>
                  <a:gd name="T7" fmla="*/ 24 h 28"/>
                  <a:gd name="T8" fmla="*/ 4 w 113"/>
                  <a:gd name="T9" fmla="*/ 28 h 28"/>
                  <a:gd name="T10" fmla="*/ 0 w 113"/>
                  <a:gd name="T11" fmla="*/ 20 h 28"/>
                  <a:gd name="T12" fmla="*/ 41 w 113"/>
                  <a:gd name="T13" fmla="*/ 13 h 28"/>
                  <a:gd name="T14" fmla="*/ 53 w 113"/>
                  <a:gd name="T15" fmla="*/ 15 h 28"/>
                  <a:gd name="T16" fmla="*/ 67 w 113"/>
                  <a:gd name="T17" fmla="*/ 13 h 28"/>
                  <a:gd name="T18" fmla="*/ 68 w 113"/>
                  <a:gd name="T19" fmla="*/ 7 h 28"/>
                  <a:gd name="T20" fmla="*/ 92 w 113"/>
                  <a:gd name="T21" fmla="*/ 7 h 28"/>
                  <a:gd name="T22" fmla="*/ 97 w 113"/>
                  <a:gd name="T23" fmla="*/ 7 h 28"/>
                  <a:gd name="T24" fmla="*/ 102 w 113"/>
                  <a:gd name="T25" fmla="*/ 0 h 28"/>
                  <a:gd name="T26" fmla="*/ 113 w 113"/>
                  <a:gd name="T27" fmla="*/ 4 h 28"/>
                  <a:gd name="T28" fmla="*/ 57 w 113"/>
                  <a:gd name="T29" fmla="*/ 20 h 28"/>
                  <a:gd name="T30" fmla="*/ 49 w 113"/>
                  <a:gd name="T3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" h="28">
                    <a:moveTo>
                      <a:pt x="49" y="16"/>
                    </a:moveTo>
                    <a:cubicBezTo>
                      <a:pt x="46" y="17"/>
                      <a:pt x="47" y="19"/>
                      <a:pt x="47" y="21"/>
                    </a:cubicBezTo>
                    <a:cubicBezTo>
                      <a:pt x="33" y="24"/>
                      <a:pt x="21" y="16"/>
                      <a:pt x="8" y="23"/>
                    </a:cubicBezTo>
                    <a:cubicBezTo>
                      <a:pt x="9" y="26"/>
                      <a:pt x="20" y="21"/>
                      <a:pt x="22" y="24"/>
                    </a:cubicBezTo>
                    <a:cubicBezTo>
                      <a:pt x="17" y="28"/>
                      <a:pt x="13" y="24"/>
                      <a:pt x="4" y="28"/>
                    </a:cubicBezTo>
                    <a:cubicBezTo>
                      <a:pt x="1" y="24"/>
                      <a:pt x="3" y="25"/>
                      <a:pt x="0" y="20"/>
                    </a:cubicBezTo>
                    <a:cubicBezTo>
                      <a:pt x="19" y="15"/>
                      <a:pt x="17" y="18"/>
                      <a:pt x="41" y="13"/>
                    </a:cubicBezTo>
                    <a:cubicBezTo>
                      <a:pt x="35" y="19"/>
                      <a:pt x="54" y="13"/>
                      <a:pt x="53" y="15"/>
                    </a:cubicBezTo>
                    <a:cubicBezTo>
                      <a:pt x="51" y="10"/>
                      <a:pt x="61" y="9"/>
                      <a:pt x="67" y="13"/>
                    </a:cubicBezTo>
                    <a:cubicBezTo>
                      <a:pt x="73" y="10"/>
                      <a:pt x="63" y="9"/>
                      <a:pt x="68" y="7"/>
                    </a:cubicBezTo>
                    <a:cubicBezTo>
                      <a:pt x="77" y="8"/>
                      <a:pt x="94" y="0"/>
                      <a:pt x="92" y="7"/>
                    </a:cubicBezTo>
                    <a:cubicBezTo>
                      <a:pt x="94" y="6"/>
                      <a:pt x="96" y="6"/>
                      <a:pt x="97" y="7"/>
                    </a:cubicBezTo>
                    <a:cubicBezTo>
                      <a:pt x="102" y="5"/>
                      <a:pt x="91" y="2"/>
                      <a:pt x="102" y="0"/>
                    </a:cubicBezTo>
                    <a:cubicBezTo>
                      <a:pt x="96" y="6"/>
                      <a:pt x="109" y="3"/>
                      <a:pt x="113" y="4"/>
                    </a:cubicBezTo>
                    <a:cubicBezTo>
                      <a:pt x="102" y="15"/>
                      <a:pt x="71" y="14"/>
                      <a:pt x="57" y="20"/>
                    </a:cubicBezTo>
                    <a:cubicBezTo>
                      <a:pt x="53" y="20"/>
                      <a:pt x="52" y="17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9" name="Freeform 186"/>
              <p:cNvSpPr/>
              <p:nvPr/>
            </p:nvSpPr>
            <p:spPr bwMode="auto">
              <a:xfrm>
                <a:off x="4482" y="1252"/>
                <a:ext cx="19" cy="4"/>
              </a:xfrm>
              <a:custGeom>
                <a:avLst/>
                <a:gdLst>
                  <a:gd name="T0" fmla="*/ 3 w 28"/>
                  <a:gd name="T1" fmla="*/ 3 h 6"/>
                  <a:gd name="T2" fmla="*/ 28 w 28"/>
                  <a:gd name="T3" fmla="*/ 0 h 6"/>
                  <a:gd name="T4" fmla="*/ 3 w 28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6">
                    <a:moveTo>
                      <a:pt x="3" y="3"/>
                    </a:moveTo>
                    <a:cubicBezTo>
                      <a:pt x="0" y="0"/>
                      <a:pt x="20" y="3"/>
                      <a:pt x="28" y="0"/>
                    </a:cubicBezTo>
                    <a:cubicBezTo>
                      <a:pt x="22" y="6"/>
                      <a:pt x="10" y="2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70" name="Freeform 187"/>
              <p:cNvSpPr/>
              <p:nvPr/>
            </p:nvSpPr>
            <p:spPr bwMode="auto">
              <a:xfrm>
                <a:off x="4519" y="1317"/>
                <a:ext cx="15" cy="4"/>
              </a:xfrm>
              <a:custGeom>
                <a:avLst/>
                <a:gdLst>
                  <a:gd name="T0" fmla="*/ 0 w 22"/>
                  <a:gd name="T1" fmla="*/ 4 h 6"/>
                  <a:gd name="T2" fmla="*/ 20 w 22"/>
                  <a:gd name="T3" fmla="*/ 1 h 6"/>
                  <a:gd name="T4" fmla="*/ 10 w 22"/>
                  <a:gd name="T5" fmla="*/ 6 h 6"/>
                  <a:gd name="T6" fmla="*/ 0 w 22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6">
                    <a:moveTo>
                      <a:pt x="0" y="4"/>
                    </a:moveTo>
                    <a:cubicBezTo>
                      <a:pt x="2" y="0"/>
                      <a:pt x="12" y="4"/>
                      <a:pt x="20" y="1"/>
                    </a:cubicBezTo>
                    <a:cubicBezTo>
                      <a:pt x="22" y="5"/>
                      <a:pt x="8" y="2"/>
                      <a:pt x="10" y="6"/>
                    </a:cubicBezTo>
                    <a:cubicBezTo>
                      <a:pt x="6" y="5"/>
                      <a:pt x="4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71" name="Freeform 188"/>
              <p:cNvSpPr/>
              <p:nvPr/>
            </p:nvSpPr>
            <p:spPr bwMode="auto">
              <a:xfrm>
                <a:off x="4656" y="1336"/>
                <a:ext cx="18" cy="4"/>
              </a:xfrm>
              <a:custGeom>
                <a:avLst/>
                <a:gdLst>
                  <a:gd name="T0" fmla="*/ 0 w 25"/>
                  <a:gd name="T1" fmla="*/ 4 h 5"/>
                  <a:gd name="T2" fmla="*/ 25 w 25"/>
                  <a:gd name="T3" fmla="*/ 0 h 5"/>
                  <a:gd name="T4" fmla="*/ 0 w 25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5">
                    <a:moveTo>
                      <a:pt x="0" y="4"/>
                    </a:moveTo>
                    <a:cubicBezTo>
                      <a:pt x="6" y="1"/>
                      <a:pt x="15" y="0"/>
                      <a:pt x="25" y="0"/>
                    </a:cubicBezTo>
                    <a:cubicBezTo>
                      <a:pt x="19" y="2"/>
                      <a:pt x="8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72" name="Freeform 189"/>
              <p:cNvSpPr/>
              <p:nvPr/>
            </p:nvSpPr>
            <p:spPr bwMode="auto">
              <a:xfrm>
                <a:off x="4704" y="1188"/>
                <a:ext cx="14" cy="4"/>
              </a:xfrm>
              <a:custGeom>
                <a:avLst/>
                <a:gdLst>
                  <a:gd name="T0" fmla="*/ 0 w 20"/>
                  <a:gd name="T1" fmla="*/ 6 h 6"/>
                  <a:gd name="T2" fmla="*/ 20 w 20"/>
                  <a:gd name="T3" fmla="*/ 0 h 6"/>
                  <a:gd name="T4" fmla="*/ 0 w 20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6">
                    <a:moveTo>
                      <a:pt x="0" y="6"/>
                    </a:moveTo>
                    <a:cubicBezTo>
                      <a:pt x="2" y="3"/>
                      <a:pt x="14" y="0"/>
                      <a:pt x="20" y="0"/>
                    </a:cubicBezTo>
                    <a:cubicBezTo>
                      <a:pt x="16" y="3"/>
                      <a:pt x="6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73" name="Freeform 190"/>
              <p:cNvSpPr/>
              <p:nvPr/>
            </p:nvSpPr>
            <p:spPr bwMode="auto">
              <a:xfrm>
                <a:off x="4747" y="1152"/>
                <a:ext cx="14" cy="8"/>
              </a:xfrm>
              <a:custGeom>
                <a:avLst/>
                <a:gdLst>
                  <a:gd name="T0" fmla="*/ 0 w 21"/>
                  <a:gd name="T1" fmla="*/ 8 h 11"/>
                  <a:gd name="T2" fmla="*/ 14 w 21"/>
                  <a:gd name="T3" fmla="*/ 0 h 11"/>
                  <a:gd name="T4" fmla="*/ 0 w 21"/>
                  <a:gd name="T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1">
                    <a:moveTo>
                      <a:pt x="0" y="8"/>
                    </a:moveTo>
                    <a:cubicBezTo>
                      <a:pt x="3" y="5"/>
                      <a:pt x="15" y="6"/>
                      <a:pt x="14" y="0"/>
                    </a:cubicBezTo>
                    <a:cubicBezTo>
                      <a:pt x="21" y="3"/>
                      <a:pt x="4" y="11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74" name="Freeform 191"/>
              <p:cNvSpPr/>
              <p:nvPr/>
            </p:nvSpPr>
            <p:spPr bwMode="auto">
              <a:xfrm>
                <a:off x="4758" y="1086"/>
                <a:ext cx="25" cy="11"/>
              </a:xfrm>
              <a:custGeom>
                <a:avLst/>
                <a:gdLst>
                  <a:gd name="T0" fmla="*/ 19 w 35"/>
                  <a:gd name="T1" fmla="*/ 17 h 17"/>
                  <a:gd name="T2" fmla="*/ 0 w 35"/>
                  <a:gd name="T3" fmla="*/ 14 h 17"/>
                  <a:gd name="T4" fmla="*/ 35 w 35"/>
                  <a:gd name="T5" fmla="*/ 0 h 17"/>
                  <a:gd name="T6" fmla="*/ 22 w 35"/>
                  <a:gd name="T7" fmla="*/ 8 h 17"/>
                  <a:gd name="T8" fmla="*/ 25 w 35"/>
                  <a:gd name="T9" fmla="*/ 14 h 17"/>
                  <a:gd name="T10" fmla="*/ 19 w 35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7">
                    <a:moveTo>
                      <a:pt x="19" y="17"/>
                    </a:moveTo>
                    <a:cubicBezTo>
                      <a:pt x="21" y="11"/>
                      <a:pt x="7" y="10"/>
                      <a:pt x="0" y="14"/>
                    </a:cubicBezTo>
                    <a:cubicBezTo>
                      <a:pt x="2" y="8"/>
                      <a:pt x="25" y="7"/>
                      <a:pt x="35" y="0"/>
                    </a:cubicBezTo>
                    <a:cubicBezTo>
                      <a:pt x="27" y="4"/>
                      <a:pt x="27" y="10"/>
                      <a:pt x="22" y="8"/>
                    </a:cubicBezTo>
                    <a:cubicBezTo>
                      <a:pt x="17" y="9"/>
                      <a:pt x="22" y="15"/>
                      <a:pt x="25" y="14"/>
                    </a:cubicBezTo>
                    <a:cubicBezTo>
                      <a:pt x="25" y="16"/>
                      <a:pt x="19" y="15"/>
                      <a:pt x="1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75" name="Freeform 192"/>
              <p:cNvSpPr/>
              <p:nvPr/>
            </p:nvSpPr>
            <p:spPr bwMode="auto">
              <a:xfrm>
                <a:off x="4895" y="1551"/>
                <a:ext cx="53" cy="12"/>
              </a:xfrm>
              <a:custGeom>
                <a:avLst/>
                <a:gdLst>
                  <a:gd name="T0" fmla="*/ 0 w 76"/>
                  <a:gd name="T1" fmla="*/ 17 h 17"/>
                  <a:gd name="T2" fmla="*/ 33 w 76"/>
                  <a:gd name="T3" fmla="*/ 10 h 17"/>
                  <a:gd name="T4" fmla="*/ 64 w 76"/>
                  <a:gd name="T5" fmla="*/ 0 h 17"/>
                  <a:gd name="T6" fmla="*/ 76 w 76"/>
                  <a:gd name="T7" fmla="*/ 6 h 17"/>
                  <a:gd name="T8" fmla="*/ 30 w 76"/>
                  <a:gd name="T9" fmla="*/ 11 h 17"/>
                  <a:gd name="T10" fmla="*/ 0 w 76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17">
                    <a:moveTo>
                      <a:pt x="0" y="17"/>
                    </a:moveTo>
                    <a:cubicBezTo>
                      <a:pt x="8" y="12"/>
                      <a:pt x="21" y="11"/>
                      <a:pt x="33" y="10"/>
                    </a:cubicBezTo>
                    <a:cubicBezTo>
                      <a:pt x="45" y="8"/>
                      <a:pt x="57" y="6"/>
                      <a:pt x="64" y="0"/>
                    </a:cubicBezTo>
                    <a:cubicBezTo>
                      <a:pt x="66" y="4"/>
                      <a:pt x="75" y="1"/>
                      <a:pt x="76" y="6"/>
                    </a:cubicBezTo>
                    <a:cubicBezTo>
                      <a:pt x="54" y="5"/>
                      <a:pt x="47" y="14"/>
                      <a:pt x="30" y="11"/>
                    </a:cubicBezTo>
                    <a:cubicBezTo>
                      <a:pt x="24" y="17"/>
                      <a:pt x="7" y="16"/>
                      <a:pt x="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76" name="Freeform 193"/>
              <p:cNvSpPr/>
              <p:nvPr/>
            </p:nvSpPr>
            <p:spPr bwMode="auto">
              <a:xfrm>
                <a:off x="4833" y="1165"/>
                <a:ext cx="17" cy="7"/>
              </a:xfrm>
              <a:custGeom>
                <a:avLst/>
                <a:gdLst>
                  <a:gd name="T0" fmla="*/ 7 w 25"/>
                  <a:gd name="T1" fmla="*/ 2 h 9"/>
                  <a:gd name="T2" fmla="*/ 16 w 25"/>
                  <a:gd name="T3" fmla="*/ 2 h 9"/>
                  <a:gd name="T4" fmla="*/ 13 w 25"/>
                  <a:gd name="T5" fmla="*/ 7 h 9"/>
                  <a:gd name="T6" fmla="*/ 1 w 25"/>
                  <a:gd name="T7" fmla="*/ 4 h 9"/>
                  <a:gd name="T8" fmla="*/ 3 w 25"/>
                  <a:gd name="T9" fmla="*/ 5 h 9"/>
                  <a:gd name="T10" fmla="*/ 7 w 25"/>
                  <a:gd name="T11" fmla="*/ 0 h 9"/>
                  <a:gd name="T12" fmla="*/ 7 w 25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">
                    <a:moveTo>
                      <a:pt x="7" y="2"/>
                    </a:moveTo>
                    <a:cubicBezTo>
                      <a:pt x="10" y="6"/>
                      <a:pt x="11" y="3"/>
                      <a:pt x="16" y="2"/>
                    </a:cubicBezTo>
                    <a:cubicBezTo>
                      <a:pt x="25" y="3"/>
                      <a:pt x="7" y="3"/>
                      <a:pt x="13" y="7"/>
                    </a:cubicBezTo>
                    <a:cubicBezTo>
                      <a:pt x="6" y="8"/>
                      <a:pt x="0" y="9"/>
                      <a:pt x="1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5" y="4"/>
                      <a:pt x="6" y="2"/>
                      <a:pt x="7" y="0"/>
                    </a:cubicBezTo>
                    <a:cubicBezTo>
                      <a:pt x="10" y="0"/>
                      <a:pt x="8" y="2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77" name="Freeform 194"/>
              <p:cNvSpPr/>
              <p:nvPr/>
            </p:nvSpPr>
            <p:spPr bwMode="auto">
              <a:xfrm>
                <a:off x="4849" y="1158"/>
                <a:ext cx="44" cy="12"/>
              </a:xfrm>
              <a:custGeom>
                <a:avLst/>
                <a:gdLst>
                  <a:gd name="T0" fmla="*/ 53 w 63"/>
                  <a:gd name="T1" fmla="*/ 1 h 17"/>
                  <a:gd name="T2" fmla="*/ 63 w 63"/>
                  <a:gd name="T3" fmla="*/ 4 h 17"/>
                  <a:gd name="T4" fmla="*/ 45 w 63"/>
                  <a:gd name="T5" fmla="*/ 9 h 17"/>
                  <a:gd name="T6" fmla="*/ 50 w 63"/>
                  <a:gd name="T7" fmla="*/ 10 h 17"/>
                  <a:gd name="T8" fmla="*/ 27 w 63"/>
                  <a:gd name="T9" fmla="*/ 17 h 17"/>
                  <a:gd name="T10" fmla="*/ 0 w 63"/>
                  <a:gd name="T11" fmla="*/ 15 h 17"/>
                  <a:gd name="T12" fmla="*/ 6 w 63"/>
                  <a:gd name="T13" fmla="*/ 8 h 17"/>
                  <a:gd name="T14" fmla="*/ 28 w 63"/>
                  <a:gd name="T15" fmla="*/ 9 h 17"/>
                  <a:gd name="T16" fmla="*/ 53 w 63"/>
                  <a:gd name="T1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17">
                    <a:moveTo>
                      <a:pt x="53" y="1"/>
                    </a:moveTo>
                    <a:cubicBezTo>
                      <a:pt x="57" y="1"/>
                      <a:pt x="63" y="0"/>
                      <a:pt x="63" y="4"/>
                    </a:cubicBezTo>
                    <a:cubicBezTo>
                      <a:pt x="52" y="4"/>
                      <a:pt x="52" y="8"/>
                      <a:pt x="45" y="9"/>
                    </a:cubicBezTo>
                    <a:cubicBezTo>
                      <a:pt x="45" y="11"/>
                      <a:pt x="48" y="10"/>
                      <a:pt x="50" y="10"/>
                    </a:cubicBezTo>
                    <a:cubicBezTo>
                      <a:pt x="45" y="15"/>
                      <a:pt x="36" y="17"/>
                      <a:pt x="27" y="17"/>
                    </a:cubicBezTo>
                    <a:cubicBezTo>
                      <a:pt x="18" y="17"/>
                      <a:pt x="8" y="16"/>
                      <a:pt x="0" y="15"/>
                    </a:cubicBezTo>
                    <a:cubicBezTo>
                      <a:pt x="0" y="12"/>
                      <a:pt x="4" y="10"/>
                      <a:pt x="6" y="8"/>
                    </a:cubicBezTo>
                    <a:cubicBezTo>
                      <a:pt x="7" y="12"/>
                      <a:pt x="17" y="11"/>
                      <a:pt x="28" y="9"/>
                    </a:cubicBezTo>
                    <a:cubicBezTo>
                      <a:pt x="38" y="7"/>
                      <a:pt x="49" y="3"/>
                      <a:pt x="5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78" name="Freeform 195"/>
              <p:cNvSpPr>
                <a:spLocks noEditPoints="1"/>
              </p:cNvSpPr>
              <p:nvPr/>
            </p:nvSpPr>
            <p:spPr bwMode="auto">
              <a:xfrm>
                <a:off x="4867" y="1062"/>
                <a:ext cx="150" cy="35"/>
              </a:xfrm>
              <a:custGeom>
                <a:avLst/>
                <a:gdLst>
                  <a:gd name="T0" fmla="*/ 39 w 217"/>
                  <a:gd name="T1" fmla="*/ 46 h 50"/>
                  <a:gd name="T2" fmla="*/ 52 w 217"/>
                  <a:gd name="T3" fmla="*/ 43 h 50"/>
                  <a:gd name="T4" fmla="*/ 49 w 217"/>
                  <a:gd name="T5" fmla="*/ 49 h 50"/>
                  <a:gd name="T6" fmla="*/ 170 w 217"/>
                  <a:gd name="T7" fmla="*/ 28 h 50"/>
                  <a:gd name="T8" fmla="*/ 205 w 217"/>
                  <a:gd name="T9" fmla="*/ 26 h 50"/>
                  <a:gd name="T10" fmla="*/ 204 w 217"/>
                  <a:gd name="T11" fmla="*/ 19 h 50"/>
                  <a:gd name="T12" fmla="*/ 162 w 217"/>
                  <a:gd name="T13" fmla="*/ 18 h 50"/>
                  <a:gd name="T14" fmla="*/ 173 w 217"/>
                  <a:gd name="T15" fmla="*/ 15 h 50"/>
                  <a:gd name="T16" fmla="*/ 172 w 217"/>
                  <a:gd name="T17" fmla="*/ 9 h 50"/>
                  <a:gd name="T18" fmla="*/ 185 w 217"/>
                  <a:gd name="T19" fmla="*/ 15 h 50"/>
                  <a:gd name="T20" fmla="*/ 198 w 217"/>
                  <a:gd name="T21" fmla="*/ 10 h 50"/>
                  <a:gd name="T22" fmla="*/ 201 w 217"/>
                  <a:gd name="T23" fmla="*/ 14 h 50"/>
                  <a:gd name="T24" fmla="*/ 217 w 217"/>
                  <a:gd name="T25" fmla="*/ 10 h 50"/>
                  <a:gd name="T26" fmla="*/ 195 w 217"/>
                  <a:gd name="T27" fmla="*/ 3 h 50"/>
                  <a:gd name="T28" fmla="*/ 183 w 217"/>
                  <a:gd name="T29" fmla="*/ 6 h 50"/>
                  <a:gd name="T30" fmla="*/ 181 w 217"/>
                  <a:gd name="T31" fmla="*/ 2 h 50"/>
                  <a:gd name="T32" fmla="*/ 165 w 217"/>
                  <a:gd name="T33" fmla="*/ 6 h 50"/>
                  <a:gd name="T34" fmla="*/ 168 w 217"/>
                  <a:gd name="T35" fmla="*/ 10 h 50"/>
                  <a:gd name="T36" fmla="*/ 131 w 217"/>
                  <a:gd name="T37" fmla="*/ 10 h 50"/>
                  <a:gd name="T38" fmla="*/ 113 w 217"/>
                  <a:gd name="T39" fmla="*/ 16 h 50"/>
                  <a:gd name="T40" fmla="*/ 112 w 217"/>
                  <a:gd name="T41" fmla="*/ 22 h 50"/>
                  <a:gd name="T42" fmla="*/ 104 w 217"/>
                  <a:gd name="T43" fmla="*/ 17 h 50"/>
                  <a:gd name="T44" fmla="*/ 110 w 217"/>
                  <a:gd name="T45" fmla="*/ 12 h 50"/>
                  <a:gd name="T46" fmla="*/ 95 w 217"/>
                  <a:gd name="T47" fmla="*/ 17 h 50"/>
                  <a:gd name="T48" fmla="*/ 102 w 217"/>
                  <a:gd name="T49" fmla="*/ 20 h 50"/>
                  <a:gd name="T50" fmla="*/ 89 w 217"/>
                  <a:gd name="T51" fmla="*/ 23 h 50"/>
                  <a:gd name="T52" fmla="*/ 86 w 217"/>
                  <a:gd name="T53" fmla="*/ 34 h 50"/>
                  <a:gd name="T54" fmla="*/ 66 w 217"/>
                  <a:gd name="T55" fmla="*/ 40 h 50"/>
                  <a:gd name="T56" fmla="*/ 50 w 217"/>
                  <a:gd name="T57" fmla="*/ 29 h 50"/>
                  <a:gd name="T58" fmla="*/ 39 w 217"/>
                  <a:gd name="T59" fmla="*/ 32 h 50"/>
                  <a:gd name="T60" fmla="*/ 47 w 217"/>
                  <a:gd name="T61" fmla="*/ 36 h 50"/>
                  <a:gd name="T62" fmla="*/ 13 w 217"/>
                  <a:gd name="T63" fmla="*/ 41 h 50"/>
                  <a:gd name="T64" fmla="*/ 0 w 217"/>
                  <a:gd name="T65" fmla="*/ 47 h 50"/>
                  <a:gd name="T66" fmla="*/ 39 w 217"/>
                  <a:gd name="T67" fmla="*/ 46 h 50"/>
                  <a:gd name="T68" fmla="*/ 127 w 217"/>
                  <a:gd name="T69" fmla="*/ 31 h 50"/>
                  <a:gd name="T70" fmla="*/ 124 w 217"/>
                  <a:gd name="T71" fmla="*/ 27 h 50"/>
                  <a:gd name="T72" fmla="*/ 135 w 217"/>
                  <a:gd name="T73" fmla="*/ 24 h 50"/>
                  <a:gd name="T74" fmla="*/ 127 w 217"/>
                  <a:gd name="T75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7" h="50">
                    <a:moveTo>
                      <a:pt x="39" y="46"/>
                    </a:moveTo>
                    <a:cubicBezTo>
                      <a:pt x="44" y="45"/>
                      <a:pt x="45" y="43"/>
                      <a:pt x="52" y="43"/>
                    </a:cubicBezTo>
                    <a:cubicBezTo>
                      <a:pt x="51" y="45"/>
                      <a:pt x="49" y="47"/>
                      <a:pt x="49" y="49"/>
                    </a:cubicBezTo>
                    <a:cubicBezTo>
                      <a:pt x="82" y="38"/>
                      <a:pt x="136" y="44"/>
                      <a:pt x="170" y="28"/>
                    </a:cubicBezTo>
                    <a:cubicBezTo>
                      <a:pt x="184" y="36"/>
                      <a:pt x="197" y="18"/>
                      <a:pt x="205" y="26"/>
                    </a:cubicBezTo>
                    <a:cubicBezTo>
                      <a:pt x="203" y="22"/>
                      <a:pt x="203" y="24"/>
                      <a:pt x="204" y="19"/>
                    </a:cubicBezTo>
                    <a:cubicBezTo>
                      <a:pt x="189" y="26"/>
                      <a:pt x="164" y="25"/>
                      <a:pt x="162" y="18"/>
                    </a:cubicBezTo>
                    <a:cubicBezTo>
                      <a:pt x="164" y="25"/>
                      <a:pt x="165" y="9"/>
                      <a:pt x="173" y="15"/>
                    </a:cubicBezTo>
                    <a:cubicBezTo>
                      <a:pt x="176" y="11"/>
                      <a:pt x="167" y="10"/>
                      <a:pt x="172" y="9"/>
                    </a:cubicBezTo>
                    <a:cubicBezTo>
                      <a:pt x="177" y="11"/>
                      <a:pt x="181" y="12"/>
                      <a:pt x="185" y="15"/>
                    </a:cubicBezTo>
                    <a:cubicBezTo>
                      <a:pt x="190" y="13"/>
                      <a:pt x="194" y="12"/>
                      <a:pt x="198" y="10"/>
                    </a:cubicBezTo>
                    <a:cubicBezTo>
                      <a:pt x="199" y="11"/>
                      <a:pt x="198" y="14"/>
                      <a:pt x="201" y="14"/>
                    </a:cubicBezTo>
                    <a:cubicBezTo>
                      <a:pt x="198" y="6"/>
                      <a:pt x="212" y="10"/>
                      <a:pt x="217" y="10"/>
                    </a:cubicBezTo>
                    <a:cubicBezTo>
                      <a:pt x="212" y="6"/>
                      <a:pt x="199" y="8"/>
                      <a:pt x="195" y="3"/>
                    </a:cubicBezTo>
                    <a:cubicBezTo>
                      <a:pt x="193" y="8"/>
                      <a:pt x="191" y="4"/>
                      <a:pt x="183" y="6"/>
                    </a:cubicBezTo>
                    <a:cubicBezTo>
                      <a:pt x="183" y="4"/>
                      <a:pt x="183" y="2"/>
                      <a:pt x="181" y="2"/>
                    </a:cubicBezTo>
                    <a:cubicBezTo>
                      <a:pt x="179" y="4"/>
                      <a:pt x="170" y="0"/>
                      <a:pt x="165" y="6"/>
                    </a:cubicBezTo>
                    <a:cubicBezTo>
                      <a:pt x="170" y="6"/>
                      <a:pt x="170" y="7"/>
                      <a:pt x="168" y="10"/>
                    </a:cubicBezTo>
                    <a:cubicBezTo>
                      <a:pt x="156" y="9"/>
                      <a:pt x="144" y="15"/>
                      <a:pt x="131" y="10"/>
                    </a:cubicBezTo>
                    <a:cubicBezTo>
                      <a:pt x="131" y="18"/>
                      <a:pt x="122" y="16"/>
                      <a:pt x="113" y="16"/>
                    </a:cubicBezTo>
                    <a:cubicBezTo>
                      <a:pt x="113" y="18"/>
                      <a:pt x="115" y="21"/>
                      <a:pt x="112" y="22"/>
                    </a:cubicBezTo>
                    <a:cubicBezTo>
                      <a:pt x="107" y="22"/>
                      <a:pt x="106" y="18"/>
                      <a:pt x="104" y="17"/>
                    </a:cubicBezTo>
                    <a:cubicBezTo>
                      <a:pt x="108" y="17"/>
                      <a:pt x="117" y="12"/>
                      <a:pt x="110" y="12"/>
                    </a:cubicBezTo>
                    <a:cubicBezTo>
                      <a:pt x="110" y="16"/>
                      <a:pt x="94" y="13"/>
                      <a:pt x="95" y="17"/>
                    </a:cubicBezTo>
                    <a:cubicBezTo>
                      <a:pt x="100" y="16"/>
                      <a:pt x="102" y="17"/>
                      <a:pt x="102" y="20"/>
                    </a:cubicBezTo>
                    <a:cubicBezTo>
                      <a:pt x="96" y="17"/>
                      <a:pt x="98" y="24"/>
                      <a:pt x="89" y="23"/>
                    </a:cubicBezTo>
                    <a:cubicBezTo>
                      <a:pt x="88" y="27"/>
                      <a:pt x="89" y="31"/>
                      <a:pt x="86" y="34"/>
                    </a:cubicBezTo>
                    <a:cubicBezTo>
                      <a:pt x="79" y="27"/>
                      <a:pt x="73" y="38"/>
                      <a:pt x="66" y="40"/>
                    </a:cubicBezTo>
                    <a:cubicBezTo>
                      <a:pt x="59" y="37"/>
                      <a:pt x="53" y="34"/>
                      <a:pt x="50" y="29"/>
                    </a:cubicBezTo>
                    <a:cubicBezTo>
                      <a:pt x="43" y="31"/>
                      <a:pt x="41" y="30"/>
                      <a:pt x="39" y="32"/>
                    </a:cubicBezTo>
                    <a:cubicBezTo>
                      <a:pt x="44" y="31"/>
                      <a:pt x="44" y="35"/>
                      <a:pt x="47" y="36"/>
                    </a:cubicBezTo>
                    <a:cubicBezTo>
                      <a:pt x="33" y="41"/>
                      <a:pt x="28" y="41"/>
                      <a:pt x="13" y="41"/>
                    </a:cubicBezTo>
                    <a:cubicBezTo>
                      <a:pt x="10" y="45"/>
                      <a:pt x="6" y="48"/>
                      <a:pt x="0" y="47"/>
                    </a:cubicBezTo>
                    <a:cubicBezTo>
                      <a:pt x="7" y="50"/>
                      <a:pt x="32" y="39"/>
                      <a:pt x="39" y="46"/>
                    </a:cubicBezTo>
                    <a:close/>
                    <a:moveTo>
                      <a:pt x="127" y="31"/>
                    </a:moveTo>
                    <a:cubicBezTo>
                      <a:pt x="124" y="31"/>
                      <a:pt x="125" y="29"/>
                      <a:pt x="124" y="27"/>
                    </a:cubicBezTo>
                    <a:cubicBezTo>
                      <a:pt x="126" y="26"/>
                      <a:pt x="130" y="24"/>
                      <a:pt x="135" y="24"/>
                    </a:cubicBezTo>
                    <a:cubicBezTo>
                      <a:pt x="140" y="30"/>
                      <a:pt x="123" y="26"/>
                      <a:pt x="1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79" name="Freeform 196"/>
              <p:cNvSpPr/>
              <p:nvPr/>
            </p:nvSpPr>
            <p:spPr bwMode="auto">
              <a:xfrm>
                <a:off x="4951" y="1548"/>
                <a:ext cx="14" cy="6"/>
              </a:xfrm>
              <a:custGeom>
                <a:avLst/>
                <a:gdLst>
                  <a:gd name="T0" fmla="*/ 4 w 21"/>
                  <a:gd name="T1" fmla="*/ 3 h 9"/>
                  <a:gd name="T2" fmla="*/ 21 w 21"/>
                  <a:gd name="T3" fmla="*/ 2 h 9"/>
                  <a:gd name="T4" fmla="*/ 2 w 21"/>
                  <a:gd name="T5" fmla="*/ 9 h 9"/>
                  <a:gd name="T6" fmla="*/ 4 w 21"/>
                  <a:gd name="T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9">
                    <a:moveTo>
                      <a:pt x="4" y="3"/>
                    </a:moveTo>
                    <a:cubicBezTo>
                      <a:pt x="0" y="0"/>
                      <a:pt x="14" y="4"/>
                      <a:pt x="21" y="2"/>
                    </a:cubicBezTo>
                    <a:cubicBezTo>
                      <a:pt x="19" y="6"/>
                      <a:pt x="10" y="7"/>
                      <a:pt x="2" y="9"/>
                    </a:cubicBezTo>
                    <a:cubicBezTo>
                      <a:pt x="5" y="7"/>
                      <a:pt x="12" y="3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80" name="Freeform 197"/>
              <p:cNvSpPr/>
              <p:nvPr/>
            </p:nvSpPr>
            <p:spPr bwMode="auto">
              <a:xfrm>
                <a:off x="4919" y="1154"/>
                <a:ext cx="17" cy="7"/>
              </a:xfrm>
              <a:custGeom>
                <a:avLst/>
                <a:gdLst>
                  <a:gd name="T0" fmla="*/ 18 w 24"/>
                  <a:gd name="T1" fmla="*/ 5 h 10"/>
                  <a:gd name="T2" fmla="*/ 10 w 24"/>
                  <a:gd name="T3" fmla="*/ 9 h 10"/>
                  <a:gd name="T4" fmla="*/ 0 w 24"/>
                  <a:gd name="T5" fmla="*/ 4 h 10"/>
                  <a:gd name="T6" fmla="*/ 4 w 24"/>
                  <a:gd name="T7" fmla="*/ 0 h 10"/>
                  <a:gd name="T8" fmla="*/ 24 w 24"/>
                  <a:gd name="T9" fmla="*/ 9 h 10"/>
                  <a:gd name="T10" fmla="*/ 18 w 24"/>
                  <a:gd name="T1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0">
                    <a:moveTo>
                      <a:pt x="18" y="5"/>
                    </a:moveTo>
                    <a:cubicBezTo>
                      <a:pt x="14" y="6"/>
                      <a:pt x="16" y="10"/>
                      <a:pt x="10" y="9"/>
                    </a:cubicBezTo>
                    <a:cubicBezTo>
                      <a:pt x="7" y="7"/>
                      <a:pt x="5" y="4"/>
                      <a:pt x="0" y="4"/>
                    </a:cubicBezTo>
                    <a:cubicBezTo>
                      <a:pt x="0" y="2"/>
                      <a:pt x="4" y="2"/>
                      <a:pt x="4" y="0"/>
                    </a:cubicBezTo>
                    <a:cubicBezTo>
                      <a:pt x="9" y="7"/>
                      <a:pt x="20" y="0"/>
                      <a:pt x="24" y="9"/>
                    </a:cubicBezTo>
                    <a:cubicBezTo>
                      <a:pt x="21" y="9"/>
                      <a:pt x="19" y="8"/>
                      <a:pt x="1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81" name="Freeform 198"/>
              <p:cNvSpPr/>
              <p:nvPr/>
            </p:nvSpPr>
            <p:spPr bwMode="auto">
              <a:xfrm>
                <a:off x="4935" y="1154"/>
                <a:ext cx="14" cy="5"/>
              </a:xfrm>
              <a:custGeom>
                <a:avLst/>
                <a:gdLst>
                  <a:gd name="T0" fmla="*/ 2 w 19"/>
                  <a:gd name="T1" fmla="*/ 4 h 8"/>
                  <a:gd name="T2" fmla="*/ 7 w 19"/>
                  <a:gd name="T3" fmla="*/ 4 h 8"/>
                  <a:gd name="T4" fmla="*/ 13 w 19"/>
                  <a:gd name="T5" fmla="*/ 1 h 8"/>
                  <a:gd name="T6" fmla="*/ 7 w 19"/>
                  <a:gd name="T7" fmla="*/ 8 h 8"/>
                  <a:gd name="T8" fmla="*/ 2 w 19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2" y="4"/>
                    </a:moveTo>
                    <a:cubicBezTo>
                      <a:pt x="0" y="0"/>
                      <a:pt x="6" y="2"/>
                      <a:pt x="7" y="4"/>
                    </a:cubicBezTo>
                    <a:cubicBezTo>
                      <a:pt x="10" y="3"/>
                      <a:pt x="13" y="3"/>
                      <a:pt x="13" y="1"/>
                    </a:cubicBezTo>
                    <a:cubicBezTo>
                      <a:pt x="19" y="2"/>
                      <a:pt x="11" y="7"/>
                      <a:pt x="7" y="8"/>
                    </a:cubicBezTo>
                    <a:cubicBezTo>
                      <a:pt x="8" y="5"/>
                      <a:pt x="6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82" name="Freeform 199"/>
              <p:cNvSpPr/>
              <p:nvPr/>
            </p:nvSpPr>
            <p:spPr bwMode="auto">
              <a:xfrm>
                <a:off x="4999" y="1554"/>
                <a:ext cx="21" cy="11"/>
              </a:xfrm>
              <a:custGeom>
                <a:avLst/>
                <a:gdLst>
                  <a:gd name="T0" fmla="*/ 5 w 30"/>
                  <a:gd name="T1" fmla="*/ 8 h 15"/>
                  <a:gd name="T2" fmla="*/ 4 w 30"/>
                  <a:gd name="T3" fmla="*/ 6 h 15"/>
                  <a:gd name="T4" fmla="*/ 30 w 30"/>
                  <a:gd name="T5" fmla="*/ 0 h 15"/>
                  <a:gd name="T6" fmla="*/ 0 w 30"/>
                  <a:gd name="T7" fmla="*/ 7 h 15"/>
                  <a:gd name="T8" fmla="*/ 5 w 30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5">
                    <a:moveTo>
                      <a:pt x="5" y="8"/>
                    </a:moveTo>
                    <a:cubicBezTo>
                      <a:pt x="7" y="7"/>
                      <a:pt x="6" y="6"/>
                      <a:pt x="4" y="6"/>
                    </a:cubicBezTo>
                    <a:cubicBezTo>
                      <a:pt x="9" y="2"/>
                      <a:pt x="25" y="3"/>
                      <a:pt x="30" y="0"/>
                    </a:cubicBezTo>
                    <a:cubicBezTo>
                      <a:pt x="30" y="0"/>
                      <a:pt x="2" y="15"/>
                      <a:pt x="0" y="7"/>
                    </a:cubicBezTo>
                    <a:cubicBezTo>
                      <a:pt x="3" y="6"/>
                      <a:pt x="4" y="6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83" name="Freeform 200"/>
              <p:cNvSpPr/>
              <p:nvPr/>
            </p:nvSpPr>
            <p:spPr bwMode="auto">
              <a:xfrm>
                <a:off x="5009" y="1554"/>
                <a:ext cx="55" cy="13"/>
              </a:xfrm>
              <a:custGeom>
                <a:avLst/>
                <a:gdLst>
                  <a:gd name="T0" fmla="*/ 21 w 79"/>
                  <a:gd name="T1" fmla="*/ 7 h 20"/>
                  <a:gd name="T2" fmla="*/ 40 w 79"/>
                  <a:gd name="T3" fmla="*/ 13 h 20"/>
                  <a:gd name="T4" fmla="*/ 79 w 79"/>
                  <a:gd name="T5" fmla="*/ 5 h 20"/>
                  <a:gd name="T6" fmla="*/ 24 w 79"/>
                  <a:gd name="T7" fmla="*/ 11 h 20"/>
                  <a:gd name="T8" fmla="*/ 0 w 79"/>
                  <a:gd name="T9" fmla="*/ 13 h 20"/>
                  <a:gd name="T10" fmla="*/ 63 w 79"/>
                  <a:gd name="T11" fmla="*/ 0 h 20"/>
                  <a:gd name="T12" fmla="*/ 21 w 79"/>
                  <a:gd name="T13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20">
                    <a:moveTo>
                      <a:pt x="21" y="7"/>
                    </a:moveTo>
                    <a:cubicBezTo>
                      <a:pt x="19" y="11"/>
                      <a:pt x="34" y="11"/>
                      <a:pt x="40" y="13"/>
                    </a:cubicBezTo>
                    <a:cubicBezTo>
                      <a:pt x="39" y="9"/>
                      <a:pt x="63" y="8"/>
                      <a:pt x="79" y="5"/>
                    </a:cubicBezTo>
                    <a:cubicBezTo>
                      <a:pt x="72" y="11"/>
                      <a:pt x="31" y="20"/>
                      <a:pt x="24" y="11"/>
                    </a:cubicBezTo>
                    <a:cubicBezTo>
                      <a:pt x="12" y="12"/>
                      <a:pt x="11" y="13"/>
                      <a:pt x="0" y="13"/>
                    </a:cubicBezTo>
                    <a:cubicBezTo>
                      <a:pt x="14" y="6"/>
                      <a:pt x="48" y="2"/>
                      <a:pt x="63" y="0"/>
                    </a:cubicBezTo>
                    <a:cubicBezTo>
                      <a:pt x="60" y="5"/>
                      <a:pt x="32" y="5"/>
                      <a:pt x="2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84" name="Freeform 201"/>
              <p:cNvSpPr/>
              <p:nvPr/>
            </p:nvSpPr>
            <p:spPr bwMode="auto">
              <a:xfrm>
                <a:off x="4993" y="1141"/>
                <a:ext cx="37" cy="8"/>
              </a:xfrm>
              <a:custGeom>
                <a:avLst/>
                <a:gdLst>
                  <a:gd name="T0" fmla="*/ 10 w 54"/>
                  <a:gd name="T1" fmla="*/ 10 h 12"/>
                  <a:gd name="T2" fmla="*/ 9 w 54"/>
                  <a:gd name="T3" fmla="*/ 4 h 12"/>
                  <a:gd name="T4" fmla="*/ 20 w 54"/>
                  <a:gd name="T5" fmla="*/ 3 h 12"/>
                  <a:gd name="T6" fmla="*/ 23 w 54"/>
                  <a:gd name="T7" fmla="*/ 8 h 12"/>
                  <a:gd name="T8" fmla="*/ 34 w 54"/>
                  <a:gd name="T9" fmla="*/ 1 h 12"/>
                  <a:gd name="T10" fmla="*/ 30 w 54"/>
                  <a:gd name="T11" fmla="*/ 6 h 12"/>
                  <a:gd name="T12" fmla="*/ 54 w 54"/>
                  <a:gd name="T13" fmla="*/ 3 h 12"/>
                  <a:gd name="T14" fmla="*/ 41 w 54"/>
                  <a:gd name="T15" fmla="*/ 4 h 12"/>
                  <a:gd name="T16" fmla="*/ 35 w 54"/>
                  <a:gd name="T17" fmla="*/ 12 h 12"/>
                  <a:gd name="T18" fmla="*/ 26 w 54"/>
                  <a:gd name="T19" fmla="*/ 12 h 12"/>
                  <a:gd name="T20" fmla="*/ 32 w 54"/>
                  <a:gd name="T21" fmla="*/ 10 h 12"/>
                  <a:gd name="T22" fmla="*/ 10 w 54"/>
                  <a:gd name="T2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12">
                    <a:moveTo>
                      <a:pt x="10" y="10"/>
                    </a:moveTo>
                    <a:cubicBezTo>
                      <a:pt x="0" y="9"/>
                      <a:pt x="10" y="8"/>
                      <a:pt x="9" y="4"/>
                    </a:cubicBezTo>
                    <a:cubicBezTo>
                      <a:pt x="12" y="4"/>
                      <a:pt x="16" y="3"/>
                      <a:pt x="20" y="3"/>
                    </a:cubicBezTo>
                    <a:cubicBezTo>
                      <a:pt x="16" y="6"/>
                      <a:pt x="21" y="5"/>
                      <a:pt x="23" y="8"/>
                    </a:cubicBezTo>
                    <a:cubicBezTo>
                      <a:pt x="30" y="7"/>
                      <a:pt x="23" y="0"/>
                      <a:pt x="34" y="1"/>
                    </a:cubicBezTo>
                    <a:cubicBezTo>
                      <a:pt x="35" y="4"/>
                      <a:pt x="30" y="4"/>
                      <a:pt x="30" y="6"/>
                    </a:cubicBezTo>
                    <a:cubicBezTo>
                      <a:pt x="37" y="2"/>
                      <a:pt x="46" y="0"/>
                      <a:pt x="54" y="3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9" y="7"/>
                      <a:pt x="36" y="9"/>
                      <a:pt x="35" y="12"/>
                    </a:cubicBezTo>
                    <a:cubicBezTo>
                      <a:pt x="33" y="12"/>
                      <a:pt x="30" y="12"/>
                      <a:pt x="26" y="12"/>
                    </a:cubicBezTo>
                    <a:cubicBezTo>
                      <a:pt x="26" y="10"/>
                      <a:pt x="30" y="10"/>
                      <a:pt x="32" y="10"/>
                    </a:cubicBezTo>
                    <a:cubicBezTo>
                      <a:pt x="28" y="10"/>
                      <a:pt x="11" y="5"/>
                      <a:pt x="1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85" name="Freeform 202"/>
              <p:cNvSpPr/>
              <p:nvPr/>
            </p:nvSpPr>
            <p:spPr bwMode="auto">
              <a:xfrm>
                <a:off x="5066" y="1547"/>
                <a:ext cx="11" cy="9"/>
              </a:xfrm>
              <a:custGeom>
                <a:avLst/>
                <a:gdLst>
                  <a:gd name="T0" fmla="*/ 5 w 16"/>
                  <a:gd name="T1" fmla="*/ 7 h 13"/>
                  <a:gd name="T2" fmla="*/ 14 w 16"/>
                  <a:gd name="T3" fmla="*/ 10 h 13"/>
                  <a:gd name="T4" fmla="*/ 5 w 16"/>
                  <a:gd name="T5" fmla="*/ 13 h 13"/>
                  <a:gd name="T6" fmla="*/ 0 w 16"/>
                  <a:gd name="T7" fmla="*/ 9 h 13"/>
                  <a:gd name="T8" fmla="*/ 13 w 16"/>
                  <a:gd name="T9" fmla="*/ 0 h 13"/>
                  <a:gd name="T10" fmla="*/ 5 w 16"/>
                  <a:gd name="T1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3">
                    <a:moveTo>
                      <a:pt x="5" y="7"/>
                    </a:moveTo>
                    <a:cubicBezTo>
                      <a:pt x="7" y="9"/>
                      <a:pt x="11" y="9"/>
                      <a:pt x="14" y="10"/>
                    </a:cubicBezTo>
                    <a:cubicBezTo>
                      <a:pt x="14" y="12"/>
                      <a:pt x="9" y="12"/>
                      <a:pt x="5" y="13"/>
                    </a:cubicBezTo>
                    <a:cubicBezTo>
                      <a:pt x="8" y="10"/>
                      <a:pt x="6" y="8"/>
                      <a:pt x="0" y="9"/>
                    </a:cubicBezTo>
                    <a:cubicBezTo>
                      <a:pt x="5" y="6"/>
                      <a:pt x="4" y="1"/>
                      <a:pt x="13" y="0"/>
                    </a:cubicBezTo>
                    <a:cubicBezTo>
                      <a:pt x="16" y="5"/>
                      <a:pt x="7" y="5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86" name="Freeform 203"/>
              <p:cNvSpPr/>
              <p:nvPr/>
            </p:nvSpPr>
            <p:spPr bwMode="auto">
              <a:xfrm>
                <a:off x="5086" y="1538"/>
                <a:ext cx="12" cy="4"/>
              </a:xfrm>
              <a:custGeom>
                <a:avLst/>
                <a:gdLst>
                  <a:gd name="T0" fmla="*/ 0 w 17"/>
                  <a:gd name="T1" fmla="*/ 4 h 6"/>
                  <a:gd name="T2" fmla="*/ 17 w 17"/>
                  <a:gd name="T3" fmla="*/ 1 h 6"/>
                  <a:gd name="T4" fmla="*/ 0 w 17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">
                    <a:moveTo>
                      <a:pt x="0" y="4"/>
                    </a:moveTo>
                    <a:cubicBezTo>
                      <a:pt x="5" y="0"/>
                      <a:pt x="13" y="4"/>
                      <a:pt x="17" y="1"/>
                    </a:cubicBezTo>
                    <a:cubicBezTo>
                      <a:pt x="16" y="6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87" name="Freeform 204"/>
              <p:cNvSpPr/>
              <p:nvPr/>
            </p:nvSpPr>
            <p:spPr bwMode="auto">
              <a:xfrm>
                <a:off x="5037" y="1138"/>
                <a:ext cx="18" cy="7"/>
              </a:xfrm>
              <a:custGeom>
                <a:avLst/>
                <a:gdLst>
                  <a:gd name="T0" fmla="*/ 0 w 26"/>
                  <a:gd name="T1" fmla="*/ 5 h 11"/>
                  <a:gd name="T2" fmla="*/ 10 w 26"/>
                  <a:gd name="T3" fmla="*/ 7 h 11"/>
                  <a:gd name="T4" fmla="*/ 11 w 26"/>
                  <a:gd name="T5" fmla="*/ 1 h 11"/>
                  <a:gd name="T6" fmla="*/ 20 w 26"/>
                  <a:gd name="T7" fmla="*/ 0 h 11"/>
                  <a:gd name="T8" fmla="*/ 26 w 26"/>
                  <a:gd name="T9" fmla="*/ 6 h 11"/>
                  <a:gd name="T10" fmla="*/ 0 w 26"/>
                  <a:gd name="T11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1">
                    <a:moveTo>
                      <a:pt x="0" y="5"/>
                    </a:moveTo>
                    <a:cubicBezTo>
                      <a:pt x="5" y="4"/>
                      <a:pt x="9" y="5"/>
                      <a:pt x="10" y="7"/>
                    </a:cubicBezTo>
                    <a:cubicBezTo>
                      <a:pt x="16" y="5"/>
                      <a:pt x="12" y="5"/>
                      <a:pt x="11" y="1"/>
                    </a:cubicBezTo>
                    <a:cubicBezTo>
                      <a:pt x="14" y="1"/>
                      <a:pt x="17" y="0"/>
                      <a:pt x="20" y="0"/>
                    </a:cubicBezTo>
                    <a:cubicBezTo>
                      <a:pt x="9" y="6"/>
                      <a:pt x="25" y="2"/>
                      <a:pt x="26" y="6"/>
                    </a:cubicBezTo>
                    <a:cubicBezTo>
                      <a:pt x="16" y="5"/>
                      <a:pt x="6" y="11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28" name="Freeform 206"/>
            <p:cNvSpPr/>
            <p:nvPr/>
          </p:nvSpPr>
          <p:spPr bwMode="auto">
            <a:xfrm>
              <a:off x="8039100" y="1801813"/>
              <a:ext cx="25400" cy="7938"/>
            </a:xfrm>
            <a:custGeom>
              <a:avLst/>
              <a:gdLst>
                <a:gd name="T0" fmla="*/ 18 w 24"/>
                <a:gd name="T1" fmla="*/ 2 h 7"/>
                <a:gd name="T2" fmla="*/ 0 w 24"/>
                <a:gd name="T3" fmla="*/ 4 h 7"/>
                <a:gd name="T4" fmla="*/ 4 w 24"/>
                <a:gd name="T5" fmla="*/ 0 h 7"/>
                <a:gd name="T6" fmla="*/ 18 w 24"/>
                <a:gd name="T7" fmla="*/ 7 h 7"/>
                <a:gd name="T8" fmla="*/ 18 w 24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">
                  <a:moveTo>
                    <a:pt x="18" y="2"/>
                  </a:moveTo>
                  <a:cubicBezTo>
                    <a:pt x="9" y="2"/>
                    <a:pt x="4" y="6"/>
                    <a:pt x="0" y="4"/>
                  </a:cubicBezTo>
                  <a:cubicBezTo>
                    <a:pt x="0" y="3"/>
                    <a:pt x="3" y="2"/>
                    <a:pt x="4" y="0"/>
                  </a:cubicBezTo>
                  <a:cubicBezTo>
                    <a:pt x="9" y="1"/>
                    <a:pt x="24" y="0"/>
                    <a:pt x="18" y="7"/>
                  </a:cubicBezTo>
                  <a:cubicBezTo>
                    <a:pt x="15" y="6"/>
                    <a:pt x="19" y="5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9" name="Freeform 207"/>
            <p:cNvSpPr/>
            <p:nvPr/>
          </p:nvSpPr>
          <p:spPr bwMode="auto">
            <a:xfrm>
              <a:off x="8086725" y="2057400"/>
              <a:ext cx="31750" cy="9525"/>
            </a:xfrm>
            <a:custGeom>
              <a:avLst/>
              <a:gdLst>
                <a:gd name="T0" fmla="*/ 26 w 28"/>
                <a:gd name="T1" fmla="*/ 0 h 9"/>
                <a:gd name="T2" fmla="*/ 11 w 28"/>
                <a:gd name="T3" fmla="*/ 5 h 9"/>
                <a:gd name="T4" fmla="*/ 26 w 28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9">
                  <a:moveTo>
                    <a:pt x="26" y="0"/>
                  </a:moveTo>
                  <a:cubicBezTo>
                    <a:pt x="28" y="4"/>
                    <a:pt x="0" y="9"/>
                    <a:pt x="11" y="5"/>
                  </a:cubicBezTo>
                  <a:cubicBezTo>
                    <a:pt x="18" y="4"/>
                    <a:pt x="1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0" name="Freeform 208"/>
            <p:cNvSpPr/>
            <p:nvPr/>
          </p:nvSpPr>
          <p:spPr bwMode="auto">
            <a:xfrm>
              <a:off x="8116888" y="2058988"/>
              <a:ext cx="23812" cy="6350"/>
            </a:xfrm>
            <a:custGeom>
              <a:avLst/>
              <a:gdLst>
                <a:gd name="T0" fmla="*/ 0 w 22"/>
                <a:gd name="T1" fmla="*/ 5 h 6"/>
                <a:gd name="T2" fmla="*/ 22 w 22"/>
                <a:gd name="T3" fmla="*/ 2 h 6"/>
                <a:gd name="T4" fmla="*/ 0 w 22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6">
                  <a:moveTo>
                    <a:pt x="0" y="5"/>
                  </a:moveTo>
                  <a:cubicBezTo>
                    <a:pt x="4" y="0"/>
                    <a:pt x="16" y="3"/>
                    <a:pt x="22" y="2"/>
                  </a:cubicBezTo>
                  <a:cubicBezTo>
                    <a:pt x="19" y="6"/>
                    <a:pt x="9" y="2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1" name="Freeform 209"/>
            <p:cNvSpPr/>
            <p:nvPr/>
          </p:nvSpPr>
          <p:spPr bwMode="auto">
            <a:xfrm>
              <a:off x="8124825" y="1800225"/>
              <a:ext cx="36512" cy="12700"/>
            </a:xfrm>
            <a:custGeom>
              <a:avLst/>
              <a:gdLst>
                <a:gd name="T0" fmla="*/ 7 w 33"/>
                <a:gd name="T1" fmla="*/ 11 h 11"/>
                <a:gd name="T2" fmla="*/ 0 w 33"/>
                <a:gd name="T3" fmla="*/ 6 h 11"/>
                <a:gd name="T4" fmla="*/ 33 w 33"/>
                <a:gd name="T5" fmla="*/ 0 h 11"/>
                <a:gd name="T6" fmla="*/ 30 w 33"/>
                <a:gd name="T7" fmla="*/ 8 h 11"/>
                <a:gd name="T8" fmla="*/ 23 w 33"/>
                <a:gd name="T9" fmla="*/ 9 h 11"/>
                <a:gd name="T10" fmla="*/ 30 w 33"/>
                <a:gd name="T11" fmla="*/ 7 h 11"/>
                <a:gd name="T12" fmla="*/ 7 w 3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">
                  <a:moveTo>
                    <a:pt x="7" y="11"/>
                  </a:moveTo>
                  <a:cubicBezTo>
                    <a:pt x="5" y="9"/>
                    <a:pt x="0" y="10"/>
                    <a:pt x="0" y="6"/>
                  </a:cubicBezTo>
                  <a:cubicBezTo>
                    <a:pt x="16" y="3"/>
                    <a:pt x="22" y="4"/>
                    <a:pt x="33" y="0"/>
                  </a:cubicBezTo>
                  <a:cubicBezTo>
                    <a:pt x="29" y="4"/>
                    <a:pt x="32" y="4"/>
                    <a:pt x="30" y="8"/>
                  </a:cubicBezTo>
                  <a:cubicBezTo>
                    <a:pt x="28" y="8"/>
                    <a:pt x="25" y="9"/>
                    <a:pt x="23" y="9"/>
                  </a:cubicBezTo>
                  <a:cubicBezTo>
                    <a:pt x="23" y="7"/>
                    <a:pt x="27" y="7"/>
                    <a:pt x="30" y="7"/>
                  </a:cubicBezTo>
                  <a:cubicBezTo>
                    <a:pt x="27" y="2"/>
                    <a:pt x="7" y="6"/>
                    <a:pt x="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2" name="Freeform 210"/>
            <p:cNvSpPr/>
            <p:nvPr/>
          </p:nvSpPr>
          <p:spPr bwMode="auto">
            <a:xfrm>
              <a:off x="8166100" y="1758950"/>
              <a:ext cx="30162" cy="4763"/>
            </a:xfrm>
            <a:custGeom>
              <a:avLst/>
              <a:gdLst>
                <a:gd name="T0" fmla="*/ 0 w 27"/>
                <a:gd name="T1" fmla="*/ 3 h 4"/>
                <a:gd name="T2" fmla="*/ 27 w 27"/>
                <a:gd name="T3" fmla="*/ 0 h 4"/>
                <a:gd name="T4" fmla="*/ 0 w 27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4">
                  <a:moveTo>
                    <a:pt x="0" y="3"/>
                  </a:moveTo>
                  <a:cubicBezTo>
                    <a:pt x="7" y="0"/>
                    <a:pt x="15" y="3"/>
                    <a:pt x="27" y="0"/>
                  </a:cubicBezTo>
                  <a:cubicBezTo>
                    <a:pt x="20" y="4"/>
                    <a:pt x="9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3" name="Freeform 211"/>
            <p:cNvSpPr/>
            <p:nvPr/>
          </p:nvSpPr>
          <p:spPr bwMode="auto">
            <a:xfrm>
              <a:off x="8172450" y="1681163"/>
              <a:ext cx="17462" cy="14288"/>
            </a:xfrm>
            <a:custGeom>
              <a:avLst/>
              <a:gdLst>
                <a:gd name="T0" fmla="*/ 12 w 17"/>
                <a:gd name="T1" fmla="*/ 11 h 13"/>
                <a:gd name="T2" fmla="*/ 0 w 17"/>
                <a:gd name="T3" fmla="*/ 10 h 13"/>
                <a:gd name="T4" fmla="*/ 10 w 17"/>
                <a:gd name="T5" fmla="*/ 0 h 13"/>
                <a:gd name="T6" fmla="*/ 12 w 17"/>
                <a:gd name="T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2" y="11"/>
                  </a:moveTo>
                  <a:cubicBezTo>
                    <a:pt x="5" y="13"/>
                    <a:pt x="8" y="7"/>
                    <a:pt x="0" y="10"/>
                  </a:cubicBezTo>
                  <a:cubicBezTo>
                    <a:pt x="2" y="6"/>
                    <a:pt x="10" y="5"/>
                    <a:pt x="10" y="0"/>
                  </a:cubicBezTo>
                  <a:cubicBezTo>
                    <a:pt x="17" y="4"/>
                    <a:pt x="0" y="7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4" name="Freeform 212"/>
            <p:cNvSpPr/>
            <p:nvPr/>
          </p:nvSpPr>
          <p:spPr bwMode="auto">
            <a:xfrm>
              <a:off x="8193088" y="1770063"/>
              <a:ext cx="36512" cy="7938"/>
            </a:xfrm>
            <a:custGeom>
              <a:avLst/>
              <a:gdLst>
                <a:gd name="T0" fmla="*/ 1 w 32"/>
                <a:gd name="T1" fmla="*/ 1 h 8"/>
                <a:gd name="T2" fmla="*/ 22 w 32"/>
                <a:gd name="T3" fmla="*/ 3 h 8"/>
                <a:gd name="T4" fmla="*/ 22 w 32"/>
                <a:gd name="T5" fmla="*/ 0 h 8"/>
                <a:gd name="T6" fmla="*/ 1 w 32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8">
                  <a:moveTo>
                    <a:pt x="1" y="1"/>
                  </a:moveTo>
                  <a:cubicBezTo>
                    <a:pt x="6" y="4"/>
                    <a:pt x="16" y="2"/>
                    <a:pt x="22" y="3"/>
                  </a:cubicBezTo>
                  <a:cubicBezTo>
                    <a:pt x="22" y="2"/>
                    <a:pt x="22" y="1"/>
                    <a:pt x="22" y="0"/>
                  </a:cubicBezTo>
                  <a:cubicBezTo>
                    <a:pt x="32" y="4"/>
                    <a:pt x="0" y="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5" name="Freeform 213"/>
            <p:cNvSpPr/>
            <p:nvPr/>
          </p:nvSpPr>
          <p:spPr bwMode="auto">
            <a:xfrm>
              <a:off x="8226425" y="1704975"/>
              <a:ext cx="26987" cy="11113"/>
            </a:xfrm>
            <a:custGeom>
              <a:avLst/>
              <a:gdLst>
                <a:gd name="T0" fmla="*/ 2 w 25"/>
                <a:gd name="T1" fmla="*/ 6 h 10"/>
                <a:gd name="T2" fmla="*/ 3 w 25"/>
                <a:gd name="T3" fmla="*/ 0 h 10"/>
                <a:gd name="T4" fmla="*/ 17 w 25"/>
                <a:gd name="T5" fmla="*/ 4 h 10"/>
                <a:gd name="T6" fmla="*/ 14 w 25"/>
                <a:gd name="T7" fmla="*/ 9 h 10"/>
                <a:gd name="T8" fmla="*/ 2 w 25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">
                  <a:moveTo>
                    <a:pt x="2" y="6"/>
                  </a:moveTo>
                  <a:cubicBezTo>
                    <a:pt x="0" y="3"/>
                    <a:pt x="3" y="2"/>
                    <a:pt x="3" y="0"/>
                  </a:cubicBezTo>
                  <a:cubicBezTo>
                    <a:pt x="8" y="1"/>
                    <a:pt x="9" y="10"/>
                    <a:pt x="17" y="4"/>
                  </a:cubicBezTo>
                  <a:cubicBezTo>
                    <a:pt x="25" y="5"/>
                    <a:pt x="13" y="7"/>
                    <a:pt x="14" y="9"/>
                  </a:cubicBezTo>
                  <a:cubicBezTo>
                    <a:pt x="10" y="8"/>
                    <a:pt x="8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6" name="Freeform 214"/>
            <p:cNvSpPr/>
            <p:nvPr/>
          </p:nvSpPr>
          <p:spPr bwMode="auto">
            <a:xfrm>
              <a:off x="8240713" y="1763713"/>
              <a:ext cx="52387" cy="25400"/>
            </a:xfrm>
            <a:custGeom>
              <a:avLst/>
              <a:gdLst>
                <a:gd name="T0" fmla="*/ 0 w 48"/>
                <a:gd name="T1" fmla="*/ 6 h 23"/>
                <a:gd name="T2" fmla="*/ 21 w 48"/>
                <a:gd name="T3" fmla="*/ 5 h 23"/>
                <a:gd name="T4" fmla="*/ 19 w 48"/>
                <a:gd name="T5" fmla="*/ 10 h 23"/>
                <a:gd name="T6" fmla="*/ 33 w 48"/>
                <a:gd name="T7" fmla="*/ 12 h 23"/>
                <a:gd name="T8" fmla="*/ 37 w 48"/>
                <a:gd name="T9" fmla="*/ 9 h 23"/>
                <a:gd name="T10" fmla="*/ 47 w 48"/>
                <a:gd name="T11" fmla="*/ 14 h 23"/>
                <a:gd name="T12" fmla="*/ 25 w 48"/>
                <a:gd name="T13" fmla="*/ 16 h 23"/>
                <a:gd name="T14" fmla="*/ 24 w 48"/>
                <a:gd name="T15" fmla="*/ 12 h 23"/>
                <a:gd name="T16" fmla="*/ 13 w 48"/>
                <a:gd name="T17" fmla="*/ 12 h 23"/>
                <a:gd name="T18" fmla="*/ 11 w 48"/>
                <a:gd name="T19" fmla="*/ 19 h 23"/>
                <a:gd name="T20" fmla="*/ 18 w 48"/>
                <a:gd name="T21" fmla="*/ 23 h 23"/>
                <a:gd name="T22" fmla="*/ 4 w 48"/>
                <a:gd name="T23" fmla="*/ 20 h 23"/>
                <a:gd name="T24" fmla="*/ 5 w 48"/>
                <a:gd name="T25" fmla="*/ 10 h 23"/>
                <a:gd name="T26" fmla="*/ 17 w 48"/>
                <a:gd name="T27" fmla="*/ 8 h 23"/>
                <a:gd name="T28" fmla="*/ 0 w 48"/>
                <a:gd name="T2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3">
                  <a:moveTo>
                    <a:pt x="0" y="6"/>
                  </a:moveTo>
                  <a:cubicBezTo>
                    <a:pt x="3" y="0"/>
                    <a:pt x="15" y="5"/>
                    <a:pt x="21" y="5"/>
                  </a:cubicBezTo>
                  <a:cubicBezTo>
                    <a:pt x="20" y="6"/>
                    <a:pt x="19" y="8"/>
                    <a:pt x="19" y="10"/>
                  </a:cubicBezTo>
                  <a:cubicBezTo>
                    <a:pt x="28" y="5"/>
                    <a:pt x="26" y="12"/>
                    <a:pt x="33" y="12"/>
                  </a:cubicBezTo>
                  <a:cubicBezTo>
                    <a:pt x="36" y="12"/>
                    <a:pt x="34" y="9"/>
                    <a:pt x="37" y="9"/>
                  </a:cubicBezTo>
                  <a:cubicBezTo>
                    <a:pt x="44" y="8"/>
                    <a:pt x="48" y="9"/>
                    <a:pt x="47" y="14"/>
                  </a:cubicBezTo>
                  <a:cubicBezTo>
                    <a:pt x="35" y="13"/>
                    <a:pt x="37" y="13"/>
                    <a:pt x="25" y="16"/>
                  </a:cubicBezTo>
                  <a:cubicBezTo>
                    <a:pt x="24" y="15"/>
                    <a:pt x="24" y="13"/>
                    <a:pt x="24" y="12"/>
                  </a:cubicBezTo>
                  <a:cubicBezTo>
                    <a:pt x="19" y="13"/>
                    <a:pt x="15" y="13"/>
                    <a:pt x="13" y="12"/>
                  </a:cubicBezTo>
                  <a:cubicBezTo>
                    <a:pt x="14" y="15"/>
                    <a:pt x="16" y="17"/>
                    <a:pt x="11" y="19"/>
                  </a:cubicBezTo>
                  <a:cubicBezTo>
                    <a:pt x="11" y="23"/>
                    <a:pt x="21" y="17"/>
                    <a:pt x="18" y="23"/>
                  </a:cubicBezTo>
                  <a:cubicBezTo>
                    <a:pt x="14" y="22"/>
                    <a:pt x="9" y="21"/>
                    <a:pt x="4" y="20"/>
                  </a:cubicBezTo>
                  <a:cubicBezTo>
                    <a:pt x="14" y="17"/>
                    <a:pt x="8" y="15"/>
                    <a:pt x="5" y="10"/>
                  </a:cubicBezTo>
                  <a:cubicBezTo>
                    <a:pt x="10" y="12"/>
                    <a:pt x="11" y="9"/>
                    <a:pt x="17" y="8"/>
                  </a:cubicBezTo>
                  <a:cubicBezTo>
                    <a:pt x="17" y="3"/>
                    <a:pt x="8" y="5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7" name="Freeform 215"/>
            <p:cNvSpPr/>
            <p:nvPr/>
          </p:nvSpPr>
          <p:spPr bwMode="auto">
            <a:xfrm>
              <a:off x="8240713" y="1703388"/>
              <a:ext cx="20637" cy="4763"/>
            </a:xfrm>
            <a:custGeom>
              <a:avLst/>
              <a:gdLst>
                <a:gd name="T0" fmla="*/ 0 w 19"/>
                <a:gd name="T1" fmla="*/ 0 h 5"/>
                <a:gd name="T2" fmla="*/ 14 w 19"/>
                <a:gd name="T3" fmla="*/ 0 h 5"/>
                <a:gd name="T4" fmla="*/ 19 w 19"/>
                <a:gd name="T5" fmla="*/ 4 h 5"/>
                <a:gd name="T6" fmla="*/ 0 w 1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5">
                  <a:moveTo>
                    <a:pt x="0" y="0"/>
                  </a:moveTo>
                  <a:cubicBezTo>
                    <a:pt x="7" y="1"/>
                    <a:pt x="8" y="2"/>
                    <a:pt x="14" y="0"/>
                  </a:cubicBezTo>
                  <a:cubicBezTo>
                    <a:pt x="14" y="2"/>
                    <a:pt x="16" y="3"/>
                    <a:pt x="19" y="4"/>
                  </a:cubicBezTo>
                  <a:cubicBezTo>
                    <a:pt x="19" y="4"/>
                    <a:pt x="1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8" name="Freeform 216"/>
            <p:cNvSpPr/>
            <p:nvPr/>
          </p:nvSpPr>
          <p:spPr bwMode="auto">
            <a:xfrm>
              <a:off x="8288338" y="1765300"/>
              <a:ext cx="23812" cy="19050"/>
            </a:xfrm>
            <a:custGeom>
              <a:avLst/>
              <a:gdLst>
                <a:gd name="T0" fmla="*/ 0 w 21"/>
                <a:gd name="T1" fmla="*/ 6 h 17"/>
                <a:gd name="T2" fmla="*/ 14 w 21"/>
                <a:gd name="T3" fmla="*/ 10 h 17"/>
                <a:gd name="T4" fmla="*/ 21 w 21"/>
                <a:gd name="T5" fmla="*/ 6 h 17"/>
                <a:gd name="T6" fmla="*/ 0 w 21"/>
                <a:gd name="T7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7">
                  <a:moveTo>
                    <a:pt x="0" y="6"/>
                  </a:moveTo>
                  <a:cubicBezTo>
                    <a:pt x="6" y="0"/>
                    <a:pt x="12" y="7"/>
                    <a:pt x="14" y="10"/>
                  </a:cubicBezTo>
                  <a:cubicBezTo>
                    <a:pt x="16" y="9"/>
                    <a:pt x="16" y="6"/>
                    <a:pt x="21" y="6"/>
                  </a:cubicBezTo>
                  <a:cubicBezTo>
                    <a:pt x="17" y="17"/>
                    <a:pt x="8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9" name="Freeform 217"/>
            <p:cNvSpPr/>
            <p:nvPr/>
          </p:nvSpPr>
          <p:spPr bwMode="auto">
            <a:xfrm>
              <a:off x="8521700" y="2465388"/>
              <a:ext cx="31750" cy="4763"/>
            </a:xfrm>
            <a:custGeom>
              <a:avLst/>
              <a:gdLst>
                <a:gd name="T0" fmla="*/ 0 w 29"/>
                <a:gd name="T1" fmla="*/ 2 h 4"/>
                <a:gd name="T2" fmla="*/ 29 w 29"/>
                <a:gd name="T3" fmla="*/ 1 h 4"/>
                <a:gd name="T4" fmla="*/ 0 w 29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4">
                  <a:moveTo>
                    <a:pt x="0" y="2"/>
                  </a:moveTo>
                  <a:cubicBezTo>
                    <a:pt x="4" y="0"/>
                    <a:pt x="20" y="1"/>
                    <a:pt x="29" y="1"/>
                  </a:cubicBezTo>
                  <a:cubicBezTo>
                    <a:pt x="23" y="4"/>
                    <a:pt x="8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0" name="Freeform 218"/>
            <p:cNvSpPr/>
            <p:nvPr/>
          </p:nvSpPr>
          <p:spPr bwMode="auto">
            <a:xfrm>
              <a:off x="8491538" y="2079625"/>
              <a:ext cx="25400" cy="11113"/>
            </a:xfrm>
            <a:custGeom>
              <a:avLst/>
              <a:gdLst>
                <a:gd name="T0" fmla="*/ 19 w 22"/>
                <a:gd name="T1" fmla="*/ 6 h 10"/>
                <a:gd name="T2" fmla="*/ 14 w 22"/>
                <a:gd name="T3" fmla="*/ 8 h 10"/>
                <a:gd name="T4" fmla="*/ 11 w 22"/>
                <a:gd name="T5" fmla="*/ 1 h 10"/>
                <a:gd name="T6" fmla="*/ 18 w 22"/>
                <a:gd name="T7" fmla="*/ 2 h 10"/>
                <a:gd name="T8" fmla="*/ 19 w 22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">
                  <a:moveTo>
                    <a:pt x="19" y="6"/>
                  </a:moveTo>
                  <a:cubicBezTo>
                    <a:pt x="14" y="6"/>
                    <a:pt x="11" y="8"/>
                    <a:pt x="14" y="8"/>
                  </a:cubicBezTo>
                  <a:cubicBezTo>
                    <a:pt x="3" y="10"/>
                    <a:pt x="0" y="6"/>
                    <a:pt x="11" y="1"/>
                  </a:cubicBezTo>
                  <a:cubicBezTo>
                    <a:pt x="14" y="0"/>
                    <a:pt x="17" y="7"/>
                    <a:pt x="18" y="2"/>
                  </a:cubicBezTo>
                  <a:cubicBezTo>
                    <a:pt x="22" y="2"/>
                    <a:pt x="17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1" name="Freeform 219"/>
            <p:cNvSpPr/>
            <p:nvPr/>
          </p:nvSpPr>
          <p:spPr bwMode="auto">
            <a:xfrm>
              <a:off x="8596313" y="2073275"/>
              <a:ext cx="14287" cy="7938"/>
            </a:xfrm>
            <a:custGeom>
              <a:avLst/>
              <a:gdLst>
                <a:gd name="T0" fmla="*/ 0 w 13"/>
                <a:gd name="T1" fmla="*/ 5 h 8"/>
                <a:gd name="T2" fmla="*/ 3 w 13"/>
                <a:gd name="T3" fmla="*/ 5 h 8"/>
                <a:gd name="T4" fmla="*/ 13 w 13"/>
                <a:gd name="T5" fmla="*/ 1 h 8"/>
                <a:gd name="T6" fmla="*/ 0 w 13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8">
                  <a:moveTo>
                    <a:pt x="0" y="5"/>
                  </a:moveTo>
                  <a:cubicBezTo>
                    <a:pt x="1" y="3"/>
                    <a:pt x="2" y="4"/>
                    <a:pt x="3" y="5"/>
                  </a:cubicBezTo>
                  <a:cubicBezTo>
                    <a:pt x="5" y="3"/>
                    <a:pt x="6" y="0"/>
                    <a:pt x="13" y="1"/>
                  </a:cubicBezTo>
                  <a:cubicBezTo>
                    <a:pt x="13" y="4"/>
                    <a:pt x="5" y="8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2" name="Freeform 220"/>
            <p:cNvSpPr/>
            <p:nvPr/>
          </p:nvSpPr>
          <p:spPr bwMode="auto">
            <a:xfrm>
              <a:off x="8651875" y="2446338"/>
              <a:ext cx="23812" cy="6350"/>
            </a:xfrm>
            <a:custGeom>
              <a:avLst/>
              <a:gdLst>
                <a:gd name="T0" fmla="*/ 0 w 22"/>
                <a:gd name="T1" fmla="*/ 5 h 6"/>
                <a:gd name="T2" fmla="*/ 22 w 22"/>
                <a:gd name="T3" fmla="*/ 3 h 6"/>
                <a:gd name="T4" fmla="*/ 0 w 22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6">
                  <a:moveTo>
                    <a:pt x="0" y="5"/>
                  </a:moveTo>
                  <a:cubicBezTo>
                    <a:pt x="6" y="0"/>
                    <a:pt x="14" y="3"/>
                    <a:pt x="22" y="3"/>
                  </a:cubicBezTo>
                  <a:cubicBezTo>
                    <a:pt x="20" y="6"/>
                    <a:pt x="9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3" name="Freeform 221"/>
            <p:cNvSpPr/>
            <p:nvPr/>
          </p:nvSpPr>
          <p:spPr bwMode="auto">
            <a:xfrm>
              <a:off x="8915400" y="2430463"/>
              <a:ext cx="19050" cy="7938"/>
            </a:xfrm>
            <a:custGeom>
              <a:avLst/>
              <a:gdLst>
                <a:gd name="T0" fmla="*/ 7 w 18"/>
                <a:gd name="T1" fmla="*/ 8 h 8"/>
                <a:gd name="T2" fmla="*/ 2 w 18"/>
                <a:gd name="T3" fmla="*/ 8 h 8"/>
                <a:gd name="T4" fmla="*/ 0 w 18"/>
                <a:gd name="T5" fmla="*/ 7 h 8"/>
                <a:gd name="T6" fmla="*/ 17 w 18"/>
                <a:gd name="T7" fmla="*/ 0 h 8"/>
                <a:gd name="T8" fmla="*/ 7 w 1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7" y="8"/>
                  </a:moveTo>
                  <a:cubicBezTo>
                    <a:pt x="5" y="8"/>
                    <a:pt x="4" y="8"/>
                    <a:pt x="2" y="8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6" y="5"/>
                    <a:pt x="9" y="1"/>
                    <a:pt x="17" y="0"/>
                  </a:cubicBezTo>
                  <a:cubicBezTo>
                    <a:pt x="18" y="4"/>
                    <a:pt x="8" y="1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4" name="Freeform 222"/>
            <p:cNvSpPr>
              <a:spLocks noEditPoints="1"/>
            </p:cNvSpPr>
            <p:nvPr/>
          </p:nvSpPr>
          <p:spPr bwMode="auto">
            <a:xfrm>
              <a:off x="8928100" y="2420938"/>
              <a:ext cx="177800" cy="26988"/>
            </a:xfrm>
            <a:custGeom>
              <a:avLst/>
              <a:gdLst>
                <a:gd name="T0" fmla="*/ 78 w 161"/>
                <a:gd name="T1" fmla="*/ 2 h 25"/>
                <a:gd name="T2" fmla="*/ 67 w 161"/>
                <a:gd name="T3" fmla="*/ 6 h 25"/>
                <a:gd name="T4" fmla="*/ 14 w 161"/>
                <a:gd name="T5" fmla="*/ 8 h 25"/>
                <a:gd name="T6" fmla="*/ 39 w 161"/>
                <a:gd name="T7" fmla="*/ 12 h 25"/>
                <a:gd name="T8" fmla="*/ 6 w 161"/>
                <a:gd name="T9" fmla="*/ 15 h 25"/>
                <a:gd name="T10" fmla="*/ 6 w 161"/>
                <a:gd name="T11" fmla="*/ 19 h 25"/>
                <a:gd name="T12" fmla="*/ 20 w 161"/>
                <a:gd name="T13" fmla="*/ 21 h 25"/>
                <a:gd name="T14" fmla="*/ 0 w 161"/>
                <a:gd name="T15" fmla="*/ 25 h 25"/>
                <a:gd name="T16" fmla="*/ 155 w 161"/>
                <a:gd name="T17" fmla="*/ 11 h 25"/>
                <a:gd name="T18" fmla="*/ 141 w 161"/>
                <a:gd name="T19" fmla="*/ 8 h 25"/>
                <a:gd name="T20" fmla="*/ 145 w 161"/>
                <a:gd name="T21" fmla="*/ 6 h 25"/>
                <a:gd name="T22" fmla="*/ 141 w 161"/>
                <a:gd name="T23" fmla="*/ 5 h 25"/>
                <a:gd name="T24" fmla="*/ 156 w 161"/>
                <a:gd name="T25" fmla="*/ 0 h 25"/>
                <a:gd name="T26" fmla="*/ 136 w 161"/>
                <a:gd name="T27" fmla="*/ 1 h 25"/>
                <a:gd name="T28" fmla="*/ 132 w 161"/>
                <a:gd name="T29" fmla="*/ 10 h 25"/>
                <a:gd name="T30" fmla="*/ 88 w 161"/>
                <a:gd name="T31" fmla="*/ 10 h 25"/>
                <a:gd name="T32" fmla="*/ 125 w 161"/>
                <a:gd name="T33" fmla="*/ 1 h 25"/>
                <a:gd name="T34" fmla="*/ 87 w 161"/>
                <a:gd name="T35" fmla="*/ 2 h 25"/>
                <a:gd name="T36" fmla="*/ 81 w 161"/>
                <a:gd name="T37" fmla="*/ 6 h 25"/>
                <a:gd name="T38" fmla="*/ 78 w 161"/>
                <a:gd name="T39" fmla="*/ 2 h 25"/>
                <a:gd name="T40" fmla="*/ 41 w 161"/>
                <a:gd name="T41" fmla="*/ 11 h 25"/>
                <a:gd name="T42" fmla="*/ 54 w 161"/>
                <a:gd name="T43" fmla="*/ 7 h 25"/>
                <a:gd name="T44" fmla="*/ 41 w 161"/>
                <a:gd name="T45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" h="25">
                  <a:moveTo>
                    <a:pt x="78" y="2"/>
                  </a:moveTo>
                  <a:cubicBezTo>
                    <a:pt x="74" y="6"/>
                    <a:pt x="56" y="1"/>
                    <a:pt x="67" y="6"/>
                  </a:cubicBezTo>
                  <a:cubicBezTo>
                    <a:pt x="48" y="3"/>
                    <a:pt x="32" y="3"/>
                    <a:pt x="14" y="8"/>
                  </a:cubicBezTo>
                  <a:cubicBezTo>
                    <a:pt x="29" y="7"/>
                    <a:pt x="30" y="10"/>
                    <a:pt x="39" y="12"/>
                  </a:cubicBezTo>
                  <a:cubicBezTo>
                    <a:pt x="24" y="17"/>
                    <a:pt x="15" y="7"/>
                    <a:pt x="6" y="15"/>
                  </a:cubicBezTo>
                  <a:cubicBezTo>
                    <a:pt x="9" y="15"/>
                    <a:pt x="8" y="18"/>
                    <a:pt x="6" y="19"/>
                  </a:cubicBezTo>
                  <a:cubicBezTo>
                    <a:pt x="12" y="18"/>
                    <a:pt x="19" y="17"/>
                    <a:pt x="20" y="21"/>
                  </a:cubicBezTo>
                  <a:cubicBezTo>
                    <a:pt x="18" y="23"/>
                    <a:pt x="1" y="19"/>
                    <a:pt x="0" y="25"/>
                  </a:cubicBezTo>
                  <a:cubicBezTo>
                    <a:pt x="56" y="18"/>
                    <a:pt x="100" y="16"/>
                    <a:pt x="155" y="11"/>
                  </a:cubicBezTo>
                  <a:cubicBezTo>
                    <a:pt x="151" y="10"/>
                    <a:pt x="144" y="10"/>
                    <a:pt x="141" y="8"/>
                  </a:cubicBezTo>
                  <a:cubicBezTo>
                    <a:pt x="143" y="8"/>
                    <a:pt x="145" y="8"/>
                    <a:pt x="145" y="6"/>
                  </a:cubicBezTo>
                  <a:cubicBezTo>
                    <a:pt x="144" y="6"/>
                    <a:pt x="141" y="7"/>
                    <a:pt x="141" y="5"/>
                  </a:cubicBezTo>
                  <a:cubicBezTo>
                    <a:pt x="149" y="6"/>
                    <a:pt x="161" y="2"/>
                    <a:pt x="156" y="0"/>
                  </a:cubicBezTo>
                  <a:cubicBezTo>
                    <a:pt x="152" y="5"/>
                    <a:pt x="142" y="2"/>
                    <a:pt x="136" y="1"/>
                  </a:cubicBezTo>
                  <a:cubicBezTo>
                    <a:pt x="131" y="5"/>
                    <a:pt x="141" y="8"/>
                    <a:pt x="132" y="10"/>
                  </a:cubicBezTo>
                  <a:cubicBezTo>
                    <a:pt x="118" y="7"/>
                    <a:pt x="96" y="18"/>
                    <a:pt x="88" y="10"/>
                  </a:cubicBezTo>
                  <a:cubicBezTo>
                    <a:pt x="95" y="6"/>
                    <a:pt x="120" y="12"/>
                    <a:pt x="125" y="1"/>
                  </a:cubicBezTo>
                  <a:cubicBezTo>
                    <a:pt x="112" y="2"/>
                    <a:pt x="97" y="7"/>
                    <a:pt x="87" y="2"/>
                  </a:cubicBezTo>
                  <a:cubicBezTo>
                    <a:pt x="85" y="3"/>
                    <a:pt x="83" y="5"/>
                    <a:pt x="81" y="6"/>
                  </a:cubicBezTo>
                  <a:cubicBezTo>
                    <a:pt x="72" y="5"/>
                    <a:pt x="82" y="4"/>
                    <a:pt x="78" y="2"/>
                  </a:cubicBezTo>
                  <a:close/>
                  <a:moveTo>
                    <a:pt x="41" y="11"/>
                  </a:moveTo>
                  <a:cubicBezTo>
                    <a:pt x="40" y="7"/>
                    <a:pt x="50" y="5"/>
                    <a:pt x="54" y="7"/>
                  </a:cubicBezTo>
                  <a:cubicBezTo>
                    <a:pt x="52" y="10"/>
                    <a:pt x="47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5" name="Freeform 223"/>
            <p:cNvSpPr/>
            <p:nvPr/>
          </p:nvSpPr>
          <p:spPr bwMode="auto">
            <a:xfrm>
              <a:off x="8929688" y="2366963"/>
              <a:ext cx="15875" cy="7938"/>
            </a:xfrm>
            <a:custGeom>
              <a:avLst/>
              <a:gdLst>
                <a:gd name="T0" fmla="*/ 0 w 14"/>
                <a:gd name="T1" fmla="*/ 3 h 7"/>
                <a:gd name="T2" fmla="*/ 14 w 14"/>
                <a:gd name="T3" fmla="*/ 1 h 7"/>
                <a:gd name="T4" fmla="*/ 14 w 14"/>
                <a:gd name="T5" fmla="*/ 4 h 7"/>
                <a:gd name="T6" fmla="*/ 0 w 14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0" y="3"/>
                  </a:moveTo>
                  <a:cubicBezTo>
                    <a:pt x="0" y="0"/>
                    <a:pt x="10" y="2"/>
                    <a:pt x="14" y="1"/>
                  </a:cubicBezTo>
                  <a:cubicBezTo>
                    <a:pt x="12" y="2"/>
                    <a:pt x="11" y="3"/>
                    <a:pt x="14" y="4"/>
                  </a:cubicBezTo>
                  <a:cubicBezTo>
                    <a:pt x="13" y="7"/>
                    <a:pt x="5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6" name="Freeform 224"/>
            <p:cNvSpPr/>
            <p:nvPr/>
          </p:nvSpPr>
          <p:spPr bwMode="auto">
            <a:xfrm>
              <a:off x="9091613" y="2376488"/>
              <a:ext cx="30162" cy="11113"/>
            </a:xfrm>
            <a:custGeom>
              <a:avLst/>
              <a:gdLst>
                <a:gd name="T0" fmla="*/ 0 w 28"/>
                <a:gd name="T1" fmla="*/ 9 h 9"/>
                <a:gd name="T2" fmla="*/ 28 w 28"/>
                <a:gd name="T3" fmla="*/ 3 h 9"/>
                <a:gd name="T4" fmla="*/ 0 w 28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9">
                  <a:moveTo>
                    <a:pt x="0" y="9"/>
                  </a:moveTo>
                  <a:cubicBezTo>
                    <a:pt x="7" y="6"/>
                    <a:pt x="19" y="0"/>
                    <a:pt x="28" y="3"/>
                  </a:cubicBezTo>
                  <a:cubicBezTo>
                    <a:pt x="22" y="6"/>
                    <a:pt x="9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7" name="Freeform 225"/>
            <p:cNvSpPr/>
            <p:nvPr/>
          </p:nvSpPr>
          <p:spPr bwMode="auto">
            <a:xfrm>
              <a:off x="9105900" y="2379663"/>
              <a:ext cx="22225" cy="14288"/>
            </a:xfrm>
            <a:custGeom>
              <a:avLst/>
              <a:gdLst>
                <a:gd name="T0" fmla="*/ 3 w 20"/>
                <a:gd name="T1" fmla="*/ 13 h 13"/>
                <a:gd name="T2" fmla="*/ 1 w 20"/>
                <a:gd name="T3" fmla="*/ 7 h 13"/>
                <a:gd name="T4" fmla="*/ 19 w 20"/>
                <a:gd name="T5" fmla="*/ 9 h 13"/>
                <a:gd name="T6" fmla="*/ 3 w 2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3">
                  <a:moveTo>
                    <a:pt x="3" y="13"/>
                  </a:moveTo>
                  <a:cubicBezTo>
                    <a:pt x="0" y="13"/>
                    <a:pt x="1" y="9"/>
                    <a:pt x="1" y="7"/>
                  </a:cubicBezTo>
                  <a:cubicBezTo>
                    <a:pt x="7" y="7"/>
                    <a:pt x="20" y="0"/>
                    <a:pt x="19" y="9"/>
                  </a:cubicBezTo>
                  <a:cubicBezTo>
                    <a:pt x="11" y="8"/>
                    <a:pt x="3" y="4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8" name="Freeform 226"/>
            <p:cNvSpPr/>
            <p:nvPr/>
          </p:nvSpPr>
          <p:spPr bwMode="auto">
            <a:xfrm>
              <a:off x="9202738" y="2414588"/>
              <a:ext cx="26987" cy="7938"/>
            </a:xfrm>
            <a:custGeom>
              <a:avLst/>
              <a:gdLst>
                <a:gd name="T0" fmla="*/ 3 w 25"/>
                <a:gd name="T1" fmla="*/ 7 h 7"/>
                <a:gd name="T2" fmla="*/ 0 w 25"/>
                <a:gd name="T3" fmla="*/ 5 h 7"/>
                <a:gd name="T4" fmla="*/ 25 w 25"/>
                <a:gd name="T5" fmla="*/ 4 h 7"/>
                <a:gd name="T6" fmla="*/ 3 w 2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7">
                  <a:moveTo>
                    <a:pt x="3" y="7"/>
                  </a:moveTo>
                  <a:cubicBezTo>
                    <a:pt x="3" y="6"/>
                    <a:pt x="2" y="5"/>
                    <a:pt x="0" y="5"/>
                  </a:cubicBezTo>
                  <a:cubicBezTo>
                    <a:pt x="7" y="0"/>
                    <a:pt x="17" y="2"/>
                    <a:pt x="25" y="4"/>
                  </a:cubicBezTo>
                  <a:cubicBezTo>
                    <a:pt x="20" y="7"/>
                    <a:pt x="11" y="4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9" name="Freeform 227"/>
            <p:cNvSpPr/>
            <p:nvPr/>
          </p:nvSpPr>
          <p:spPr bwMode="auto">
            <a:xfrm>
              <a:off x="9137650" y="1589088"/>
              <a:ext cx="15875" cy="11113"/>
            </a:xfrm>
            <a:custGeom>
              <a:avLst/>
              <a:gdLst>
                <a:gd name="T0" fmla="*/ 14 w 14"/>
                <a:gd name="T1" fmla="*/ 9 h 10"/>
                <a:gd name="T2" fmla="*/ 6 w 14"/>
                <a:gd name="T3" fmla="*/ 2 h 10"/>
                <a:gd name="T4" fmla="*/ 14 w 14"/>
                <a:gd name="T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4" y="9"/>
                  </a:moveTo>
                  <a:cubicBezTo>
                    <a:pt x="8" y="10"/>
                    <a:pt x="0" y="5"/>
                    <a:pt x="6" y="2"/>
                  </a:cubicBezTo>
                  <a:cubicBezTo>
                    <a:pt x="6" y="0"/>
                    <a:pt x="9" y="7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0" name="Freeform 228"/>
            <p:cNvSpPr/>
            <p:nvPr/>
          </p:nvSpPr>
          <p:spPr bwMode="auto">
            <a:xfrm>
              <a:off x="9229725" y="2368550"/>
              <a:ext cx="25400" cy="7938"/>
            </a:xfrm>
            <a:custGeom>
              <a:avLst/>
              <a:gdLst>
                <a:gd name="T0" fmla="*/ 9 w 23"/>
                <a:gd name="T1" fmla="*/ 7 h 7"/>
                <a:gd name="T2" fmla="*/ 0 w 23"/>
                <a:gd name="T3" fmla="*/ 6 h 7"/>
                <a:gd name="T4" fmla="*/ 17 w 23"/>
                <a:gd name="T5" fmla="*/ 0 h 7"/>
                <a:gd name="T6" fmla="*/ 9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9" y="7"/>
                  </a:moveTo>
                  <a:cubicBezTo>
                    <a:pt x="5" y="7"/>
                    <a:pt x="4" y="5"/>
                    <a:pt x="0" y="6"/>
                  </a:cubicBezTo>
                  <a:cubicBezTo>
                    <a:pt x="5" y="0"/>
                    <a:pt x="8" y="2"/>
                    <a:pt x="17" y="0"/>
                  </a:cubicBezTo>
                  <a:cubicBezTo>
                    <a:pt x="23" y="2"/>
                    <a:pt x="6" y="2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1" name="Freeform 229"/>
            <p:cNvSpPr/>
            <p:nvPr/>
          </p:nvSpPr>
          <p:spPr bwMode="auto">
            <a:xfrm>
              <a:off x="9305925" y="2368550"/>
              <a:ext cx="41275" cy="11113"/>
            </a:xfrm>
            <a:custGeom>
              <a:avLst/>
              <a:gdLst>
                <a:gd name="T0" fmla="*/ 0 w 37"/>
                <a:gd name="T1" fmla="*/ 9 h 9"/>
                <a:gd name="T2" fmla="*/ 37 w 37"/>
                <a:gd name="T3" fmla="*/ 0 h 9"/>
                <a:gd name="T4" fmla="*/ 0 w 37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9">
                  <a:moveTo>
                    <a:pt x="0" y="9"/>
                  </a:moveTo>
                  <a:cubicBezTo>
                    <a:pt x="9" y="3"/>
                    <a:pt x="27" y="7"/>
                    <a:pt x="37" y="0"/>
                  </a:cubicBezTo>
                  <a:cubicBezTo>
                    <a:pt x="32" y="8"/>
                    <a:pt x="13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2" name="Freeform 230"/>
            <p:cNvSpPr/>
            <p:nvPr/>
          </p:nvSpPr>
          <p:spPr bwMode="auto">
            <a:xfrm>
              <a:off x="9329738" y="2379663"/>
              <a:ext cx="9525" cy="14288"/>
            </a:xfrm>
            <a:custGeom>
              <a:avLst/>
              <a:gdLst>
                <a:gd name="T0" fmla="*/ 4 w 9"/>
                <a:gd name="T1" fmla="*/ 6 h 13"/>
                <a:gd name="T2" fmla="*/ 9 w 9"/>
                <a:gd name="T3" fmla="*/ 9 h 13"/>
                <a:gd name="T4" fmla="*/ 0 w 9"/>
                <a:gd name="T5" fmla="*/ 11 h 13"/>
                <a:gd name="T6" fmla="*/ 9 w 9"/>
                <a:gd name="T7" fmla="*/ 6 h 13"/>
                <a:gd name="T8" fmla="*/ 4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4" y="6"/>
                  </a:moveTo>
                  <a:cubicBezTo>
                    <a:pt x="4" y="9"/>
                    <a:pt x="6" y="9"/>
                    <a:pt x="9" y="9"/>
                  </a:cubicBezTo>
                  <a:cubicBezTo>
                    <a:pt x="9" y="12"/>
                    <a:pt x="4" y="13"/>
                    <a:pt x="0" y="11"/>
                  </a:cubicBezTo>
                  <a:cubicBezTo>
                    <a:pt x="0" y="8"/>
                    <a:pt x="9" y="0"/>
                    <a:pt x="9" y="6"/>
                  </a:cubicBezTo>
                  <a:cubicBezTo>
                    <a:pt x="7" y="6"/>
                    <a:pt x="6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3" name="Freeform 231"/>
            <p:cNvSpPr/>
            <p:nvPr/>
          </p:nvSpPr>
          <p:spPr bwMode="auto">
            <a:xfrm>
              <a:off x="9278938" y="1574800"/>
              <a:ext cx="38100" cy="14288"/>
            </a:xfrm>
            <a:custGeom>
              <a:avLst/>
              <a:gdLst>
                <a:gd name="T0" fmla="*/ 4 w 34"/>
                <a:gd name="T1" fmla="*/ 3 h 13"/>
                <a:gd name="T2" fmla="*/ 24 w 34"/>
                <a:gd name="T3" fmla="*/ 2 h 13"/>
                <a:gd name="T4" fmla="*/ 34 w 34"/>
                <a:gd name="T5" fmla="*/ 8 h 13"/>
                <a:gd name="T6" fmla="*/ 14 w 34"/>
                <a:gd name="T7" fmla="*/ 11 h 13"/>
                <a:gd name="T8" fmla="*/ 4 w 34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3">
                  <a:moveTo>
                    <a:pt x="4" y="3"/>
                  </a:moveTo>
                  <a:cubicBezTo>
                    <a:pt x="0" y="0"/>
                    <a:pt x="19" y="6"/>
                    <a:pt x="24" y="2"/>
                  </a:cubicBezTo>
                  <a:cubicBezTo>
                    <a:pt x="18" y="6"/>
                    <a:pt x="29" y="7"/>
                    <a:pt x="34" y="8"/>
                  </a:cubicBezTo>
                  <a:cubicBezTo>
                    <a:pt x="30" y="13"/>
                    <a:pt x="23" y="10"/>
                    <a:pt x="14" y="11"/>
                  </a:cubicBezTo>
                  <a:cubicBezTo>
                    <a:pt x="24" y="7"/>
                    <a:pt x="9" y="5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4" name="Freeform 232"/>
            <p:cNvSpPr/>
            <p:nvPr/>
          </p:nvSpPr>
          <p:spPr bwMode="auto">
            <a:xfrm>
              <a:off x="9290050" y="1411288"/>
              <a:ext cx="20637" cy="14288"/>
            </a:xfrm>
            <a:custGeom>
              <a:avLst/>
              <a:gdLst>
                <a:gd name="T0" fmla="*/ 11 w 19"/>
                <a:gd name="T1" fmla="*/ 10 h 13"/>
                <a:gd name="T2" fmla="*/ 0 w 19"/>
                <a:gd name="T3" fmla="*/ 12 h 13"/>
                <a:gd name="T4" fmla="*/ 19 w 19"/>
                <a:gd name="T5" fmla="*/ 0 h 13"/>
                <a:gd name="T6" fmla="*/ 11 w 19"/>
                <a:gd name="T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3">
                  <a:moveTo>
                    <a:pt x="11" y="10"/>
                  </a:moveTo>
                  <a:cubicBezTo>
                    <a:pt x="12" y="13"/>
                    <a:pt x="3" y="11"/>
                    <a:pt x="0" y="12"/>
                  </a:cubicBezTo>
                  <a:cubicBezTo>
                    <a:pt x="0" y="5"/>
                    <a:pt x="9" y="3"/>
                    <a:pt x="19" y="0"/>
                  </a:cubicBezTo>
                  <a:cubicBezTo>
                    <a:pt x="13" y="8"/>
                    <a:pt x="13" y="8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5" name="Freeform 233"/>
            <p:cNvSpPr/>
            <p:nvPr/>
          </p:nvSpPr>
          <p:spPr bwMode="auto">
            <a:xfrm>
              <a:off x="9445625" y="2398713"/>
              <a:ext cx="19050" cy="9525"/>
            </a:xfrm>
            <a:custGeom>
              <a:avLst/>
              <a:gdLst>
                <a:gd name="T0" fmla="*/ 0 w 17"/>
                <a:gd name="T1" fmla="*/ 6 h 8"/>
                <a:gd name="T2" fmla="*/ 17 w 17"/>
                <a:gd name="T3" fmla="*/ 5 h 8"/>
                <a:gd name="T4" fmla="*/ 0 w 17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0" y="6"/>
                  </a:moveTo>
                  <a:cubicBezTo>
                    <a:pt x="2" y="0"/>
                    <a:pt x="10" y="6"/>
                    <a:pt x="17" y="5"/>
                  </a:cubicBezTo>
                  <a:cubicBezTo>
                    <a:pt x="15" y="8"/>
                    <a:pt x="7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6" name="Freeform 234"/>
            <p:cNvSpPr/>
            <p:nvPr/>
          </p:nvSpPr>
          <p:spPr bwMode="auto">
            <a:xfrm>
              <a:off x="9605963" y="1538288"/>
              <a:ext cx="23812" cy="9525"/>
            </a:xfrm>
            <a:custGeom>
              <a:avLst/>
              <a:gdLst>
                <a:gd name="T0" fmla="*/ 12 w 21"/>
                <a:gd name="T1" fmla="*/ 6 h 9"/>
                <a:gd name="T2" fmla="*/ 5 w 21"/>
                <a:gd name="T3" fmla="*/ 7 h 9"/>
                <a:gd name="T4" fmla="*/ 2 w 21"/>
                <a:gd name="T5" fmla="*/ 4 h 9"/>
                <a:gd name="T6" fmla="*/ 21 w 21"/>
                <a:gd name="T7" fmla="*/ 2 h 9"/>
                <a:gd name="T8" fmla="*/ 12 w 21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12" y="6"/>
                  </a:moveTo>
                  <a:cubicBezTo>
                    <a:pt x="11" y="9"/>
                    <a:pt x="9" y="6"/>
                    <a:pt x="5" y="7"/>
                  </a:cubicBezTo>
                  <a:cubicBezTo>
                    <a:pt x="8" y="4"/>
                    <a:pt x="12" y="3"/>
                    <a:pt x="2" y="4"/>
                  </a:cubicBezTo>
                  <a:cubicBezTo>
                    <a:pt x="0" y="2"/>
                    <a:pt x="15" y="0"/>
                    <a:pt x="21" y="2"/>
                  </a:cubicBezTo>
                  <a:cubicBezTo>
                    <a:pt x="20" y="4"/>
                    <a:pt x="4" y="4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7" name="Freeform 235"/>
            <p:cNvSpPr/>
            <p:nvPr/>
          </p:nvSpPr>
          <p:spPr bwMode="auto">
            <a:xfrm>
              <a:off x="9898063" y="1531938"/>
              <a:ext cx="49212" cy="12700"/>
            </a:xfrm>
            <a:custGeom>
              <a:avLst/>
              <a:gdLst>
                <a:gd name="T0" fmla="*/ 7 w 46"/>
                <a:gd name="T1" fmla="*/ 8 h 12"/>
                <a:gd name="T2" fmla="*/ 25 w 46"/>
                <a:gd name="T3" fmla="*/ 0 h 12"/>
                <a:gd name="T4" fmla="*/ 41 w 46"/>
                <a:gd name="T5" fmla="*/ 4 h 12"/>
                <a:gd name="T6" fmla="*/ 18 w 46"/>
                <a:gd name="T7" fmla="*/ 5 h 12"/>
                <a:gd name="T8" fmla="*/ 28 w 46"/>
                <a:gd name="T9" fmla="*/ 9 h 12"/>
                <a:gd name="T10" fmla="*/ 7 w 46"/>
                <a:gd name="T1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2">
                  <a:moveTo>
                    <a:pt x="7" y="8"/>
                  </a:moveTo>
                  <a:cubicBezTo>
                    <a:pt x="0" y="9"/>
                    <a:pt x="22" y="4"/>
                    <a:pt x="25" y="0"/>
                  </a:cubicBezTo>
                  <a:cubicBezTo>
                    <a:pt x="27" y="3"/>
                    <a:pt x="37" y="7"/>
                    <a:pt x="41" y="4"/>
                  </a:cubicBezTo>
                  <a:cubicBezTo>
                    <a:pt x="46" y="11"/>
                    <a:pt x="29" y="4"/>
                    <a:pt x="18" y="5"/>
                  </a:cubicBezTo>
                  <a:cubicBezTo>
                    <a:pt x="19" y="8"/>
                    <a:pt x="24" y="7"/>
                    <a:pt x="28" y="9"/>
                  </a:cubicBezTo>
                  <a:cubicBezTo>
                    <a:pt x="24" y="12"/>
                    <a:pt x="17" y="5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8" name="Freeform 236"/>
            <p:cNvSpPr/>
            <p:nvPr/>
          </p:nvSpPr>
          <p:spPr bwMode="auto">
            <a:xfrm>
              <a:off x="9972675" y="1533525"/>
              <a:ext cx="25400" cy="22225"/>
            </a:xfrm>
            <a:custGeom>
              <a:avLst/>
              <a:gdLst>
                <a:gd name="T0" fmla="*/ 14 w 24"/>
                <a:gd name="T1" fmla="*/ 18 h 20"/>
                <a:gd name="T2" fmla="*/ 2 w 24"/>
                <a:gd name="T3" fmla="*/ 15 h 20"/>
                <a:gd name="T4" fmla="*/ 11 w 24"/>
                <a:gd name="T5" fmla="*/ 5 h 20"/>
                <a:gd name="T6" fmla="*/ 15 w 24"/>
                <a:gd name="T7" fmla="*/ 0 h 20"/>
                <a:gd name="T8" fmla="*/ 14 w 24"/>
                <a:gd name="T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14" y="18"/>
                  </a:moveTo>
                  <a:cubicBezTo>
                    <a:pt x="9" y="17"/>
                    <a:pt x="0" y="20"/>
                    <a:pt x="2" y="15"/>
                  </a:cubicBezTo>
                  <a:cubicBezTo>
                    <a:pt x="16" y="16"/>
                    <a:pt x="18" y="8"/>
                    <a:pt x="11" y="5"/>
                  </a:cubicBezTo>
                  <a:cubicBezTo>
                    <a:pt x="12" y="3"/>
                    <a:pt x="16" y="3"/>
                    <a:pt x="15" y="0"/>
                  </a:cubicBezTo>
                  <a:cubicBezTo>
                    <a:pt x="24" y="5"/>
                    <a:pt x="15" y="11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9" name="Freeform 237"/>
            <p:cNvSpPr/>
            <p:nvPr/>
          </p:nvSpPr>
          <p:spPr bwMode="auto">
            <a:xfrm>
              <a:off x="10023475" y="1528763"/>
              <a:ext cx="47625" cy="15875"/>
            </a:xfrm>
            <a:custGeom>
              <a:avLst/>
              <a:gdLst>
                <a:gd name="T0" fmla="*/ 5 w 43"/>
                <a:gd name="T1" fmla="*/ 5 h 15"/>
                <a:gd name="T2" fmla="*/ 8 w 43"/>
                <a:gd name="T3" fmla="*/ 15 h 15"/>
                <a:gd name="T4" fmla="*/ 1 w 43"/>
                <a:gd name="T5" fmla="*/ 6 h 15"/>
                <a:gd name="T6" fmla="*/ 5 w 43"/>
                <a:gd name="T7" fmla="*/ 3 h 15"/>
                <a:gd name="T8" fmla="*/ 43 w 43"/>
                <a:gd name="T9" fmla="*/ 1 h 15"/>
                <a:gd name="T10" fmla="*/ 31 w 43"/>
                <a:gd name="T11" fmla="*/ 3 h 15"/>
                <a:gd name="T12" fmla="*/ 15 w 43"/>
                <a:gd name="T13" fmla="*/ 12 h 15"/>
                <a:gd name="T14" fmla="*/ 15 w 43"/>
                <a:gd name="T15" fmla="*/ 5 h 15"/>
                <a:gd name="T16" fmla="*/ 5 w 43"/>
                <a:gd name="T1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5">
                  <a:moveTo>
                    <a:pt x="5" y="5"/>
                  </a:moveTo>
                  <a:cubicBezTo>
                    <a:pt x="4" y="10"/>
                    <a:pt x="13" y="14"/>
                    <a:pt x="8" y="15"/>
                  </a:cubicBezTo>
                  <a:cubicBezTo>
                    <a:pt x="0" y="15"/>
                    <a:pt x="7" y="9"/>
                    <a:pt x="1" y="6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20" y="5"/>
                    <a:pt x="25" y="0"/>
                    <a:pt x="43" y="1"/>
                  </a:cubicBezTo>
                  <a:cubicBezTo>
                    <a:pt x="41" y="4"/>
                    <a:pt x="35" y="5"/>
                    <a:pt x="31" y="3"/>
                  </a:cubicBezTo>
                  <a:cubicBezTo>
                    <a:pt x="36" y="9"/>
                    <a:pt x="23" y="8"/>
                    <a:pt x="15" y="12"/>
                  </a:cubicBezTo>
                  <a:cubicBezTo>
                    <a:pt x="15" y="10"/>
                    <a:pt x="15" y="8"/>
                    <a:pt x="15" y="5"/>
                  </a:cubicBez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0" name="Freeform 238"/>
            <p:cNvSpPr/>
            <p:nvPr/>
          </p:nvSpPr>
          <p:spPr bwMode="auto">
            <a:xfrm>
              <a:off x="10112375" y="1460500"/>
              <a:ext cx="33337" cy="12700"/>
            </a:xfrm>
            <a:custGeom>
              <a:avLst/>
              <a:gdLst>
                <a:gd name="T0" fmla="*/ 17 w 29"/>
                <a:gd name="T1" fmla="*/ 0 h 12"/>
                <a:gd name="T2" fmla="*/ 29 w 29"/>
                <a:gd name="T3" fmla="*/ 7 h 12"/>
                <a:gd name="T4" fmla="*/ 17 w 29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2">
                  <a:moveTo>
                    <a:pt x="17" y="0"/>
                  </a:moveTo>
                  <a:cubicBezTo>
                    <a:pt x="14" y="7"/>
                    <a:pt x="25" y="5"/>
                    <a:pt x="29" y="7"/>
                  </a:cubicBezTo>
                  <a:cubicBezTo>
                    <a:pt x="24" y="12"/>
                    <a:pt x="0" y="1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1" name="Freeform 239"/>
            <p:cNvSpPr/>
            <p:nvPr/>
          </p:nvSpPr>
          <p:spPr bwMode="auto">
            <a:xfrm>
              <a:off x="10215563" y="1547813"/>
              <a:ext cx="36512" cy="4763"/>
            </a:xfrm>
            <a:custGeom>
              <a:avLst/>
              <a:gdLst>
                <a:gd name="T0" fmla="*/ 33 w 33"/>
                <a:gd name="T1" fmla="*/ 3 h 4"/>
                <a:gd name="T2" fmla="*/ 26 w 33"/>
                <a:gd name="T3" fmla="*/ 0 h 4"/>
                <a:gd name="T4" fmla="*/ 33 w 33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4">
                  <a:moveTo>
                    <a:pt x="33" y="3"/>
                  </a:moveTo>
                  <a:cubicBezTo>
                    <a:pt x="28" y="4"/>
                    <a:pt x="0" y="3"/>
                    <a:pt x="26" y="0"/>
                  </a:cubicBezTo>
                  <a:cubicBezTo>
                    <a:pt x="27" y="1"/>
                    <a:pt x="30" y="2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2" name="Freeform 240"/>
            <p:cNvSpPr/>
            <p:nvPr/>
          </p:nvSpPr>
          <p:spPr bwMode="auto">
            <a:xfrm>
              <a:off x="10245725" y="1535113"/>
              <a:ext cx="42862" cy="14288"/>
            </a:xfrm>
            <a:custGeom>
              <a:avLst/>
              <a:gdLst>
                <a:gd name="T0" fmla="*/ 33 w 39"/>
                <a:gd name="T1" fmla="*/ 8 h 12"/>
                <a:gd name="T2" fmla="*/ 5 w 39"/>
                <a:gd name="T3" fmla="*/ 11 h 12"/>
                <a:gd name="T4" fmla="*/ 0 w 39"/>
                <a:gd name="T5" fmla="*/ 2 h 12"/>
                <a:gd name="T6" fmla="*/ 19 w 39"/>
                <a:gd name="T7" fmla="*/ 6 h 12"/>
                <a:gd name="T8" fmla="*/ 21 w 39"/>
                <a:gd name="T9" fmla="*/ 1 h 12"/>
                <a:gd name="T10" fmla="*/ 35 w 39"/>
                <a:gd name="T11" fmla="*/ 0 h 12"/>
                <a:gd name="T12" fmla="*/ 33 w 39"/>
                <a:gd name="T1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2">
                  <a:moveTo>
                    <a:pt x="33" y="8"/>
                  </a:moveTo>
                  <a:cubicBezTo>
                    <a:pt x="25" y="10"/>
                    <a:pt x="17" y="12"/>
                    <a:pt x="5" y="11"/>
                  </a:cubicBezTo>
                  <a:cubicBezTo>
                    <a:pt x="10" y="7"/>
                    <a:pt x="2" y="6"/>
                    <a:pt x="0" y="2"/>
                  </a:cubicBezTo>
                  <a:cubicBezTo>
                    <a:pt x="6" y="1"/>
                    <a:pt x="16" y="2"/>
                    <a:pt x="19" y="6"/>
                  </a:cubicBezTo>
                  <a:cubicBezTo>
                    <a:pt x="22" y="5"/>
                    <a:pt x="18" y="4"/>
                    <a:pt x="21" y="1"/>
                  </a:cubicBezTo>
                  <a:cubicBezTo>
                    <a:pt x="24" y="3"/>
                    <a:pt x="32" y="2"/>
                    <a:pt x="35" y="0"/>
                  </a:cubicBezTo>
                  <a:cubicBezTo>
                    <a:pt x="39" y="2"/>
                    <a:pt x="26" y="3"/>
                    <a:pt x="3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3" name="Freeform 241"/>
            <p:cNvSpPr/>
            <p:nvPr/>
          </p:nvSpPr>
          <p:spPr bwMode="auto">
            <a:xfrm>
              <a:off x="10280650" y="1535113"/>
              <a:ext cx="276225" cy="22225"/>
            </a:xfrm>
            <a:custGeom>
              <a:avLst/>
              <a:gdLst>
                <a:gd name="T0" fmla="*/ 0 w 251"/>
                <a:gd name="T1" fmla="*/ 19 h 19"/>
                <a:gd name="T2" fmla="*/ 72 w 251"/>
                <a:gd name="T3" fmla="*/ 5 h 19"/>
                <a:gd name="T4" fmla="*/ 74 w 251"/>
                <a:gd name="T5" fmla="*/ 0 h 19"/>
                <a:gd name="T6" fmla="*/ 79 w 251"/>
                <a:gd name="T7" fmla="*/ 8 h 19"/>
                <a:gd name="T8" fmla="*/ 96 w 251"/>
                <a:gd name="T9" fmla="*/ 9 h 19"/>
                <a:gd name="T10" fmla="*/ 100 w 251"/>
                <a:gd name="T11" fmla="*/ 5 h 19"/>
                <a:gd name="T12" fmla="*/ 169 w 251"/>
                <a:gd name="T13" fmla="*/ 5 h 19"/>
                <a:gd name="T14" fmla="*/ 225 w 251"/>
                <a:gd name="T15" fmla="*/ 2 h 19"/>
                <a:gd name="T16" fmla="*/ 230 w 251"/>
                <a:gd name="T17" fmla="*/ 11 h 19"/>
                <a:gd name="T18" fmla="*/ 237 w 251"/>
                <a:gd name="T19" fmla="*/ 9 h 19"/>
                <a:gd name="T20" fmla="*/ 230 w 251"/>
                <a:gd name="T21" fmla="*/ 3 h 19"/>
                <a:gd name="T22" fmla="*/ 251 w 251"/>
                <a:gd name="T23" fmla="*/ 12 h 19"/>
                <a:gd name="T24" fmla="*/ 239 w 251"/>
                <a:gd name="T25" fmla="*/ 15 h 19"/>
                <a:gd name="T26" fmla="*/ 46 w 251"/>
                <a:gd name="T27" fmla="*/ 10 h 19"/>
                <a:gd name="T28" fmla="*/ 39 w 251"/>
                <a:gd name="T29" fmla="*/ 15 h 19"/>
                <a:gd name="T30" fmla="*/ 28 w 251"/>
                <a:gd name="T31" fmla="*/ 12 h 19"/>
                <a:gd name="T32" fmla="*/ 21 w 251"/>
                <a:gd name="T33" fmla="*/ 18 h 19"/>
                <a:gd name="T34" fmla="*/ 0 w 251"/>
                <a:gd name="T3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1" h="19">
                  <a:moveTo>
                    <a:pt x="0" y="19"/>
                  </a:moveTo>
                  <a:cubicBezTo>
                    <a:pt x="9" y="12"/>
                    <a:pt x="48" y="5"/>
                    <a:pt x="72" y="5"/>
                  </a:cubicBezTo>
                  <a:cubicBezTo>
                    <a:pt x="75" y="4"/>
                    <a:pt x="74" y="2"/>
                    <a:pt x="74" y="0"/>
                  </a:cubicBezTo>
                  <a:cubicBezTo>
                    <a:pt x="80" y="2"/>
                    <a:pt x="82" y="3"/>
                    <a:pt x="79" y="8"/>
                  </a:cubicBezTo>
                  <a:cubicBezTo>
                    <a:pt x="89" y="8"/>
                    <a:pt x="90" y="5"/>
                    <a:pt x="96" y="9"/>
                  </a:cubicBezTo>
                  <a:cubicBezTo>
                    <a:pt x="99" y="8"/>
                    <a:pt x="100" y="7"/>
                    <a:pt x="100" y="5"/>
                  </a:cubicBezTo>
                  <a:cubicBezTo>
                    <a:pt x="126" y="6"/>
                    <a:pt x="148" y="6"/>
                    <a:pt x="169" y="5"/>
                  </a:cubicBezTo>
                  <a:cubicBezTo>
                    <a:pt x="189" y="4"/>
                    <a:pt x="208" y="3"/>
                    <a:pt x="225" y="2"/>
                  </a:cubicBezTo>
                  <a:cubicBezTo>
                    <a:pt x="218" y="6"/>
                    <a:pt x="233" y="4"/>
                    <a:pt x="230" y="11"/>
                  </a:cubicBezTo>
                  <a:cubicBezTo>
                    <a:pt x="232" y="10"/>
                    <a:pt x="234" y="9"/>
                    <a:pt x="237" y="9"/>
                  </a:cubicBezTo>
                  <a:cubicBezTo>
                    <a:pt x="236" y="6"/>
                    <a:pt x="228" y="8"/>
                    <a:pt x="230" y="3"/>
                  </a:cubicBezTo>
                  <a:cubicBezTo>
                    <a:pt x="241" y="6"/>
                    <a:pt x="247" y="5"/>
                    <a:pt x="251" y="12"/>
                  </a:cubicBezTo>
                  <a:cubicBezTo>
                    <a:pt x="247" y="17"/>
                    <a:pt x="238" y="5"/>
                    <a:pt x="239" y="15"/>
                  </a:cubicBezTo>
                  <a:cubicBezTo>
                    <a:pt x="167" y="13"/>
                    <a:pt x="128" y="12"/>
                    <a:pt x="46" y="10"/>
                  </a:cubicBezTo>
                  <a:cubicBezTo>
                    <a:pt x="40" y="9"/>
                    <a:pt x="42" y="13"/>
                    <a:pt x="39" y="15"/>
                  </a:cubicBezTo>
                  <a:cubicBezTo>
                    <a:pt x="38" y="12"/>
                    <a:pt x="28" y="15"/>
                    <a:pt x="28" y="12"/>
                  </a:cubicBezTo>
                  <a:cubicBezTo>
                    <a:pt x="24" y="13"/>
                    <a:pt x="20" y="14"/>
                    <a:pt x="21" y="18"/>
                  </a:cubicBezTo>
                  <a:cubicBezTo>
                    <a:pt x="14" y="18"/>
                    <a:pt x="2" y="16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4" name="Freeform 242"/>
            <p:cNvSpPr/>
            <p:nvPr/>
          </p:nvSpPr>
          <p:spPr bwMode="auto">
            <a:xfrm>
              <a:off x="10487025" y="1673225"/>
              <a:ext cx="212725" cy="39688"/>
            </a:xfrm>
            <a:custGeom>
              <a:avLst/>
              <a:gdLst>
                <a:gd name="T0" fmla="*/ 0 w 192"/>
                <a:gd name="T1" fmla="*/ 17 h 37"/>
                <a:gd name="T2" fmla="*/ 13 w 192"/>
                <a:gd name="T3" fmla="*/ 13 h 37"/>
                <a:gd name="T4" fmla="*/ 6 w 192"/>
                <a:gd name="T5" fmla="*/ 10 h 37"/>
                <a:gd name="T6" fmla="*/ 67 w 192"/>
                <a:gd name="T7" fmla="*/ 7 h 37"/>
                <a:gd name="T8" fmla="*/ 118 w 192"/>
                <a:gd name="T9" fmla="*/ 11 h 37"/>
                <a:gd name="T10" fmla="*/ 127 w 192"/>
                <a:gd name="T11" fmla="*/ 15 h 37"/>
                <a:gd name="T12" fmla="*/ 144 w 192"/>
                <a:gd name="T13" fmla="*/ 9 h 37"/>
                <a:gd name="T14" fmla="*/ 141 w 192"/>
                <a:gd name="T15" fmla="*/ 14 h 37"/>
                <a:gd name="T16" fmla="*/ 164 w 192"/>
                <a:gd name="T17" fmla="*/ 25 h 37"/>
                <a:gd name="T18" fmla="*/ 180 w 192"/>
                <a:gd name="T19" fmla="*/ 25 h 37"/>
                <a:gd name="T20" fmla="*/ 192 w 192"/>
                <a:gd name="T21" fmla="*/ 30 h 37"/>
                <a:gd name="T22" fmla="*/ 159 w 192"/>
                <a:gd name="T23" fmla="*/ 37 h 37"/>
                <a:gd name="T24" fmla="*/ 164 w 192"/>
                <a:gd name="T25" fmla="*/ 33 h 37"/>
                <a:gd name="T26" fmla="*/ 134 w 192"/>
                <a:gd name="T27" fmla="*/ 27 h 37"/>
                <a:gd name="T28" fmla="*/ 134 w 192"/>
                <a:gd name="T29" fmla="*/ 20 h 37"/>
                <a:gd name="T30" fmla="*/ 101 w 192"/>
                <a:gd name="T31" fmla="*/ 26 h 37"/>
                <a:gd name="T32" fmla="*/ 85 w 192"/>
                <a:gd name="T33" fmla="*/ 23 h 37"/>
                <a:gd name="T34" fmla="*/ 99 w 192"/>
                <a:gd name="T35" fmla="*/ 23 h 37"/>
                <a:gd name="T36" fmla="*/ 104 w 192"/>
                <a:gd name="T37" fmla="*/ 19 h 37"/>
                <a:gd name="T38" fmla="*/ 0 w 192"/>
                <a:gd name="T3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37">
                  <a:moveTo>
                    <a:pt x="0" y="17"/>
                  </a:moveTo>
                  <a:cubicBezTo>
                    <a:pt x="0" y="12"/>
                    <a:pt x="10" y="15"/>
                    <a:pt x="13" y="13"/>
                  </a:cubicBezTo>
                  <a:cubicBezTo>
                    <a:pt x="12" y="11"/>
                    <a:pt x="9" y="10"/>
                    <a:pt x="6" y="10"/>
                  </a:cubicBezTo>
                  <a:cubicBezTo>
                    <a:pt x="21" y="0"/>
                    <a:pt x="45" y="8"/>
                    <a:pt x="67" y="7"/>
                  </a:cubicBezTo>
                  <a:cubicBezTo>
                    <a:pt x="60" y="15"/>
                    <a:pt x="113" y="19"/>
                    <a:pt x="118" y="11"/>
                  </a:cubicBezTo>
                  <a:cubicBezTo>
                    <a:pt x="125" y="10"/>
                    <a:pt x="123" y="15"/>
                    <a:pt x="127" y="15"/>
                  </a:cubicBezTo>
                  <a:cubicBezTo>
                    <a:pt x="133" y="13"/>
                    <a:pt x="136" y="9"/>
                    <a:pt x="144" y="9"/>
                  </a:cubicBezTo>
                  <a:cubicBezTo>
                    <a:pt x="142" y="10"/>
                    <a:pt x="141" y="12"/>
                    <a:pt x="141" y="14"/>
                  </a:cubicBezTo>
                  <a:cubicBezTo>
                    <a:pt x="151" y="12"/>
                    <a:pt x="156" y="22"/>
                    <a:pt x="164" y="25"/>
                  </a:cubicBezTo>
                  <a:cubicBezTo>
                    <a:pt x="167" y="21"/>
                    <a:pt x="174" y="23"/>
                    <a:pt x="180" y="25"/>
                  </a:cubicBezTo>
                  <a:cubicBezTo>
                    <a:pt x="170" y="27"/>
                    <a:pt x="182" y="30"/>
                    <a:pt x="192" y="30"/>
                  </a:cubicBezTo>
                  <a:cubicBezTo>
                    <a:pt x="178" y="33"/>
                    <a:pt x="174" y="37"/>
                    <a:pt x="159" y="37"/>
                  </a:cubicBezTo>
                  <a:cubicBezTo>
                    <a:pt x="160" y="35"/>
                    <a:pt x="163" y="35"/>
                    <a:pt x="164" y="33"/>
                  </a:cubicBezTo>
                  <a:cubicBezTo>
                    <a:pt x="157" y="28"/>
                    <a:pt x="144" y="26"/>
                    <a:pt x="134" y="27"/>
                  </a:cubicBezTo>
                  <a:cubicBezTo>
                    <a:pt x="131" y="25"/>
                    <a:pt x="131" y="22"/>
                    <a:pt x="134" y="20"/>
                  </a:cubicBezTo>
                  <a:cubicBezTo>
                    <a:pt x="127" y="24"/>
                    <a:pt x="106" y="17"/>
                    <a:pt x="101" y="26"/>
                  </a:cubicBezTo>
                  <a:cubicBezTo>
                    <a:pt x="96" y="25"/>
                    <a:pt x="92" y="23"/>
                    <a:pt x="85" y="23"/>
                  </a:cubicBezTo>
                  <a:cubicBezTo>
                    <a:pt x="88" y="17"/>
                    <a:pt x="92" y="23"/>
                    <a:pt x="99" y="23"/>
                  </a:cubicBezTo>
                  <a:cubicBezTo>
                    <a:pt x="101" y="22"/>
                    <a:pt x="103" y="21"/>
                    <a:pt x="104" y="19"/>
                  </a:cubicBezTo>
                  <a:cubicBezTo>
                    <a:pt x="76" y="18"/>
                    <a:pt x="33" y="1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5" name="Freeform 243"/>
            <p:cNvSpPr/>
            <p:nvPr/>
          </p:nvSpPr>
          <p:spPr bwMode="auto">
            <a:xfrm>
              <a:off x="10490200" y="1741488"/>
              <a:ext cx="36512" cy="7938"/>
            </a:xfrm>
            <a:custGeom>
              <a:avLst/>
              <a:gdLst>
                <a:gd name="T0" fmla="*/ 21 w 33"/>
                <a:gd name="T1" fmla="*/ 7 h 7"/>
                <a:gd name="T2" fmla="*/ 0 w 33"/>
                <a:gd name="T3" fmla="*/ 0 h 7"/>
                <a:gd name="T4" fmla="*/ 27 w 33"/>
                <a:gd name="T5" fmla="*/ 3 h 7"/>
                <a:gd name="T6" fmla="*/ 21 w 3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7">
                  <a:moveTo>
                    <a:pt x="21" y="7"/>
                  </a:moveTo>
                  <a:cubicBezTo>
                    <a:pt x="16" y="3"/>
                    <a:pt x="3" y="5"/>
                    <a:pt x="0" y="0"/>
                  </a:cubicBezTo>
                  <a:cubicBezTo>
                    <a:pt x="9" y="0"/>
                    <a:pt x="22" y="5"/>
                    <a:pt x="27" y="3"/>
                  </a:cubicBezTo>
                  <a:cubicBezTo>
                    <a:pt x="33" y="4"/>
                    <a:pt x="22" y="6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6" name="Freeform 244"/>
            <p:cNvSpPr/>
            <p:nvPr/>
          </p:nvSpPr>
          <p:spPr bwMode="auto">
            <a:xfrm>
              <a:off x="10526713" y="2527300"/>
              <a:ext cx="25400" cy="14288"/>
            </a:xfrm>
            <a:custGeom>
              <a:avLst/>
              <a:gdLst>
                <a:gd name="T0" fmla="*/ 0 w 23"/>
                <a:gd name="T1" fmla="*/ 6 h 14"/>
                <a:gd name="T2" fmla="*/ 2 w 23"/>
                <a:gd name="T3" fmla="*/ 0 h 14"/>
                <a:gd name="T4" fmla="*/ 19 w 23"/>
                <a:gd name="T5" fmla="*/ 5 h 14"/>
                <a:gd name="T6" fmla="*/ 23 w 23"/>
                <a:gd name="T7" fmla="*/ 9 h 14"/>
                <a:gd name="T8" fmla="*/ 11 w 23"/>
                <a:gd name="T9" fmla="*/ 10 h 14"/>
                <a:gd name="T10" fmla="*/ 0 w 23"/>
                <a:gd name="T1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0" y="6"/>
                  </a:moveTo>
                  <a:cubicBezTo>
                    <a:pt x="2" y="5"/>
                    <a:pt x="2" y="3"/>
                    <a:pt x="2" y="0"/>
                  </a:cubicBezTo>
                  <a:cubicBezTo>
                    <a:pt x="5" y="5"/>
                    <a:pt x="11" y="8"/>
                    <a:pt x="19" y="5"/>
                  </a:cubicBezTo>
                  <a:cubicBezTo>
                    <a:pt x="21" y="6"/>
                    <a:pt x="20" y="9"/>
                    <a:pt x="23" y="9"/>
                  </a:cubicBezTo>
                  <a:cubicBezTo>
                    <a:pt x="21" y="14"/>
                    <a:pt x="18" y="9"/>
                    <a:pt x="11" y="10"/>
                  </a:cubicBezTo>
                  <a:cubicBezTo>
                    <a:pt x="12" y="6"/>
                    <a:pt x="6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7" name="Freeform 245"/>
            <p:cNvSpPr/>
            <p:nvPr/>
          </p:nvSpPr>
          <p:spPr bwMode="auto">
            <a:xfrm>
              <a:off x="10553700" y="1614488"/>
              <a:ext cx="44450" cy="9525"/>
            </a:xfrm>
            <a:custGeom>
              <a:avLst/>
              <a:gdLst>
                <a:gd name="T0" fmla="*/ 35 w 40"/>
                <a:gd name="T1" fmla="*/ 6 h 8"/>
                <a:gd name="T2" fmla="*/ 0 w 40"/>
                <a:gd name="T3" fmla="*/ 8 h 8"/>
                <a:gd name="T4" fmla="*/ 7 w 40"/>
                <a:gd name="T5" fmla="*/ 5 h 8"/>
                <a:gd name="T6" fmla="*/ 5 w 40"/>
                <a:gd name="T7" fmla="*/ 1 h 8"/>
                <a:gd name="T8" fmla="*/ 40 w 40"/>
                <a:gd name="T9" fmla="*/ 0 h 8"/>
                <a:gd name="T10" fmla="*/ 35 w 40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8">
                  <a:moveTo>
                    <a:pt x="35" y="6"/>
                  </a:moveTo>
                  <a:cubicBezTo>
                    <a:pt x="22" y="8"/>
                    <a:pt x="15" y="6"/>
                    <a:pt x="0" y="8"/>
                  </a:cubicBezTo>
                  <a:cubicBezTo>
                    <a:pt x="1" y="6"/>
                    <a:pt x="3" y="5"/>
                    <a:pt x="7" y="5"/>
                  </a:cubicBezTo>
                  <a:cubicBezTo>
                    <a:pt x="6" y="4"/>
                    <a:pt x="5" y="3"/>
                    <a:pt x="5" y="1"/>
                  </a:cubicBezTo>
                  <a:cubicBezTo>
                    <a:pt x="18" y="6"/>
                    <a:pt x="28" y="3"/>
                    <a:pt x="40" y="0"/>
                  </a:cubicBezTo>
                  <a:cubicBezTo>
                    <a:pt x="37" y="2"/>
                    <a:pt x="20" y="6"/>
                    <a:pt x="3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8" name="Freeform 246"/>
            <p:cNvSpPr/>
            <p:nvPr/>
          </p:nvSpPr>
          <p:spPr bwMode="auto">
            <a:xfrm>
              <a:off x="10623550" y="1614488"/>
              <a:ext cx="15875" cy="11113"/>
            </a:xfrm>
            <a:custGeom>
              <a:avLst/>
              <a:gdLst>
                <a:gd name="T0" fmla="*/ 4 w 14"/>
                <a:gd name="T1" fmla="*/ 4 h 10"/>
                <a:gd name="T2" fmla="*/ 11 w 14"/>
                <a:gd name="T3" fmla="*/ 10 h 10"/>
                <a:gd name="T4" fmla="*/ 2 w 14"/>
                <a:gd name="T5" fmla="*/ 8 h 10"/>
                <a:gd name="T6" fmla="*/ 4 w 14"/>
                <a:gd name="T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4" y="4"/>
                  </a:moveTo>
                  <a:cubicBezTo>
                    <a:pt x="0" y="0"/>
                    <a:pt x="14" y="6"/>
                    <a:pt x="11" y="10"/>
                  </a:cubicBezTo>
                  <a:cubicBezTo>
                    <a:pt x="9" y="9"/>
                    <a:pt x="6" y="8"/>
                    <a:pt x="2" y="8"/>
                  </a:cubicBezTo>
                  <a:cubicBezTo>
                    <a:pt x="1" y="6"/>
                    <a:pt x="11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9" name="Freeform 247"/>
            <p:cNvSpPr/>
            <p:nvPr/>
          </p:nvSpPr>
          <p:spPr bwMode="auto">
            <a:xfrm>
              <a:off x="10641013" y="1579563"/>
              <a:ext cx="34925" cy="12700"/>
            </a:xfrm>
            <a:custGeom>
              <a:avLst/>
              <a:gdLst>
                <a:gd name="T0" fmla="*/ 1 w 31"/>
                <a:gd name="T1" fmla="*/ 4 h 12"/>
                <a:gd name="T2" fmla="*/ 3 w 31"/>
                <a:gd name="T3" fmla="*/ 3 h 12"/>
                <a:gd name="T4" fmla="*/ 3 w 31"/>
                <a:gd name="T5" fmla="*/ 0 h 12"/>
                <a:gd name="T6" fmla="*/ 29 w 31"/>
                <a:gd name="T7" fmla="*/ 11 h 12"/>
                <a:gd name="T8" fmla="*/ 24 w 31"/>
                <a:gd name="T9" fmla="*/ 7 h 12"/>
                <a:gd name="T10" fmla="*/ 1 w 31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">
                  <a:moveTo>
                    <a:pt x="1" y="4"/>
                  </a:moveTo>
                  <a:cubicBezTo>
                    <a:pt x="0" y="3"/>
                    <a:pt x="1" y="3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6" y="7"/>
                    <a:pt x="31" y="1"/>
                    <a:pt x="29" y="11"/>
                  </a:cubicBezTo>
                  <a:cubicBezTo>
                    <a:pt x="24" y="12"/>
                    <a:pt x="24" y="9"/>
                    <a:pt x="24" y="7"/>
                  </a:cubicBezTo>
                  <a:cubicBezTo>
                    <a:pt x="14" y="5"/>
                    <a:pt x="6" y="5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0" name="Freeform 248"/>
            <p:cNvSpPr/>
            <p:nvPr/>
          </p:nvSpPr>
          <p:spPr bwMode="auto">
            <a:xfrm>
              <a:off x="10707688" y="1473200"/>
              <a:ext cx="52387" cy="22225"/>
            </a:xfrm>
            <a:custGeom>
              <a:avLst/>
              <a:gdLst>
                <a:gd name="T0" fmla="*/ 34 w 48"/>
                <a:gd name="T1" fmla="*/ 1 h 21"/>
                <a:gd name="T2" fmla="*/ 48 w 48"/>
                <a:gd name="T3" fmla="*/ 4 h 21"/>
                <a:gd name="T4" fmla="*/ 29 w 48"/>
                <a:gd name="T5" fmla="*/ 7 h 21"/>
                <a:gd name="T6" fmla="*/ 31 w 48"/>
                <a:gd name="T7" fmla="*/ 13 h 21"/>
                <a:gd name="T8" fmla="*/ 14 w 48"/>
                <a:gd name="T9" fmla="*/ 13 h 21"/>
                <a:gd name="T10" fmla="*/ 21 w 48"/>
                <a:gd name="T11" fmla="*/ 16 h 21"/>
                <a:gd name="T12" fmla="*/ 9 w 48"/>
                <a:gd name="T13" fmla="*/ 21 h 21"/>
                <a:gd name="T14" fmla="*/ 12 w 48"/>
                <a:gd name="T15" fmla="*/ 14 h 21"/>
                <a:gd name="T16" fmla="*/ 0 w 48"/>
                <a:gd name="T17" fmla="*/ 9 h 21"/>
                <a:gd name="T18" fmla="*/ 5 w 48"/>
                <a:gd name="T19" fmla="*/ 5 h 21"/>
                <a:gd name="T20" fmla="*/ 34 w 48"/>
                <a:gd name="T2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21">
                  <a:moveTo>
                    <a:pt x="34" y="1"/>
                  </a:moveTo>
                  <a:cubicBezTo>
                    <a:pt x="41" y="0"/>
                    <a:pt x="41" y="4"/>
                    <a:pt x="48" y="4"/>
                  </a:cubicBezTo>
                  <a:cubicBezTo>
                    <a:pt x="42" y="5"/>
                    <a:pt x="37" y="10"/>
                    <a:pt x="29" y="7"/>
                  </a:cubicBezTo>
                  <a:cubicBezTo>
                    <a:pt x="28" y="10"/>
                    <a:pt x="31" y="11"/>
                    <a:pt x="31" y="13"/>
                  </a:cubicBezTo>
                  <a:cubicBezTo>
                    <a:pt x="22" y="13"/>
                    <a:pt x="22" y="11"/>
                    <a:pt x="14" y="13"/>
                  </a:cubicBezTo>
                  <a:cubicBezTo>
                    <a:pt x="15" y="14"/>
                    <a:pt x="17" y="16"/>
                    <a:pt x="21" y="16"/>
                  </a:cubicBezTo>
                  <a:cubicBezTo>
                    <a:pt x="18" y="20"/>
                    <a:pt x="13" y="16"/>
                    <a:pt x="9" y="21"/>
                  </a:cubicBezTo>
                  <a:cubicBezTo>
                    <a:pt x="4" y="20"/>
                    <a:pt x="10" y="15"/>
                    <a:pt x="12" y="14"/>
                  </a:cubicBezTo>
                  <a:cubicBezTo>
                    <a:pt x="8" y="12"/>
                    <a:pt x="6" y="9"/>
                    <a:pt x="0" y="9"/>
                  </a:cubicBezTo>
                  <a:cubicBezTo>
                    <a:pt x="1" y="8"/>
                    <a:pt x="5" y="8"/>
                    <a:pt x="5" y="5"/>
                  </a:cubicBezTo>
                  <a:cubicBezTo>
                    <a:pt x="20" y="4"/>
                    <a:pt x="27" y="6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1" name="Freeform 249"/>
            <p:cNvSpPr/>
            <p:nvPr/>
          </p:nvSpPr>
          <p:spPr bwMode="auto">
            <a:xfrm>
              <a:off x="10702925" y="1803400"/>
              <a:ext cx="25400" cy="11113"/>
            </a:xfrm>
            <a:custGeom>
              <a:avLst/>
              <a:gdLst>
                <a:gd name="T0" fmla="*/ 5 w 22"/>
                <a:gd name="T1" fmla="*/ 6 h 11"/>
                <a:gd name="T2" fmla="*/ 5 w 22"/>
                <a:gd name="T3" fmla="*/ 4 h 11"/>
                <a:gd name="T4" fmla="*/ 0 w 22"/>
                <a:gd name="T5" fmla="*/ 0 h 11"/>
                <a:gd name="T6" fmla="*/ 16 w 22"/>
                <a:gd name="T7" fmla="*/ 6 h 11"/>
                <a:gd name="T8" fmla="*/ 5 w 22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5" y="6"/>
                  </a:moveTo>
                  <a:cubicBezTo>
                    <a:pt x="2" y="5"/>
                    <a:pt x="4" y="4"/>
                    <a:pt x="5" y="4"/>
                  </a:cubicBezTo>
                  <a:cubicBezTo>
                    <a:pt x="3" y="3"/>
                    <a:pt x="0" y="2"/>
                    <a:pt x="0" y="0"/>
                  </a:cubicBezTo>
                  <a:cubicBezTo>
                    <a:pt x="7" y="1"/>
                    <a:pt x="10" y="4"/>
                    <a:pt x="16" y="6"/>
                  </a:cubicBezTo>
                  <a:cubicBezTo>
                    <a:pt x="22" y="11"/>
                    <a:pt x="4" y="2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2" name="Freeform 250"/>
            <p:cNvSpPr/>
            <p:nvPr/>
          </p:nvSpPr>
          <p:spPr bwMode="auto">
            <a:xfrm>
              <a:off x="10733088" y="1762125"/>
              <a:ext cx="180975" cy="33338"/>
            </a:xfrm>
            <a:custGeom>
              <a:avLst/>
              <a:gdLst>
                <a:gd name="T0" fmla="*/ 0 w 164"/>
                <a:gd name="T1" fmla="*/ 9 h 31"/>
                <a:gd name="T2" fmla="*/ 14 w 164"/>
                <a:gd name="T3" fmla="*/ 4 h 31"/>
                <a:gd name="T4" fmla="*/ 34 w 164"/>
                <a:gd name="T5" fmla="*/ 6 h 31"/>
                <a:gd name="T6" fmla="*/ 37 w 164"/>
                <a:gd name="T7" fmla="*/ 1 h 31"/>
                <a:gd name="T8" fmla="*/ 65 w 164"/>
                <a:gd name="T9" fmla="*/ 5 h 31"/>
                <a:gd name="T10" fmla="*/ 96 w 164"/>
                <a:gd name="T11" fmla="*/ 13 h 31"/>
                <a:gd name="T12" fmla="*/ 117 w 164"/>
                <a:gd name="T13" fmla="*/ 9 h 31"/>
                <a:gd name="T14" fmla="*/ 122 w 164"/>
                <a:gd name="T15" fmla="*/ 15 h 31"/>
                <a:gd name="T16" fmla="*/ 154 w 164"/>
                <a:gd name="T17" fmla="*/ 18 h 31"/>
                <a:gd name="T18" fmla="*/ 160 w 164"/>
                <a:gd name="T19" fmla="*/ 25 h 31"/>
                <a:gd name="T20" fmla="*/ 147 w 164"/>
                <a:gd name="T21" fmla="*/ 21 h 31"/>
                <a:gd name="T22" fmla="*/ 122 w 164"/>
                <a:gd name="T23" fmla="*/ 16 h 31"/>
                <a:gd name="T24" fmla="*/ 117 w 164"/>
                <a:gd name="T25" fmla="*/ 22 h 31"/>
                <a:gd name="T26" fmla="*/ 91 w 164"/>
                <a:gd name="T27" fmla="*/ 20 h 31"/>
                <a:gd name="T28" fmla="*/ 48 w 164"/>
                <a:gd name="T29" fmla="*/ 6 h 31"/>
                <a:gd name="T30" fmla="*/ 0 w 164"/>
                <a:gd name="T31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" h="31">
                  <a:moveTo>
                    <a:pt x="0" y="9"/>
                  </a:moveTo>
                  <a:cubicBezTo>
                    <a:pt x="3" y="6"/>
                    <a:pt x="5" y="3"/>
                    <a:pt x="14" y="4"/>
                  </a:cubicBezTo>
                  <a:cubicBezTo>
                    <a:pt x="4" y="11"/>
                    <a:pt x="27" y="2"/>
                    <a:pt x="34" y="6"/>
                  </a:cubicBezTo>
                  <a:cubicBezTo>
                    <a:pt x="36" y="6"/>
                    <a:pt x="41" y="0"/>
                    <a:pt x="37" y="1"/>
                  </a:cubicBezTo>
                  <a:cubicBezTo>
                    <a:pt x="42" y="2"/>
                    <a:pt x="53" y="3"/>
                    <a:pt x="65" y="5"/>
                  </a:cubicBezTo>
                  <a:cubicBezTo>
                    <a:pt x="77" y="7"/>
                    <a:pt x="89" y="9"/>
                    <a:pt x="96" y="13"/>
                  </a:cubicBezTo>
                  <a:cubicBezTo>
                    <a:pt x="102" y="4"/>
                    <a:pt x="113" y="17"/>
                    <a:pt x="117" y="9"/>
                  </a:cubicBezTo>
                  <a:cubicBezTo>
                    <a:pt x="122" y="9"/>
                    <a:pt x="119" y="14"/>
                    <a:pt x="122" y="15"/>
                  </a:cubicBezTo>
                  <a:cubicBezTo>
                    <a:pt x="133" y="10"/>
                    <a:pt x="145" y="19"/>
                    <a:pt x="154" y="18"/>
                  </a:cubicBezTo>
                  <a:cubicBezTo>
                    <a:pt x="157" y="19"/>
                    <a:pt x="150" y="30"/>
                    <a:pt x="160" y="25"/>
                  </a:cubicBezTo>
                  <a:cubicBezTo>
                    <a:pt x="164" y="31"/>
                    <a:pt x="148" y="27"/>
                    <a:pt x="147" y="21"/>
                  </a:cubicBezTo>
                  <a:cubicBezTo>
                    <a:pt x="137" y="21"/>
                    <a:pt x="131" y="19"/>
                    <a:pt x="122" y="16"/>
                  </a:cubicBezTo>
                  <a:cubicBezTo>
                    <a:pt x="118" y="16"/>
                    <a:pt x="116" y="18"/>
                    <a:pt x="117" y="22"/>
                  </a:cubicBezTo>
                  <a:cubicBezTo>
                    <a:pt x="103" y="20"/>
                    <a:pt x="103" y="17"/>
                    <a:pt x="91" y="20"/>
                  </a:cubicBezTo>
                  <a:cubicBezTo>
                    <a:pt x="97" y="5"/>
                    <a:pt x="60" y="17"/>
                    <a:pt x="48" y="6"/>
                  </a:cubicBezTo>
                  <a:cubicBezTo>
                    <a:pt x="36" y="10"/>
                    <a:pt x="19" y="7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3" name="Freeform 251"/>
            <p:cNvSpPr/>
            <p:nvPr/>
          </p:nvSpPr>
          <p:spPr bwMode="auto">
            <a:xfrm>
              <a:off x="10737850" y="1644650"/>
              <a:ext cx="234950" cy="71438"/>
            </a:xfrm>
            <a:custGeom>
              <a:avLst/>
              <a:gdLst>
                <a:gd name="T0" fmla="*/ 48 w 213"/>
                <a:gd name="T1" fmla="*/ 14 h 64"/>
                <a:gd name="T2" fmla="*/ 62 w 213"/>
                <a:gd name="T3" fmla="*/ 11 h 64"/>
                <a:gd name="T4" fmla="*/ 60 w 213"/>
                <a:gd name="T5" fmla="*/ 4 h 64"/>
                <a:gd name="T6" fmla="*/ 89 w 213"/>
                <a:gd name="T7" fmla="*/ 0 h 64"/>
                <a:gd name="T8" fmla="*/ 139 w 213"/>
                <a:gd name="T9" fmla="*/ 21 h 64"/>
                <a:gd name="T10" fmla="*/ 149 w 213"/>
                <a:gd name="T11" fmla="*/ 20 h 64"/>
                <a:gd name="T12" fmla="*/ 170 w 213"/>
                <a:gd name="T13" fmla="*/ 29 h 64"/>
                <a:gd name="T14" fmla="*/ 213 w 213"/>
                <a:gd name="T15" fmla="*/ 54 h 64"/>
                <a:gd name="T16" fmla="*/ 196 w 213"/>
                <a:gd name="T17" fmla="*/ 54 h 64"/>
                <a:gd name="T18" fmla="*/ 122 w 213"/>
                <a:gd name="T19" fmla="*/ 45 h 64"/>
                <a:gd name="T20" fmla="*/ 84 w 213"/>
                <a:gd name="T21" fmla="*/ 41 h 64"/>
                <a:gd name="T22" fmla="*/ 67 w 213"/>
                <a:gd name="T23" fmla="*/ 42 h 64"/>
                <a:gd name="T24" fmla="*/ 54 w 213"/>
                <a:gd name="T25" fmla="*/ 47 h 64"/>
                <a:gd name="T26" fmla="*/ 66 w 213"/>
                <a:gd name="T27" fmla="*/ 45 h 64"/>
                <a:gd name="T28" fmla="*/ 84 w 213"/>
                <a:gd name="T29" fmla="*/ 45 h 64"/>
                <a:gd name="T30" fmla="*/ 53 w 213"/>
                <a:gd name="T31" fmla="*/ 57 h 64"/>
                <a:gd name="T32" fmla="*/ 65 w 213"/>
                <a:gd name="T33" fmla="*/ 62 h 64"/>
                <a:gd name="T34" fmla="*/ 48 w 213"/>
                <a:gd name="T35" fmla="*/ 61 h 64"/>
                <a:gd name="T36" fmla="*/ 19 w 213"/>
                <a:gd name="T37" fmla="*/ 53 h 64"/>
                <a:gd name="T38" fmla="*/ 23 w 213"/>
                <a:gd name="T39" fmla="*/ 47 h 64"/>
                <a:gd name="T40" fmla="*/ 44 w 213"/>
                <a:gd name="T41" fmla="*/ 48 h 64"/>
                <a:gd name="T42" fmla="*/ 0 w 213"/>
                <a:gd name="T43" fmla="*/ 40 h 64"/>
                <a:gd name="T44" fmla="*/ 55 w 213"/>
                <a:gd name="T45" fmla="*/ 23 h 64"/>
                <a:gd name="T46" fmla="*/ 78 w 213"/>
                <a:gd name="T47" fmla="*/ 18 h 64"/>
                <a:gd name="T48" fmla="*/ 90 w 213"/>
                <a:gd name="T49" fmla="*/ 23 h 64"/>
                <a:gd name="T50" fmla="*/ 107 w 213"/>
                <a:gd name="T51" fmla="*/ 19 h 64"/>
                <a:gd name="T52" fmla="*/ 112 w 213"/>
                <a:gd name="T53" fmla="*/ 13 h 64"/>
                <a:gd name="T54" fmla="*/ 86 w 213"/>
                <a:gd name="T55" fmla="*/ 6 h 64"/>
                <a:gd name="T56" fmla="*/ 79 w 213"/>
                <a:gd name="T57" fmla="*/ 8 h 64"/>
                <a:gd name="T58" fmla="*/ 86 w 213"/>
                <a:gd name="T59" fmla="*/ 13 h 64"/>
                <a:gd name="T60" fmla="*/ 76 w 213"/>
                <a:gd name="T61" fmla="*/ 8 h 64"/>
                <a:gd name="T62" fmla="*/ 48 w 213"/>
                <a:gd name="T63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64">
                  <a:moveTo>
                    <a:pt x="48" y="14"/>
                  </a:moveTo>
                  <a:cubicBezTo>
                    <a:pt x="50" y="11"/>
                    <a:pt x="55" y="11"/>
                    <a:pt x="62" y="11"/>
                  </a:cubicBezTo>
                  <a:cubicBezTo>
                    <a:pt x="64" y="7"/>
                    <a:pt x="59" y="8"/>
                    <a:pt x="60" y="4"/>
                  </a:cubicBezTo>
                  <a:cubicBezTo>
                    <a:pt x="73" y="5"/>
                    <a:pt x="80" y="2"/>
                    <a:pt x="89" y="0"/>
                  </a:cubicBezTo>
                  <a:cubicBezTo>
                    <a:pt x="82" y="8"/>
                    <a:pt x="137" y="9"/>
                    <a:pt x="139" y="21"/>
                  </a:cubicBezTo>
                  <a:cubicBezTo>
                    <a:pt x="142" y="20"/>
                    <a:pt x="145" y="20"/>
                    <a:pt x="149" y="20"/>
                  </a:cubicBezTo>
                  <a:cubicBezTo>
                    <a:pt x="153" y="25"/>
                    <a:pt x="159" y="28"/>
                    <a:pt x="170" y="29"/>
                  </a:cubicBezTo>
                  <a:cubicBezTo>
                    <a:pt x="180" y="40"/>
                    <a:pt x="206" y="45"/>
                    <a:pt x="213" y="54"/>
                  </a:cubicBezTo>
                  <a:cubicBezTo>
                    <a:pt x="206" y="51"/>
                    <a:pt x="192" y="54"/>
                    <a:pt x="196" y="54"/>
                  </a:cubicBezTo>
                  <a:cubicBezTo>
                    <a:pt x="176" y="55"/>
                    <a:pt x="148" y="49"/>
                    <a:pt x="122" y="45"/>
                  </a:cubicBezTo>
                  <a:cubicBezTo>
                    <a:pt x="109" y="43"/>
                    <a:pt x="96" y="41"/>
                    <a:pt x="84" y="41"/>
                  </a:cubicBezTo>
                  <a:cubicBezTo>
                    <a:pt x="78" y="41"/>
                    <a:pt x="73" y="42"/>
                    <a:pt x="67" y="42"/>
                  </a:cubicBezTo>
                  <a:cubicBezTo>
                    <a:pt x="62" y="43"/>
                    <a:pt x="58" y="45"/>
                    <a:pt x="54" y="47"/>
                  </a:cubicBezTo>
                  <a:cubicBezTo>
                    <a:pt x="57" y="48"/>
                    <a:pt x="61" y="47"/>
                    <a:pt x="66" y="45"/>
                  </a:cubicBezTo>
                  <a:cubicBezTo>
                    <a:pt x="70" y="44"/>
                    <a:pt x="76" y="43"/>
                    <a:pt x="84" y="45"/>
                  </a:cubicBezTo>
                  <a:cubicBezTo>
                    <a:pt x="72" y="48"/>
                    <a:pt x="70" y="54"/>
                    <a:pt x="53" y="57"/>
                  </a:cubicBezTo>
                  <a:cubicBezTo>
                    <a:pt x="53" y="61"/>
                    <a:pt x="69" y="56"/>
                    <a:pt x="65" y="62"/>
                  </a:cubicBezTo>
                  <a:cubicBezTo>
                    <a:pt x="61" y="64"/>
                    <a:pt x="57" y="60"/>
                    <a:pt x="48" y="61"/>
                  </a:cubicBezTo>
                  <a:cubicBezTo>
                    <a:pt x="59" y="52"/>
                    <a:pt x="26" y="52"/>
                    <a:pt x="19" y="53"/>
                  </a:cubicBezTo>
                  <a:cubicBezTo>
                    <a:pt x="19" y="50"/>
                    <a:pt x="25" y="51"/>
                    <a:pt x="23" y="47"/>
                  </a:cubicBezTo>
                  <a:cubicBezTo>
                    <a:pt x="32" y="47"/>
                    <a:pt x="38" y="51"/>
                    <a:pt x="44" y="48"/>
                  </a:cubicBezTo>
                  <a:cubicBezTo>
                    <a:pt x="35" y="38"/>
                    <a:pt x="18" y="43"/>
                    <a:pt x="0" y="40"/>
                  </a:cubicBezTo>
                  <a:cubicBezTo>
                    <a:pt x="18" y="40"/>
                    <a:pt x="35" y="26"/>
                    <a:pt x="55" y="23"/>
                  </a:cubicBezTo>
                  <a:cubicBezTo>
                    <a:pt x="64" y="24"/>
                    <a:pt x="77" y="25"/>
                    <a:pt x="78" y="18"/>
                  </a:cubicBezTo>
                  <a:cubicBezTo>
                    <a:pt x="84" y="19"/>
                    <a:pt x="82" y="24"/>
                    <a:pt x="90" y="23"/>
                  </a:cubicBezTo>
                  <a:cubicBezTo>
                    <a:pt x="97" y="21"/>
                    <a:pt x="90" y="16"/>
                    <a:pt x="107" y="19"/>
                  </a:cubicBezTo>
                  <a:cubicBezTo>
                    <a:pt x="110" y="18"/>
                    <a:pt x="111" y="16"/>
                    <a:pt x="112" y="13"/>
                  </a:cubicBezTo>
                  <a:cubicBezTo>
                    <a:pt x="106" y="7"/>
                    <a:pt x="81" y="13"/>
                    <a:pt x="86" y="6"/>
                  </a:cubicBezTo>
                  <a:cubicBezTo>
                    <a:pt x="81" y="5"/>
                    <a:pt x="83" y="8"/>
                    <a:pt x="79" y="8"/>
                  </a:cubicBezTo>
                  <a:cubicBezTo>
                    <a:pt x="78" y="12"/>
                    <a:pt x="90" y="8"/>
                    <a:pt x="86" y="13"/>
                  </a:cubicBezTo>
                  <a:cubicBezTo>
                    <a:pt x="81" y="15"/>
                    <a:pt x="74" y="13"/>
                    <a:pt x="76" y="8"/>
                  </a:cubicBezTo>
                  <a:cubicBezTo>
                    <a:pt x="64" y="8"/>
                    <a:pt x="62" y="15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4" name="Freeform 252"/>
            <p:cNvSpPr/>
            <p:nvPr/>
          </p:nvSpPr>
          <p:spPr bwMode="auto">
            <a:xfrm>
              <a:off x="10763250" y="1782763"/>
              <a:ext cx="14287" cy="11113"/>
            </a:xfrm>
            <a:custGeom>
              <a:avLst/>
              <a:gdLst>
                <a:gd name="T0" fmla="*/ 0 w 14"/>
                <a:gd name="T1" fmla="*/ 3 h 10"/>
                <a:gd name="T2" fmla="*/ 11 w 14"/>
                <a:gd name="T3" fmla="*/ 3 h 10"/>
                <a:gd name="T4" fmla="*/ 9 w 14"/>
                <a:gd name="T5" fmla="*/ 10 h 10"/>
                <a:gd name="T6" fmla="*/ 0 w 14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0" y="3"/>
                  </a:moveTo>
                  <a:cubicBezTo>
                    <a:pt x="0" y="0"/>
                    <a:pt x="5" y="5"/>
                    <a:pt x="11" y="3"/>
                  </a:cubicBezTo>
                  <a:cubicBezTo>
                    <a:pt x="14" y="8"/>
                    <a:pt x="12" y="7"/>
                    <a:pt x="9" y="10"/>
                  </a:cubicBezTo>
                  <a:cubicBezTo>
                    <a:pt x="6" y="7"/>
                    <a:pt x="1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5" name="Freeform 253"/>
            <p:cNvSpPr/>
            <p:nvPr/>
          </p:nvSpPr>
          <p:spPr bwMode="auto">
            <a:xfrm>
              <a:off x="10868025" y="1789113"/>
              <a:ext cx="33337" cy="6350"/>
            </a:xfrm>
            <a:custGeom>
              <a:avLst/>
              <a:gdLst>
                <a:gd name="T0" fmla="*/ 0 w 30"/>
                <a:gd name="T1" fmla="*/ 0 h 5"/>
                <a:gd name="T2" fmla="*/ 30 w 30"/>
                <a:gd name="T3" fmla="*/ 5 h 5"/>
                <a:gd name="T4" fmla="*/ 0 w 3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5">
                  <a:moveTo>
                    <a:pt x="0" y="0"/>
                  </a:moveTo>
                  <a:cubicBezTo>
                    <a:pt x="9" y="1"/>
                    <a:pt x="20" y="2"/>
                    <a:pt x="30" y="5"/>
                  </a:cubicBezTo>
                  <a:cubicBezTo>
                    <a:pt x="28" y="5"/>
                    <a:pt x="2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6" name="Freeform 254"/>
            <p:cNvSpPr/>
            <p:nvPr/>
          </p:nvSpPr>
          <p:spPr bwMode="auto">
            <a:xfrm>
              <a:off x="10872788" y="1719263"/>
              <a:ext cx="42862" cy="20638"/>
            </a:xfrm>
            <a:custGeom>
              <a:avLst/>
              <a:gdLst>
                <a:gd name="T0" fmla="*/ 39 w 39"/>
                <a:gd name="T1" fmla="*/ 5 h 18"/>
                <a:gd name="T2" fmla="*/ 0 w 39"/>
                <a:gd name="T3" fmla="*/ 0 h 18"/>
                <a:gd name="T4" fmla="*/ 39 w 39"/>
                <a:gd name="T5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18">
                  <a:moveTo>
                    <a:pt x="39" y="5"/>
                  </a:moveTo>
                  <a:cubicBezTo>
                    <a:pt x="37" y="18"/>
                    <a:pt x="12" y="3"/>
                    <a:pt x="0" y="0"/>
                  </a:cubicBezTo>
                  <a:cubicBezTo>
                    <a:pt x="15" y="1"/>
                    <a:pt x="30" y="1"/>
                    <a:pt x="3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7" name="Freeform 255"/>
            <p:cNvSpPr/>
            <p:nvPr/>
          </p:nvSpPr>
          <p:spPr bwMode="auto">
            <a:xfrm>
              <a:off x="10933113" y="2101850"/>
              <a:ext cx="17462" cy="9525"/>
            </a:xfrm>
            <a:custGeom>
              <a:avLst/>
              <a:gdLst>
                <a:gd name="T0" fmla="*/ 2 w 17"/>
                <a:gd name="T1" fmla="*/ 0 h 9"/>
                <a:gd name="T2" fmla="*/ 14 w 17"/>
                <a:gd name="T3" fmla="*/ 8 h 9"/>
                <a:gd name="T4" fmla="*/ 9 w 17"/>
                <a:gd name="T5" fmla="*/ 7 h 9"/>
                <a:gd name="T6" fmla="*/ 2 w 1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">
                  <a:moveTo>
                    <a:pt x="2" y="0"/>
                  </a:moveTo>
                  <a:cubicBezTo>
                    <a:pt x="11" y="0"/>
                    <a:pt x="8" y="6"/>
                    <a:pt x="14" y="8"/>
                  </a:cubicBezTo>
                  <a:cubicBezTo>
                    <a:pt x="17" y="9"/>
                    <a:pt x="13" y="9"/>
                    <a:pt x="9" y="7"/>
                  </a:cubicBezTo>
                  <a:cubicBezTo>
                    <a:pt x="5" y="5"/>
                    <a:pt x="0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8" name="Freeform 256"/>
            <p:cNvSpPr/>
            <p:nvPr/>
          </p:nvSpPr>
          <p:spPr bwMode="auto">
            <a:xfrm>
              <a:off x="11096625" y="2509838"/>
              <a:ext cx="12700" cy="11113"/>
            </a:xfrm>
            <a:custGeom>
              <a:avLst/>
              <a:gdLst>
                <a:gd name="T0" fmla="*/ 0 w 11"/>
                <a:gd name="T1" fmla="*/ 0 h 11"/>
                <a:gd name="T2" fmla="*/ 11 w 11"/>
                <a:gd name="T3" fmla="*/ 10 h 11"/>
                <a:gd name="T4" fmla="*/ 0 w 11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cubicBezTo>
                    <a:pt x="8" y="1"/>
                    <a:pt x="6" y="7"/>
                    <a:pt x="11" y="10"/>
                  </a:cubicBezTo>
                  <a:cubicBezTo>
                    <a:pt x="9" y="11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9" name="Freeform 257"/>
            <p:cNvSpPr/>
            <p:nvPr/>
          </p:nvSpPr>
          <p:spPr bwMode="auto">
            <a:xfrm>
              <a:off x="11155363" y="2303463"/>
              <a:ext cx="11112" cy="11113"/>
            </a:xfrm>
            <a:custGeom>
              <a:avLst/>
              <a:gdLst>
                <a:gd name="T0" fmla="*/ 1 w 11"/>
                <a:gd name="T1" fmla="*/ 4 h 10"/>
                <a:gd name="T2" fmla="*/ 11 w 11"/>
                <a:gd name="T3" fmla="*/ 7 h 10"/>
                <a:gd name="T4" fmla="*/ 0 w 11"/>
                <a:gd name="T5" fmla="*/ 10 h 10"/>
                <a:gd name="T6" fmla="*/ 1 w 11"/>
                <a:gd name="T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3" y="0"/>
                    <a:pt x="6" y="7"/>
                    <a:pt x="11" y="7"/>
                  </a:cubicBezTo>
                  <a:cubicBezTo>
                    <a:pt x="10" y="9"/>
                    <a:pt x="5" y="10"/>
                    <a:pt x="0" y="10"/>
                  </a:cubicBezTo>
                  <a:cubicBezTo>
                    <a:pt x="3" y="7"/>
                    <a:pt x="8" y="6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0" name="Freeform 258"/>
            <p:cNvSpPr/>
            <p:nvPr/>
          </p:nvSpPr>
          <p:spPr bwMode="auto">
            <a:xfrm>
              <a:off x="11163300" y="2533650"/>
              <a:ext cx="19050" cy="7938"/>
            </a:xfrm>
            <a:custGeom>
              <a:avLst/>
              <a:gdLst>
                <a:gd name="T0" fmla="*/ 0 w 17"/>
                <a:gd name="T1" fmla="*/ 0 h 8"/>
                <a:gd name="T2" fmla="*/ 17 w 17"/>
                <a:gd name="T3" fmla="*/ 8 h 8"/>
                <a:gd name="T4" fmla="*/ 0 w 1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3" y="1"/>
                    <a:pt x="14" y="2"/>
                    <a:pt x="17" y="8"/>
                  </a:cubicBezTo>
                  <a:cubicBezTo>
                    <a:pt x="8" y="4"/>
                    <a:pt x="6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1" name="Freeform 259"/>
            <p:cNvSpPr/>
            <p:nvPr/>
          </p:nvSpPr>
          <p:spPr bwMode="auto">
            <a:xfrm>
              <a:off x="11168063" y="2546350"/>
              <a:ext cx="26987" cy="14288"/>
            </a:xfrm>
            <a:custGeom>
              <a:avLst/>
              <a:gdLst>
                <a:gd name="T0" fmla="*/ 0 w 25"/>
                <a:gd name="T1" fmla="*/ 4 h 13"/>
                <a:gd name="T2" fmla="*/ 12 w 25"/>
                <a:gd name="T3" fmla="*/ 8 h 13"/>
                <a:gd name="T4" fmla="*/ 0 w 25"/>
                <a:gd name="T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4"/>
                  </a:moveTo>
                  <a:cubicBezTo>
                    <a:pt x="5" y="0"/>
                    <a:pt x="8" y="7"/>
                    <a:pt x="12" y="8"/>
                  </a:cubicBezTo>
                  <a:cubicBezTo>
                    <a:pt x="25" y="13"/>
                    <a:pt x="1" y="7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2" name="Freeform 260"/>
            <p:cNvSpPr/>
            <p:nvPr/>
          </p:nvSpPr>
          <p:spPr bwMode="auto">
            <a:xfrm>
              <a:off x="11342688" y="2403475"/>
              <a:ext cx="31750" cy="28575"/>
            </a:xfrm>
            <a:custGeom>
              <a:avLst/>
              <a:gdLst>
                <a:gd name="T0" fmla="*/ 11 w 28"/>
                <a:gd name="T1" fmla="*/ 21 h 26"/>
                <a:gd name="T2" fmla="*/ 20 w 28"/>
                <a:gd name="T3" fmla="*/ 21 h 26"/>
                <a:gd name="T4" fmla="*/ 1 w 28"/>
                <a:gd name="T5" fmla="*/ 22 h 26"/>
                <a:gd name="T6" fmla="*/ 0 w 28"/>
                <a:gd name="T7" fmla="*/ 10 h 26"/>
                <a:gd name="T8" fmla="*/ 8 w 28"/>
                <a:gd name="T9" fmla="*/ 0 h 26"/>
                <a:gd name="T10" fmla="*/ 28 w 28"/>
                <a:gd name="T11" fmla="*/ 12 h 26"/>
                <a:gd name="T12" fmla="*/ 11 w 28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11" y="21"/>
                  </a:moveTo>
                  <a:cubicBezTo>
                    <a:pt x="15" y="22"/>
                    <a:pt x="16" y="20"/>
                    <a:pt x="20" y="21"/>
                  </a:cubicBezTo>
                  <a:cubicBezTo>
                    <a:pt x="19" y="26"/>
                    <a:pt x="3" y="24"/>
                    <a:pt x="1" y="22"/>
                  </a:cubicBezTo>
                  <a:cubicBezTo>
                    <a:pt x="11" y="20"/>
                    <a:pt x="0" y="15"/>
                    <a:pt x="0" y="10"/>
                  </a:cubicBezTo>
                  <a:cubicBezTo>
                    <a:pt x="6" y="7"/>
                    <a:pt x="14" y="5"/>
                    <a:pt x="8" y="0"/>
                  </a:cubicBezTo>
                  <a:cubicBezTo>
                    <a:pt x="16" y="4"/>
                    <a:pt x="24" y="6"/>
                    <a:pt x="28" y="12"/>
                  </a:cubicBezTo>
                  <a:cubicBezTo>
                    <a:pt x="19" y="9"/>
                    <a:pt x="8" y="7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3" name="Freeform 261"/>
            <p:cNvSpPr/>
            <p:nvPr/>
          </p:nvSpPr>
          <p:spPr bwMode="auto">
            <a:xfrm>
              <a:off x="11410950" y="2366963"/>
              <a:ext cx="219075" cy="139700"/>
            </a:xfrm>
            <a:custGeom>
              <a:avLst/>
              <a:gdLst>
                <a:gd name="T0" fmla="*/ 174 w 200"/>
                <a:gd name="T1" fmla="*/ 79 h 126"/>
                <a:gd name="T2" fmla="*/ 171 w 200"/>
                <a:gd name="T3" fmla="*/ 83 h 126"/>
                <a:gd name="T4" fmla="*/ 196 w 200"/>
                <a:gd name="T5" fmla="*/ 85 h 126"/>
                <a:gd name="T6" fmla="*/ 198 w 200"/>
                <a:gd name="T7" fmla="*/ 94 h 126"/>
                <a:gd name="T8" fmla="*/ 177 w 200"/>
                <a:gd name="T9" fmla="*/ 95 h 126"/>
                <a:gd name="T10" fmla="*/ 123 w 200"/>
                <a:gd name="T11" fmla="*/ 93 h 126"/>
                <a:gd name="T12" fmla="*/ 158 w 200"/>
                <a:gd name="T13" fmla="*/ 104 h 126"/>
                <a:gd name="T14" fmla="*/ 164 w 200"/>
                <a:gd name="T15" fmla="*/ 113 h 126"/>
                <a:gd name="T16" fmla="*/ 113 w 200"/>
                <a:gd name="T17" fmla="*/ 101 h 126"/>
                <a:gd name="T18" fmla="*/ 116 w 200"/>
                <a:gd name="T19" fmla="*/ 94 h 126"/>
                <a:gd name="T20" fmla="*/ 99 w 200"/>
                <a:gd name="T21" fmla="*/ 79 h 126"/>
                <a:gd name="T22" fmla="*/ 85 w 200"/>
                <a:gd name="T23" fmla="*/ 62 h 126"/>
                <a:gd name="T24" fmla="*/ 75 w 200"/>
                <a:gd name="T25" fmla="*/ 62 h 126"/>
                <a:gd name="T26" fmla="*/ 74 w 200"/>
                <a:gd name="T27" fmla="*/ 54 h 126"/>
                <a:gd name="T28" fmla="*/ 63 w 200"/>
                <a:gd name="T29" fmla="*/ 48 h 126"/>
                <a:gd name="T30" fmla="*/ 54 w 200"/>
                <a:gd name="T31" fmla="*/ 49 h 126"/>
                <a:gd name="T32" fmla="*/ 47 w 200"/>
                <a:gd name="T33" fmla="*/ 40 h 126"/>
                <a:gd name="T34" fmla="*/ 38 w 200"/>
                <a:gd name="T35" fmla="*/ 41 h 126"/>
                <a:gd name="T36" fmla="*/ 24 w 200"/>
                <a:gd name="T37" fmla="*/ 25 h 126"/>
                <a:gd name="T38" fmla="*/ 0 w 200"/>
                <a:gd name="T39" fmla="*/ 7 h 126"/>
                <a:gd name="T40" fmla="*/ 78 w 200"/>
                <a:gd name="T41" fmla="*/ 32 h 126"/>
                <a:gd name="T42" fmla="*/ 99 w 200"/>
                <a:gd name="T43" fmla="*/ 45 h 126"/>
                <a:gd name="T44" fmla="*/ 101 w 200"/>
                <a:gd name="T45" fmla="*/ 54 h 126"/>
                <a:gd name="T46" fmla="*/ 119 w 200"/>
                <a:gd name="T47" fmla="*/ 59 h 126"/>
                <a:gd name="T48" fmla="*/ 191 w 200"/>
                <a:gd name="T49" fmla="*/ 52 h 126"/>
                <a:gd name="T50" fmla="*/ 200 w 200"/>
                <a:gd name="T51" fmla="*/ 59 h 126"/>
                <a:gd name="T52" fmla="*/ 174 w 200"/>
                <a:gd name="T53" fmla="*/ 69 h 126"/>
                <a:gd name="T54" fmla="*/ 174 w 200"/>
                <a:gd name="T55" fmla="*/ 7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0" h="126">
                  <a:moveTo>
                    <a:pt x="174" y="79"/>
                  </a:moveTo>
                  <a:cubicBezTo>
                    <a:pt x="166" y="74"/>
                    <a:pt x="168" y="80"/>
                    <a:pt x="171" y="83"/>
                  </a:cubicBezTo>
                  <a:cubicBezTo>
                    <a:pt x="172" y="77"/>
                    <a:pt x="185" y="84"/>
                    <a:pt x="196" y="85"/>
                  </a:cubicBezTo>
                  <a:cubicBezTo>
                    <a:pt x="196" y="88"/>
                    <a:pt x="200" y="90"/>
                    <a:pt x="198" y="94"/>
                  </a:cubicBezTo>
                  <a:cubicBezTo>
                    <a:pt x="192" y="93"/>
                    <a:pt x="177" y="84"/>
                    <a:pt x="177" y="95"/>
                  </a:cubicBezTo>
                  <a:cubicBezTo>
                    <a:pt x="161" y="96"/>
                    <a:pt x="136" y="88"/>
                    <a:pt x="123" y="93"/>
                  </a:cubicBezTo>
                  <a:cubicBezTo>
                    <a:pt x="126" y="108"/>
                    <a:pt x="141" y="105"/>
                    <a:pt x="158" y="104"/>
                  </a:cubicBezTo>
                  <a:cubicBezTo>
                    <a:pt x="155" y="109"/>
                    <a:pt x="162" y="110"/>
                    <a:pt x="164" y="113"/>
                  </a:cubicBezTo>
                  <a:cubicBezTo>
                    <a:pt x="151" y="126"/>
                    <a:pt x="129" y="108"/>
                    <a:pt x="113" y="101"/>
                  </a:cubicBezTo>
                  <a:cubicBezTo>
                    <a:pt x="118" y="100"/>
                    <a:pt x="110" y="94"/>
                    <a:pt x="116" y="94"/>
                  </a:cubicBezTo>
                  <a:cubicBezTo>
                    <a:pt x="112" y="88"/>
                    <a:pt x="105" y="83"/>
                    <a:pt x="99" y="79"/>
                  </a:cubicBezTo>
                  <a:cubicBezTo>
                    <a:pt x="93" y="74"/>
                    <a:pt x="87" y="69"/>
                    <a:pt x="85" y="62"/>
                  </a:cubicBezTo>
                  <a:cubicBezTo>
                    <a:pt x="80" y="61"/>
                    <a:pt x="80" y="64"/>
                    <a:pt x="75" y="62"/>
                  </a:cubicBezTo>
                  <a:cubicBezTo>
                    <a:pt x="76" y="59"/>
                    <a:pt x="75" y="56"/>
                    <a:pt x="74" y="54"/>
                  </a:cubicBezTo>
                  <a:cubicBezTo>
                    <a:pt x="66" y="56"/>
                    <a:pt x="57" y="55"/>
                    <a:pt x="63" y="48"/>
                  </a:cubicBezTo>
                  <a:cubicBezTo>
                    <a:pt x="59" y="47"/>
                    <a:pt x="53" y="44"/>
                    <a:pt x="54" y="49"/>
                  </a:cubicBezTo>
                  <a:cubicBezTo>
                    <a:pt x="51" y="46"/>
                    <a:pt x="51" y="42"/>
                    <a:pt x="47" y="40"/>
                  </a:cubicBezTo>
                  <a:cubicBezTo>
                    <a:pt x="41" y="37"/>
                    <a:pt x="45" y="44"/>
                    <a:pt x="38" y="41"/>
                  </a:cubicBezTo>
                  <a:cubicBezTo>
                    <a:pt x="38" y="34"/>
                    <a:pt x="24" y="33"/>
                    <a:pt x="24" y="25"/>
                  </a:cubicBezTo>
                  <a:cubicBezTo>
                    <a:pt x="14" y="29"/>
                    <a:pt x="4" y="15"/>
                    <a:pt x="0" y="7"/>
                  </a:cubicBezTo>
                  <a:cubicBezTo>
                    <a:pt x="29" y="0"/>
                    <a:pt x="42" y="25"/>
                    <a:pt x="78" y="32"/>
                  </a:cubicBezTo>
                  <a:cubicBezTo>
                    <a:pt x="76" y="41"/>
                    <a:pt x="87" y="45"/>
                    <a:pt x="99" y="45"/>
                  </a:cubicBezTo>
                  <a:cubicBezTo>
                    <a:pt x="102" y="46"/>
                    <a:pt x="103" y="50"/>
                    <a:pt x="101" y="54"/>
                  </a:cubicBezTo>
                  <a:cubicBezTo>
                    <a:pt x="109" y="55"/>
                    <a:pt x="115" y="57"/>
                    <a:pt x="119" y="59"/>
                  </a:cubicBezTo>
                  <a:cubicBezTo>
                    <a:pt x="140" y="56"/>
                    <a:pt x="157" y="46"/>
                    <a:pt x="191" y="52"/>
                  </a:cubicBezTo>
                  <a:cubicBezTo>
                    <a:pt x="192" y="58"/>
                    <a:pt x="194" y="56"/>
                    <a:pt x="200" y="59"/>
                  </a:cubicBezTo>
                  <a:cubicBezTo>
                    <a:pt x="190" y="61"/>
                    <a:pt x="183" y="66"/>
                    <a:pt x="174" y="69"/>
                  </a:cubicBezTo>
                  <a:cubicBezTo>
                    <a:pt x="176" y="72"/>
                    <a:pt x="175" y="76"/>
                    <a:pt x="174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4" name="Freeform 262"/>
            <p:cNvSpPr/>
            <p:nvPr/>
          </p:nvSpPr>
          <p:spPr bwMode="auto">
            <a:xfrm>
              <a:off x="5962650" y="2576513"/>
              <a:ext cx="39687" cy="22225"/>
            </a:xfrm>
            <a:custGeom>
              <a:avLst/>
              <a:gdLst>
                <a:gd name="T0" fmla="*/ 0 w 36"/>
                <a:gd name="T1" fmla="*/ 15 h 20"/>
                <a:gd name="T2" fmla="*/ 0 w 36"/>
                <a:gd name="T3" fmla="*/ 8 h 20"/>
                <a:gd name="T4" fmla="*/ 21 w 36"/>
                <a:gd name="T5" fmla="*/ 0 h 20"/>
                <a:gd name="T6" fmla="*/ 27 w 36"/>
                <a:gd name="T7" fmla="*/ 4 h 20"/>
                <a:gd name="T8" fmla="*/ 35 w 36"/>
                <a:gd name="T9" fmla="*/ 8 h 20"/>
                <a:gd name="T10" fmla="*/ 25 w 36"/>
                <a:gd name="T11" fmla="*/ 20 h 20"/>
                <a:gd name="T12" fmla="*/ 0 w 36"/>
                <a:gd name="T13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0">
                  <a:moveTo>
                    <a:pt x="0" y="15"/>
                  </a:moveTo>
                  <a:cubicBezTo>
                    <a:pt x="1" y="13"/>
                    <a:pt x="1" y="11"/>
                    <a:pt x="0" y="8"/>
                  </a:cubicBezTo>
                  <a:cubicBezTo>
                    <a:pt x="9" y="6"/>
                    <a:pt x="11" y="2"/>
                    <a:pt x="21" y="0"/>
                  </a:cubicBezTo>
                  <a:cubicBezTo>
                    <a:pt x="20" y="4"/>
                    <a:pt x="26" y="9"/>
                    <a:pt x="27" y="4"/>
                  </a:cubicBezTo>
                  <a:cubicBezTo>
                    <a:pt x="32" y="5"/>
                    <a:pt x="19" y="14"/>
                    <a:pt x="35" y="8"/>
                  </a:cubicBezTo>
                  <a:cubicBezTo>
                    <a:pt x="36" y="13"/>
                    <a:pt x="22" y="14"/>
                    <a:pt x="25" y="20"/>
                  </a:cubicBezTo>
                  <a:cubicBezTo>
                    <a:pt x="16" y="14"/>
                    <a:pt x="12" y="1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5" name="Freeform 263"/>
            <p:cNvSpPr/>
            <p:nvPr/>
          </p:nvSpPr>
          <p:spPr bwMode="auto">
            <a:xfrm>
              <a:off x="7631113" y="1712913"/>
              <a:ext cx="85725" cy="17463"/>
            </a:xfrm>
            <a:custGeom>
              <a:avLst/>
              <a:gdLst>
                <a:gd name="T0" fmla="*/ 9 w 78"/>
                <a:gd name="T1" fmla="*/ 13 h 16"/>
                <a:gd name="T2" fmla="*/ 29 w 78"/>
                <a:gd name="T3" fmla="*/ 1 h 16"/>
                <a:gd name="T4" fmla="*/ 34 w 78"/>
                <a:gd name="T5" fmla="*/ 7 h 16"/>
                <a:gd name="T6" fmla="*/ 39 w 78"/>
                <a:gd name="T7" fmla="*/ 8 h 16"/>
                <a:gd name="T8" fmla="*/ 59 w 78"/>
                <a:gd name="T9" fmla="*/ 1 h 16"/>
                <a:gd name="T10" fmla="*/ 78 w 78"/>
                <a:gd name="T11" fmla="*/ 5 h 16"/>
                <a:gd name="T12" fmla="*/ 37 w 78"/>
                <a:gd name="T13" fmla="*/ 13 h 16"/>
                <a:gd name="T14" fmla="*/ 23 w 78"/>
                <a:gd name="T15" fmla="*/ 8 h 16"/>
                <a:gd name="T16" fmla="*/ 5 w 78"/>
                <a:gd name="T17" fmla="*/ 16 h 16"/>
                <a:gd name="T18" fmla="*/ 0 w 78"/>
                <a:gd name="T19" fmla="*/ 12 h 16"/>
                <a:gd name="T20" fmla="*/ 2 w 78"/>
                <a:gd name="T21" fmla="*/ 8 h 16"/>
                <a:gd name="T22" fmla="*/ 9 w 78"/>
                <a:gd name="T23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16">
                  <a:moveTo>
                    <a:pt x="9" y="13"/>
                  </a:moveTo>
                  <a:cubicBezTo>
                    <a:pt x="14" y="8"/>
                    <a:pt x="24" y="6"/>
                    <a:pt x="29" y="1"/>
                  </a:cubicBezTo>
                  <a:cubicBezTo>
                    <a:pt x="34" y="0"/>
                    <a:pt x="34" y="4"/>
                    <a:pt x="34" y="7"/>
                  </a:cubicBezTo>
                  <a:cubicBezTo>
                    <a:pt x="37" y="5"/>
                    <a:pt x="39" y="5"/>
                    <a:pt x="39" y="8"/>
                  </a:cubicBezTo>
                  <a:cubicBezTo>
                    <a:pt x="45" y="3"/>
                    <a:pt x="51" y="6"/>
                    <a:pt x="59" y="1"/>
                  </a:cubicBezTo>
                  <a:cubicBezTo>
                    <a:pt x="64" y="3"/>
                    <a:pt x="67" y="7"/>
                    <a:pt x="78" y="5"/>
                  </a:cubicBezTo>
                  <a:cubicBezTo>
                    <a:pt x="63" y="10"/>
                    <a:pt x="46" y="8"/>
                    <a:pt x="37" y="13"/>
                  </a:cubicBezTo>
                  <a:cubicBezTo>
                    <a:pt x="32" y="11"/>
                    <a:pt x="29" y="8"/>
                    <a:pt x="23" y="8"/>
                  </a:cubicBezTo>
                  <a:cubicBezTo>
                    <a:pt x="17" y="10"/>
                    <a:pt x="16" y="15"/>
                    <a:pt x="5" y="16"/>
                  </a:cubicBezTo>
                  <a:cubicBezTo>
                    <a:pt x="6" y="13"/>
                    <a:pt x="4" y="12"/>
                    <a:pt x="0" y="12"/>
                  </a:cubicBezTo>
                  <a:cubicBezTo>
                    <a:pt x="1" y="11"/>
                    <a:pt x="2" y="10"/>
                    <a:pt x="2" y="8"/>
                  </a:cubicBezTo>
                  <a:cubicBezTo>
                    <a:pt x="5" y="9"/>
                    <a:pt x="7" y="11"/>
                    <a:pt x="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6" name="Freeform 264"/>
            <p:cNvSpPr/>
            <p:nvPr/>
          </p:nvSpPr>
          <p:spPr bwMode="auto">
            <a:xfrm>
              <a:off x="8201025" y="1755775"/>
              <a:ext cx="31750" cy="9525"/>
            </a:xfrm>
            <a:custGeom>
              <a:avLst/>
              <a:gdLst>
                <a:gd name="T0" fmla="*/ 0 w 29"/>
                <a:gd name="T1" fmla="*/ 5 h 9"/>
                <a:gd name="T2" fmla="*/ 8 w 29"/>
                <a:gd name="T3" fmla="*/ 0 h 9"/>
                <a:gd name="T4" fmla="*/ 27 w 29"/>
                <a:gd name="T5" fmla="*/ 3 h 9"/>
                <a:gd name="T6" fmla="*/ 7 w 29"/>
                <a:gd name="T7" fmla="*/ 9 h 9"/>
                <a:gd name="T8" fmla="*/ 0 w 29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">
                  <a:moveTo>
                    <a:pt x="0" y="5"/>
                  </a:moveTo>
                  <a:cubicBezTo>
                    <a:pt x="3" y="4"/>
                    <a:pt x="3" y="0"/>
                    <a:pt x="8" y="0"/>
                  </a:cubicBezTo>
                  <a:cubicBezTo>
                    <a:pt x="8" y="6"/>
                    <a:pt x="19" y="4"/>
                    <a:pt x="27" y="3"/>
                  </a:cubicBezTo>
                  <a:cubicBezTo>
                    <a:pt x="29" y="9"/>
                    <a:pt x="13" y="7"/>
                    <a:pt x="7" y="9"/>
                  </a:cubicBezTo>
                  <a:cubicBezTo>
                    <a:pt x="5" y="7"/>
                    <a:pt x="6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7" name="Freeform 265"/>
            <p:cNvSpPr/>
            <p:nvPr/>
          </p:nvSpPr>
          <p:spPr bwMode="auto">
            <a:xfrm>
              <a:off x="10496550" y="1477963"/>
              <a:ext cx="168275" cy="61913"/>
            </a:xfrm>
            <a:custGeom>
              <a:avLst/>
              <a:gdLst>
                <a:gd name="T0" fmla="*/ 122 w 153"/>
                <a:gd name="T1" fmla="*/ 31 h 55"/>
                <a:gd name="T2" fmla="*/ 115 w 153"/>
                <a:gd name="T3" fmla="*/ 38 h 55"/>
                <a:gd name="T4" fmla="*/ 98 w 153"/>
                <a:gd name="T5" fmla="*/ 28 h 55"/>
                <a:gd name="T6" fmla="*/ 79 w 153"/>
                <a:gd name="T7" fmla="*/ 46 h 55"/>
                <a:gd name="T8" fmla="*/ 8 w 153"/>
                <a:gd name="T9" fmla="*/ 36 h 55"/>
                <a:gd name="T10" fmla="*/ 29 w 153"/>
                <a:gd name="T11" fmla="*/ 3 h 55"/>
                <a:gd name="T12" fmla="*/ 110 w 153"/>
                <a:gd name="T13" fmla="*/ 14 h 55"/>
                <a:gd name="T14" fmla="*/ 153 w 153"/>
                <a:gd name="T15" fmla="*/ 22 h 55"/>
                <a:gd name="T16" fmla="*/ 153 w 153"/>
                <a:gd name="T17" fmla="*/ 31 h 55"/>
                <a:gd name="T18" fmla="*/ 137 w 153"/>
                <a:gd name="T19" fmla="*/ 31 h 55"/>
                <a:gd name="T20" fmla="*/ 129 w 153"/>
                <a:gd name="T21" fmla="*/ 36 h 55"/>
                <a:gd name="T22" fmla="*/ 122 w 153"/>
                <a:gd name="T23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" h="55">
                  <a:moveTo>
                    <a:pt x="122" y="31"/>
                  </a:moveTo>
                  <a:cubicBezTo>
                    <a:pt x="123" y="35"/>
                    <a:pt x="114" y="32"/>
                    <a:pt x="115" y="38"/>
                  </a:cubicBezTo>
                  <a:cubicBezTo>
                    <a:pt x="112" y="33"/>
                    <a:pt x="97" y="35"/>
                    <a:pt x="98" y="28"/>
                  </a:cubicBezTo>
                  <a:cubicBezTo>
                    <a:pt x="85" y="30"/>
                    <a:pt x="77" y="35"/>
                    <a:pt x="79" y="46"/>
                  </a:cubicBezTo>
                  <a:cubicBezTo>
                    <a:pt x="54" y="55"/>
                    <a:pt x="22" y="46"/>
                    <a:pt x="8" y="36"/>
                  </a:cubicBezTo>
                  <a:cubicBezTo>
                    <a:pt x="0" y="18"/>
                    <a:pt x="10" y="5"/>
                    <a:pt x="29" y="3"/>
                  </a:cubicBezTo>
                  <a:cubicBezTo>
                    <a:pt x="58" y="0"/>
                    <a:pt x="89" y="21"/>
                    <a:pt x="110" y="14"/>
                  </a:cubicBezTo>
                  <a:cubicBezTo>
                    <a:pt x="118" y="16"/>
                    <a:pt x="142" y="17"/>
                    <a:pt x="153" y="22"/>
                  </a:cubicBezTo>
                  <a:cubicBezTo>
                    <a:pt x="150" y="27"/>
                    <a:pt x="153" y="26"/>
                    <a:pt x="153" y="31"/>
                  </a:cubicBezTo>
                  <a:cubicBezTo>
                    <a:pt x="148" y="31"/>
                    <a:pt x="142" y="31"/>
                    <a:pt x="137" y="31"/>
                  </a:cubicBezTo>
                  <a:cubicBezTo>
                    <a:pt x="132" y="31"/>
                    <a:pt x="129" y="32"/>
                    <a:pt x="129" y="36"/>
                  </a:cubicBezTo>
                  <a:cubicBezTo>
                    <a:pt x="125" y="35"/>
                    <a:pt x="123" y="34"/>
                    <a:pt x="12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90" name="Rectangle 289"/>
          <p:cNvSpPr/>
          <p:nvPr/>
        </p:nvSpPr>
        <p:spPr>
          <a:xfrm>
            <a:off x="4495006" y="5014693"/>
            <a:ext cx="133562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29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da Sonnenschein" panose="02000400000000000000" charset="0"/>
                <a:ea typeface="Source Sans Pro" panose="020B0503030403020204" pitchFamily="34" charset="0"/>
              </a:rPr>
              <a:t>Event!</a:t>
            </a:r>
            <a:endParaRPr lang="en-US" sz="3600" dirty="0">
              <a:solidFill>
                <a:srgbClr val="FF29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da Sonnenschein" panose="02000400000000000000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ctangle 281"/>
          <p:cNvSpPr/>
          <p:nvPr/>
        </p:nvSpPr>
        <p:spPr>
          <a:xfrm>
            <a:off x="3924300" y="0"/>
            <a:ext cx="8267700" cy="542925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>
            <a:spLocks noChangeArrowheads="1"/>
          </p:cNvSpPr>
          <p:nvPr/>
        </p:nvSpPr>
        <p:spPr bwMode="auto">
          <a:xfrm>
            <a:off x="810045" y="4848819"/>
            <a:ext cx="189439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 Far </a:t>
            </a:r>
            <a:r>
              <a:rPr lang="en-US" altLang="en-US" sz="9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far</a:t>
            </a:r>
            <a:r>
              <a:rPr lang="en-US" altLang="en-US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away, behind the word mountains, far from the countries </a:t>
            </a:r>
            <a:r>
              <a:rPr lang="en-US" altLang="en-US" sz="9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Vokalia</a:t>
            </a:r>
            <a:r>
              <a:rPr lang="en-US" altLang="en-US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and </a:t>
            </a:r>
            <a:r>
              <a:rPr lang="en-US" altLang="en-US" sz="9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Consonantia</a:t>
            </a:r>
            <a:r>
              <a:rPr lang="en-US" altLang="en-US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coast of</a:t>
            </a:r>
            <a:endParaRPr lang="en-US" altLang="en-US" sz="9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2704440" y="1316414"/>
            <a:ext cx="1859280" cy="31381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6600" dirty="0">
                <a:solidFill>
                  <a:srgbClr val="FF290D"/>
                </a:solidFill>
                <a:latin typeface="微软雅黑" panose="020B0503020204020204" charset="-122"/>
                <a:ea typeface="微软雅黑" panose="020B0503020204020204" charset="-122"/>
              </a:rPr>
              <a:t>城市</a:t>
            </a:r>
            <a:endParaRPr lang="en-US" sz="6600" dirty="0">
              <a:solidFill>
                <a:srgbClr val="FF290D"/>
              </a:solidFill>
              <a:latin typeface="Hilda Sonnenschein" panose="02000400000000000000" charset="0"/>
              <a:ea typeface="Source Sans Pro" panose="020B0503030403020204" pitchFamily="34" charset="0"/>
            </a:endParaRPr>
          </a:p>
          <a:p>
            <a:r>
              <a:rPr lang="zh-CN" altLang="en-US" sz="6600" dirty="0">
                <a:solidFill>
                  <a:srgbClr val="FF290D"/>
                </a:solidFill>
                <a:latin typeface="微软雅黑" panose="020B0503020204020204" charset="-122"/>
                <a:ea typeface="微软雅黑" panose="020B0503020204020204" charset="-122"/>
              </a:rPr>
              <a:t>服装</a:t>
            </a:r>
            <a:endParaRPr lang="en-US" sz="6600" dirty="0">
              <a:solidFill>
                <a:srgbClr val="FF290D"/>
              </a:solidFill>
              <a:latin typeface="Hilda Sonnenschein" panose="02000400000000000000" charset="0"/>
              <a:ea typeface="Source Sans Pro" panose="020B0503030403020204" pitchFamily="34" charset="0"/>
            </a:endParaRPr>
          </a:p>
          <a:p>
            <a:r>
              <a:rPr lang="en-US" sz="6600" dirty="0" err="1">
                <a:solidFill>
                  <a:srgbClr val="FF290D"/>
                </a:solidFill>
                <a:latin typeface="Hilda Sonnenschein" panose="02000400000000000000" charset="0"/>
                <a:ea typeface="Source Sans Pro" panose="020B0503030403020204" pitchFamily="34" charset="0"/>
              </a:rPr>
              <a:t>Ters</a:t>
            </a:r>
            <a:r>
              <a:rPr lang="en-US" sz="6600" dirty="0">
                <a:solidFill>
                  <a:srgbClr val="FF290D"/>
                </a:solidFill>
                <a:latin typeface="Hilda Sonnenschein" panose="02000400000000000000" charset="0"/>
                <a:ea typeface="Source Sans Pro" panose="020B0503030403020204" pitchFamily="34" charset="0"/>
              </a:rPr>
              <a:t>!</a:t>
            </a:r>
            <a:endParaRPr lang="en-US" sz="6600" dirty="0">
              <a:solidFill>
                <a:srgbClr val="FF290D"/>
              </a:solidFill>
              <a:latin typeface="Hilda Sonnenschein" panose="02000400000000000000" charset="0"/>
              <a:ea typeface="Source Sans Pro" panose="020B0503030403020204" pitchFamily="34" charset="0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 l="1017" r="1017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 t="818" b="818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/>
          <a:srcRect t="1001" b="1001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3578751" y="1127728"/>
            <a:ext cx="1859280" cy="11068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6600" dirty="0">
                <a:solidFill>
                  <a:srgbClr val="FF290D"/>
                </a:solidFill>
                <a:latin typeface="微软雅黑" panose="020B0503020204020204" charset="-122"/>
                <a:ea typeface="微软雅黑" panose="020B0503020204020204" charset="-122"/>
              </a:rPr>
              <a:t>城市</a:t>
            </a:r>
            <a:endParaRPr lang="zh-CN" altLang="en-US" sz="6600" dirty="0">
              <a:solidFill>
                <a:srgbClr val="FF290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79639" y="1127728"/>
            <a:ext cx="1859280" cy="11068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6600" dirty="0">
                <a:latin typeface="微软雅黑" panose="020B0503020204020204" charset="-122"/>
                <a:ea typeface="微软雅黑" panose="020B0503020204020204" charset="-122"/>
              </a:rPr>
              <a:t>服装</a:t>
            </a:r>
            <a:endParaRPr lang="zh-CN" altLang="en-US" sz="6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33937" y="5548231"/>
            <a:ext cx="23734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 Far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far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away, behind the word mountains, far from the countries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Vokalia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and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Consonantia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there live the blind texts. </a:t>
            </a:r>
            <a:endParaRPr lang="en-US" altLang="en-US" sz="900" dirty="0"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75423" y="5548231"/>
            <a:ext cx="23734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 Far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far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away, behind the word mountains, far from the countries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Vokalia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and </a:t>
            </a:r>
            <a:r>
              <a:rPr lang="en-US" altLang="en-US" sz="900" dirty="0" err="1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Consonantia</a:t>
            </a:r>
            <a:r>
              <a:rPr lang="en-US" alt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there live the blind texts. </a:t>
            </a:r>
            <a:endParaRPr lang="en-US" altLang="en-US" sz="900" dirty="0"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926" y="2828834"/>
            <a:ext cx="792480" cy="1198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Hilda Sonnenschein" panose="02000400000000000000" charset="0"/>
                <a:ea typeface="宋体" panose="02010600030101010101" pitchFamily="2" charset="-122"/>
              </a:rPr>
              <a:t>城市</a:t>
            </a:r>
            <a:endParaRPr lang="zh-CN" altLang="en-US" sz="2400" dirty="0">
              <a:latin typeface="Hilda Sonnenschein" panose="02000400000000000000" charset="0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Hilda Sonnenschein" panose="02000400000000000000" charset="0"/>
                <a:ea typeface="宋体" panose="02010600030101010101" pitchFamily="2" charset="-122"/>
              </a:rPr>
              <a:t>服装</a:t>
            </a:r>
            <a:endParaRPr lang="en-US" sz="2400" dirty="0">
              <a:latin typeface="Hilda Sonnenschein" panose="02000400000000000000" charset="0"/>
              <a:ea typeface="Source Sans Pro" panose="020B0503030403020204" pitchFamily="34" charset="0"/>
            </a:endParaRPr>
          </a:p>
          <a:p>
            <a:r>
              <a:rPr lang="en-US" sz="2400" dirty="0" err="1">
                <a:latin typeface="Hilda Sonnenschein" panose="02000400000000000000" charset="0"/>
                <a:ea typeface="Source Sans Pro" panose="020B0503030403020204" pitchFamily="34" charset="0"/>
              </a:rPr>
              <a:t>Ters</a:t>
            </a:r>
            <a:r>
              <a:rPr lang="en-US" sz="2400" dirty="0">
                <a:latin typeface="Hilda Sonnenschein" panose="02000400000000000000" charset="0"/>
                <a:ea typeface="Source Sans Pro" panose="020B0503030403020204" pitchFamily="34" charset="0"/>
              </a:rPr>
              <a:t>!</a:t>
            </a:r>
            <a:endParaRPr lang="en-US" sz="2400" dirty="0">
              <a:latin typeface="Hilda Sonnenschein" panose="02000400000000000000" charset="0"/>
              <a:ea typeface="Source Sans Pro" panose="020B0503030403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62199" y="2192371"/>
            <a:ext cx="2331960" cy="546524"/>
            <a:chOff x="5556250" y="1411288"/>
            <a:chExt cx="6116637" cy="1433512"/>
          </a:xfrm>
          <a:solidFill>
            <a:srgbClr val="FF290D"/>
          </a:solidFill>
        </p:grpSpPr>
        <p:grpSp>
          <p:nvGrpSpPr>
            <p:cNvPr id="15" name="Group 205"/>
            <p:cNvGrpSpPr/>
            <p:nvPr/>
          </p:nvGrpSpPr>
          <p:grpSpPr bwMode="auto">
            <a:xfrm>
              <a:off x="5556250" y="1514475"/>
              <a:ext cx="6116637" cy="1330325"/>
              <a:chOff x="3500" y="954"/>
              <a:chExt cx="3853" cy="838"/>
            </a:xfrm>
            <a:grpFill/>
          </p:grpSpPr>
          <p:sp>
            <p:nvSpPr>
              <p:cNvPr id="76" name="Freeform 5"/>
              <p:cNvSpPr/>
              <p:nvPr/>
            </p:nvSpPr>
            <p:spPr bwMode="auto">
              <a:xfrm>
                <a:off x="3500" y="1690"/>
                <a:ext cx="19" cy="13"/>
              </a:xfrm>
              <a:custGeom>
                <a:avLst/>
                <a:gdLst>
                  <a:gd name="T0" fmla="*/ 1 w 27"/>
                  <a:gd name="T1" fmla="*/ 18 h 18"/>
                  <a:gd name="T2" fmla="*/ 5 w 27"/>
                  <a:gd name="T3" fmla="*/ 16 h 18"/>
                  <a:gd name="T4" fmla="*/ 27 w 27"/>
                  <a:gd name="T5" fmla="*/ 0 h 18"/>
                  <a:gd name="T6" fmla="*/ 1 w 27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8">
                    <a:moveTo>
                      <a:pt x="1" y="18"/>
                    </a:moveTo>
                    <a:cubicBezTo>
                      <a:pt x="0" y="17"/>
                      <a:pt x="3" y="16"/>
                      <a:pt x="5" y="16"/>
                    </a:cubicBezTo>
                    <a:cubicBezTo>
                      <a:pt x="5" y="12"/>
                      <a:pt x="14" y="4"/>
                      <a:pt x="27" y="0"/>
                    </a:cubicBezTo>
                    <a:cubicBezTo>
                      <a:pt x="17" y="6"/>
                      <a:pt x="14" y="13"/>
                      <a:pt x="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7" name="Freeform 6"/>
              <p:cNvSpPr/>
              <p:nvPr/>
            </p:nvSpPr>
            <p:spPr bwMode="auto">
              <a:xfrm>
                <a:off x="3585" y="1725"/>
                <a:ext cx="12" cy="8"/>
              </a:xfrm>
              <a:custGeom>
                <a:avLst/>
                <a:gdLst>
                  <a:gd name="T0" fmla="*/ 0 w 18"/>
                  <a:gd name="T1" fmla="*/ 8 h 11"/>
                  <a:gd name="T2" fmla="*/ 18 w 18"/>
                  <a:gd name="T3" fmla="*/ 0 h 11"/>
                  <a:gd name="T4" fmla="*/ 0 w 18"/>
                  <a:gd name="T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1">
                    <a:moveTo>
                      <a:pt x="0" y="8"/>
                    </a:moveTo>
                    <a:cubicBezTo>
                      <a:pt x="1" y="4"/>
                      <a:pt x="13" y="3"/>
                      <a:pt x="18" y="0"/>
                    </a:cubicBezTo>
                    <a:cubicBezTo>
                      <a:pt x="12" y="4"/>
                      <a:pt x="6" y="11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8" name="Freeform 7"/>
              <p:cNvSpPr/>
              <p:nvPr/>
            </p:nvSpPr>
            <p:spPr bwMode="auto">
              <a:xfrm>
                <a:off x="3605" y="1710"/>
                <a:ext cx="12" cy="6"/>
              </a:xfrm>
              <a:custGeom>
                <a:avLst/>
                <a:gdLst>
                  <a:gd name="T0" fmla="*/ 1 w 18"/>
                  <a:gd name="T1" fmla="*/ 8 h 8"/>
                  <a:gd name="T2" fmla="*/ 17 w 18"/>
                  <a:gd name="T3" fmla="*/ 0 h 8"/>
                  <a:gd name="T4" fmla="*/ 1 w 18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8">
                    <a:moveTo>
                      <a:pt x="1" y="8"/>
                    </a:moveTo>
                    <a:cubicBezTo>
                      <a:pt x="0" y="4"/>
                      <a:pt x="11" y="2"/>
                      <a:pt x="17" y="0"/>
                    </a:cubicBezTo>
                    <a:cubicBezTo>
                      <a:pt x="18" y="5"/>
                      <a:pt x="6" y="7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9" name="Freeform 8"/>
              <p:cNvSpPr/>
              <p:nvPr/>
            </p:nvSpPr>
            <p:spPr bwMode="auto">
              <a:xfrm>
                <a:off x="3613" y="1706"/>
                <a:ext cx="34" cy="11"/>
              </a:xfrm>
              <a:custGeom>
                <a:avLst/>
                <a:gdLst>
                  <a:gd name="T0" fmla="*/ 6 w 49"/>
                  <a:gd name="T1" fmla="*/ 17 h 17"/>
                  <a:gd name="T2" fmla="*/ 20 w 49"/>
                  <a:gd name="T3" fmla="*/ 9 h 17"/>
                  <a:gd name="T4" fmla="*/ 21 w 49"/>
                  <a:gd name="T5" fmla="*/ 13 h 17"/>
                  <a:gd name="T6" fmla="*/ 49 w 49"/>
                  <a:gd name="T7" fmla="*/ 0 h 17"/>
                  <a:gd name="T8" fmla="*/ 6 w 49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7">
                    <a:moveTo>
                      <a:pt x="6" y="17"/>
                    </a:moveTo>
                    <a:cubicBezTo>
                      <a:pt x="0" y="17"/>
                      <a:pt x="18" y="12"/>
                      <a:pt x="20" y="9"/>
                    </a:cubicBezTo>
                    <a:cubicBezTo>
                      <a:pt x="20" y="10"/>
                      <a:pt x="21" y="12"/>
                      <a:pt x="21" y="13"/>
                    </a:cubicBezTo>
                    <a:cubicBezTo>
                      <a:pt x="36" y="10"/>
                      <a:pt x="35" y="3"/>
                      <a:pt x="49" y="0"/>
                    </a:cubicBezTo>
                    <a:cubicBezTo>
                      <a:pt x="44" y="12"/>
                      <a:pt x="20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0" name="Freeform 9"/>
              <p:cNvSpPr/>
              <p:nvPr/>
            </p:nvSpPr>
            <p:spPr bwMode="auto">
              <a:xfrm>
                <a:off x="3617" y="1704"/>
                <a:ext cx="10" cy="6"/>
              </a:xfrm>
              <a:custGeom>
                <a:avLst/>
                <a:gdLst>
                  <a:gd name="T0" fmla="*/ 1 w 14"/>
                  <a:gd name="T1" fmla="*/ 9 h 9"/>
                  <a:gd name="T2" fmla="*/ 14 w 14"/>
                  <a:gd name="T3" fmla="*/ 0 h 9"/>
                  <a:gd name="T4" fmla="*/ 1 w 14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9">
                    <a:moveTo>
                      <a:pt x="1" y="9"/>
                    </a:moveTo>
                    <a:cubicBezTo>
                      <a:pt x="0" y="5"/>
                      <a:pt x="8" y="3"/>
                      <a:pt x="14" y="0"/>
                    </a:cubicBezTo>
                    <a:cubicBezTo>
                      <a:pt x="11" y="3"/>
                      <a:pt x="7" y="6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1" name="Freeform 10"/>
              <p:cNvSpPr/>
              <p:nvPr/>
            </p:nvSpPr>
            <p:spPr bwMode="auto">
              <a:xfrm>
                <a:off x="3626" y="1701"/>
                <a:ext cx="18" cy="8"/>
              </a:xfrm>
              <a:custGeom>
                <a:avLst/>
                <a:gdLst>
                  <a:gd name="T0" fmla="*/ 0 w 27"/>
                  <a:gd name="T1" fmla="*/ 12 h 12"/>
                  <a:gd name="T2" fmla="*/ 27 w 27"/>
                  <a:gd name="T3" fmla="*/ 1 h 12"/>
                  <a:gd name="T4" fmla="*/ 0 w 27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12">
                    <a:moveTo>
                      <a:pt x="0" y="12"/>
                    </a:moveTo>
                    <a:cubicBezTo>
                      <a:pt x="6" y="6"/>
                      <a:pt x="17" y="0"/>
                      <a:pt x="27" y="1"/>
                    </a:cubicBezTo>
                    <a:cubicBezTo>
                      <a:pt x="24" y="7"/>
                      <a:pt x="13" y="5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2" name="Freeform 11"/>
              <p:cNvSpPr/>
              <p:nvPr/>
            </p:nvSpPr>
            <p:spPr bwMode="auto">
              <a:xfrm>
                <a:off x="3570" y="1547"/>
                <a:ext cx="10" cy="6"/>
              </a:xfrm>
              <a:custGeom>
                <a:avLst/>
                <a:gdLst>
                  <a:gd name="T0" fmla="*/ 1 w 15"/>
                  <a:gd name="T1" fmla="*/ 9 h 9"/>
                  <a:gd name="T2" fmla="*/ 8 w 15"/>
                  <a:gd name="T3" fmla="*/ 0 h 9"/>
                  <a:gd name="T4" fmla="*/ 10 w 15"/>
                  <a:gd name="T5" fmla="*/ 1 h 9"/>
                  <a:gd name="T6" fmla="*/ 15 w 15"/>
                  <a:gd name="T7" fmla="*/ 0 h 9"/>
                  <a:gd name="T8" fmla="*/ 1 w 1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" y="9"/>
                    </a:moveTo>
                    <a:cubicBezTo>
                      <a:pt x="0" y="5"/>
                      <a:pt x="11" y="4"/>
                      <a:pt x="8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3"/>
                      <a:pt x="7" y="6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3" name="Freeform 12"/>
              <p:cNvSpPr/>
              <p:nvPr/>
            </p:nvSpPr>
            <p:spPr bwMode="auto">
              <a:xfrm>
                <a:off x="3592" y="1546"/>
                <a:ext cx="7" cy="5"/>
              </a:xfrm>
              <a:custGeom>
                <a:avLst/>
                <a:gdLst>
                  <a:gd name="T0" fmla="*/ 0 w 11"/>
                  <a:gd name="T1" fmla="*/ 8 h 8"/>
                  <a:gd name="T2" fmla="*/ 11 w 11"/>
                  <a:gd name="T3" fmla="*/ 0 h 8"/>
                  <a:gd name="T4" fmla="*/ 0 w 11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0" y="8"/>
                    </a:moveTo>
                    <a:cubicBezTo>
                      <a:pt x="1" y="5"/>
                      <a:pt x="5" y="2"/>
                      <a:pt x="11" y="0"/>
                    </a:cubicBezTo>
                    <a:cubicBezTo>
                      <a:pt x="10" y="3"/>
                      <a:pt x="6" y="6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4" name="Freeform 13"/>
              <p:cNvSpPr/>
              <p:nvPr/>
            </p:nvSpPr>
            <p:spPr bwMode="auto">
              <a:xfrm>
                <a:off x="3557" y="1433"/>
                <a:ext cx="17" cy="7"/>
              </a:xfrm>
              <a:custGeom>
                <a:avLst/>
                <a:gdLst>
                  <a:gd name="T0" fmla="*/ 0 w 24"/>
                  <a:gd name="T1" fmla="*/ 9 h 9"/>
                  <a:gd name="T2" fmla="*/ 12 w 24"/>
                  <a:gd name="T3" fmla="*/ 3 h 9"/>
                  <a:gd name="T4" fmla="*/ 24 w 24"/>
                  <a:gd name="T5" fmla="*/ 0 h 9"/>
                  <a:gd name="T6" fmla="*/ 14 w 24"/>
                  <a:gd name="T7" fmla="*/ 5 h 9"/>
                  <a:gd name="T8" fmla="*/ 0 w 24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9">
                    <a:moveTo>
                      <a:pt x="0" y="9"/>
                    </a:moveTo>
                    <a:cubicBezTo>
                      <a:pt x="3" y="6"/>
                      <a:pt x="7" y="4"/>
                      <a:pt x="12" y="3"/>
                    </a:cubicBezTo>
                    <a:cubicBezTo>
                      <a:pt x="16" y="1"/>
                      <a:pt x="21" y="1"/>
                      <a:pt x="24" y="0"/>
                    </a:cubicBezTo>
                    <a:cubicBezTo>
                      <a:pt x="23" y="2"/>
                      <a:pt x="18" y="3"/>
                      <a:pt x="14" y="5"/>
                    </a:cubicBezTo>
                    <a:cubicBezTo>
                      <a:pt x="9" y="6"/>
                      <a:pt x="4" y="7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5" name="Freeform 14"/>
              <p:cNvSpPr/>
              <p:nvPr/>
            </p:nvSpPr>
            <p:spPr bwMode="auto">
              <a:xfrm>
                <a:off x="3664" y="1697"/>
                <a:ext cx="18" cy="5"/>
              </a:xfrm>
              <a:custGeom>
                <a:avLst/>
                <a:gdLst>
                  <a:gd name="T0" fmla="*/ 0 w 26"/>
                  <a:gd name="T1" fmla="*/ 8 h 8"/>
                  <a:gd name="T2" fmla="*/ 26 w 26"/>
                  <a:gd name="T3" fmla="*/ 2 h 8"/>
                  <a:gd name="T4" fmla="*/ 0 w 26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8">
                    <a:moveTo>
                      <a:pt x="0" y="8"/>
                    </a:moveTo>
                    <a:cubicBezTo>
                      <a:pt x="7" y="0"/>
                      <a:pt x="20" y="1"/>
                      <a:pt x="26" y="2"/>
                    </a:cubicBezTo>
                    <a:cubicBezTo>
                      <a:pt x="22" y="6"/>
                      <a:pt x="10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6" name="Freeform 15"/>
              <p:cNvSpPr/>
              <p:nvPr/>
            </p:nvSpPr>
            <p:spPr bwMode="auto">
              <a:xfrm>
                <a:off x="3622" y="1529"/>
                <a:ext cx="18" cy="10"/>
              </a:xfrm>
              <a:custGeom>
                <a:avLst/>
                <a:gdLst>
                  <a:gd name="T0" fmla="*/ 17 w 26"/>
                  <a:gd name="T1" fmla="*/ 10 h 15"/>
                  <a:gd name="T2" fmla="*/ 2 w 26"/>
                  <a:gd name="T3" fmla="*/ 15 h 15"/>
                  <a:gd name="T4" fmla="*/ 9 w 26"/>
                  <a:gd name="T5" fmla="*/ 7 h 15"/>
                  <a:gd name="T6" fmla="*/ 26 w 26"/>
                  <a:gd name="T7" fmla="*/ 0 h 15"/>
                  <a:gd name="T8" fmla="*/ 17 w 26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5">
                    <a:moveTo>
                      <a:pt x="17" y="10"/>
                    </a:moveTo>
                    <a:cubicBezTo>
                      <a:pt x="12" y="8"/>
                      <a:pt x="10" y="14"/>
                      <a:pt x="2" y="15"/>
                    </a:cubicBezTo>
                    <a:cubicBezTo>
                      <a:pt x="0" y="12"/>
                      <a:pt x="17" y="7"/>
                      <a:pt x="9" y="7"/>
                    </a:cubicBezTo>
                    <a:cubicBezTo>
                      <a:pt x="10" y="3"/>
                      <a:pt x="21" y="2"/>
                      <a:pt x="26" y="0"/>
                    </a:cubicBezTo>
                    <a:cubicBezTo>
                      <a:pt x="24" y="3"/>
                      <a:pt x="17" y="6"/>
                      <a:pt x="1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7" name="Freeform 16"/>
              <p:cNvSpPr/>
              <p:nvPr/>
            </p:nvSpPr>
            <p:spPr bwMode="auto">
              <a:xfrm>
                <a:off x="3603" y="1417"/>
                <a:ext cx="24" cy="9"/>
              </a:xfrm>
              <a:custGeom>
                <a:avLst/>
                <a:gdLst>
                  <a:gd name="T0" fmla="*/ 3 w 35"/>
                  <a:gd name="T1" fmla="*/ 14 h 14"/>
                  <a:gd name="T2" fmla="*/ 35 w 35"/>
                  <a:gd name="T3" fmla="*/ 5 h 14"/>
                  <a:gd name="T4" fmla="*/ 3 w 35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4">
                    <a:moveTo>
                      <a:pt x="3" y="14"/>
                    </a:moveTo>
                    <a:cubicBezTo>
                      <a:pt x="0" y="13"/>
                      <a:pt x="33" y="0"/>
                      <a:pt x="35" y="5"/>
                    </a:cubicBezTo>
                    <a:cubicBezTo>
                      <a:pt x="27" y="7"/>
                      <a:pt x="17" y="9"/>
                      <a:pt x="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8" name="Freeform 17"/>
              <p:cNvSpPr/>
              <p:nvPr/>
            </p:nvSpPr>
            <p:spPr bwMode="auto">
              <a:xfrm>
                <a:off x="3684" y="1510"/>
                <a:ext cx="10" cy="5"/>
              </a:xfrm>
              <a:custGeom>
                <a:avLst/>
                <a:gdLst>
                  <a:gd name="T0" fmla="*/ 0 w 15"/>
                  <a:gd name="T1" fmla="*/ 7 h 7"/>
                  <a:gd name="T2" fmla="*/ 15 w 15"/>
                  <a:gd name="T3" fmla="*/ 1 h 7"/>
                  <a:gd name="T4" fmla="*/ 0 w 1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cubicBezTo>
                      <a:pt x="3" y="4"/>
                      <a:pt x="10" y="0"/>
                      <a:pt x="15" y="1"/>
                    </a:cubicBezTo>
                    <a:cubicBezTo>
                      <a:pt x="15" y="4"/>
                      <a:pt x="4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9" name="Freeform 18"/>
              <p:cNvSpPr/>
              <p:nvPr/>
            </p:nvSpPr>
            <p:spPr bwMode="auto">
              <a:xfrm>
                <a:off x="3744" y="1679"/>
                <a:ext cx="10" cy="7"/>
              </a:xfrm>
              <a:custGeom>
                <a:avLst/>
                <a:gdLst>
                  <a:gd name="T0" fmla="*/ 2 w 15"/>
                  <a:gd name="T1" fmla="*/ 7 h 10"/>
                  <a:gd name="T2" fmla="*/ 15 w 15"/>
                  <a:gd name="T3" fmla="*/ 4 h 10"/>
                  <a:gd name="T4" fmla="*/ 2 w 15"/>
                  <a:gd name="T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2" y="7"/>
                    </a:moveTo>
                    <a:cubicBezTo>
                      <a:pt x="0" y="0"/>
                      <a:pt x="14" y="2"/>
                      <a:pt x="15" y="4"/>
                    </a:cubicBezTo>
                    <a:cubicBezTo>
                      <a:pt x="13" y="10"/>
                      <a:pt x="8" y="2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0" name="Freeform 19"/>
              <p:cNvSpPr/>
              <p:nvPr/>
            </p:nvSpPr>
            <p:spPr bwMode="auto">
              <a:xfrm>
                <a:off x="3826" y="1654"/>
                <a:ext cx="14" cy="6"/>
              </a:xfrm>
              <a:custGeom>
                <a:avLst/>
                <a:gdLst>
                  <a:gd name="T0" fmla="*/ 7 w 20"/>
                  <a:gd name="T1" fmla="*/ 5 h 9"/>
                  <a:gd name="T2" fmla="*/ 20 w 20"/>
                  <a:gd name="T3" fmla="*/ 2 h 9"/>
                  <a:gd name="T4" fmla="*/ 7 w 20"/>
                  <a:gd name="T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9">
                    <a:moveTo>
                      <a:pt x="7" y="5"/>
                    </a:moveTo>
                    <a:cubicBezTo>
                      <a:pt x="0" y="5"/>
                      <a:pt x="19" y="0"/>
                      <a:pt x="20" y="2"/>
                    </a:cubicBezTo>
                    <a:cubicBezTo>
                      <a:pt x="19" y="9"/>
                      <a:pt x="15" y="2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1" name="Freeform 20"/>
              <p:cNvSpPr/>
              <p:nvPr/>
            </p:nvSpPr>
            <p:spPr bwMode="auto">
              <a:xfrm>
                <a:off x="3828" y="1640"/>
                <a:ext cx="22" cy="8"/>
              </a:xfrm>
              <a:custGeom>
                <a:avLst/>
                <a:gdLst>
                  <a:gd name="T0" fmla="*/ 0 w 31"/>
                  <a:gd name="T1" fmla="*/ 12 h 12"/>
                  <a:gd name="T2" fmla="*/ 5 w 31"/>
                  <a:gd name="T3" fmla="*/ 7 h 12"/>
                  <a:gd name="T4" fmla="*/ 27 w 31"/>
                  <a:gd name="T5" fmla="*/ 4 h 12"/>
                  <a:gd name="T6" fmla="*/ 0 w 31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2">
                    <a:moveTo>
                      <a:pt x="0" y="12"/>
                    </a:moveTo>
                    <a:cubicBezTo>
                      <a:pt x="0" y="10"/>
                      <a:pt x="6" y="9"/>
                      <a:pt x="5" y="7"/>
                    </a:cubicBezTo>
                    <a:cubicBezTo>
                      <a:pt x="9" y="9"/>
                      <a:pt x="31" y="0"/>
                      <a:pt x="27" y="4"/>
                    </a:cubicBez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2" name="Freeform 21"/>
              <p:cNvSpPr/>
              <p:nvPr/>
            </p:nvSpPr>
            <p:spPr bwMode="auto">
              <a:xfrm>
                <a:off x="3910" y="1629"/>
                <a:ext cx="24" cy="9"/>
              </a:xfrm>
              <a:custGeom>
                <a:avLst/>
                <a:gdLst>
                  <a:gd name="T0" fmla="*/ 0 w 35"/>
                  <a:gd name="T1" fmla="*/ 13 h 13"/>
                  <a:gd name="T2" fmla="*/ 35 w 35"/>
                  <a:gd name="T3" fmla="*/ 6 h 13"/>
                  <a:gd name="T4" fmla="*/ 0 w 35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3">
                    <a:moveTo>
                      <a:pt x="0" y="13"/>
                    </a:moveTo>
                    <a:cubicBezTo>
                      <a:pt x="2" y="9"/>
                      <a:pt x="31" y="0"/>
                      <a:pt x="35" y="6"/>
                    </a:cubicBezTo>
                    <a:cubicBezTo>
                      <a:pt x="24" y="7"/>
                      <a:pt x="14" y="8"/>
                      <a:pt x="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3" name="Freeform 22"/>
              <p:cNvSpPr/>
              <p:nvPr/>
            </p:nvSpPr>
            <p:spPr bwMode="auto">
              <a:xfrm>
                <a:off x="3882" y="1467"/>
                <a:ext cx="22" cy="6"/>
              </a:xfrm>
              <a:custGeom>
                <a:avLst/>
                <a:gdLst>
                  <a:gd name="T0" fmla="*/ 32 w 32"/>
                  <a:gd name="T1" fmla="*/ 0 h 8"/>
                  <a:gd name="T2" fmla="*/ 32 w 32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8">
                    <a:moveTo>
                      <a:pt x="32" y="0"/>
                    </a:moveTo>
                    <a:cubicBezTo>
                      <a:pt x="25" y="8"/>
                      <a:pt x="0" y="7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4" name="Freeform 23"/>
              <p:cNvSpPr/>
              <p:nvPr/>
            </p:nvSpPr>
            <p:spPr bwMode="auto">
              <a:xfrm>
                <a:off x="3989" y="1618"/>
                <a:ext cx="22" cy="8"/>
              </a:xfrm>
              <a:custGeom>
                <a:avLst/>
                <a:gdLst>
                  <a:gd name="T0" fmla="*/ 0 w 31"/>
                  <a:gd name="T1" fmla="*/ 11 h 11"/>
                  <a:gd name="T2" fmla="*/ 31 w 31"/>
                  <a:gd name="T3" fmla="*/ 0 h 11"/>
                  <a:gd name="T4" fmla="*/ 0 w 31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11">
                    <a:moveTo>
                      <a:pt x="0" y="11"/>
                    </a:moveTo>
                    <a:cubicBezTo>
                      <a:pt x="5" y="2"/>
                      <a:pt x="18" y="2"/>
                      <a:pt x="31" y="0"/>
                    </a:cubicBezTo>
                    <a:cubicBezTo>
                      <a:pt x="26" y="8"/>
                      <a:pt x="9" y="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5" name="Freeform 24"/>
              <p:cNvSpPr/>
              <p:nvPr/>
            </p:nvSpPr>
            <p:spPr bwMode="auto">
              <a:xfrm>
                <a:off x="3979" y="1467"/>
                <a:ext cx="10" cy="9"/>
              </a:xfrm>
              <a:custGeom>
                <a:avLst/>
                <a:gdLst>
                  <a:gd name="T0" fmla="*/ 0 w 14"/>
                  <a:gd name="T1" fmla="*/ 6 h 13"/>
                  <a:gd name="T2" fmla="*/ 8 w 14"/>
                  <a:gd name="T3" fmla="*/ 0 h 13"/>
                  <a:gd name="T4" fmla="*/ 11 w 14"/>
                  <a:gd name="T5" fmla="*/ 10 h 13"/>
                  <a:gd name="T6" fmla="*/ 0 w 14"/>
                  <a:gd name="T7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3">
                    <a:moveTo>
                      <a:pt x="0" y="6"/>
                    </a:moveTo>
                    <a:cubicBezTo>
                      <a:pt x="2" y="4"/>
                      <a:pt x="2" y="1"/>
                      <a:pt x="8" y="0"/>
                    </a:cubicBezTo>
                    <a:cubicBezTo>
                      <a:pt x="14" y="2"/>
                      <a:pt x="9" y="6"/>
                      <a:pt x="11" y="10"/>
                    </a:cubicBezTo>
                    <a:cubicBezTo>
                      <a:pt x="0" y="13"/>
                      <a:pt x="9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6" name="Freeform 25"/>
              <p:cNvSpPr/>
              <p:nvPr/>
            </p:nvSpPr>
            <p:spPr bwMode="auto">
              <a:xfrm>
                <a:off x="4079" y="1443"/>
                <a:ext cx="10" cy="4"/>
              </a:xfrm>
              <a:custGeom>
                <a:avLst/>
                <a:gdLst>
                  <a:gd name="T0" fmla="*/ 0 w 15"/>
                  <a:gd name="T1" fmla="*/ 6 h 6"/>
                  <a:gd name="T2" fmla="*/ 15 w 15"/>
                  <a:gd name="T3" fmla="*/ 0 h 6"/>
                  <a:gd name="T4" fmla="*/ 0 w 1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0" y="2"/>
                      <a:pt x="11" y="2"/>
                      <a:pt x="15" y="0"/>
                    </a:cubicBezTo>
                    <a:cubicBezTo>
                      <a:pt x="14" y="6"/>
                      <a:pt x="6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7" name="Freeform 26"/>
              <p:cNvSpPr/>
              <p:nvPr/>
            </p:nvSpPr>
            <p:spPr bwMode="auto">
              <a:xfrm>
                <a:off x="4120" y="1592"/>
                <a:ext cx="10" cy="7"/>
              </a:xfrm>
              <a:custGeom>
                <a:avLst/>
                <a:gdLst>
                  <a:gd name="T0" fmla="*/ 0 w 15"/>
                  <a:gd name="T1" fmla="*/ 10 h 10"/>
                  <a:gd name="T2" fmla="*/ 15 w 15"/>
                  <a:gd name="T3" fmla="*/ 6 h 10"/>
                  <a:gd name="T4" fmla="*/ 0 w 15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0" y="10"/>
                    </a:moveTo>
                    <a:cubicBezTo>
                      <a:pt x="0" y="7"/>
                      <a:pt x="15" y="0"/>
                      <a:pt x="15" y="6"/>
                    </a:cubicBezTo>
                    <a:cubicBezTo>
                      <a:pt x="8" y="6"/>
                      <a:pt x="8" y="8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8" name="Freeform 27"/>
              <p:cNvSpPr/>
              <p:nvPr/>
            </p:nvSpPr>
            <p:spPr bwMode="auto">
              <a:xfrm>
                <a:off x="4072" y="1392"/>
                <a:ext cx="13" cy="5"/>
              </a:xfrm>
              <a:custGeom>
                <a:avLst/>
                <a:gdLst>
                  <a:gd name="T0" fmla="*/ 2 w 19"/>
                  <a:gd name="T1" fmla="*/ 6 h 8"/>
                  <a:gd name="T2" fmla="*/ 18 w 19"/>
                  <a:gd name="T3" fmla="*/ 5 h 8"/>
                  <a:gd name="T4" fmla="*/ 2 w 19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8">
                    <a:moveTo>
                      <a:pt x="2" y="6"/>
                    </a:moveTo>
                    <a:cubicBezTo>
                      <a:pt x="0" y="1"/>
                      <a:pt x="19" y="0"/>
                      <a:pt x="18" y="5"/>
                    </a:cubicBezTo>
                    <a:cubicBezTo>
                      <a:pt x="11" y="8"/>
                      <a:pt x="9" y="4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9" name="Freeform 28"/>
              <p:cNvSpPr/>
              <p:nvPr/>
            </p:nvSpPr>
            <p:spPr bwMode="auto">
              <a:xfrm>
                <a:off x="4136" y="1584"/>
                <a:ext cx="27" cy="10"/>
              </a:xfrm>
              <a:custGeom>
                <a:avLst/>
                <a:gdLst>
                  <a:gd name="T0" fmla="*/ 0 w 40"/>
                  <a:gd name="T1" fmla="*/ 14 h 14"/>
                  <a:gd name="T2" fmla="*/ 40 w 40"/>
                  <a:gd name="T3" fmla="*/ 0 h 14"/>
                  <a:gd name="T4" fmla="*/ 0 w 40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14">
                    <a:moveTo>
                      <a:pt x="0" y="14"/>
                    </a:moveTo>
                    <a:cubicBezTo>
                      <a:pt x="16" y="4"/>
                      <a:pt x="16" y="7"/>
                      <a:pt x="40" y="0"/>
                    </a:cubicBezTo>
                    <a:cubicBezTo>
                      <a:pt x="34" y="7"/>
                      <a:pt x="16" y="10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0" name="Freeform 29"/>
              <p:cNvSpPr/>
              <p:nvPr/>
            </p:nvSpPr>
            <p:spPr bwMode="auto">
              <a:xfrm>
                <a:off x="4169" y="1602"/>
                <a:ext cx="14" cy="5"/>
              </a:xfrm>
              <a:custGeom>
                <a:avLst/>
                <a:gdLst>
                  <a:gd name="T0" fmla="*/ 0 w 20"/>
                  <a:gd name="T1" fmla="*/ 4 h 7"/>
                  <a:gd name="T2" fmla="*/ 20 w 20"/>
                  <a:gd name="T3" fmla="*/ 2 h 7"/>
                  <a:gd name="T4" fmla="*/ 0 w 20"/>
                  <a:gd name="T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7">
                    <a:moveTo>
                      <a:pt x="0" y="4"/>
                    </a:moveTo>
                    <a:cubicBezTo>
                      <a:pt x="3" y="0"/>
                      <a:pt x="10" y="7"/>
                      <a:pt x="20" y="2"/>
                    </a:cubicBezTo>
                    <a:cubicBezTo>
                      <a:pt x="16" y="7"/>
                      <a:pt x="3" y="6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1" name="Freeform 30"/>
              <p:cNvSpPr/>
              <p:nvPr/>
            </p:nvSpPr>
            <p:spPr bwMode="auto">
              <a:xfrm>
                <a:off x="4185" y="1599"/>
                <a:ext cx="8" cy="5"/>
              </a:xfrm>
              <a:custGeom>
                <a:avLst/>
                <a:gdLst>
                  <a:gd name="T0" fmla="*/ 0 w 11"/>
                  <a:gd name="T1" fmla="*/ 7 h 7"/>
                  <a:gd name="T2" fmla="*/ 8 w 11"/>
                  <a:gd name="T3" fmla="*/ 0 h 7"/>
                  <a:gd name="T4" fmla="*/ 11 w 11"/>
                  <a:gd name="T5" fmla="*/ 6 h 7"/>
                  <a:gd name="T6" fmla="*/ 0 w 11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0" y="7"/>
                    </a:moveTo>
                    <a:cubicBezTo>
                      <a:pt x="0" y="4"/>
                      <a:pt x="8" y="4"/>
                      <a:pt x="8" y="0"/>
                    </a:cubicBezTo>
                    <a:cubicBezTo>
                      <a:pt x="11" y="0"/>
                      <a:pt x="11" y="4"/>
                      <a:pt x="11" y="6"/>
                    </a:cubicBezTo>
                    <a:cubicBezTo>
                      <a:pt x="9" y="5"/>
                      <a:pt x="5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2" name="Freeform 31"/>
              <p:cNvSpPr/>
              <p:nvPr/>
            </p:nvSpPr>
            <p:spPr bwMode="auto">
              <a:xfrm>
                <a:off x="4181" y="1574"/>
                <a:ext cx="24" cy="10"/>
              </a:xfrm>
              <a:custGeom>
                <a:avLst/>
                <a:gdLst>
                  <a:gd name="T0" fmla="*/ 0 w 35"/>
                  <a:gd name="T1" fmla="*/ 6 h 15"/>
                  <a:gd name="T2" fmla="*/ 35 w 35"/>
                  <a:gd name="T3" fmla="*/ 0 h 15"/>
                  <a:gd name="T4" fmla="*/ 0 w 35"/>
                  <a:gd name="T5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5">
                    <a:moveTo>
                      <a:pt x="0" y="6"/>
                    </a:moveTo>
                    <a:cubicBezTo>
                      <a:pt x="9" y="10"/>
                      <a:pt x="21" y="3"/>
                      <a:pt x="35" y="0"/>
                    </a:cubicBezTo>
                    <a:cubicBezTo>
                      <a:pt x="28" y="6"/>
                      <a:pt x="7" y="1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3" name="Freeform 32"/>
              <p:cNvSpPr/>
              <p:nvPr/>
            </p:nvSpPr>
            <p:spPr bwMode="auto">
              <a:xfrm>
                <a:off x="4240" y="1785"/>
                <a:ext cx="20" cy="7"/>
              </a:xfrm>
              <a:custGeom>
                <a:avLst/>
                <a:gdLst>
                  <a:gd name="T0" fmla="*/ 3 w 30"/>
                  <a:gd name="T1" fmla="*/ 8 h 10"/>
                  <a:gd name="T2" fmla="*/ 11 w 30"/>
                  <a:gd name="T3" fmla="*/ 5 h 10"/>
                  <a:gd name="T4" fmla="*/ 3 w 30"/>
                  <a:gd name="T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10">
                    <a:moveTo>
                      <a:pt x="3" y="8"/>
                    </a:moveTo>
                    <a:cubicBezTo>
                      <a:pt x="0" y="4"/>
                      <a:pt x="9" y="4"/>
                      <a:pt x="11" y="5"/>
                    </a:cubicBezTo>
                    <a:cubicBezTo>
                      <a:pt x="30" y="0"/>
                      <a:pt x="5" y="10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4" name="Freeform 33"/>
              <p:cNvSpPr/>
              <p:nvPr/>
            </p:nvSpPr>
            <p:spPr bwMode="auto">
              <a:xfrm>
                <a:off x="4156" y="1427"/>
                <a:ext cx="13" cy="4"/>
              </a:xfrm>
              <a:custGeom>
                <a:avLst/>
                <a:gdLst>
                  <a:gd name="T0" fmla="*/ 6 w 19"/>
                  <a:gd name="T1" fmla="*/ 6 h 6"/>
                  <a:gd name="T2" fmla="*/ 14 w 19"/>
                  <a:gd name="T3" fmla="*/ 0 h 6"/>
                  <a:gd name="T4" fmla="*/ 6 w 19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6">
                    <a:moveTo>
                      <a:pt x="6" y="6"/>
                    </a:moveTo>
                    <a:cubicBezTo>
                      <a:pt x="0" y="5"/>
                      <a:pt x="8" y="0"/>
                      <a:pt x="14" y="0"/>
                    </a:cubicBezTo>
                    <a:cubicBezTo>
                      <a:pt x="19" y="4"/>
                      <a:pt x="5" y="2"/>
                      <a:pt x="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5" name="Freeform 34"/>
              <p:cNvSpPr/>
              <p:nvPr/>
            </p:nvSpPr>
            <p:spPr bwMode="auto">
              <a:xfrm>
                <a:off x="4215" y="1527"/>
                <a:ext cx="15" cy="6"/>
              </a:xfrm>
              <a:custGeom>
                <a:avLst/>
                <a:gdLst>
                  <a:gd name="T0" fmla="*/ 1 w 21"/>
                  <a:gd name="T1" fmla="*/ 9 h 9"/>
                  <a:gd name="T2" fmla="*/ 21 w 21"/>
                  <a:gd name="T3" fmla="*/ 0 h 9"/>
                  <a:gd name="T4" fmla="*/ 1 w 21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9">
                    <a:moveTo>
                      <a:pt x="1" y="9"/>
                    </a:moveTo>
                    <a:cubicBezTo>
                      <a:pt x="0" y="3"/>
                      <a:pt x="14" y="0"/>
                      <a:pt x="21" y="0"/>
                    </a:cubicBezTo>
                    <a:cubicBezTo>
                      <a:pt x="18" y="6"/>
                      <a:pt x="6" y="3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6" name="Freeform 35"/>
              <p:cNvSpPr/>
              <p:nvPr/>
            </p:nvSpPr>
            <p:spPr bwMode="auto">
              <a:xfrm>
                <a:off x="4226" y="1551"/>
                <a:ext cx="8" cy="7"/>
              </a:xfrm>
              <a:custGeom>
                <a:avLst/>
                <a:gdLst>
                  <a:gd name="T0" fmla="*/ 0 w 11"/>
                  <a:gd name="T1" fmla="*/ 8 h 10"/>
                  <a:gd name="T2" fmla="*/ 1 w 11"/>
                  <a:gd name="T3" fmla="*/ 4 h 10"/>
                  <a:gd name="T4" fmla="*/ 11 w 11"/>
                  <a:gd name="T5" fmla="*/ 7 h 10"/>
                  <a:gd name="T6" fmla="*/ 2 w 11"/>
                  <a:gd name="T7" fmla="*/ 10 h 10"/>
                  <a:gd name="T8" fmla="*/ 0 w 11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0" y="8"/>
                    </a:moveTo>
                    <a:cubicBezTo>
                      <a:pt x="0" y="6"/>
                      <a:pt x="5" y="4"/>
                      <a:pt x="1" y="4"/>
                    </a:cubicBezTo>
                    <a:cubicBezTo>
                      <a:pt x="2" y="0"/>
                      <a:pt x="11" y="3"/>
                      <a:pt x="11" y="7"/>
                    </a:cubicBezTo>
                    <a:cubicBezTo>
                      <a:pt x="9" y="8"/>
                      <a:pt x="6" y="9"/>
                      <a:pt x="2" y="10"/>
                    </a:cubicBezTo>
                    <a:cubicBezTo>
                      <a:pt x="2" y="8"/>
                      <a:pt x="1" y="7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7" name="Freeform 36"/>
              <p:cNvSpPr/>
              <p:nvPr/>
            </p:nvSpPr>
            <p:spPr bwMode="auto">
              <a:xfrm>
                <a:off x="4238" y="1512"/>
                <a:ext cx="15" cy="4"/>
              </a:xfrm>
              <a:custGeom>
                <a:avLst/>
                <a:gdLst>
                  <a:gd name="T0" fmla="*/ 7 w 21"/>
                  <a:gd name="T1" fmla="*/ 5 h 6"/>
                  <a:gd name="T2" fmla="*/ 20 w 21"/>
                  <a:gd name="T3" fmla="*/ 2 h 6"/>
                  <a:gd name="T4" fmla="*/ 18 w 21"/>
                  <a:gd name="T5" fmla="*/ 4 h 6"/>
                  <a:gd name="T6" fmla="*/ 16 w 21"/>
                  <a:gd name="T7" fmla="*/ 5 h 6"/>
                  <a:gd name="T8" fmla="*/ 7 w 21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">
                    <a:moveTo>
                      <a:pt x="7" y="5"/>
                    </a:moveTo>
                    <a:cubicBezTo>
                      <a:pt x="0" y="4"/>
                      <a:pt x="19" y="0"/>
                      <a:pt x="20" y="2"/>
                    </a:cubicBezTo>
                    <a:cubicBezTo>
                      <a:pt x="21" y="3"/>
                      <a:pt x="19" y="3"/>
                      <a:pt x="18" y="4"/>
                    </a:cubicBezTo>
                    <a:cubicBezTo>
                      <a:pt x="16" y="4"/>
                      <a:pt x="16" y="5"/>
                      <a:pt x="16" y="5"/>
                    </a:cubicBezTo>
                    <a:cubicBezTo>
                      <a:pt x="13" y="6"/>
                      <a:pt x="13" y="1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8" name="Freeform 37"/>
              <p:cNvSpPr/>
              <p:nvPr/>
            </p:nvSpPr>
            <p:spPr bwMode="auto">
              <a:xfrm>
                <a:off x="4238" y="1408"/>
                <a:ext cx="18" cy="5"/>
              </a:xfrm>
              <a:custGeom>
                <a:avLst/>
                <a:gdLst>
                  <a:gd name="T0" fmla="*/ 5 w 27"/>
                  <a:gd name="T1" fmla="*/ 7 h 7"/>
                  <a:gd name="T2" fmla="*/ 27 w 27"/>
                  <a:gd name="T3" fmla="*/ 0 h 7"/>
                  <a:gd name="T4" fmla="*/ 5 w 27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7">
                    <a:moveTo>
                      <a:pt x="5" y="7"/>
                    </a:moveTo>
                    <a:cubicBezTo>
                      <a:pt x="0" y="5"/>
                      <a:pt x="21" y="2"/>
                      <a:pt x="27" y="0"/>
                    </a:cubicBezTo>
                    <a:cubicBezTo>
                      <a:pt x="22" y="6"/>
                      <a:pt x="16" y="3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9" name="Freeform 38"/>
              <p:cNvSpPr/>
              <p:nvPr/>
            </p:nvSpPr>
            <p:spPr bwMode="auto">
              <a:xfrm>
                <a:off x="4269" y="1451"/>
                <a:ext cx="9" cy="5"/>
              </a:xfrm>
              <a:custGeom>
                <a:avLst/>
                <a:gdLst>
                  <a:gd name="T0" fmla="*/ 0 w 12"/>
                  <a:gd name="T1" fmla="*/ 2 h 7"/>
                  <a:gd name="T2" fmla="*/ 9 w 12"/>
                  <a:gd name="T3" fmla="*/ 0 h 7"/>
                  <a:gd name="T4" fmla="*/ 0 w 12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0" y="2"/>
                    </a:moveTo>
                    <a:cubicBezTo>
                      <a:pt x="3" y="1"/>
                      <a:pt x="6" y="0"/>
                      <a:pt x="9" y="0"/>
                    </a:cubicBezTo>
                    <a:cubicBezTo>
                      <a:pt x="12" y="5"/>
                      <a:pt x="0" y="7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0" name="Freeform 39"/>
              <p:cNvSpPr/>
              <p:nvPr/>
            </p:nvSpPr>
            <p:spPr bwMode="auto">
              <a:xfrm>
                <a:off x="4299" y="1437"/>
                <a:ext cx="17" cy="7"/>
              </a:xfrm>
              <a:custGeom>
                <a:avLst/>
                <a:gdLst>
                  <a:gd name="T0" fmla="*/ 0 w 24"/>
                  <a:gd name="T1" fmla="*/ 9 h 10"/>
                  <a:gd name="T2" fmla="*/ 24 w 24"/>
                  <a:gd name="T3" fmla="*/ 4 h 10"/>
                  <a:gd name="T4" fmla="*/ 0 w 24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0">
                    <a:moveTo>
                      <a:pt x="0" y="9"/>
                    </a:moveTo>
                    <a:cubicBezTo>
                      <a:pt x="2" y="0"/>
                      <a:pt x="15" y="8"/>
                      <a:pt x="24" y="4"/>
                    </a:cubicBezTo>
                    <a:cubicBezTo>
                      <a:pt x="21" y="7"/>
                      <a:pt x="4" y="10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1" name="Freeform 40"/>
              <p:cNvSpPr/>
              <p:nvPr/>
            </p:nvSpPr>
            <p:spPr bwMode="auto">
              <a:xfrm>
                <a:off x="4364" y="1599"/>
                <a:ext cx="11" cy="5"/>
              </a:xfrm>
              <a:custGeom>
                <a:avLst/>
                <a:gdLst>
                  <a:gd name="T0" fmla="*/ 0 w 15"/>
                  <a:gd name="T1" fmla="*/ 2 h 7"/>
                  <a:gd name="T2" fmla="*/ 14 w 15"/>
                  <a:gd name="T3" fmla="*/ 2 h 7"/>
                  <a:gd name="T4" fmla="*/ 0 w 15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7">
                    <a:moveTo>
                      <a:pt x="0" y="2"/>
                    </a:moveTo>
                    <a:cubicBezTo>
                      <a:pt x="7" y="0"/>
                      <a:pt x="8" y="4"/>
                      <a:pt x="14" y="2"/>
                    </a:cubicBezTo>
                    <a:cubicBezTo>
                      <a:pt x="15" y="6"/>
                      <a:pt x="1" y="7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2" name="Freeform 41"/>
              <p:cNvSpPr/>
              <p:nvPr/>
            </p:nvSpPr>
            <p:spPr bwMode="auto">
              <a:xfrm>
                <a:off x="4387" y="1460"/>
                <a:ext cx="13" cy="5"/>
              </a:xfrm>
              <a:custGeom>
                <a:avLst/>
                <a:gdLst>
                  <a:gd name="T0" fmla="*/ 0 w 19"/>
                  <a:gd name="T1" fmla="*/ 6 h 6"/>
                  <a:gd name="T2" fmla="*/ 19 w 19"/>
                  <a:gd name="T3" fmla="*/ 0 h 6"/>
                  <a:gd name="T4" fmla="*/ 0 w 19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6">
                    <a:moveTo>
                      <a:pt x="0" y="6"/>
                    </a:moveTo>
                    <a:cubicBezTo>
                      <a:pt x="2" y="2"/>
                      <a:pt x="14" y="0"/>
                      <a:pt x="19" y="0"/>
                    </a:cubicBezTo>
                    <a:cubicBezTo>
                      <a:pt x="15" y="3"/>
                      <a:pt x="6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3" name="Freeform 42"/>
              <p:cNvSpPr/>
              <p:nvPr/>
            </p:nvSpPr>
            <p:spPr bwMode="auto">
              <a:xfrm>
                <a:off x="4410" y="1454"/>
                <a:ext cx="19" cy="6"/>
              </a:xfrm>
              <a:custGeom>
                <a:avLst/>
                <a:gdLst>
                  <a:gd name="T0" fmla="*/ 0 w 28"/>
                  <a:gd name="T1" fmla="*/ 9 h 9"/>
                  <a:gd name="T2" fmla="*/ 28 w 28"/>
                  <a:gd name="T3" fmla="*/ 0 h 9"/>
                  <a:gd name="T4" fmla="*/ 0 w 28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9">
                    <a:moveTo>
                      <a:pt x="0" y="9"/>
                    </a:moveTo>
                    <a:cubicBezTo>
                      <a:pt x="1" y="4"/>
                      <a:pt x="19" y="5"/>
                      <a:pt x="28" y="0"/>
                    </a:cubicBezTo>
                    <a:cubicBezTo>
                      <a:pt x="25" y="5"/>
                      <a:pt x="4" y="8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4" name="Freeform 43"/>
              <p:cNvSpPr/>
              <p:nvPr/>
            </p:nvSpPr>
            <p:spPr bwMode="auto">
              <a:xfrm>
                <a:off x="4470" y="1586"/>
                <a:ext cx="10" cy="6"/>
              </a:xfrm>
              <a:custGeom>
                <a:avLst/>
                <a:gdLst>
                  <a:gd name="T0" fmla="*/ 0 w 15"/>
                  <a:gd name="T1" fmla="*/ 4 h 8"/>
                  <a:gd name="T2" fmla="*/ 14 w 15"/>
                  <a:gd name="T3" fmla="*/ 6 h 8"/>
                  <a:gd name="T4" fmla="*/ 0 w 15"/>
                  <a:gd name="T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8">
                    <a:moveTo>
                      <a:pt x="0" y="4"/>
                    </a:moveTo>
                    <a:cubicBezTo>
                      <a:pt x="2" y="0"/>
                      <a:pt x="15" y="0"/>
                      <a:pt x="14" y="6"/>
                    </a:cubicBezTo>
                    <a:cubicBezTo>
                      <a:pt x="6" y="8"/>
                      <a:pt x="9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5" name="Freeform 44"/>
              <p:cNvSpPr/>
              <p:nvPr/>
            </p:nvSpPr>
            <p:spPr bwMode="auto">
              <a:xfrm>
                <a:off x="4449" y="1454"/>
                <a:ext cx="16" cy="8"/>
              </a:xfrm>
              <a:custGeom>
                <a:avLst/>
                <a:gdLst>
                  <a:gd name="T0" fmla="*/ 0 w 23"/>
                  <a:gd name="T1" fmla="*/ 9 h 11"/>
                  <a:gd name="T2" fmla="*/ 21 w 23"/>
                  <a:gd name="T3" fmla="*/ 0 h 11"/>
                  <a:gd name="T4" fmla="*/ 16 w 23"/>
                  <a:gd name="T5" fmla="*/ 7 h 11"/>
                  <a:gd name="T6" fmla="*/ 0 w 23"/>
                  <a:gd name="T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1">
                    <a:moveTo>
                      <a:pt x="0" y="9"/>
                    </a:moveTo>
                    <a:cubicBezTo>
                      <a:pt x="1" y="4"/>
                      <a:pt x="12" y="3"/>
                      <a:pt x="21" y="0"/>
                    </a:cubicBezTo>
                    <a:cubicBezTo>
                      <a:pt x="23" y="4"/>
                      <a:pt x="7" y="6"/>
                      <a:pt x="16" y="7"/>
                    </a:cubicBezTo>
                    <a:cubicBezTo>
                      <a:pt x="14" y="11"/>
                      <a:pt x="6" y="7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6" name="Freeform 45"/>
              <p:cNvSpPr/>
              <p:nvPr/>
            </p:nvSpPr>
            <p:spPr bwMode="auto">
              <a:xfrm>
                <a:off x="4466" y="1451"/>
                <a:ext cx="13" cy="6"/>
              </a:xfrm>
              <a:custGeom>
                <a:avLst/>
                <a:gdLst>
                  <a:gd name="T0" fmla="*/ 13 w 18"/>
                  <a:gd name="T1" fmla="*/ 0 h 8"/>
                  <a:gd name="T2" fmla="*/ 12 w 18"/>
                  <a:gd name="T3" fmla="*/ 6 h 8"/>
                  <a:gd name="T4" fmla="*/ 0 w 18"/>
                  <a:gd name="T5" fmla="*/ 3 h 8"/>
                  <a:gd name="T6" fmla="*/ 7 w 18"/>
                  <a:gd name="T7" fmla="*/ 4 h 8"/>
                  <a:gd name="T8" fmla="*/ 13 w 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3" y="0"/>
                    </a:moveTo>
                    <a:cubicBezTo>
                      <a:pt x="18" y="2"/>
                      <a:pt x="13" y="2"/>
                      <a:pt x="12" y="6"/>
                    </a:cubicBezTo>
                    <a:cubicBezTo>
                      <a:pt x="8" y="5"/>
                      <a:pt x="1" y="8"/>
                      <a:pt x="0" y="3"/>
                    </a:cubicBezTo>
                    <a:cubicBezTo>
                      <a:pt x="2" y="4"/>
                      <a:pt x="4" y="4"/>
                      <a:pt x="7" y="4"/>
                    </a:cubicBezTo>
                    <a:cubicBezTo>
                      <a:pt x="9" y="2"/>
                      <a:pt x="9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7" name="Freeform 46"/>
              <p:cNvSpPr/>
              <p:nvPr/>
            </p:nvSpPr>
            <p:spPr bwMode="auto">
              <a:xfrm>
                <a:off x="4474" y="1447"/>
                <a:ext cx="15" cy="6"/>
              </a:xfrm>
              <a:custGeom>
                <a:avLst/>
                <a:gdLst>
                  <a:gd name="T0" fmla="*/ 0 w 22"/>
                  <a:gd name="T1" fmla="*/ 6 h 9"/>
                  <a:gd name="T2" fmla="*/ 22 w 22"/>
                  <a:gd name="T3" fmla="*/ 2 h 9"/>
                  <a:gd name="T4" fmla="*/ 0 w 22"/>
                  <a:gd name="T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9">
                    <a:moveTo>
                      <a:pt x="0" y="6"/>
                    </a:moveTo>
                    <a:cubicBezTo>
                      <a:pt x="5" y="0"/>
                      <a:pt x="14" y="8"/>
                      <a:pt x="22" y="2"/>
                    </a:cubicBezTo>
                    <a:cubicBezTo>
                      <a:pt x="20" y="9"/>
                      <a:pt x="4" y="9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8" name="Freeform 47"/>
              <p:cNvSpPr/>
              <p:nvPr/>
            </p:nvSpPr>
            <p:spPr bwMode="auto">
              <a:xfrm>
                <a:off x="4470" y="1279"/>
                <a:ext cx="10" cy="6"/>
              </a:xfrm>
              <a:custGeom>
                <a:avLst/>
                <a:gdLst>
                  <a:gd name="T0" fmla="*/ 3 w 14"/>
                  <a:gd name="T1" fmla="*/ 6 h 8"/>
                  <a:gd name="T2" fmla="*/ 14 w 14"/>
                  <a:gd name="T3" fmla="*/ 4 h 8"/>
                  <a:gd name="T4" fmla="*/ 3 w 14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3" y="6"/>
                    </a:moveTo>
                    <a:cubicBezTo>
                      <a:pt x="0" y="0"/>
                      <a:pt x="13" y="2"/>
                      <a:pt x="14" y="4"/>
                    </a:cubicBezTo>
                    <a:cubicBezTo>
                      <a:pt x="13" y="8"/>
                      <a:pt x="8" y="3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9" name="Freeform 48"/>
              <p:cNvSpPr/>
              <p:nvPr/>
            </p:nvSpPr>
            <p:spPr bwMode="auto">
              <a:xfrm>
                <a:off x="4518" y="1353"/>
                <a:ext cx="12" cy="3"/>
              </a:xfrm>
              <a:custGeom>
                <a:avLst/>
                <a:gdLst>
                  <a:gd name="T0" fmla="*/ 2 w 16"/>
                  <a:gd name="T1" fmla="*/ 5 h 5"/>
                  <a:gd name="T2" fmla="*/ 14 w 16"/>
                  <a:gd name="T3" fmla="*/ 5 h 5"/>
                  <a:gd name="T4" fmla="*/ 2 w 1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5">
                    <a:moveTo>
                      <a:pt x="2" y="5"/>
                    </a:moveTo>
                    <a:cubicBezTo>
                      <a:pt x="0" y="0"/>
                      <a:pt x="16" y="0"/>
                      <a:pt x="14" y="5"/>
                    </a:cubicBezTo>
                    <a:cubicBezTo>
                      <a:pt x="11" y="4"/>
                      <a:pt x="7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0" name="Freeform 49"/>
              <p:cNvSpPr/>
              <p:nvPr/>
            </p:nvSpPr>
            <p:spPr bwMode="auto">
              <a:xfrm>
                <a:off x="4542" y="1301"/>
                <a:ext cx="10" cy="5"/>
              </a:xfrm>
              <a:custGeom>
                <a:avLst/>
                <a:gdLst>
                  <a:gd name="T0" fmla="*/ 0 w 15"/>
                  <a:gd name="T1" fmla="*/ 6 h 6"/>
                  <a:gd name="T2" fmla="*/ 15 w 15"/>
                  <a:gd name="T3" fmla="*/ 2 h 6"/>
                  <a:gd name="T4" fmla="*/ 0 w 1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3" y="4"/>
                      <a:pt x="11" y="0"/>
                      <a:pt x="15" y="2"/>
                    </a:cubicBezTo>
                    <a:cubicBezTo>
                      <a:pt x="15" y="5"/>
                      <a:pt x="4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1" name="Freeform 50"/>
              <p:cNvSpPr/>
              <p:nvPr/>
            </p:nvSpPr>
            <p:spPr bwMode="auto">
              <a:xfrm>
                <a:off x="4537" y="1129"/>
                <a:ext cx="9" cy="4"/>
              </a:xfrm>
              <a:custGeom>
                <a:avLst/>
                <a:gdLst>
                  <a:gd name="T0" fmla="*/ 0 w 12"/>
                  <a:gd name="T1" fmla="*/ 5 h 7"/>
                  <a:gd name="T2" fmla="*/ 9 w 12"/>
                  <a:gd name="T3" fmla="*/ 0 h 7"/>
                  <a:gd name="T4" fmla="*/ 12 w 12"/>
                  <a:gd name="T5" fmla="*/ 5 h 7"/>
                  <a:gd name="T6" fmla="*/ 5 w 12"/>
                  <a:gd name="T7" fmla="*/ 7 h 7"/>
                  <a:gd name="T8" fmla="*/ 0 w 12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0" y="5"/>
                    </a:moveTo>
                    <a:cubicBezTo>
                      <a:pt x="1" y="3"/>
                      <a:pt x="5" y="1"/>
                      <a:pt x="9" y="0"/>
                    </a:cubicBezTo>
                    <a:cubicBezTo>
                      <a:pt x="9" y="3"/>
                      <a:pt x="12" y="3"/>
                      <a:pt x="12" y="5"/>
                    </a:cubicBezTo>
                    <a:cubicBezTo>
                      <a:pt x="10" y="6"/>
                      <a:pt x="8" y="6"/>
                      <a:pt x="5" y="7"/>
                    </a:cubicBezTo>
                    <a:cubicBezTo>
                      <a:pt x="8" y="4"/>
                      <a:pt x="7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2" name="Freeform 51"/>
              <p:cNvSpPr/>
              <p:nvPr/>
            </p:nvSpPr>
            <p:spPr bwMode="auto">
              <a:xfrm>
                <a:off x="4653" y="1377"/>
                <a:ext cx="65" cy="14"/>
              </a:xfrm>
              <a:custGeom>
                <a:avLst/>
                <a:gdLst>
                  <a:gd name="T0" fmla="*/ 0 w 93"/>
                  <a:gd name="T1" fmla="*/ 14 h 20"/>
                  <a:gd name="T2" fmla="*/ 93 w 93"/>
                  <a:gd name="T3" fmla="*/ 0 h 20"/>
                  <a:gd name="T4" fmla="*/ 0 w 93"/>
                  <a:gd name="T5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20">
                    <a:moveTo>
                      <a:pt x="0" y="14"/>
                    </a:moveTo>
                    <a:cubicBezTo>
                      <a:pt x="29" y="5"/>
                      <a:pt x="59" y="5"/>
                      <a:pt x="93" y="0"/>
                    </a:cubicBezTo>
                    <a:cubicBezTo>
                      <a:pt x="64" y="20"/>
                      <a:pt x="29" y="5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3" name="Freeform 52"/>
              <p:cNvSpPr/>
              <p:nvPr/>
            </p:nvSpPr>
            <p:spPr bwMode="auto">
              <a:xfrm>
                <a:off x="4621" y="1213"/>
                <a:ext cx="8" cy="6"/>
              </a:xfrm>
              <a:custGeom>
                <a:avLst/>
                <a:gdLst>
                  <a:gd name="T0" fmla="*/ 1 w 12"/>
                  <a:gd name="T1" fmla="*/ 8 h 8"/>
                  <a:gd name="T2" fmla="*/ 12 w 12"/>
                  <a:gd name="T3" fmla="*/ 6 h 8"/>
                  <a:gd name="T4" fmla="*/ 1 w 12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1" y="8"/>
                    </a:moveTo>
                    <a:cubicBezTo>
                      <a:pt x="0" y="3"/>
                      <a:pt x="12" y="0"/>
                      <a:pt x="12" y="6"/>
                    </a:cubicBezTo>
                    <a:cubicBezTo>
                      <a:pt x="9" y="7"/>
                      <a:pt x="5" y="7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4" name="Freeform 53"/>
              <p:cNvSpPr/>
              <p:nvPr/>
            </p:nvSpPr>
            <p:spPr bwMode="auto">
              <a:xfrm>
                <a:off x="4625" y="1172"/>
                <a:ext cx="11" cy="4"/>
              </a:xfrm>
              <a:custGeom>
                <a:avLst/>
                <a:gdLst>
                  <a:gd name="T0" fmla="*/ 0 w 15"/>
                  <a:gd name="T1" fmla="*/ 3 h 6"/>
                  <a:gd name="T2" fmla="*/ 15 w 15"/>
                  <a:gd name="T3" fmla="*/ 1 h 6"/>
                  <a:gd name="T4" fmla="*/ 0 w 15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3"/>
                    </a:moveTo>
                    <a:cubicBezTo>
                      <a:pt x="1" y="0"/>
                      <a:pt x="13" y="0"/>
                      <a:pt x="15" y="1"/>
                    </a:cubicBezTo>
                    <a:cubicBezTo>
                      <a:pt x="13" y="6"/>
                      <a:pt x="5" y="1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5" name="Freeform 54"/>
              <p:cNvSpPr/>
              <p:nvPr/>
            </p:nvSpPr>
            <p:spPr bwMode="auto">
              <a:xfrm>
                <a:off x="4652" y="1209"/>
                <a:ext cx="12" cy="4"/>
              </a:xfrm>
              <a:custGeom>
                <a:avLst/>
                <a:gdLst>
                  <a:gd name="T0" fmla="*/ 0 w 18"/>
                  <a:gd name="T1" fmla="*/ 5 h 5"/>
                  <a:gd name="T2" fmla="*/ 15 w 18"/>
                  <a:gd name="T3" fmla="*/ 0 h 5"/>
                  <a:gd name="T4" fmla="*/ 0 w 18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5">
                    <a:moveTo>
                      <a:pt x="0" y="5"/>
                    </a:moveTo>
                    <a:cubicBezTo>
                      <a:pt x="2" y="3"/>
                      <a:pt x="8" y="1"/>
                      <a:pt x="15" y="0"/>
                    </a:cubicBezTo>
                    <a:cubicBezTo>
                      <a:pt x="18" y="5"/>
                      <a:pt x="4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6" name="Freeform 55"/>
              <p:cNvSpPr/>
              <p:nvPr/>
            </p:nvSpPr>
            <p:spPr bwMode="auto">
              <a:xfrm>
                <a:off x="4662" y="1192"/>
                <a:ext cx="17" cy="6"/>
              </a:xfrm>
              <a:custGeom>
                <a:avLst/>
                <a:gdLst>
                  <a:gd name="T0" fmla="*/ 11 w 25"/>
                  <a:gd name="T1" fmla="*/ 9 h 9"/>
                  <a:gd name="T2" fmla="*/ 22 w 25"/>
                  <a:gd name="T3" fmla="*/ 7 h 9"/>
                  <a:gd name="T4" fmla="*/ 11 w 25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9">
                    <a:moveTo>
                      <a:pt x="11" y="9"/>
                    </a:moveTo>
                    <a:cubicBezTo>
                      <a:pt x="0" y="8"/>
                      <a:pt x="25" y="0"/>
                      <a:pt x="22" y="7"/>
                    </a:cubicBezTo>
                    <a:cubicBezTo>
                      <a:pt x="17" y="9"/>
                      <a:pt x="12" y="4"/>
                      <a:pt x="1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7" name="Freeform 56"/>
              <p:cNvSpPr/>
              <p:nvPr/>
            </p:nvSpPr>
            <p:spPr bwMode="auto">
              <a:xfrm>
                <a:off x="4679" y="1190"/>
                <a:ext cx="14" cy="6"/>
              </a:xfrm>
              <a:custGeom>
                <a:avLst/>
                <a:gdLst>
                  <a:gd name="T0" fmla="*/ 2 w 20"/>
                  <a:gd name="T1" fmla="*/ 8 h 8"/>
                  <a:gd name="T2" fmla="*/ 20 w 20"/>
                  <a:gd name="T3" fmla="*/ 5 h 8"/>
                  <a:gd name="T4" fmla="*/ 2 w 20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8">
                    <a:moveTo>
                      <a:pt x="2" y="8"/>
                    </a:moveTo>
                    <a:cubicBezTo>
                      <a:pt x="0" y="5"/>
                      <a:pt x="20" y="0"/>
                      <a:pt x="20" y="5"/>
                    </a:cubicBezTo>
                    <a:cubicBezTo>
                      <a:pt x="12" y="4"/>
                      <a:pt x="12" y="7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8" name="Freeform 57"/>
              <p:cNvSpPr/>
              <p:nvPr/>
            </p:nvSpPr>
            <p:spPr bwMode="auto">
              <a:xfrm>
                <a:off x="4718" y="1373"/>
                <a:ext cx="20" cy="7"/>
              </a:xfrm>
              <a:custGeom>
                <a:avLst/>
                <a:gdLst>
                  <a:gd name="T0" fmla="*/ 2 w 28"/>
                  <a:gd name="T1" fmla="*/ 10 h 10"/>
                  <a:gd name="T2" fmla="*/ 16 w 28"/>
                  <a:gd name="T3" fmla="*/ 0 h 10"/>
                  <a:gd name="T4" fmla="*/ 28 w 28"/>
                  <a:gd name="T5" fmla="*/ 4 h 10"/>
                  <a:gd name="T6" fmla="*/ 2 w 28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0">
                    <a:moveTo>
                      <a:pt x="2" y="10"/>
                    </a:moveTo>
                    <a:cubicBezTo>
                      <a:pt x="0" y="4"/>
                      <a:pt x="17" y="6"/>
                      <a:pt x="16" y="0"/>
                    </a:cubicBezTo>
                    <a:cubicBezTo>
                      <a:pt x="21" y="0"/>
                      <a:pt x="26" y="1"/>
                      <a:pt x="28" y="4"/>
                    </a:cubicBezTo>
                    <a:cubicBezTo>
                      <a:pt x="21" y="9"/>
                      <a:pt x="7" y="7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9" name="Freeform 58"/>
              <p:cNvSpPr/>
              <p:nvPr/>
            </p:nvSpPr>
            <p:spPr bwMode="auto">
              <a:xfrm>
                <a:off x="4729" y="1328"/>
                <a:ext cx="16" cy="4"/>
              </a:xfrm>
              <a:custGeom>
                <a:avLst/>
                <a:gdLst>
                  <a:gd name="T0" fmla="*/ 9 w 24"/>
                  <a:gd name="T1" fmla="*/ 6 h 6"/>
                  <a:gd name="T2" fmla="*/ 24 w 24"/>
                  <a:gd name="T3" fmla="*/ 0 h 6"/>
                  <a:gd name="T4" fmla="*/ 22 w 24"/>
                  <a:gd name="T5" fmla="*/ 2 h 6"/>
                  <a:gd name="T6" fmla="*/ 22 w 24"/>
                  <a:gd name="T7" fmla="*/ 5 h 6"/>
                  <a:gd name="T8" fmla="*/ 9 w 2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9" y="6"/>
                    </a:moveTo>
                    <a:cubicBezTo>
                      <a:pt x="0" y="3"/>
                      <a:pt x="19" y="1"/>
                      <a:pt x="24" y="0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7" y="6"/>
                      <a:pt x="9" y="3"/>
                      <a:pt x="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0" name="Freeform 59"/>
              <p:cNvSpPr/>
              <p:nvPr/>
            </p:nvSpPr>
            <p:spPr bwMode="auto">
              <a:xfrm>
                <a:off x="4763" y="1327"/>
                <a:ext cx="11" cy="6"/>
              </a:xfrm>
              <a:custGeom>
                <a:avLst/>
                <a:gdLst>
                  <a:gd name="T0" fmla="*/ 0 w 15"/>
                  <a:gd name="T1" fmla="*/ 8 h 8"/>
                  <a:gd name="T2" fmla="*/ 15 w 15"/>
                  <a:gd name="T3" fmla="*/ 0 h 8"/>
                  <a:gd name="T4" fmla="*/ 0 w 15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8">
                    <a:moveTo>
                      <a:pt x="0" y="8"/>
                    </a:moveTo>
                    <a:cubicBezTo>
                      <a:pt x="3" y="4"/>
                      <a:pt x="5" y="0"/>
                      <a:pt x="15" y="0"/>
                    </a:cubicBezTo>
                    <a:cubicBezTo>
                      <a:pt x="9" y="2"/>
                      <a:pt x="7" y="6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1" name="Freeform 60"/>
              <p:cNvSpPr/>
              <p:nvPr/>
            </p:nvSpPr>
            <p:spPr bwMode="auto">
              <a:xfrm>
                <a:off x="4756" y="1232"/>
                <a:ext cx="10" cy="5"/>
              </a:xfrm>
              <a:custGeom>
                <a:avLst/>
                <a:gdLst>
                  <a:gd name="T0" fmla="*/ 0 w 14"/>
                  <a:gd name="T1" fmla="*/ 5 h 7"/>
                  <a:gd name="T2" fmla="*/ 13 w 14"/>
                  <a:gd name="T3" fmla="*/ 0 h 7"/>
                  <a:gd name="T4" fmla="*/ 0 w 14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7">
                    <a:moveTo>
                      <a:pt x="0" y="5"/>
                    </a:moveTo>
                    <a:cubicBezTo>
                      <a:pt x="2" y="2"/>
                      <a:pt x="7" y="1"/>
                      <a:pt x="13" y="0"/>
                    </a:cubicBezTo>
                    <a:cubicBezTo>
                      <a:pt x="14" y="4"/>
                      <a:pt x="4" y="7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2" name="Freeform 61"/>
              <p:cNvSpPr/>
              <p:nvPr/>
            </p:nvSpPr>
            <p:spPr bwMode="auto">
              <a:xfrm>
                <a:off x="4750" y="1179"/>
                <a:ext cx="11" cy="4"/>
              </a:xfrm>
              <a:custGeom>
                <a:avLst/>
                <a:gdLst>
                  <a:gd name="T0" fmla="*/ 0 w 16"/>
                  <a:gd name="T1" fmla="*/ 3 h 7"/>
                  <a:gd name="T2" fmla="*/ 4 w 16"/>
                  <a:gd name="T3" fmla="*/ 0 h 7"/>
                  <a:gd name="T4" fmla="*/ 16 w 16"/>
                  <a:gd name="T5" fmla="*/ 2 h 7"/>
                  <a:gd name="T6" fmla="*/ 0 w 16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7">
                    <a:moveTo>
                      <a:pt x="0" y="3"/>
                    </a:moveTo>
                    <a:cubicBezTo>
                      <a:pt x="0" y="1"/>
                      <a:pt x="4" y="1"/>
                      <a:pt x="4" y="0"/>
                    </a:cubicBezTo>
                    <a:cubicBezTo>
                      <a:pt x="9" y="3"/>
                      <a:pt x="10" y="2"/>
                      <a:pt x="16" y="2"/>
                    </a:cubicBezTo>
                    <a:cubicBezTo>
                      <a:pt x="13" y="7"/>
                      <a:pt x="3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3" name="Freeform 62"/>
              <p:cNvSpPr/>
              <p:nvPr/>
            </p:nvSpPr>
            <p:spPr bwMode="auto">
              <a:xfrm>
                <a:off x="4742" y="1095"/>
                <a:ext cx="13" cy="4"/>
              </a:xfrm>
              <a:custGeom>
                <a:avLst/>
                <a:gdLst>
                  <a:gd name="T0" fmla="*/ 3 w 18"/>
                  <a:gd name="T1" fmla="*/ 5 h 5"/>
                  <a:gd name="T2" fmla="*/ 18 w 18"/>
                  <a:gd name="T3" fmla="*/ 0 h 5"/>
                  <a:gd name="T4" fmla="*/ 3 w 18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5">
                    <a:moveTo>
                      <a:pt x="3" y="5"/>
                    </a:moveTo>
                    <a:cubicBezTo>
                      <a:pt x="0" y="0"/>
                      <a:pt x="13" y="2"/>
                      <a:pt x="18" y="0"/>
                    </a:cubicBezTo>
                    <a:cubicBezTo>
                      <a:pt x="18" y="4"/>
                      <a:pt x="9" y="4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4" name="Freeform 63"/>
              <p:cNvSpPr/>
              <p:nvPr/>
            </p:nvSpPr>
            <p:spPr bwMode="auto">
              <a:xfrm>
                <a:off x="4878" y="1558"/>
                <a:ext cx="9" cy="7"/>
              </a:xfrm>
              <a:custGeom>
                <a:avLst/>
                <a:gdLst>
                  <a:gd name="T0" fmla="*/ 0 w 13"/>
                  <a:gd name="T1" fmla="*/ 9 h 9"/>
                  <a:gd name="T2" fmla="*/ 12 w 13"/>
                  <a:gd name="T3" fmla="*/ 0 h 9"/>
                  <a:gd name="T4" fmla="*/ 10 w 13"/>
                  <a:gd name="T5" fmla="*/ 5 h 9"/>
                  <a:gd name="T6" fmla="*/ 0 w 13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cubicBezTo>
                      <a:pt x="2" y="6"/>
                      <a:pt x="6" y="2"/>
                      <a:pt x="12" y="0"/>
                    </a:cubicBezTo>
                    <a:cubicBezTo>
                      <a:pt x="13" y="2"/>
                      <a:pt x="4" y="5"/>
                      <a:pt x="10" y="5"/>
                    </a:cubicBezTo>
                    <a:cubicBezTo>
                      <a:pt x="9" y="7"/>
                      <a:pt x="5" y="9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5" name="Freeform 64"/>
              <p:cNvSpPr/>
              <p:nvPr/>
            </p:nvSpPr>
            <p:spPr bwMode="auto">
              <a:xfrm>
                <a:off x="4824" y="1185"/>
                <a:ext cx="16" cy="3"/>
              </a:xfrm>
              <a:custGeom>
                <a:avLst/>
                <a:gdLst>
                  <a:gd name="T0" fmla="*/ 0 w 23"/>
                  <a:gd name="T1" fmla="*/ 4 h 4"/>
                  <a:gd name="T2" fmla="*/ 23 w 23"/>
                  <a:gd name="T3" fmla="*/ 4 h 4"/>
                  <a:gd name="T4" fmla="*/ 0 w 2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4">
                    <a:moveTo>
                      <a:pt x="0" y="4"/>
                    </a:moveTo>
                    <a:cubicBezTo>
                      <a:pt x="4" y="1"/>
                      <a:pt x="21" y="0"/>
                      <a:pt x="23" y="4"/>
                    </a:cubicBezTo>
                    <a:cubicBezTo>
                      <a:pt x="16" y="3"/>
                      <a:pt x="8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6" name="Freeform 65"/>
              <p:cNvSpPr/>
              <p:nvPr/>
            </p:nvSpPr>
            <p:spPr bwMode="auto">
              <a:xfrm>
                <a:off x="4909" y="1576"/>
                <a:ext cx="21" cy="6"/>
              </a:xfrm>
              <a:custGeom>
                <a:avLst/>
                <a:gdLst>
                  <a:gd name="T0" fmla="*/ 0 w 30"/>
                  <a:gd name="T1" fmla="*/ 7 h 8"/>
                  <a:gd name="T2" fmla="*/ 1 w 30"/>
                  <a:gd name="T3" fmla="*/ 3 h 8"/>
                  <a:gd name="T4" fmla="*/ 30 w 30"/>
                  <a:gd name="T5" fmla="*/ 0 h 8"/>
                  <a:gd name="T6" fmla="*/ 0 w 30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cubicBezTo>
                      <a:pt x="1" y="6"/>
                      <a:pt x="2" y="5"/>
                      <a:pt x="1" y="3"/>
                    </a:cubicBezTo>
                    <a:cubicBezTo>
                      <a:pt x="13" y="6"/>
                      <a:pt x="14" y="3"/>
                      <a:pt x="30" y="0"/>
                    </a:cubicBezTo>
                    <a:cubicBezTo>
                      <a:pt x="25" y="7"/>
                      <a:pt x="9" y="8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7" name="Freeform 66"/>
              <p:cNvSpPr/>
              <p:nvPr/>
            </p:nvSpPr>
            <p:spPr bwMode="auto">
              <a:xfrm>
                <a:off x="4912" y="1539"/>
                <a:ext cx="18" cy="5"/>
              </a:xfrm>
              <a:custGeom>
                <a:avLst/>
                <a:gdLst>
                  <a:gd name="T0" fmla="*/ 0 w 26"/>
                  <a:gd name="T1" fmla="*/ 7 h 7"/>
                  <a:gd name="T2" fmla="*/ 26 w 26"/>
                  <a:gd name="T3" fmla="*/ 0 h 7"/>
                  <a:gd name="T4" fmla="*/ 0 w 26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7">
                    <a:moveTo>
                      <a:pt x="0" y="7"/>
                    </a:moveTo>
                    <a:cubicBezTo>
                      <a:pt x="3" y="2"/>
                      <a:pt x="17" y="2"/>
                      <a:pt x="26" y="0"/>
                    </a:cubicBezTo>
                    <a:cubicBezTo>
                      <a:pt x="21" y="5"/>
                      <a:pt x="13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8" name="Freeform 67"/>
              <p:cNvSpPr/>
              <p:nvPr/>
            </p:nvSpPr>
            <p:spPr bwMode="auto">
              <a:xfrm>
                <a:off x="4931" y="1571"/>
                <a:ext cx="34" cy="8"/>
              </a:xfrm>
              <a:custGeom>
                <a:avLst/>
                <a:gdLst>
                  <a:gd name="T0" fmla="*/ 2 w 49"/>
                  <a:gd name="T1" fmla="*/ 10 h 12"/>
                  <a:gd name="T2" fmla="*/ 13 w 49"/>
                  <a:gd name="T3" fmla="*/ 5 h 12"/>
                  <a:gd name="T4" fmla="*/ 19 w 49"/>
                  <a:gd name="T5" fmla="*/ 5 h 12"/>
                  <a:gd name="T6" fmla="*/ 17 w 49"/>
                  <a:gd name="T7" fmla="*/ 7 h 12"/>
                  <a:gd name="T8" fmla="*/ 16 w 49"/>
                  <a:gd name="T9" fmla="*/ 10 h 12"/>
                  <a:gd name="T10" fmla="*/ 2 w 49"/>
                  <a:gd name="T11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12">
                    <a:moveTo>
                      <a:pt x="2" y="10"/>
                    </a:moveTo>
                    <a:cubicBezTo>
                      <a:pt x="0" y="2"/>
                      <a:pt x="17" y="10"/>
                      <a:pt x="13" y="5"/>
                    </a:cubicBezTo>
                    <a:cubicBezTo>
                      <a:pt x="12" y="1"/>
                      <a:pt x="20" y="3"/>
                      <a:pt x="19" y="5"/>
                    </a:cubicBezTo>
                    <a:cubicBezTo>
                      <a:pt x="49" y="0"/>
                      <a:pt x="29" y="7"/>
                      <a:pt x="17" y="7"/>
                    </a:cubicBezTo>
                    <a:cubicBezTo>
                      <a:pt x="15" y="7"/>
                      <a:pt x="16" y="9"/>
                      <a:pt x="16" y="10"/>
                    </a:cubicBezTo>
                    <a:cubicBezTo>
                      <a:pt x="9" y="12"/>
                      <a:pt x="9" y="8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9" name="Freeform 68"/>
              <p:cNvSpPr/>
              <p:nvPr/>
            </p:nvSpPr>
            <p:spPr bwMode="auto">
              <a:xfrm>
                <a:off x="4868" y="1131"/>
                <a:ext cx="9" cy="5"/>
              </a:xfrm>
              <a:custGeom>
                <a:avLst/>
                <a:gdLst>
                  <a:gd name="T0" fmla="*/ 0 w 13"/>
                  <a:gd name="T1" fmla="*/ 6 h 6"/>
                  <a:gd name="T2" fmla="*/ 13 w 13"/>
                  <a:gd name="T3" fmla="*/ 2 h 6"/>
                  <a:gd name="T4" fmla="*/ 0 w 1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cubicBezTo>
                      <a:pt x="1" y="3"/>
                      <a:pt x="8" y="0"/>
                      <a:pt x="13" y="2"/>
                    </a:cubicBezTo>
                    <a:cubicBezTo>
                      <a:pt x="11" y="4"/>
                      <a:pt x="6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0" name="Freeform 69"/>
              <p:cNvSpPr/>
              <p:nvPr/>
            </p:nvSpPr>
            <p:spPr bwMode="auto">
              <a:xfrm>
                <a:off x="4883" y="1174"/>
                <a:ext cx="15" cy="7"/>
              </a:xfrm>
              <a:custGeom>
                <a:avLst/>
                <a:gdLst>
                  <a:gd name="T0" fmla="*/ 0 w 22"/>
                  <a:gd name="T1" fmla="*/ 5 h 10"/>
                  <a:gd name="T2" fmla="*/ 22 w 22"/>
                  <a:gd name="T3" fmla="*/ 0 h 10"/>
                  <a:gd name="T4" fmla="*/ 21 w 22"/>
                  <a:gd name="T5" fmla="*/ 6 h 10"/>
                  <a:gd name="T6" fmla="*/ 3 w 22"/>
                  <a:gd name="T7" fmla="*/ 10 h 10"/>
                  <a:gd name="T8" fmla="*/ 0 w 22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0">
                    <a:moveTo>
                      <a:pt x="0" y="5"/>
                    </a:moveTo>
                    <a:cubicBezTo>
                      <a:pt x="8" y="10"/>
                      <a:pt x="16" y="4"/>
                      <a:pt x="22" y="0"/>
                    </a:cubicBezTo>
                    <a:cubicBezTo>
                      <a:pt x="21" y="2"/>
                      <a:pt x="20" y="4"/>
                      <a:pt x="21" y="6"/>
                    </a:cubicBezTo>
                    <a:cubicBezTo>
                      <a:pt x="13" y="7"/>
                      <a:pt x="8" y="9"/>
                      <a:pt x="3" y="10"/>
                    </a:cubicBezTo>
                    <a:cubicBezTo>
                      <a:pt x="1" y="9"/>
                      <a:pt x="0" y="7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1" name="Freeform 70"/>
              <p:cNvSpPr/>
              <p:nvPr/>
            </p:nvSpPr>
            <p:spPr bwMode="auto">
              <a:xfrm>
                <a:off x="4884" y="1153"/>
                <a:ext cx="34" cy="13"/>
              </a:xfrm>
              <a:custGeom>
                <a:avLst/>
                <a:gdLst>
                  <a:gd name="T0" fmla="*/ 0 w 49"/>
                  <a:gd name="T1" fmla="*/ 17 h 19"/>
                  <a:gd name="T2" fmla="*/ 46 w 49"/>
                  <a:gd name="T3" fmla="*/ 4 h 19"/>
                  <a:gd name="T4" fmla="*/ 33 w 49"/>
                  <a:gd name="T5" fmla="*/ 7 h 19"/>
                  <a:gd name="T6" fmla="*/ 49 w 49"/>
                  <a:gd name="T7" fmla="*/ 8 h 19"/>
                  <a:gd name="T8" fmla="*/ 0 w 49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9">
                    <a:moveTo>
                      <a:pt x="0" y="17"/>
                    </a:moveTo>
                    <a:cubicBezTo>
                      <a:pt x="16" y="13"/>
                      <a:pt x="30" y="0"/>
                      <a:pt x="46" y="4"/>
                    </a:cubicBezTo>
                    <a:cubicBezTo>
                      <a:pt x="46" y="7"/>
                      <a:pt x="37" y="6"/>
                      <a:pt x="33" y="7"/>
                    </a:cubicBezTo>
                    <a:cubicBezTo>
                      <a:pt x="34" y="11"/>
                      <a:pt x="43" y="8"/>
                      <a:pt x="49" y="8"/>
                    </a:cubicBezTo>
                    <a:cubicBezTo>
                      <a:pt x="40" y="12"/>
                      <a:pt x="12" y="19"/>
                      <a:pt x="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2" name="Freeform 71"/>
              <p:cNvSpPr/>
              <p:nvPr/>
            </p:nvSpPr>
            <p:spPr bwMode="auto">
              <a:xfrm>
                <a:off x="4964" y="1570"/>
                <a:ext cx="11" cy="4"/>
              </a:xfrm>
              <a:custGeom>
                <a:avLst/>
                <a:gdLst>
                  <a:gd name="T0" fmla="*/ 0 w 15"/>
                  <a:gd name="T1" fmla="*/ 5 h 5"/>
                  <a:gd name="T2" fmla="*/ 15 w 15"/>
                  <a:gd name="T3" fmla="*/ 0 h 5"/>
                  <a:gd name="T4" fmla="*/ 0 w 15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5">
                    <a:moveTo>
                      <a:pt x="0" y="5"/>
                    </a:moveTo>
                    <a:cubicBezTo>
                      <a:pt x="0" y="1"/>
                      <a:pt x="9" y="1"/>
                      <a:pt x="15" y="0"/>
                    </a:cubicBezTo>
                    <a:cubicBezTo>
                      <a:pt x="13" y="3"/>
                      <a:pt x="7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3" name="Freeform 72"/>
              <p:cNvSpPr/>
              <p:nvPr/>
            </p:nvSpPr>
            <p:spPr bwMode="auto">
              <a:xfrm>
                <a:off x="4977" y="1569"/>
                <a:ext cx="8" cy="4"/>
              </a:xfrm>
              <a:custGeom>
                <a:avLst/>
                <a:gdLst>
                  <a:gd name="T0" fmla="*/ 2 w 12"/>
                  <a:gd name="T1" fmla="*/ 6 h 6"/>
                  <a:gd name="T2" fmla="*/ 12 w 12"/>
                  <a:gd name="T3" fmla="*/ 0 h 6"/>
                  <a:gd name="T4" fmla="*/ 2 w 1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2" y="6"/>
                    </a:moveTo>
                    <a:cubicBezTo>
                      <a:pt x="0" y="2"/>
                      <a:pt x="6" y="1"/>
                      <a:pt x="12" y="0"/>
                    </a:cubicBezTo>
                    <a:cubicBezTo>
                      <a:pt x="11" y="3"/>
                      <a:pt x="9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4" name="Freeform 73"/>
              <p:cNvSpPr/>
              <p:nvPr/>
            </p:nvSpPr>
            <p:spPr bwMode="auto">
              <a:xfrm>
                <a:off x="4987" y="1564"/>
                <a:ext cx="23" cy="8"/>
              </a:xfrm>
              <a:custGeom>
                <a:avLst/>
                <a:gdLst>
                  <a:gd name="T0" fmla="*/ 2 w 32"/>
                  <a:gd name="T1" fmla="*/ 8 h 11"/>
                  <a:gd name="T2" fmla="*/ 25 w 32"/>
                  <a:gd name="T3" fmla="*/ 0 h 11"/>
                  <a:gd name="T4" fmla="*/ 28 w 32"/>
                  <a:gd name="T5" fmla="*/ 9 h 11"/>
                  <a:gd name="T6" fmla="*/ 2 w 32"/>
                  <a:gd name="T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1">
                    <a:moveTo>
                      <a:pt x="2" y="8"/>
                    </a:moveTo>
                    <a:cubicBezTo>
                      <a:pt x="0" y="1"/>
                      <a:pt x="32" y="11"/>
                      <a:pt x="25" y="0"/>
                    </a:cubicBezTo>
                    <a:cubicBezTo>
                      <a:pt x="28" y="2"/>
                      <a:pt x="32" y="6"/>
                      <a:pt x="28" y="9"/>
                    </a:cubicBezTo>
                    <a:cubicBezTo>
                      <a:pt x="15" y="9"/>
                      <a:pt x="15" y="7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5" name="Freeform 74"/>
              <p:cNvSpPr/>
              <p:nvPr/>
            </p:nvSpPr>
            <p:spPr bwMode="auto">
              <a:xfrm>
                <a:off x="4941" y="1151"/>
                <a:ext cx="17" cy="4"/>
              </a:xfrm>
              <a:custGeom>
                <a:avLst/>
                <a:gdLst>
                  <a:gd name="T0" fmla="*/ 1 w 24"/>
                  <a:gd name="T1" fmla="*/ 5 h 6"/>
                  <a:gd name="T2" fmla="*/ 0 w 24"/>
                  <a:gd name="T3" fmla="*/ 0 h 6"/>
                  <a:gd name="T4" fmla="*/ 23 w 24"/>
                  <a:gd name="T5" fmla="*/ 0 h 6"/>
                  <a:gd name="T6" fmla="*/ 15 w 24"/>
                  <a:gd name="T7" fmla="*/ 6 h 6"/>
                  <a:gd name="T8" fmla="*/ 1 w 2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1" y="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2"/>
                      <a:pt x="13" y="2"/>
                      <a:pt x="23" y="0"/>
                    </a:cubicBezTo>
                    <a:cubicBezTo>
                      <a:pt x="24" y="4"/>
                      <a:pt x="10" y="1"/>
                      <a:pt x="15" y="6"/>
                    </a:cubicBezTo>
                    <a:cubicBezTo>
                      <a:pt x="10" y="5"/>
                      <a:pt x="8" y="2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6" name="Freeform 75"/>
              <p:cNvSpPr/>
              <p:nvPr/>
            </p:nvSpPr>
            <p:spPr bwMode="auto">
              <a:xfrm>
                <a:off x="4968" y="1318"/>
                <a:ext cx="12" cy="6"/>
              </a:xfrm>
              <a:custGeom>
                <a:avLst/>
                <a:gdLst>
                  <a:gd name="T0" fmla="*/ 0 w 18"/>
                  <a:gd name="T1" fmla="*/ 3 h 8"/>
                  <a:gd name="T2" fmla="*/ 18 w 18"/>
                  <a:gd name="T3" fmla="*/ 4 h 8"/>
                  <a:gd name="T4" fmla="*/ 0 w 18"/>
                  <a:gd name="T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8">
                    <a:moveTo>
                      <a:pt x="0" y="3"/>
                    </a:moveTo>
                    <a:cubicBezTo>
                      <a:pt x="8" y="2"/>
                      <a:pt x="17" y="0"/>
                      <a:pt x="18" y="4"/>
                    </a:cubicBezTo>
                    <a:cubicBezTo>
                      <a:pt x="11" y="5"/>
                      <a:pt x="1" y="8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7" name="Freeform 76"/>
              <p:cNvSpPr/>
              <p:nvPr/>
            </p:nvSpPr>
            <p:spPr bwMode="auto">
              <a:xfrm>
                <a:off x="4958" y="1147"/>
                <a:ext cx="15" cy="9"/>
              </a:xfrm>
              <a:custGeom>
                <a:avLst/>
                <a:gdLst>
                  <a:gd name="T0" fmla="*/ 0 w 22"/>
                  <a:gd name="T1" fmla="*/ 13 h 13"/>
                  <a:gd name="T2" fmla="*/ 1 w 22"/>
                  <a:gd name="T3" fmla="*/ 6 h 13"/>
                  <a:gd name="T4" fmla="*/ 12 w 22"/>
                  <a:gd name="T5" fmla="*/ 1 h 13"/>
                  <a:gd name="T6" fmla="*/ 22 w 22"/>
                  <a:gd name="T7" fmla="*/ 6 h 13"/>
                  <a:gd name="T8" fmla="*/ 0 w 2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3">
                    <a:moveTo>
                      <a:pt x="0" y="13"/>
                    </a:moveTo>
                    <a:cubicBezTo>
                      <a:pt x="3" y="9"/>
                      <a:pt x="4" y="10"/>
                      <a:pt x="1" y="6"/>
                    </a:cubicBezTo>
                    <a:cubicBezTo>
                      <a:pt x="6" y="8"/>
                      <a:pt x="12" y="5"/>
                      <a:pt x="12" y="1"/>
                    </a:cubicBezTo>
                    <a:cubicBezTo>
                      <a:pt x="19" y="0"/>
                      <a:pt x="14" y="8"/>
                      <a:pt x="22" y="6"/>
                    </a:cubicBezTo>
                    <a:cubicBezTo>
                      <a:pt x="14" y="8"/>
                      <a:pt x="10" y="12"/>
                      <a:pt x="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8" name="Freeform 77"/>
              <p:cNvSpPr/>
              <p:nvPr/>
            </p:nvSpPr>
            <p:spPr bwMode="auto">
              <a:xfrm>
                <a:off x="4959" y="1130"/>
                <a:ext cx="10" cy="4"/>
              </a:xfrm>
              <a:custGeom>
                <a:avLst/>
                <a:gdLst>
                  <a:gd name="T0" fmla="*/ 0 w 15"/>
                  <a:gd name="T1" fmla="*/ 6 h 6"/>
                  <a:gd name="T2" fmla="*/ 14 w 15"/>
                  <a:gd name="T3" fmla="*/ 6 h 6"/>
                  <a:gd name="T4" fmla="*/ 0 w 1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2" y="3"/>
                      <a:pt x="15" y="0"/>
                      <a:pt x="14" y="6"/>
                    </a:cubicBezTo>
                    <a:cubicBezTo>
                      <a:pt x="11" y="5"/>
                      <a:pt x="6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9" name="Freeform 78"/>
              <p:cNvSpPr/>
              <p:nvPr/>
            </p:nvSpPr>
            <p:spPr bwMode="auto">
              <a:xfrm>
                <a:off x="4975" y="1148"/>
                <a:ext cx="12" cy="4"/>
              </a:xfrm>
              <a:custGeom>
                <a:avLst/>
                <a:gdLst>
                  <a:gd name="T0" fmla="*/ 0 w 17"/>
                  <a:gd name="T1" fmla="*/ 6 h 6"/>
                  <a:gd name="T2" fmla="*/ 17 w 17"/>
                  <a:gd name="T3" fmla="*/ 1 h 6"/>
                  <a:gd name="T4" fmla="*/ 0 w 1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">
                    <a:moveTo>
                      <a:pt x="0" y="6"/>
                    </a:moveTo>
                    <a:cubicBezTo>
                      <a:pt x="4" y="3"/>
                      <a:pt x="10" y="0"/>
                      <a:pt x="17" y="1"/>
                    </a:cubicBezTo>
                    <a:cubicBezTo>
                      <a:pt x="14" y="4"/>
                      <a:pt x="8" y="6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0" name="Freeform 79"/>
              <p:cNvSpPr/>
              <p:nvPr/>
            </p:nvSpPr>
            <p:spPr bwMode="auto">
              <a:xfrm>
                <a:off x="4978" y="1152"/>
                <a:ext cx="10" cy="4"/>
              </a:xfrm>
              <a:custGeom>
                <a:avLst/>
                <a:gdLst>
                  <a:gd name="T0" fmla="*/ 0 w 14"/>
                  <a:gd name="T1" fmla="*/ 6 h 6"/>
                  <a:gd name="T2" fmla="*/ 13 w 14"/>
                  <a:gd name="T3" fmla="*/ 2 h 6"/>
                  <a:gd name="T4" fmla="*/ 0 w 1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0" y="6"/>
                    </a:moveTo>
                    <a:cubicBezTo>
                      <a:pt x="2" y="0"/>
                      <a:pt x="7" y="0"/>
                      <a:pt x="13" y="2"/>
                    </a:cubicBezTo>
                    <a:cubicBezTo>
                      <a:pt x="14" y="5"/>
                      <a:pt x="4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1" name="Freeform 80"/>
              <p:cNvSpPr/>
              <p:nvPr/>
            </p:nvSpPr>
            <p:spPr bwMode="auto">
              <a:xfrm>
                <a:off x="4989" y="1125"/>
                <a:ext cx="18" cy="4"/>
              </a:xfrm>
              <a:custGeom>
                <a:avLst/>
                <a:gdLst>
                  <a:gd name="T0" fmla="*/ 4 w 26"/>
                  <a:gd name="T1" fmla="*/ 6 h 6"/>
                  <a:gd name="T2" fmla="*/ 26 w 26"/>
                  <a:gd name="T3" fmla="*/ 1 h 6"/>
                  <a:gd name="T4" fmla="*/ 4 w 2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6">
                    <a:moveTo>
                      <a:pt x="4" y="6"/>
                    </a:moveTo>
                    <a:cubicBezTo>
                      <a:pt x="0" y="4"/>
                      <a:pt x="24" y="0"/>
                      <a:pt x="26" y="1"/>
                    </a:cubicBezTo>
                    <a:cubicBezTo>
                      <a:pt x="23" y="5"/>
                      <a:pt x="10" y="4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2" name="Freeform 81"/>
              <p:cNvSpPr/>
              <p:nvPr/>
            </p:nvSpPr>
            <p:spPr bwMode="auto">
              <a:xfrm>
                <a:off x="5057" y="1550"/>
                <a:ext cx="9" cy="6"/>
              </a:xfrm>
              <a:custGeom>
                <a:avLst/>
                <a:gdLst>
                  <a:gd name="T0" fmla="*/ 0 w 13"/>
                  <a:gd name="T1" fmla="*/ 4 h 9"/>
                  <a:gd name="T2" fmla="*/ 11 w 13"/>
                  <a:gd name="T3" fmla="*/ 0 h 9"/>
                  <a:gd name="T4" fmla="*/ 10 w 13"/>
                  <a:gd name="T5" fmla="*/ 9 h 9"/>
                  <a:gd name="T6" fmla="*/ 0 w 13"/>
                  <a:gd name="T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9">
                    <a:moveTo>
                      <a:pt x="0" y="4"/>
                    </a:moveTo>
                    <a:cubicBezTo>
                      <a:pt x="0" y="1"/>
                      <a:pt x="5" y="0"/>
                      <a:pt x="11" y="0"/>
                    </a:cubicBezTo>
                    <a:cubicBezTo>
                      <a:pt x="13" y="4"/>
                      <a:pt x="9" y="5"/>
                      <a:pt x="10" y="9"/>
                    </a:cubicBezTo>
                    <a:cubicBezTo>
                      <a:pt x="6" y="8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3" name="Freeform 82"/>
              <p:cNvSpPr/>
              <p:nvPr/>
            </p:nvSpPr>
            <p:spPr bwMode="auto">
              <a:xfrm>
                <a:off x="5006" y="1152"/>
                <a:ext cx="20" cy="6"/>
              </a:xfrm>
              <a:custGeom>
                <a:avLst/>
                <a:gdLst>
                  <a:gd name="T0" fmla="*/ 2 w 29"/>
                  <a:gd name="T1" fmla="*/ 9 h 9"/>
                  <a:gd name="T2" fmla="*/ 13 w 29"/>
                  <a:gd name="T3" fmla="*/ 2 h 9"/>
                  <a:gd name="T4" fmla="*/ 28 w 29"/>
                  <a:gd name="T5" fmla="*/ 1 h 9"/>
                  <a:gd name="T6" fmla="*/ 2 w 29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9">
                    <a:moveTo>
                      <a:pt x="2" y="9"/>
                    </a:moveTo>
                    <a:cubicBezTo>
                      <a:pt x="0" y="6"/>
                      <a:pt x="6" y="4"/>
                      <a:pt x="13" y="2"/>
                    </a:cubicBezTo>
                    <a:cubicBezTo>
                      <a:pt x="20" y="0"/>
                      <a:pt x="27" y="0"/>
                      <a:pt x="28" y="1"/>
                    </a:cubicBezTo>
                    <a:cubicBezTo>
                      <a:pt x="29" y="2"/>
                      <a:pt x="5" y="6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4" name="Freeform 83"/>
              <p:cNvSpPr/>
              <p:nvPr/>
            </p:nvSpPr>
            <p:spPr bwMode="auto">
              <a:xfrm>
                <a:off x="5013" y="1075"/>
                <a:ext cx="7" cy="6"/>
              </a:xfrm>
              <a:custGeom>
                <a:avLst/>
                <a:gdLst>
                  <a:gd name="T0" fmla="*/ 0 w 10"/>
                  <a:gd name="T1" fmla="*/ 1 h 8"/>
                  <a:gd name="T2" fmla="*/ 7 w 10"/>
                  <a:gd name="T3" fmla="*/ 0 h 8"/>
                  <a:gd name="T4" fmla="*/ 3 w 10"/>
                  <a:gd name="T5" fmla="*/ 8 h 8"/>
                  <a:gd name="T6" fmla="*/ 0 w 10"/>
                  <a:gd name="T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1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9" y="1"/>
                      <a:pt x="10" y="7"/>
                      <a:pt x="3" y="8"/>
                    </a:cubicBezTo>
                    <a:cubicBezTo>
                      <a:pt x="5" y="3"/>
                      <a:pt x="0" y="4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5" name="Freeform 84"/>
              <p:cNvSpPr/>
              <p:nvPr/>
            </p:nvSpPr>
            <p:spPr bwMode="auto">
              <a:xfrm>
                <a:off x="5080" y="1528"/>
                <a:ext cx="6" cy="5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0 h 7"/>
                  <a:gd name="T4" fmla="*/ 0 w 8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cubicBezTo>
                      <a:pt x="2" y="5"/>
                      <a:pt x="1" y="1"/>
                      <a:pt x="8" y="0"/>
                    </a:cubicBezTo>
                    <a:cubicBezTo>
                      <a:pt x="7" y="4"/>
                      <a:pt x="7" y="7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6" name="Freeform 85"/>
              <p:cNvSpPr/>
              <p:nvPr/>
            </p:nvSpPr>
            <p:spPr bwMode="auto">
              <a:xfrm>
                <a:off x="5100" y="1526"/>
                <a:ext cx="9" cy="5"/>
              </a:xfrm>
              <a:custGeom>
                <a:avLst/>
                <a:gdLst>
                  <a:gd name="T0" fmla="*/ 0 w 13"/>
                  <a:gd name="T1" fmla="*/ 6 h 6"/>
                  <a:gd name="T2" fmla="*/ 13 w 13"/>
                  <a:gd name="T3" fmla="*/ 0 h 6"/>
                  <a:gd name="T4" fmla="*/ 0 w 1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cubicBezTo>
                      <a:pt x="0" y="1"/>
                      <a:pt x="7" y="1"/>
                      <a:pt x="13" y="0"/>
                    </a:cubicBezTo>
                    <a:cubicBezTo>
                      <a:pt x="13" y="4"/>
                      <a:pt x="6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7" name="Freeform 86"/>
              <p:cNvSpPr/>
              <p:nvPr/>
            </p:nvSpPr>
            <p:spPr bwMode="auto">
              <a:xfrm>
                <a:off x="5055" y="1136"/>
                <a:ext cx="7" cy="4"/>
              </a:xfrm>
              <a:custGeom>
                <a:avLst/>
                <a:gdLst>
                  <a:gd name="T0" fmla="*/ 1 w 10"/>
                  <a:gd name="T1" fmla="*/ 5 h 5"/>
                  <a:gd name="T2" fmla="*/ 0 w 10"/>
                  <a:gd name="T3" fmla="*/ 0 h 5"/>
                  <a:gd name="T4" fmla="*/ 10 w 10"/>
                  <a:gd name="T5" fmla="*/ 4 h 5"/>
                  <a:gd name="T6" fmla="*/ 1 w 10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5">
                    <a:moveTo>
                      <a:pt x="1" y="5"/>
                    </a:moveTo>
                    <a:cubicBezTo>
                      <a:pt x="4" y="2"/>
                      <a:pt x="0" y="4"/>
                      <a:pt x="0" y="0"/>
                    </a:cubicBezTo>
                    <a:cubicBezTo>
                      <a:pt x="3" y="1"/>
                      <a:pt x="10" y="0"/>
                      <a:pt x="10" y="4"/>
                    </a:cubicBezTo>
                    <a:cubicBezTo>
                      <a:pt x="7" y="5"/>
                      <a:pt x="4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8" name="Freeform 87"/>
              <p:cNvSpPr/>
              <p:nvPr/>
            </p:nvSpPr>
            <p:spPr bwMode="auto">
              <a:xfrm>
                <a:off x="5073" y="1144"/>
                <a:ext cx="8" cy="8"/>
              </a:xfrm>
              <a:custGeom>
                <a:avLst/>
                <a:gdLst>
                  <a:gd name="T0" fmla="*/ 11 w 12"/>
                  <a:gd name="T1" fmla="*/ 0 h 12"/>
                  <a:gd name="T2" fmla="*/ 7 w 12"/>
                  <a:gd name="T3" fmla="*/ 4 h 12"/>
                  <a:gd name="T4" fmla="*/ 9 w 12"/>
                  <a:gd name="T5" fmla="*/ 6 h 12"/>
                  <a:gd name="T6" fmla="*/ 11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1" y="0"/>
                    </a:moveTo>
                    <a:cubicBezTo>
                      <a:pt x="12" y="2"/>
                      <a:pt x="9" y="3"/>
                      <a:pt x="7" y="4"/>
                    </a:cubicBezTo>
                    <a:cubicBezTo>
                      <a:pt x="7" y="5"/>
                      <a:pt x="8" y="6"/>
                      <a:pt x="9" y="6"/>
                    </a:cubicBezTo>
                    <a:cubicBezTo>
                      <a:pt x="2" y="12"/>
                      <a:pt x="0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9" name="Freeform 88"/>
              <p:cNvSpPr/>
              <p:nvPr/>
            </p:nvSpPr>
            <p:spPr bwMode="auto">
              <a:xfrm>
                <a:off x="5072" y="1091"/>
                <a:ext cx="21" cy="6"/>
              </a:xfrm>
              <a:custGeom>
                <a:avLst/>
                <a:gdLst>
                  <a:gd name="T0" fmla="*/ 0 w 30"/>
                  <a:gd name="T1" fmla="*/ 5 h 8"/>
                  <a:gd name="T2" fmla="*/ 29 w 30"/>
                  <a:gd name="T3" fmla="*/ 0 h 8"/>
                  <a:gd name="T4" fmla="*/ 0 w 30"/>
                  <a:gd name="T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8">
                    <a:moveTo>
                      <a:pt x="0" y="5"/>
                    </a:moveTo>
                    <a:cubicBezTo>
                      <a:pt x="12" y="0"/>
                      <a:pt x="16" y="6"/>
                      <a:pt x="29" y="0"/>
                    </a:cubicBezTo>
                    <a:cubicBezTo>
                      <a:pt x="30" y="7"/>
                      <a:pt x="3" y="8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0" name="Freeform 89"/>
              <p:cNvSpPr/>
              <p:nvPr/>
            </p:nvSpPr>
            <p:spPr bwMode="auto">
              <a:xfrm>
                <a:off x="5090" y="1138"/>
                <a:ext cx="12" cy="11"/>
              </a:xfrm>
              <a:custGeom>
                <a:avLst/>
                <a:gdLst>
                  <a:gd name="T0" fmla="*/ 0 w 17"/>
                  <a:gd name="T1" fmla="*/ 9 h 16"/>
                  <a:gd name="T2" fmla="*/ 12 w 17"/>
                  <a:gd name="T3" fmla="*/ 0 h 16"/>
                  <a:gd name="T4" fmla="*/ 15 w 17"/>
                  <a:gd name="T5" fmla="*/ 4 h 16"/>
                  <a:gd name="T6" fmla="*/ 13 w 17"/>
                  <a:gd name="T7" fmla="*/ 9 h 16"/>
                  <a:gd name="T8" fmla="*/ 0 w 17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0" y="9"/>
                    </a:moveTo>
                    <a:cubicBezTo>
                      <a:pt x="1" y="5"/>
                      <a:pt x="7" y="3"/>
                      <a:pt x="12" y="0"/>
                    </a:cubicBezTo>
                    <a:cubicBezTo>
                      <a:pt x="11" y="2"/>
                      <a:pt x="8" y="6"/>
                      <a:pt x="15" y="4"/>
                    </a:cubicBezTo>
                    <a:cubicBezTo>
                      <a:pt x="17" y="6"/>
                      <a:pt x="7" y="9"/>
                      <a:pt x="13" y="9"/>
                    </a:cubicBezTo>
                    <a:cubicBezTo>
                      <a:pt x="7" y="16"/>
                      <a:pt x="8" y="3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1" name="Freeform 90"/>
              <p:cNvSpPr/>
              <p:nvPr/>
            </p:nvSpPr>
            <p:spPr bwMode="auto">
              <a:xfrm>
                <a:off x="5088" y="1128"/>
                <a:ext cx="22" cy="6"/>
              </a:xfrm>
              <a:custGeom>
                <a:avLst/>
                <a:gdLst>
                  <a:gd name="T0" fmla="*/ 0 w 32"/>
                  <a:gd name="T1" fmla="*/ 7 h 9"/>
                  <a:gd name="T2" fmla="*/ 32 w 32"/>
                  <a:gd name="T3" fmla="*/ 3 h 9"/>
                  <a:gd name="T4" fmla="*/ 0 w 32"/>
                  <a:gd name="T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9">
                    <a:moveTo>
                      <a:pt x="0" y="7"/>
                    </a:moveTo>
                    <a:cubicBezTo>
                      <a:pt x="4" y="0"/>
                      <a:pt x="24" y="4"/>
                      <a:pt x="32" y="3"/>
                    </a:cubicBezTo>
                    <a:cubicBezTo>
                      <a:pt x="19" y="9"/>
                      <a:pt x="13" y="2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2" name="Freeform 91"/>
              <p:cNvSpPr/>
              <p:nvPr/>
            </p:nvSpPr>
            <p:spPr bwMode="auto">
              <a:xfrm>
                <a:off x="5150" y="1528"/>
                <a:ext cx="16" cy="5"/>
              </a:xfrm>
              <a:custGeom>
                <a:avLst/>
                <a:gdLst>
                  <a:gd name="T0" fmla="*/ 0 w 24"/>
                  <a:gd name="T1" fmla="*/ 5 h 8"/>
                  <a:gd name="T2" fmla="*/ 24 w 24"/>
                  <a:gd name="T3" fmla="*/ 3 h 8"/>
                  <a:gd name="T4" fmla="*/ 0 w 24"/>
                  <a:gd name="T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8">
                    <a:moveTo>
                      <a:pt x="0" y="5"/>
                    </a:moveTo>
                    <a:cubicBezTo>
                      <a:pt x="5" y="0"/>
                      <a:pt x="15" y="6"/>
                      <a:pt x="24" y="3"/>
                    </a:cubicBezTo>
                    <a:cubicBezTo>
                      <a:pt x="18" y="8"/>
                      <a:pt x="6" y="5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3" name="Freeform 92"/>
              <p:cNvSpPr/>
              <p:nvPr/>
            </p:nvSpPr>
            <p:spPr bwMode="auto">
              <a:xfrm>
                <a:off x="5134" y="1077"/>
                <a:ext cx="31" cy="11"/>
              </a:xfrm>
              <a:custGeom>
                <a:avLst/>
                <a:gdLst>
                  <a:gd name="T0" fmla="*/ 3 w 44"/>
                  <a:gd name="T1" fmla="*/ 16 h 16"/>
                  <a:gd name="T2" fmla="*/ 0 w 44"/>
                  <a:gd name="T3" fmla="*/ 12 h 16"/>
                  <a:gd name="T4" fmla="*/ 10 w 44"/>
                  <a:gd name="T5" fmla="*/ 5 h 16"/>
                  <a:gd name="T6" fmla="*/ 44 w 44"/>
                  <a:gd name="T7" fmla="*/ 0 h 16"/>
                  <a:gd name="T8" fmla="*/ 43 w 44"/>
                  <a:gd name="T9" fmla="*/ 6 h 16"/>
                  <a:gd name="T10" fmla="*/ 3 w 44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6">
                    <a:moveTo>
                      <a:pt x="3" y="16"/>
                    </a:moveTo>
                    <a:cubicBezTo>
                      <a:pt x="0" y="16"/>
                      <a:pt x="0" y="14"/>
                      <a:pt x="0" y="12"/>
                    </a:cubicBezTo>
                    <a:cubicBezTo>
                      <a:pt x="7" y="13"/>
                      <a:pt x="14" y="6"/>
                      <a:pt x="10" y="5"/>
                    </a:cubicBezTo>
                    <a:cubicBezTo>
                      <a:pt x="21" y="0"/>
                      <a:pt x="32" y="4"/>
                      <a:pt x="44" y="0"/>
                    </a:cubicBezTo>
                    <a:cubicBezTo>
                      <a:pt x="43" y="1"/>
                      <a:pt x="42" y="3"/>
                      <a:pt x="43" y="6"/>
                    </a:cubicBezTo>
                    <a:cubicBezTo>
                      <a:pt x="24" y="2"/>
                      <a:pt x="18" y="13"/>
                      <a:pt x="3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4" name="Freeform 93"/>
              <p:cNvSpPr/>
              <p:nvPr/>
            </p:nvSpPr>
            <p:spPr bwMode="auto">
              <a:xfrm>
                <a:off x="5155" y="1124"/>
                <a:ext cx="15" cy="7"/>
              </a:xfrm>
              <a:custGeom>
                <a:avLst/>
                <a:gdLst>
                  <a:gd name="T0" fmla="*/ 0 w 23"/>
                  <a:gd name="T1" fmla="*/ 7 h 10"/>
                  <a:gd name="T2" fmla="*/ 16 w 23"/>
                  <a:gd name="T3" fmla="*/ 8 h 10"/>
                  <a:gd name="T4" fmla="*/ 0 w 23"/>
                  <a:gd name="T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10">
                    <a:moveTo>
                      <a:pt x="0" y="7"/>
                    </a:moveTo>
                    <a:cubicBezTo>
                      <a:pt x="5" y="3"/>
                      <a:pt x="23" y="0"/>
                      <a:pt x="16" y="8"/>
                    </a:cubicBezTo>
                    <a:cubicBezTo>
                      <a:pt x="12" y="3"/>
                      <a:pt x="6" y="10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5" name="Freeform 94"/>
              <p:cNvSpPr/>
              <p:nvPr/>
            </p:nvSpPr>
            <p:spPr bwMode="auto">
              <a:xfrm>
                <a:off x="5158" y="1067"/>
                <a:ext cx="13" cy="5"/>
              </a:xfrm>
              <a:custGeom>
                <a:avLst/>
                <a:gdLst>
                  <a:gd name="T0" fmla="*/ 5 w 19"/>
                  <a:gd name="T1" fmla="*/ 6 h 6"/>
                  <a:gd name="T2" fmla="*/ 16 w 19"/>
                  <a:gd name="T3" fmla="*/ 4 h 6"/>
                  <a:gd name="T4" fmla="*/ 5 w 19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6">
                    <a:moveTo>
                      <a:pt x="5" y="6"/>
                    </a:moveTo>
                    <a:cubicBezTo>
                      <a:pt x="0" y="2"/>
                      <a:pt x="19" y="0"/>
                      <a:pt x="16" y="4"/>
                    </a:cubicBezTo>
                    <a:cubicBezTo>
                      <a:pt x="12" y="5"/>
                      <a:pt x="8" y="5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6" name="Freeform 95"/>
              <p:cNvSpPr/>
              <p:nvPr/>
            </p:nvSpPr>
            <p:spPr bwMode="auto">
              <a:xfrm>
                <a:off x="5168" y="1121"/>
                <a:ext cx="18" cy="5"/>
              </a:xfrm>
              <a:custGeom>
                <a:avLst/>
                <a:gdLst>
                  <a:gd name="T0" fmla="*/ 4 w 26"/>
                  <a:gd name="T1" fmla="*/ 5 h 7"/>
                  <a:gd name="T2" fmla="*/ 26 w 26"/>
                  <a:gd name="T3" fmla="*/ 0 h 7"/>
                  <a:gd name="T4" fmla="*/ 4 w 26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7">
                    <a:moveTo>
                      <a:pt x="4" y="5"/>
                    </a:moveTo>
                    <a:cubicBezTo>
                      <a:pt x="0" y="3"/>
                      <a:pt x="22" y="2"/>
                      <a:pt x="26" y="0"/>
                    </a:cubicBezTo>
                    <a:cubicBezTo>
                      <a:pt x="24" y="7"/>
                      <a:pt x="14" y="4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7" name="Freeform 96"/>
              <p:cNvSpPr/>
              <p:nvPr/>
            </p:nvSpPr>
            <p:spPr bwMode="auto">
              <a:xfrm>
                <a:off x="5173" y="1124"/>
                <a:ext cx="29" cy="9"/>
              </a:xfrm>
              <a:custGeom>
                <a:avLst/>
                <a:gdLst>
                  <a:gd name="T0" fmla="*/ 0 w 42"/>
                  <a:gd name="T1" fmla="*/ 4 h 13"/>
                  <a:gd name="T2" fmla="*/ 42 w 42"/>
                  <a:gd name="T3" fmla="*/ 8 h 13"/>
                  <a:gd name="T4" fmla="*/ 0 w 42"/>
                  <a:gd name="T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13">
                    <a:moveTo>
                      <a:pt x="0" y="4"/>
                    </a:moveTo>
                    <a:cubicBezTo>
                      <a:pt x="13" y="0"/>
                      <a:pt x="32" y="4"/>
                      <a:pt x="42" y="8"/>
                    </a:cubicBezTo>
                    <a:cubicBezTo>
                      <a:pt x="32" y="13"/>
                      <a:pt x="16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8" name="Freeform 97"/>
              <p:cNvSpPr/>
              <p:nvPr/>
            </p:nvSpPr>
            <p:spPr bwMode="auto">
              <a:xfrm>
                <a:off x="5168" y="1074"/>
                <a:ext cx="12" cy="8"/>
              </a:xfrm>
              <a:custGeom>
                <a:avLst/>
                <a:gdLst>
                  <a:gd name="T0" fmla="*/ 0 w 17"/>
                  <a:gd name="T1" fmla="*/ 9 h 12"/>
                  <a:gd name="T2" fmla="*/ 13 w 17"/>
                  <a:gd name="T3" fmla="*/ 4 h 12"/>
                  <a:gd name="T4" fmla="*/ 17 w 17"/>
                  <a:gd name="T5" fmla="*/ 10 h 12"/>
                  <a:gd name="T6" fmla="*/ 0 w 17"/>
                  <a:gd name="T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2">
                    <a:moveTo>
                      <a:pt x="0" y="9"/>
                    </a:moveTo>
                    <a:cubicBezTo>
                      <a:pt x="1" y="0"/>
                      <a:pt x="14" y="12"/>
                      <a:pt x="13" y="4"/>
                    </a:cubicBezTo>
                    <a:cubicBezTo>
                      <a:pt x="17" y="4"/>
                      <a:pt x="16" y="8"/>
                      <a:pt x="17" y="10"/>
                    </a:cubicBezTo>
                    <a:cubicBezTo>
                      <a:pt x="8" y="9"/>
                      <a:pt x="6" y="9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9" name="Freeform 98"/>
              <p:cNvSpPr/>
              <p:nvPr/>
            </p:nvSpPr>
            <p:spPr bwMode="auto">
              <a:xfrm>
                <a:off x="5179" y="1113"/>
                <a:ext cx="9" cy="4"/>
              </a:xfrm>
              <a:custGeom>
                <a:avLst/>
                <a:gdLst>
                  <a:gd name="T0" fmla="*/ 1 w 13"/>
                  <a:gd name="T1" fmla="*/ 3 h 7"/>
                  <a:gd name="T2" fmla="*/ 12 w 13"/>
                  <a:gd name="T3" fmla="*/ 0 h 7"/>
                  <a:gd name="T4" fmla="*/ 13 w 13"/>
                  <a:gd name="T5" fmla="*/ 7 h 7"/>
                  <a:gd name="T6" fmla="*/ 1 w 13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7">
                    <a:moveTo>
                      <a:pt x="1" y="3"/>
                    </a:moveTo>
                    <a:cubicBezTo>
                      <a:pt x="0" y="0"/>
                      <a:pt x="9" y="1"/>
                      <a:pt x="12" y="0"/>
                    </a:cubicBezTo>
                    <a:cubicBezTo>
                      <a:pt x="11" y="5"/>
                      <a:pt x="11" y="3"/>
                      <a:pt x="13" y="7"/>
                    </a:cubicBezTo>
                    <a:cubicBezTo>
                      <a:pt x="8" y="7"/>
                      <a:pt x="6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0" name="Freeform 99"/>
              <p:cNvSpPr/>
              <p:nvPr/>
            </p:nvSpPr>
            <p:spPr bwMode="auto">
              <a:xfrm>
                <a:off x="5188" y="1101"/>
                <a:ext cx="7" cy="5"/>
              </a:xfrm>
              <a:custGeom>
                <a:avLst/>
                <a:gdLst>
                  <a:gd name="T0" fmla="*/ 0 w 11"/>
                  <a:gd name="T1" fmla="*/ 8 h 8"/>
                  <a:gd name="T2" fmla="*/ 11 w 11"/>
                  <a:gd name="T3" fmla="*/ 4 h 8"/>
                  <a:gd name="T4" fmla="*/ 0 w 11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0" y="8"/>
                    </a:moveTo>
                    <a:cubicBezTo>
                      <a:pt x="2" y="5"/>
                      <a:pt x="8" y="0"/>
                      <a:pt x="11" y="4"/>
                    </a:cubicBezTo>
                    <a:cubicBezTo>
                      <a:pt x="10" y="7"/>
                      <a:pt x="6" y="8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1" name="Freeform 100"/>
              <p:cNvSpPr/>
              <p:nvPr/>
            </p:nvSpPr>
            <p:spPr bwMode="auto">
              <a:xfrm>
                <a:off x="5204" y="1105"/>
                <a:ext cx="19" cy="7"/>
              </a:xfrm>
              <a:custGeom>
                <a:avLst/>
                <a:gdLst>
                  <a:gd name="T0" fmla="*/ 0 w 27"/>
                  <a:gd name="T1" fmla="*/ 10 h 10"/>
                  <a:gd name="T2" fmla="*/ 27 w 27"/>
                  <a:gd name="T3" fmla="*/ 4 h 10"/>
                  <a:gd name="T4" fmla="*/ 23 w 27"/>
                  <a:gd name="T5" fmla="*/ 10 h 10"/>
                  <a:gd name="T6" fmla="*/ 0 w 27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0">
                    <a:moveTo>
                      <a:pt x="0" y="10"/>
                    </a:moveTo>
                    <a:cubicBezTo>
                      <a:pt x="6" y="6"/>
                      <a:pt x="21" y="0"/>
                      <a:pt x="27" y="4"/>
                    </a:cubicBezTo>
                    <a:cubicBezTo>
                      <a:pt x="23" y="7"/>
                      <a:pt x="19" y="5"/>
                      <a:pt x="23" y="10"/>
                    </a:cubicBezTo>
                    <a:cubicBezTo>
                      <a:pt x="19" y="7"/>
                      <a:pt x="10" y="9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2" name="Freeform 101"/>
              <p:cNvSpPr/>
              <p:nvPr/>
            </p:nvSpPr>
            <p:spPr bwMode="auto">
              <a:xfrm>
                <a:off x="5264" y="1318"/>
                <a:ext cx="8" cy="6"/>
              </a:xfrm>
              <a:custGeom>
                <a:avLst/>
                <a:gdLst>
                  <a:gd name="T0" fmla="*/ 3 w 12"/>
                  <a:gd name="T1" fmla="*/ 6 h 8"/>
                  <a:gd name="T2" fmla="*/ 0 w 12"/>
                  <a:gd name="T3" fmla="*/ 2 h 8"/>
                  <a:gd name="T4" fmla="*/ 12 w 12"/>
                  <a:gd name="T5" fmla="*/ 3 h 8"/>
                  <a:gd name="T6" fmla="*/ 3 w 12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8">
                    <a:moveTo>
                      <a:pt x="3" y="6"/>
                    </a:moveTo>
                    <a:cubicBezTo>
                      <a:pt x="1" y="6"/>
                      <a:pt x="1" y="3"/>
                      <a:pt x="0" y="2"/>
                    </a:cubicBezTo>
                    <a:cubicBezTo>
                      <a:pt x="7" y="0"/>
                      <a:pt x="8" y="3"/>
                      <a:pt x="12" y="3"/>
                    </a:cubicBezTo>
                    <a:cubicBezTo>
                      <a:pt x="12" y="8"/>
                      <a:pt x="2" y="2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3" name="Freeform 102"/>
              <p:cNvSpPr/>
              <p:nvPr/>
            </p:nvSpPr>
            <p:spPr bwMode="auto">
              <a:xfrm>
                <a:off x="5245" y="1101"/>
                <a:ext cx="32" cy="8"/>
              </a:xfrm>
              <a:custGeom>
                <a:avLst/>
                <a:gdLst>
                  <a:gd name="T0" fmla="*/ 5 w 45"/>
                  <a:gd name="T1" fmla="*/ 12 h 12"/>
                  <a:gd name="T2" fmla="*/ 39 w 45"/>
                  <a:gd name="T3" fmla="*/ 11 h 12"/>
                  <a:gd name="T4" fmla="*/ 36 w 45"/>
                  <a:gd name="T5" fmla="*/ 7 h 12"/>
                  <a:gd name="T6" fmla="*/ 5 w 45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12">
                    <a:moveTo>
                      <a:pt x="5" y="12"/>
                    </a:moveTo>
                    <a:cubicBezTo>
                      <a:pt x="0" y="4"/>
                      <a:pt x="45" y="0"/>
                      <a:pt x="39" y="11"/>
                    </a:cubicBezTo>
                    <a:cubicBezTo>
                      <a:pt x="36" y="11"/>
                      <a:pt x="37" y="8"/>
                      <a:pt x="36" y="7"/>
                    </a:cubicBezTo>
                    <a:cubicBezTo>
                      <a:pt x="28" y="10"/>
                      <a:pt x="14" y="6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4" name="Freeform 103"/>
              <p:cNvSpPr/>
              <p:nvPr/>
            </p:nvSpPr>
            <p:spPr bwMode="auto">
              <a:xfrm>
                <a:off x="5297" y="1325"/>
                <a:ext cx="8" cy="6"/>
              </a:xfrm>
              <a:custGeom>
                <a:avLst/>
                <a:gdLst>
                  <a:gd name="T0" fmla="*/ 0 w 12"/>
                  <a:gd name="T1" fmla="*/ 7 h 8"/>
                  <a:gd name="T2" fmla="*/ 11 w 12"/>
                  <a:gd name="T3" fmla="*/ 3 h 8"/>
                  <a:gd name="T4" fmla="*/ 12 w 12"/>
                  <a:gd name="T5" fmla="*/ 7 h 8"/>
                  <a:gd name="T6" fmla="*/ 0 w 12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8">
                    <a:moveTo>
                      <a:pt x="0" y="7"/>
                    </a:moveTo>
                    <a:cubicBezTo>
                      <a:pt x="4" y="5"/>
                      <a:pt x="7" y="0"/>
                      <a:pt x="11" y="3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7" y="8"/>
                      <a:pt x="3" y="8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5" name="Freeform 104"/>
              <p:cNvSpPr/>
              <p:nvPr/>
            </p:nvSpPr>
            <p:spPr bwMode="auto">
              <a:xfrm>
                <a:off x="5311" y="1309"/>
                <a:ext cx="18" cy="4"/>
              </a:xfrm>
              <a:custGeom>
                <a:avLst/>
                <a:gdLst>
                  <a:gd name="T0" fmla="*/ 2 w 26"/>
                  <a:gd name="T1" fmla="*/ 5 h 5"/>
                  <a:gd name="T2" fmla="*/ 26 w 26"/>
                  <a:gd name="T3" fmla="*/ 0 h 5"/>
                  <a:gd name="T4" fmla="*/ 2 w 2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5">
                    <a:moveTo>
                      <a:pt x="2" y="5"/>
                    </a:moveTo>
                    <a:cubicBezTo>
                      <a:pt x="0" y="4"/>
                      <a:pt x="18" y="1"/>
                      <a:pt x="26" y="0"/>
                    </a:cubicBezTo>
                    <a:cubicBezTo>
                      <a:pt x="22" y="4"/>
                      <a:pt x="12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6" name="Freeform 105"/>
              <p:cNvSpPr/>
              <p:nvPr/>
            </p:nvSpPr>
            <p:spPr bwMode="auto">
              <a:xfrm>
                <a:off x="5353" y="1520"/>
                <a:ext cx="10" cy="4"/>
              </a:xfrm>
              <a:custGeom>
                <a:avLst/>
                <a:gdLst>
                  <a:gd name="T0" fmla="*/ 0 w 14"/>
                  <a:gd name="T1" fmla="*/ 0 h 6"/>
                  <a:gd name="T2" fmla="*/ 14 w 14"/>
                  <a:gd name="T3" fmla="*/ 3 h 6"/>
                  <a:gd name="T4" fmla="*/ 0 w 1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0" y="0"/>
                    </a:moveTo>
                    <a:cubicBezTo>
                      <a:pt x="7" y="0"/>
                      <a:pt x="8" y="3"/>
                      <a:pt x="14" y="3"/>
                    </a:cubicBezTo>
                    <a:cubicBezTo>
                      <a:pt x="12" y="6"/>
                      <a:pt x="1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7" name="Freeform 106"/>
              <p:cNvSpPr/>
              <p:nvPr/>
            </p:nvSpPr>
            <p:spPr bwMode="auto">
              <a:xfrm>
                <a:off x="5343" y="1317"/>
                <a:ext cx="11" cy="7"/>
              </a:xfrm>
              <a:custGeom>
                <a:avLst/>
                <a:gdLst>
                  <a:gd name="T0" fmla="*/ 0 w 15"/>
                  <a:gd name="T1" fmla="*/ 9 h 9"/>
                  <a:gd name="T2" fmla="*/ 15 w 15"/>
                  <a:gd name="T3" fmla="*/ 0 h 9"/>
                  <a:gd name="T4" fmla="*/ 0 w 15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9">
                    <a:moveTo>
                      <a:pt x="0" y="9"/>
                    </a:moveTo>
                    <a:cubicBezTo>
                      <a:pt x="3" y="5"/>
                      <a:pt x="5" y="1"/>
                      <a:pt x="15" y="0"/>
                    </a:cubicBezTo>
                    <a:cubicBezTo>
                      <a:pt x="11" y="4"/>
                      <a:pt x="8" y="8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8" name="Freeform 107"/>
              <p:cNvSpPr/>
              <p:nvPr/>
            </p:nvSpPr>
            <p:spPr bwMode="auto">
              <a:xfrm>
                <a:off x="5332" y="1089"/>
                <a:ext cx="11" cy="3"/>
              </a:xfrm>
              <a:custGeom>
                <a:avLst/>
                <a:gdLst>
                  <a:gd name="T0" fmla="*/ 0 w 16"/>
                  <a:gd name="T1" fmla="*/ 4 h 5"/>
                  <a:gd name="T2" fmla="*/ 16 w 16"/>
                  <a:gd name="T3" fmla="*/ 1 h 5"/>
                  <a:gd name="T4" fmla="*/ 0 w 16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5">
                    <a:moveTo>
                      <a:pt x="0" y="4"/>
                    </a:moveTo>
                    <a:cubicBezTo>
                      <a:pt x="1" y="0"/>
                      <a:pt x="11" y="2"/>
                      <a:pt x="16" y="1"/>
                    </a:cubicBezTo>
                    <a:cubicBezTo>
                      <a:pt x="14" y="4"/>
                      <a:pt x="7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9" name="Freeform 108"/>
              <p:cNvSpPr/>
              <p:nvPr/>
            </p:nvSpPr>
            <p:spPr bwMode="auto">
              <a:xfrm>
                <a:off x="5364" y="1310"/>
                <a:ext cx="9" cy="6"/>
              </a:xfrm>
              <a:custGeom>
                <a:avLst/>
                <a:gdLst>
                  <a:gd name="T0" fmla="*/ 0 w 13"/>
                  <a:gd name="T1" fmla="*/ 6 h 8"/>
                  <a:gd name="T2" fmla="*/ 8 w 13"/>
                  <a:gd name="T3" fmla="*/ 0 h 8"/>
                  <a:gd name="T4" fmla="*/ 11 w 13"/>
                  <a:gd name="T5" fmla="*/ 2 h 8"/>
                  <a:gd name="T6" fmla="*/ 13 w 13"/>
                  <a:gd name="T7" fmla="*/ 3 h 8"/>
                  <a:gd name="T8" fmla="*/ 0 w 13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0" y="6"/>
                    </a:moveTo>
                    <a:cubicBezTo>
                      <a:pt x="0" y="3"/>
                      <a:pt x="8" y="3"/>
                      <a:pt x="8" y="0"/>
                    </a:cubicBezTo>
                    <a:cubicBezTo>
                      <a:pt x="10" y="0"/>
                      <a:pt x="10" y="1"/>
                      <a:pt x="11" y="2"/>
                    </a:cubicBezTo>
                    <a:cubicBezTo>
                      <a:pt x="10" y="3"/>
                      <a:pt x="12" y="3"/>
                      <a:pt x="13" y="3"/>
                    </a:cubicBezTo>
                    <a:cubicBezTo>
                      <a:pt x="12" y="6"/>
                      <a:pt x="4" y="8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0" name="Freeform 109"/>
              <p:cNvSpPr/>
              <p:nvPr/>
            </p:nvSpPr>
            <p:spPr bwMode="auto">
              <a:xfrm>
                <a:off x="5415" y="1509"/>
                <a:ext cx="32" cy="7"/>
              </a:xfrm>
              <a:custGeom>
                <a:avLst/>
                <a:gdLst>
                  <a:gd name="T0" fmla="*/ 1 w 45"/>
                  <a:gd name="T1" fmla="*/ 10 h 10"/>
                  <a:gd name="T2" fmla="*/ 0 w 45"/>
                  <a:gd name="T3" fmla="*/ 6 h 10"/>
                  <a:gd name="T4" fmla="*/ 16 w 45"/>
                  <a:gd name="T5" fmla="*/ 6 h 10"/>
                  <a:gd name="T6" fmla="*/ 1 w 45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10">
                    <a:moveTo>
                      <a:pt x="1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6" y="7"/>
                      <a:pt x="45" y="0"/>
                      <a:pt x="16" y="6"/>
                    </a:cubicBezTo>
                    <a:cubicBezTo>
                      <a:pt x="11" y="7"/>
                      <a:pt x="9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1" name="Freeform 110"/>
              <p:cNvSpPr/>
              <p:nvPr/>
            </p:nvSpPr>
            <p:spPr bwMode="auto">
              <a:xfrm>
                <a:off x="5426" y="1548"/>
                <a:ext cx="12" cy="3"/>
              </a:xfrm>
              <a:custGeom>
                <a:avLst/>
                <a:gdLst>
                  <a:gd name="T0" fmla="*/ 0 w 17"/>
                  <a:gd name="T1" fmla="*/ 5 h 5"/>
                  <a:gd name="T2" fmla="*/ 17 w 17"/>
                  <a:gd name="T3" fmla="*/ 1 h 5"/>
                  <a:gd name="T4" fmla="*/ 0 w 1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5">
                    <a:moveTo>
                      <a:pt x="0" y="5"/>
                    </a:moveTo>
                    <a:cubicBezTo>
                      <a:pt x="2" y="0"/>
                      <a:pt x="11" y="1"/>
                      <a:pt x="17" y="1"/>
                    </a:cubicBezTo>
                    <a:cubicBezTo>
                      <a:pt x="16" y="5"/>
                      <a:pt x="5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2" name="Freeform 111"/>
              <p:cNvSpPr/>
              <p:nvPr/>
            </p:nvSpPr>
            <p:spPr bwMode="auto">
              <a:xfrm>
                <a:off x="5429" y="1300"/>
                <a:ext cx="18" cy="4"/>
              </a:xfrm>
              <a:custGeom>
                <a:avLst/>
                <a:gdLst>
                  <a:gd name="T0" fmla="*/ 0 w 26"/>
                  <a:gd name="T1" fmla="*/ 5 h 5"/>
                  <a:gd name="T2" fmla="*/ 26 w 26"/>
                  <a:gd name="T3" fmla="*/ 1 h 5"/>
                  <a:gd name="T4" fmla="*/ 0 w 2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5">
                    <a:moveTo>
                      <a:pt x="0" y="5"/>
                    </a:moveTo>
                    <a:cubicBezTo>
                      <a:pt x="0" y="0"/>
                      <a:pt x="22" y="0"/>
                      <a:pt x="26" y="1"/>
                    </a:cubicBezTo>
                    <a:cubicBezTo>
                      <a:pt x="23" y="3"/>
                      <a:pt x="6" y="1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3" name="Freeform 112"/>
              <p:cNvSpPr/>
              <p:nvPr/>
            </p:nvSpPr>
            <p:spPr bwMode="auto">
              <a:xfrm>
                <a:off x="5463" y="1544"/>
                <a:ext cx="9" cy="7"/>
              </a:xfrm>
              <a:custGeom>
                <a:avLst/>
                <a:gdLst>
                  <a:gd name="T0" fmla="*/ 0 w 13"/>
                  <a:gd name="T1" fmla="*/ 7 h 10"/>
                  <a:gd name="T2" fmla="*/ 13 w 13"/>
                  <a:gd name="T3" fmla="*/ 4 h 10"/>
                  <a:gd name="T4" fmla="*/ 0 w 13"/>
                  <a:gd name="T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0" y="7"/>
                    </a:moveTo>
                    <a:cubicBezTo>
                      <a:pt x="6" y="5"/>
                      <a:pt x="9" y="0"/>
                      <a:pt x="13" y="4"/>
                    </a:cubicBezTo>
                    <a:cubicBezTo>
                      <a:pt x="8" y="7"/>
                      <a:pt x="5" y="10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4" name="Freeform 113"/>
              <p:cNvSpPr/>
              <p:nvPr/>
            </p:nvSpPr>
            <p:spPr bwMode="auto">
              <a:xfrm>
                <a:off x="5475" y="1548"/>
                <a:ext cx="7" cy="4"/>
              </a:xfrm>
              <a:custGeom>
                <a:avLst/>
                <a:gdLst>
                  <a:gd name="T0" fmla="*/ 1 w 10"/>
                  <a:gd name="T1" fmla="*/ 5 h 6"/>
                  <a:gd name="T2" fmla="*/ 0 w 10"/>
                  <a:gd name="T3" fmla="*/ 0 h 6"/>
                  <a:gd name="T4" fmla="*/ 10 w 10"/>
                  <a:gd name="T5" fmla="*/ 5 h 6"/>
                  <a:gd name="T6" fmla="*/ 1 w 10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1" y="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10" y="0"/>
                      <a:pt x="10" y="5"/>
                    </a:cubicBezTo>
                    <a:cubicBezTo>
                      <a:pt x="6" y="6"/>
                      <a:pt x="5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5" name="Freeform 114"/>
              <p:cNvSpPr/>
              <p:nvPr/>
            </p:nvSpPr>
            <p:spPr bwMode="auto">
              <a:xfrm>
                <a:off x="5444" y="1072"/>
                <a:ext cx="9" cy="4"/>
              </a:xfrm>
              <a:custGeom>
                <a:avLst/>
                <a:gdLst>
                  <a:gd name="T0" fmla="*/ 0 w 13"/>
                  <a:gd name="T1" fmla="*/ 6 h 6"/>
                  <a:gd name="T2" fmla="*/ 13 w 13"/>
                  <a:gd name="T3" fmla="*/ 0 h 6"/>
                  <a:gd name="T4" fmla="*/ 0 w 1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cubicBezTo>
                      <a:pt x="1" y="3"/>
                      <a:pt x="5" y="0"/>
                      <a:pt x="13" y="0"/>
                    </a:cubicBezTo>
                    <a:cubicBezTo>
                      <a:pt x="12" y="4"/>
                      <a:pt x="5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6" name="Freeform 115"/>
              <p:cNvSpPr/>
              <p:nvPr/>
            </p:nvSpPr>
            <p:spPr bwMode="auto">
              <a:xfrm>
                <a:off x="5492" y="1501"/>
                <a:ext cx="14" cy="5"/>
              </a:xfrm>
              <a:custGeom>
                <a:avLst/>
                <a:gdLst>
                  <a:gd name="T0" fmla="*/ 8 w 20"/>
                  <a:gd name="T1" fmla="*/ 6 h 7"/>
                  <a:gd name="T2" fmla="*/ 14 w 20"/>
                  <a:gd name="T3" fmla="*/ 0 h 7"/>
                  <a:gd name="T4" fmla="*/ 19 w 20"/>
                  <a:gd name="T5" fmla="*/ 5 h 7"/>
                  <a:gd name="T6" fmla="*/ 8 w 20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">
                    <a:moveTo>
                      <a:pt x="8" y="6"/>
                    </a:moveTo>
                    <a:cubicBezTo>
                      <a:pt x="0" y="3"/>
                      <a:pt x="16" y="3"/>
                      <a:pt x="14" y="0"/>
                    </a:cubicBezTo>
                    <a:cubicBezTo>
                      <a:pt x="18" y="0"/>
                      <a:pt x="20" y="2"/>
                      <a:pt x="19" y="5"/>
                    </a:cubicBezTo>
                    <a:cubicBezTo>
                      <a:pt x="14" y="7"/>
                      <a:pt x="10" y="2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7" name="Freeform 116"/>
              <p:cNvSpPr/>
              <p:nvPr/>
            </p:nvSpPr>
            <p:spPr bwMode="auto">
              <a:xfrm>
                <a:off x="5507" y="1538"/>
                <a:ext cx="9" cy="5"/>
              </a:xfrm>
              <a:custGeom>
                <a:avLst/>
                <a:gdLst>
                  <a:gd name="T0" fmla="*/ 0 w 13"/>
                  <a:gd name="T1" fmla="*/ 6 h 8"/>
                  <a:gd name="T2" fmla="*/ 13 w 13"/>
                  <a:gd name="T3" fmla="*/ 2 h 8"/>
                  <a:gd name="T4" fmla="*/ 13 w 13"/>
                  <a:gd name="T5" fmla="*/ 6 h 8"/>
                  <a:gd name="T6" fmla="*/ 0 w 13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8">
                    <a:moveTo>
                      <a:pt x="0" y="6"/>
                    </a:moveTo>
                    <a:cubicBezTo>
                      <a:pt x="0" y="0"/>
                      <a:pt x="8" y="6"/>
                      <a:pt x="13" y="2"/>
                    </a:cubicBezTo>
                    <a:cubicBezTo>
                      <a:pt x="13" y="4"/>
                      <a:pt x="13" y="5"/>
                      <a:pt x="13" y="6"/>
                    </a:cubicBezTo>
                    <a:cubicBezTo>
                      <a:pt x="7" y="8"/>
                      <a:pt x="7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8" name="Freeform 117"/>
              <p:cNvSpPr/>
              <p:nvPr/>
            </p:nvSpPr>
            <p:spPr bwMode="auto">
              <a:xfrm>
                <a:off x="5508" y="1526"/>
                <a:ext cx="20" cy="5"/>
              </a:xfrm>
              <a:custGeom>
                <a:avLst/>
                <a:gdLst>
                  <a:gd name="T0" fmla="*/ 7 w 29"/>
                  <a:gd name="T1" fmla="*/ 6 h 8"/>
                  <a:gd name="T2" fmla="*/ 18 w 29"/>
                  <a:gd name="T3" fmla="*/ 0 h 8"/>
                  <a:gd name="T4" fmla="*/ 7 w 29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8">
                    <a:moveTo>
                      <a:pt x="7" y="6"/>
                    </a:moveTo>
                    <a:cubicBezTo>
                      <a:pt x="0" y="4"/>
                      <a:pt x="23" y="6"/>
                      <a:pt x="18" y="0"/>
                    </a:cubicBezTo>
                    <a:cubicBezTo>
                      <a:pt x="29" y="1"/>
                      <a:pt x="17" y="8"/>
                      <a:pt x="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9" name="Freeform 118"/>
              <p:cNvSpPr/>
              <p:nvPr/>
            </p:nvSpPr>
            <p:spPr bwMode="auto">
              <a:xfrm>
                <a:off x="5532" y="1540"/>
                <a:ext cx="10" cy="5"/>
              </a:xfrm>
              <a:custGeom>
                <a:avLst/>
                <a:gdLst>
                  <a:gd name="T0" fmla="*/ 0 w 15"/>
                  <a:gd name="T1" fmla="*/ 6 h 6"/>
                  <a:gd name="T2" fmla="*/ 4 w 15"/>
                  <a:gd name="T3" fmla="*/ 4 h 6"/>
                  <a:gd name="T4" fmla="*/ 4 w 15"/>
                  <a:gd name="T5" fmla="*/ 3 h 6"/>
                  <a:gd name="T6" fmla="*/ 13 w 15"/>
                  <a:gd name="T7" fmla="*/ 0 h 6"/>
                  <a:gd name="T8" fmla="*/ 0 w 1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0" y="5"/>
                      <a:pt x="3" y="5"/>
                      <a:pt x="4" y="4"/>
                    </a:cubicBezTo>
                    <a:cubicBezTo>
                      <a:pt x="7" y="4"/>
                      <a:pt x="5" y="3"/>
                      <a:pt x="4" y="3"/>
                    </a:cubicBezTo>
                    <a:cubicBezTo>
                      <a:pt x="5" y="1"/>
                      <a:pt x="10" y="1"/>
                      <a:pt x="13" y="0"/>
                    </a:cubicBezTo>
                    <a:cubicBezTo>
                      <a:pt x="15" y="5"/>
                      <a:pt x="7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0" name="Freeform 119"/>
              <p:cNvSpPr/>
              <p:nvPr/>
            </p:nvSpPr>
            <p:spPr bwMode="auto">
              <a:xfrm>
                <a:off x="5551" y="1522"/>
                <a:ext cx="11" cy="4"/>
              </a:xfrm>
              <a:custGeom>
                <a:avLst/>
                <a:gdLst>
                  <a:gd name="T0" fmla="*/ 0 w 15"/>
                  <a:gd name="T1" fmla="*/ 6 h 6"/>
                  <a:gd name="T2" fmla="*/ 0 w 15"/>
                  <a:gd name="T3" fmla="*/ 0 h 6"/>
                  <a:gd name="T4" fmla="*/ 15 w 15"/>
                  <a:gd name="T5" fmla="*/ 0 h 6"/>
                  <a:gd name="T6" fmla="*/ 0 w 1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3" y="2"/>
                      <a:pt x="9" y="1"/>
                      <a:pt x="15" y="0"/>
                    </a:cubicBezTo>
                    <a:cubicBezTo>
                      <a:pt x="15" y="5"/>
                      <a:pt x="5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1" name="Freeform 120"/>
              <p:cNvSpPr/>
              <p:nvPr/>
            </p:nvSpPr>
            <p:spPr bwMode="auto">
              <a:xfrm>
                <a:off x="5592" y="1538"/>
                <a:ext cx="15" cy="6"/>
              </a:xfrm>
              <a:custGeom>
                <a:avLst/>
                <a:gdLst>
                  <a:gd name="T0" fmla="*/ 0 w 21"/>
                  <a:gd name="T1" fmla="*/ 8 h 8"/>
                  <a:gd name="T2" fmla="*/ 21 w 21"/>
                  <a:gd name="T3" fmla="*/ 0 h 8"/>
                  <a:gd name="T4" fmla="*/ 0 w 21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8">
                    <a:moveTo>
                      <a:pt x="0" y="8"/>
                    </a:moveTo>
                    <a:cubicBezTo>
                      <a:pt x="7" y="5"/>
                      <a:pt x="13" y="2"/>
                      <a:pt x="21" y="0"/>
                    </a:cubicBezTo>
                    <a:cubicBezTo>
                      <a:pt x="19" y="5"/>
                      <a:pt x="11" y="7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2" name="Freeform 121"/>
              <p:cNvSpPr/>
              <p:nvPr/>
            </p:nvSpPr>
            <p:spPr bwMode="auto">
              <a:xfrm>
                <a:off x="5540" y="1060"/>
                <a:ext cx="20" cy="5"/>
              </a:xfrm>
              <a:custGeom>
                <a:avLst/>
                <a:gdLst>
                  <a:gd name="T0" fmla="*/ 0 w 30"/>
                  <a:gd name="T1" fmla="*/ 5 h 8"/>
                  <a:gd name="T2" fmla="*/ 29 w 30"/>
                  <a:gd name="T3" fmla="*/ 3 h 8"/>
                  <a:gd name="T4" fmla="*/ 21 w 30"/>
                  <a:gd name="T5" fmla="*/ 8 h 8"/>
                  <a:gd name="T6" fmla="*/ 0 w 30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8">
                    <a:moveTo>
                      <a:pt x="0" y="5"/>
                    </a:moveTo>
                    <a:cubicBezTo>
                      <a:pt x="2" y="0"/>
                      <a:pt x="19" y="4"/>
                      <a:pt x="29" y="3"/>
                    </a:cubicBezTo>
                    <a:cubicBezTo>
                      <a:pt x="30" y="6"/>
                      <a:pt x="16" y="2"/>
                      <a:pt x="21" y="8"/>
                    </a:cubicBezTo>
                    <a:cubicBezTo>
                      <a:pt x="14" y="3"/>
                      <a:pt x="11" y="6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3" name="Freeform 122"/>
              <p:cNvSpPr/>
              <p:nvPr/>
            </p:nvSpPr>
            <p:spPr bwMode="auto">
              <a:xfrm>
                <a:off x="5744" y="1522"/>
                <a:ext cx="13" cy="7"/>
              </a:xfrm>
              <a:custGeom>
                <a:avLst/>
                <a:gdLst>
                  <a:gd name="T0" fmla="*/ 1 w 18"/>
                  <a:gd name="T1" fmla="*/ 10 h 10"/>
                  <a:gd name="T2" fmla="*/ 1 w 18"/>
                  <a:gd name="T3" fmla="*/ 5 h 10"/>
                  <a:gd name="T4" fmla="*/ 7 w 18"/>
                  <a:gd name="T5" fmla="*/ 5 h 10"/>
                  <a:gd name="T6" fmla="*/ 18 w 18"/>
                  <a:gd name="T7" fmla="*/ 6 h 10"/>
                  <a:gd name="T8" fmla="*/ 1 w 18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" y="10"/>
                    </a:moveTo>
                    <a:cubicBezTo>
                      <a:pt x="1" y="8"/>
                      <a:pt x="1" y="6"/>
                      <a:pt x="1" y="5"/>
                    </a:cubicBezTo>
                    <a:cubicBezTo>
                      <a:pt x="0" y="8"/>
                      <a:pt x="14" y="10"/>
                      <a:pt x="7" y="5"/>
                    </a:cubicBezTo>
                    <a:cubicBezTo>
                      <a:pt x="10" y="0"/>
                      <a:pt x="13" y="8"/>
                      <a:pt x="18" y="6"/>
                    </a:cubicBezTo>
                    <a:cubicBezTo>
                      <a:pt x="15" y="9"/>
                      <a:pt x="9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4" name="Freeform 123"/>
              <p:cNvSpPr/>
              <p:nvPr/>
            </p:nvSpPr>
            <p:spPr bwMode="auto">
              <a:xfrm>
                <a:off x="5827" y="1519"/>
                <a:ext cx="11" cy="4"/>
              </a:xfrm>
              <a:custGeom>
                <a:avLst/>
                <a:gdLst>
                  <a:gd name="T0" fmla="*/ 0 w 15"/>
                  <a:gd name="T1" fmla="*/ 4 h 6"/>
                  <a:gd name="T2" fmla="*/ 15 w 15"/>
                  <a:gd name="T3" fmla="*/ 0 h 6"/>
                  <a:gd name="T4" fmla="*/ 0 w 15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4"/>
                    </a:moveTo>
                    <a:cubicBezTo>
                      <a:pt x="2" y="1"/>
                      <a:pt x="8" y="0"/>
                      <a:pt x="15" y="0"/>
                    </a:cubicBezTo>
                    <a:cubicBezTo>
                      <a:pt x="10" y="2"/>
                      <a:pt x="7" y="6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5" name="Freeform 124"/>
              <p:cNvSpPr/>
              <p:nvPr/>
            </p:nvSpPr>
            <p:spPr bwMode="auto">
              <a:xfrm>
                <a:off x="5786" y="997"/>
                <a:ext cx="11" cy="9"/>
              </a:xfrm>
              <a:custGeom>
                <a:avLst/>
                <a:gdLst>
                  <a:gd name="T0" fmla="*/ 0 w 16"/>
                  <a:gd name="T1" fmla="*/ 11 h 13"/>
                  <a:gd name="T2" fmla="*/ 11 w 16"/>
                  <a:gd name="T3" fmla="*/ 7 h 13"/>
                  <a:gd name="T4" fmla="*/ 4 w 16"/>
                  <a:gd name="T5" fmla="*/ 5 h 13"/>
                  <a:gd name="T6" fmla="*/ 14 w 16"/>
                  <a:gd name="T7" fmla="*/ 10 h 13"/>
                  <a:gd name="T8" fmla="*/ 0 w 16"/>
                  <a:gd name="T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0" y="11"/>
                    </a:moveTo>
                    <a:cubicBezTo>
                      <a:pt x="0" y="8"/>
                      <a:pt x="10" y="10"/>
                      <a:pt x="11" y="7"/>
                    </a:cubicBezTo>
                    <a:cubicBezTo>
                      <a:pt x="9" y="6"/>
                      <a:pt x="7" y="5"/>
                      <a:pt x="4" y="5"/>
                    </a:cubicBezTo>
                    <a:cubicBezTo>
                      <a:pt x="8" y="0"/>
                      <a:pt x="16" y="5"/>
                      <a:pt x="14" y="10"/>
                    </a:cubicBezTo>
                    <a:cubicBezTo>
                      <a:pt x="6" y="9"/>
                      <a:pt x="4" y="13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6" name="Freeform 125"/>
              <p:cNvSpPr/>
              <p:nvPr/>
            </p:nvSpPr>
            <p:spPr bwMode="auto">
              <a:xfrm>
                <a:off x="5852" y="1492"/>
                <a:ext cx="10" cy="5"/>
              </a:xfrm>
              <a:custGeom>
                <a:avLst/>
                <a:gdLst>
                  <a:gd name="T0" fmla="*/ 1 w 14"/>
                  <a:gd name="T1" fmla="*/ 7 h 7"/>
                  <a:gd name="T2" fmla="*/ 0 w 14"/>
                  <a:gd name="T3" fmla="*/ 4 h 7"/>
                  <a:gd name="T4" fmla="*/ 14 w 14"/>
                  <a:gd name="T5" fmla="*/ 3 h 7"/>
                  <a:gd name="T6" fmla="*/ 1 w 14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7">
                    <a:moveTo>
                      <a:pt x="1" y="7"/>
                    </a:moveTo>
                    <a:cubicBezTo>
                      <a:pt x="2" y="5"/>
                      <a:pt x="3" y="4"/>
                      <a:pt x="0" y="4"/>
                    </a:cubicBezTo>
                    <a:cubicBezTo>
                      <a:pt x="5" y="0"/>
                      <a:pt x="5" y="6"/>
                      <a:pt x="14" y="3"/>
                    </a:cubicBezTo>
                    <a:cubicBezTo>
                      <a:pt x="14" y="6"/>
                      <a:pt x="7" y="6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7" name="Freeform 126"/>
              <p:cNvSpPr/>
              <p:nvPr/>
            </p:nvSpPr>
            <p:spPr bwMode="auto">
              <a:xfrm>
                <a:off x="5859" y="1504"/>
                <a:ext cx="15" cy="4"/>
              </a:xfrm>
              <a:custGeom>
                <a:avLst/>
                <a:gdLst>
                  <a:gd name="T0" fmla="*/ 0 w 22"/>
                  <a:gd name="T1" fmla="*/ 4 h 5"/>
                  <a:gd name="T2" fmla="*/ 22 w 22"/>
                  <a:gd name="T3" fmla="*/ 2 h 5"/>
                  <a:gd name="T4" fmla="*/ 0 w 22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5">
                    <a:moveTo>
                      <a:pt x="0" y="4"/>
                    </a:moveTo>
                    <a:cubicBezTo>
                      <a:pt x="3" y="1"/>
                      <a:pt x="18" y="0"/>
                      <a:pt x="22" y="2"/>
                    </a:cubicBezTo>
                    <a:cubicBezTo>
                      <a:pt x="19" y="5"/>
                      <a:pt x="3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8" name="Freeform 127"/>
              <p:cNvSpPr/>
              <p:nvPr/>
            </p:nvSpPr>
            <p:spPr bwMode="auto">
              <a:xfrm>
                <a:off x="5863" y="1492"/>
                <a:ext cx="17" cy="3"/>
              </a:xfrm>
              <a:custGeom>
                <a:avLst/>
                <a:gdLst>
                  <a:gd name="T0" fmla="*/ 0 w 24"/>
                  <a:gd name="T1" fmla="*/ 2 h 5"/>
                  <a:gd name="T2" fmla="*/ 24 w 24"/>
                  <a:gd name="T3" fmla="*/ 0 h 5"/>
                  <a:gd name="T4" fmla="*/ 2 w 24"/>
                  <a:gd name="T5" fmla="*/ 5 h 5"/>
                  <a:gd name="T6" fmla="*/ 0 w 2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">
                    <a:moveTo>
                      <a:pt x="0" y="2"/>
                    </a:moveTo>
                    <a:cubicBezTo>
                      <a:pt x="6" y="0"/>
                      <a:pt x="14" y="1"/>
                      <a:pt x="24" y="0"/>
                    </a:cubicBezTo>
                    <a:cubicBezTo>
                      <a:pt x="20" y="4"/>
                      <a:pt x="7" y="2"/>
                      <a:pt x="2" y="5"/>
                    </a:cubicBezTo>
                    <a:cubicBezTo>
                      <a:pt x="3" y="3"/>
                      <a:pt x="2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9" name="Freeform 128"/>
              <p:cNvSpPr/>
              <p:nvPr/>
            </p:nvSpPr>
            <p:spPr bwMode="auto">
              <a:xfrm>
                <a:off x="5942" y="1523"/>
                <a:ext cx="14" cy="7"/>
              </a:xfrm>
              <a:custGeom>
                <a:avLst/>
                <a:gdLst>
                  <a:gd name="T0" fmla="*/ 0 w 20"/>
                  <a:gd name="T1" fmla="*/ 5 h 10"/>
                  <a:gd name="T2" fmla="*/ 19 w 20"/>
                  <a:gd name="T3" fmla="*/ 2 h 10"/>
                  <a:gd name="T4" fmla="*/ 0 w 20"/>
                  <a:gd name="T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10">
                    <a:moveTo>
                      <a:pt x="0" y="5"/>
                    </a:moveTo>
                    <a:cubicBezTo>
                      <a:pt x="5" y="0"/>
                      <a:pt x="13" y="6"/>
                      <a:pt x="19" y="2"/>
                    </a:cubicBezTo>
                    <a:cubicBezTo>
                      <a:pt x="20" y="10"/>
                      <a:pt x="7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0" name="Freeform 129"/>
              <p:cNvSpPr/>
              <p:nvPr/>
            </p:nvSpPr>
            <p:spPr bwMode="auto">
              <a:xfrm>
                <a:off x="5938" y="1511"/>
                <a:ext cx="10" cy="7"/>
              </a:xfrm>
              <a:custGeom>
                <a:avLst/>
                <a:gdLst>
                  <a:gd name="T0" fmla="*/ 3 w 14"/>
                  <a:gd name="T1" fmla="*/ 7 h 10"/>
                  <a:gd name="T2" fmla="*/ 7 w 14"/>
                  <a:gd name="T3" fmla="*/ 1 h 10"/>
                  <a:gd name="T4" fmla="*/ 14 w 14"/>
                  <a:gd name="T5" fmla="*/ 5 h 10"/>
                  <a:gd name="T6" fmla="*/ 3 w 14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0">
                    <a:moveTo>
                      <a:pt x="3" y="7"/>
                    </a:moveTo>
                    <a:cubicBezTo>
                      <a:pt x="0" y="3"/>
                      <a:pt x="10" y="6"/>
                      <a:pt x="7" y="1"/>
                    </a:cubicBezTo>
                    <a:cubicBezTo>
                      <a:pt x="12" y="0"/>
                      <a:pt x="10" y="5"/>
                      <a:pt x="14" y="5"/>
                    </a:cubicBezTo>
                    <a:cubicBezTo>
                      <a:pt x="13" y="10"/>
                      <a:pt x="10" y="6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1" name="Freeform 130"/>
              <p:cNvSpPr/>
              <p:nvPr/>
            </p:nvSpPr>
            <p:spPr bwMode="auto">
              <a:xfrm>
                <a:off x="5947" y="1532"/>
                <a:ext cx="9" cy="4"/>
              </a:xfrm>
              <a:custGeom>
                <a:avLst/>
                <a:gdLst>
                  <a:gd name="T0" fmla="*/ 0 w 14"/>
                  <a:gd name="T1" fmla="*/ 0 h 6"/>
                  <a:gd name="T2" fmla="*/ 14 w 14"/>
                  <a:gd name="T3" fmla="*/ 2 h 6"/>
                  <a:gd name="T4" fmla="*/ 0 w 1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0" y="0"/>
                    </a:moveTo>
                    <a:cubicBezTo>
                      <a:pt x="3" y="2"/>
                      <a:pt x="11" y="0"/>
                      <a:pt x="14" y="2"/>
                    </a:cubicBezTo>
                    <a:cubicBezTo>
                      <a:pt x="9" y="6"/>
                      <a:pt x="1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2" name="Freeform 131"/>
              <p:cNvSpPr/>
              <p:nvPr/>
            </p:nvSpPr>
            <p:spPr bwMode="auto">
              <a:xfrm>
                <a:off x="5968" y="1509"/>
                <a:ext cx="23" cy="8"/>
              </a:xfrm>
              <a:custGeom>
                <a:avLst/>
                <a:gdLst>
                  <a:gd name="T0" fmla="*/ 0 w 33"/>
                  <a:gd name="T1" fmla="*/ 7 h 12"/>
                  <a:gd name="T2" fmla="*/ 33 w 33"/>
                  <a:gd name="T3" fmla="*/ 3 h 12"/>
                  <a:gd name="T4" fmla="*/ 22 w 33"/>
                  <a:gd name="T5" fmla="*/ 8 h 12"/>
                  <a:gd name="T6" fmla="*/ 9 w 33"/>
                  <a:gd name="T7" fmla="*/ 11 h 12"/>
                  <a:gd name="T8" fmla="*/ 0 w 33"/>
                  <a:gd name="T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0" y="7"/>
                    </a:moveTo>
                    <a:cubicBezTo>
                      <a:pt x="6" y="3"/>
                      <a:pt x="28" y="0"/>
                      <a:pt x="33" y="3"/>
                    </a:cubicBezTo>
                    <a:cubicBezTo>
                      <a:pt x="31" y="6"/>
                      <a:pt x="27" y="8"/>
                      <a:pt x="22" y="8"/>
                    </a:cubicBezTo>
                    <a:cubicBezTo>
                      <a:pt x="31" y="4"/>
                      <a:pt x="3" y="4"/>
                      <a:pt x="9" y="11"/>
                    </a:cubicBezTo>
                    <a:cubicBezTo>
                      <a:pt x="3" y="12"/>
                      <a:pt x="7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3" name="Freeform 132"/>
              <p:cNvSpPr/>
              <p:nvPr/>
            </p:nvSpPr>
            <p:spPr bwMode="auto">
              <a:xfrm>
                <a:off x="6022" y="1500"/>
                <a:ext cx="8" cy="6"/>
              </a:xfrm>
              <a:custGeom>
                <a:avLst/>
                <a:gdLst>
                  <a:gd name="T0" fmla="*/ 0 w 11"/>
                  <a:gd name="T1" fmla="*/ 6 h 9"/>
                  <a:gd name="T2" fmla="*/ 0 w 11"/>
                  <a:gd name="T3" fmla="*/ 2 h 9"/>
                  <a:gd name="T4" fmla="*/ 11 w 11"/>
                  <a:gd name="T5" fmla="*/ 5 h 9"/>
                  <a:gd name="T6" fmla="*/ 0 w 11"/>
                  <a:gd name="T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0" y="6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8" y="0"/>
                      <a:pt x="3" y="7"/>
                      <a:pt x="11" y="5"/>
                    </a:cubicBezTo>
                    <a:cubicBezTo>
                      <a:pt x="11" y="9"/>
                      <a:pt x="1" y="7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4" name="Freeform 133"/>
              <p:cNvSpPr/>
              <p:nvPr/>
            </p:nvSpPr>
            <p:spPr bwMode="auto">
              <a:xfrm>
                <a:off x="6050" y="1507"/>
                <a:ext cx="14" cy="5"/>
              </a:xfrm>
              <a:custGeom>
                <a:avLst/>
                <a:gdLst>
                  <a:gd name="T0" fmla="*/ 0 w 20"/>
                  <a:gd name="T1" fmla="*/ 7 h 7"/>
                  <a:gd name="T2" fmla="*/ 20 w 20"/>
                  <a:gd name="T3" fmla="*/ 2 h 7"/>
                  <a:gd name="T4" fmla="*/ 0 w 20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7">
                    <a:moveTo>
                      <a:pt x="0" y="7"/>
                    </a:moveTo>
                    <a:cubicBezTo>
                      <a:pt x="2" y="0"/>
                      <a:pt x="13" y="6"/>
                      <a:pt x="20" y="2"/>
                    </a:cubicBezTo>
                    <a:cubicBezTo>
                      <a:pt x="19" y="7"/>
                      <a:pt x="5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5" name="Freeform 134"/>
              <p:cNvSpPr/>
              <p:nvPr/>
            </p:nvSpPr>
            <p:spPr bwMode="auto">
              <a:xfrm>
                <a:off x="6056" y="1529"/>
                <a:ext cx="11" cy="5"/>
              </a:xfrm>
              <a:custGeom>
                <a:avLst/>
                <a:gdLst>
                  <a:gd name="T0" fmla="*/ 1 w 15"/>
                  <a:gd name="T1" fmla="*/ 7 h 7"/>
                  <a:gd name="T2" fmla="*/ 0 w 15"/>
                  <a:gd name="T3" fmla="*/ 2 h 7"/>
                  <a:gd name="T4" fmla="*/ 14 w 15"/>
                  <a:gd name="T5" fmla="*/ 6 h 7"/>
                  <a:gd name="T6" fmla="*/ 1 w 15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7">
                    <a:moveTo>
                      <a:pt x="1" y="7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5"/>
                      <a:pt x="15" y="0"/>
                      <a:pt x="14" y="6"/>
                    </a:cubicBezTo>
                    <a:cubicBezTo>
                      <a:pt x="9" y="6"/>
                      <a:pt x="5" y="6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6" name="Freeform 135"/>
              <p:cNvSpPr/>
              <p:nvPr/>
            </p:nvSpPr>
            <p:spPr bwMode="auto">
              <a:xfrm>
                <a:off x="6097" y="983"/>
                <a:ext cx="18" cy="4"/>
              </a:xfrm>
              <a:custGeom>
                <a:avLst/>
                <a:gdLst>
                  <a:gd name="T0" fmla="*/ 0 w 26"/>
                  <a:gd name="T1" fmla="*/ 5 h 5"/>
                  <a:gd name="T2" fmla="*/ 21 w 26"/>
                  <a:gd name="T3" fmla="*/ 0 h 5"/>
                  <a:gd name="T4" fmla="*/ 26 w 26"/>
                  <a:gd name="T5" fmla="*/ 2 h 5"/>
                  <a:gd name="T6" fmla="*/ 0 w 2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5">
                    <a:moveTo>
                      <a:pt x="0" y="5"/>
                    </a:moveTo>
                    <a:cubicBezTo>
                      <a:pt x="1" y="1"/>
                      <a:pt x="11" y="1"/>
                      <a:pt x="21" y="0"/>
                    </a:cubicBezTo>
                    <a:cubicBezTo>
                      <a:pt x="20" y="2"/>
                      <a:pt x="23" y="2"/>
                      <a:pt x="26" y="2"/>
                    </a:cubicBezTo>
                    <a:cubicBezTo>
                      <a:pt x="20" y="5"/>
                      <a:pt x="9" y="2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7" name="Freeform 136"/>
              <p:cNvSpPr/>
              <p:nvPr/>
            </p:nvSpPr>
            <p:spPr bwMode="auto">
              <a:xfrm>
                <a:off x="6151" y="1546"/>
                <a:ext cx="12" cy="3"/>
              </a:xfrm>
              <a:custGeom>
                <a:avLst/>
                <a:gdLst>
                  <a:gd name="T0" fmla="*/ 0 w 17"/>
                  <a:gd name="T1" fmla="*/ 4 h 5"/>
                  <a:gd name="T2" fmla="*/ 17 w 17"/>
                  <a:gd name="T3" fmla="*/ 0 h 5"/>
                  <a:gd name="T4" fmla="*/ 0 w 17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5">
                    <a:moveTo>
                      <a:pt x="0" y="4"/>
                    </a:moveTo>
                    <a:cubicBezTo>
                      <a:pt x="3" y="1"/>
                      <a:pt x="13" y="3"/>
                      <a:pt x="17" y="0"/>
                    </a:cubicBezTo>
                    <a:cubicBezTo>
                      <a:pt x="16" y="5"/>
                      <a:pt x="6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8" name="Freeform 137"/>
              <p:cNvSpPr/>
              <p:nvPr/>
            </p:nvSpPr>
            <p:spPr bwMode="auto">
              <a:xfrm>
                <a:off x="6262" y="975"/>
                <a:ext cx="10" cy="4"/>
              </a:xfrm>
              <a:custGeom>
                <a:avLst/>
                <a:gdLst>
                  <a:gd name="T0" fmla="*/ 0 w 14"/>
                  <a:gd name="T1" fmla="*/ 5 h 5"/>
                  <a:gd name="T2" fmla="*/ 11 w 14"/>
                  <a:gd name="T3" fmla="*/ 0 h 5"/>
                  <a:gd name="T4" fmla="*/ 0 w 1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5">
                    <a:moveTo>
                      <a:pt x="0" y="5"/>
                    </a:moveTo>
                    <a:cubicBezTo>
                      <a:pt x="1" y="2"/>
                      <a:pt x="6" y="1"/>
                      <a:pt x="11" y="0"/>
                    </a:cubicBezTo>
                    <a:cubicBezTo>
                      <a:pt x="14" y="5"/>
                      <a:pt x="6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9" name="Freeform 138"/>
              <p:cNvSpPr/>
              <p:nvPr/>
            </p:nvSpPr>
            <p:spPr bwMode="auto">
              <a:xfrm>
                <a:off x="6414" y="960"/>
                <a:ext cx="27" cy="5"/>
              </a:xfrm>
              <a:custGeom>
                <a:avLst/>
                <a:gdLst>
                  <a:gd name="T0" fmla="*/ 0 w 40"/>
                  <a:gd name="T1" fmla="*/ 7 h 7"/>
                  <a:gd name="T2" fmla="*/ 2 w 40"/>
                  <a:gd name="T3" fmla="*/ 4 h 7"/>
                  <a:gd name="T4" fmla="*/ 40 w 40"/>
                  <a:gd name="T5" fmla="*/ 4 h 7"/>
                  <a:gd name="T6" fmla="*/ 0 w 40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7">
                    <a:moveTo>
                      <a:pt x="0" y="7"/>
                    </a:moveTo>
                    <a:cubicBezTo>
                      <a:pt x="1" y="6"/>
                      <a:pt x="7" y="5"/>
                      <a:pt x="2" y="4"/>
                    </a:cubicBezTo>
                    <a:cubicBezTo>
                      <a:pt x="12" y="0"/>
                      <a:pt x="28" y="1"/>
                      <a:pt x="40" y="4"/>
                    </a:cubicBezTo>
                    <a:cubicBezTo>
                      <a:pt x="26" y="5"/>
                      <a:pt x="17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0" name="Freeform 139"/>
              <p:cNvSpPr/>
              <p:nvPr/>
            </p:nvSpPr>
            <p:spPr bwMode="auto">
              <a:xfrm>
                <a:off x="6417" y="972"/>
                <a:ext cx="13" cy="6"/>
              </a:xfrm>
              <a:custGeom>
                <a:avLst/>
                <a:gdLst>
                  <a:gd name="T0" fmla="*/ 0 w 19"/>
                  <a:gd name="T1" fmla="*/ 9 h 9"/>
                  <a:gd name="T2" fmla="*/ 19 w 19"/>
                  <a:gd name="T3" fmla="*/ 0 h 9"/>
                  <a:gd name="T4" fmla="*/ 0 w 19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9">
                    <a:moveTo>
                      <a:pt x="0" y="9"/>
                    </a:moveTo>
                    <a:cubicBezTo>
                      <a:pt x="5" y="5"/>
                      <a:pt x="14" y="4"/>
                      <a:pt x="19" y="0"/>
                    </a:cubicBezTo>
                    <a:cubicBezTo>
                      <a:pt x="17" y="8"/>
                      <a:pt x="11" y="8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1" name="Freeform 140"/>
              <p:cNvSpPr/>
              <p:nvPr/>
            </p:nvSpPr>
            <p:spPr bwMode="auto">
              <a:xfrm>
                <a:off x="6432" y="964"/>
                <a:ext cx="20" cy="12"/>
              </a:xfrm>
              <a:custGeom>
                <a:avLst/>
                <a:gdLst>
                  <a:gd name="T0" fmla="*/ 16 w 30"/>
                  <a:gd name="T1" fmla="*/ 9 h 17"/>
                  <a:gd name="T2" fmla="*/ 9 w 30"/>
                  <a:gd name="T3" fmla="*/ 8 h 17"/>
                  <a:gd name="T4" fmla="*/ 26 w 30"/>
                  <a:gd name="T5" fmla="*/ 0 h 17"/>
                  <a:gd name="T6" fmla="*/ 23 w 30"/>
                  <a:gd name="T7" fmla="*/ 3 h 17"/>
                  <a:gd name="T8" fmla="*/ 26 w 30"/>
                  <a:gd name="T9" fmla="*/ 12 h 17"/>
                  <a:gd name="T10" fmla="*/ 5 w 30"/>
                  <a:gd name="T11" fmla="*/ 17 h 17"/>
                  <a:gd name="T12" fmla="*/ 0 w 30"/>
                  <a:gd name="T13" fmla="*/ 9 h 17"/>
                  <a:gd name="T14" fmla="*/ 16 w 30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7">
                    <a:moveTo>
                      <a:pt x="16" y="9"/>
                    </a:moveTo>
                    <a:cubicBezTo>
                      <a:pt x="16" y="7"/>
                      <a:pt x="12" y="8"/>
                      <a:pt x="9" y="8"/>
                    </a:cubicBezTo>
                    <a:cubicBezTo>
                      <a:pt x="12" y="4"/>
                      <a:pt x="23" y="4"/>
                      <a:pt x="26" y="0"/>
                    </a:cubicBezTo>
                    <a:cubicBezTo>
                      <a:pt x="30" y="1"/>
                      <a:pt x="27" y="4"/>
                      <a:pt x="23" y="3"/>
                    </a:cubicBezTo>
                    <a:cubicBezTo>
                      <a:pt x="26" y="8"/>
                      <a:pt x="24" y="7"/>
                      <a:pt x="26" y="12"/>
                    </a:cubicBezTo>
                    <a:cubicBezTo>
                      <a:pt x="17" y="13"/>
                      <a:pt x="11" y="15"/>
                      <a:pt x="5" y="17"/>
                    </a:cubicBezTo>
                    <a:cubicBezTo>
                      <a:pt x="2" y="15"/>
                      <a:pt x="0" y="13"/>
                      <a:pt x="0" y="9"/>
                    </a:cubicBezTo>
                    <a:cubicBezTo>
                      <a:pt x="7" y="4"/>
                      <a:pt x="12" y="13"/>
                      <a:pt x="1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2" name="Freeform 141"/>
              <p:cNvSpPr/>
              <p:nvPr/>
            </p:nvSpPr>
            <p:spPr bwMode="auto">
              <a:xfrm>
                <a:off x="6451" y="954"/>
                <a:ext cx="17" cy="7"/>
              </a:xfrm>
              <a:custGeom>
                <a:avLst/>
                <a:gdLst>
                  <a:gd name="T0" fmla="*/ 0 w 25"/>
                  <a:gd name="T1" fmla="*/ 11 h 11"/>
                  <a:gd name="T2" fmla="*/ 16 w 25"/>
                  <a:gd name="T3" fmla="*/ 8 h 11"/>
                  <a:gd name="T4" fmla="*/ 25 w 25"/>
                  <a:gd name="T5" fmla="*/ 8 h 11"/>
                  <a:gd name="T6" fmla="*/ 0 w 25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1">
                    <a:moveTo>
                      <a:pt x="0" y="11"/>
                    </a:moveTo>
                    <a:cubicBezTo>
                      <a:pt x="3" y="5"/>
                      <a:pt x="11" y="9"/>
                      <a:pt x="16" y="8"/>
                    </a:cubicBezTo>
                    <a:cubicBezTo>
                      <a:pt x="25" y="6"/>
                      <a:pt x="14" y="0"/>
                      <a:pt x="25" y="8"/>
                    </a:cubicBezTo>
                    <a:cubicBezTo>
                      <a:pt x="16" y="11"/>
                      <a:pt x="11" y="9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3" name="Freeform 142"/>
              <p:cNvSpPr/>
              <p:nvPr/>
            </p:nvSpPr>
            <p:spPr bwMode="auto">
              <a:xfrm>
                <a:off x="6477" y="1535"/>
                <a:ext cx="12" cy="9"/>
              </a:xfrm>
              <a:custGeom>
                <a:avLst/>
                <a:gdLst>
                  <a:gd name="T0" fmla="*/ 0 w 18"/>
                  <a:gd name="T1" fmla="*/ 9 h 12"/>
                  <a:gd name="T2" fmla="*/ 17 w 18"/>
                  <a:gd name="T3" fmla="*/ 6 h 12"/>
                  <a:gd name="T4" fmla="*/ 0 w 18"/>
                  <a:gd name="T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2">
                    <a:moveTo>
                      <a:pt x="0" y="9"/>
                    </a:moveTo>
                    <a:cubicBezTo>
                      <a:pt x="2" y="0"/>
                      <a:pt x="10" y="11"/>
                      <a:pt x="17" y="6"/>
                    </a:cubicBezTo>
                    <a:cubicBezTo>
                      <a:pt x="18" y="12"/>
                      <a:pt x="5" y="8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4" name="Freeform 143"/>
              <p:cNvSpPr/>
              <p:nvPr/>
            </p:nvSpPr>
            <p:spPr bwMode="auto">
              <a:xfrm>
                <a:off x="6500" y="958"/>
                <a:ext cx="19" cy="3"/>
              </a:xfrm>
              <a:custGeom>
                <a:avLst/>
                <a:gdLst>
                  <a:gd name="T0" fmla="*/ 3 w 28"/>
                  <a:gd name="T1" fmla="*/ 3 h 3"/>
                  <a:gd name="T2" fmla="*/ 28 w 28"/>
                  <a:gd name="T3" fmla="*/ 0 h 3"/>
                  <a:gd name="T4" fmla="*/ 3 w 28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">
                    <a:moveTo>
                      <a:pt x="3" y="3"/>
                    </a:moveTo>
                    <a:cubicBezTo>
                      <a:pt x="0" y="1"/>
                      <a:pt x="21" y="1"/>
                      <a:pt x="28" y="0"/>
                    </a:cubicBezTo>
                    <a:cubicBezTo>
                      <a:pt x="23" y="3"/>
                      <a:pt x="13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5" name="Freeform 144"/>
              <p:cNvSpPr/>
              <p:nvPr/>
            </p:nvSpPr>
            <p:spPr bwMode="auto">
              <a:xfrm>
                <a:off x="6533" y="967"/>
                <a:ext cx="11" cy="5"/>
              </a:xfrm>
              <a:custGeom>
                <a:avLst/>
                <a:gdLst>
                  <a:gd name="T0" fmla="*/ 2 w 16"/>
                  <a:gd name="T1" fmla="*/ 0 h 6"/>
                  <a:gd name="T2" fmla="*/ 14 w 16"/>
                  <a:gd name="T3" fmla="*/ 0 h 6"/>
                  <a:gd name="T4" fmla="*/ 2 w 1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6">
                    <a:moveTo>
                      <a:pt x="2" y="0"/>
                    </a:moveTo>
                    <a:cubicBezTo>
                      <a:pt x="6" y="3"/>
                      <a:pt x="8" y="1"/>
                      <a:pt x="14" y="0"/>
                    </a:cubicBezTo>
                    <a:cubicBezTo>
                      <a:pt x="16" y="6"/>
                      <a:pt x="0" y="6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6" name="Freeform 145"/>
              <p:cNvSpPr/>
              <p:nvPr/>
            </p:nvSpPr>
            <p:spPr bwMode="auto">
              <a:xfrm>
                <a:off x="6551" y="983"/>
                <a:ext cx="11" cy="5"/>
              </a:xfrm>
              <a:custGeom>
                <a:avLst/>
                <a:gdLst>
                  <a:gd name="T0" fmla="*/ 0 w 16"/>
                  <a:gd name="T1" fmla="*/ 3 h 7"/>
                  <a:gd name="T2" fmla="*/ 14 w 16"/>
                  <a:gd name="T3" fmla="*/ 1 h 7"/>
                  <a:gd name="T4" fmla="*/ 0 w 16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7">
                    <a:moveTo>
                      <a:pt x="0" y="3"/>
                    </a:moveTo>
                    <a:cubicBezTo>
                      <a:pt x="4" y="0"/>
                      <a:pt x="6" y="3"/>
                      <a:pt x="14" y="1"/>
                    </a:cubicBezTo>
                    <a:cubicBezTo>
                      <a:pt x="16" y="7"/>
                      <a:pt x="1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7" name="Freeform 146"/>
              <p:cNvSpPr/>
              <p:nvPr/>
            </p:nvSpPr>
            <p:spPr bwMode="auto">
              <a:xfrm>
                <a:off x="6585" y="1559"/>
                <a:ext cx="12" cy="6"/>
              </a:xfrm>
              <a:custGeom>
                <a:avLst/>
                <a:gdLst>
                  <a:gd name="T0" fmla="*/ 0 w 17"/>
                  <a:gd name="T1" fmla="*/ 1 h 9"/>
                  <a:gd name="T2" fmla="*/ 17 w 17"/>
                  <a:gd name="T3" fmla="*/ 0 h 9"/>
                  <a:gd name="T4" fmla="*/ 0 w 17"/>
                  <a:gd name="T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1"/>
                    </a:moveTo>
                    <a:cubicBezTo>
                      <a:pt x="7" y="4"/>
                      <a:pt x="9" y="1"/>
                      <a:pt x="17" y="0"/>
                    </a:cubicBezTo>
                    <a:cubicBezTo>
                      <a:pt x="16" y="4"/>
                      <a:pt x="1" y="9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8" name="Freeform 147"/>
              <p:cNvSpPr/>
              <p:nvPr/>
            </p:nvSpPr>
            <p:spPr bwMode="auto">
              <a:xfrm>
                <a:off x="6587" y="1086"/>
                <a:ext cx="14" cy="5"/>
              </a:xfrm>
              <a:custGeom>
                <a:avLst/>
                <a:gdLst>
                  <a:gd name="T0" fmla="*/ 0 w 21"/>
                  <a:gd name="T1" fmla="*/ 8 h 8"/>
                  <a:gd name="T2" fmla="*/ 0 w 21"/>
                  <a:gd name="T3" fmla="*/ 3 h 8"/>
                  <a:gd name="T4" fmla="*/ 21 w 21"/>
                  <a:gd name="T5" fmla="*/ 4 h 8"/>
                  <a:gd name="T6" fmla="*/ 0 w 21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8">
                    <a:moveTo>
                      <a:pt x="0" y="8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6" y="0"/>
                      <a:pt x="13" y="3"/>
                      <a:pt x="21" y="4"/>
                    </a:cubicBezTo>
                    <a:cubicBezTo>
                      <a:pt x="13" y="5"/>
                      <a:pt x="9" y="8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9" name="Freeform 148"/>
              <p:cNvSpPr/>
              <p:nvPr/>
            </p:nvSpPr>
            <p:spPr bwMode="auto">
              <a:xfrm>
                <a:off x="6649" y="1054"/>
                <a:ext cx="9" cy="4"/>
              </a:xfrm>
              <a:custGeom>
                <a:avLst/>
                <a:gdLst>
                  <a:gd name="T0" fmla="*/ 0 w 12"/>
                  <a:gd name="T1" fmla="*/ 4 h 7"/>
                  <a:gd name="T2" fmla="*/ 10 w 12"/>
                  <a:gd name="T3" fmla="*/ 1 h 7"/>
                  <a:gd name="T4" fmla="*/ 12 w 12"/>
                  <a:gd name="T5" fmla="*/ 4 h 7"/>
                  <a:gd name="T6" fmla="*/ 0 w 12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7">
                    <a:moveTo>
                      <a:pt x="0" y="4"/>
                    </a:moveTo>
                    <a:cubicBezTo>
                      <a:pt x="1" y="1"/>
                      <a:pt x="4" y="0"/>
                      <a:pt x="10" y="1"/>
                    </a:cubicBezTo>
                    <a:cubicBezTo>
                      <a:pt x="9" y="3"/>
                      <a:pt x="10" y="4"/>
                      <a:pt x="12" y="4"/>
                    </a:cubicBezTo>
                    <a:cubicBezTo>
                      <a:pt x="11" y="7"/>
                      <a:pt x="2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0" name="Freeform 149"/>
              <p:cNvSpPr/>
              <p:nvPr/>
            </p:nvSpPr>
            <p:spPr bwMode="auto">
              <a:xfrm>
                <a:off x="6654" y="1049"/>
                <a:ext cx="13" cy="5"/>
              </a:xfrm>
              <a:custGeom>
                <a:avLst/>
                <a:gdLst>
                  <a:gd name="T0" fmla="*/ 0 w 18"/>
                  <a:gd name="T1" fmla="*/ 3 h 7"/>
                  <a:gd name="T2" fmla="*/ 17 w 18"/>
                  <a:gd name="T3" fmla="*/ 2 h 7"/>
                  <a:gd name="T4" fmla="*/ 3 w 18"/>
                  <a:gd name="T5" fmla="*/ 6 h 7"/>
                  <a:gd name="T6" fmla="*/ 0 w 18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7">
                    <a:moveTo>
                      <a:pt x="0" y="3"/>
                    </a:moveTo>
                    <a:cubicBezTo>
                      <a:pt x="4" y="0"/>
                      <a:pt x="9" y="3"/>
                      <a:pt x="17" y="2"/>
                    </a:cubicBezTo>
                    <a:cubicBezTo>
                      <a:pt x="18" y="7"/>
                      <a:pt x="10" y="6"/>
                      <a:pt x="3" y="6"/>
                    </a:cubicBezTo>
                    <a:cubicBezTo>
                      <a:pt x="3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1" name="Freeform 150"/>
              <p:cNvSpPr/>
              <p:nvPr/>
            </p:nvSpPr>
            <p:spPr bwMode="auto">
              <a:xfrm>
                <a:off x="6674" y="1019"/>
                <a:ext cx="18" cy="5"/>
              </a:xfrm>
              <a:custGeom>
                <a:avLst/>
                <a:gdLst>
                  <a:gd name="T0" fmla="*/ 0 w 26"/>
                  <a:gd name="T1" fmla="*/ 5 h 7"/>
                  <a:gd name="T2" fmla="*/ 21 w 26"/>
                  <a:gd name="T3" fmla="*/ 0 h 7"/>
                  <a:gd name="T4" fmla="*/ 26 w 26"/>
                  <a:gd name="T5" fmla="*/ 3 h 7"/>
                  <a:gd name="T6" fmla="*/ 18 w 26"/>
                  <a:gd name="T7" fmla="*/ 7 h 7"/>
                  <a:gd name="T8" fmla="*/ 0 w 26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">
                    <a:moveTo>
                      <a:pt x="0" y="5"/>
                    </a:moveTo>
                    <a:cubicBezTo>
                      <a:pt x="7" y="3"/>
                      <a:pt x="11" y="3"/>
                      <a:pt x="21" y="0"/>
                    </a:cubicBezTo>
                    <a:cubicBezTo>
                      <a:pt x="22" y="2"/>
                      <a:pt x="23" y="3"/>
                      <a:pt x="26" y="3"/>
                    </a:cubicBezTo>
                    <a:cubicBezTo>
                      <a:pt x="26" y="7"/>
                      <a:pt x="15" y="2"/>
                      <a:pt x="18" y="7"/>
                    </a:cubicBezTo>
                    <a:cubicBezTo>
                      <a:pt x="11" y="5"/>
                      <a:pt x="10" y="7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2" name="Freeform 151"/>
              <p:cNvSpPr/>
              <p:nvPr/>
            </p:nvSpPr>
            <p:spPr bwMode="auto">
              <a:xfrm>
                <a:off x="6728" y="1120"/>
                <a:ext cx="35" cy="15"/>
              </a:xfrm>
              <a:custGeom>
                <a:avLst/>
                <a:gdLst>
                  <a:gd name="T0" fmla="*/ 1 w 51"/>
                  <a:gd name="T1" fmla="*/ 18 h 21"/>
                  <a:gd name="T2" fmla="*/ 24 w 51"/>
                  <a:gd name="T3" fmla="*/ 15 h 21"/>
                  <a:gd name="T4" fmla="*/ 8 w 51"/>
                  <a:gd name="T5" fmla="*/ 11 h 21"/>
                  <a:gd name="T6" fmla="*/ 31 w 51"/>
                  <a:gd name="T7" fmla="*/ 5 h 21"/>
                  <a:gd name="T8" fmla="*/ 49 w 51"/>
                  <a:gd name="T9" fmla="*/ 7 h 21"/>
                  <a:gd name="T10" fmla="*/ 36 w 51"/>
                  <a:gd name="T11" fmla="*/ 9 h 21"/>
                  <a:gd name="T12" fmla="*/ 37 w 51"/>
                  <a:gd name="T13" fmla="*/ 21 h 21"/>
                  <a:gd name="T14" fmla="*/ 1 w 51"/>
                  <a:gd name="T15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21">
                    <a:moveTo>
                      <a:pt x="1" y="18"/>
                    </a:moveTo>
                    <a:cubicBezTo>
                      <a:pt x="0" y="10"/>
                      <a:pt x="16" y="19"/>
                      <a:pt x="24" y="15"/>
                    </a:cubicBezTo>
                    <a:cubicBezTo>
                      <a:pt x="25" y="8"/>
                      <a:pt x="13" y="10"/>
                      <a:pt x="8" y="11"/>
                    </a:cubicBezTo>
                    <a:cubicBezTo>
                      <a:pt x="11" y="0"/>
                      <a:pt x="31" y="17"/>
                      <a:pt x="31" y="5"/>
                    </a:cubicBezTo>
                    <a:cubicBezTo>
                      <a:pt x="37" y="6"/>
                      <a:pt x="41" y="7"/>
                      <a:pt x="49" y="7"/>
                    </a:cubicBezTo>
                    <a:cubicBezTo>
                      <a:pt x="51" y="12"/>
                      <a:pt x="40" y="9"/>
                      <a:pt x="36" y="9"/>
                    </a:cubicBezTo>
                    <a:cubicBezTo>
                      <a:pt x="44" y="15"/>
                      <a:pt x="28" y="14"/>
                      <a:pt x="37" y="21"/>
                    </a:cubicBezTo>
                    <a:cubicBezTo>
                      <a:pt x="25" y="18"/>
                      <a:pt x="16" y="17"/>
                      <a:pt x="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3" name="Freeform 152"/>
              <p:cNvSpPr/>
              <p:nvPr/>
            </p:nvSpPr>
            <p:spPr bwMode="auto">
              <a:xfrm>
                <a:off x="6738" y="1560"/>
                <a:ext cx="13" cy="14"/>
              </a:xfrm>
              <a:custGeom>
                <a:avLst/>
                <a:gdLst>
                  <a:gd name="T0" fmla="*/ 1 w 18"/>
                  <a:gd name="T1" fmla="*/ 8 h 20"/>
                  <a:gd name="T2" fmla="*/ 14 w 18"/>
                  <a:gd name="T3" fmla="*/ 3 h 20"/>
                  <a:gd name="T4" fmla="*/ 16 w 18"/>
                  <a:gd name="T5" fmla="*/ 15 h 20"/>
                  <a:gd name="T6" fmla="*/ 1 w 18"/>
                  <a:gd name="T7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0">
                    <a:moveTo>
                      <a:pt x="1" y="8"/>
                    </a:moveTo>
                    <a:cubicBezTo>
                      <a:pt x="0" y="0"/>
                      <a:pt x="12" y="10"/>
                      <a:pt x="14" y="3"/>
                    </a:cubicBezTo>
                    <a:cubicBezTo>
                      <a:pt x="18" y="6"/>
                      <a:pt x="7" y="11"/>
                      <a:pt x="16" y="15"/>
                    </a:cubicBezTo>
                    <a:cubicBezTo>
                      <a:pt x="8" y="20"/>
                      <a:pt x="8" y="9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4" name="Freeform 153"/>
              <p:cNvSpPr/>
              <p:nvPr/>
            </p:nvSpPr>
            <p:spPr bwMode="auto">
              <a:xfrm>
                <a:off x="6777" y="1547"/>
                <a:ext cx="13" cy="8"/>
              </a:xfrm>
              <a:custGeom>
                <a:avLst/>
                <a:gdLst>
                  <a:gd name="T0" fmla="*/ 6 w 19"/>
                  <a:gd name="T1" fmla="*/ 8 h 11"/>
                  <a:gd name="T2" fmla="*/ 19 w 19"/>
                  <a:gd name="T3" fmla="*/ 0 h 11"/>
                  <a:gd name="T4" fmla="*/ 19 w 19"/>
                  <a:gd name="T5" fmla="*/ 7 h 11"/>
                  <a:gd name="T6" fmla="*/ 6 w 19"/>
                  <a:gd name="T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1">
                    <a:moveTo>
                      <a:pt x="6" y="8"/>
                    </a:moveTo>
                    <a:cubicBezTo>
                      <a:pt x="17" y="5"/>
                      <a:pt x="0" y="0"/>
                      <a:pt x="19" y="0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1" y="7"/>
                      <a:pt x="13" y="11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5" name="Freeform 154"/>
              <p:cNvSpPr/>
              <p:nvPr/>
            </p:nvSpPr>
            <p:spPr bwMode="auto">
              <a:xfrm>
                <a:off x="6788" y="1538"/>
                <a:ext cx="29" cy="27"/>
              </a:xfrm>
              <a:custGeom>
                <a:avLst/>
                <a:gdLst>
                  <a:gd name="T0" fmla="*/ 0 w 41"/>
                  <a:gd name="T1" fmla="*/ 34 h 40"/>
                  <a:gd name="T2" fmla="*/ 29 w 41"/>
                  <a:gd name="T3" fmla="*/ 23 h 40"/>
                  <a:gd name="T4" fmla="*/ 28 w 41"/>
                  <a:gd name="T5" fmla="*/ 18 h 40"/>
                  <a:gd name="T6" fmla="*/ 11 w 41"/>
                  <a:gd name="T7" fmla="*/ 22 h 40"/>
                  <a:gd name="T8" fmla="*/ 3 w 41"/>
                  <a:gd name="T9" fmla="*/ 7 h 40"/>
                  <a:gd name="T10" fmla="*/ 34 w 41"/>
                  <a:gd name="T11" fmla="*/ 17 h 40"/>
                  <a:gd name="T12" fmla="*/ 41 w 41"/>
                  <a:gd name="T13" fmla="*/ 31 h 40"/>
                  <a:gd name="T14" fmla="*/ 26 w 41"/>
                  <a:gd name="T15" fmla="*/ 40 h 40"/>
                  <a:gd name="T16" fmla="*/ 14 w 41"/>
                  <a:gd name="T17" fmla="*/ 33 h 40"/>
                  <a:gd name="T18" fmla="*/ 0 w 41"/>
                  <a:gd name="T19" fmla="*/ 3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0">
                    <a:moveTo>
                      <a:pt x="0" y="34"/>
                    </a:moveTo>
                    <a:cubicBezTo>
                      <a:pt x="12" y="32"/>
                      <a:pt x="15" y="23"/>
                      <a:pt x="29" y="23"/>
                    </a:cubicBezTo>
                    <a:cubicBezTo>
                      <a:pt x="30" y="21"/>
                      <a:pt x="28" y="20"/>
                      <a:pt x="28" y="18"/>
                    </a:cubicBezTo>
                    <a:cubicBezTo>
                      <a:pt x="23" y="20"/>
                      <a:pt x="16" y="20"/>
                      <a:pt x="11" y="22"/>
                    </a:cubicBezTo>
                    <a:cubicBezTo>
                      <a:pt x="10" y="17"/>
                      <a:pt x="17" y="9"/>
                      <a:pt x="3" y="7"/>
                    </a:cubicBezTo>
                    <a:cubicBezTo>
                      <a:pt x="14" y="0"/>
                      <a:pt x="19" y="18"/>
                      <a:pt x="34" y="17"/>
                    </a:cubicBezTo>
                    <a:cubicBezTo>
                      <a:pt x="33" y="24"/>
                      <a:pt x="37" y="28"/>
                      <a:pt x="41" y="31"/>
                    </a:cubicBezTo>
                    <a:cubicBezTo>
                      <a:pt x="37" y="34"/>
                      <a:pt x="32" y="38"/>
                      <a:pt x="26" y="40"/>
                    </a:cubicBezTo>
                    <a:cubicBezTo>
                      <a:pt x="19" y="40"/>
                      <a:pt x="16" y="37"/>
                      <a:pt x="14" y="33"/>
                    </a:cubicBezTo>
                    <a:cubicBezTo>
                      <a:pt x="9" y="37"/>
                      <a:pt x="9" y="34"/>
                      <a:pt x="0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6" name="Freeform 155"/>
              <p:cNvSpPr/>
              <p:nvPr/>
            </p:nvSpPr>
            <p:spPr bwMode="auto">
              <a:xfrm>
                <a:off x="6806" y="1531"/>
                <a:ext cx="11" cy="9"/>
              </a:xfrm>
              <a:custGeom>
                <a:avLst/>
                <a:gdLst>
                  <a:gd name="T0" fmla="*/ 1 w 16"/>
                  <a:gd name="T1" fmla="*/ 0 h 13"/>
                  <a:gd name="T2" fmla="*/ 15 w 16"/>
                  <a:gd name="T3" fmla="*/ 10 h 13"/>
                  <a:gd name="T4" fmla="*/ 4 w 16"/>
                  <a:gd name="T5" fmla="*/ 13 h 13"/>
                  <a:gd name="T6" fmla="*/ 1 w 16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3">
                    <a:moveTo>
                      <a:pt x="1" y="0"/>
                    </a:moveTo>
                    <a:cubicBezTo>
                      <a:pt x="16" y="0"/>
                      <a:pt x="1" y="9"/>
                      <a:pt x="15" y="10"/>
                    </a:cubicBezTo>
                    <a:cubicBezTo>
                      <a:pt x="11" y="11"/>
                      <a:pt x="9" y="13"/>
                      <a:pt x="4" y="13"/>
                    </a:cubicBezTo>
                    <a:cubicBezTo>
                      <a:pt x="7" y="7"/>
                      <a:pt x="0" y="6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7" name="Freeform 156"/>
              <p:cNvSpPr/>
              <p:nvPr/>
            </p:nvSpPr>
            <p:spPr bwMode="auto">
              <a:xfrm>
                <a:off x="6879" y="1088"/>
                <a:ext cx="8" cy="8"/>
              </a:xfrm>
              <a:custGeom>
                <a:avLst/>
                <a:gdLst>
                  <a:gd name="T0" fmla="*/ 0 w 11"/>
                  <a:gd name="T1" fmla="*/ 10 h 12"/>
                  <a:gd name="T2" fmla="*/ 1 w 11"/>
                  <a:gd name="T3" fmla="*/ 1 h 12"/>
                  <a:gd name="T4" fmla="*/ 10 w 11"/>
                  <a:gd name="T5" fmla="*/ 0 h 12"/>
                  <a:gd name="T6" fmla="*/ 0 w 11"/>
                  <a:gd name="T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2">
                    <a:moveTo>
                      <a:pt x="0" y="10"/>
                    </a:moveTo>
                    <a:cubicBezTo>
                      <a:pt x="7" y="6"/>
                      <a:pt x="2" y="6"/>
                      <a:pt x="1" y="1"/>
                    </a:cubicBezTo>
                    <a:cubicBezTo>
                      <a:pt x="5" y="2"/>
                      <a:pt x="6" y="0"/>
                      <a:pt x="10" y="0"/>
                    </a:cubicBezTo>
                    <a:cubicBezTo>
                      <a:pt x="6" y="3"/>
                      <a:pt x="11" y="12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8" name="Freeform 157"/>
              <p:cNvSpPr/>
              <p:nvPr/>
            </p:nvSpPr>
            <p:spPr bwMode="auto">
              <a:xfrm>
                <a:off x="6897" y="1036"/>
                <a:ext cx="10" cy="6"/>
              </a:xfrm>
              <a:custGeom>
                <a:avLst/>
                <a:gdLst>
                  <a:gd name="T0" fmla="*/ 0 w 15"/>
                  <a:gd name="T1" fmla="*/ 3 h 8"/>
                  <a:gd name="T2" fmla="*/ 12 w 15"/>
                  <a:gd name="T3" fmla="*/ 7 h 8"/>
                  <a:gd name="T4" fmla="*/ 0 w 15"/>
                  <a:gd name="T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8">
                    <a:moveTo>
                      <a:pt x="0" y="3"/>
                    </a:moveTo>
                    <a:cubicBezTo>
                      <a:pt x="5" y="1"/>
                      <a:pt x="15" y="0"/>
                      <a:pt x="12" y="7"/>
                    </a:cubicBezTo>
                    <a:cubicBezTo>
                      <a:pt x="5" y="8"/>
                      <a:pt x="8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9" name="Freeform 158"/>
              <p:cNvSpPr/>
              <p:nvPr/>
            </p:nvSpPr>
            <p:spPr bwMode="auto">
              <a:xfrm>
                <a:off x="6948" y="1017"/>
                <a:ext cx="29" cy="11"/>
              </a:xfrm>
              <a:custGeom>
                <a:avLst/>
                <a:gdLst>
                  <a:gd name="T0" fmla="*/ 0 w 43"/>
                  <a:gd name="T1" fmla="*/ 7 h 16"/>
                  <a:gd name="T2" fmla="*/ 24 w 43"/>
                  <a:gd name="T3" fmla="*/ 8 h 16"/>
                  <a:gd name="T4" fmla="*/ 32 w 43"/>
                  <a:gd name="T5" fmla="*/ 0 h 16"/>
                  <a:gd name="T6" fmla="*/ 43 w 43"/>
                  <a:gd name="T7" fmla="*/ 14 h 16"/>
                  <a:gd name="T8" fmla="*/ 22 w 43"/>
                  <a:gd name="T9" fmla="*/ 9 h 16"/>
                  <a:gd name="T10" fmla="*/ 0 w 43"/>
                  <a:gd name="T11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6">
                    <a:moveTo>
                      <a:pt x="0" y="7"/>
                    </a:moveTo>
                    <a:cubicBezTo>
                      <a:pt x="0" y="2"/>
                      <a:pt x="22" y="6"/>
                      <a:pt x="24" y="8"/>
                    </a:cubicBezTo>
                    <a:cubicBezTo>
                      <a:pt x="30" y="8"/>
                      <a:pt x="30" y="3"/>
                      <a:pt x="32" y="0"/>
                    </a:cubicBezTo>
                    <a:cubicBezTo>
                      <a:pt x="38" y="4"/>
                      <a:pt x="39" y="10"/>
                      <a:pt x="43" y="14"/>
                    </a:cubicBezTo>
                    <a:cubicBezTo>
                      <a:pt x="38" y="16"/>
                      <a:pt x="15" y="13"/>
                      <a:pt x="22" y="9"/>
                    </a:cubicBezTo>
                    <a:cubicBezTo>
                      <a:pt x="14" y="9"/>
                      <a:pt x="7" y="10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0" name="Freeform 159"/>
              <p:cNvSpPr/>
              <p:nvPr/>
            </p:nvSpPr>
            <p:spPr bwMode="auto">
              <a:xfrm>
                <a:off x="6964" y="1129"/>
                <a:ext cx="12" cy="7"/>
              </a:xfrm>
              <a:custGeom>
                <a:avLst/>
                <a:gdLst>
                  <a:gd name="T0" fmla="*/ 0 w 18"/>
                  <a:gd name="T1" fmla="*/ 4 h 10"/>
                  <a:gd name="T2" fmla="*/ 18 w 18"/>
                  <a:gd name="T3" fmla="*/ 7 h 10"/>
                  <a:gd name="T4" fmla="*/ 0 w 18"/>
                  <a:gd name="T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0">
                    <a:moveTo>
                      <a:pt x="0" y="4"/>
                    </a:moveTo>
                    <a:cubicBezTo>
                      <a:pt x="4" y="0"/>
                      <a:pt x="16" y="5"/>
                      <a:pt x="18" y="7"/>
                    </a:cubicBezTo>
                    <a:cubicBezTo>
                      <a:pt x="15" y="10"/>
                      <a:pt x="6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1" name="Freeform 160"/>
              <p:cNvSpPr/>
              <p:nvPr/>
            </p:nvSpPr>
            <p:spPr bwMode="auto">
              <a:xfrm>
                <a:off x="7007" y="1160"/>
                <a:ext cx="16" cy="4"/>
              </a:xfrm>
              <a:custGeom>
                <a:avLst/>
                <a:gdLst>
                  <a:gd name="T0" fmla="*/ 0 w 22"/>
                  <a:gd name="T1" fmla="*/ 4 h 6"/>
                  <a:gd name="T2" fmla="*/ 22 w 22"/>
                  <a:gd name="T3" fmla="*/ 0 h 6"/>
                  <a:gd name="T4" fmla="*/ 14 w 22"/>
                  <a:gd name="T5" fmla="*/ 5 h 6"/>
                  <a:gd name="T6" fmla="*/ 0 w 22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6">
                    <a:moveTo>
                      <a:pt x="0" y="4"/>
                    </a:moveTo>
                    <a:cubicBezTo>
                      <a:pt x="8" y="3"/>
                      <a:pt x="13" y="0"/>
                      <a:pt x="22" y="0"/>
                    </a:cubicBezTo>
                    <a:cubicBezTo>
                      <a:pt x="21" y="4"/>
                      <a:pt x="18" y="5"/>
                      <a:pt x="14" y="5"/>
                    </a:cubicBezTo>
                    <a:cubicBezTo>
                      <a:pt x="10" y="6"/>
                      <a:pt x="5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2" name="Freeform 161"/>
              <p:cNvSpPr/>
              <p:nvPr/>
            </p:nvSpPr>
            <p:spPr bwMode="auto">
              <a:xfrm>
                <a:off x="7003" y="1299"/>
                <a:ext cx="9" cy="5"/>
              </a:xfrm>
              <a:custGeom>
                <a:avLst/>
                <a:gdLst>
                  <a:gd name="T0" fmla="*/ 0 w 13"/>
                  <a:gd name="T1" fmla="*/ 4 h 8"/>
                  <a:gd name="T2" fmla="*/ 1 w 13"/>
                  <a:gd name="T3" fmla="*/ 0 h 8"/>
                  <a:gd name="T4" fmla="*/ 11 w 13"/>
                  <a:gd name="T5" fmla="*/ 3 h 8"/>
                  <a:gd name="T6" fmla="*/ 0 w 13"/>
                  <a:gd name="T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8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4" y="1"/>
                      <a:pt x="12" y="0"/>
                      <a:pt x="11" y="3"/>
                    </a:cubicBezTo>
                    <a:cubicBezTo>
                      <a:pt x="13" y="8"/>
                      <a:pt x="4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3" name="Freeform 162"/>
              <p:cNvSpPr/>
              <p:nvPr/>
            </p:nvSpPr>
            <p:spPr bwMode="auto">
              <a:xfrm>
                <a:off x="7011" y="1308"/>
                <a:ext cx="14" cy="6"/>
              </a:xfrm>
              <a:custGeom>
                <a:avLst/>
                <a:gdLst>
                  <a:gd name="T0" fmla="*/ 0 w 19"/>
                  <a:gd name="T1" fmla="*/ 5 h 9"/>
                  <a:gd name="T2" fmla="*/ 12 w 19"/>
                  <a:gd name="T3" fmla="*/ 0 h 9"/>
                  <a:gd name="T4" fmla="*/ 13 w 19"/>
                  <a:gd name="T5" fmla="*/ 9 h 9"/>
                  <a:gd name="T6" fmla="*/ 0 w 19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9">
                    <a:moveTo>
                      <a:pt x="0" y="5"/>
                    </a:moveTo>
                    <a:cubicBezTo>
                      <a:pt x="1" y="1"/>
                      <a:pt x="6" y="0"/>
                      <a:pt x="12" y="0"/>
                    </a:cubicBezTo>
                    <a:cubicBezTo>
                      <a:pt x="11" y="4"/>
                      <a:pt x="19" y="6"/>
                      <a:pt x="13" y="9"/>
                    </a:cubicBezTo>
                    <a:cubicBezTo>
                      <a:pt x="6" y="9"/>
                      <a:pt x="8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4" name="Freeform 163"/>
              <p:cNvSpPr/>
              <p:nvPr/>
            </p:nvSpPr>
            <p:spPr bwMode="auto">
              <a:xfrm>
                <a:off x="7004" y="1588"/>
                <a:ext cx="14" cy="6"/>
              </a:xfrm>
              <a:custGeom>
                <a:avLst/>
                <a:gdLst>
                  <a:gd name="T0" fmla="*/ 0 w 20"/>
                  <a:gd name="T1" fmla="*/ 2 h 9"/>
                  <a:gd name="T2" fmla="*/ 20 w 20"/>
                  <a:gd name="T3" fmla="*/ 5 h 9"/>
                  <a:gd name="T4" fmla="*/ 14 w 20"/>
                  <a:gd name="T5" fmla="*/ 4 h 9"/>
                  <a:gd name="T6" fmla="*/ 7 w 20"/>
                  <a:gd name="T7" fmla="*/ 9 h 9"/>
                  <a:gd name="T8" fmla="*/ 0 w 20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0" y="2"/>
                    </a:moveTo>
                    <a:cubicBezTo>
                      <a:pt x="10" y="3"/>
                      <a:pt x="13" y="0"/>
                      <a:pt x="20" y="5"/>
                    </a:cubicBezTo>
                    <a:cubicBezTo>
                      <a:pt x="20" y="7"/>
                      <a:pt x="14" y="6"/>
                      <a:pt x="14" y="4"/>
                    </a:cubicBezTo>
                    <a:cubicBezTo>
                      <a:pt x="11" y="5"/>
                      <a:pt x="8" y="6"/>
                      <a:pt x="7" y="9"/>
                    </a:cubicBezTo>
                    <a:cubicBezTo>
                      <a:pt x="2" y="8"/>
                      <a:pt x="0" y="6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5" name="Freeform 164"/>
              <p:cNvSpPr/>
              <p:nvPr/>
            </p:nvSpPr>
            <p:spPr bwMode="auto">
              <a:xfrm>
                <a:off x="7007" y="1595"/>
                <a:ext cx="28" cy="12"/>
              </a:xfrm>
              <a:custGeom>
                <a:avLst/>
                <a:gdLst>
                  <a:gd name="T0" fmla="*/ 0 w 41"/>
                  <a:gd name="T1" fmla="*/ 0 h 18"/>
                  <a:gd name="T2" fmla="*/ 41 w 41"/>
                  <a:gd name="T3" fmla="*/ 18 h 18"/>
                  <a:gd name="T4" fmla="*/ 0 w 41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18">
                    <a:moveTo>
                      <a:pt x="0" y="0"/>
                    </a:moveTo>
                    <a:cubicBezTo>
                      <a:pt x="12" y="9"/>
                      <a:pt x="33" y="6"/>
                      <a:pt x="41" y="18"/>
                    </a:cubicBezTo>
                    <a:cubicBezTo>
                      <a:pt x="33" y="14"/>
                      <a:pt x="4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6" name="Freeform 165"/>
              <p:cNvSpPr/>
              <p:nvPr/>
            </p:nvSpPr>
            <p:spPr bwMode="auto">
              <a:xfrm>
                <a:off x="7073" y="1231"/>
                <a:ext cx="12" cy="4"/>
              </a:xfrm>
              <a:custGeom>
                <a:avLst/>
                <a:gdLst>
                  <a:gd name="T0" fmla="*/ 0 w 17"/>
                  <a:gd name="T1" fmla="*/ 1 h 6"/>
                  <a:gd name="T2" fmla="*/ 16 w 17"/>
                  <a:gd name="T3" fmla="*/ 6 h 6"/>
                  <a:gd name="T4" fmla="*/ 0 w 17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">
                    <a:moveTo>
                      <a:pt x="0" y="1"/>
                    </a:moveTo>
                    <a:cubicBezTo>
                      <a:pt x="5" y="1"/>
                      <a:pt x="17" y="0"/>
                      <a:pt x="16" y="6"/>
                    </a:cubicBezTo>
                    <a:cubicBezTo>
                      <a:pt x="9" y="5"/>
                      <a:pt x="7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7" name="Freeform 166"/>
              <p:cNvSpPr/>
              <p:nvPr/>
            </p:nvSpPr>
            <p:spPr bwMode="auto">
              <a:xfrm>
                <a:off x="7051" y="1576"/>
                <a:ext cx="8" cy="8"/>
              </a:xfrm>
              <a:custGeom>
                <a:avLst/>
                <a:gdLst>
                  <a:gd name="T0" fmla="*/ 0 w 11"/>
                  <a:gd name="T1" fmla="*/ 8 h 11"/>
                  <a:gd name="T2" fmla="*/ 11 w 11"/>
                  <a:gd name="T3" fmla="*/ 1 h 11"/>
                  <a:gd name="T4" fmla="*/ 8 w 11"/>
                  <a:gd name="T5" fmla="*/ 11 h 11"/>
                  <a:gd name="T6" fmla="*/ 0 w 11"/>
                  <a:gd name="T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1">
                    <a:moveTo>
                      <a:pt x="0" y="8"/>
                    </a:moveTo>
                    <a:cubicBezTo>
                      <a:pt x="2" y="4"/>
                      <a:pt x="4" y="0"/>
                      <a:pt x="11" y="1"/>
                    </a:cubicBezTo>
                    <a:cubicBezTo>
                      <a:pt x="10" y="5"/>
                      <a:pt x="11" y="9"/>
                      <a:pt x="8" y="11"/>
                    </a:cubicBezTo>
                    <a:cubicBezTo>
                      <a:pt x="6" y="9"/>
                      <a:pt x="3" y="8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8" name="Freeform 167"/>
              <p:cNvSpPr/>
              <p:nvPr/>
            </p:nvSpPr>
            <p:spPr bwMode="auto">
              <a:xfrm>
                <a:off x="7093" y="1273"/>
                <a:ext cx="43" cy="18"/>
              </a:xfrm>
              <a:custGeom>
                <a:avLst/>
                <a:gdLst>
                  <a:gd name="T0" fmla="*/ 0 w 62"/>
                  <a:gd name="T1" fmla="*/ 2 h 26"/>
                  <a:gd name="T2" fmla="*/ 18 w 62"/>
                  <a:gd name="T3" fmla="*/ 1 h 26"/>
                  <a:gd name="T4" fmla="*/ 36 w 62"/>
                  <a:gd name="T5" fmla="*/ 7 h 26"/>
                  <a:gd name="T6" fmla="*/ 62 w 62"/>
                  <a:gd name="T7" fmla="*/ 26 h 26"/>
                  <a:gd name="T8" fmla="*/ 35 w 62"/>
                  <a:gd name="T9" fmla="*/ 13 h 26"/>
                  <a:gd name="T10" fmla="*/ 19 w 62"/>
                  <a:gd name="T11" fmla="*/ 6 h 26"/>
                  <a:gd name="T12" fmla="*/ 0 w 62"/>
                  <a:gd name="T13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26">
                    <a:moveTo>
                      <a:pt x="0" y="2"/>
                    </a:moveTo>
                    <a:cubicBezTo>
                      <a:pt x="6" y="0"/>
                      <a:pt x="12" y="0"/>
                      <a:pt x="18" y="1"/>
                    </a:cubicBezTo>
                    <a:cubicBezTo>
                      <a:pt x="24" y="2"/>
                      <a:pt x="30" y="4"/>
                      <a:pt x="36" y="7"/>
                    </a:cubicBezTo>
                    <a:cubicBezTo>
                      <a:pt x="48" y="11"/>
                      <a:pt x="58" y="19"/>
                      <a:pt x="62" y="26"/>
                    </a:cubicBezTo>
                    <a:cubicBezTo>
                      <a:pt x="54" y="23"/>
                      <a:pt x="45" y="18"/>
                      <a:pt x="35" y="13"/>
                    </a:cubicBezTo>
                    <a:cubicBezTo>
                      <a:pt x="30" y="11"/>
                      <a:pt x="25" y="8"/>
                      <a:pt x="19" y="6"/>
                    </a:cubicBezTo>
                    <a:cubicBezTo>
                      <a:pt x="14" y="4"/>
                      <a:pt x="7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39" name="Freeform 168"/>
              <p:cNvSpPr/>
              <p:nvPr/>
            </p:nvSpPr>
            <p:spPr bwMode="auto">
              <a:xfrm>
                <a:off x="7148" y="1316"/>
                <a:ext cx="19" cy="13"/>
              </a:xfrm>
              <a:custGeom>
                <a:avLst/>
                <a:gdLst>
                  <a:gd name="T0" fmla="*/ 0 w 27"/>
                  <a:gd name="T1" fmla="*/ 7 h 18"/>
                  <a:gd name="T2" fmla="*/ 17 w 27"/>
                  <a:gd name="T3" fmla="*/ 9 h 18"/>
                  <a:gd name="T4" fmla="*/ 11 w 27"/>
                  <a:gd name="T5" fmla="*/ 3 h 18"/>
                  <a:gd name="T6" fmla="*/ 26 w 27"/>
                  <a:gd name="T7" fmla="*/ 11 h 18"/>
                  <a:gd name="T8" fmla="*/ 20 w 27"/>
                  <a:gd name="T9" fmla="*/ 18 h 18"/>
                  <a:gd name="T10" fmla="*/ 0 w 27"/>
                  <a:gd name="T1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8">
                    <a:moveTo>
                      <a:pt x="0" y="7"/>
                    </a:moveTo>
                    <a:cubicBezTo>
                      <a:pt x="3" y="2"/>
                      <a:pt x="8" y="9"/>
                      <a:pt x="17" y="9"/>
                    </a:cubicBezTo>
                    <a:cubicBezTo>
                      <a:pt x="18" y="5"/>
                      <a:pt x="16" y="4"/>
                      <a:pt x="11" y="3"/>
                    </a:cubicBezTo>
                    <a:cubicBezTo>
                      <a:pt x="18" y="0"/>
                      <a:pt x="23" y="8"/>
                      <a:pt x="26" y="11"/>
                    </a:cubicBezTo>
                    <a:cubicBezTo>
                      <a:pt x="27" y="16"/>
                      <a:pt x="19" y="13"/>
                      <a:pt x="20" y="18"/>
                    </a:cubicBezTo>
                    <a:cubicBezTo>
                      <a:pt x="10" y="16"/>
                      <a:pt x="7" y="11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0" name="Freeform 169"/>
              <p:cNvSpPr/>
              <p:nvPr/>
            </p:nvSpPr>
            <p:spPr bwMode="auto">
              <a:xfrm>
                <a:off x="7149" y="1542"/>
                <a:ext cx="21" cy="8"/>
              </a:xfrm>
              <a:custGeom>
                <a:avLst/>
                <a:gdLst>
                  <a:gd name="T0" fmla="*/ 0 w 29"/>
                  <a:gd name="T1" fmla="*/ 1 h 11"/>
                  <a:gd name="T2" fmla="*/ 16 w 29"/>
                  <a:gd name="T3" fmla="*/ 3 h 11"/>
                  <a:gd name="T4" fmla="*/ 29 w 29"/>
                  <a:gd name="T5" fmla="*/ 11 h 11"/>
                  <a:gd name="T6" fmla="*/ 16 w 29"/>
                  <a:gd name="T7" fmla="*/ 7 h 11"/>
                  <a:gd name="T8" fmla="*/ 0 w 29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0" y="1"/>
                    </a:moveTo>
                    <a:cubicBezTo>
                      <a:pt x="5" y="0"/>
                      <a:pt x="10" y="1"/>
                      <a:pt x="16" y="3"/>
                    </a:cubicBezTo>
                    <a:cubicBezTo>
                      <a:pt x="21" y="6"/>
                      <a:pt x="26" y="9"/>
                      <a:pt x="29" y="11"/>
                    </a:cubicBezTo>
                    <a:cubicBezTo>
                      <a:pt x="24" y="11"/>
                      <a:pt x="20" y="9"/>
                      <a:pt x="16" y="7"/>
                    </a:cubicBezTo>
                    <a:cubicBezTo>
                      <a:pt x="11" y="4"/>
                      <a:pt x="6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1" name="Freeform 170"/>
              <p:cNvSpPr/>
              <p:nvPr/>
            </p:nvSpPr>
            <p:spPr bwMode="auto">
              <a:xfrm>
                <a:off x="7342" y="1560"/>
                <a:ext cx="11" cy="8"/>
              </a:xfrm>
              <a:custGeom>
                <a:avLst/>
                <a:gdLst>
                  <a:gd name="T0" fmla="*/ 0 w 16"/>
                  <a:gd name="T1" fmla="*/ 4 h 11"/>
                  <a:gd name="T2" fmla="*/ 5 w 16"/>
                  <a:gd name="T3" fmla="*/ 0 h 11"/>
                  <a:gd name="T4" fmla="*/ 11 w 16"/>
                  <a:gd name="T5" fmla="*/ 11 h 11"/>
                  <a:gd name="T6" fmla="*/ 0 w 16"/>
                  <a:gd name="T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1">
                    <a:moveTo>
                      <a:pt x="0" y="4"/>
                    </a:moveTo>
                    <a:cubicBezTo>
                      <a:pt x="1" y="2"/>
                      <a:pt x="4" y="1"/>
                      <a:pt x="5" y="0"/>
                    </a:cubicBezTo>
                    <a:cubicBezTo>
                      <a:pt x="9" y="4"/>
                      <a:pt x="16" y="7"/>
                      <a:pt x="11" y="11"/>
                    </a:cubicBezTo>
                    <a:cubicBezTo>
                      <a:pt x="5" y="10"/>
                      <a:pt x="4" y="7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2" name="Freeform 171"/>
              <p:cNvSpPr/>
              <p:nvPr/>
            </p:nvSpPr>
            <p:spPr bwMode="auto">
              <a:xfrm>
                <a:off x="3519" y="1677"/>
                <a:ext cx="20" cy="9"/>
              </a:xfrm>
              <a:custGeom>
                <a:avLst/>
                <a:gdLst>
                  <a:gd name="T0" fmla="*/ 15 w 29"/>
                  <a:gd name="T1" fmla="*/ 6 h 13"/>
                  <a:gd name="T2" fmla="*/ 4 w 29"/>
                  <a:gd name="T3" fmla="*/ 10 h 13"/>
                  <a:gd name="T4" fmla="*/ 0 w 29"/>
                  <a:gd name="T5" fmla="*/ 7 h 13"/>
                  <a:gd name="T6" fmla="*/ 7 w 29"/>
                  <a:gd name="T7" fmla="*/ 0 h 13"/>
                  <a:gd name="T8" fmla="*/ 15 w 29"/>
                  <a:gd name="T9" fmla="*/ 13 h 13"/>
                  <a:gd name="T10" fmla="*/ 15 w 29"/>
                  <a:gd name="T11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3">
                    <a:moveTo>
                      <a:pt x="15" y="6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4" y="8"/>
                      <a:pt x="3" y="6"/>
                      <a:pt x="0" y="7"/>
                    </a:cubicBezTo>
                    <a:cubicBezTo>
                      <a:pt x="3" y="5"/>
                      <a:pt x="2" y="1"/>
                      <a:pt x="7" y="0"/>
                    </a:cubicBezTo>
                    <a:cubicBezTo>
                      <a:pt x="8" y="7"/>
                      <a:pt x="29" y="5"/>
                      <a:pt x="15" y="13"/>
                    </a:cubicBezTo>
                    <a:cubicBezTo>
                      <a:pt x="16" y="11"/>
                      <a:pt x="16" y="9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3" name="Freeform 172"/>
              <p:cNvSpPr/>
              <p:nvPr/>
            </p:nvSpPr>
            <p:spPr bwMode="auto">
              <a:xfrm>
                <a:off x="3806" y="1677"/>
                <a:ext cx="24" cy="7"/>
              </a:xfrm>
              <a:custGeom>
                <a:avLst/>
                <a:gdLst>
                  <a:gd name="T0" fmla="*/ 0 w 35"/>
                  <a:gd name="T1" fmla="*/ 10 h 10"/>
                  <a:gd name="T2" fmla="*/ 35 w 35"/>
                  <a:gd name="T3" fmla="*/ 3 h 10"/>
                  <a:gd name="T4" fmla="*/ 0 w 35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0">
                    <a:moveTo>
                      <a:pt x="0" y="10"/>
                    </a:moveTo>
                    <a:cubicBezTo>
                      <a:pt x="8" y="4"/>
                      <a:pt x="29" y="0"/>
                      <a:pt x="35" y="3"/>
                    </a:cubicBezTo>
                    <a:cubicBezTo>
                      <a:pt x="27" y="5"/>
                      <a:pt x="12" y="8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4" name="Freeform 173"/>
              <p:cNvSpPr/>
              <p:nvPr/>
            </p:nvSpPr>
            <p:spPr bwMode="auto">
              <a:xfrm>
                <a:off x="3862" y="1634"/>
                <a:ext cx="24" cy="13"/>
              </a:xfrm>
              <a:custGeom>
                <a:avLst/>
                <a:gdLst>
                  <a:gd name="T0" fmla="*/ 23 w 35"/>
                  <a:gd name="T1" fmla="*/ 17 h 18"/>
                  <a:gd name="T2" fmla="*/ 9 w 35"/>
                  <a:gd name="T3" fmla="*/ 18 h 18"/>
                  <a:gd name="T4" fmla="*/ 0 w 35"/>
                  <a:gd name="T5" fmla="*/ 11 h 18"/>
                  <a:gd name="T6" fmla="*/ 18 w 35"/>
                  <a:gd name="T7" fmla="*/ 0 h 18"/>
                  <a:gd name="T8" fmla="*/ 17 w 35"/>
                  <a:gd name="T9" fmla="*/ 13 h 18"/>
                  <a:gd name="T10" fmla="*/ 28 w 35"/>
                  <a:gd name="T11" fmla="*/ 11 h 18"/>
                  <a:gd name="T12" fmla="*/ 23 w 35"/>
                  <a:gd name="T1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8">
                    <a:moveTo>
                      <a:pt x="23" y="17"/>
                    </a:moveTo>
                    <a:cubicBezTo>
                      <a:pt x="18" y="17"/>
                      <a:pt x="16" y="15"/>
                      <a:pt x="9" y="18"/>
                    </a:cubicBezTo>
                    <a:cubicBezTo>
                      <a:pt x="10" y="13"/>
                      <a:pt x="10" y="7"/>
                      <a:pt x="0" y="11"/>
                    </a:cubicBezTo>
                    <a:cubicBezTo>
                      <a:pt x="6" y="8"/>
                      <a:pt x="13" y="4"/>
                      <a:pt x="18" y="0"/>
                    </a:cubicBezTo>
                    <a:cubicBezTo>
                      <a:pt x="17" y="7"/>
                      <a:pt x="28" y="9"/>
                      <a:pt x="17" y="13"/>
                    </a:cubicBezTo>
                    <a:cubicBezTo>
                      <a:pt x="20" y="17"/>
                      <a:pt x="23" y="13"/>
                      <a:pt x="28" y="11"/>
                    </a:cubicBezTo>
                    <a:cubicBezTo>
                      <a:pt x="35" y="11"/>
                      <a:pt x="19" y="14"/>
                      <a:pt x="2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5" name="Freeform 174"/>
              <p:cNvSpPr/>
              <p:nvPr/>
            </p:nvSpPr>
            <p:spPr bwMode="auto">
              <a:xfrm>
                <a:off x="3962" y="1656"/>
                <a:ext cx="15" cy="11"/>
              </a:xfrm>
              <a:custGeom>
                <a:avLst/>
                <a:gdLst>
                  <a:gd name="T0" fmla="*/ 4 w 21"/>
                  <a:gd name="T1" fmla="*/ 15 h 15"/>
                  <a:gd name="T2" fmla="*/ 21 w 21"/>
                  <a:gd name="T3" fmla="*/ 6 h 15"/>
                  <a:gd name="T4" fmla="*/ 4 w 21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5">
                    <a:moveTo>
                      <a:pt x="4" y="15"/>
                    </a:moveTo>
                    <a:cubicBezTo>
                      <a:pt x="0" y="7"/>
                      <a:pt x="18" y="0"/>
                      <a:pt x="21" y="6"/>
                    </a:cubicBezTo>
                    <a:cubicBezTo>
                      <a:pt x="3" y="8"/>
                      <a:pt x="13" y="9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6" name="Freeform 175"/>
              <p:cNvSpPr/>
              <p:nvPr/>
            </p:nvSpPr>
            <p:spPr bwMode="auto">
              <a:xfrm>
                <a:off x="3964" y="1625"/>
                <a:ext cx="11" cy="4"/>
              </a:xfrm>
              <a:custGeom>
                <a:avLst/>
                <a:gdLst>
                  <a:gd name="T0" fmla="*/ 16 w 17"/>
                  <a:gd name="T1" fmla="*/ 0 h 6"/>
                  <a:gd name="T2" fmla="*/ 0 w 17"/>
                  <a:gd name="T3" fmla="*/ 5 h 6"/>
                  <a:gd name="T4" fmla="*/ 3 w 17"/>
                  <a:gd name="T5" fmla="*/ 0 h 6"/>
                  <a:gd name="T6" fmla="*/ 16 w 1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6">
                    <a:moveTo>
                      <a:pt x="16" y="0"/>
                    </a:moveTo>
                    <a:cubicBezTo>
                      <a:pt x="17" y="4"/>
                      <a:pt x="3" y="6"/>
                      <a:pt x="0" y="5"/>
                    </a:cubicBezTo>
                    <a:cubicBezTo>
                      <a:pt x="0" y="3"/>
                      <a:pt x="3" y="2"/>
                      <a:pt x="3" y="0"/>
                    </a:cubicBezTo>
                    <a:cubicBezTo>
                      <a:pt x="4" y="3"/>
                      <a:pt x="7" y="4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7" name="Freeform 176"/>
              <p:cNvSpPr>
                <a:spLocks noEditPoints="1"/>
              </p:cNvSpPr>
              <p:nvPr/>
            </p:nvSpPr>
            <p:spPr bwMode="auto">
              <a:xfrm>
                <a:off x="4166" y="979"/>
                <a:ext cx="3063" cy="644"/>
              </a:xfrm>
              <a:custGeom>
                <a:avLst/>
                <a:gdLst>
                  <a:gd name="T0" fmla="*/ 588 w 4415"/>
                  <a:gd name="T1" fmla="*/ 870 h 927"/>
                  <a:gd name="T2" fmla="*/ 1347 w 4415"/>
                  <a:gd name="T3" fmla="*/ 782 h 927"/>
                  <a:gd name="T4" fmla="*/ 1335 w 4415"/>
                  <a:gd name="T5" fmla="*/ 827 h 927"/>
                  <a:gd name="T6" fmla="*/ 1896 w 4415"/>
                  <a:gd name="T7" fmla="*/ 756 h 927"/>
                  <a:gd name="T8" fmla="*/ 2463 w 4415"/>
                  <a:gd name="T9" fmla="*/ 726 h 927"/>
                  <a:gd name="T10" fmla="*/ 2681 w 4415"/>
                  <a:gd name="T11" fmla="*/ 715 h 927"/>
                  <a:gd name="T12" fmla="*/ 2977 w 4415"/>
                  <a:gd name="T13" fmla="*/ 753 h 927"/>
                  <a:gd name="T14" fmla="*/ 2809 w 4415"/>
                  <a:gd name="T15" fmla="*/ 779 h 927"/>
                  <a:gd name="T16" fmla="*/ 2916 w 4415"/>
                  <a:gd name="T17" fmla="*/ 810 h 927"/>
                  <a:gd name="T18" fmla="*/ 3212 w 4415"/>
                  <a:gd name="T19" fmla="*/ 802 h 927"/>
                  <a:gd name="T20" fmla="*/ 3693 w 4415"/>
                  <a:gd name="T21" fmla="*/ 826 h 927"/>
                  <a:gd name="T22" fmla="*/ 4031 w 4415"/>
                  <a:gd name="T23" fmla="*/ 777 h 927"/>
                  <a:gd name="T24" fmla="*/ 4309 w 4415"/>
                  <a:gd name="T25" fmla="*/ 761 h 927"/>
                  <a:gd name="T26" fmla="*/ 4415 w 4415"/>
                  <a:gd name="T27" fmla="*/ 571 h 927"/>
                  <a:gd name="T28" fmla="*/ 3852 w 4415"/>
                  <a:gd name="T29" fmla="*/ 444 h 927"/>
                  <a:gd name="T30" fmla="*/ 4196 w 4415"/>
                  <a:gd name="T31" fmla="*/ 344 h 927"/>
                  <a:gd name="T32" fmla="*/ 3805 w 4415"/>
                  <a:gd name="T33" fmla="*/ 229 h 927"/>
                  <a:gd name="T34" fmla="*/ 3586 w 4415"/>
                  <a:gd name="T35" fmla="*/ 191 h 927"/>
                  <a:gd name="T36" fmla="*/ 3792 w 4415"/>
                  <a:gd name="T37" fmla="*/ 178 h 927"/>
                  <a:gd name="T38" fmla="*/ 3434 w 4415"/>
                  <a:gd name="T39" fmla="*/ 103 h 927"/>
                  <a:gd name="T40" fmla="*/ 3674 w 4415"/>
                  <a:gd name="T41" fmla="*/ 77 h 927"/>
                  <a:gd name="T42" fmla="*/ 3468 w 4415"/>
                  <a:gd name="T43" fmla="*/ 47 h 927"/>
                  <a:gd name="T44" fmla="*/ 3679 w 4415"/>
                  <a:gd name="T45" fmla="*/ 41 h 927"/>
                  <a:gd name="T46" fmla="*/ 3309 w 4415"/>
                  <a:gd name="T47" fmla="*/ 0 h 927"/>
                  <a:gd name="T48" fmla="*/ 2768 w 4415"/>
                  <a:gd name="T49" fmla="*/ 6 h 927"/>
                  <a:gd name="T50" fmla="*/ 2417 w 4415"/>
                  <a:gd name="T51" fmla="*/ 32 h 927"/>
                  <a:gd name="T52" fmla="*/ 2135 w 4415"/>
                  <a:gd name="T53" fmla="*/ 61 h 927"/>
                  <a:gd name="T54" fmla="*/ 1499 w 4415"/>
                  <a:gd name="T55" fmla="*/ 153 h 927"/>
                  <a:gd name="T56" fmla="*/ 1411 w 4415"/>
                  <a:gd name="T57" fmla="*/ 181 h 927"/>
                  <a:gd name="T58" fmla="*/ 2004 w 4415"/>
                  <a:gd name="T59" fmla="*/ 112 h 927"/>
                  <a:gd name="T60" fmla="*/ 1735 w 4415"/>
                  <a:gd name="T61" fmla="*/ 155 h 927"/>
                  <a:gd name="T62" fmla="*/ 1447 w 4415"/>
                  <a:gd name="T63" fmla="*/ 227 h 927"/>
                  <a:gd name="T64" fmla="*/ 888 w 4415"/>
                  <a:gd name="T65" fmla="*/ 328 h 927"/>
                  <a:gd name="T66" fmla="*/ 864 w 4415"/>
                  <a:gd name="T67" fmla="*/ 404 h 927"/>
                  <a:gd name="T68" fmla="*/ 902 w 4415"/>
                  <a:gd name="T69" fmla="*/ 494 h 927"/>
                  <a:gd name="T70" fmla="*/ 1415 w 4415"/>
                  <a:gd name="T71" fmla="*/ 448 h 927"/>
                  <a:gd name="T72" fmla="*/ 812 w 4415"/>
                  <a:gd name="T73" fmla="*/ 592 h 927"/>
                  <a:gd name="T74" fmla="*/ 797 w 4415"/>
                  <a:gd name="T75" fmla="*/ 599 h 927"/>
                  <a:gd name="T76" fmla="*/ 820 w 4415"/>
                  <a:gd name="T77" fmla="*/ 616 h 927"/>
                  <a:gd name="T78" fmla="*/ 106 w 4415"/>
                  <a:gd name="T79" fmla="*/ 826 h 927"/>
                  <a:gd name="T80" fmla="*/ 1407 w 4415"/>
                  <a:gd name="T81" fmla="*/ 165 h 927"/>
                  <a:gd name="T82" fmla="*/ 108 w 4415"/>
                  <a:gd name="T83" fmla="*/ 845 h 927"/>
                  <a:gd name="T84" fmla="*/ 1501 w 4415"/>
                  <a:gd name="T85" fmla="*/ 514 h 927"/>
                  <a:gd name="T86" fmla="*/ 1913 w 4415"/>
                  <a:gd name="T87" fmla="*/ 456 h 927"/>
                  <a:gd name="T88" fmla="*/ 1538 w 4415"/>
                  <a:gd name="T89" fmla="*/ 508 h 927"/>
                  <a:gd name="T90" fmla="*/ 1126 w 4415"/>
                  <a:gd name="T91" fmla="*/ 562 h 927"/>
                  <a:gd name="T92" fmla="*/ 1589 w 4415"/>
                  <a:gd name="T93" fmla="*/ 463 h 927"/>
                  <a:gd name="T94" fmla="*/ 1765 w 4415"/>
                  <a:gd name="T95" fmla="*/ 173 h 927"/>
                  <a:gd name="T96" fmla="*/ 1924 w 4415"/>
                  <a:gd name="T97" fmla="*/ 452 h 927"/>
                  <a:gd name="T98" fmla="*/ 2127 w 4415"/>
                  <a:gd name="T99" fmla="*/ 90 h 927"/>
                  <a:gd name="T100" fmla="*/ 2244 w 4415"/>
                  <a:gd name="T101" fmla="*/ 38 h 927"/>
                  <a:gd name="T102" fmla="*/ 2565 w 4415"/>
                  <a:gd name="T103" fmla="*/ 744 h 927"/>
                  <a:gd name="T104" fmla="*/ 2559 w 4415"/>
                  <a:gd name="T105" fmla="*/ 16 h 927"/>
                  <a:gd name="T106" fmla="*/ 2686 w 4415"/>
                  <a:gd name="T107" fmla="*/ 48 h 927"/>
                  <a:gd name="T108" fmla="*/ 2939 w 4415"/>
                  <a:gd name="T109" fmla="*/ 86 h 927"/>
                  <a:gd name="T110" fmla="*/ 3017 w 4415"/>
                  <a:gd name="T111" fmla="*/ 739 h 927"/>
                  <a:gd name="T112" fmla="*/ 3097 w 4415"/>
                  <a:gd name="T113" fmla="*/ 730 h 927"/>
                  <a:gd name="T114" fmla="*/ 3095 w 4415"/>
                  <a:gd name="T115" fmla="*/ 106 h 927"/>
                  <a:gd name="T116" fmla="*/ 3158 w 4415"/>
                  <a:gd name="T117" fmla="*/ 76 h 927"/>
                  <a:gd name="T118" fmla="*/ 3280 w 4415"/>
                  <a:gd name="T119" fmla="*/ 197 h 927"/>
                  <a:gd name="T120" fmla="*/ 3326 w 4415"/>
                  <a:gd name="T121" fmla="*/ 60 h 927"/>
                  <a:gd name="T122" fmla="*/ 3655 w 4415"/>
                  <a:gd name="T123" fmla="*/ 92 h 927"/>
                  <a:gd name="T124" fmla="*/ 4012 w 4415"/>
                  <a:gd name="T125" fmla="*/ 248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415" h="927">
                    <a:moveTo>
                      <a:pt x="6" y="927"/>
                    </a:moveTo>
                    <a:cubicBezTo>
                      <a:pt x="25" y="926"/>
                      <a:pt x="51" y="922"/>
                      <a:pt x="64" y="916"/>
                    </a:cubicBezTo>
                    <a:cubicBezTo>
                      <a:pt x="74" y="925"/>
                      <a:pt x="107" y="904"/>
                      <a:pt x="114" y="918"/>
                    </a:cubicBezTo>
                    <a:cubicBezTo>
                      <a:pt x="123" y="917"/>
                      <a:pt x="116" y="909"/>
                      <a:pt x="126" y="908"/>
                    </a:cubicBezTo>
                    <a:cubicBezTo>
                      <a:pt x="133" y="909"/>
                      <a:pt x="139" y="911"/>
                      <a:pt x="146" y="911"/>
                    </a:cubicBezTo>
                    <a:cubicBezTo>
                      <a:pt x="151" y="905"/>
                      <a:pt x="165" y="905"/>
                      <a:pt x="169" y="909"/>
                    </a:cubicBezTo>
                    <a:cubicBezTo>
                      <a:pt x="166" y="910"/>
                      <a:pt x="167" y="912"/>
                      <a:pt x="165" y="913"/>
                    </a:cubicBezTo>
                    <a:cubicBezTo>
                      <a:pt x="156" y="910"/>
                      <a:pt x="134" y="916"/>
                      <a:pt x="126" y="922"/>
                    </a:cubicBezTo>
                    <a:cubicBezTo>
                      <a:pt x="142" y="918"/>
                      <a:pt x="163" y="917"/>
                      <a:pt x="176" y="911"/>
                    </a:cubicBezTo>
                    <a:cubicBezTo>
                      <a:pt x="173" y="911"/>
                      <a:pt x="170" y="912"/>
                      <a:pt x="169" y="911"/>
                    </a:cubicBezTo>
                    <a:cubicBezTo>
                      <a:pt x="175" y="910"/>
                      <a:pt x="175" y="906"/>
                      <a:pt x="181" y="905"/>
                    </a:cubicBezTo>
                    <a:cubicBezTo>
                      <a:pt x="183" y="908"/>
                      <a:pt x="176" y="911"/>
                      <a:pt x="184" y="909"/>
                    </a:cubicBezTo>
                    <a:cubicBezTo>
                      <a:pt x="187" y="907"/>
                      <a:pt x="188" y="904"/>
                      <a:pt x="192" y="903"/>
                    </a:cubicBezTo>
                    <a:cubicBezTo>
                      <a:pt x="207" y="904"/>
                      <a:pt x="229" y="901"/>
                      <a:pt x="242" y="895"/>
                    </a:cubicBezTo>
                    <a:cubicBezTo>
                      <a:pt x="253" y="898"/>
                      <a:pt x="268" y="894"/>
                      <a:pt x="281" y="891"/>
                    </a:cubicBezTo>
                    <a:cubicBezTo>
                      <a:pt x="294" y="889"/>
                      <a:pt x="306" y="887"/>
                      <a:pt x="309" y="896"/>
                    </a:cubicBezTo>
                    <a:cubicBezTo>
                      <a:pt x="326" y="890"/>
                      <a:pt x="344" y="886"/>
                      <a:pt x="362" y="889"/>
                    </a:cubicBezTo>
                    <a:cubicBezTo>
                      <a:pt x="366" y="888"/>
                      <a:pt x="362" y="884"/>
                      <a:pt x="367" y="883"/>
                    </a:cubicBezTo>
                    <a:cubicBezTo>
                      <a:pt x="386" y="888"/>
                      <a:pt x="410" y="871"/>
                      <a:pt x="432" y="870"/>
                    </a:cubicBezTo>
                    <a:cubicBezTo>
                      <a:pt x="432" y="876"/>
                      <a:pt x="410" y="873"/>
                      <a:pt x="418" y="879"/>
                    </a:cubicBezTo>
                    <a:cubicBezTo>
                      <a:pt x="447" y="867"/>
                      <a:pt x="475" y="874"/>
                      <a:pt x="499" y="869"/>
                    </a:cubicBezTo>
                    <a:cubicBezTo>
                      <a:pt x="499" y="872"/>
                      <a:pt x="489" y="872"/>
                      <a:pt x="491" y="876"/>
                    </a:cubicBezTo>
                    <a:cubicBezTo>
                      <a:pt x="498" y="875"/>
                      <a:pt x="513" y="875"/>
                      <a:pt x="521" y="871"/>
                    </a:cubicBezTo>
                    <a:cubicBezTo>
                      <a:pt x="522" y="873"/>
                      <a:pt x="525" y="873"/>
                      <a:pt x="525" y="876"/>
                    </a:cubicBezTo>
                    <a:cubicBezTo>
                      <a:pt x="540" y="870"/>
                      <a:pt x="555" y="873"/>
                      <a:pt x="573" y="873"/>
                    </a:cubicBezTo>
                    <a:cubicBezTo>
                      <a:pt x="576" y="869"/>
                      <a:pt x="567" y="869"/>
                      <a:pt x="572" y="867"/>
                    </a:cubicBezTo>
                    <a:cubicBezTo>
                      <a:pt x="576" y="867"/>
                      <a:pt x="581" y="866"/>
                      <a:pt x="585" y="865"/>
                    </a:cubicBezTo>
                    <a:cubicBezTo>
                      <a:pt x="583" y="867"/>
                      <a:pt x="583" y="871"/>
                      <a:pt x="588" y="870"/>
                    </a:cubicBezTo>
                    <a:cubicBezTo>
                      <a:pt x="606" y="865"/>
                      <a:pt x="630" y="864"/>
                      <a:pt x="646" y="855"/>
                    </a:cubicBezTo>
                    <a:cubicBezTo>
                      <a:pt x="640" y="862"/>
                      <a:pt x="652" y="856"/>
                      <a:pt x="652" y="856"/>
                    </a:cubicBezTo>
                    <a:cubicBezTo>
                      <a:pt x="653" y="856"/>
                      <a:pt x="653" y="858"/>
                      <a:pt x="653" y="858"/>
                    </a:cubicBezTo>
                    <a:cubicBezTo>
                      <a:pt x="662" y="859"/>
                      <a:pt x="672" y="857"/>
                      <a:pt x="683" y="855"/>
                    </a:cubicBezTo>
                    <a:cubicBezTo>
                      <a:pt x="694" y="853"/>
                      <a:pt x="706" y="850"/>
                      <a:pt x="717" y="848"/>
                    </a:cubicBezTo>
                    <a:cubicBezTo>
                      <a:pt x="739" y="842"/>
                      <a:pt x="760" y="837"/>
                      <a:pt x="768" y="840"/>
                    </a:cubicBezTo>
                    <a:cubicBezTo>
                      <a:pt x="764" y="838"/>
                      <a:pt x="776" y="830"/>
                      <a:pt x="785" y="833"/>
                    </a:cubicBezTo>
                    <a:cubicBezTo>
                      <a:pt x="787" y="837"/>
                      <a:pt x="781" y="837"/>
                      <a:pt x="781" y="840"/>
                    </a:cubicBezTo>
                    <a:cubicBezTo>
                      <a:pt x="807" y="834"/>
                      <a:pt x="835" y="830"/>
                      <a:pt x="863" y="825"/>
                    </a:cubicBezTo>
                    <a:cubicBezTo>
                      <a:pt x="892" y="821"/>
                      <a:pt x="922" y="817"/>
                      <a:pt x="953" y="812"/>
                    </a:cubicBezTo>
                    <a:cubicBezTo>
                      <a:pt x="951" y="812"/>
                      <a:pt x="948" y="813"/>
                      <a:pt x="948" y="812"/>
                    </a:cubicBezTo>
                    <a:cubicBezTo>
                      <a:pt x="977" y="809"/>
                      <a:pt x="990" y="811"/>
                      <a:pt x="1014" y="805"/>
                    </a:cubicBezTo>
                    <a:cubicBezTo>
                      <a:pt x="1036" y="804"/>
                      <a:pt x="1076" y="796"/>
                      <a:pt x="1088" y="795"/>
                    </a:cubicBezTo>
                    <a:cubicBezTo>
                      <a:pt x="1086" y="794"/>
                      <a:pt x="1075" y="794"/>
                      <a:pt x="1081" y="792"/>
                    </a:cubicBezTo>
                    <a:cubicBezTo>
                      <a:pt x="1106" y="798"/>
                      <a:pt x="1126" y="795"/>
                      <a:pt x="1159" y="790"/>
                    </a:cubicBezTo>
                    <a:cubicBezTo>
                      <a:pt x="1162" y="796"/>
                      <a:pt x="1186" y="793"/>
                      <a:pt x="1185" y="786"/>
                    </a:cubicBezTo>
                    <a:cubicBezTo>
                      <a:pt x="1178" y="786"/>
                      <a:pt x="1174" y="788"/>
                      <a:pt x="1172" y="791"/>
                    </a:cubicBezTo>
                    <a:cubicBezTo>
                      <a:pt x="1169" y="789"/>
                      <a:pt x="1161" y="792"/>
                      <a:pt x="1163" y="786"/>
                    </a:cubicBezTo>
                    <a:cubicBezTo>
                      <a:pt x="1174" y="785"/>
                      <a:pt x="1208" y="778"/>
                      <a:pt x="1192" y="787"/>
                    </a:cubicBezTo>
                    <a:cubicBezTo>
                      <a:pt x="1225" y="777"/>
                      <a:pt x="1237" y="786"/>
                      <a:pt x="1266" y="778"/>
                    </a:cubicBezTo>
                    <a:cubicBezTo>
                      <a:pt x="1270" y="784"/>
                      <a:pt x="1281" y="783"/>
                      <a:pt x="1292" y="782"/>
                    </a:cubicBezTo>
                    <a:cubicBezTo>
                      <a:pt x="1303" y="780"/>
                      <a:pt x="1312" y="778"/>
                      <a:pt x="1311" y="782"/>
                    </a:cubicBezTo>
                    <a:cubicBezTo>
                      <a:pt x="1319" y="778"/>
                      <a:pt x="1331" y="777"/>
                      <a:pt x="1340" y="781"/>
                    </a:cubicBezTo>
                    <a:cubicBezTo>
                      <a:pt x="1322" y="787"/>
                      <a:pt x="1308" y="786"/>
                      <a:pt x="1297" y="791"/>
                    </a:cubicBezTo>
                    <a:cubicBezTo>
                      <a:pt x="1304" y="790"/>
                      <a:pt x="1310" y="789"/>
                      <a:pt x="1313" y="792"/>
                    </a:cubicBezTo>
                    <a:cubicBezTo>
                      <a:pt x="1322" y="786"/>
                      <a:pt x="1332" y="786"/>
                      <a:pt x="1341" y="789"/>
                    </a:cubicBezTo>
                    <a:cubicBezTo>
                      <a:pt x="1340" y="782"/>
                      <a:pt x="1350" y="787"/>
                      <a:pt x="1352" y="787"/>
                    </a:cubicBezTo>
                    <a:cubicBezTo>
                      <a:pt x="1354" y="782"/>
                      <a:pt x="1345" y="787"/>
                      <a:pt x="1347" y="782"/>
                    </a:cubicBezTo>
                    <a:cubicBezTo>
                      <a:pt x="1361" y="778"/>
                      <a:pt x="1378" y="778"/>
                      <a:pt x="1393" y="781"/>
                    </a:cubicBezTo>
                    <a:cubicBezTo>
                      <a:pt x="1389" y="781"/>
                      <a:pt x="1386" y="782"/>
                      <a:pt x="1385" y="785"/>
                    </a:cubicBezTo>
                    <a:cubicBezTo>
                      <a:pt x="1397" y="781"/>
                      <a:pt x="1412" y="787"/>
                      <a:pt x="1413" y="778"/>
                    </a:cubicBezTo>
                    <a:cubicBezTo>
                      <a:pt x="1408" y="778"/>
                      <a:pt x="1399" y="782"/>
                      <a:pt x="1398" y="779"/>
                    </a:cubicBezTo>
                    <a:cubicBezTo>
                      <a:pt x="1413" y="774"/>
                      <a:pt x="1425" y="775"/>
                      <a:pt x="1435" y="777"/>
                    </a:cubicBezTo>
                    <a:cubicBezTo>
                      <a:pt x="1432" y="777"/>
                      <a:pt x="1419" y="779"/>
                      <a:pt x="1427" y="779"/>
                    </a:cubicBezTo>
                    <a:cubicBezTo>
                      <a:pt x="1437" y="779"/>
                      <a:pt x="1440" y="776"/>
                      <a:pt x="1446" y="774"/>
                    </a:cubicBezTo>
                    <a:cubicBezTo>
                      <a:pt x="1469" y="782"/>
                      <a:pt x="1485" y="776"/>
                      <a:pt x="1509" y="777"/>
                    </a:cubicBezTo>
                    <a:cubicBezTo>
                      <a:pt x="1511" y="771"/>
                      <a:pt x="1524" y="771"/>
                      <a:pt x="1534" y="769"/>
                    </a:cubicBezTo>
                    <a:cubicBezTo>
                      <a:pt x="1534" y="771"/>
                      <a:pt x="1536" y="772"/>
                      <a:pt x="1537" y="773"/>
                    </a:cubicBezTo>
                    <a:cubicBezTo>
                      <a:pt x="1538" y="777"/>
                      <a:pt x="1529" y="775"/>
                      <a:pt x="1531" y="780"/>
                    </a:cubicBezTo>
                    <a:cubicBezTo>
                      <a:pt x="1540" y="779"/>
                      <a:pt x="1560" y="775"/>
                      <a:pt x="1573" y="779"/>
                    </a:cubicBezTo>
                    <a:cubicBezTo>
                      <a:pt x="1579" y="776"/>
                      <a:pt x="1605" y="769"/>
                      <a:pt x="1609" y="778"/>
                    </a:cubicBezTo>
                    <a:cubicBezTo>
                      <a:pt x="1594" y="781"/>
                      <a:pt x="1581" y="784"/>
                      <a:pt x="1572" y="782"/>
                    </a:cubicBezTo>
                    <a:cubicBezTo>
                      <a:pt x="1570" y="788"/>
                      <a:pt x="1526" y="785"/>
                      <a:pt x="1531" y="793"/>
                    </a:cubicBezTo>
                    <a:cubicBezTo>
                      <a:pt x="1529" y="791"/>
                      <a:pt x="1527" y="789"/>
                      <a:pt x="1521" y="790"/>
                    </a:cubicBezTo>
                    <a:cubicBezTo>
                      <a:pt x="1519" y="792"/>
                      <a:pt x="1512" y="795"/>
                      <a:pt x="1507" y="800"/>
                    </a:cubicBezTo>
                    <a:cubicBezTo>
                      <a:pt x="1507" y="790"/>
                      <a:pt x="1495" y="806"/>
                      <a:pt x="1491" y="797"/>
                    </a:cubicBezTo>
                    <a:cubicBezTo>
                      <a:pt x="1484" y="797"/>
                      <a:pt x="1487" y="802"/>
                      <a:pt x="1483" y="803"/>
                    </a:cubicBezTo>
                    <a:cubicBezTo>
                      <a:pt x="1477" y="802"/>
                      <a:pt x="1474" y="799"/>
                      <a:pt x="1467" y="799"/>
                    </a:cubicBezTo>
                    <a:cubicBezTo>
                      <a:pt x="1419" y="816"/>
                      <a:pt x="1361" y="810"/>
                      <a:pt x="1312" y="820"/>
                    </a:cubicBezTo>
                    <a:cubicBezTo>
                      <a:pt x="1323" y="820"/>
                      <a:pt x="1337" y="818"/>
                      <a:pt x="1344" y="822"/>
                    </a:cubicBezTo>
                    <a:cubicBezTo>
                      <a:pt x="1340" y="822"/>
                      <a:pt x="1332" y="819"/>
                      <a:pt x="1330" y="823"/>
                    </a:cubicBezTo>
                    <a:cubicBezTo>
                      <a:pt x="1334" y="824"/>
                      <a:pt x="1341" y="822"/>
                      <a:pt x="1344" y="824"/>
                    </a:cubicBezTo>
                    <a:cubicBezTo>
                      <a:pt x="1332" y="828"/>
                      <a:pt x="1324" y="822"/>
                      <a:pt x="1319" y="825"/>
                    </a:cubicBezTo>
                    <a:cubicBezTo>
                      <a:pt x="1332" y="824"/>
                      <a:pt x="1320" y="830"/>
                      <a:pt x="1320" y="830"/>
                    </a:cubicBezTo>
                    <a:cubicBezTo>
                      <a:pt x="1325" y="832"/>
                      <a:pt x="1331" y="828"/>
                      <a:pt x="1338" y="832"/>
                    </a:cubicBezTo>
                    <a:cubicBezTo>
                      <a:pt x="1338" y="830"/>
                      <a:pt x="1335" y="830"/>
                      <a:pt x="1335" y="827"/>
                    </a:cubicBezTo>
                    <a:cubicBezTo>
                      <a:pt x="1340" y="827"/>
                      <a:pt x="1340" y="830"/>
                      <a:pt x="1345" y="830"/>
                    </a:cubicBezTo>
                    <a:cubicBezTo>
                      <a:pt x="1373" y="812"/>
                      <a:pt x="1422" y="819"/>
                      <a:pt x="1457" y="807"/>
                    </a:cubicBezTo>
                    <a:cubicBezTo>
                      <a:pt x="1460" y="815"/>
                      <a:pt x="1467" y="810"/>
                      <a:pt x="1466" y="806"/>
                    </a:cubicBezTo>
                    <a:cubicBezTo>
                      <a:pt x="1476" y="807"/>
                      <a:pt x="1478" y="810"/>
                      <a:pt x="1482" y="813"/>
                    </a:cubicBezTo>
                    <a:cubicBezTo>
                      <a:pt x="1490" y="802"/>
                      <a:pt x="1518" y="810"/>
                      <a:pt x="1530" y="802"/>
                    </a:cubicBezTo>
                    <a:cubicBezTo>
                      <a:pt x="1544" y="809"/>
                      <a:pt x="1574" y="795"/>
                      <a:pt x="1589" y="795"/>
                    </a:cubicBezTo>
                    <a:cubicBezTo>
                      <a:pt x="1587" y="795"/>
                      <a:pt x="1586" y="794"/>
                      <a:pt x="1586" y="792"/>
                    </a:cubicBezTo>
                    <a:cubicBezTo>
                      <a:pt x="1594" y="791"/>
                      <a:pt x="1598" y="789"/>
                      <a:pt x="1604" y="792"/>
                    </a:cubicBezTo>
                    <a:cubicBezTo>
                      <a:pt x="1599" y="796"/>
                      <a:pt x="1600" y="790"/>
                      <a:pt x="1593" y="792"/>
                    </a:cubicBezTo>
                    <a:cubicBezTo>
                      <a:pt x="1610" y="800"/>
                      <a:pt x="1634" y="789"/>
                      <a:pt x="1657" y="790"/>
                    </a:cubicBezTo>
                    <a:cubicBezTo>
                      <a:pt x="1660" y="788"/>
                      <a:pt x="1665" y="786"/>
                      <a:pt x="1670" y="784"/>
                    </a:cubicBezTo>
                    <a:cubicBezTo>
                      <a:pt x="1674" y="788"/>
                      <a:pt x="1686" y="785"/>
                      <a:pt x="1696" y="784"/>
                    </a:cubicBezTo>
                    <a:cubicBezTo>
                      <a:pt x="1698" y="780"/>
                      <a:pt x="1701" y="777"/>
                      <a:pt x="1711" y="777"/>
                    </a:cubicBezTo>
                    <a:cubicBezTo>
                      <a:pt x="1699" y="768"/>
                      <a:pt x="1678" y="773"/>
                      <a:pt x="1664" y="776"/>
                    </a:cubicBezTo>
                    <a:cubicBezTo>
                      <a:pt x="1671" y="770"/>
                      <a:pt x="1659" y="770"/>
                      <a:pt x="1667" y="766"/>
                    </a:cubicBezTo>
                    <a:cubicBezTo>
                      <a:pt x="1675" y="773"/>
                      <a:pt x="1709" y="763"/>
                      <a:pt x="1719" y="764"/>
                    </a:cubicBezTo>
                    <a:cubicBezTo>
                      <a:pt x="1714" y="764"/>
                      <a:pt x="1709" y="765"/>
                      <a:pt x="1709" y="761"/>
                    </a:cubicBezTo>
                    <a:cubicBezTo>
                      <a:pt x="1716" y="760"/>
                      <a:pt x="1728" y="755"/>
                      <a:pt x="1733" y="759"/>
                    </a:cubicBezTo>
                    <a:cubicBezTo>
                      <a:pt x="1722" y="759"/>
                      <a:pt x="1725" y="765"/>
                      <a:pt x="1718" y="760"/>
                    </a:cubicBezTo>
                    <a:cubicBezTo>
                      <a:pt x="1723" y="764"/>
                      <a:pt x="1728" y="767"/>
                      <a:pt x="1737" y="768"/>
                    </a:cubicBezTo>
                    <a:cubicBezTo>
                      <a:pt x="1738" y="764"/>
                      <a:pt x="1729" y="767"/>
                      <a:pt x="1732" y="762"/>
                    </a:cubicBezTo>
                    <a:cubicBezTo>
                      <a:pt x="1734" y="761"/>
                      <a:pt x="1734" y="760"/>
                      <a:pt x="1736" y="760"/>
                    </a:cubicBezTo>
                    <a:cubicBezTo>
                      <a:pt x="1739" y="763"/>
                      <a:pt x="1760" y="759"/>
                      <a:pt x="1754" y="765"/>
                    </a:cubicBezTo>
                    <a:cubicBezTo>
                      <a:pt x="1770" y="761"/>
                      <a:pt x="1794" y="760"/>
                      <a:pt x="1801" y="767"/>
                    </a:cubicBezTo>
                    <a:cubicBezTo>
                      <a:pt x="1828" y="761"/>
                      <a:pt x="1848" y="755"/>
                      <a:pt x="1876" y="755"/>
                    </a:cubicBezTo>
                    <a:cubicBezTo>
                      <a:pt x="1876" y="757"/>
                      <a:pt x="1875" y="761"/>
                      <a:pt x="1878" y="761"/>
                    </a:cubicBezTo>
                    <a:cubicBezTo>
                      <a:pt x="1880" y="757"/>
                      <a:pt x="1886" y="756"/>
                      <a:pt x="1889" y="754"/>
                    </a:cubicBezTo>
                    <a:cubicBezTo>
                      <a:pt x="1890" y="759"/>
                      <a:pt x="1895" y="753"/>
                      <a:pt x="1896" y="756"/>
                    </a:cubicBezTo>
                    <a:cubicBezTo>
                      <a:pt x="1893" y="757"/>
                      <a:pt x="1894" y="759"/>
                      <a:pt x="1892" y="761"/>
                    </a:cubicBezTo>
                    <a:cubicBezTo>
                      <a:pt x="1897" y="760"/>
                      <a:pt x="1900" y="760"/>
                      <a:pt x="1903" y="761"/>
                    </a:cubicBezTo>
                    <a:cubicBezTo>
                      <a:pt x="1904" y="757"/>
                      <a:pt x="1895" y="760"/>
                      <a:pt x="1898" y="754"/>
                    </a:cubicBezTo>
                    <a:cubicBezTo>
                      <a:pt x="1903" y="754"/>
                      <a:pt x="1904" y="751"/>
                      <a:pt x="1908" y="750"/>
                    </a:cubicBezTo>
                    <a:cubicBezTo>
                      <a:pt x="1918" y="755"/>
                      <a:pt x="1930" y="744"/>
                      <a:pt x="1946" y="748"/>
                    </a:cubicBezTo>
                    <a:cubicBezTo>
                      <a:pt x="1946" y="750"/>
                      <a:pt x="1943" y="751"/>
                      <a:pt x="1945" y="754"/>
                    </a:cubicBezTo>
                    <a:cubicBezTo>
                      <a:pt x="1953" y="753"/>
                      <a:pt x="1952" y="747"/>
                      <a:pt x="1959" y="746"/>
                    </a:cubicBezTo>
                    <a:cubicBezTo>
                      <a:pt x="1959" y="748"/>
                      <a:pt x="1956" y="748"/>
                      <a:pt x="1955" y="750"/>
                    </a:cubicBezTo>
                    <a:cubicBezTo>
                      <a:pt x="1965" y="739"/>
                      <a:pt x="1992" y="748"/>
                      <a:pt x="2000" y="747"/>
                    </a:cubicBezTo>
                    <a:cubicBezTo>
                      <a:pt x="1997" y="747"/>
                      <a:pt x="1994" y="746"/>
                      <a:pt x="1997" y="745"/>
                    </a:cubicBezTo>
                    <a:cubicBezTo>
                      <a:pt x="2033" y="744"/>
                      <a:pt x="2063" y="738"/>
                      <a:pt x="2096" y="735"/>
                    </a:cubicBezTo>
                    <a:cubicBezTo>
                      <a:pt x="2097" y="737"/>
                      <a:pt x="2093" y="738"/>
                      <a:pt x="2097" y="738"/>
                    </a:cubicBezTo>
                    <a:cubicBezTo>
                      <a:pt x="2111" y="735"/>
                      <a:pt x="2187" y="713"/>
                      <a:pt x="2174" y="731"/>
                    </a:cubicBezTo>
                    <a:cubicBezTo>
                      <a:pt x="2176" y="731"/>
                      <a:pt x="2178" y="731"/>
                      <a:pt x="2179" y="732"/>
                    </a:cubicBezTo>
                    <a:cubicBezTo>
                      <a:pt x="2176" y="733"/>
                      <a:pt x="2172" y="732"/>
                      <a:pt x="2172" y="734"/>
                    </a:cubicBezTo>
                    <a:cubicBezTo>
                      <a:pt x="2179" y="736"/>
                      <a:pt x="2191" y="730"/>
                      <a:pt x="2201" y="729"/>
                    </a:cubicBezTo>
                    <a:cubicBezTo>
                      <a:pt x="2203" y="730"/>
                      <a:pt x="2205" y="733"/>
                      <a:pt x="2208" y="734"/>
                    </a:cubicBezTo>
                    <a:cubicBezTo>
                      <a:pt x="2223" y="722"/>
                      <a:pt x="2236" y="737"/>
                      <a:pt x="2252" y="731"/>
                    </a:cubicBezTo>
                    <a:cubicBezTo>
                      <a:pt x="2253" y="735"/>
                      <a:pt x="2244" y="733"/>
                      <a:pt x="2246" y="738"/>
                    </a:cubicBezTo>
                    <a:cubicBezTo>
                      <a:pt x="2268" y="724"/>
                      <a:pt x="2307" y="730"/>
                      <a:pt x="2338" y="724"/>
                    </a:cubicBezTo>
                    <a:cubicBezTo>
                      <a:pt x="2339" y="727"/>
                      <a:pt x="2326" y="723"/>
                      <a:pt x="2330" y="729"/>
                    </a:cubicBezTo>
                    <a:cubicBezTo>
                      <a:pt x="2353" y="723"/>
                      <a:pt x="2396" y="724"/>
                      <a:pt x="2425" y="718"/>
                    </a:cubicBezTo>
                    <a:cubicBezTo>
                      <a:pt x="2418" y="723"/>
                      <a:pt x="2433" y="719"/>
                      <a:pt x="2434" y="723"/>
                    </a:cubicBezTo>
                    <a:cubicBezTo>
                      <a:pt x="2416" y="734"/>
                      <a:pt x="2394" y="727"/>
                      <a:pt x="2369" y="737"/>
                    </a:cubicBezTo>
                    <a:cubicBezTo>
                      <a:pt x="2370" y="739"/>
                      <a:pt x="2367" y="745"/>
                      <a:pt x="2372" y="744"/>
                    </a:cubicBezTo>
                    <a:cubicBezTo>
                      <a:pt x="2377" y="730"/>
                      <a:pt x="2406" y="736"/>
                      <a:pt x="2424" y="729"/>
                    </a:cubicBezTo>
                    <a:cubicBezTo>
                      <a:pt x="2425" y="732"/>
                      <a:pt x="2431" y="730"/>
                      <a:pt x="2429" y="735"/>
                    </a:cubicBezTo>
                    <a:cubicBezTo>
                      <a:pt x="2437" y="730"/>
                      <a:pt x="2449" y="727"/>
                      <a:pt x="2463" y="726"/>
                    </a:cubicBezTo>
                    <a:cubicBezTo>
                      <a:pt x="2477" y="725"/>
                      <a:pt x="2492" y="726"/>
                      <a:pt x="2505" y="727"/>
                    </a:cubicBezTo>
                    <a:cubicBezTo>
                      <a:pt x="2511" y="720"/>
                      <a:pt x="2527" y="726"/>
                      <a:pt x="2538" y="722"/>
                    </a:cubicBezTo>
                    <a:cubicBezTo>
                      <a:pt x="2534" y="724"/>
                      <a:pt x="2535" y="730"/>
                      <a:pt x="2528" y="731"/>
                    </a:cubicBezTo>
                    <a:cubicBezTo>
                      <a:pt x="2525" y="727"/>
                      <a:pt x="2534" y="724"/>
                      <a:pt x="2525" y="725"/>
                    </a:cubicBezTo>
                    <a:cubicBezTo>
                      <a:pt x="2523" y="736"/>
                      <a:pt x="2494" y="731"/>
                      <a:pt x="2489" y="736"/>
                    </a:cubicBezTo>
                    <a:cubicBezTo>
                      <a:pt x="2494" y="735"/>
                      <a:pt x="2486" y="738"/>
                      <a:pt x="2489" y="741"/>
                    </a:cubicBezTo>
                    <a:cubicBezTo>
                      <a:pt x="2498" y="737"/>
                      <a:pt x="2507" y="740"/>
                      <a:pt x="2515" y="735"/>
                    </a:cubicBezTo>
                    <a:cubicBezTo>
                      <a:pt x="2520" y="739"/>
                      <a:pt x="2539" y="742"/>
                      <a:pt x="2528" y="734"/>
                    </a:cubicBezTo>
                    <a:cubicBezTo>
                      <a:pt x="2537" y="742"/>
                      <a:pt x="2554" y="734"/>
                      <a:pt x="2562" y="740"/>
                    </a:cubicBezTo>
                    <a:cubicBezTo>
                      <a:pt x="2538" y="741"/>
                      <a:pt x="2530" y="748"/>
                      <a:pt x="2512" y="750"/>
                    </a:cubicBezTo>
                    <a:cubicBezTo>
                      <a:pt x="2523" y="754"/>
                      <a:pt x="2528" y="751"/>
                      <a:pt x="2539" y="750"/>
                    </a:cubicBezTo>
                    <a:cubicBezTo>
                      <a:pt x="2539" y="752"/>
                      <a:pt x="2538" y="754"/>
                      <a:pt x="2537" y="755"/>
                    </a:cubicBezTo>
                    <a:cubicBezTo>
                      <a:pt x="2569" y="753"/>
                      <a:pt x="2590" y="750"/>
                      <a:pt x="2614" y="757"/>
                    </a:cubicBezTo>
                    <a:cubicBezTo>
                      <a:pt x="2615" y="756"/>
                      <a:pt x="2614" y="753"/>
                      <a:pt x="2616" y="753"/>
                    </a:cubicBezTo>
                    <a:cubicBezTo>
                      <a:pt x="2631" y="758"/>
                      <a:pt x="2657" y="753"/>
                      <a:pt x="2671" y="752"/>
                    </a:cubicBezTo>
                    <a:cubicBezTo>
                      <a:pt x="2668" y="752"/>
                      <a:pt x="2666" y="752"/>
                      <a:pt x="2667" y="749"/>
                    </a:cubicBezTo>
                    <a:cubicBezTo>
                      <a:pt x="2676" y="749"/>
                      <a:pt x="2687" y="747"/>
                      <a:pt x="2689" y="752"/>
                    </a:cubicBezTo>
                    <a:cubicBezTo>
                      <a:pt x="2694" y="751"/>
                      <a:pt x="2690" y="746"/>
                      <a:pt x="2697" y="746"/>
                    </a:cubicBezTo>
                    <a:cubicBezTo>
                      <a:pt x="2704" y="748"/>
                      <a:pt x="2707" y="754"/>
                      <a:pt x="2715" y="756"/>
                    </a:cubicBezTo>
                    <a:cubicBezTo>
                      <a:pt x="2708" y="751"/>
                      <a:pt x="2744" y="745"/>
                      <a:pt x="2735" y="756"/>
                    </a:cubicBezTo>
                    <a:cubicBezTo>
                      <a:pt x="2749" y="756"/>
                      <a:pt x="2756" y="751"/>
                      <a:pt x="2766" y="758"/>
                    </a:cubicBezTo>
                    <a:cubicBezTo>
                      <a:pt x="2770" y="755"/>
                      <a:pt x="2773" y="752"/>
                      <a:pt x="2779" y="750"/>
                    </a:cubicBezTo>
                    <a:cubicBezTo>
                      <a:pt x="2776" y="737"/>
                      <a:pt x="2781" y="735"/>
                      <a:pt x="2779" y="724"/>
                    </a:cubicBezTo>
                    <a:cubicBezTo>
                      <a:pt x="2767" y="728"/>
                      <a:pt x="2759" y="730"/>
                      <a:pt x="2754" y="721"/>
                    </a:cubicBezTo>
                    <a:cubicBezTo>
                      <a:pt x="2752" y="725"/>
                      <a:pt x="2735" y="727"/>
                      <a:pt x="2730" y="723"/>
                    </a:cubicBezTo>
                    <a:cubicBezTo>
                      <a:pt x="2716" y="733"/>
                      <a:pt x="2695" y="722"/>
                      <a:pt x="2671" y="726"/>
                    </a:cubicBezTo>
                    <a:cubicBezTo>
                      <a:pt x="2672" y="719"/>
                      <a:pt x="2664" y="725"/>
                      <a:pt x="2660" y="720"/>
                    </a:cubicBezTo>
                    <a:cubicBezTo>
                      <a:pt x="2667" y="718"/>
                      <a:pt x="2674" y="717"/>
                      <a:pt x="2681" y="715"/>
                    </a:cubicBezTo>
                    <a:cubicBezTo>
                      <a:pt x="2678" y="720"/>
                      <a:pt x="2682" y="721"/>
                      <a:pt x="2686" y="723"/>
                    </a:cubicBezTo>
                    <a:cubicBezTo>
                      <a:pt x="2689" y="719"/>
                      <a:pt x="2700" y="719"/>
                      <a:pt x="2704" y="722"/>
                    </a:cubicBezTo>
                    <a:cubicBezTo>
                      <a:pt x="2706" y="716"/>
                      <a:pt x="2694" y="720"/>
                      <a:pt x="2692" y="717"/>
                    </a:cubicBezTo>
                    <a:cubicBezTo>
                      <a:pt x="2701" y="715"/>
                      <a:pt x="2711" y="713"/>
                      <a:pt x="2718" y="710"/>
                    </a:cubicBezTo>
                    <a:cubicBezTo>
                      <a:pt x="2723" y="717"/>
                      <a:pt x="2739" y="716"/>
                      <a:pt x="2749" y="712"/>
                    </a:cubicBezTo>
                    <a:cubicBezTo>
                      <a:pt x="2754" y="715"/>
                      <a:pt x="2754" y="715"/>
                      <a:pt x="2750" y="719"/>
                    </a:cubicBezTo>
                    <a:cubicBezTo>
                      <a:pt x="2770" y="711"/>
                      <a:pt x="2794" y="712"/>
                      <a:pt x="2809" y="717"/>
                    </a:cubicBezTo>
                    <a:cubicBezTo>
                      <a:pt x="2814" y="706"/>
                      <a:pt x="2832" y="719"/>
                      <a:pt x="2839" y="715"/>
                    </a:cubicBezTo>
                    <a:cubicBezTo>
                      <a:pt x="2836" y="714"/>
                      <a:pt x="2834" y="713"/>
                      <a:pt x="2832" y="711"/>
                    </a:cubicBezTo>
                    <a:cubicBezTo>
                      <a:pt x="2839" y="712"/>
                      <a:pt x="2839" y="708"/>
                      <a:pt x="2845" y="709"/>
                    </a:cubicBezTo>
                    <a:cubicBezTo>
                      <a:pt x="2845" y="714"/>
                      <a:pt x="2854" y="713"/>
                      <a:pt x="2859" y="715"/>
                    </a:cubicBezTo>
                    <a:cubicBezTo>
                      <a:pt x="2861" y="712"/>
                      <a:pt x="2852" y="711"/>
                      <a:pt x="2859" y="709"/>
                    </a:cubicBezTo>
                    <a:cubicBezTo>
                      <a:pt x="2877" y="710"/>
                      <a:pt x="2884" y="710"/>
                      <a:pt x="2898" y="705"/>
                    </a:cubicBezTo>
                    <a:cubicBezTo>
                      <a:pt x="2900" y="710"/>
                      <a:pt x="2898" y="714"/>
                      <a:pt x="2911" y="713"/>
                    </a:cubicBezTo>
                    <a:cubicBezTo>
                      <a:pt x="2911" y="711"/>
                      <a:pt x="2912" y="709"/>
                      <a:pt x="2913" y="708"/>
                    </a:cubicBezTo>
                    <a:cubicBezTo>
                      <a:pt x="2908" y="706"/>
                      <a:pt x="2904" y="712"/>
                      <a:pt x="2902" y="708"/>
                    </a:cubicBezTo>
                    <a:cubicBezTo>
                      <a:pt x="2915" y="705"/>
                      <a:pt x="2925" y="714"/>
                      <a:pt x="2935" y="704"/>
                    </a:cubicBezTo>
                    <a:cubicBezTo>
                      <a:pt x="2938" y="705"/>
                      <a:pt x="2943" y="704"/>
                      <a:pt x="2942" y="709"/>
                    </a:cubicBezTo>
                    <a:cubicBezTo>
                      <a:pt x="2937" y="709"/>
                      <a:pt x="2940" y="704"/>
                      <a:pt x="2933" y="705"/>
                    </a:cubicBezTo>
                    <a:cubicBezTo>
                      <a:pt x="2936" y="712"/>
                      <a:pt x="2925" y="712"/>
                      <a:pt x="2918" y="713"/>
                    </a:cubicBezTo>
                    <a:cubicBezTo>
                      <a:pt x="2932" y="713"/>
                      <a:pt x="2941" y="728"/>
                      <a:pt x="2947" y="717"/>
                    </a:cubicBezTo>
                    <a:cubicBezTo>
                      <a:pt x="2968" y="720"/>
                      <a:pt x="2983" y="725"/>
                      <a:pt x="3006" y="729"/>
                    </a:cubicBezTo>
                    <a:cubicBezTo>
                      <a:pt x="3006" y="731"/>
                      <a:pt x="3002" y="732"/>
                      <a:pt x="3002" y="734"/>
                    </a:cubicBezTo>
                    <a:cubicBezTo>
                      <a:pt x="3013" y="736"/>
                      <a:pt x="3020" y="725"/>
                      <a:pt x="3021" y="734"/>
                    </a:cubicBezTo>
                    <a:cubicBezTo>
                      <a:pt x="3011" y="735"/>
                      <a:pt x="2998" y="734"/>
                      <a:pt x="2993" y="738"/>
                    </a:cubicBezTo>
                    <a:cubicBezTo>
                      <a:pt x="2997" y="738"/>
                      <a:pt x="3001" y="739"/>
                      <a:pt x="3002" y="741"/>
                    </a:cubicBezTo>
                    <a:cubicBezTo>
                      <a:pt x="2993" y="738"/>
                      <a:pt x="3001" y="746"/>
                      <a:pt x="2983" y="745"/>
                    </a:cubicBezTo>
                    <a:cubicBezTo>
                      <a:pt x="2985" y="750"/>
                      <a:pt x="2977" y="749"/>
                      <a:pt x="2977" y="753"/>
                    </a:cubicBezTo>
                    <a:cubicBezTo>
                      <a:pt x="2982" y="755"/>
                      <a:pt x="2992" y="755"/>
                      <a:pt x="2995" y="758"/>
                    </a:cubicBezTo>
                    <a:cubicBezTo>
                      <a:pt x="2978" y="763"/>
                      <a:pt x="2968" y="763"/>
                      <a:pt x="2958" y="757"/>
                    </a:cubicBezTo>
                    <a:cubicBezTo>
                      <a:pt x="2961" y="756"/>
                      <a:pt x="2969" y="758"/>
                      <a:pt x="2968" y="755"/>
                    </a:cubicBezTo>
                    <a:cubicBezTo>
                      <a:pt x="2957" y="757"/>
                      <a:pt x="2976" y="750"/>
                      <a:pt x="2964" y="751"/>
                    </a:cubicBezTo>
                    <a:cubicBezTo>
                      <a:pt x="2958" y="757"/>
                      <a:pt x="2950" y="758"/>
                      <a:pt x="2943" y="761"/>
                    </a:cubicBezTo>
                    <a:cubicBezTo>
                      <a:pt x="2947" y="755"/>
                      <a:pt x="2933" y="765"/>
                      <a:pt x="2930" y="757"/>
                    </a:cubicBezTo>
                    <a:cubicBezTo>
                      <a:pt x="2926" y="759"/>
                      <a:pt x="2926" y="762"/>
                      <a:pt x="2921" y="763"/>
                    </a:cubicBezTo>
                    <a:cubicBezTo>
                      <a:pt x="2904" y="755"/>
                      <a:pt x="2871" y="758"/>
                      <a:pt x="2853" y="757"/>
                    </a:cubicBezTo>
                    <a:cubicBezTo>
                      <a:pt x="2857" y="759"/>
                      <a:pt x="2863" y="758"/>
                      <a:pt x="2862" y="762"/>
                    </a:cubicBezTo>
                    <a:cubicBezTo>
                      <a:pt x="2860" y="763"/>
                      <a:pt x="2860" y="764"/>
                      <a:pt x="2858" y="764"/>
                    </a:cubicBezTo>
                    <a:cubicBezTo>
                      <a:pt x="2851" y="758"/>
                      <a:pt x="2837" y="766"/>
                      <a:pt x="2834" y="758"/>
                    </a:cubicBezTo>
                    <a:cubicBezTo>
                      <a:pt x="2823" y="759"/>
                      <a:pt x="2823" y="761"/>
                      <a:pt x="2816" y="758"/>
                    </a:cubicBezTo>
                    <a:cubicBezTo>
                      <a:pt x="2815" y="761"/>
                      <a:pt x="2818" y="765"/>
                      <a:pt x="2806" y="764"/>
                    </a:cubicBezTo>
                    <a:cubicBezTo>
                      <a:pt x="2806" y="761"/>
                      <a:pt x="2812" y="761"/>
                      <a:pt x="2812" y="758"/>
                    </a:cubicBezTo>
                    <a:cubicBezTo>
                      <a:pt x="2795" y="759"/>
                      <a:pt x="2764" y="766"/>
                      <a:pt x="2753" y="759"/>
                    </a:cubicBezTo>
                    <a:cubicBezTo>
                      <a:pt x="2726" y="783"/>
                      <a:pt x="2679" y="755"/>
                      <a:pt x="2658" y="773"/>
                    </a:cubicBezTo>
                    <a:cubicBezTo>
                      <a:pt x="2657" y="771"/>
                      <a:pt x="2654" y="772"/>
                      <a:pt x="2653" y="771"/>
                    </a:cubicBezTo>
                    <a:cubicBezTo>
                      <a:pt x="2659" y="771"/>
                      <a:pt x="2661" y="769"/>
                      <a:pt x="2659" y="766"/>
                    </a:cubicBezTo>
                    <a:cubicBezTo>
                      <a:pt x="2648" y="767"/>
                      <a:pt x="2648" y="766"/>
                      <a:pt x="2633" y="765"/>
                    </a:cubicBezTo>
                    <a:cubicBezTo>
                      <a:pt x="2637" y="772"/>
                      <a:pt x="2653" y="770"/>
                      <a:pt x="2660" y="776"/>
                    </a:cubicBezTo>
                    <a:cubicBezTo>
                      <a:pt x="2656" y="779"/>
                      <a:pt x="2644" y="778"/>
                      <a:pt x="2636" y="779"/>
                    </a:cubicBezTo>
                    <a:cubicBezTo>
                      <a:pt x="2639" y="783"/>
                      <a:pt x="2659" y="782"/>
                      <a:pt x="2665" y="781"/>
                    </a:cubicBezTo>
                    <a:cubicBezTo>
                      <a:pt x="2665" y="781"/>
                      <a:pt x="2666" y="777"/>
                      <a:pt x="2669" y="777"/>
                    </a:cubicBezTo>
                    <a:cubicBezTo>
                      <a:pt x="2672" y="777"/>
                      <a:pt x="2675" y="780"/>
                      <a:pt x="2678" y="780"/>
                    </a:cubicBezTo>
                    <a:cubicBezTo>
                      <a:pt x="2693" y="781"/>
                      <a:pt x="2713" y="772"/>
                      <a:pt x="2722" y="780"/>
                    </a:cubicBezTo>
                    <a:cubicBezTo>
                      <a:pt x="2714" y="780"/>
                      <a:pt x="2711" y="782"/>
                      <a:pt x="2709" y="785"/>
                    </a:cubicBezTo>
                    <a:cubicBezTo>
                      <a:pt x="2727" y="782"/>
                      <a:pt x="2742" y="782"/>
                      <a:pt x="2757" y="781"/>
                    </a:cubicBezTo>
                    <a:cubicBezTo>
                      <a:pt x="2773" y="781"/>
                      <a:pt x="2789" y="780"/>
                      <a:pt x="2809" y="779"/>
                    </a:cubicBezTo>
                    <a:cubicBezTo>
                      <a:pt x="2809" y="780"/>
                      <a:pt x="2808" y="781"/>
                      <a:pt x="2807" y="782"/>
                    </a:cubicBezTo>
                    <a:cubicBezTo>
                      <a:pt x="2821" y="778"/>
                      <a:pt x="2837" y="782"/>
                      <a:pt x="2852" y="775"/>
                    </a:cubicBezTo>
                    <a:cubicBezTo>
                      <a:pt x="2852" y="777"/>
                      <a:pt x="2849" y="777"/>
                      <a:pt x="2848" y="779"/>
                    </a:cubicBezTo>
                    <a:cubicBezTo>
                      <a:pt x="2857" y="777"/>
                      <a:pt x="2865" y="775"/>
                      <a:pt x="2872" y="772"/>
                    </a:cubicBezTo>
                    <a:cubicBezTo>
                      <a:pt x="2867" y="776"/>
                      <a:pt x="2879" y="776"/>
                      <a:pt x="2881" y="780"/>
                    </a:cubicBezTo>
                    <a:cubicBezTo>
                      <a:pt x="2880" y="777"/>
                      <a:pt x="2883" y="775"/>
                      <a:pt x="2887" y="775"/>
                    </a:cubicBezTo>
                    <a:cubicBezTo>
                      <a:pt x="2892" y="777"/>
                      <a:pt x="2885" y="779"/>
                      <a:pt x="2890" y="780"/>
                    </a:cubicBezTo>
                    <a:cubicBezTo>
                      <a:pt x="2901" y="777"/>
                      <a:pt x="2913" y="776"/>
                      <a:pt x="2922" y="772"/>
                    </a:cubicBezTo>
                    <a:cubicBezTo>
                      <a:pt x="2922" y="775"/>
                      <a:pt x="2911" y="777"/>
                      <a:pt x="2918" y="779"/>
                    </a:cubicBezTo>
                    <a:cubicBezTo>
                      <a:pt x="2931" y="771"/>
                      <a:pt x="2968" y="780"/>
                      <a:pt x="2981" y="781"/>
                    </a:cubicBezTo>
                    <a:cubicBezTo>
                      <a:pt x="2974" y="779"/>
                      <a:pt x="2987" y="776"/>
                      <a:pt x="2989" y="779"/>
                    </a:cubicBezTo>
                    <a:cubicBezTo>
                      <a:pt x="2992" y="775"/>
                      <a:pt x="2981" y="775"/>
                      <a:pt x="2987" y="773"/>
                    </a:cubicBezTo>
                    <a:cubicBezTo>
                      <a:pt x="2990" y="779"/>
                      <a:pt x="3004" y="774"/>
                      <a:pt x="3007" y="777"/>
                    </a:cubicBezTo>
                    <a:cubicBezTo>
                      <a:pt x="3010" y="781"/>
                      <a:pt x="2999" y="778"/>
                      <a:pt x="3000" y="781"/>
                    </a:cubicBezTo>
                    <a:cubicBezTo>
                      <a:pt x="3009" y="784"/>
                      <a:pt x="3020" y="786"/>
                      <a:pt x="3031" y="787"/>
                    </a:cubicBezTo>
                    <a:cubicBezTo>
                      <a:pt x="3011" y="794"/>
                      <a:pt x="2971" y="785"/>
                      <a:pt x="2943" y="797"/>
                    </a:cubicBezTo>
                    <a:cubicBezTo>
                      <a:pt x="2945" y="800"/>
                      <a:pt x="2952" y="795"/>
                      <a:pt x="2956" y="795"/>
                    </a:cubicBezTo>
                    <a:cubicBezTo>
                      <a:pt x="2958" y="804"/>
                      <a:pt x="2963" y="795"/>
                      <a:pt x="2969" y="799"/>
                    </a:cubicBezTo>
                    <a:cubicBezTo>
                      <a:pt x="2964" y="810"/>
                      <a:pt x="2946" y="799"/>
                      <a:pt x="2937" y="803"/>
                    </a:cubicBezTo>
                    <a:cubicBezTo>
                      <a:pt x="2940" y="803"/>
                      <a:pt x="2942" y="803"/>
                      <a:pt x="2941" y="806"/>
                    </a:cubicBezTo>
                    <a:cubicBezTo>
                      <a:pt x="2939" y="806"/>
                      <a:pt x="2939" y="807"/>
                      <a:pt x="2937" y="807"/>
                    </a:cubicBezTo>
                    <a:cubicBezTo>
                      <a:pt x="2930" y="807"/>
                      <a:pt x="2921" y="806"/>
                      <a:pt x="2913" y="806"/>
                    </a:cubicBezTo>
                    <a:cubicBezTo>
                      <a:pt x="2905" y="806"/>
                      <a:pt x="2899" y="807"/>
                      <a:pt x="2898" y="811"/>
                    </a:cubicBezTo>
                    <a:cubicBezTo>
                      <a:pt x="2888" y="811"/>
                      <a:pt x="2879" y="801"/>
                      <a:pt x="2870" y="805"/>
                    </a:cubicBezTo>
                    <a:cubicBezTo>
                      <a:pt x="2881" y="807"/>
                      <a:pt x="2892" y="810"/>
                      <a:pt x="2897" y="817"/>
                    </a:cubicBezTo>
                    <a:cubicBezTo>
                      <a:pt x="2897" y="819"/>
                      <a:pt x="2881" y="818"/>
                      <a:pt x="2888" y="820"/>
                    </a:cubicBezTo>
                    <a:cubicBezTo>
                      <a:pt x="2904" y="814"/>
                      <a:pt x="2910" y="815"/>
                      <a:pt x="2925" y="814"/>
                    </a:cubicBezTo>
                    <a:cubicBezTo>
                      <a:pt x="2923" y="811"/>
                      <a:pt x="2914" y="814"/>
                      <a:pt x="2916" y="810"/>
                    </a:cubicBezTo>
                    <a:cubicBezTo>
                      <a:pt x="2922" y="810"/>
                      <a:pt x="2932" y="807"/>
                      <a:pt x="2933" y="812"/>
                    </a:cubicBezTo>
                    <a:cubicBezTo>
                      <a:pt x="2927" y="814"/>
                      <a:pt x="2937" y="819"/>
                      <a:pt x="2938" y="816"/>
                    </a:cubicBezTo>
                    <a:cubicBezTo>
                      <a:pt x="2932" y="815"/>
                      <a:pt x="2939" y="811"/>
                      <a:pt x="2942" y="810"/>
                    </a:cubicBezTo>
                    <a:cubicBezTo>
                      <a:pt x="2942" y="812"/>
                      <a:pt x="2947" y="811"/>
                      <a:pt x="2950" y="811"/>
                    </a:cubicBezTo>
                    <a:cubicBezTo>
                      <a:pt x="2950" y="813"/>
                      <a:pt x="2951" y="815"/>
                      <a:pt x="2953" y="817"/>
                    </a:cubicBezTo>
                    <a:cubicBezTo>
                      <a:pt x="2960" y="816"/>
                      <a:pt x="2963" y="814"/>
                      <a:pt x="2968" y="813"/>
                    </a:cubicBezTo>
                    <a:cubicBezTo>
                      <a:pt x="2996" y="820"/>
                      <a:pt x="3034" y="802"/>
                      <a:pt x="3060" y="806"/>
                    </a:cubicBezTo>
                    <a:cubicBezTo>
                      <a:pt x="3059" y="806"/>
                      <a:pt x="3057" y="806"/>
                      <a:pt x="3058" y="807"/>
                    </a:cubicBezTo>
                    <a:cubicBezTo>
                      <a:pt x="3062" y="801"/>
                      <a:pt x="3076" y="805"/>
                      <a:pt x="3075" y="801"/>
                    </a:cubicBezTo>
                    <a:cubicBezTo>
                      <a:pt x="3077" y="802"/>
                      <a:pt x="3089" y="804"/>
                      <a:pt x="3090" y="802"/>
                    </a:cubicBezTo>
                    <a:cubicBezTo>
                      <a:pt x="3088" y="799"/>
                      <a:pt x="3080" y="802"/>
                      <a:pt x="3079" y="799"/>
                    </a:cubicBezTo>
                    <a:cubicBezTo>
                      <a:pt x="3079" y="798"/>
                      <a:pt x="3081" y="797"/>
                      <a:pt x="3083" y="796"/>
                    </a:cubicBezTo>
                    <a:cubicBezTo>
                      <a:pt x="3089" y="800"/>
                      <a:pt x="3090" y="798"/>
                      <a:pt x="3096" y="796"/>
                    </a:cubicBezTo>
                    <a:cubicBezTo>
                      <a:pt x="3098" y="797"/>
                      <a:pt x="3100" y="799"/>
                      <a:pt x="3103" y="800"/>
                    </a:cubicBezTo>
                    <a:cubicBezTo>
                      <a:pt x="3116" y="797"/>
                      <a:pt x="3122" y="798"/>
                      <a:pt x="3135" y="796"/>
                    </a:cubicBezTo>
                    <a:cubicBezTo>
                      <a:pt x="3135" y="798"/>
                      <a:pt x="3134" y="799"/>
                      <a:pt x="3133" y="800"/>
                    </a:cubicBezTo>
                    <a:cubicBezTo>
                      <a:pt x="3138" y="799"/>
                      <a:pt x="3143" y="798"/>
                      <a:pt x="3148" y="801"/>
                    </a:cubicBezTo>
                    <a:cubicBezTo>
                      <a:pt x="3141" y="803"/>
                      <a:pt x="3137" y="806"/>
                      <a:pt x="3133" y="809"/>
                    </a:cubicBezTo>
                    <a:cubicBezTo>
                      <a:pt x="3142" y="806"/>
                      <a:pt x="3157" y="807"/>
                      <a:pt x="3160" y="801"/>
                    </a:cubicBezTo>
                    <a:cubicBezTo>
                      <a:pt x="3157" y="800"/>
                      <a:pt x="3152" y="805"/>
                      <a:pt x="3150" y="801"/>
                    </a:cubicBezTo>
                    <a:cubicBezTo>
                      <a:pt x="3156" y="800"/>
                      <a:pt x="3162" y="798"/>
                      <a:pt x="3167" y="795"/>
                    </a:cubicBezTo>
                    <a:cubicBezTo>
                      <a:pt x="3166" y="797"/>
                      <a:pt x="3169" y="798"/>
                      <a:pt x="3173" y="798"/>
                    </a:cubicBezTo>
                    <a:cubicBezTo>
                      <a:pt x="3169" y="801"/>
                      <a:pt x="3176" y="805"/>
                      <a:pt x="3180" y="807"/>
                    </a:cubicBezTo>
                    <a:cubicBezTo>
                      <a:pt x="3181" y="802"/>
                      <a:pt x="3175" y="802"/>
                      <a:pt x="3175" y="797"/>
                    </a:cubicBezTo>
                    <a:cubicBezTo>
                      <a:pt x="3185" y="798"/>
                      <a:pt x="3177" y="795"/>
                      <a:pt x="3182" y="794"/>
                    </a:cubicBezTo>
                    <a:cubicBezTo>
                      <a:pt x="3192" y="793"/>
                      <a:pt x="3194" y="799"/>
                      <a:pt x="3203" y="799"/>
                    </a:cubicBezTo>
                    <a:cubicBezTo>
                      <a:pt x="3201" y="804"/>
                      <a:pt x="3192" y="805"/>
                      <a:pt x="3189" y="808"/>
                    </a:cubicBezTo>
                    <a:cubicBezTo>
                      <a:pt x="3201" y="809"/>
                      <a:pt x="3202" y="803"/>
                      <a:pt x="3212" y="802"/>
                    </a:cubicBezTo>
                    <a:cubicBezTo>
                      <a:pt x="3212" y="806"/>
                      <a:pt x="3208" y="807"/>
                      <a:pt x="3214" y="808"/>
                    </a:cubicBezTo>
                    <a:cubicBezTo>
                      <a:pt x="3227" y="799"/>
                      <a:pt x="3255" y="801"/>
                      <a:pt x="3271" y="800"/>
                    </a:cubicBezTo>
                    <a:cubicBezTo>
                      <a:pt x="3268" y="796"/>
                      <a:pt x="3265" y="802"/>
                      <a:pt x="3263" y="798"/>
                    </a:cubicBezTo>
                    <a:cubicBezTo>
                      <a:pt x="3263" y="796"/>
                      <a:pt x="3267" y="797"/>
                      <a:pt x="3269" y="795"/>
                    </a:cubicBezTo>
                    <a:cubicBezTo>
                      <a:pt x="3270" y="799"/>
                      <a:pt x="3277" y="798"/>
                      <a:pt x="3276" y="804"/>
                    </a:cubicBezTo>
                    <a:cubicBezTo>
                      <a:pt x="3287" y="799"/>
                      <a:pt x="3300" y="803"/>
                      <a:pt x="3316" y="800"/>
                    </a:cubicBezTo>
                    <a:cubicBezTo>
                      <a:pt x="3318" y="802"/>
                      <a:pt x="3321" y="811"/>
                      <a:pt x="3327" y="806"/>
                    </a:cubicBezTo>
                    <a:cubicBezTo>
                      <a:pt x="3324" y="806"/>
                      <a:pt x="3322" y="806"/>
                      <a:pt x="3322" y="803"/>
                    </a:cubicBezTo>
                    <a:cubicBezTo>
                      <a:pt x="3331" y="802"/>
                      <a:pt x="3338" y="801"/>
                      <a:pt x="3352" y="801"/>
                    </a:cubicBezTo>
                    <a:cubicBezTo>
                      <a:pt x="3354" y="811"/>
                      <a:pt x="3371" y="811"/>
                      <a:pt x="3380" y="816"/>
                    </a:cubicBezTo>
                    <a:cubicBezTo>
                      <a:pt x="3384" y="814"/>
                      <a:pt x="3377" y="812"/>
                      <a:pt x="3382" y="811"/>
                    </a:cubicBezTo>
                    <a:cubicBezTo>
                      <a:pt x="3403" y="818"/>
                      <a:pt x="3416" y="818"/>
                      <a:pt x="3445" y="822"/>
                    </a:cubicBezTo>
                    <a:cubicBezTo>
                      <a:pt x="3431" y="824"/>
                      <a:pt x="3458" y="823"/>
                      <a:pt x="3449" y="827"/>
                    </a:cubicBezTo>
                    <a:cubicBezTo>
                      <a:pt x="3458" y="824"/>
                      <a:pt x="3475" y="822"/>
                      <a:pt x="3481" y="824"/>
                    </a:cubicBezTo>
                    <a:cubicBezTo>
                      <a:pt x="3477" y="825"/>
                      <a:pt x="3477" y="818"/>
                      <a:pt x="3481" y="819"/>
                    </a:cubicBezTo>
                    <a:cubicBezTo>
                      <a:pt x="3485" y="821"/>
                      <a:pt x="3481" y="824"/>
                      <a:pt x="3489" y="822"/>
                    </a:cubicBezTo>
                    <a:cubicBezTo>
                      <a:pt x="3488" y="827"/>
                      <a:pt x="3490" y="830"/>
                      <a:pt x="3495" y="830"/>
                    </a:cubicBezTo>
                    <a:cubicBezTo>
                      <a:pt x="3498" y="830"/>
                      <a:pt x="3496" y="825"/>
                      <a:pt x="3500" y="825"/>
                    </a:cubicBezTo>
                    <a:cubicBezTo>
                      <a:pt x="3506" y="827"/>
                      <a:pt x="3508" y="826"/>
                      <a:pt x="3512" y="828"/>
                    </a:cubicBezTo>
                    <a:cubicBezTo>
                      <a:pt x="3509" y="829"/>
                      <a:pt x="3507" y="830"/>
                      <a:pt x="3506" y="832"/>
                    </a:cubicBezTo>
                    <a:cubicBezTo>
                      <a:pt x="3513" y="831"/>
                      <a:pt x="3509" y="835"/>
                      <a:pt x="3508" y="836"/>
                    </a:cubicBezTo>
                    <a:cubicBezTo>
                      <a:pt x="3514" y="838"/>
                      <a:pt x="3521" y="839"/>
                      <a:pt x="3525" y="843"/>
                    </a:cubicBezTo>
                    <a:cubicBezTo>
                      <a:pt x="3525" y="836"/>
                      <a:pt x="3519" y="832"/>
                      <a:pt x="3525" y="827"/>
                    </a:cubicBezTo>
                    <a:cubicBezTo>
                      <a:pt x="3518" y="826"/>
                      <a:pt x="3519" y="820"/>
                      <a:pt x="3516" y="816"/>
                    </a:cubicBezTo>
                    <a:cubicBezTo>
                      <a:pt x="3547" y="816"/>
                      <a:pt x="3588" y="823"/>
                      <a:pt x="3614" y="834"/>
                    </a:cubicBezTo>
                    <a:cubicBezTo>
                      <a:pt x="3610" y="839"/>
                      <a:pt x="3610" y="843"/>
                      <a:pt x="3616" y="847"/>
                    </a:cubicBezTo>
                    <a:cubicBezTo>
                      <a:pt x="3629" y="820"/>
                      <a:pt x="3668" y="854"/>
                      <a:pt x="3695" y="844"/>
                    </a:cubicBezTo>
                    <a:cubicBezTo>
                      <a:pt x="3698" y="836"/>
                      <a:pt x="3693" y="835"/>
                      <a:pt x="3693" y="826"/>
                    </a:cubicBezTo>
                    <a:cubicBezTo>
                      <a:pt x="3710" y="828"/>
                      <a:pt x="3714" y="821"/>
                      <a:pt x="3721" y="816"/>
                    </a:cubicBezTo>
                    <a:cubicBezTo>
                      <a:pt x="3733" y="814"/>
                      <a:pt x="3738" y="816"/>
                      <a:pt x="3752" y="814"/>
                    </a:cubicBezTo>
                    <a:cubicBezTo>
                      <a:pt x="3752" y="816"/>
                      <a:pt x="3753" y="818"/>
                      <a:pt x="3756" y="818"/>
                    </a:cubicBezTo>
                    <a:cubicBezTo>
                      <a:pt x="3762" y="816"/>
                      <a:pt x="3751" y="815"/>
                      <a:pt x="3754" y="810"/>
                    </a:cubicBezTo>
                    <a:cubicBezTo>
                      <a:pt x="3769" y="810"/>
                      <a:pt x="3773" y="797"/>
                      <a:pt x="3786" y="801"/>
                    </a:cubicBezTo>
                    <a:cubicBezTo>
                      <a:pt x="3782" y="793"/>
                      <a:pt x="3787" y="788"/>
                      <a:pt x="3789" y="785"/>
                    </a:cubicBezTo>
                    <a:cubicBezTo>
                      <a:pt x="3789" y="787"/>
                      <a:pt x="3794" y="787"/>
                      <a:pt x="3795" y="785"/>
                    </a:cubicBezTo>
                    <a:cubicBezTo>
                      <a:pt x="3792" y="785"/>
                      <a:pt x="3795" y="783"/>
                      <a:pt x="3799" y="784"/>
                    </a:cubicBezTo>
                    <a:cubicBezTo>
                      <a:pt x="3795" y="786"/>
                      <a:pt x="3809" y="796"/>
                      <a:pt x="3811" y="790"/>
                    </a:cubicBezTo>
                    <a:cubicBezTo>
                      <a:pt x="3804" y="786"/>
                      <a:pt x="3791" y="783"/>
                      <a:pt x="3798" y="776"/>
                    </a:cubicBezTo>
                    <a:cubicBezTo>
                      <a:pt x="3790" y="776"/>
                      <a:pt x="3787" y="774"/>
                      <a:pt x="3785" y="770"/>
                    </a:cubicBezTo>
                    <a:cubicBezTo>
                      <a:pt x="3788" y="768"/>
                      <a:pt x="3791" y="767"/>
                      <a:pt x="3794" y="765"/>
                    </a:cubicBezTo>
                    <a:cubicBezTo>
                      <a:pt x="3792" y="762"/>
                      <a:pt x="3788" y="760"/>
                      <a:pt x="3786" y="757"/>
                    </a:cubicBezTo>
                    <a:cubicBezTo>
                      <a:pt x="3796" y="754"/>
                      <a:pt x="3820" y="751"/>
                      <a:pt x="3830" y="762"/>
                    </a:cubicBezTo>
                    <a:cubicBezTo>
                      <a:pt x="3838" y="761"/>
                      <a:pt x="3848" y="749"/>
                      <a:pt x="3855" y="759"/>
                    </a:cubicBezTo>
                    <a:cubicBezTo>
                      <a:pt x="3852" y="760"/>
                      <a:pt x="3845" y="762"/>
                      <a:pt x="3842" y="766"/>
                    </a:cubicBezTo>
                    <a:cubicBezTo>
                      <a:pt x="3850" y="766"/>
                      <a:pt x="3862" y="758"/>
                      <a:pt x="3867" y="766"/>
                    </a:cubicBezTo>
                    <a:cubicBezTo>
                      <a:pt x="3849" y="774"/>
                      <a:pt x="3822" y="778"/>
                      <a:pt x="3798" y="773"/>
                    </a:cubicBezTo>
                    <a:cubicBezTo>
                      <a:pt x="3812" y="782"/>
                      <a:pt x="3841" y="777"/>
                      <a:pt x="3862" y="773"/>
                    </a:cubicBezTo>
                    <a:cubicBezTo>
                      <a:pt x="3871" y="777"/>
                      <a:pt x="3891" y="777"/>
                      <a:pt x="3902" y="773"/>
                    </a:cubicBezTo>
                    <a:cubicBezTo>
                      <a:pt x="3907" y="774"/>
                      <a:pt x="3907" y="778"/>
                      <a:pt x="3912" y="779"/>
                    </a:cubicBezTo>
                    <a:cubicBezTo>
                      <a:pt x="3928" y="781"/>
                      <a:pt x="3964" y="771"/>
                      <a:pt x="3961" y="787"/>
                    </a:cubicBezTo>
                    <a:cubicBezTo>
                      <a:pt x="3968" y="790"/>
                      <a:pt x="3963" y="782"/>
                      <a:pt x="3968" y="783"/>
                    </a:cubicBezTo>
                    <a:cubicBezTo>
                      <a:pt x="3971" y="785"/>
                      <a:pt x="3975" y="787"/>
                      <a:pt x="3973" y="791"/>
                    </a:cubicBezTo>
                    <a:cubicBezTo>
                      <a:pt x="3952" y="802"/>
                      <a:pt x="3923" y="806"/>
                      <a:pt x="3901" y="816"/>
                    </a:cubicBezTo>
                    <a:cubicBezTo>
                      <a:pt x="3907" y="820"/>
                      <a:pt x="3915" y="823"/>
                      <a:pt x="3915" y="830"/>
                    </a:cubicBezTo>
                    <a:cubicBezTo>
                      <a:pt x="3960" y="835"/>
                      <a:pt x="3979" y="802"/>
                      <a:pt x="4026" y="808"/>
                    </a:cubicBezTo>
                    <a:cubicBezTo>
                      <a:pt x="4020" y="794"/>
                      <a:pt x="4040" y="790"/>
                      <a:pt x="4031" y="777"/>
                    </a:cubicBezTo>
                    <a:cubicBezTo>
                      <a:pt x="4035" y="777"/>
                      <a:pt x="4037" y="777"/>
                      <a:pt x="4039" y="776"/>
                    </a:cubicBezTo>
                    <a:cubicBezTo>
                      <a:pt x="4038" y="764"/>
                      <a:pt x="4036" y="756"/>
                      <a:pt x="4046" y="749"/>
                    </a:cubicBezTo>
                    <a:cubicBezTo>
                      <a:pt x="4047" y="747"/>
                      <a:pt x="4041" y="748"/>
                      <a:pt x="4040" y="746"/>
                    </a:cubicBezTo>
                    <a:cubicBezTo>
                      <a:pt x="4047" y="746"/>
                      <a:pt x="4047" y="741"/>
                      <a:pt x="4050" y="738"/>
                    </a:cubicBezTo>
                    <a:cubicBezTo>
                      <a:pt x="4048" y="736"/>
                      <a:pt x="4042" y="737"/>
                      <a:pt x="4041" y="734"/>
                    </a:cubicBezTo>
                    <a:cubicBezTo>
                      <a:pt x="4036" y="702"/>
                      <a:pt x="4025" y="684"/>
                      <a:pt x="4009" y="649"/>
                    </a:cubicBezTo>
                    <a:cubicBezTo>
                      <a:pt x="3993" y="640"/>
                      <a:pt x="3987" y="626"/>
                      <a:pt x="3971" y="617"/>
                    </a:cubicBezTo>
                    <a:cubicBezTo>
                      <a:pt x="3977" y="612"/>
                      <a:pt x="3962" y="604"/>
                      <a:pt x="3968" y="598"/>
                    </a:cubicBezTo>
                    <a:cubicBezTo>
                      <a:pt x="3963" y="598"/>
                      <a:pt x="3960" y="597"/>
                      <a:pt x="3960" y="595"/>
                    </a:cubicBezTo>
                    <a:cubicBezTo>
                      <a:pt x="3965" y="595"/>
                      <a:pt x="3968" y="595"/>
                      <a:pt x="3969" y="593"/>
                    </a:cubicBezTo>
                    <a:cubicBezTo>
                      <a:pt x="3958" y="593"/>
                      <a:pt x="3965" y="586"/>
                      <a:pt x="3965" y="585"/>
                    </a:cubicBezTo>
                    <a:cubicBezTo>
                      <a:pt x="3960" y="573"/>
                      <a:pt x="3943" y="562"/>
                      <a:pt x="3940" y="549"/>
                    </a:cubicBezTo>
                    <a:cubicBezTo>
                      <a:pt x="3963" y="546"/>
                      <a:pt x="3984" y="567"/>
                      <a:pt x="4004" y="561"/>
                    </a:cubicBezTo>
                    <a:cubicBezTo>
                      <a:pt x="4011" y="566"/>
                      <a:pt x="4024" y="568"/>
                      <a:pt x="4024" y="576"/>
                    </a:cubicBezTo>
                    <a:cubicBezTo>
                      <a:pt x="4018" y="576"/>
                      <a:pt x="4012" y="576"/>
                      <a:pt x="4011" y="581"/>
                    </a:cubicBezTo>
                    <a:cubicBezTo>
                      <a:pt x="4025" y="588"/>
                      <a:pt x="4040" y="594"/>
                      <a:pt x="4061" y="597"/>
                    </a:cubicBezTo>
                    <a:cubicBezTo>
                      <a:pt x="4063" y="610"/>
                      <a:pt x="4091" y="610"/>
                      <a:pt x="4107" y="616"/>
                    </a:cubicBezTo>
                    <a:cubicBezTo>
                      <a:pt x="4107" y="619"/>
                      <a:pt x="4101" y="617"/>
                      <a:pt x="4102" y="621"/>
                    </a:cubicBezTo>
                    <a:cubicBezTo>
                      <a:pt x="4125" y="622"/>
                      <a:pt x="4153" y="629"/>
                      <a:pt x="4176" y="637"/>
                    </a:cubicBezTo>
                    <a:cubicBezTo>
                      <a:pt x="4179" y="645"/>
                      <a:pt x="4192" y="651"/>
                      <a:pt x="4205" y="656"/>
                    </a:cubicBezTo>
                    <a:cubicBezTo>
                      <a:pt x="4218" y="661"/>
                      <a:pt x="4229" y="666"/>
                      <a:pt x="4229" y="675"/>
                    </a:cubicBezTo>
                    <a:cubicBezTo>
                      <a:pt x="4238" y="678"/>
                      <a:pt x="4249" y="681"/>
                      <a:pt x="4252" y="687"/>
                    </a:cubicBezTo>
                    <a:cubicBezTo>
                      <a:pt x="4249" y="694"/>
                      <a:pt x="4241" y="697"/>
                      <a:pt x="4241" y="707"/>
                    </a:cubicBezTo>
                    <a:cubicBezTo>
                      <a:pt x="4245" y="716"/>
                      <a:pt x="4263" y="718"/>
                      <a:pt x="4270" y="725"/>
                    </a:cubicBezTo>
                    <a:cubicBezTo>
                      <a:pt x="4272" y="720"/>
                      <a:pt x="4285" y="718"/>
                      <a:pt x="4292" y="723"/>
                    </a:cubicBezTo>
                    <a:cubicBezTo>
                      <a:pt x="4290" y="726"/>
                      <a:pt x="4285" y="725"/>
                      <a:pt x="4283" y="727"/>
                    </a:cubicBezTo>
                    <a:cubicBezTo>
                      <a:pt x="4289" y="737"/>
                      <a:pt x="4286" y="744"/>
                      <a:pt x="4291" y="754"/>
                    </a:cubicBezTo>
                    <a:cubicBezTo>
                      <a:pt x="4298" y="754"/>
                      <a:pt x="4309" y="754"/>
                      <a:pt x="4309" y="761"/>
                    </a:cubicBezTo>
                    <a:cubicBezTo>
                      <a:pt x="4305" y="761"/>
                      <a:pt x="4301" y="755"/>
                      <a:pt x="4299" y="759"/>
                    </a:cubicBezTo>
                    <a:cubicBezTo>
                      <a:pt x="4305" y="760"/>
                      <a:pt x="4304" y="765"/>
                      <a:pt x="4310" y="767"/>
                    </a:cubicBezTo>
                    <a:cubicBezTo>
                      <a:pt x="4312" y="757"/>
                      <a:pt x="4319" y="768"/>
                      <a:pt x="4323" y="769"/>
                    </a:cubicBezTo>
                    <a:cubicBezTo>
                      <a:pt x="4329" y="766"/>
                      <a:pt x="4323" y="762"/>
                      <a:pt x="4329" y="758"/>
                    </a:cubicBezTo>
                    <a:cubicBezTo>
                      <a:pt x="4354" y="762"/>
                      <a:pt x="4367" y="793"/>
                      <a:pt x="4387" y="783"/>
                    </a:cubicBezTo>
                    <a:cubicBezTo>
                      <a:pt x="4385" y="780"/>
                      <a:pt x="4379" y="780"/>
                      <a:pt x="4373" y="779"/>
                    </a:cubicBezTo>
                    <a:cubicBezTo>
                      <a:pt x="4362" y="764"/>
                      <a:pt x="4346" y="751"/>
                      <a:pt x="4330" y="739"/>
                    </a:cubicBezTo>
                    <a:cubicBezTo>
                      <a:pt x="4331" y="737"/>
                      <a:pt x="4333" y="737"/>
                      <a:pt x="4333" y="734"/>
                    </a:cubicBezTo>
                    <a:cubicBezTo>
                      <a:pt x="4325" y="734"/>
                      <a:pt x="4321" y="736"/>
                      <a:pt x="4313" y="735"/>
                    </a:cubicBezTo>
                    <a:cubicBezTo>
                      <a:pt x="4311" y="732"/>
                      <a:pt x="4308" y="729"/>
                      <a:pt x="4299" y="729"/>
                    </a:cubicBezTo>
                    <a:cubicBezTo>
                      <a:pt x="4309" y="723"/>
                      <a:pt x="4294" y="721"/>
                      <a:pt x="4295" y="716"/>
                    </a:cubicBezTo>
                    <a:cubicBezTo>
                      <a:pt x="4302" y="715"/>
                      <a:pt x="4301" y="714"/>
                      <a:pt x="4301" y="708"/>
                    </a:cubicBezTo>
                    <a:cubicBezTo>
                      <a:pt x="4305" y="709"/>
                      <a:pt x="4304" y="705"/>
                      <a:pt x="4309" y="707"/>
                    </a:cubicBezTo>
                    <a:cubicBezTo>
                      <a:pt x="4318" y="710"/>
                      <a:pt x="4328" y="714"/>
                      <a:pt x="4338" y="717"/>
                    </a:cubicBezTo>
                    <a:cubicBezTo>
                      <a:pt x="4349" y="721"/>
                      <a:pt x="4360" y="724"/>
                      <a:pt x="4372" y="727"/>
                    </a:cubicBezTo>
                    <a:cubicBezTo>
                      <a:pt x="4368" y="721"/>
                      <a:pt x="4362" y="717"/>
                      <a:pt x="4354" y="713"/>
                    </a:cubicBezTo>
                    <a:cubicBezTo>
                      <a:pt x="4347" y="709"/>
                      <a:pt x="4338" y="706"/>
                      <a:pt x="4332" y="702"/>
                    </a:cubicBezTo>
                    <a:cubicBezTo>
                      <a:pt x="4337" y="689"/>
                      <a:pt x="4330" y="684"/>
                      <a:pt x="4319" y="673"/>
                    </a:cubicBezTo>
                    <a:cubicBezTo>
                      <a:pt x="4312" y="671"/>
                      <a:pt x="4317" y="678"/>
                      <a:pt x="4310" y="675"/>
                    </a:cubicBezTo>
                    <a:cubicBezTo>
                      <a:pt x="4306" y="660"/>
                      <a:pt x="4288" y="645"/>
                      <a:pt x="4296" y="629"/>
                    </a:cubicBezTo>
                    <a:cubicBezTo>
                      <a:pt x="4322" y="634"/>
                      <a:pt x="4324" y="617"/>
                      <a:pt x="4351" y="623"/>
                    </a:cubicBezTo>
                    <a:cubicBezTo>
                      <a:pt x="4352" y="617"/>
                      <a:pt x="4361" y="617"/>
                      <a:pt x="4364" y="612"/>
                    </a:cubicBezTo>
                    <a:cubicBezTo>
                      <a:pt x="4364" y="609"/>
                      <a:pt x="4360" y="608"/>
                      <a:pt x="4358" y="605"/>
                    </a:cubicBezTo>
                    <a:cubicBezTo>
                      <a:pt x="4360" y="602"/>
                      <a:pt x="4366" y="601"/>
                      <a:pt x="4370" y="600"/>
                    </a:cubicBezTo>
                    <a:cubicBezTo>
                      <a:pt x="4375" y="592"/>
                      <a:pt x="4370" y="587"/>
                      <a:pt x="4365" y="583"/>
                    </a:cubicBezTo>
                    <a:cubicBezTo>
                      <a:pt x="4359" y="579"/>
                      <a:pt x="4352" y="575"/>
                      <a:pt x="4353" y="568"/>
                    </a:cubicBezTo>
                    <a:cubicBezTo>
                      <a:pt x="4363" y="568"/>
                      <a:pt x="4375" y="570"/>
                      <a:pt x="4386" y="571"/>
                    </a:cubicBezTo>
                    <a:cubicBezTo>
                      <a:pt x="4397" y="572"/>
                      <a:pt x="4407" y="573"/>
                      <a:pt x="4415" y="571"/>
                    </a:cubicBezTo>
                    <a:cubicBezTo>
                      <a:pt x="4407" y="568"/>
                      <a:pt x="4405" y="558"/>
                      <a:pt x="4413" y="556"/>
                    </a:cubicBezTo>
                    <a:cubicBezTo>
                      <a:pt x="4402" y="549"/>
                      <a:pt x="4403" y="538"/>
                      <a:pt x="4391" y="531"/>
                    </a:cubicBezTo>
                    <a:cubicBezTo>
                      <a:pt x="4368" y="534"/>
                      <a:pt x="4366" y="550"/>
                      <a:pt x="4340" y="553"/>
                    </a:cubicBezTo>
                    <a:cubicBezTo>
                      <a:pt x="4330" y="528"/>
                      <a:pt x="4266" y="521"/>
                      <a:pt x="4247" y="513"/>
                    </a:cubicBezTo>
                    <a:cubicBezTo>
                      <a:pt x="4249" y="514"/>
                      <a:pt x="4251" y="515"/>
                      <a:pt x="4250" y="518"/>
                    </a:cubicBezTo>
                    <a:cubicBezTo>
                      <a:pt x="4240" y="517"/>
                      <a:pt x="4235" y="514"/>
                      <a:pt x="4229" y="511"/>
                    </a:cubicBezTo>
                    <a:cubicBezTo>
                      <a:pt x="4230" y="517"/>
                      <a:pt x="4218" y="512"/>
                      <a:pt x="4215" y="515"/>
                    </a:cubicBezTo>
                    <a:cubicBezTo>
                      <a:pt x="4218" y="517"/>
                      <a:pt x="4222" y="518"/>
                      <a:pt x="4221" y="522"/>
                    </a:cubicBezTo>
                    <a:cubicBezTo>
                      <a:pt x="4187" y="517"/>
                      <a:pt x="4167" y="523"/>
                      <a:pt x="4133" y="521"/>
                    </a:cubicBezTo>
                    <a:cubicBezTo>
                      <a:pt x="4132" y="522"/>
                      <a:pt x="4133" y="525"/>
                      <a:pt x="4130" y="525"/>
                    </a:cubicBezTo>
                    <a:cubicBezTo>
                      <a:pt x="4119" y="523"/>
                      <a:pt x="4108" y="522"/>
                      <a:pt x="4098" y="521"/>
                    </a:cubicBezTo>
                    <a:cubicBezTo>
                      <a:pt x="4088" y="520"/>
                      <a:pt x="4078" y="520"/>
                      <a:pt x="4069" y="520"/>
                    </a:cubicBezTo>
                    <a:cubicBezTo>
                      <a:pt x="4050" y="520"/>
                      <a:pt x="4031" y="521"/>
                      <a:pt x="4010" y="520"/>
                    </a:cubicBezTo>
                    <a:cubicBezTo>
                      <a:pt x="4009" y="522"/>
                      <a:pt x="4010" y="524"/>
                      <a:pt x="4007" y="524"/>
                    </a:cubicBezTo>
                    <a:cubicBezTo>
                      <a:pt x="3999" y="521"/>
                      <a:pt x="3987" y="520"/>
                      <a:pt x="3981" y="519"/>
                    </a:cubicBezTo>
                    <a:cubicBezTo>
                      <a:pt x="3983" y="519"/>
                      <a:pt x="3984" y="520"/>
                      <a:pt x="3983" y="522"/>
                    </a:cubicBezTo>
                    <a:cubicBezTo>
                      <a:pt x="3967" y="519"/>
                      <a:pt x="3947" y="518"/>
                      <a:pt x="3931" y="516"/>
                    </a:cubicBezTo>
                    <a:cubicBezTo>
                      <a:pt x="3915" y="513"/>
                      <a:pt x="3902" y="509"/>
                      <a:pt x="3899" y="498"/>
                    </a:cubicBezTo>
                    <a:cubicBezTo>
                      <a:pt x="3902" y="500"/>
                      <a:pt x="3905" y="500"/>
                      <a:pt x="3906" y="497"/>
                    </a:cubicBezTo>
                    <a:cubicBezTo>
                      <a:pt x="3900" y="495"/>
                      <a:pt x="3889" y="489"/>
                      <a:pt x="3896" y="484"/>
                    </a:cubicBezTo>
                    <a:cubicBezTo>
                      <a:pt x="3885" y="485"/>
                      <a:pt x="3878" y="476"/>
                      <a:pt x="3883" y="471"/>
                    </a:cubicBezTo>
                    <a:cubicBezTo>
                      <a:pt x="3883" y="469"/>
                      <a:pt x="3881" y="468"/>
                      <a:pt x="3882" y="465"/>
                    </a:cubicBezTo>
                    <a:cubicBezTo>
                      <a:pt x="3875" y="464"/>
                      <a:pt x="3877" y="464"/>
                      <a:pt x="3873" y="466"/>
                    </a:cubicBezTo>
                    <a:cubicBezTo>
                      <a:pt x="3873" y="464"/>
                      <a:pt x="3872" y="463"/>
                      <a:pt x="3871" y="462"/>
                    </a:cubicBezTo>
                    <a:cubicBezTo>
                      <a:pt x="3874" y="462"/>
                      <a:pt x="3878" y="462"/>
                      <a:pt x="3878" y="459"/>
                    </a:cubicBezTo>
                    <a:cubicBezTo>
                      <a:pt x="3863" y="459"/>
                      <a:pt x="3875" y="453"/>
                      <a:pt x="3869" y="449"/>
                    </a:cubicBezTo>
                    <a:cubicBezTo>
                      <a:pt x="3861" y="449"/>
                      <a:pt x="3863" y="457"/>
                      <a:pt x="3851" y="455"/>
                    </a:cubicBezTo>
                    <a:cubicBezTo>
                      <a:pt x="3857" y="452"/>
                      <a:pt x="3851" y="449"/>
                      <a:pt x="3852" y="444"/>
                    </a:cubicBezTo>
                    <a:cubicBezTo>
                      <a:pt x="3853" y="445"/>
                      <a:pt x="3860" y="449"/>
                      <a:pt x="3861" y="445"/>
                    </a:cubicBezTo>
                    <a:cubicBezTo>
                      <a:pt x="3855" y="445"/>
                      <a:pt x="3857" y="439"/>
                      <a:pt x="3854" y="437"/>
                    </a:cubicBezTo>
                    <a:cubicBezTo>
                      <a:pt x="3851" y="437"/>
                      <a:pt x="3848" y="437"/>
                      <a:pt x="3846" y="438"/>
                    </a:cubicBezTo>
                    <a:cubicBezTo>
                      <a:pt x="3854" y="434"/>
                      <a:pt x="3834" y="438"/>
                      <a:pt x="3839" y="431"/>
                    </a:cubicBezTo>
                    <a:cubicBezTo>
                      <a:pt x="3854" y="435"/>
                      <a:pt x="3866" y="434"/>
                      <a:pt x="3881" y="432"/>
                    </a:cubicBezTo>
                    <a:cubicBezTo>
                      <a:pt x="3887" y="442"/>
                      <a:pt x="3913" y="441"/>
                      <a:pt x="3918" y="451"/>
                    </a:cubicBezTo>
                    <a:cubicBezTo>
                      <a:pt x="3915" y="451"/>
                      <a:pt x="3913" y="452"/>
                      <a:pt x="3911" y="453"/>
                    </a:cubicBezTo>
                    <a:cubicBezTo>
                      <a:pt x="3916" y="454"/>
                      <a:pt x="3916" y="458"/>
                      <a:pt x="3920" y="461"/>
                    </a:cubicBezTo>
                    <a:cubicBezTo>
                      <a:pt x="3932" y="461"/>
                      <a:pt x="3938" y="467"/>
                      <a:pt x="3945" y="473"/>
                    </a:cubicBezTo>
                    <a:cubicBezTo>
                      <a:pt x="3951" y="480"/>
                      <a:pt x="3958" y="486"/>
                      <a:pt x="3971" y="489"/>
                    </a:cubicBezTo>
                    <a:cubicBezTo>
                      <a:pt x="3972" y="481"/>
                      <a:pt x="3983" y="482"/>
                      <a:pt x="3993" y="485"/>
                    </a:cubicBezTo>
                    <a:cubicBezTo>
                      <a:pt x="3993" y="478"/>
                      <a:pt x="4000" y="480"/>
                      <a:pt x="4009" y="482"/>
                    </a:cubicBezTo>
                    <a:cubicBezTo>
                      <a:pt x="4005" y="468"/>
                      <a:pt x="4029" y="469"/>
                      <a:pt x="4022" y="457"/>
                    </a:cubicBezTo>
                    <a:cubicBezTo>
                      <a:pt x="4025" y="460"/>
                      <a:pt x="4030" y="460"/>
                      <a:pt x="4031" y="457"/>
                    </a:cubicBezTo>
                    <a:cubicBezTo>
                      <a:pt x="4029" y="454"/>
                      <a:pt x="4020" y="456"/>
                      <a:pt x="4022" y="452"/>
                    </a:cubicBezTo>
                    <a:cubicBezTo>
                      <a:pt x="4023" y="450"/>
                      <a:pt x="4028" y="451"/>
                      <a:pt x="4031" y="451"/>
                    </a:cubicBezTo>
                    <a:cubicBezTo>
                      <a:pt x="4031" y="436"/>
                      <a:pt x="4006" y="434"/>
                      <a:pt x="3998" y="423"/>
                    </a:cubicBezTo>
                    <a:cubicBezTo>
                      <a:pt x="4034" y="419"/>
                      <a:pt x="4048" y="441"/>
                      <a:pt x="4077" y="440"/>
                    </a:cubicBezTo>
                    <a:cubicBezTo>
                      <a:pt x="4077" y="442"/>
                      <a:pt x="4077" y="444"/>
                      <a:pt x="4076" y="445"/>
                    </a:cubicBezTo>
                    <a:cubicBezTo>
                      <a:pt x="4090" y="449"/>
                      <a:pt x="4097" y="446"/>
                      <a:pt x="4103" y="441"/>
                    </a:cubicBezTo>
                    <a:cubicBezTo>
                      <a:pt x="4110" y="437"/>
                      <a:pt x="4116" y="433"/>
                      <a:pt x="4127" y="436"/>
                    </a:cubicBezTo>
                    <a:cubicBezTo>
                      <a:pt x="4139" y="428"/>
                      <a:pt x="4155" y="424"/>
                      <a:pt x="4175" y="423"/>
                    </a:cubicBezTo>
                    <a:cubicBezTo>
                      <a:pt x="4173" y="421"/>
                      <a:pt x="4190" y="421"/>
                      <a:pt x="4192" y="417"/>
                    </a:cubicBezTo>
                    <a:cubicBezTo>
                      <a:pt x="4229" y="421"/>
                      <a:pt x="4196" y="390"/>
                      <a:pt x="4203" y="382"/>
                    </a:cubicBezTo>
                    <a:cubicBezTo>
                      <a:pt x="4196" y="375"/>
                      <a:pt x="4187" y="370"/>
                      <a:pt x="4185" y="362"/>
                    </a:cubicBezTo>
                    <a:cubicBezTo>
                      <a:pt x="4193" y="363"/>
                      <a:pt x="4192" y="360"/>
                      <a:pt x="4187" y="358"/>
                    </a:cubicBezTo>
                    <a:cubicBezTo>
                      <a:pt x="4196" y="359"/>
                      <a:pt x="4196" y="359"/>
                      <a:pt x="4196" y="359"/>
                    </a:cubicBezTo>
                    <a:cubicBezTo>
                      <a:pt x="4197" y="350"/>
                      <a:pt x="4205" y="351"/>
                      <a:pt x="4196" y="344"/>
                    </a:cubicBezTo>
                    <a:cubicBezTo>
                      <a:pt x="4173" y="346"/>
                      <a:pt x="4154" y="337"/>
                      <a:pt x="4146" y="323"/>
                    </a:cubicBezTo>
                    <a:cubicBezTo>
                      <a:pt x="4149" y="324"/>
                      <a:pt x="4148" y="320"/>
                      <a:pt x="4153" y="321"/>
                    </a:cubicBezTo>
                    <a:cubicBezTo>
                      <a:pt x="4155" y="315"/>
                      <a:pt x="4142" y="317"/>
                      <a:pt x="4142" y="311"/>
                    </a:cubicBezTo>
                    <a:cubicBezTo>
                      <a:pt x="4158" y="315"/>
                      <a:pt x="4158" y="327"/>
                      <a:pt x="4172" y="331"/>
                    </a:cubicBezTo>
                    <a:cubicBezTo>
                      <a:pt x="4171" y="327"/>
                      <a:pt x="4176" y="328"/>
                      <a:pt x="4175" y="324"/>
                    </a:cubicBezTo>
                    <a:cubicBezTo>
                      <a:pt x="4171" y="323"/>
                      <a:pt x="4170" y="325"/>
                      <a:pt x="4166" y="325"/>
                    </a:cubicBezTo>
                    <a:cubicBezTo>
                      <a:pt x="4171" y="322"/>
                      <a:pt x="4162" y="320"/>
                      <a:pt x="4163" y="315"/>
                    </a:cubicBezTo>
                    <a:cubicBezTo>
                      <a:pt x="4153" y="314"/>
                      <a:pt x="4154" y="312"/>
                      <a:pt x="4145" y="309"/>
                    </a:cubicBezTo>
                    <a:cubicBezTo>
                      <a:pt x="4144" y="311"/>
                      <a:pt x="4131" y="312"/>
                      <a:pt x="4129" y="308"/>
                    </a:cubicBezTo>
                    <a:cubicBezTo>
                      <a:pt x="4143" y="311"/>
                      <a:pt x="4126" y="304"/>
                      <a:pt x="4136" y="303"/>
                    </a:cubicBezTo>
                    <a:cubicBezTo>
                      <a:pt x="4117" y="299"/>
                      <a:pt x="4112" y="294"/>
                      <a:pt x="4100" y="293"/>
                    </a:cubicBezTo>
                    <a:cubicBezTo>
                      <a:pt x="4108" y="292"/>
                      <a:pt x="4114" y="290"/>
                      <a:pt x="4115" y="283"/>
                    </a:cubicBezTo>
                    <a:cubicBezTo>
                      <a:pt x="4109" y="283"/>
                      <a:pt x="4111" y="280"/>
                      <a:pt x="4109" y="278"/>
                    </a:cubicBezTo>
                    <a:cubicBezTo>
                      <a:pt x="4080" y="272"/>
                      <a:pt x="4070" y="257"/>
                      <a:pt x="4035" y="250"/>
                    </a:cubicBezTo>
                    <a:cubicBezTo>
                      <a:pt x="4045" y="243"/>
                      <a:pt x="4065" y="250"/>
                      <a:pt x="4088" y="250"/>
                    </a:cubicBezTo>
                    <a:cubicBezTo>
                      <a:pt x="4093" y="246"/>
                      <a:pt x="4099" y="244"/>
                      <a:pt x="4099" y="236"/>
                    </a:cubicBezTo>
                    <a:cubicBezTo>
                      <a:pt x="4074" y="235"/>
                      <a:pt x="4044" y="221"/>
                      <a:pt x="4016" y="227"/>
                    </a:cubicBezTo>
                    <a:cubicBezTo>
                      <a:pt x="4009" y="222"/>
                      <a:pt x="3996" y="221"/>
                      <a:pt x="3981" y="222"/>
                    </a:cubicBezTo>
                    <a:cubicBezTo>
                      <a:pt x="3974" y="222"/>
                      <a:pt x="3967" y="223"/>
                      <a:pt x="3959" y="222"/>
                    </a:cubicBezTo>
                    <a:cubicBezTo>
                      <a:pt x="3952" y="223"/>
                      <a:pt x="3945" y="222"/>
                      <a:pt x="3938" y="221"/>
                    </a:cubicBezTo>
                    <a:cubicBezTo>
                      <a:pt x="3928" y="219"/>
                      <a:pt x="3902" y="218"/>
                      <a:pt x="3896" y="227"/>
                    </a:cubicBezTo>
                    <a:cubicBezTo>
                      <a:pt x="3880" y="225"/>
                      <a:pt x="3863" y="225"/>
                      <a:pt x="3845" y="225"/>
                    </a:cubicBezTo>
                    <a:cubicBezTo>
                      <a:pt x="3836" y="225"/>
                      <a:pt x="3827" y="225"/>
                      <a:pt x="3818" y="224"/>
                    </a:cubicBezTo>
                    <a:cubicBezTo>
                      <a:pt x="3808" y="224"/>
                      <a:pt x="3798" y="224"/>
                      <a:pt x="3788" y="224"/>
                    </a:cubicBezTo>
                    <a:cubicBezTo>
                      <a:pt x="3785" y="220"/>
                      <a:pt x="3795" y="218"/>
                      <a:pt x="3786" y="218"/>
                    </a:cubicBezTo>
                    <a:cubicBezTo>
                      <a:pt x="3774" y="225"/>
                      <a:pt x="3747" y="219"/>
                      <a:pt x="3735" y="223"/>
                    </a:cubicBezTo>
                    <a:cubicBezTo>
                      <a:pt x="3755" y="224"/>
                      <a:pt x="3773" y="226"/>
                      <a:pt x="3791" y="228"/>
                    </a:cubicBezTo>
                    <a:cubicBezTo>
                      <a:pt x="3796" y="228"/>
                      <a:pt x="3800" y="229"/>
                      <a:pt x="3805" y="229"/>
                    </a:cubicBezTo>
                    <a:cubicBezTo>
                      <a:pt x="3810" y="230"/>
                      <a:pt x="3814" y="230"/>
                      <a:pt x="3819" y="231"/>
                    </a:cubicBezTo>
                    <a:cubicBezTo>
                      <a:pt x="3828" y="232"/>
                      <a:pt x="3838" y="233"/>
                      <a:pt x="3847" y="233"/>
                    </a:cubicBezTo>
                    <a:cubicBezTo>
                      <a:pt x="3848" y="235"/>
                      <a:pt x="3851" y="236"/>
                      <a:pt x="3852" y="238"/>
                    </a:cubicBezTo>
                    <a:cubicBezTo>
                      <a:pt x="3827" y="233"/>
                      <a:pt x="3793" y="252"/>
                      <a:pt x="3799" y="242"/>
                    </a:cubicBezTo>
                    <a:cubicBezTo>
                      <a:pt x="3796" y="243"/>
                      <a:pt x="3787" y="237"/>
                      <a:pt x="3778" y="238"/>
                    </a:cubicBezTo>
                    <a:cubicBezTo>
                      <a:pt x="3772" y="250"/>
                      <a:pt x="3754" y="236"/>
                      <a:pt x="3739" y="237"/>
                    </a:cubicBezTo>
                    <a:cubicBezTo>
                      <a:pt x="3740" y="241"/>
                      <a:pt x="3730" y="238"/>
                      <a:pt x="3732" y="243"/>
                    </a:cubicBezTo>
                    <a:cubicBezTo>
                      <a:pt x="3733" y="247"/>
                      <a:pt x="3741" y="247"/>
                      <a:pt x="3741" y="252"/>
                    </a:cubicBezTo>
                    <a:cubicBezTo>
                      <a:pt x="3727" y="261"/>
                      <a:pt x="3712" y="254"/>
                      <a:pt x="3691" y="254"/>
                    </a:cubicBezTo>
                    <a:cubicBezTo>
                      <a:pt x="3690" y="252"/>
                      <a:pt x="3688" y="251"/>
                      <a:pt x="3691" y="250"/>
                    </a:cubicBezTo>
                    <a:cubicBezTo>
                      <a:pt x="3685" y="250"/>
                      <a:pt x="3669" y="253"/>
                      <a:pt x="3670" y="246"/>
                    </a:cubicBezTo>
                    <a:cubicBezTo>
                      <a:pt x="3682" y="243"/>
                      <a:pt x="3674" y="246"/>
                      <a:pt x="3682" y="248"/>
                    </a:cubicBezTo>
                    <a:cubicBezTo>
                      <a:pt x="3686" y="243"/>
                      <a:pt x="3682" y="239"/>
                      <a:pt x="3675" y="237"/>
                    </a:cubicBezTo>
                    <a:cubicBezTo>
                      <a:pt x="3682" y="235"/>
                      <a:pt x="3682" y="227"/>
                      <a:pt x="3691" y="226"/>
                    </a:cubicBezTo>
                    <a:cubicBezTo>
                      <a:pt x="3687" y="226"/>
                      <a:pt x="3684" y="225"/>
                      <a:pt x="3682" y="223"/>
                    </a:cubicBezTo>
                    <a:cubicBezTo>
                      <a:pt x="3684" y="220"/>
                      <a:pt x="3691" y="220"/>
                      <a:pt x="3692" y="216"/>
                    </a:cubicBezTo>
                    <a:cubicBezTo>
                      <a:pt x="3683" y="218"/>
                      <a:pt x="3672" y="216"/>
                      <a:pt x="3662" y="212"/>
                    </a:cubicBezTo>
                    <a:cubicBezTo>
                      <a:pt x="3662" y="220"/>
                      <a:pt x="3647" y="216"/>
                      <a:pt x="3643" y="216"/>
                    </a:cubicBezTo>
                    <a:cubicBezTo>
                      <a:pt x="3646" y="212"/>
                      <a:pt x="3653" y="211"/>
                      <a:pt x="3660" y="213"/>
                    </a:cubicBezTo>
                    <a:cubicBezTo>
                      <a:pt x="3655" y="207"/>
                      <a:pt x="3669" y="212"/>
                      <a:pt x="3667" y="207"/>
                    </a:cubicBezTo>
                    <a:cubicBezTo>
                      <a:pt x="3657" y="204"/>
                      <a:pt x="3632" y="221"/>
                      <a:pt x="3621" y="208"/>
                    </a:cubicBezTo>
                    <a:cubicBezTo>
                      <a:pt x="3641" y="211"/>
                      <a:pt x="3645" y="203"/>
                      <a:pt x="3658" y="200"/>
                    </a:cubicBezTo>
                    <a:cubicBezTo>
                      <a:pt x="3661" y="191"/>
                      <a:pt x="3656" y="187"/>
                      <a:pt x="3649" y="185"/>
                    </a:cubicBezTo>
                    <a:cubicBezTo>
                      <a:pt x="3641" y="183"/>
                      <a:pt x="3630" y="183"/>
                      <a:pt x="3623" y="179"/>
                    </a:cubicBezTo>
                    <a:cubicBezTo>
                      <a:pt x="3604" y="181"/>
                      <a:pt x="3574" y="172"/>
                      <a:pt x="3559" y="176"/>
                    </a:cubicBezTo>
                    <a:cubicBezTo>
                      <a:pt x="3566" y="178"/>
                      <a:pt x="3582" y="176"/>
                      <a:pt x="3584" y="184"/>
                    </a:cubicBezTo>
                    <a:cubicBezTo>
                      <a:pt x="3579" y="191"/>
                      <a:pt x="3571" y="180"/>
                      <a:pt x="3568" y="187"/>
                    </a:cubicBezTo>
                    <a:cubicBezTo>
                      <a:pt x="3578" y="189"/>
                      <a:pt x="3583" y="186"/>
                      <a:pt x="3586" y="191"/>
                    </a:cubicBezTo>
                    <a:cubicBezTo>
                      <a:pt x="3583" y="191"/>
                      <a:pt x="3584" y="194"/>
                      <a:pt x="3582" y="194"/>
                    </a:cubicBezTo>
                    <a:cubicBezTo>
                      <a:pt x="3573" y="192"/>
                      <a:pt x="3562" y="188"/>
                      <a:pt x="3564" y="184"/>
                    </a:cubicBezTo>
                    <a:cubicBezTo>
                      <a:pt x="3564" y="188"/>
                      <a:pt x="3557" y="180"/>
                      <a:pt x="3557" y="185"/>
                    </a:cubicBezTo>
                    <a:cubicBezTo>
                      <a:pt x="3560" y="186"/>
                      <a:pt x="3560" y="190"/>
                      <a:pt x="3561" y="192"/>
                    </a:cubicBezTo>
                    <a:cubicBezTo>
                      <a:pt x="3572" y="192"/>
                      <a:pt x="3580" y="195"/>
                      <a:pt x="3582" y="200"/>
                    </a:cubicBezTo>
                    <a:cubicBezTo>
                      <a:pt x="3565" y="207"/>
                      <a:pt x="3551" y="199"/>
                      <a:pt x="3538" y="208"/>
                    </a:cubicBezTo>
                    <a:cubicBezTo>
                      <a:pt x="3536" y="204"/>
                      <a:pt x="3522" y="201"/>
                      <a:pt x="3518" y="204"/>
                    </a:cubicBezTo>
                    <a:cubicBezTo>
                      <a:pt x="3522" y="204"/>
                      <a:pt x="3523" y="206"/>
                      <a:pt x="3522" y="209"/>
                    </a:cubicBezTo>
                    <a:cubicBezTo>
                      <a:pt x="3514" y="207"/>
                      <a:pt x="3506" y="206"/>
                      <a:pt x="3499" y="205"/>
                    </a:cubicBezTo>
                    <a:cubicBezTo>
                      <a:pt x="3492" y="204"/>
                      <a:pt x="3486" y="203"/>
                      <a:pt x="3480" y="203"/>
                    </a:cubicBezTo>
                    <a:cubicBezTo>
                      <a:pt x="3467" y="202"/>
                      <a:pt x="3455" y="202"/>
                      <a:pt x="3440" y="201"/>
                    </a:cubicBezTo>
                    <a:cubicBezTo>
                      <a:pt x="3448" y="197"/>
                      <a:pt x="3453" y="199"/>
                      <a:pt x="3463" y="197"/>
                    </a:cubicBezTo>
                    <a:cubicBezTo>
                      <a:pt x="3458" y="194"/>
                      <a:pt x="3451" y="193"/>
                      <a:pt x="3449" y="189"/>
                    </a:cubicBezTo>
                    <a:cubicBezTo>
                      <a:pt x="3456" y="186"/>
                      <a:pt x="3463" y="184"/>
                      <a:pt x="3462" y="179"/>
                    </a:cubicBezTo>
                    <a:cubicBezTo>
                      <a:pt x="3475" y="178"/>
                      <a:pt x="3483" y="173"/>
                      <a:pt x="3497" y="177"/>
                    </a:cubicBezTo>
                    <a:cubicBezTo>
                      <a:pt x="3492" y="170"/>
                      <a:pt x="3481" y="174"/>
                      <a:pt x="3474" y="175"/>
                    </a:cubicBezTo>
                    <a:cubicBezTo>
                      <a:pt x="3474" y="174"/>
                      <a:pt x="3472" y="173"/>
                      <a:pt x="3472" y="172"/>
                    </a:cubicBezTo>
                    <a:cubicBezTo>
                      <a:pt x="3483" y="164"/>
                      <a:pt x="3478" y="158"/>
                      <a:pt x="3474" y="146"/>
                    </a:cubicBezTo>
                    <a:cubicBezTo>
                      <a:pt x="3497" y="142"/>
                      <a:pt x="3519" y="145"/>
                      <a:pt x="3541" y="148"/>
                    </a:cubicBezTo>
                    <a:cubicBezTo>
                      <a:pt x="3562" y="151"/>
                      <a:pt x="3584" y="154"/>
                      <a:pt x="3608" y="150"/>
                    </a:cubicBezTo>
                    <a:cubicBezTo>
                      <a:pt x="3616" y="151"/>
                      <a:pt x="3625" y="154"/>
                      <a:pt x="3635" y="156"/>
                    </a:cubicBezTo>
                    <a:cubicBezTo>
                      <a:pt x="3644" y="158"/>
                      <a:pt x="3655" y="159"/>
                      <a:pt x="3668" y="159"/>
                    </a:cubicBezTo>
                    <a:cubicBezTo>
                      <a:pt x="3667" y="163"/>
                      <a:pt x="3672" y="162"/>
                      <a:pt x="3670" y="166"/>
                    </a:cubicBezTo>
                    <a:cubicBezTo>
                      <a:pt x="3690" y="164"/>
                      <a:pt x="3709" y="169"/>
                      <a:pt x="3723" y="175"/>
                    </a:cubicBezTo>
                    <a:cubicBezTo>
                      <a:pt x="3725" y="165"/>
                      <a:pt x="3742" y="179"/>
                      <a:pt x="3751" y="174"/>
                    </a:cubicBezTo>
                    <a:cubicBezTo>
                      <a:pt x="3751" y="177"/>
                      <a:pt x="3753" y="177"/>
                      <a:pt x="3750" y="179"/>
                    </a:cubicBezTo>
                    <a:cubicBezTo>
                      <a:pt x="3768" y="170"/>
                      <a:pt x="3779" y="189"/>
                      <a:pt x="3801" y="185"/>
                    </a:cubicBezTo>
                    <a:cubicBezTo>
                      <a:pt x="3791" y="184"/>
                      <a:pt x="3810" y="178"/>
                      <a:pt x="3792" y="178"/>
                    </a:cubicBezTo>
                    <a:cubicBezTo>
                      <a:pt x="3789" y="181"/>
                      <a:pt x="3798" y="183"/>
                      <a:pt x="3792" y="184"/>
                    </a:cubicBezTo>
                    <a:cubicBezTo>
                      <a:pt x="3793" y="175"/>
                      <a:pt x="3774" y="176"/>
                      <a:pt x="3767" y="168"/>
                    </a:cubicBezTo>
                    <a:cubicBezTo>
                      <a:pt x="3754" y="175"/>
                      <a:pt x="3741" y="167"/>
                      <a:pt x="3723" y="166"/>
                    </a:cubicBezTo>
                    <a:cubicBezTo>
                      <a:pt x="3721" y="163"/>
                      <a:pt x="3718" y="154"/>
                      <a:pt x="3712" y="158"/>
                    </a:cubicBezTo>
                    <a:cubicBezTo>
                      <a:pt x="3721" y="158"/>
                      <a:pt x="3710" y="163"/>
                      <a:pt x="3709" y="165"/>
                    </a:cubicBezTo>
                    <a:cubicBezTo>
                      <a:pt x="3696" y="165"/>
                      <a:pt x="3684" y="160"/>
                      <a:pt x="3672" y="158"/>
                    </a:cubicBezTo>
                    <a:cubicBezTo>
                      <a:pt x="3677" y="151"/>
                      <a:pt x="3676" y="154"/>
                      <a:pt x="3686" y="156"/>
                    </a:cubicBezTo>
                    <a:cubicBezTo>
                      <a:pt x="3686" y="150"/>
                      <a:pt x="3684" y="151"/>
                      <a:pt x="3686" y="147"/>
                    </a:cubicBezTo>
                    <a:cubicBezTo>
                      <a:pt x="3676" y="145"/>
                      <a:pt x="3675" y="149"/>
                      <a:pt x="3670" y="151"/>
                    </a:cubicBezTo>
                    <a:cubicBezTo>
                      <a:pt x="3672" y="146"/>
                      <a:pt x="3665" y="145"/>
                      <a:pt x="3657" y="144"/>
                    </a:cubicBezTo>
                    <a:cubicBezTo>
                      <a:pt x="3649" y="143"/>
                      <a:pt x="3640" y="143"/>
                      <a:pt x="3636" y="141"/>
                    </a:cubicBezTo>
                    <a:cubicBezTo>
                      <a:pt x="3636" y="144"/>
                      <a:pt x="3634" y="145"/>
                      <a:pt x="3629" y="145"/>
                    </a:cubicBezTo>
                    <a:cubicBezTo>
                      <a:pt x="3629" y="143"/>
                      <a:pt x="3631" y="143"/>
                      <a:pt x="3629" y="141"/>
                    </a:cubicBezTo>
                    <a:cubicBezTo>
                      <a:pt x="3584" y="140"/>
                      <a:pt x="3544" y="144"/>
                      <a:pt x="3504" y="139"/>
                    </a:cubicBezTo>
                    <a:cubicBezTo>
                      <a:pt x="3490" y="144"/>
                      <a:pt x="3451" y="148"/>
                      <a:pt x="3453" y="133"/>
                    </a:cubicBezTo>
                    <a:cubicBezTo>
                      <a:pt x="3429" y="129"/>
                      <a:pt x="3404" y="129"/>
                      <a:pt x="3379" y="129"/>
                    </a:cubicBezTo>
                    <a:cubicBezTo>
                      <a:pt x="3367" y="129"/>
                      <a:pt x="3354" y="129"/>
                      <a:pt x="3342" y="129"/>
                    </a:cubicBezTo>
                    <a:cubicBezTo>
                      <a:pt x="3329" y="129"/>
                      <a:pt x="3316" y="129"/>
                      <a:pt x="3303" y="128"/>
                    </a:cubicBezTo>
                    <a:cubicBezTo>
                      <a:pt x="3286" y="135"/>
                      <a:pt x="3264" y="134"/>
                      <a:pt x="3248" y="132"/>
                    </a:cubicBezTo>
                    <a:cubicBezTo>
                      <a:pt x="3250" y="132"/>
                      <a:pt x="3243" y="135"/>
                      <a:pt x="3239" y="133"/>
                    </a:cubicBezTo>
                    <a:cubicBezTo>
                      <a:pt x="3222" y="127"/>
                      <a:pt x="3250" y="123"/>
                      <a:pt x="3264" y="123"/>
                    </a:cubicBezTo>
                    <a:cubicBezTo>
                      <a:pt x="3252" y="124"/>
                      <a:pt x="3263" y="113"/>
                      <a:pt x="3265" y="110"/>
                    </a:cubicBezTo>
                    <a:cubicBezTo>
                      <a:pt x="3291" y="106"/>
                      <a:pt x="3312" y="106"/>
                      <a:pt x="3334" y="101"/>
                    </a:cubicBezTo>
                    <a:cubicBezTo>
                      <a:pt x="3340" y="102"/>
                      <a:pt x="3341" y="106"/>
                      <a:pt x="3348" y="106"/>
                    </a:cubicBezTo>
                    <a:cubicBezTo>
                      <a:pt x="3358" y="100"/>
                      <a:pt x="3369" y="108"/>
                      <a:pt x="3381" y="107"/>
                    </a:cubicBezTo>
                    <a:cubicBezTo>
                      <a:pt x="3388" y="106"/>
                      <a:pt x="3392" y="100"/>
                      <a:pt x="3399" y="100"/>
                    </a:cubicBezTo>
                    <a:cubicBezTo>
                      <a:pt x="3407" y="100"/>
                      <a:pt x="3414" y="106"/>
                      <a:pt x="3420" y="106"/>
                    </a:cubicBezTo>
                    <a:cubicBezTo>
                      <a:pt x="3424" y="106"/>
                      <a:pt x="3431" y="103"/>
                      <a:pt x="3434" y="103"/>
                    </a:cubicBezTo>
                    <a:cubicBezTo>
                      <a:pt x="3434" y="103"/>
                      <a:pt x="3432" y="106"/>
                      <a:pt x="3432" y="106"/>
                    </a:cubicBezTo>
                    <a:cubicBezTo>
                      <a:pt x="3439" y="106"/>
                      <a:pt x="3442" y="102"/>
                      <a:pt x="3448" y="102"/>
                    </a:cubicBezTo>
                    <a:cubicBezTo>
                      <a:pt x="3449" y="101"/>
                      <a:pt x="3450" y="106"/>
                      <a:pt x="3450" y="106"/>
                    </a:cubicBezTo>
                    <a:cubicBezTo>
                      <a:pt x="3459" y="108"/>
                      <a:pt x="3469" y="101"/>
                      <a:pt x="3478" y="100"/>
                    </a:cubicBezTo>
                    <a:cubicBezTo>
                      <a:pt x="3485" y="104"/>
                      <a:pt x="3470" y="107"/>
                      <a:pt x="3480" y="107"/>
                    </a:cubicBezTo>
                    <a:cubicBezTo>
                      <a:pt x="3481" y="102"/>
                      <a:pt x="3491" y="103"/>
                      <a:pt x="3494" y="100"/>
                    </a:cubicBezTo>
                    <a:cubicBezTo>
                      <a:pt x="3501" y="108"/>
                      <a:pt x="3520" y="100"/>
                      <a:pt x="3518" y="108"/>
                    </a:cubicBezTo>
                    <a:cubicBezTo>
                      <a:pt x="3533" y="105"/>
                      <a:pt x="3561" y="103"/>
                      <a:pt x="3576" y="103"/>
                    </a:cubicBezTo>
                    <a:cubicBezTo>
                      <a:pt x="3573" y="103"/>
                      <a:pt x="3573" y="101"/>
                      <a:pt x="3573" y="99"/>
                    </a:cubicBezTo>
                    <a:cubicBezTo>
                      <a:pt x="3591" y="100"/>
                      <a:pt x="3597" y="100"/>
                      <a:pt x="3606" y="97"/>
                    </a:cubicBezTo>
                    <a:cubicBezTo>
                      <a:pt x="3606" y="98"/>
                      <a:pt x="3604" y="99"/>
                      <a:pt x="3604" y="100"/>
                    </a:cubicBezTo>
                    <a:cubicBezTo>
                      <a:pt x="3617" y="100"/>
                      <a:pt x="3629" y="99"/>
                      <a:pt x="3640" y="100"/>
                    </a:cubicBezTo>
                    <a:cubicBezTo>
                      <a:pt x="3645" y="100"/>
                      <a:pt x="3651" y="100"/>
                      <a:pt x="3655" y="100"/>
                    </a:cubicBezTo>
                    <a:cubicBezTo>
                      <a:pt x="3660" y="100"/>
                      <a:pt x="3665" y="101"/>
                      <a:pt x="3669" y="101"/>
                    </a:cubicBezTo>
                    <a:cubicBezTo>
                      <a:pt x="3671" y="100"/>
                      <a:pt x="3673" y="97"/>
                      <a:pt x="3676" y="96"/>
                    </a:cubicBezTo>
                    <a:cubicBezTo>
                      <a:pt x="3682" y="100"/>
                      <a:pt x="3683" y="98"/>
                      <a:pt x="3688" y="95"/>
                    </a:cubicBezTo>
                    <a:cubicBezTo>
                      <a:pt x="3692" y="98"/>
                      <a:pt x="3690" y="104"/>
                      <a:pt x="3697" y="101"/>
                    </a:cubicBezTo>
                    <a:cubicBezTo>
                      <a:pt x="3689" y="97"/>
                      <a:pt x="3706" y="97"/>
                      <a:pt x="3711" y="96"/>
                    </a:cubicBezTo>
                    <a:cubicBezTo>
                      <a:pt x="3711" y="99"/>
                      <a:pt x="3717" y="98"/>
                      <a:pt x="3716" y="102"/>
                    </a:cubicBezTo>
                    <a:cubicBezTo>
                      <a:pt x="3716" y="106"/>
                      <a:pt x="3709" y="103"/>
                      <a:pt x="3708" y="106"/>
                    </a:cubicBezTo>
                    <a:cubicBezTo>
                      <a:pt x="3724" y="106"/>
                      <a:pt x="3724" y="102"/>
                      <a:pt x="3725" y="95"/>
                    </a:cubicBezTo>
                    <a:cubicBezTo>
                      <a:pt x="3720" y="93"/>
                      <a:pt x="3710" y="92"/>
                      <a:pt x="3704" y="90"/>
                    </a:cubicBezTo>
                    <a:cubicBezTo>
                      <a:pt x="3700" y="98"/>
                      <a:pt x="3675" y="92"/>
                      <a:pt x="3669" y="89"/>
                    </a:cubicBezTo>
                    <a:cubicBezTo>
                      <a:pt x="3672" y="89"/>
                      <a:pt x="3671" y="86"/>
                      <a:pt x="3674" y="86"/>
                    </a:cubicBezTo>
                    <a:cubicBezTo>
                      <a:pt x="3674" y="88"/>
                      <a:pt x="3673" y="90"/>
                      <a:pt x="3676" y="90"/>
                    </a:cubicBezTo>
                    <a:cubicBezTo>
                      <a:pt x="3690" y="82"/>
                      <a:pt x="3704" y="88"/>
                      <a:pt x="3723" y="90"/>
                    </a:cubicBezTo>
                    <a:cubicBezTo>
                      <a:pt x="3718" y="84"/>
                      <a:pt x="3727" y="85"/>
                      <a:pt x="3728" y="80"/>
                    </a:cubicBezTo>
                    <a:cubicBezTo>
                      <a:pt x="3709" y="79"/>
                      <a:pt x="3691" y="79"/>
                      <a:pt x="3674" y="77"/>
                    </a:cubicBezTo>
                    <a:cubicBezTo>
                      <a:pt x="3681" y="80"/>
                      <a:pt x="3667" y="81"/>
                      <a:pt x="3665" y="83"/>
                    </a:cubicBezTo>
                    <a:cubicBezTo>
                      <a:pt x="3660" y="80"/>
                      <a:pt x="3647" y="76"/>
                      <a:pt x="3644" y="78"/>
                    </a:cubicBezTo>
                    <a:cubicBezTo>
                      <a:pt x="3646" y="78"/>
                      <a:pt x="3646" y="80"/>
                      <a:pt x="3646" y="82"/>
                    </a:cubicBezTo>
                    <a:cubicBezTo>
                      <a:pt x="3636" y="75"/>
                      <a:pt x="3622" y="78"/>
                      <a:pt x="3609" y="75"/>
                    </a:cubicBezTo>
                    <a:cubicBezTo>
                      <a:pt x="3623" y="76"/>
                      <a:pt x="3616" y="73"/>
                      <a:pt x="3627" y="71"/>
                    </a:cubicBezTo>
                    <a:cubicBezTo>
                      <a:pt x="3617" y="69"/>
                      <a:pt x="3611" y="67"/>
                      <a:pt x="3604" y="72"/>
                    </a:cubicBezTo>
                    <a:cubicBezTo>
                      <a:pt x="3604" y="71"/>
                      <a:pt x="3604" y="69"/>
                      <a:pt x="3604" y="68"/>
                    </a:cubicBezTo>
                    <a:cubicBezTo>
                      <a:pt x="3582" y="72"/>
                      <a:pt x="3548" y="62"/>
                      <a:pt x="3520" y="66"/>
                    </a:cubicBezTo>
                    <a:cubicBezTo>
                      <a:pt x="3519" y="64"/>
                      <a:pt x="3520" y="62"/>
                      <a:pt x="3517" y="62"/>
                    </a:cubicBezTo>
                    <a:cubicBezTo>
                      <a:pt x="3505" y="64"/>
                      <a:pt x="3490" y="63"/>
                      <a:pt x="3477" y="62"/>
                    </a:cubicBezTo>
                    <a:cubicBezTo>
                      <a:pt x="3463" y="61"/>
                      <a:pt x="3451" y="60"/>
                      <a:pt x="3445" y="63"/>
                    </a:cubicBezTo>
                    <a:cubicBezTo>
                      <a:pt x="3444" y="57"/>
                      <a:pt x="3456" y="55"/>
                      <a:pt x="3461" y="58"/>
                    </a:cubicBezTo>
                    <a:cubicBezTo>
                      <a:pt x="3460" y="48"/>
                      <a:pt x="3446" y="56"/>
                      <a:pt x="3440" y="57"/>
                    </a:cubicBezTo>
                    <a:cubicBezTo>
                      <a:pt x="3441" y="57"/>
                      <a:pt x="3440" y="54"/>
                      <a:pt x="3440" y="54"/>
                    </a:cubicBezTo>
                    <a:cubicBezTo>
                      <a:pt x="3431" y="56"/>
                      <a:pt x="3427" y="62"/>
                      <a:pt x="3417" y="63"/>
                    </a:cubicBezTo>
                    <a:cubicBezTo>
                      <a:pt x="3405" y="63"/>
                      <a:pt x="3401" y="56"/>
                      <a:pt x="3385" y="58"/>
                    </a:cubicBezTo>
                    <a:cubicBezTo>
                      <a:pt x="3390" y="65"/>
                      <a:pt x="3367" y="59"/>
                      <a:pt x="3361" y="62"/>
                    </a:cubicBezTo>
                    <a:cubicBezTo>
                      <a:pt x="3386" y="63"/>
                      <a:pt x="3333" y="69"/>
                      <a:pt x="3333" y="60"/>
                    </a:cubicBezTo>
                    <a:cubicBezTo>
                      <a:pt x="3341" y="60"/>
                      <a:pt x="3342" y="56"/>
                      <a:pt x="3347" y="55"/>
                    </a:cubicBezTo>
                    <a:cubicBezTo>
                      <a:pt x="3334" y="56"/>
                      <a:pt x="3340" y="54"/>
                      <a:pt x="3338" y="48"/>
                    </a:cubicBezTo>
                    <a:cubicBezTo>
                      <a:pt x="3328" y="50"/>
                      <a:pt x="3326" y="46"/>
                      <a:pt x="3319" y="46"/>
                    </a:cubicBezTo>
                    <a:cubicBezTo>
                      <a:pt x="3320" y="50"/>
                      <a:pt x="3330" y="50"/>
                      <a:pt x="3333" y="53"/>
                    </a:cubicBezTo>
                    <a:cubicBezTo>
                      <a:pt x="3330" y="53"/>
                      <a:pt x="3328" y="53"/>
                      <a:pt x="3326" y="54"/>
                    </a:cubicBezTo>
                    <a:cubicBezTo>
                      <a:pt x="3321" y="52"/>
                      <a:pt x="3317" y="45"/>
                      <a:pt x="3312" y="51"/>
                    </a:cubicBezTo>
                    <a:cubicBezTo>
                      <a:pt x="3312" y="49"/>
                      <a:pt x="3312" y="47"/>
                      <a:pt x="3310" y="46"/>
                    </a:cubicBezTo>
                    <a:cubicBezTo>
                      <a:pt x="3347" y="42"/>
                      <a:pt x="3361" y="40"/>
                      <a:pt x="3396" y="45"/>
                    </a:cubicBezTo>
                    <a:cubicBezTo>
                      <a:pt x="3417" y="41"/>
                      <a:pt x="3439" y="50"/>
                      <a:pt x="3461" y="43"/>
                    </a:cubicBezTo>
                    <a:cubicBezTo>
                      <a:pt x="3462" y="45"/>
                      <a:pt x="3469" y="44"/>
                      <a:pt x="3468" y="47"/>
                    </a:cubicBezTo>
                    <a:cubicBezTo>
                      <a:pt x="3497" y="42"/>
                      <a:pt x="3529" y="58"/>
                      <a:pt x="3553" y="48"/>
                    </a:cubicBezTo>
                    <a:cubicBezTo>
                      <a:pt x="3546" y="48"/>
                      <a:pt x="3537" y="49"/>
                      <a:pt x="3536" y="45"/>
                    </a:cubicBezTo>
                    <a:cubicBezTo>
                      <a:pt x="3543" y="45"/>
                      <a:pt x="3577" y="41"/>
                      <a:pt x="3569" y="51"/>
                    </a:cubicBezTo>
                    <a:cubicBezTo>
                      <a:pt x="3575" y="51"/>
                      <a:pt x="3580" y="50"/>
                      <a:pt x="3588" y="50"/>
                    </a:cubicBezTo>
                    <a:cubicBezTo>
                      <a:pt x="3591" y="44"/>
                      <a:pt x="3576" y="50"/>
                      <a:pt x="3576" y="46"/>
                    </a:cubicBezTo>
                    <a:cubicBezTo>
                      <a:pt x="3587" y="45"/>
                      <a:pt x="3610" y="43"/>
                      <a:pt x="3618" y="51"/>
                    </a:cubicBezTo>
                    <a:cubicBezTo>
                      <a:pt x="3661" y="51"/>
                      <a:pt x="3694" y="51"/>
                      <a:pt x="3721" y="61"/>
                    </a:cubicBezTo>
                    <a:cubicBezTo>
                      <a:pt x="3723" y="53"/>
                      <a:pt x="3726" y="64"/>
                      <a:pt x="3731" y="64"/>
                    </a:cubicBezTo>
                    <a:cubicBezTo>
                      <a:pt x="3737" y="62"/>
                      <a:pt x="3729" y="57"/>
                      <a:pt x="3733" y="57"/>
                    </a:cubicBezTo>
                    <a:cubicBezTo>
                      <a:pt x="3736" y="57"/>
                      <a:pt x="3736" y="56"/>
                      <a:pt x="3738" y="56"/>
                    </a:cubicBezTo>
                    <a:cubicBezTo>
                      <a:pt x="3747" y="55"/>
                      <a:pt x="3746" y="60"/>
                      <a:pt x="3752" y="61"/>
                    </a:cubicBezTo>
                    <a:cubicBezTo>
                      <a:pt x="3755" y="57"/>
                      <a:pt x="3767" y="59"/>
                      <a:pt x="3776" y="59"/>
                    </a:cubicBezTo>
                    <a:cubicBezTo>
                      <a:pt x="3777" y="70"/>
                      <a:pt x="3794" y="64"/>
                      <a:pt x="3804" y="64"/>
                    </a:cubicBezTo>
                    <a:cubicBezTo>
                      <a:pt x="3813" y="65"/>
                      <a:pt x="3824" y="67"/>
                      <a:pt x="3834" y="68"/>
                    </a:cubicBezTo>
                    <a:cubicBezTo>
                      <a:pt x="3845" y="69"/>
                      <a:pt x="3856" y="71"/>
                      <a:pt x="3867" y="72"/>
                    </a:cubicBezTo>
                    <a:cubicBezTo>
                      <a:pt x="3888" y="75"/>
                      <a:pt x="3908" y="78"/>
                      <a:pt x="3924" y="79"/>
                    </a:cubicBezTo>
                    <a:cubicBezTo>
                      <a:pt x="3900" y="73"/>
                      <a:pt x="3892" y="76"/>
                      <a:pt x="3872" y="68"/>
                    </a:cubicBezTo>
                    <a:cubicBezTo>
                      <a:pt x="3858" y="69"/>
                      <a:pt x="3842" y="68"/>
                      <a:pt x="3826" y="65"/>
                    </a:cubicBezTo>
                    <a:cubicBezTo>
                      <a:pt x="3818" y="64"/>
                      <a:pt x="3810" y="63"/>
                      <a:pt x="3802" y="62"/>
                    </a:cubicBezTo>
                    <a:cubicBezTo>
                      <a:pt x="3794" y="61"/>
                      <a:pt x="3786" y="60"/>
                      <a:pt x="3778" y="60"/>
                    </a:cubicBezTo>
                    <a:cubicBezTo>
                      <a:pt x="3778" y="57"/>
                      <a:pt x="3774" y="56"/>
                      <a:pt x="3774" y="53"/>
                    </a:cubicBezTo>
                    <a:cubicBezTo>
                      <a:pt x="3776" y="51"/>
                      <a:pt x="3782" y="51"/>
                      <a:pt x="3785" y="49"/>
                    </a:cubicBezTo>
                    <a:cubicBezTo>
                      <a:pt x="3776" y="46"/>
                      <a:pt x="3751" y="53"/>
                      <a:pt x="3736" y="44"/>
                    </a:cubicBezTo>
                    <a:cubicBezTo>
                      <a:pt x="3735" y="49"/>
                      <a:pt x="3727" y="46"/>
                      <a:pt x="3722" y="45"/>
                    </a:cubicBezTo>
                    <a:cubicBezTo>
                      <a:pt x="3714" y="54"/>
                      <a:pt x="3679" y="52"/>
                      <a:pt x="3665" y="49"/>
                    </a:cubicBezTo>
                    <a:cubicBezTo>
                      <a:pt x="3666" y="47"/>
                      <a:pt x="3687" y="50"/>
                      <a:pt x="3679" y="47"/>
                    </a:cubicBezTo>
                    <a:cubicBezTo>
                      <a:pt x="3672" y="47"/>
                      <a:pt x="3665" y="47"/>
                      <a:pt x="3665" y="42"/>
                    </a:cubicBezTo>
                    <a:cubicBezTo>
                      <a:pt x="3669" y="42"/>
                      <a:pt x="3679" y="45"/>
                      <a:pt x="3679" y="41"/>
                    </a:cubicBezTo>
                    <a:cubicBezTo>
                      <a:pt x="3672" y="39"/>
                      <a:pt x="3657" y="41"/>
                      <a:pt x="3661" y="32"/>
                    </a:cubicBezTo>
                    <a:cubicBezTo>
                      <a:pt x="3651" y="31"/>
                      <a:pt x="3664" y="37"/>
                      <a:pt x="3654" y="37"/>
                    </a:cubicBezTo>
                    <a:cubicBezTo>
                      <a:pt x="3653" y="36"/>
                      <a:pt x="3652" y="36"/>
                      <a:pt x="3649" y="36"/>
                    </a:cubicBezTo>
                    <a:cubicBezTo>
                      <a:pt x="3646" y="29"/>
                      <a:pt x="3653" y="29"/>
                      <a:pt x="3656" y="26"/>
                    </a:cubicBezTo>
                    <a:cubicBezTo>
                      <a:pt x="3646" y="22"/>
                      <a:pt x="3645" y="28"/>
                      <a:pt x="3644" y="30"/>
                    </a:cubicBezTo>
                    <a:cubicBezTo>
                      <a:pt x="3637" y="26"/>
                      <a:pt x="3651" y="25"/>
                      <a:pt x="3644" y="21"/>
                    </a:cubicBezTo>
                    <a:cubicBezTo>
                      <a:pt x="3634" y="19"/>
                      <a:pt x="3624" y="18"/>
                      <a:pt x="3619" y="18"/>
                    </a:cubicBezTo>
                    <a:cubicBezTo>
                      <a:pt x="3621" y="18"/>
                      <a:pt x="3622" y="20"/>
                      <a:pt x="3623" y="21"/>
                    </a:cubicBezTo>
                    <a:cubicBezTo>
                      <a:pt x="3619" y="20"/>
                      <a:pt x="3613" y="25"/>
                      <a:pt x="3612" y="21"/>
                    </a:cubicBezTo>
                    <a:cubicBezTo>
                      <a:pt x="3614" y="20"/>
                      <a:pt x="3618" y="21"/>
                      <a:pt x="3619" y="19"/>
                    </a:cubicBezTo>
                    <a:cubicBezTo>
                      <a:pt x="3606" y="15"/>
                      <a:pt x="3584" y="18"/>
                      <a:pt x="3576" y="11"/>
                    </a:cubicBezTo>
                    <a:cubicBezTo>
                      <a:pt x="3571" y="13"/>
                      <a:pt x="3580" y="16"/>
                      <a:pt x="3574" y="17"/>
                    </a:cubicBezTo>
                    <a:cubicBezTo>
                      <a:pt x="3560" y="19"/>
                      <a:pt x="3562" y="12"/>
                      <a:pt x="3553" y="11"/>
                    </a:cubicBezTo>
                    <a:cubicBezTo>
                      <a:pt x="3551" y="13"/>
                      <a:pt x="3555" y="18"/>
                      <a:pt x="3550" y="18"/>
                    </a:cubicBezTo>
                    <a:cubicBezTo>
                      <a:pt x="3542" y="17"/>
                      <a:pt x="3528" y="20"/>
                      <a:pt x="3529" y="13"/>
                    </a:cubicBezTo>
                    <a:cubicBezTo>
                      <a:pt x="3532" y="12"/>
                      <a:pt x="3547" y="12"/>
                      <a:pt x="3541" y="10"/>
                    </a:cubicBezTo>
                    <a:cubicBezTo>
                      <a:pt x="3528" y="13"/>
                      <a:pt x="3518" y="9"/>
                      <a:pt x="3513" y="15"/>
                    </a:cubicBezTo>
                    <a:cubicBezTo>
                      <a:pt x="3503" y="14"/>
                      <a:pt x="3514" y="8"/>
                      <a:pt x="3506" y="7"/>
                    </a:cubicBezTo>
                    <a:cubicBezTo>
                      <a:pt x="3502" y="7"/>
                      <a:pt x="3505" y="12"/>
                      <a:pt x="3501" y="12"/>
                    </a:cubicBezTo>
                    <a:cubicBezTo>
                      <a:pt x="3498" y="10"/>
                      <a:pt x="3473" y="4"/>
                      <a:pt x="3484" y="9"/>
                    </a:cubicBezTo>
                    <a:cubicBezTo>
                      <a:pt x="3475" y="8"/>
                      <a:pt x="3473" y="8"/>
                      <a:pt x="3459" y="8"/>
                    </a:cubicBezTo>
                    <a:cubicBezTo>
                      <a:pt x="3458" y="10"/>
                      <a:pt x="3460" y="13"/>
                      <a:pt x="3456" y="14"/>
                    </a:cubicBezTo>
                    <a:cubicBezTo>
                      <a:pt x="3417" y="8"/>
                      <a:pt x="3383" y="15"/>
                      <a:pt x="3349" y="11"/>
                    </a:cubicBezTo>
                    <a:cubicBezTo>
                      <a:pt x="3348" y="13"/>
                      <a:pt x="3352" y="14"/>
                      <a:pt x="3349" y="15"/>
                    </a:cubicBezTo>
                    <a:cubicBezTo>
                      <a:pt x="3335" y="13"/>
                      <a:pt x="3325" y="11"/>
                      <a:pt x="3316" y="17"/>
                    </a:cubicBezTo>
                    <a:cubicBezTo>
                      <a:pt x="3316" y="15"/>
                      <a:pt x="3317" y="14"/>
                      <a:pt x="3318" y="12"/>
                    </a:cubicBezTo>
                    <a:cubicBezTo>
                      <a:pt x="3309" y="15"/>
                      <a:pt x="3296" y="12"/>
                      <a:pt x="3288" y="10"/>
                    </a:cubicBezTo>
                    <a:cubicBezTo>
                      <a:pt x="3294" y="4"/>
                      <a:pt x="3306" y="9"/>
                      <a:pt x="3309" y="0"/>
                    </a:cubicBezTo>
                    <a:cubicBezTo>
                      <a:pt x="3292" y="1"/>
                      <a:pt x="3286" y="13"/>
                      <a:pt x="3267" y="10"/>
                    </a:cubicBezTo>
                    <a:cubicBezTo>
                      <a:pt x="3264" y="14"/>
                      <a:pt x="3273" y="16"/>
                      <a:pt x="3267" y="16"/>
                    </a:cubicBezTo>
                    <a:cubicBezTo>
                      <a:pt x="3260" y="15"/>
                      <a:pt x="3258" y="15"/>
                      <a:pt x="3253" y="18"/>
                    </a:cubicBezTo>
                    <a:cubicBezTo>
                      <a:pt x="3253" y="13"/>
                      <a:pt x="3246" y="13"/>
                      <a:pt x="3241" y="11"/>
                    </a:cubicBezTo>
                    <a:cubicBezTo>
                      <a:pt x="3223" y="17"/>
                      <a:pt x="3205" y="7"/>
                      <a:pt x="3188" y="16"/>
                    </a:cubicBezTo>
                    <a:cubicBezTo>
                      <a:pt x="3151" y="13"/>
                      <a:pt x="3097" y="16"/>
                      <a:pt x="3067" y="23"/>
                    </a:cubicBezTo>
                    <a:cubicBezTo>
                      <a:pt x="3065" y="20"/>
                      <a:pt x="3054" y="22"/>
                      <a:pt x="3055" y="16"/>
                    </a:cubicBezTo>
                    <a:cubicBezTo>
                      <a:pt x="3042" y="22"/>
                      <a:pt x="3034" y="13"/>
                      <a:pt x="3025" y="20"/>
                    </a:cubicBezTo>
                    <a:cubicBezTo>
                      <a:pt x="3028" y="20"/>
                      <a:pt x="3031" y="20"/>
                      <a:pt x="3030" y="23"/>
                    </a:cubicBezTo>
                    <a:cubicBezTo>
                      <a:pt x="3025" y="24"/>
                      <a:pt x="3024" y="24"/>
                      <a:pt x="3014" y="25"/>
                    </a:cubicBezTo>
                    <a:cubicBezTo>
                      <a:pt x="3014" y="23"/>
                      <a:pt x="3014" y="20"/>
                      <a:pt x="3009" y="21"/>
                    </a:cubicBezTo>
                    <a:cubicBezTo>
                      <a:pt x="3002" y="31"/>
                      <a:pt x="2983" y="22"/>
                      <a:pt x="2972" y="21"/>
                    </a:cubicBezTo>
                    <a:cubicBezTo>
                      <a:pt x="2972" y="24"/>
                      <a:pt x="2976" y="24"/>
                      <a:pt x="2977" y="25"/>
                    </a:cubicBezTo>
                    <a:cubicBezTo>
                      <a:pt x="2968" y="27"/>
                      <a:pt x="2952" y="28"/>
                      <a:pt x="2949" y="21"/>
                    </a:cubicBezTo>
                    <a:cubicBezTo>
                      <a:pt x="2955" y="19"/>
                      <a:pt x="2958" y="27"/>
                      <a:pt x="2961" y="22"/>
                    </a:cubicBezTo>
                    <a:cubicBezTo>
                      <a:pt x="2957" y="22"/>
                      <a:pt x="2958" y="19"/>
                      <a:pt x="2956" y="18"/>
                    </a:cubicBezTo>
                    <a:cubicBezTo>
                      <a:pt x="2931" y="27"/>
                      <a:pt x="2896" y="26"/>
                      <a:pt x="2880" y="26"/>
                    </a:cubicBezTo>
                    <a:cubicBezTo>
                      <a:pt x="2874" y="25"/>
                      <a:pt x="2871" y="31"/>
                      <a:pt x="2869" y="31"/>
                    </a:cubicBezTo>
                    <a:cubicBezTo>
                      <a:pt x="2862" y="31"/>
                      <a:pt x="2856" y="25"/>
                      <a:pt x="2843" y="28"/>
                    </a:cubicBezTo>
                    <a:cubicBezTo>
                      <a:pt x="2846" y="27"/>
                      <a:pt x="2840" y="28"/>
                      <a:pt x="2834" y="28"/>
                    </a:cubicBezTo>
                    <a:cubicBezTo>
                      <a:pt x="2832" y="29"/>
                      <a:pt x="2808" y="33"/>
                      <a:pt x="2802" y="27"/>
                    </a:cubicBezTo>
                    <a:cubicBezTo>
                      <a:pt x="2801" y="24"/>
                      <a:pt x="2820" y="24"/>
                      <a:pt x="2813" y="22"/>
                    </a:cubicBezTo>
                    <a:cubicBezTo>
                      <a:pt x="2805" y="23"/>
                      <a:pt x="2802" y="25"/>
                      <a:pt x="2795" y="24"/>
                    </a:cubicBezTo>
                    <a:cubicBezTo>
                      <a:pt x="2797" y="31"/>
                      <a:pt x="2783" y="30"/>
                      <a:pt x="2779" y="27"/>
                    </a:cubicBezTo>
                    <a:cubicBezTo>
                      <a:pt x="2786" y="25"/>
                      <a:pt x="2796" y="24"/>
                      <a:pt x="2799" y="19"/>
                    </a:cubicBezTo>
                    <a:cubicBezTo>
                      <a:pt x="2785" y="22"/>
                      <a:pt x="2759" y="30"/>
                      <a:pt x="2759" y="17"/>
                    </a:cubicBezTo>
                    <a:cubicBezTo>
                      <a:pt x="2760" y="18"/>
                      <a:pt x="2756" y="19"/>
                      <a:pt x="2755" y="17"/>
                    </a:cubicBezTo>
                    <a:cubicBezTo>
                      <a:pt x="2764" y="13"/>
                      <a:pt x="2760" y="10"/>
                      <a:pt x="2768" y="6"/>
                    </a:cubicBezTo>
                    <a:cubicBezTo>
                      <a:pt x="2739" y="21"/>
                      <a:pt x="2714" y="2"/>
                      <a:pt x="2689" y="22"/>
                    </a:cubicBezTo>
                    <a:cubicBezTo>
                      <a:pt x="2688" y="19"/>
                      <a:pt x="2691" y="18"/>
                      <a:pt x="2690" y="16"/>
                    </a:cubicBezTo>
                    <a:cubicBezTo>
                      <a:pt x="2683" y="16"/>
                      <a:pt x="2684" y="21"/>
                      <a:pt x="2675" y="20"/>
                    </a:cubicBezTo>
                    <a:cubicBezTo>
                      <a:pt x="2675" y="17"/>
                      <a:pt x="2672" y="17"/>
                      <a:pt x="2672" y="14"/>
                    </a:cubicBezTo>
                    <a:cubicBezTo>
                      <a:pt x="2666" y="15"/>
                      <a:pt x="2659" y="16"/>
                      <a:pt x="2656" y="18"/>
                    </a:cubicBezTo>
                    <a:cubicBezTo>
                      <a:pt x="2666" y="17"/>
                      <a:pt x="2671" y="20"/>
                      <a:pt x="2673" y="24"/>
                    </a:cubicBezTo>
                    <a:cubicBezTo>
                      <a:pt x="2657" y="23"/>
                      <a:pt x="2650" y="30"/>
                      <a:pt x="2636" y="24"/>
                    </a:cubicBezTo>
                    <a:cubicBezTo>
                      <a:pt x="2645" y="25"/>
                      <a:pt x="2642" y="19"/>
                      <a:pt x="2652" y="20"/>
                    </a:cubicBezTo>
                    <a:cubicBezTo>
                      <a:pt x="2649" y="17"/>
                      <a:pt x="2650" y="11"/>
                      <a:pt x="2642" y="12"/>
                    </a:cubicBezTo>
                    <a:cubicBezTo>
                      <a:pt x="2642" y="14"/>
                      <a:pt x="2643" y="17"/>
                      <a:pt x="2640" y="18"/>
                    </a:cubicBezTo>
                    <a:cubicBezTo>
                      <a:pt x="2641" y="11"/>
                      <a:pt x="2611" y="11"/>
                      <a:pt x="2598" y="12"/>
                    </a:cubicBezTo>
                    <a:cubicBezTo>
                      <a:pt x="2596" y="18"/>
                      <a:pt x="2604" y="16"/>
                      <a:pt x="2603" y="20"/>
                    </a:cubicBezTo>
                    <a:cubicBezTo>
                      <a:pt x="2601" y="19"/>
                      <a:pt x="2595" y="19"/>
                      <a:pt x="2590" y="20"/>
                    </a:cubicBezTo>
                    <a:cubicBezTo>
                      <a:pt x="2594" y="16"/>
                      <a:pt x="2593" y="17"/>
                      <a:pt x="2591" y="11"/>
                    </a:cubicBezTo>
                    <a:cubicBezTo>
                      <a:pt x="2584" y="10"/>
                      <a:pt x="2588" y="16"/>
                      <a:pt x="2582" y="16"/>
                    </a:cubicBezTo>
                    <a:cubicBezTo>
                      <a:pt x="2582" y="11"/>
                      <a:pt x="2570" y="14"/>
                      <a:pt x="2568" y="10"/>
                    </a:cubicBezTo>
                    <a:cubicBezTo>
                      <a:pt x="2558" y="15"/>
                      <a:pt x="2555" y="12"/>
                      <a:pt x="2556" y="8"/>
                    </a:cubicBezTo>
                    <a:cubicBezTo>
                      <a:pt x="2548" y="13"/>
                      <a:pt x="2544" y="11"/>
                      <a:pt x="2539" y="17"/>
                    </a:cubicBezTo>
                    <a:cubicBezTo>
                      <a:pt x="2535" y="14"/>
                      <a:pt x="2539" y="15"/>
                      <a:pt x="2538" y="11"/>
                    </a:cubicBezTo>
                    <a:cubicBezTo>
                      <a:pt x="2529" y="13"/>
                      <a:pt x="2530" y="12"/>
                      <a:pt x="2522" y="11"/>
                    </a:cubicBezTo>
                    <a:cubicBezTo>
                      <a:pt x="2519" y="12"/>
                      <a:pt x="2517" y="15"/>
                      <a:pt x="2514" y="17"/>
                    </a:cubicBezTo>
                    <a:cubicBezTo>
                      <a:pt x="2509" y="14"/>
                      <a:pt x="2504" y="17"/>
                      <a:pt x="2511" y="13"/>
                    </a:cubicBezTo>
                    <a:cubicBezTo>
                      <a:pt x="2486" y="12"/>
                      <a:pt x="2479" y="29"/>
                      <a:pt x="2466" y="27"/>
                    </a:cubicBezTo>
                    <a:cubicBezTo>
                      <a:pt x="2466" y="37"/>
                      <a:pt x="2455" y="34"/>
                      <a:pt x="2446" y="31"/>
                    </a:cubicBezTo>
                    <a:cubicBezTo>
                      <a:pt x="2444" y="35"/>
                      <a:pt x="2453" y="36"/>
                      <a:pt x="2447" y="37"/>
                    </a:cubicBezTo>
                    <a:cubicBezTo>
                      <a:pt x="2440" y="34"/>
                      <a:pt x="2435" y="35"/>
                      <a:pt x="2426" y="37"/>
                    </a:cubicBezTo>
                    <a:cubicBezTo>
                      <a:pt x="2424" y="33"/>
                      <a:pt x="2429" y="32"/>
                      <a:pt x="2430" y="29"/>
                    </a:cubicBezTo>
                    <a:cubicBezTo>
                      <a:pt x="2425" y="32"/>
                      <a:pt x="2418" y="30"/>
                      <a:pt x="2417" y="32"/>
                    </a:cubicBezTo>
                    <a:cubicBezTo>
                      <a:pt x="2420" y="32"/>
                      <a:pt x="2422" y="34"/>
                      <a:pt x="2424" y="36"/>
                    </a:cubicBezTo>
                    <a:cubicBezTo>
                      <a:pt x="2419" y="36"/>
                      <a:pt x="2417" y="39"/>
                      <a:pt x="2410" y="38"/>
                    </a:cubicBezTo>
                    <a:cubicBezTo>
                      <a:pt x="2410" y="37"/>
                      <a:pt x="2410" y="35"/>
                      <a:pt x="2410" y="34"/>
                    </a:cubicBezTo>
                    <a:cubicBezTo>
                      <a:pt x="2392" y="43"/>
                      <a:pt x="2364" y="38"/>
                      <a:pt x="2356" y="46"/>
                    </a:cubicBezTo>
                    <a:cubicBezTo>
                      <a:pt x="2349" y="48"/>
                      <a:pt x="2351" y="42"/>
                      <a:pt x="2347" y="42"/>
                    </a:cubicBezTo>
                    <a:cubicBezTo>
                      <a:pt x="2347" y="44"/>
                      <a:pt x="2348" y="45"/>
                      <a:pt x="2350" y="46"/>
                    </a:cubicBezTo>
                    <a:cubicBezTo>
                      <a:pt x="2344" y="50"/>
                      <a:pt x="2317" y="41"/>
                      <a:pt x="2332" y="48"/>
                    </a:cubicBezTo>
                    <a:cubicBezTo>
                      <a:pt x="2321" y="48"/>
                      <a:pt x="2317" y="43"/>
                      <a:pt x="2311" y="47"/>
                    </a:cubicBezTo>
                    <a:cubicBezTo>
                      <a:pt x="2316" y="47"/>
                      <a:pt x="2317" y="50"/>
                      <a:pt x="2311" y="51"/>
                    </a:cubicBezTo>
                    <a:cubicBezTo>
                      <a:pt x="2314" y="49"/>
                      <a:pt x="2313" y="46"/>
                      <a:pt x="2306" y="47"/>
                    </a:cubicBezTo>
                    <a:cubicBezTo>
                      <a:pt x="2305" y="50"/>
                      <a:pt x="2300" y="51"/>
                      <a:pt x="2296" y="52"/>
                    </a:cubicBezTo>
                    <a:cubicBezTo>
                      <a:pt x="2301" y="48"/>
                      <a:pt x="2285" y="51"/>
                      <a:pt x="2282" y="52"/>
                    </a:cubicBezTo>
                    <a:cubicBezTo>
                      <a:pt x="2284" y="52"/>
                      <a:pt x="2286" y="52"/>
                      <a:pt x="2287" y="53"/>
                    </a:cubicBezTo>
                    <a:cubicBezTo>
                      <a:pt x="2282" y="54"/>
                      <a:pt x="2270" y="58"/>
                      <a:pt x="2266" y="55"/>
                    </a:cubicBezTo>
                    <a:cubicBezTo>
                      <a:pt x="2267" y="53"/>
                      <a:pt x="2275" y="54"/>
                      <a:pt x="2275" y="51"/>
                    </a:cubicBezTo>
                    <a:cubicBezTo>
                      <a:pt x="2267" y="49"/>
                      <a:pt x="2265" y="54"/>
                      <a:pt x="2257" y="56"/>
                    </a:cubicBezTo>
                    <a:cubicBezTo>
                      <a:pt x="2253" y="47"/>
                      <a:pt x="2235" y="64"/>
                      <a:pt x="2232" y="53"/>
                    </a:cubicBezTo>
                    <a:cubicBezTo>
                      <a:pt x="2251" y="57"/>
                      <a:pt x="2261" y="38"/>
                      <a:pt x="2272" y="48"/>
                    </a:cubicBezTo>
                    <a:cubicBezTo>
                      <a:pt x="2272" y="40"/>
                      <a:pt x="2280" y="45"/>
                      <a:pt x="2290" y="41"/>
                    </a:cubicBezTo>
                    <a:cubicBezTo>
                      <a:pt x="2287" y="37"/>
                      <a:pt x="2293" y="37"/>
                      <a:pt x="2294" y="35"/>
                    </a:cubicBezTo>
                    <a:cubicBezTo>
                      <a:pt x="2283" y="35"/>
                      <a:pt x="2288" y="37"/>
                      <a:pt x="2285" y="39"/>
                    </a:cubicBezTo>
                    <a:cubicBezTo>
                      <a:pt x="2283" y="37"/>
                      <a:pt x="2277" y="39"/>
                      <a:pt x="2278" y="35"/>
                    </a:cubicBezTo>
                    <a:cubicBezTo>
                      <a:pt x="2281" y="35"/>
                      <a:pt x="2284" y="35"/>
                      <a:pt x="2285" y="33"/>
                    </a:cubicBezTo>
                    <a:cubicBezTo>
                      <a:pt x="2275" y="35"/>
                      <a:pt x="2270" y="34"/>
                      <a:pt x="2268" y="30"/>
                    </a:cubicBezTo>
                    <a:cubicBezTo>
                      <a:pt x="2257" y="34"/>
                      <a:pt x="2248" y="31"/>
                      <a:pt x="2223" y="35"/>
                    </a:cubicBezTo>
                    <a:cubicBezTo>
                      <a:pt x="2219" y="38"/>
                      <a:pt x="2227" y="40"/>
                      <a:pt x="2219" y="42"/>
                    </a:cubicBezTo>
                    <a:cubicBezTo>
                      <a:pt x="2189" y="38"/>
                      <a:pt x="2164" y="53"/>
                      <a:pt x="2141" y="52"/>
                    </a:cubicBezTo>
                    <a:cubicBezTo>
                      <a:pt x="2137" y="56"/>
                      <a:pt x="2146" y="59"/>
                      <a:pt x="2135" y="61"/>
                    </a:cubicBezTo>
                    <a:cubicBezTo>
                      <a:pt x="2129" y="59"/>
                      <a:pt x="2130" y="56"/>
                      <a:pt x="2132" y="52"/>
                    </a:cubicBezTo>
                    <a:cubicBezTo>
                      <a:pt x="2112" y="60"/>
                      <a:pt x="2098" y="52"/>
                      <a:pt x="2075" y="56"/>
                    </a:cubicBezTo>
                    <a:cubicBezTo>
                      <a:pt x="2067" y="69"/>
                      <a:pt x="2035" y="60"/>
                      <a:pt x="2022" y="71"/>
                    </a:cubicBezTo>
                    <a:cubicBezTo>
                      <a:pt x="2033" y="68"/>
                      <a:pt x="2046" y="67"/>
                      <a:pt x="2052" y="71"/>
                    </a:cubicBezTo>
                    <a:cubicBezTo>
                      <a:pt x="2044" y="77"/>
                      <a:pt x="2018" y="81"/>
                      <a:pt x="2020" y="71"/>
                    </a:cubicBezTo>
                    <a:cubicBezTo>
                      <a:pt x="2008" y="78"/>
                      <a:pt x="1996" y="68"/>
                      <a:pt x="1993" y="77"/>
                    </a:cubicBezTo>
                    <a:cubicBezTo>
                      <a:pt x="1990" y="68"/>
                      <a:pt x="1964" y="71"/>
                      <a:pt x="1950" y="75"/>
                    </a:cubicBezTo>
                    <a:cubicBezTo>
                      <a:pt x="1952" y="75"/>
                      <a:pt x="1946" y="74"/>
                      <a:pt x="1941" y="75"/>
                    </a:cubicBezTo>
                    <a:cubicBezTo>
                      <a:pt x="1911" y="79"/>
                      <a:pt x="1874" y="80"/>
                      <a:pt x="1846" y="89"/>
                    </a:cubicBezTo>
                    <a:cubicBezTo>
                      <a:pt x="1846" y="87"/>
                      <a:pt x="1846" y="84"/>
                      <a:pt x="1841" y="86"/>
                    </a:cubicBezTo>
                    <a:cubicBezTo>
                      <a:pt x="1842" y="89"/>
                      <a:pt x="1842" y="93"/>
                      <a:pt x="1835" y="93"/>
                    </a:cubicBezTo>
                    <a:cubicBezTo>
                      <a:pt x="1834" y="90"/>
                      <a:pt x="1841" y="88"/>
                      <a:pt x="1833" y="89"/>
                    </a:cubicBezTo>
                    <a:cubicBezTo>
                      <a:pt x="1831" y="92"/>
                      <a:pt x="1826" y="94"/>
                      <a:pt x="1822" y="92"/>
                    </a:cubicBezTo>
                    <a:cubicBezTo>
                      <a:pt x="1817" y="95"/>
                      <a:pt x="1825" y="95"/>
                      <a:pt x="1820" y="97"/>
                    </a:cubicBezTo>
                    <a:cubicBezTo>
                      <a:pt x="1816" y="97"/>
                      <a:pt x="1812" y="96"/>
                      <a:pt x="1810" y="95"/>
                    </a:cubicBezTo>
                    <a:cubicBezTo>
                      <a:pt x="1810" y="92"/>
                      <a:pt x="1816" y="93"/>
                      <a:pt x="1814" y="90"/>
                    </a:cubicBezTo>
                    <a:cubicBezTo>
                      <a:pt x="1806" y="94"/>
                      <a:pt x="1804" y="93"/>
                      <a:pt x="1795" y="96"/>
                    </a:cubicBezTo>
                    <a:cubicBezTo>
                      <a:pt x="1795" y="101"/>
                      <a:pt x="1802" y="95"/>
                      <a:pt x="1804" y="101"/>
                    </a:cubicBezTo>
                    <a:cubicBezTo>
                      <a:pt x="1758" y="124"/>
                      <a:pt x="1699" y="125"/>
                      <a:pt x="1648" y="133"/>
                    </a:cubicBezTo>
                    <a:cubicBezTo>
                      <a:pt x="1645" y="130"/>
                      <a:pt x="1662" y="130"/>
                      <a:pt x="1654" y="128"/>
                    </a:cubicBezTo>
                    <a:cubicBezTo>
                      <a:pt x="1633" y="134"/>
                      <a:pt x="1629" y="139"/>
                      <a:pt x="1611" y="134"/>
                    </a:cubicBezTo>
                    <a:cubicBezTo>
                      <a:pt x="1603" y="135"/>
                      <a:pt x="1603" y="140"/>
                      <a:pt x="1599" y="143"/>
                    </a:cubicBezTo>
                    <a:cubicBezTo>
                      <a:pt x="1590" y="140"/>
                      <a:pt x="1568" y="153"/>
                      <a:pt x="1558" y="145"/>
                    </a:cubicBezTo>
                    <a:cubicBezTo>
                      <a:pt x="1557" y="150"/>
                      <a:pt x="1547" y="146"/>
                      <a:pt x="1542" y="151"/>
                    </a:cubicBezTo>
                    <a:cubicBezTo>
                      <a:pt x="1542" y="146"/>
                      <a:pt x="1538" y="147"/>
                      <a:pt x="1536" y="150"/>
                    </a:cubicBezTo>
                    <a:cubicBezTo>
                      <a:pt x="1533" y="142"/>
                      <a:pt x="1523" y="150"/>
                      <a:pt x="1519" y="145"/>
                    </a:cubicBezTo>
                    <a:cubicBezTo>
                      <a:pt x="1516" y="150"/>
                      <a:pt x="1509" y="150"/>
                      <a:pt x="1501" y="148"/>
                    </a:cubicBezTo>
                    <a:cubicBezTo>
                      <a:pt x="1496" y="151"/>
                      <a:pt x="1504" y="152"/>
                      <a:pt x="1499" y="153"/>
                    </a:cubicBezTo>
                    <a:cubicBezTo>
                      <a:pt x="1488" y="151"/>
                      <a:pt x="1472" y="160"/>
                      <a:pt x="1465" y="151"/>
                    </a:cubicBezTo>
                    <a:cubicBezTo>
                      <a:pt x="1459" y="158"/>
                      <a:pt x="1429" y="160"/>
                      <a:pt x="1421" y="155"/>
                    </a:cubicBezTo>
                    <a:cubicBezTo>
                      <a:pt x="1421" y="163"/>
                      <a:pt x="1395" y="164"/>
                      <a:pt x="1395" y="161"/>
                    </a:cubicBezTo>
                    <a:cubicBezTo>
                      <a:pt x="1387" y="166"/>
                      <a:pt x="1378" y="170"/>
                      <a:pt x="1369" y="174"/>
                    </a:cubicBezTo>
                    <a:cubicBezTo>
                      <a:pt x="1370" y="172"/>
                      <a:pt x="1372" y="170"/>
                      <a:pt x="1373" y="168"/>
                    </a:cubicBezTo>
                    <a:cubicBezTo>
                      <a:pt x="1331" y="171"/>
                      <a:pt x="1299" y="184"/>
                      <a:pt x="1246" y="184"/>
                    </a:cubicBezTo>
                    <a:cubicBezTo>
                      <a:pt x="1246" y="186"/>
                      <a:pt x="1245" y="188"/>
                      <a:pt x="1242" y="188"/>
                    </a:cubicBezTo>
                    <a:cubicBezTo>
                      <a:pt x="1233" y="184"/>
                      <a:pt x="1221" y="188"/>
                      <a:pt x="1210" y="191"/>
                    </a:cubicBezTo>
                    <a:cubicBezTo>
                      <a:pt x="1199" y="193"/>
                      <a:pt x="1190" y="195"/>
                      <a:pt x="1189" y="187"/>
                    </a:cubicBezTo>
                    <a:cubicBezTo>
                      <a:pt x="1177" y="188"/>
                      <a:pt x="1188" y="192"/>
                      <a:pt x="1181" y="195"/>
                    </a:cubicBezTo>
                    <a:cubicBezTo>
                      <a:pt x="1155" y="197"/>
                      <a:pt x="1137" y="204"/>
                      <a:pt x="1121" y="200"/>
                    </a:cubicBezTo>
                    <a:cubicBezTo>
                      <a:pt x="1108" y="206"/>
                      <a:pt x="1101" y="205"/>
                      <a:pt x="1084" y="211"/>
                    </a:cubicBezTo>
                    <a:cubicBezTo>
                      <a:pt x="1083" y="208"/>
                      <a:pt x="1090" y="209"/>
                      <a:pt x="1090" y="206"/>
                    </a:cubicBezTo>
                    <a:cubicBezTo>
                      <a:pt x="1068" y="210"/>
                      <a:pt x="1057" y="215"/>
                      <a:pt x="1040" y="210"/>
                    </a:cubicBezTo>
                    <a:cubicBezTo>
                      <a:pt x="1042" y="217"/>
                      <a:pt x="1028" y="216"/>
                      <a:pt x="1028" y="222"/>
                    </a:cubicBezTo>
                    <a:cubicBezTo>
                      <a:pt x="1040" y="221"/>
                      <a:pt x="1056" y="219"/>
                      <a:pt x="1063" y="226"/>
                    </a:cubicBezTo>
                    <a:cubicBezTo>
                      <a:pt x="1054" y="230"/>
                      <a:pt x="1048" y="222"/>
                      <a:pt x="1045" y="227"/>
                    </a:cubicBezTo>
                    <a:cubicBezTo>
                      <a:pt x="1068" y="233"/>
                      <a:pt x="1079" y="221"/>
                      <a:pt x="1106" y="218"/>
                    </a:cubicBezTo>
                    <a:cubicBezTo>
                      <a:pt x="1106" y="220"/>
                      <a:pt x="1105" y="222"/>
                      <a:pt x="1104" y="223"/>
                    </a:cubicBezTo>
                    <a:cubicBezTo>
                      <a:pt x="1113" y="224"/>
                      <a:pt x="1123" y="219"/>
                      <a:pt x="1131" y="216"/>
                    </a:cubicBezTo>
                    <a:cubicBezTo>
                      <a:pt x="1175" y="220"/>
                      <a:pt x="1225" y="196"/>
                      <a:pt x="1267" y="203"/>
                    </a:cubicBezTo>
                    <a:cubicBezTo>
                      <a:pt x="1279" y="195"/>
                      <a:pt x="1304" y="192"/>
                      <a:pt x="1325" y="188"/>
                    </a:cubicBezTo>
                    <a:cubicBezTo>
                      <a:pt x="1322" y="196"/>
                      <a:pt x="1299" y="193"/>
                      <a:pt x="1297" y="201"/>
                    </a:cubicBezTo>
                    <a:cubicBezTo>
                      <a:pt x="1308" y="199"/>
                      <a:pt x="1352" y="189"/>
                      <a:pt x="1347" y="200"/>
                    </a:cubicBezTo>
                    <a:cubicBezTo>
                      <a:pt x="1347" y="196"/>
                      <a:pt x="1345" y="192"/>
                      <a:pt x="1350" y="191"/>
                    </a:cubicBezTo>
                    <a:cubicBezTo>
                      <a:pt x="1356" y="189"/>
                      <a:pt x="1355" y="193"/>
                      <a:pt x="1360" y="193"/>
                    </a:cubicBezTo>
                    <a:cubicBezTo>
                      <a:pt x="1363" y="184"/>
                      <a:pt x="1401" y="184"/>
                      <a:pt x="1414" y="183"/>
                    </a:cubicBezTo>
                    <a:cubicBezTo>
                      <a:pt x="1412" y="183"/>
                      <a:pt x="1411" y="182"/>
                      <a:pt x="1411" y="181"/>
                    </a:cubicBezTo>
                    <a:cubicBezTo>
                      <a:pt x="1416" y="183"/>
                      <a:pt x="1430" y="173"/>
                      <a:pt x="1438" y="177"/>
                    </a:cubicBezTo>
                    <a:cubicBezTo>
                      <a:pt x="1433" y="177"/>
                      <a:pt x="1430" y="179"/>
                      <a:pt x="1430" y="181"/>
                    </a:cubicBezTo>
                    <a:cubicBezTo>
                      <a:pt x="1439" y="185"/>
                      <a:pt x="1436" y="175"/>
                      <a:pt x="1447" y="175"/>
                    </a:cubicBezTo>
                    <a:cubicBezTo>
                      <a:pt x="1448" y="178"/>
                      <a:pt x="1441" y="177"/>
                      <a:pt x="1441" y="180"/>
                    </a:cubicBezTo>
                    <a:cubicBezTo>
                      <a:pt x="1460" y="176"/>
                      <a:pt x="1494" y="175"/>
                      <a:pt x="1511" y="170"/>
                    </a:cubicBezTo>
                    <a:cubicBezTo>
                      <a:pt x="1513" y="166"/>
                      <a:pt x="1503" y="170"/>
                      <a:pt x="1505" y="165"/>
                    </a:cubicBezTo>
                    <a:cubicBezTo>
                      <a:pt x="1509" y="166"/>
                      <a:pt x="1517" y="162"/>
                      <a:pt x="1517" y="165"/>
                    </a:cubicBezTo>
                    <a:cubicBezTo>
                      <a:pt x="1517" y="168"/>
                      <a:pt x="1513" y="168"/>
                      <a:pt x="1513" y="170"/>
                    </a:cubicBezTo>
                    <a:cubicBezTo>
                      <a:pt x="1548" y="167"/>
                      <a:pt x="1581" y="160"/>
                      <a:pt x="1624" y="158"/>
                    </a:cubicBezTo>
                    <a:cubicBezTo>
                      <a:pt x="1630" y="164"/>
                      <a:pt x="1656" y="153"/>
                      <a:pt x="1669" y="153"/>
                    </a:cubicBezTo>
                    <a:cubicBezTo>
                      <a:pt x="1685" y="153"/>
                      <a:pt x="1711" y="147"/>
                      <a:pt x="1734" y="143"/>
                    </a:cubicBezTo>
                    <a:cubicBezTo>
                      <a:pt x="1770" y="137"/>
                      <a:pt x="1807" y="138"/>
                      <a:pt x="1837" y="128"/>
                    </a:cubicBezTo>
                    <a:cubicBezTo>
                      <a:pt x="1838" y="130"/>
                      <a:pt x="1837" y="133"/>
                      <a:pt x="1842" y="132"/>
                    </a:cubicBezTo>
                    <a:cubicBezTo>
                      <a:pt x="1842" y="130"/>
                      <a:pt x="1841" y="127"/>
                      <a:pt x="1844" y="126"/>
                    </a:cubicBezTo>
                    <a:cubicBezTo>
                      <a:pt x="1854" y="126"/>
                      <a:pt x="1862" y="128"/>
                      <a:pt x="1867" y="132"/>
                    </a:cubicBezTo>
                    <a:cubicBezTo>
                      <a:pt x="1869" y="129"/>
                      <a:pt x="1872" y="127"/>
                      <a:pt x="1875" y="124"/>
                    </a:cubicBezTo>
                    <a:cubicBezTo>
                      <a:pt x="1871" y="124"/>
                      <a:pt x="1865" y="129"/>
                      <a:pt x="1862" y="126"/>
                    </a:cubicBezTo>
                    <a:cubicBezTo>
                      <a:pt x="1866" y="125"/>
                      <a:pt x="1866" y="121"/>
                      <a:pt x="1873" y="122"/>
                    </a:cubicBezTo>
                    <a:cubicBezTo>
                      <a:pt x="1883" y="130"/>
                      <a:pt x="1877" y="124"/>
                      <a:pt x="1892" y="126"/>
                    </a:cubicBezTo>
                    <a:cubicBezTo>
                      <a:pt x="1888" y="126"/>
                      <a:pt x="1886" y="127"/>
                      <a:pt x="1885" y="129"/>
                    </a:cubicBezTo>
                    <a:cubicBezTo>
                      <a:pt x="1895" y="124"/>
                      <a:pt x="1912" y="130"/>
                      <a:pt x="1921" y="124"/>
                    </a:cubicBezTo>
                    <a:cubicBezTo>
                      <a:pt x="1909" y="123"/>
                      <a:pt x="1905" y="125"/>
                      <a:pt x="1896" y="122"/>
                    </a:cubicBezTo>
                    <a:cubicBezTo>
                      <a:pt x="1907" y="120"/>
                      <a:pt x="1910" y="121"/>
                      <a:pt x="1920" y="117"/>
                    </a:cubicBezTo>
                    <a:cubicBezTo>
                      <a:pt x="1923" y="120"/>
                      <a:pt x="1914" y="122"/>
                      <a:pt x="1921" y="123"/>
                    </a:cubicBezTo>
                    <a:cubicBezTo>
                      <a:pt x="1931" y="116"/>
                      <a:pt x="1950" y="130"/>
                      <a:pt x="1964" y="122"/>
                    </a:cubicBezTo>
                    <a:cubicBezTo>
                      <a:pt x="1960" y="123"/>
                      <a:pt x="1951" y="120"/>
                      <a:pt x="1957" y="119"/>
                    </a:cubicBezTo>
                    <a:cubicBezTo>
                      <a:pt x="1962" y="119"/>
                      <a:pt x="1964" y="121"/>
                      <a:pt x="1968" y="121"/>
                    </a:cubicBezTo>
                    <a:cubicBezTo>
                      <a:pt x="1976" y="110"/>
                      <a:pt x="1993" y="118"/>
                      <a:pt x="2004" y="112"/>
                    </a:cubicBezTo>
                    <a:cubicBezTo>
                      <a:pt x="2010" y="113"/>
                      <a:pt x="2010" y="115"/>
                      <a:pt x="2011" y="117"/>
                    </a:cubicBezTo>
                    <a:cubicBezTo>
                      <a:pt x="2015" y="112"/>
                      <a:pt x="2035" y="108"/>
                      <a:pt x="2040" y="108"/>
                    </a:cubicBezTo>
                    <a:cubicBezTo>
                      <a:pt x="2042" y="113"/>
                      <a:pt x="2030" y="110"/>
                      <a:pt x="2029" y="114"/>
                    </a:cubicBezTo>
                    <a:cubicBezTo>
                      <a:pt x="2052" y="111"/>
                      <a:pt x="2059" y="105"/>
                      <a:pt x="2069" y="101"/>
                    </a:cubicBezTo>
                    <a:cubicBezTo>
                      <a:pt x="2074" y="100"/>
                      <a:pt x="2072" y="105"/>
                      <a:pt x="2076" y="105"/>
                    </a:cubicBezTo>
                    <a:cubicBezTo>
                      <a:pt x="2072" y="99"/>
                      <a:pt x="2089" y="96"/>
                      <a:pt x="2100" y="94"/>
                    </a:cubicBezTo>
                    <a:cubicBezTo>
                      <a:pt x="2100" y="99"/>
                      <a:pt x="2101" y="102"/>
                      <a:pt x="2099" y="103"/>
                    </a:cubicBezTo>
                    <a:cubicBezTo>
                      <a:pt x="2096" y="102"/>
                      <a:pt x="2088" y="103"/>
                      <a:pt x="2085" y="106"/>
                    </a:cubicBezTo>
                    <a:cubicBezTo>
                      <a:pt x="2092" y="108"/>
                      <a:pt x="2079" y="111"/>
                      <a:pt x="2079" y="115"/>
                    </a:cubicBezTo>
                    <a:cubicBezTo>
                      <a:pt x="2075" y="115"/>
                      <a:pt x="2074" y="113"/>
                      <a:pt x="2077" y="111"/>
                    </a:cubicBezTo>
                    <a:cubicBezTo>
                      <a:pt x="2060" y="116"/>
                      <a:pt x="2039" y="114"/>
                      <a:pt x="2023" y="119"/>
                    </a:cubicBezTo>
                    <a:cubicBezTo>
                      <a:pt x="2023" y="117"/>
                      <a:pt x="2027" y="115"/>
                      <a:pt x="2022" y="114"/>
                    </a:cubicBezTo>
                    <a:cubicBezTo>
                      <a:pt x="2026" y="119"/>
                      <a:pt x="2015" y="116"/>
                      <a:pt x="2016" y="119"/>
                    </a:cubicBezTo>
                    <a:cubicBezTo>
                      <a:pt x="2023" y="122"/>
                      <a:pt x="2012" y="126"/>
                      <a:pt x="2008" y="127"/>
                    </a:cubicBezTo>
                    <a:cubicBezTo>
                      <a:pt x="2010" y="125"/>
                      <a:pt x="2010" y="124"/>
                      <a:pt x="2005" y="123"/>
                    </a:cubicBezTo>
                    <a:cubicBezTo>
                      <a:pt x="2001" y="133"/>
                      <a:pt x="1988" y="124"/>
                      <a:pt x="1983" y="130"/>
                    </a:cubicBezTo>
                    <a:cubicBezTo>
                      <a:pt x="1978" y="128"/>
                      <a:pt x="1987" y="125"/>
                      <a:pt x="1978" y="126"/>
                    </a:cubicBezTo>
                    <a:cubicBezTo>
                      <a:pt x="1979" y="132"/>
                      <a:pt x="1979" y="132"/>
                      <a:pt x="1979" y="132"/>
                    </a:cubicBezTo>
                    <a:cubicBezTo>
                      <a:pt x="1971" y="133"/>
                      <a:pt x="1947" y="136"/>
                      <a:pt x="1941" y="137"/>
                    </a:cubicBezTo>
                    <a:cubicBezTo>
                      <a:pt x="1935" y="137"/>
                      <a:pt x="1948" y="143"/>
                      <a:pt x="1937" y="143"/>
                    </a:cubicBezTo>
                    <a:cubicBezTo>
                      <a:pt x="1938" y="136"/>
                      <a:pt x="1912" y="148"/>
                      <a:pt x="1909" y="138"/>
                    </a:cubicBezTo>
                    <a:cubicBezTo>
                      <a:pt x="1889" y="145"/>
                      <a:pt x="1879" y="139"/>
                      <a:pt x="1862" y="147"/>
                    </a:cubicBezTo>
                    <a:cubicBezTo>
                      <a:pt x="1861" y="145"/>
                      <a:pt x="1848" y="144"/>
                      <a:pt x="1846" y="147"/>
                    </a:cubicBezTo>
                    <a:cubicBezTo>
                      <a:pt x="1850" y="146"/>
                      <a:pt x="1856" y="149"/>
                      <a:pt x="1851" y="150"/>
                    </a:cubicBezTo>
                    <a:cubicBezTo>
                      <a:pt x="1817" y="147"/>
                      <a:pt x="1773" y="155"/>
                      <a:pt x="1738" y="156"/>
                    </a:cubicBezTo>
                    <a:cubicBezTo>
                      <a:pt x="1740" y="156"/>
                      <a:pt x="1741" y="157"/>
                      <a:pt x="1742" y="158"/>
                    </a:cubicBezTo>
                    <a:cubicBezTo>
                      <a:pt x="1739" y="158"/>
                      <a:pt x="1736" y="159"/>
                      <a:pt x="1733" y="159"/>
                    </a:cubicBezTo>
                    <a:cubicBezTo>
                      <a:pt x="1733" y="157"/>
                      <a:pt x="1734" y="156"/>
                      <a:pt x="1735" y="155"/>
                    </a:cubicBezTo>
                    <a:cubicBezTo>
                      <a:pt x="1728" y="159"/>
                      <a:pt x="1715" y="151"/>
                      <a:pt x="1710" y="154"/>
                    </a:cubicBezTo>
                    <a:cubicBezTo>
                      <a:pt x="1717" y="155"/>
                      <a:pt x="1707" y="156"/>
                      <a:pt x="1705" y="155"/>
                    </a:cubicBezTo>
                    <a:cubicBezTo>
                      <a:pt x="1704" y="159"/>
                      <a:pt x="1705" y="158"/>
                      <a:pt x="1699" y="161"/>
                    </a:cubicBezTo>
                    <a:cubicBezTo>
                      <a:pt x="1703" y="161"/>
                      <a:pt x="1708" y="160"/>
                      <a:pt x="1709" y="162"/>
                    </a:cubicBezTo>
                    <a:cubicBezTo>
                      <a:pt x="1690" y="170"/>
                      <a:pt x="1661" y="166"/>
                      <a:pt x="1641" y="167"/>
                    </a:cubicBezTo>
                    <a:cubicBezTo>
                      <a:pt x="1634" y="171"/>
                      <a:pt x="1649" y="171"/>
                      <a:pt x="1642" y="174"/>
                    </a:cubicBezTo>
                    <a:cubicBezTo>
                      <a:pt x="1634" y="170"/>
                      <a:pt x="1625" y="183"/>
                      <a:pt x="1621" y="177"/>
                    </a:cubicBezTo>
                    <a:cubicBezTo>
                      <a:pt x="1623" y="173"/>
                      <a:pt x="1644" y="172"/>
                      <a:pt x="1634" y="167"/>
                    </a:cubicBezTo>
                    <a:cubicBezTo>
                      <a:pt x="1624" y="172"/>
                      <a:pt x="1617" y="182"/>
                      <a:pt x="1603" y="177"/>
                    </a:cubicBezTo>
                    <a:cubicBezTo>
                      <a:pt x="1607" y="191"/>
                      <a:pt x="1576" y="188"/>
                      <a:pt x="1567" y="196"/>
                    </a:cubicBezTo>
                    <a:cubicBezTo>
                      <a:pt x="1561" y="194"/>
                      <a:pt x="1545" y="191"/>
                      <a:pt x="1537" y="196"/>
                    </a:cubicBezTo>
                    <a:cubicBezTo>
                      <a:pt x="1553" y="196"/>
                      <a:pt x="1568" y="198"/>
                      <a:pt x="1575" y="205"/>
                    </a:cubicBezTo>
                    <a:cubicBezTo>
                      <a:pt x="1572" y="206"/>
                      <a:pt x="1568" y="206"/>
                      <a:pt x="1568" y="207"/>
                    </a:cubicBezTo>
                    <a:cubicBezTo>
                      <a:pt x="1581" y="208"/>
                      <a:pt x="1575" y="200"/>
                      <a:pt x="1588" y="201"/>
                    </a:cubicBezTo>
                    <a:cubicBezTo>
                      <a:pt x="1587" y="195"/>
                      <a:pt x="1574" y="200"/>
                      <a:pt x="1573" y="195"/>
                    </a:cubicBezTo>
                    <a:cubicBezTo>
                      <a:pt x="1591" y="192"/>
                      <a:pt x="1608" y="190"/>
                      <a:pt x="1621" y="191"/>
                    </a:cubicBezTo>
                    <a:cubicBezTo>
                      <a:pt x="1613" y="191"/>
                      <a:pt x="1618" y="196"/>
                      <a:pt x="1612" y="197"/>
                    </a:cubicBezTo>
                    <a:cubicBezTo>
                      <a:pt x="1610" y="196"/>
                      <a:pt x="1599" y="194"/>
                      <a:pt x="1599" y="197"/>
                    </a:cubicBezTo>
                    <a:cubicBezTo>
                      <a:pt x="1596" y="205"/>
                      <a:pt x="1572" y="213"/>
                      <a:pt x="1557" y="207"/>
                    </a:cubicBezTo>
                    <a:cubicBezTo>
                      <a:pt x="1551" y="216"/>
                      <a:pt x="1537" y="209"/>
                      <a:pt x="1534" y="210"/>
                    </a:cubicBezTo>
                    <a:cubicBezTo>
                      <a:pt x="1540" y="210"/>
                      <a:pt x="1533" y="215"/>
                      <a:pt x="1530" y="216"/>
                    </a:cubicBezTo>
                    <a:cubicBezTo>
                      <a:pt x="1530" y="209"/>
                      <a:pt x="1507" y="214"/>
                      <a:pt x="1519" y="219"/>
                    </a:cubicBezTo>
                    <a:cubicBezTo>
                      <a:pt x="1510" y="220"/>
                      <a:pt x="1508" y="217"/>
                      <a:pt x="1507" y="214"/>
                    </a:cubicBezTo>
                    <a:cubicBezTo>
                      <a:pt x="1500" y="218"/>
                      <a:pt x="1493" y="222"/>
                      <a:pt x="1488" y="227"/>
                    </a:cubicBezTo>
                    <a:cubicBezTo>
                      <a:pt x="1488" y="223"/>
                      <a:pt x="1492" y="222"/>
                      <a:pt x="1485" y="221"/>
                    </a:cubicBezTo>
                    <a:cubicBezTo>
                      <a:pt x="1480" y="224"/>
                      <a:pt x="1484" y="224"/>
                      <a:pt x="1481" y="226"/>
                    </a:cubicBezTo>
                    <a:cubicBezTo>
                      <a:pt x="1479" y="226"/>
                      <a:pt x="1478" y="225"/>
                      <a:pt x="1479" y="223"/>
                    </a:cubicBezTo>
                    <a:cubicBezTo>
                      <a:pt x="1472" y="235"/>
                      <a:pt x="1451" y="222"/>
                      <a:pt x="1447" y="227"/>
                    </a:cubicBezTo>
                    <a:cubicBezTo>
                      <a:pt x="1450" y="227"/>
                      <a:pt x="1452" y="227"/>
                      <a:pt x="1452" y="229"/>
                    </a:cubicBezTo>
                    <a:cubicBezTo>
                      <a:pt x="1442" y="230"/>
                      <a:pt x="1431" y="231"/>
                      <a:pt x="1426" y="226"/>
                    </a:cubicBezTo>
                    <a:cubicBezTo>
                      <a:pt x="1424" y="233"/>
                      <a:pt x="1418" y="225"/>
                      <a:pt x="1410" y="227"/>
                    </a:cubicBezTo>
                    <a:cubicBezTo>
                      <a:pt x="1409" y="237"/>
                      <a:pt x="1370" y="243"/>
                      <a:pt x="1372" y="235"/>
                    </a:cubicBezTo>
                    <a:cubicBezTo>
                      <a:pt x="1365" y="239"/>
                      <a:pt x="1361" y="244"/>
                      <a:pt x="1350" y="240"/>
                    </a:cubicBezTo>
                    <a:cubicBezTo>
                      <a:pt x="1348" y="248"/>
                      <a:pt x="1366" y="240"/>
                      <a:pt x="1369" y="244"/>
                    </a:cubicBezTo>
                    <a:cubicBezTo>
                      <a:pt x="1363" y="248"/>
                      <a:pt x="1344" y="246"/>
                      <a:pt x="1338" y="251"/>
                    </a:cubicBezTo>
                    <a:cubicBezTo>
                      <a:pt x="1332" y="247"/>
                      <a:pt x="1327" y="245"/>
                      <a:pt x="1327" y="240"/>
                    </a:cubicBezTo>
                    <a:cubicBezTo>
                      <a:pt x="1321" y="242"/>
                      <a:pt x="1321" y="246"/>
                      <a:pt x="1317" y="249"/>
                    </a:cubicBezTo>
                    <a:cubicBezTo>
                      <a:pt x="1320" y="249"/>
                      <a:pt x="1323" y="248"/>
                      <a:pt x="1324" y="249"/>
                    </a:cubicBezTo>
                    <a:cubicBezTo>
                      <a:pt x="1317" y="256"/>
                      <a:pt x="1299" y="255"/>
                      <a:pt x="1298" y="247"/>
                    </a:cubicBezTo>
                    <a:cubicBezTo>
                      <a:pt x="1304" y="247"/>
                      <a:pt x="1305" y="239"/>
                      <a:pt x="1302" y="240"/>
                    </a:cubicBezTo>
                    <a:cubicBezTo>
                      <a:pt x="1300" y="247"/>
                      <a:pt x="1285" y="247"/>
                      <a:pt x="1281" y="253"/>
                    </a:cubicBezTo>
                    <a:cubicBezTo>
                      <a:pt x="1291" y="254"/>
                      <a:pt x="1287" y="248"/>
                      <a:pt x="1296" y="248"/>
                    </a:cubicBezTo>
                    <a:cubicBezTo>
                      <a:pt x="1300" y="253"/>
                      <a:pt x="1295" y="255"/>
                      <a:pt x="1302" y="256"/>
                    </a:cubicBezTo>
                    <a:cubicBezTo>
                      <a:pt x="1288" y="257"/>
                      <a:pt x="1282" y="258"/>
                      <a:pt x="1273" y="262"/>
                    </a:cubicBezTo>
                    <a:cubicBezTo>
                      <a:pt x="1273" y="259"/>
                      <a:pt x="1279" y="259"/>
                      <a:pt x="1277" y="255"/>
                    </a:cubicBezTo>
                    <a:cubicBezTo>
                      <a:pt x="1268" y="255"/>
                      <a:pt x="1273" y="261"/>
                      <a:pt x="1269" y="262"/>
                    </a:cubicBezTo>
                    <a:cubicBezTo>
                      <a:pt x="1264" y="261"/>
                      <a:pt x="1258" y="261"/>
                      <a:pt x="1256" y="258"/>
                    </a:cubicBezTo>
                    <a:cubicBezTo>
                      <a:pt x="1239" y="268"/>
                      <a:pt x="1224" y="265"/>
                      <a:pt x="1199" y="270"/>
                    </a:cubicBezTo>
                    <a:cubicBezTo>
                      <a:pt x="1196" y="276"/>
                      <a:pt x="1212" y="268"/>
                      <a:pt x="1213" y="272"/>
                    </a:cubicBezTo>
                    <a:cubicBezTo>
                      <a:pt x="1189" y="283"/>
                      <a:pt x="1162" y="285"/>
                      <a:pt x="1138" y="295"/>
                    </a:cubicBezTo>
                    <a:cubicBezTo>
                      <a:pt x="1138" y="293"/>
                      <a:pt x="1141" y="292"/>
                      <a:pt x="1142" y="290"/>
                    </a:cubicBezTo>
                    <a:cubicBezTo>
                      <a:pt x="1129" y="299"/>
                      <a:pt x="1118" y="293"/>
                      <a:pt x="1116" y="300"/>
                    </a:cubicBezTo>
                    <a:cubicBezTo>
                      <a:pt x="1082" y="298"/>
                      <a:pt x="1010" y="312"/>
                      <a:pt x="979" y="309"/>
                    </a:cubicBezTo>
                    <a:cubicBezTo>
                      <a:pt x="962" y="312"/>
                      <a:pt x="941" y="324"/>
                      <a:pt x="927" y="315"/>
                    </a:cubicBezTo>
                    <a:cubicBezTo>
                      <a:pt x="919" y="322"/>
                      <a:pt x="896" y="319"/>
                      <a:pt x="890" y="325"/>
                    </a:cubicBezTo>
                    <a:cubicBezTo>
                      <a:pt x="893" y="325"/>
                      <a:pt x="890" y="327"/>
                      <a:pt x="888" y="328"/>
                    </a:cubicBezTo>
                    <a:cubicBezTo>
                      <a:pt x="851" y="328"/>
                      <a:pt x="836" y="344"/>
                      <a:pt x="794" y="346"/>
                    </a:cubicBezTo>
                    <a:cubicBezTo>
                      <a:pt x="795" y="349"/>
                      <a:pt x="802" y="347"/>
                      <a:pt x="809" y="346"/>
                    </a:cubicBezTo>
                    <a:cubicBezTo>
                      <a:pt x="815" y="345"/>
                      <a:pt x="821" y="345"/>
                      <a:pt x="820" y="350"/>
                    </a:cubicBezTo>
                    <a:cubicBezTo>
                      <a:pt x="842" y="348"/>
                      <a:pt x="850" y="352"/>
                      <a:pt x="870" y="348"/>
                    </a:cubicBezTo>
                    <a:cubicBezTo>
                      <a:pt x="868" y="349"/>
                      <a:pt x="864" y="349"/>
                      <a:pt x="864" y="351"/>
                    </a:cubicBezTo>
                    <a:cubicBezTo>
                      <a:pt x="866" y="351"/>
                      <a:pt x="868" y="350"/>
                      <a:pt x="869" y="352"/>
                    </a:cubicBezTo>
                    <a:cubicBezTo>
                      <a:pt x="858" y="352"/>
                      <a:pt x="852" y="355"/>
                      <a:pt x="849" y="359"/>
                    </a:cubicBezTo>
                    <a:cubicBezTo>
                      <a:pt x="865" y="355"/>
                      <a:pt x="886" y="351"/>
                      <a:pt x="901" y="354"/>
                    </a:cubicBezTo>
                    <a:cubicBezTo>
                      <a:pt x="898" y="361"/>
                      <a:pt x="868" y="358"/>
                      <a:pt x="866" y="362"/>
                    </a:cubicBezTo>
                    <a:cubicBezTo>
                      <a:pt x="880" y="363"/>
                      <a:pt x="893" y="364"/>
                      <a:pt x="910" y="363"/>
                    </a:cubicBezTo>
                    <a:cubicBezTo>
                      <a:pt x="903" y="369"/>
                      <a:pt x="916" y="362"/>
                      <a:pt x="915" y="368"/>
                    </a:cubicBezTo>
                    <a:cubicBezTo>
                      <a:pt x="906" y="373"/>
                      <a:pt x="900" y="371"/>
                      <a:pt x="893" y="373"/>
                    </a:cubicBezTo>
                    <a:cubicBezTo>
                      <a:pt x="896" y="372"/>
                      <a:pt x="901" y="376"/>
                      <a:pt x="896" y="377"/>
                    </a:cubicBezTo>
                    <a:cubicBezTo>
                      <a:pt x="888" y="376"/>
                      <a:pt x="888" y="377"/>
                      <a:pt x="880" y="379"/>
                    </a:cubicBezTo>
                    <a:cubicBezTo>
                      <a:pt x="880" y="377"/>
                      <a:pt x="889" y="373"/>
                      <a:pt x="881" y="373"/>
                    </a:cubicBezTo>
                    <a:cubicBezTo>
                      <a:pt x="873" y="378"/>
                      <a:pt x="858" y="387"/>
                      <a:pt x="851" y="381"/>
                    </a:cubicBezTo>
                    <a:cubicBezTo>
                      <a:pt x="851" y="383"/>
                      <a:pt x="854" y="383"/>
                      <a:pt x="854" y="386"/>
                    </a:cubicBezTo>
                    <a:cubicBezTo>
                      <a:pt x="848" y="387"/>
                      <a:pt x="843" y="387"/>
                      <a:pt x="841" y="389"/>
                    </a:cubicBezTo>
                    <a:cubicBezTo>
                      <a:pt x="840" y="385"/>
                      <a:pt x="840" y="385"/>
                      <a:pt x="840" y="385"/>
                    </a:cubicBezTo>
                    <a:cubicBezTo>
                      <a:pt x="827" y="390"/>
                      <a:pt x="821" y="393"/>
                      <a:pt x="815" y="399"/>
                    </a:cubicBezTo>
                    <a:cubicBezTo>
                      <a:pt x="807" y="399"/>
                      <a:pt x="780" y="401"/>
                      <a:pt x="777" y="407"/>
                    </a:cubicBezTo>
                    <a:cubicBezTo>
                      <a:pt x="789" y="407"/>
                      <a:pt x="804" y="397"/>
                      <a:pt x="813" y="405"/>
                    </a:cubicBezTo>
                    <a:cubicBezTo>
                      <a:pt x="844" y="400"/>
                      <a:pt x="880" y="398"/>
                      <a:pt x="898" y="392"/>
                    </a:cubicBezTo>
                    <a:cubicBezTo>
                      <a:pt x="910" y="389"/>
                      <a:pt x="928" y="390"/>
                      <a:pt x="939" y="388"/>
                    </a:cubicBezTo>
                    <a:cubicBezTo>
                      <a:pt x="950" y="385"/>
                      <a:pt x="966" y="379"/>
                      <a:pt x="973" y="385"/>
                    </a:cubicBezTo>
                    <a:cubicBezTo>
                      <a:pt x="966" y="384"/>
                      <a:pt x="958" y="390"/>
                      <a:pt x="950" y="387"/>
                    </a:cubicBezTo>
                    <a:cubicBezTo>
                      <a:pt x="946" y="390"/>
                      <a:pt x="954" y="390"/>
                      <a:pt x="949" y="392"/>
                    </a:cubicBezTo>
                    <a:cubicBezTo>
                      <a:pt x="921" y="394"/>
                      <a:pt x="893" y="398"/>
                      <a:pt x="864" y="404"/>
                    </a:cubicBezTo>
                    <a:cubicBezTo>
                      <a:pt x="850" y="407"/>
                      <a:pt x="835" y="410"/>
                      <a:pt x="821" y="413"/>
                    </a:cubicBezTo>
                    <a:cubicBezTo>
                      <a:pt x="807" y="417"/>
                      <a:pt x="792" y="421"/>
                      <a:pt x="777" y="424"/>
                    </a:cubicBezTo>
                    <a:cubicBezTo>
                      <a:pt x="719" y="440"/>
                      <a:pt x="660" y="455"/>
                      <a:pt x="598" y="463"/>
                    </a:cubicBezTo>
                    <a:cubicBezTo>
                      <a:pt x="602" y="476"/>
                      <a:pt x="566" y="477"/>
                      <a:pt x="554" y="475"/>
                    </a:cubicBezTo>
                    <a:cubicBezTo>
                      <a:pt x="550" y="484"/>
                      <a:pt x="534" y="478"/>
                      <a:pt x="533" y="485"/>
                    </a:cubicBezTo>
                    <a:cubicBezTo>
                      <a:pt x="539" y="487"/>
                      <a:pt x="554" y="481"/>
                      <a:pt x="557" y="487"/>
                    </a:cubicBezTo>
                    <a:cubicBezTo>
                      <a:pt x="556" y="489"/>
                      <a:pt x="561" y="494"/>
                      <a:pt x="556" y="496"/>
                    </a:cubicBezTo>
                    <a:cubicBezTo>
                      <a:pt x="530" y="503"/>
                      <a:pt x="512" y="494"/>
                      <a:pt x="500" y="503"/>
                    </a:cubicBezTo>
                    <a:cubicBezTo>
                      <a:pt x="514" y="500"/>
                      <a:pt x="527" y="509"/>
                      <a:pt x="549" y="504"/>
                    </a:cubicBezTo>
                    <a:cubicBezTo>
                      <a:pt x="545" y="505"/>
                      <a:pt x="548" y="516"/>
                      <a:pt x="550" y="511"/>
                    </a:cubicBezTo>
                    <a:cubicBezTo>
                      <a:pt x="546" y="502"/>
                      <a:pt x="560" y="508"/>
                      <a:pt x="564" y="501"/>
                    </a:cubicBezTo>
                    <a:cubicBezTo>
                      <a:pt x="572" y="500"/>
                      <a:pt x="575" y="504"/>
                      <a:pt x="577" y="508"/>
                    </a:cubicBezTo>
                    <a:cubicBezTo>
                      <a:pt x="571" y="515"/>
                      <a:pt x="553" y="517"/>
                      <a:pt x="545" y="524"/>
                    </a:cubicBezTo>
                    <a:cubicBezTo>
                      <a:pt x="547" y="530"/>
                      <a:pt x="555" y="531"/>
                      <a:pt x="562" y="527"/>
                    </a:cubicBezTo>
                    <a:cubicBezTo>
                      <a:pt x="580" y="529"/>
                      <a:pt x="603" y="524"/>
                      <a:pt x="626" y="519"/>
                    </a:cubicBezTo>
                    <a:cubicBezTo>
                      <a:pt x="649" y="513"/>
                      <a:pt x="672" y="507"/>
                      <a:pt x="691" y="506"/>
                    </a:cubicBezTo>
                    <a:cubicBezTo>
                      <a:pt x="696" y="505"/>
                      <a:pt x="695" y="509"/>
                      <a:pt x="701" y="507"/>
                    </a:cubicBezTo>
                    <a:cubicBezTo>
                      <a:pt x="720" y="502"/>
                      <a:pt x="751" y="489"/>
                      <a:pt x="772" y="497"/>
                    </a:cubicBezTo>
                    <a:cubicBezTo>
                      <a:pt x="785" y="492"/>
                      <a:pt x="797" y="492"/>
                      <a:pt x="812" y="490"/>
                    </a:cubicBezTo>
                    <a:cubicBezTo>
                      <a:pt x="812" y="486"/>
                      <a:pt x="816" y="484"/>
                      <a:pt x="825" y="484"/>
                    </a:cubicBezTo>
                    <a:cubicBezTo>
                      <a:pt x="821" y="487"/>
                      <a:pt x="825" y="485"/>
                      <a:pt x="826" y="489"/>
                    </a:cubicBezTo>
                    <a:cubicBezTo>
                      <a:pt x="820" y="491"/>
                      <a:pt x="814" y="492"/>
                      <a:pt x="811" y="495"/>
                    </a:cubicBezTo>
                    <a:cubicBezTo>
                      <a:pt x="814" y="496"/>
                      <a:pt x="822" y="493"/>
                      <a:pt x="820" y="499"/>
                    </a:cubicBezTo>
                    <a:cubicBezTo>
                      <a:pt x="805" y="501"/>
                      <a:pt x="802" y="508"/>
                      <a:pt x="788" y="511"/>
                    </a:cubicBezTo>
                    <a:cubicBezTo>
                      <a:pt x="793" y="511"/>
                      <a:pt x="793" y="515"/>
                      <a:pt x="800" y="512"/>
                    </a:cubicBezTo>
                    <a:cubicBezTo>
                      <a:pt x="808" y="503"/>
                      <a:pt x="832" y="500"/>
                      <a:pt x="835" y="488"/>
                    </a:cubicBezTo>
                    <a:cubicBezTo>
                      <a:pt x="840" y="488"/>
                      <a:pt x="844" y="494"/>
                      <a:pt x="841" y="497"/>
                    </a:cubicBezTo>
                    <a:cubicBezTo>
                      <a:pt x="859" y="502"/>
                      <a:pt x="884" y="491"/>
                      <a:pt x="902" y="494"/>
                    </a:cubicBezTo>
                    <a:cubicBezTo>
                      <a:pt x="903" y="499"/>
                      <a:pt x="894" y="500"/>
                      <a:pt x="892" y="504"/>
                    </a:cubicBezTo>
                    <a:cubicBezTo>
                      <a:pt x="908" y="502"/>
                      <a:pt x="890" y="508"/>
                      <a:pt x="891" y="511"/>
                    </a:cubicBezTo>
                    <a:cubicBezTo>
                      <a:pt x="902" y="505"/>
                      <a:pt x="923" y="503"/>
                      <a:pt x="939" y="498"/>
                    </a:cubicBezTo>
                    <a:cubicBezTo>
                      <a:pt x="967" y="498"/>
                      <a:pt x="997" y="496"/>
                      <a:pt x="1026" y="493"/>
                    </a:cubicBezTo>
                    <a:cubicBezTo>
                      <a:pt x="1056" y="489"/>
                      <a:pt x="1086" y="485"/>
                      <a:pt x="1115" y="480"/>
                    </a:cubicBezTo>
                    <a:cubicBezTo>
                      <a:pt x="1145" y="476"/>
                      <a:pt x="1175" y="471"/>
                      <a:pt x="1203" y="467"/>
                    </a:cubicBezTo>
                    <a:cubicBezTo>
                      <a:pt x="1218" y="465"/>
                      <a:pt x="1232" y="463"/>
                      <a:pt x="1246" y="461"/>
                    </a:cubicBezTo>
                    <a:cubicBezTo>
                      <a:pt x="1260" y="460"/>
                      <a:pt x="1274" y="459"/>
                      <a:pt x="1287" y="459"/>
                    </a:cubicBezTo>
                    <a:cubicBezTo>
                      <a:pt x="1319" y="451"/>
                      <a:pt x="1352" y="446"/>
                      <a:pt x="1374" y="442"/>
                    </a:cubicBezTo>
                    <a:cubicBezTo>
                      <a:pt x="1386" y="434"/>
                      <a:pt x="1412" y="427"/>
                      <a:pt x="1424" y="430"/>
                    </a:cubicBezTo>
                    <a:cubicBezTo>
                      <a:pt x="1431" y="425"/>
                      <a:pt x="1464" y="421"/>
                      <a:pt x="1475" y="419"/>
                    </a:cubicBezTo>
                    <a:cubicBezTo>
                      <a:pt x="1461" y="421"/>
                      <a:pt x="1476" y="421"/>
                      <a:pt x="1478" y="424"/>
                    </a:cubicBezTo>
                    <a:cubicBezTo>
                      <a:pt x="1459" y="426"/>
                      <a:pt x="1446" y="425"/>
                      <a:pt x="1443" y="433"/>
                    </a:cubicBezTo>
                    <a:cubicBezTo>
                      <a:pt x="1440" y="433"/>
                      <a:pt x="1437" y="433"/>
                      <a:pt x="1436" y="431"/>
                    </a:cubicBezTo>
                    <a:cubicBezTo>
                      <a:pt x="1437" y="431"/>
                      <a:pt x="1440" y="431"/>
                      <a:pt x="1440" y="429"/>
                    </a:cubicBezTo>
                    <a:cubicBezTo>
                      <a:pt x="1425" y="429"/>
                      <a:pt x="1444" y="438"/>
                      <a:pt x="1432" y="441"/>
                    </a:cubicBezTo>
                    <a:cubicBezTo>
                      <a:pt x="1430" y="433"/>
                      <a:pt x="1417" y="444"/>
                      <a:pt x="1418" y="434"/>
                    </a:cubicBezTo>
                    <a:cubicBezTo>
                      <a:pt x="1425" y="432"/>
                      <a:pt x="1427" y="436"/>
                      <a:pt x="1429" y="431"/>
                    </a:cubicBezTo>
                    <a:cubicBezTo>
                      <a:pt x="1409" y="433"/>
                      <a:pt x="1390" y="437"/>
                      <a:pt x="1380" y="440"/>
                    </a:cubicBezTo>
                    <a:cubicBezTo>
                      <a:pt x="1388" y="444"/>
                      <a:pt x="1403" y="435"/>
                      <a:pt x="1414" y="436"/>
                    </a:cubicBezTo>
                    <a:cubicBezTo>
                      <a:pt x="1416" y="437"/>
                      <a:pt x="1416" y="441"/>
                      <a:pt x="1419" y="442"/>
                    </a:cubicBezTo>
                    <a:cubicBezTo>
                      <a:pt x="1431" y="444"/>
                      <a:pt x="1441" y="438"/>
                      <a:pt x="1449" y="444"/>
                    </a:cubicBezTo>
                    <a:cubicBezTo>
                      <a:pt x="1419" y="453"/>
                      <a:pt x="1424" y="443"/>
                      <a:pt x="1404" y="446"/>
                    </a:cubicBezTo>
                    <a:cubicBezTo>
                      <a:pt x="1405" y="445"/>
                      <a:pt x="1406" y="446"/>
                      <a:pt x="1404" y="447"/>
                    </a:cubicBezTo>
                    <a:cubicBezTo>
                      <a:pt x="1390" y="450"/>
                      <a:pt x="1383" y="448"/>
                      <a:pt x="1371" y="453"/>
                    </a:cubicBezTo>
                    <a:cubicBezTo>
                      <a:pt x="1365" y="451"/>
                      <a:pt x="1349" y="444"/>
                      <a:pt x="1350" y="455"/>
                    </a:cubicBezTo>
                    <a:cubicBezTo>
                      <a:pt x="1359" y="453"/>
                      <a:pt x="1370" y="451"/>
                      <a:pt x="1373" y="457"/>
                    </a:cubicBezTo>
                    <a:cubicBezTo>
                      <a:pt x="1393" y="457"/>
                      <a:pt x="1402" y="444"/>
                      <a:pt x="1415" y="448"/>
                    </a:cubicBezTo>
                    <a:cubicBezTo>
                      <a:pt x="1406" y="450"/>
                      <a:pt x="1399" y="453"/>
                      <a:pt x="1396" y="458"/>
                    </a:cubicBezTo>
                    <a:cubicBezTo>
                      <a:pt x="1406" y="458"/>
                      <a:pt x="1403" y="451"/>
                      <a:pt x="1413" y="452"/>
                    </a:cubicBezTo>
                    <a:cubicBezTo>
                      <a:pt x="1413" y="454"/>
                      <a:pt x="1410" y="454"/>
                      <a:pt x="1410" y="456"/>
                    </a:cubicBezTo>
                    <a:cubicBezTo>
                      <a:pt x="1420" y="452"/>
                      <a:pt x="1438" y="448"/>
                      <a:pt x="1443" y="454"/>
                    </a:cubicBezTo>
                    <a:cubicBezTo>
                      <a:pt x="1425" y="459"/>
                      <a:pt x="1408" y="461"/>
                      <a:pt x="1395" y="465"/>
                    </a:cubicBezTo>
                    <a:cubicBezTo>
                      <a:pt x="1395" y="463"/>
                      <a:pt x="1394" y="460"/>
                      <a:pt x="1392" y="463"/>
                    </a:cubicBezTo>
                    <a:cubicBezTo>
                      <a:pt x="1392" y="464"/>
                      <a:pt x="1393" y="465"/>
                      <a:pt x="1393" y="466"/>
                    </a:cubicBezTo>
                    <a:cubicBezTo>
                      <a:pt x="1413" y="469"/>
                      <a:pt x="1421" y="456"/>
                      <a:pt x="1436" y="465"/>
                    </a:cubicBezTo>
                    <a:cubicBezTo>
                      <a:pt x="1425" y="465"/>
                      <a:pt x="1417" y="471"/>
                      <a:pt x="1409" y="468"/>
                    </a:cubicBezTo>
                    <a:cubicBezTo>
                      <a:pt x="1406" y="476"/>
                      <a:pt x="1384" y="480"/>
                      <a:pt x="1372" y="480"/>
                    </a:cubicBezTo>
                    <a:cubicBezTo>
                      <a:pt x="1404" y="486"/>
                      <a:pt x="1426" y="466"/>
                      <a:pt x="1453" y="461"/>
                    </a:cubicBezTo>
                    <a:cubicBezTo>
                      <a:pt x="1456" y="466"/>
                      <a:pt x="1438" y="468"/>
                      <a:pt x="1448" y="472"/>
                    </a:cubicBezTo>
                    <a:cubicBezTo>
                      <a:pt x="1477" y="460"/>
                      <a:pt x="1521" y="469"/>
                      <a:pt x="1549" y="465"/>
                    </a:cubicBezTo>
                    <a:cubicBezTo>
                      <a:pt x="1523" y="473"/>
                      <a:pt x="1500" y="478"/>
                      <a:pt x="1478" y="477"/>
                    </a:cubicBezTo>
                    <a:cubicBezTo>
                      <a:pt x="1471" y="477"/>
                      <a:pt x="1484" y="481"/>
                      <a:pt x="1476" y="482"/>
                    </a:cubicBezTo>
                    <a:cubicBezTo>
                      <a:pt x="1458" y="478"/>
                      <a:pt x="1422" y="488"/>
                      <a:pt x="1394" y="495"/>
                    </a:cubicBezTo>
                    <a:cubicBezTo>
                      <a:pt x="1395" y="492"/>
                      <a:pt x="1397" y="492"/>
                      <a:pt x="1394" y="490"/>
                    </a:cubicBezTo>
                    <a:cubicBezTo>
                      <a:pt x="1382" y="502"/>
                      <a:pt x="1355" y="497"/>
                      <a:pt x="1341" y="503"/>
                    </a:cubicBezTo>
                    <a:cubicBezTo>
                      <a:pt x="1343" y="503"/>
                      <a:pt x="1346" y="502"/>
                      <a:pt x="1346" y="504"/>
                    </a:cubicBezTo>
                    <a:cubicBezTo>
                      <a:pt x="1312" y="504"/>
                      <a:pt x="1268" y="510"/>
                      <a:pt x="1238" y="522"/>
                    </a:cubicBezTo>
                    <a:cubicBezTo>
                      <a:pt x="1237" y="520"/>
                      <a:pt x="1237" y="518"/>
                      <a:pt x="1237" y="516"/>
                    </a:cubicBezTo>
                    <a:cubicBezTo>
                      <a:pt x="1203" y="526"/>
                      <a:pt x="1153" y="539"/>
                      <a:pt x="1113" y="537"/>
                    </a:cubicBezTo>
                    <a:cubicBezTo>
                      <a:pt x="1114" y="540"/>
                      <a:pt x="1112" y="542"/>
                      <a:pt x="1107" y="542"/>
                    </a:cubicBezTo>
                    <a:cubicBezTo>
                      <a:pt x="1083" y="545"/>
                      <a:pt x="1058" y="548"/>
                      <a:pt x="1033" y="553"/>
                    </a:cubicBezTo>
                    <a:cubicBezTo>
                      <a:pt x="1008" y="557"/>
                      <a:pt x="982" y="562"/>
                      <a:pt x="957" y="568"/>
                    </a:cubicBezTo>
                    <a:cubicBezTo>
                      <a:pt x="932" y="573"/>
                      <a:pt x="907" y="578"/>
                      <a:pt x="882" y="582"/>
                    </a:cubicBezTo>
                    <a:cubicBezTo>
                      <a:pt x="870" y="584"/>
                      <a:pt x="858" y="586"/>
                      <a:pt x="846" y="588"/>
                    </a:cubicBezTo>
                    <a:cubicBezTo>
                      <a:pt x="834" y="589"/>
                      <a:pt x="823" y="591"/>
                      <a:pt x="812" y="592"/>
                    </a:cubicBezTo>
                    <a:cubicBezTo>
                      <a:pt x="815" y="592"/>
                      <a:pt x="819" y="591"/>
                      <a:pt x="819" y="594"/>
                    </a:cubicBezTo>
                    <a:cubicBezTo>
                      <a:pt x="776" y="593"/>
                      <a:pt x="741" y="602"/>
                      <a:pt x="703" y="609"/>
                    </a:cubicBezTo>
                    <a:cubicBezTo>
                      <a:pt x="698" y="607"/>
                      <a:pt x="695" y="604"/>
                      <a:pt x="691" y="602"/>
                    </a:cubicBezTo>
                    <a:cubicBezTo>
                      <a:pt x="692" y="608"/>
                      <a:pt x="695" y="605"/>
                      <a:pt x="697" y="611"/>
                    </a:cubicBezTo>
                    <a:cubicBezTo>
                      <a:pt x="679" y="608"/>
                      <a:pt x="655" y="612"/>
                      <a:pt x="637" y="618"/>
                    </a:cubicBezTo>
                    <a:cubicBezTo>
                      <a:pt x="637" y="617"/>
                      <a:pt x="636" y="616"/>
                      <a:pt x="636" y="614"/>
                    </a:cubicBezTo>
                    <a:cubicBezTo>
                      <a:pt x="623" y="622"/>
                      <a:pt x="605" y="627"/>
                      <a:pt x="593" y="625"/>
                    </a:cubicBezTo>
                    <a:cubicBezTo>
                      <a:pt x="595" y="625"/>
                      <a:pt x="595" y="627"/>
                      <a:pt x="596" y="629"/>
                    </a:cubicBezTo>
                    <a:cubicBezTo>
                      <a:pt x="584" y="632"/>
                      <a:pt x="575" y="635"/>
                      <a:pt x="573" y="630"/>
                    </a:cubicBezTo>
                    <a:cubicBezTo>
                      <a:pt x="567" y="632"/>
                      <a:pt x="559" y="633"/>
                      <a:pt x="555" y="629"/>
                    </a:cubicBezTo>
                    <a:cubicBezTo>
                      <a:pt x="546" y="632"/>
                      <a:pt x="556" y="636"/>
                      <a:pt x="552" y="638"/>
                    </a:cubicBezTo>
                    <a:cubicBezTo>
                      <a:pt x="531" y="640"/>
                      <a:pt x="508" y="644"/>
                      <a:pt x="484" y="647"/>
                    </a:cubicBezTo>
                    <a:cubicBezTo>
                      <a:pt x="460" y="651"/>
                      <a:pt x="434" y="655"/>
                      <a:pt x="409" y="660"/>
                    </a:cubicBezTo>
                    <a:cubicBezTo>
                      <a:pt x="359" y="671"/>
                      <a:pt x="308" y="682"/>
                      <a:pt x="262" y="693"/>
                    </a:cubicBezTo>
                    <a:cubicBezTo>
                      <a:pt x="300" y="686"/>
                      <a:pt x="337" y="680"/>
                      <a:pt x="375" y="673"/>
                    </a:cubicBezTo>
                    <a:cubicBezTo>
                      <a:pt x="394" y="669"/>
                      <a:pt x="413" y="665"/>
                      <a:pt x="432" y="661"/>
                    </a:cubicBezTo>
                    <a:cubicBezTo>
                      <a:pt x="452" y="657"/>
                      <a:pt x="471" y="653"/>
                      <a:pt x="490" y="648"/>
                    </a:cubicBezTo>
                    <a:cubicBezTo>
                      <a:pt x="490" y="652"/>
                      <a:pt x="504" y="644"/>
                      <a:pt x="502" y="650"/>
                    </a:cubicBezTo>
                    <a:cubicBezTo>
                      <a:pt x="544" y="638"/>
                      <a:pt x="601" y="639"/>
                      <a:pt x="640" y="625"/>
                    </a:cubicBezTo>
                    <a:cubicBezTo>
                      <a:pt x="641" y="627"/>
                      <a:pt x="641" y="629"/>
                      <a:pt x="643" y="629"/>
                    </a:cubicBezTo>
                    <a:cubicBezTo>
                      <a:pt x="641" y="624"/>
                      <a:pt x="647" y="623"/>
                      <a:pt x="651" y="620"/>
                    </a:cubicBezTo>
                    <a:cubicBezTo>
                      <a:pt x="657" y="626"/>
                      <a:pt x="671" y="617"/>
                      <a:pt x="683" y="622"/>
                    </a:cubicBezTo>
                    <a:cubicBezTo>
                      <a:pt x="685" y="616"/>
                      <a:pt x="713" y="618"/>
                      <a:pt x="719" y="618"/>
                    </a:cubicBezTo>
                    <a:cubicBezTo>
                      <a:pt x="720" y="616"/>
                      <a:pt x="720" y="612"/>
                      <a:pt x="724" y="611"/>
                    </a:cubicBezTo>
                    <a:cubicBezTo>
                      <a:pt x="726" y="616"/>
                      <a:pt x="735" y="609"/>
                      <a:pt x="740" y="613"/>
                    </a:cubicBezTo>
                    <a:cubicBezTo>
                      <a:pt x="746" y="605"/>
                      <a:pt x="758" y="607"/>
                      <a:pt x="768" y="604"/>
                    </a:cubicBezTo>
                    <a:cubicBezTo>
                      <a:pt x="772" y="612"/>
                      <a:pt x="784" y="606"/>
                      <a:pt x="795" y="604"/>
                    </a:cubicBezTo>
                    <a:cubicBezTo>
                      <a:pt x="800" y="601"/>
                      <a:pt x="792" y="601"/>
                      <a:pt x="797" y="599"/>
                    </a:cubicBezTo>
                    <a:cubicBezTo>
                      <a:pt x="811" y="598"/>
                      <a:pt x="825" y="596"/>
                      <a:pt x="839" y="594"/>
                    </a:cubicBezTo>
                    <a:cubicBezTo>
                      <a:pt x="853" y="592"/>
                      <a:pt x="867" y="590"/>
                      <a:pt x="881" y="588"/>
                    </a:cubicBezTo>
                    <a:cubicBezTo>
                      <a:pt x="910" y="584"/>
                      <a:pt x="939" y="580"/>
                      <a:pt x="970" y="578"/>
                    </a:cubicBezTo>
                    <a:cubicBezTo>
                      <a:pt x="969" y="579"/>
                      <a:pt x="966" y="579"/>
                      <a:pt x="966" y="580"/>
                    </a:cubicBezTo>
                    <a:cubicBezTo>
                      <a:pt x="973" y="580"/>
                      <a:pt x="970" y="576"/>
                      <a:pt x="977" y="576"/>
                    </a:cubicBezTo>
                    <a:cubicBezTo>
                      <a:pt x="977" y="580"/>
                      <a:pt x="981" y="578"/>
                      <a:pt x="978" y="581"/>
                    </a:cubicBezTo>
                    <a:cubicBezTo>
                      <a:pt x="988" y="577"/>
                      <a:pt x="1002" y="578"/>
                      <a:pt x="1013" y="577"/>
                    </a:cubicBezTo>
                    <a:cubicBezTo>
                      <a:pt x="1015" y="573"/>
                      <a:pt x="1009" y="575"/>
                      <a:pt x="1008" y="572"/>
                    </a:cubicBezTo>
                    <a:cubicBezTo>
                      <a:pt x="1013" y="572"/>
                      <a:pt x="1012" y="569"/>
                      <a:pt x="1019" y="569"/>
                    </a:cubicBezTo>
                    <a:cubicBezTo>
                      <a:pt x="1019" y="572"/>
                      <a:pt x="1013" y="572"/>
                      <a:pt x="1015" y="576"/>
                    </a:cubicBezTo>
                    <a:cubicBezTo>
                      <a:pt x="1026" y="576"/>
                      <a:pt x="1022" y="570"/>
                      <a:pt x="1032" y="570"/>
                    </a:cubicBezTo>
                    <a:cubicBezTo>
                      <a:pt x="1032" y="577"/>
                      <a:pt x="1044" y="570"/>
                      <a:pt x="1051" y="573"/>
                    </a:cubicBezTo>
                    <a:cubicBezTo>
                      <a:pt x="1054" y="567"/>
                      <a:pt x="1055" y="567"/>
                      <a:pt x="1054" y="564"/>
                    </a:cubicBezTo>
                    <a:cubicBezTo>
                      <a:pt x="1060" y="565"/>
                      <a:pt x="1065" y="565"/>
                      <a:pt x="1067" y="561"/>
                    </a:cubicBezTo>
                    <a:cubicBezTo>
                      <a:pt x="1067" y="562"/>
                      <a:pt x="1068" y="564"/>
                      <a:pt x="1068" y="565"/>
                    </a:cubicBezTo>
                    <a:cubicBezTo>
                      <a:pt x="1072" y="563"/>
                      <a:pt x="1089" y="555"/>
                      <a:pt x="1092" y="562"/>
                    </a:cubicBezTo>
                    <a:cubicBezTo>
                      <a:pt x="1082" y="561"/>
                      <a:pt x="1074" y="570"/>
                      <a:pt x="1061" y="566"/>
                    </a:cubicBezTo>
                    <a:cubicBezTo>
                      <a:pt x="1064" y="577"/>
                      <a:pt x="1104" y="558"/>
                      <a:pt x="1113" y="568"/>
                    </a:cubicBezTo>
                    <a:cubicBezTo>
                      <a:pt x="1089" y="572"/>
                      <a:pt x="1067" y="575"/>
                      <a:pt x="1045" y="577"/>
                    </a:cubicBezTo>
                    <a:cubicBezTo>
                      <a:pt x="1024" y="580"/>
                      <a:pt x="1001" y="583"/>
                      <a:pt x="976" y="586"/>
                    </a:cubicBezTo>
                    <a:cubicBezTo>
                      <a:pt x="976" y="589"/>
                      <a:pt x="980" y="589"/>
                      <a:pt x="977" y="590"/>
                    </a:cubicBezTo>
                    <a:cubicBezTo>
                      <a:pt x="973" y="590"/>
                      <a:pt x="964" y="594"/>
                      <a:pt x="963" y="591"/>
                    </a:cubicBezTo>
                    <a:cubicBezTo>
                      <a:pt x="965" y="587"/>
                      <a:pt x="973" y="593"/>
                      <a:pt x="972" y="587"/>
                    </a:cubicBezTo>
                    <a:cubicBezTo>
                      <a:pt x="960" y="588"/>
                      <a:pt x="940" y="592"/>
                      <a:pt x="934" y="594"/>
                    </a:cubicBezTo>
                    <a:cubicBezTo>
                      <a:pt x="939" y="593"/>
                      <a:pt x="949" y="596"/>
                      <a:pt x="942" y="600"/>
                    </a:cubicBezTo>
                    <a:cubicBezTo>
                      <a:pt x="922" y="599"/>
                      <a:pt x="900" y="602"/>
                      <a:pt x="879" y="606"/>
                    </a:cubicBezTo>
                    <a:cubicBezTo>
                      <a:pt x="869" y="607"/>
                      <a:pt x="858" y="609"/>
                      <a:pt x="848" y="611"/>
                    </a:cubicBezTo>
                    <a:cubicBezTo>
                      <a:pt x="838" y="613"/>
                      <a:pt x="829" y="614"/>
                      <a:pt x="820" y="616"/>
                    </a:cubicBezTo>
                    <a:cubicBezTo>
                      <a:pt x="770" y="623"/>
                      <a:pt x="718" y="628"/>
                      <a:pt x="663" y="635"/>
                    </a:cubicBezTo>
                    <a:cubicBezTo>
                      <a:pt x="662" y="632"/>
                      <a:pt x="662" y="632"/>
                      <a:pt x="662" y="632"/>
                    </a:cubicBezTo>
                    <a:cubicBezTo>
                      <a:pt x="643" y="642"/>
                      <a:pt x="623" y="635"/>
                      <a:pt x="608" y="646"/>
                    </a:cubicBezTo>
                    <a:cubicBezTo>
                      <a:pt x="602" y="645"/>
                      <a:pt x="595" y="645"/>
                      <a:pt x="593" y="641"/>
                    </a:cubicBezTo>
                    <a:cubicBezTo>
                      <a:pt x="590" y="642"/>
                      <a:pt x="580" y="642"/>
                      <a:pt x="580" y="645"/>
                    </a:cubicBezTo>
                    <a:cubicBezTo>
                      <a:pt x="590" y="642"/>
                      <a:pt x="596" y="644"/>
                      <a:pt x="597" y="649"/>
                    </a:cubicBezTo>
                    <a:cubicBezTo>
                      <a:pt x="585" y="652"/>
                      <a:pt x="552" y="657"/>
                      <a:pt x="537" y="657"/>
                    </a:cubicBezTo>
                    <a:cubicBezTo>
                      <a:pt x="518" y="666"/>
                      <a:pt x="485" y="667"/>
                      <a:pt x="468" y="676"/>
                    </a:cubicBezTo>
                    <a:cubicBezTo>
                      <a:pt x="482" y="677"/>
                      <a:pt x="509" y="663"/>
                      <a:pt x="514" y="676"/>
                    </a:cubicBezTo>
                    <a:cubicBezTo>
                      <a:pt x="499" y="675"/>
                      <a:pt x="491" y="687"/>
                      <a:pt x="475" y="685"/>
                    </a:cubicBezTo>
                    <a:cubicBezTo>
                      <a:pt x="476" y="689"/>
                      <a:pt x="471" y="690"/>
                      <a:pt x="462" y="690"/>
                    </a:cubicBezTo>
                    <a:cubicBezTo>
                      <a:pt x="458" y="696"/>
                      <a:pt x="447" y="698"/>
                      <a:pt x="435" y="700"/>
                    </a:cubicBezTo>
                    <a:cubicBezTo>
                      <a:pt x="423" y="702"/>
                      <a:pt x="410" y="703"/>
                      <a:pt x="402" y="709"/>
                    </a:cubicBezTo>
                    <a:cubicBezTo>
                      <a:pt x="397" y="707"/>
                      <a:pt x="389" y="706"/>
                      <a:pt x="381" y="706"/>
                    </a:cubicBezTo>
                    <a:cubicBezTo>
                      <a:pt x="381" y="711"/>
                      <a:pt x="389" y="706"/>
                      <a:pt x="385" y="711"/>
                    </a:cubicBezTo>
                    <a:cubicBezTo>
                      <a:pt x="389" y="711"/>
                      <a:pt x="397" y="707"/>
                      <a:pt x="398" y="710"/>
                    </a:cubicBezTo>
                    <a:cubicBezTo>
                      <a:pt x="351" y="722"/>
                      <a:pt x="318" y="732"/>
                      <a:pt x="277" y="741"/>
                    </a:cubicBezTo>
                    <a:cubicBezTo>
                      <a:pt x="281" y="754"/>
                      <a:pt x="254" y="749"/>
                      <a:pt x="248" y="753"/>
                    </a:cubicBezTo>
                    <a:cubicBezTo>
                      <a:pt x="254" y="755"/>
                      <a:pt x="249" y="757"/>
                      <a:pt x="242" y="757"/>
                    </a:cubicBezTo>
                    <a:cubicBezTo>
                      <a:pt x="236" y="758"/>
                      <a:pt x="226" y="759"/>
                      <a:pt x="222" y="760"/>
                    </a:cubicBezTo>
                    <a:cubicBezTo>
                      <a:pt x="203" y="765"/>
                      <a:pt x="182" y="774"/>
                      <a:pt x="172" y="779"/>
                    </a:cubicBezTo>
                    <a:cubicBezTo>
                      <a:pt x="183" y="783"/>
                      <a:pt x="193" y="771"/>
                      <a:pt x="207" y="772"/>
                    </a:cubicBezTo>
                    <a:cubicBezTo>
                      <a:pt x="207" y="776"/>
                      <a:pt x="206" y="779"/>
                      <a:pt x="202" y="781"/>
                    </a:cubicBezTo>
                    <a:cubicBezTo>
                      <a:pt x="200" y="779"/>
                      <a:pt x="187" y="784"/>
                      <a:pt x="190" y="788"/>
                    </a:cubicBezTo>
                    <a:cubicBezTo>
                      <a:pt x="202" y="784"/>
                      <a:pt x="208" y="784"/>
                      <a:pt x="219" y="785"/>
                    </a:cubicBezTo>
                    <a:cubicBezTo>
                      <a:pt x="207" y="791"/>
                      <a:pt x="193" y="804"/>
                      <a:pt x="176" y="798"/>
                    </a:cubicBezTo>
                    <a:cubicBezTo>
                      <a:pt x="169" y="807"/>
                      <a:pt x="152" y="807"/>
                      <a:pt x="135" y="814"/>
                    </a:cubicBezTo>
                    <a:cubicBezTo>
                      <a:pt x="140" y="820"/>
                      <a:pt x="119" y="823"/>
                      <a:pt x="106" y="826"/>
                    </a:cubicBezTo>
                    <a:cubicBezTo>
                      <a:pt x="96" y="835"/>
                      <a:pt x="107" y="836"/>
                      <a:pt x="91" y="841"/>
                    </a:cubicBezTo>
                    <a:cubicBezTo>
                      <a:pt x="97" y="842"/>
                      <a:pt x="101" y="837"/>
                      <a:pt x="104" y="839"/>
                    </a:cubicBezTo>
                    <a:cubicBezTo>
                      <a:pt x="102" y="847"/>
                      <a:pt x="99" y="855"/>
                      <a:pt x="84" y="857"/>
                    </a:cubicBezTo>
                    <a:cubicBezTo>
                      <a:pt x="84" y="855"/>
                      <a:pt x="87" y="854"/>
                      <a:pt x="87" y="852"/>
                    </a:cubicBezTo>
                    <a:cubicBezTo>
                      <a:pt x="76" y="855"/>
                      <a:pt x="64" y="862"/>
                      <a:pt x="63" y="865"/>
                    </a:cubicBezTo>
                    <a:cubicBezTo>
                      <a:pt x="52" y="863"/>
                      <a:pt x="55" y="867"/>
                      <a:pt x="48" y="870"/>
                    </a:cubicBezTo>
                    <a:cubicBezTo>
                      <a:pt x="37" y="874"/>
                      <a:pt x="18" y="873"/>
                      <a:pt x="15" y="882"/>
                    </a:cubicBezTo>
                    <a:cubicBezTo>
                      <a:pt x="24" y="884"/>
                      <a:pt x="33" y="876"/>
                      <a:pt x="38" y="883"/>
                    </a:cubicBezTo>
                    <a:cubicBezTo>
                      <a:pt x="31" y="888"/>
                      <a:pt x="23" y="882"/>
                      <a:pt x="23" y="888"/>
                    </a:cubicBezTo>
                    <a:cubicBezTo>
                      <a:pt x="30" y="890"/>
                      <a:pt x="50" y="879"/>
                      <a:pt x="52" y="887"/>
                    </a:cubicBezTo>
                    <a:cubicBezTo>
                      <a:pt x="39" y="890"/>
                      <a:pt x="39" y="890"/>
                      <a:pt x="39" y="890"/>
                    </a:cubicBezTo>
                    <a:cubicBezTo>
                      <a:pt x="40" y="894"/>
                      <a:pt x="52" y="891"/>
                      <a:pt x="46" y="897"/>
                    </a:cubicBezTo>
                    <a:cubicBezTo>
                      <a:pt x="49" y="895"/>
                      <a:pt x="57" y="896"/>
                      <a:pt x="56" y="893"/>
                    </a:cubicBezTo>
                    <a:cubicBezTo>
                      <a:pt x="52" y="894"/>
                      <a:pt x="49" y="894"/>
                      <a:pt x="49" y="890"/>
                    </a:cubicBezTo>
                    <a:cubicBezTo>
                      <a:pt x="51" y="890"/>
                      <a:pt x="56" y="889"/>
                      <a:pt x="60" y="888"/>
                    </a:cubicBezTo>
                    <a:cubicBezTo>
                      <a:pt x="65" y="887"/>
                      <a:pt x="70" y="886"/>
                      <a:pt x="75" y="886"/>
                    </a:cubicBezTo>
                    <a:cubicBezTo>
                      <a:pt x="72" y="889"/>
                      <a:pt x="67" y="891"/>
                      <a:pt x="61" y="894"/>
                    </a:cubicBezTo>
                    <a:cubicBezTo>
                      <a:pt x="56" y="896"/>
                      <a:pt x="50" y="899"/>
                      <a:pt x="43" y="901"/>
                    </a:cubicBezTo>
                    <a:cubicBezTo>
                      <a:pt x="30" y="905"/>
                      <a:pt x="17" y="908"/>
                      <a:pt x="8" y="909"/>
                    </a:cubicBezTo>
                    <a:cubicBezTo>
                      <a:pt x="7" y="912"/>
                      <a:pt x="7" y="915"/>
                      <a:pt x="3" y="918"/>
                    </a:cubicBezTo>
                    <a:cubicBezTo>
                      <a:pt x="13" y="915"/>
                      <a:pt x="23" y="913"/>
                      <a:pt x="11" y="913"/>
                    </a:cubicBezTo>
                    <a:cubicBezTo>
                      <a:pt x="19" y="910"/>
                      <a:pt x="22" y="913"/>
                      <a:pt x="26" y="915"/>
                    </a:cubicBezTo>
                    <a:cubicBezTo>
                      <a:pt x="12" y="926"/>
                      <a:pt x="13" y="917"/>
                      <a:pt x="0" y="922"/>
                    </a:cubicBezTo>
                    <a:cubicBezTo>
                      <a:pt x="8" y="921"/>
                      <a:pt x="11" y="922"/>
                      <a:pt x="6" y="927"/>
                    </a:cubicBezTo>
                    <a:close/>
                    <a:moveTo>
                      <a:pt x="1053" y="220"/>
                    </a:moveTo>
                    <a:cubicBezTo>
                      <a:pt x="1054" y="215"/>
                      <a:pt x="1060" y="217"/>
                      <a:pt x="1064" y="218"/>
                    </a:cubicBezTo>
                    <a:cubicBezTo>
                      <a:pt x="1064" y="222"/>
                      <a:pt x="1054" y="220"/>
                      <a:pt x="1053" y="220"/>
                    </a:cubicBezTo>
                    <a:close/>
                    <a:moveTo>
                      <a:pt x="1407" y="165"/>
                    </a:moveTo>
                    <a:cubicBezTo>
                      <a:pt x="1410" y="164"/>
                      <a:pt x="1419" y="161"/>
                      <a:pt x="1426" y="158"/>
                    </a:cubicBezTo>
                    <a:cubicBezTo>
                      <a:pt x="1425" y="160"/>
                      <a:pt x="1424" y="161"/>
                      <a:pt x="1425" y="163"/>
                    </a:cubicBezTo>
                    <a:cubicBezTo>
                      <a:pt x="1418" y="163"/>
                      <a:pt x="1413" y="165"/>
                      <a:pt x="1412" y="167"/>
                    </a:cubicBezTo>
                    <a:cubicBezTo>
                      <a:pt x="1409" y="167"/>
                      <a:pt x="1410" y="165"/>
                      <a:pt x="1407" y="165"/>
                    </a:cubicBezTo>
                    <a:close/>
                    <a:moveTo>
                      <a:pt x="2271" y="34"/>
                    </a:moveTo>
                    <a:cubicBezTo>
                      <a:pt x="2271" y="37"/>
                      <a:pt x="2273" y="38"/>
                      <a:pt x="2276" y="38"/>
                    </a:cubicBezTo>
                    <a:cubicBezTo>
                      <a:pt x="2276" y="41"/>
                      <a:pt x="2271" y="42"/>
                      <a:pt x="2265" y="42"/>
                    </a:cubicBezTo>
                    <a:cubicBezTo>
                      <a:pt x="2269" y="39"/>
                      <a:pt x="2263" y="39"/>
                      <a:pt x="2267" y="36"/>
                    </a:cubicBezTo>
                    <a:cubicBezTo>
                      <a:pt x="2262" y="36"/>
                      <a:pt x="2253" y="39"/>
                      <a:pt x="2255" y="34"/>
                    </a:cubicBezTo>
                    <a:cubicBezTo>
                      <a:pt x="2258" y="36"/>
                      <a:pt x="2265" y="35"/>
                      <a:pt x="2271" y="34"/>
                    </a:cubicBezTo>
                    <a:close/>
                    <a:moveTo>
                      <a:pt x="3642" y="186"/>
                    </a:moveTo>
                    <a:cubicBezTo>
                      <a:pt x="3642" y="182"/>
                      <a:pt x="3646" y="188"/>
                      <a:pt x="3651" y="186"/>
                    </a:cubicBezTo>
                    <a:cubicBezTo>
                      <a:pt x="3651" y="187"/>
                      <a:pt x="3651" y="189"/>
                      <a:pt x="3651" y="190"/>
                    </a:cubicBezTo>
                    <a:cubicBezTo>
                      <a:pt x="3646" y="191"/>
                      <a:pt x="3645" y="189"/>
                      <a:pt x="3642" y="188"/>
                    </a:cubicBezTo>
                    <a:cubicBezTo>
                      <a:pt x="3643" y="187"/>
                      <a:pt x="3644" y="186"/>
                      <a:pt x="3642" y="186"/>
                    </a:cubicBezTo>
                    <a:close/>
                    <a:moveTo>
                      <a:pt x="3824" y="750"/>
                    </a:moveTo>
                    <a:cubicBezTo>
                      <a:pt x="3834" y="753"/>
                      <a:pt x="3847" y="746"/>
                      <a:pt x="3849" y="753"/>
                    </a:cubicBezTo>
                    <a:cubicBezTo>
                      <a:pt x="3843" y="755"/>
                      <a:pt x="3825" y="758"/>
                      <a:pt x="3824" y="750"/>
                    </a:cubicBezTo>
                    <a:close/>
                    <a:moveTo>
                      <a:pt x="1738" y="760"/>
                    </a:moveTo>
                    <a:cubicBezTo>
                      <a:pt x="1749" y="757"/>
                      <a:pt x="1759" y="755"/>
                      <a:pt x="1773" y="756"/>
                    </a:cubicBezTo>
                    <a:cubicBezTo>
                      <a:pt x="1762" y="760"/>
                      <a:pt x="1750" y="761"/>
                      <a:pt x="1738" y="760"/>
                    </a:cubicBezTo>
                    <a:close/>
                    <a:moveTo>
                      <a:pt x="27" y="913"/>
                    </a:moveTo>
                    <a:cubicBezTo>
                      <a:pt x="27" y="911"/>
                      <a:pt x="33" y="910"/>
                      <a:pt x="30" y="907"/>
                    </a:cubicBezTo>
                    <a:cubicBezTo>
                      <a:pt x="37" y="904"/>
                      <a:pt x="38" y="907"/>
                      <a:pt x="45" y="905"/>
                    </a:cubicBezTo>
                    <a:cubicBezTo>
                      <a:pt x="46" y="906"/>
                      <a:pt x="42" y="907"/>
                      <a:pt x="39" y="907"/>
                    </a:cubicBezTo>
                    <a:cubicBezTo>
                      <a:pt x="39" y="909"/>
                      <a:pt x="41" y="910"/>
                      <a:pt x="42" y="910"/>
                    </a:cubicBezTo>
                    <a:cubicBezTo>
                      <a:pt x="42" y="913"/>
                      <a:pt x="29" y="914"/>
                      <a:pt x="27" y="913"/>
                    </a:cubicBezTo>
                    <a:close/>
                    <a:moveTo>
                      <a:pt x="108" y="845"/>
                    </a:moveTo>
                    <a:cubicBezTo>
                      <a:pt x="109" y="841"/>
                      <a:pt x="115" y="840"/>
                      <a:pt x="122" y="838"/>
                    </a:cubicBezTo>
                    <a:cubicBezTo>
                      <a:pt x="122" y="843"/>
                      <a:pt x="115" y="844"/>
                      <a:pt x="111" y="847"/>
                    </a:cubicBezTo>
                    <a:cubicBezTo>
                      <a:pt x="111" y="845"/>
                      <a:pt x="110" y="844"/>
                      <a:pt x="108" y="845"/>
                    </a:cubicBezTo>
                    <a:close/>
                    <a:moveTo>
                      <a:pt x="210" y="778"/>
                    </a:moveTo>
                    <a:cubicBezTo>
                      <a:pt x="212" y="774"/>
                      <a:pt x="230" y="766"/>
                      <a:pt x="230" y="773"/>
                    </a:cubicBezTo>
                    <a:cubicBezTo>
                      <a:pt x="221" y="774"/>
                      <a:pt x="221" y="775"/>
                      <a:pt x="210" y="778"/>
                    </a:cubicBezTo>
                    <a:close/>
                    <a:moveTo>
                      <a:pt x="487" y="868"/>
                    </a:moveTo>
                    <a:cubicBezTo>
                      <a:pt x="478" y="868"/>
                      <a:pt x="504" y="859"/>
                      <a:pt x="502" y="865"/>
                    </a:cubicBezTo>
                    <a:cubicBezTo>
                      <a:pt x="499" y="866"/>
                      <a:pt x="490" y="866"/>
                      <a:pt x="487" y="868"/>
                    </a:cubicBezTo>
                    <a:close/>
                    <a:moveTo>
                      <a:pt x="545" y="865"/>
                    </a:moveTo>
                    <a:cubicBezTo>
                      <a:pt x="542" y="862"/>
                      <a:pt x="555" y="860"/>
                      <a:pt x="548" y="860"/>
                    </a:cubicBezTo>
                    <a:cubicBezTo>
                      <a:pt x="550" y="858"/>
                      <a:pt x="569" y="853"/>
                      <a:pt x="568" y="858"/>
                    </a:cubicBezTo>
                    <a:cubicBezTo>
                      <a:pt x="557" y="859"/>
                      <a:pt x="552" y="862"/>
                      <a:pt x="545" y="865"/>
                    </a:cubicBezTo>
                    <a:close/>
                    <a:moveTo>
                      <a:pt x="904" y="326"/>
                    </a:moveTo>
                    <a:cubicBezTo>
                      <a:pt x="903" y="322"/>
                      <a:pt x="918" y="320"/>
                      <a:pt x="921" y="322"/>
                    </a:cubicBezTo>
                    <a:cubicBezTo>
                      <a:pt x="919" y="328"/>
                      <a:pt x="907" y="326"/>
                      <a:pt x="904" y="326"/>
                    </a:cubicBezTo>
                    <a:close/>
                    <a:moveTo>
                      <a:pt x="1037" y="570"/>
                    </a:moveTo>
                    <a:cubicBezTo>
                      <a:pt x="1035" y="564"/>
                      <a:pt x="1046" y="567"/>
                      <a:pt x="1050" y="566"/>
                    </a:cubicBezTo>
                    <a:cubicBezTo>
                      <a:pt x="1050" y="570"/>
                      <a:pt x="1040" y="571"/>
                      <a:pt x="1037" y="570"/>
                    </a:cubicBezTo>
                    <a:close/>
                    <a:moveTo>
                      <a:pt x="1295" y="530"/>
                    </a:moveTo>
                    <a:cubicBezTo>
                      <a:pt x="1298" y="535"/>
                      <a:pt x="1284" y="533"/>
                      <a:pt x="1283" y="536"/>
                    </a:cubicBezTo>
                    <a:cubicBezTo>
                      <a:pt x="1284" y="538"/>
                      <a:pt x="1289" y="535"/>
                      <a:pt x="1294" y="536"/>
                    </a:cubicBezTo>
                    <a:cubicBezTo>
                      <a:pt x="1315" y="519"/>
                      <a:pt x="1358" y="524"/>
                      <a:pt x="1391" y="518"/>
                    </a:cubicBezTo>
                    <a:cubicBezTo>
                      <a:pt x="1417" y="514"/>
                      <a:pt x="1439" y="505"/>
                      <a:pt x="1459" y="504"/>
                    </a:cubicBezTo>
                    <a:cubicBezTo>
                      <a:pt x="1461" y="505"/>
                      <a:pt x="1464" y="505"/>
                      <a:pt x="1464" y="508"/>
                    </a:cubicBezTo>
                    <a:cubicBezTo>
                      <a:pt x="1471" y="503"/>
                      <a:pt x="1481" y="507"/>
                      <a:pt x="1491" y="505"/>
                    </a:cubicBezTo>
                    <a:cubicBezTo>
                      <a:pt x="1494" y="509"/>
                      <a:pt x="1489" y="509"/>
                      <a:pt x="1500" y="507"/>
                    </a:cubicBezTo>
                    <a:cubicBezTo>
                      <a:pt x="1496" y="510"/>
                      <a:pt x="1500" y="510"/>
                      <a:pt x="1501" y="514"/>
                    </a:cubicBezTo>
                    <a:cubicBezTo>
                      <a:pt x="1495" y="515"/>
                      <a:pt x="1496" y="511"/>
                      <a:pt x="1494" y="510"/>
                    </a:cubicBezTo>
                    <a:cubicBezTo>
                      <a:pt x="1491" y="513"/>
                      <a:pt x="1487" y="515"/>
                      <a:pt x="1486" y="518"/>
                    </a:cubicBezTo>
                    <a:cubicBezTo>
                      <a:pt x="1481" y="518"/>
                      <a:pt x="1480" y="515"/>
                      <a:pt x="1476" y="514"/>
                    </a:cubicBezTo>
                    <a:cubicBezTo>
                      <a:pt x="1472" y="515"/>
                      <a:pt x="1472" y="518"/>
                      <a:pt x="1468" y="519"/>
                    </a:cubicBezTo>
                    <a:cubicBezTo>
                      <a:pt x="1473" y="523"/>
                      <a:pt x="1489" y="517"/>
                      <a:pt x="1495" y="523"/>
                    </a:cubicBezTo>
                    <a:cubicBezTo>
                      <a:pt x="1484" y="525"/>
                      <a:pt x="1481" y="521"/>
                      <a:pt x="1470" y="523"/>
                    </a:cubicBezTo>
                    <a:cubicBezTo>
                      <a:pt x="1476" y="525"/>
                      <a:pt x="1484" y="524"/>
                      <a:pt x="1491" y="525"/>
                    </a:cubicBezTo>
                    <a:cubicBezTo>
                      <a:pt x="1509" y="518"/>
                      <a:pt x="1505" y="504"/>
                      <a:pt x="1526" y="501"/>
                    </a:cubicBezTo>
                    <a:cubicBezTo>
                      <a:pt x="1524" y="497"/>
                      <a:pt x="1517" y="498"/>
                      <a:pt x="1512" y="498"/>
                    </a:cubicBezTo>
                    <a:cubicBezTo>
                      <a:pt x="1528" y="489"/>
                      <a:pt x="1545" y="496"/>
                      <a:pt x="1556" y="487"/>
                    </a:cubicBezTo>
                    <a:cubicBezTo>
                      <a:pt x="1559" y="488"/>
                      <a:pt x="1564" y="487"/>
                      <a:pt x="1565" y="490"/>
                    </a:cubicBezTo>
                    <a:cubicBezTo>
                      <a:pt x="1572" y="489"/>
                      <a:pt x="1585" y="481"/>
                      <a:pt x="1588" y="486"/>
                    </a:cubicBezTo>
                    <a:cubicBezTo>
                      <a:pt x="1592" y="486"/>
                      <a:pt x="1588" y="481"/>
                      <a:pt x="1594" y="481"/>
                    </a:cubicBezTo>
                    <a:cubicBezTo>
                      <a:pt x="1610" y="489"/>
                      <a:pt x="1638" y="472"/>
                      <a:pt x="1654" y="477"/>
                    </a:cubicBezTo>
                    <a:cubicBezTo>
                      <a:pt x="1664" y="470"/>
                      <a:pt x="1691" y="468"/>
                      <a:pt x="1700" y="470"/>
                    </a:cubicBezTo>
                    <a:cubicBezTo>
                      <a:pt x="1711" y="457"/>
                      <a:pt x="1753" y="458"/>
                      <a:pt x="1770" y="462"/>
                    </a:cubicBezTo>
                    <a:cubicBezTo>
                      <a:pt x="1787" y="460"/>
                      <a:pt x="1784" y="456"/>
                      <a:pt x="1800" y="455"/>
                    </a:cubicBezTo>
                    <a:cubicBezTo>
                      <a:pt x="1795" y="455"/>
                      <a:pt x="1786" y="451"/>
                      <a:pt x="1784" y="454"/>
                    </a:cubicBezTo>
                    <a:cubicBezTo>
                      <a:pt x="1784" y="448"/>
                      <a:pt x="1795" y="448"/>
                      <a:pt x="1811" y="446"/>
                    </a:cubicBezTo>
                    <a:cubicBezTo>
                      <a:pt x="1810" y="446"/>
                      <a:pt x="1808" y="448"/>
                      <a:pt x="1806" y="448"/>
                    </a:cubicBezTo>
                    <a:cubicBezTo>
                      <a:pt x="1829" y="449"/>
                      <a:pt x="1873" y="427"/>
                      <a:pt x="1900" y="443"/>
                    </a:cubicBezTo>
                    <a:cubicBezTo>
                      <a:pt x="1891" y="444"/>
                      <a:pt x="1883" y="445"/>
                      <a:pt x="1878" y="448"/>
                    </a:cubicBezTo>
                    <a:cubicBezTo>
                      <a:pt x="1883" y="445"/>
                      <a:pt x="1909" y="450"/>
                      <a:pt x="1911" y="441"/>
                    </a:cubicBezTo>
                    <a:cubicBezTo>
                      <a:pt x="1918" y="439"/>
                      <a:pt x="1921" y="441"/>
                      <a:pt x="1923" y="444"/>
                    </a:cubicBezTo>
                    <a:cubicBezTo>
                      <a:pt x="1923" y="447"/>
                      <a:pt x="1922" y="451"/>
                      <a:pt x="1915" y="450"/>
                    </a:cubicBezTo>
                    <a:cubicBezTo>
                      <a:pt x="1914" y="454"/>
                      <a:pt x="1925" y="449"/>
                      <a:pt x="1922" y="454"/>
                    </a:cubicBezTo>
                    <a:cubicBezTo>
                      <a:pt x="1907" y="456"/>
                      <a:pt x="1899" y="453"/>
                      <a:pt x="1884" y="455"/>
                    </a:cubicBezTo>
                    <a:cubicBezTo>
                      <a:pt x="1889" y="457"/>
                      <a:pt x="1899" y="458"/>
                      <a:pt x="1913" y="456"/>
                    </a:cubicBezTo>
                    <a:cubicBezTo>
                      <a:pt x="1881" y="467"/>
                      <a:pt x="1861" y="470"/>
                      <a:pt x="1825" y="471"/>
                    </a:cubicBezTo>
                    <a:cubicBezTo>
                      <a:pt x="1826" y="478"/>
                      <a:pt x="1839" y="474"/>
                      <a:pt x="1841" y="479"/>
                    </a:cubicBezTo>
                    <a:cubicBezTo>
                      <a:pt x="1817" y="479"/>
                      <a:pt x="1802" y="489"/>
                      <a:pt x="1786" y="488"/>
                    </a:cubicBezTo>
                    <a:cubicBezTo>
                      <a:pt x="1786" y="485"/>
                      <a:pt x="1786" y="485"/>
                      <a:pt x="1786" y="485"/>
                    </a:cubicBezTo>
                    <a:cubicBezTo>
                      <a:pt x="1784" y="482"/>
                      <a:pt x="1789" y="482"/>
                      <a:pt x="1792" y="482"/>
                    </a:cubicBezTo>
                    <a:cubicBezTo>
                      <a:pt x="1788" y="478"/>
                      <a:pt x="1780" y="484"/>
                      <a:pt x="1784" y="488"/>
                    </a:cubicBezTo>
                    <a:cubicBezTo>
                      <a:pt x="1777" y="489"/>
                      <a:pt x="1773" y="492"/>
                      <a:pt x="1764" y="492"/>
                    </a:cubicBezTo>
                    <a:cubicBezTo>
                      <a:pt x="1764" y="489"/>
                      <a:pt x="1769" y="488"/>
                      <a:pt x="1775" y="488"/>
                    </a:cubicBezTo>
                    <a:cubicBezTo>
                      <a:pt x="1767" y="482"/>
                      <a:pt x="1753" y="492"/>
                      <a:pt x="1742" y="496"/>
                    </a:cubicBezTo>
                    <a:cubicBezTo>
                      <a:pt x="1734" y="499"/>
                      <a:pt x="1740" y="491"/>
                      <a:pt x="1735" y="492"/>
                    </a:cubicBezTo>
                    <a:cubicBezTo>
                      <a:pt x="1726" y="496"/>
                      <a:pt x="1679" y="502"/>
                      <a:pt x="1668" y="498"/>
                    </a:cubicBezTo>
                    <a:cubicBezTo>
                      <a:pt x="1662" y="500"/>
                      <a:pt x="1661" y="501"/>
                      <a:pt x="1664" y="505"/>
                    </a:cubicBezTo>
                    <a:cubicBezTo>
                      <a:pt x="1656" y="507"/>
                      <a:pt x="1652" y="506"/>
                      <a:pt x="1650" y="502"/>
                    </a:cubicBezTo>
                    <a:cubicBezTo>
                      <a:pt x="1643" y="511"/>
                      <a:pt x="1628" y="506"/>
                      <a:pt x="1617" y="505"/>
                    </a:cubicBezTo>
                    <a:cubicBezTo>
                      <a:pt x="1609" y="506"/>
                      <a:pt x="1622" y="509"/>
                      <a:pt x="1615" y="509"/>
                    </a:cubicBezTo>
                    <a:cubicBezTo>
                      <a:pt x="1610" y="510"/>
                      <a:pt x="1612" y="509"/>
                      <a:pt x="1613" y="507"/>
                    </a:cubicBezTo>
                    <a:cubicBezTo>
                      <a:pt x="1604" y="508"/>
                      <a:pt x="1607" y="514"/>
                      <a:pt x="1595" y="513"/>
                    </a:cubicBezTo>
                    <a:cubicBezTo>
                      <a:pt x="1597" y="509"/>
                      <a:pt x="1597" y="505"/>
                      <a:pt x="1596" y="500"/>
                    </a:cubicBezTo>
                    <a:cubicBezTo>
                      <a:pt x="1591" y="501"/>
                      <a:pt x="1596" y="506"/>
                      <a:pt x="1595" y="509"/>
                    </a:cubicBezTo>
                    <a:cubicBezTo>
                      <a:pt x="1586" y="511"/>
                      <a:pt x="1586" y="506"/>
                      <a:pt x="1579" y="506"/>
                    </a:cubicBezTo>
                    <a:cubicBezTo>
                      <a:pt x="1583" y="512"/>
                      <a:pt x="1569" y="524"/>
                      <a:pt x="1562" y="514"/>
                    </a:cubicBezTo>
                    <a:cubicBezTo>
                      <a:pt x="1569" y="512"/>
                      <a:pt x="1571" y="515"/>
                      <a:pt x="1575" y="515"/>
                    </a:cubicBezTo>
                    <a:cubicBezTo>
                      <a:pt x="1575" y="512"/>
                      <a:pt x="1571" y="511"/>
                      <a:pt x="1575" y="508"/>
                    </a:cubicBezTo>
                    <a:cubicBezTo>
                      <a:pt x="1564" y="513"/>
                      <a:pt x="1563" y="510"/>
                      <a:pt x="1552" y="509"/>
                    </a:cubicBezTo>
                    <a:cubicBezTo>
                      <a:pt x="1552" y="513"/>
                      <a:pt x="1547" y="518"/>
                      <a:pt x="1554" y="522"/>
                    </a:cubicBezTo>
                    <a:cubicBezTo>
                      <a:pt x="1546" y="521"/>
                      <a:pt x="1538" y="521"/>
                      <a:pt x="1531" y="519"/>
                    </a:cubicBezTo>
                    <a:cubicBezTo>
                      <a:pt x="1531" y="515"/>
                      <a:pt x="1538" y="515"/>
                      <a:pt x="1544" y="515"/>
                    </a:cubicBezTo>
                    <a:cubicBezTo>
                      <a:pt x="1548" y="514"/>
                      <a:pt x="1540" y="510"/>
                      <a:pt x="1538" y="508"/>
                    </a:cubicBezTo>
                    <a:cubicBezTo>
                      <a:pt x="1534" y="509"/>
                      <a:pt x="1541" y="510"/>
                      <a:pt x="1537" y="512"/>
                    </a:cubicBezTo>
                    <a:cubicBezTo>
                      <a:pt x="1531" y="513"/>
                      <a:pt x="1528" y="511"/>
                      <a:pt x="1521" y="513"/>
                    </a:cubicBezTo>
                    <a:cubicBezTo>
                      <a:pt x="1517" y="510"/>
                      <a:pt x="1521" y="511"/>
                      <a:pt x="1520" y="507"/>
                    </a:cubicBezTo>
                    <a:cubicBezTo>
                      <a:pt x="1507" y="513"/>
                      <a:pt x="1515" y="522"/>
                      <a:pt x="1500" y="522"/>
                    </a:cubicBezTo>
                    <a:cubicBezTo>
                      <a:pt x="1501" y="524"/>
                      <a:pt x="1503" y="525"/>
                      <a:pt x="1507" y="525"/>
                    </a:cubicBezTo>
                    <a:cubicBezTo>
                      <a:pt x="1495" y="532"/>
                      <a:pt x="1480" y="532"/>
                      <a:pt x="1465" y="532"/>
                    </a:cubicBezTo>
                    <a:cubicBezTo>
                      <a:pt x="1451" y="533"/>
                      <a:pt x="1437" y="532"/>
                      <a:pt x="1427" y="538"/>
                    </a:cubicBezTo>
                    <a:cubicBezTo>
                      <a:pt x="1420" y="536"/>
                      <a:pt x="1424" y="534"/>
                      <a:pt x="1416" y="538"/>
                    </a:cubicBezTo>
                    <a:cubicBezTo>
                      <a:pt x="1411" y="531"/>
                      <a:pt x="1420" y="528"/>
                      <a:pt x="1428" y="524"/>
                    </a:cubicBezTo>
                    <a:cubicBezTo>
                      <a:pt x="1429" y="527"/>
                      <a:pt x="1427" y="528"/>
                      <a:pt x="1426" y="530"/>
                    </a:cubicBezTo>
                    <a:cubicBezTo>
                      <a:pt x="1437" y="530"/>
                      <a:pt x="1455" y="534"/>
                      <a:pt x="1468" y="525"/>
                    </a:cubicBezTo>
                    <a:cubicBezTo>
                      <a:pt x="1449" y="527"/>
                      <a:pt x="1435" y="523"/>
                      <a:pt x="1419" y="525"/>
                    </a:cubicBezTo>
                    <a:cubicBezTo>
                      <a:pt x="1421" y="520"/>
                      <a:pt x="1419" y="521"/>
                      <a:pt x="1416" y="518"/>
                    </a:cubicBezTo>
                    <a:cubicBezTo>
                      <a:pt x="1408" y="520"/>
                      <a:pt x="1423" y="526"/>
                      <a:pt x="1415" y="528"/>
                    </a:cubicBezTo>
                    <a:cubicBezTo>
                      <a:pt x="1411" y="525"/>
                      <a:pt x="1397" y="533"/>
                      <a:pt x="1386" y="529"/>
                    </a:cubicBezTo>
                    <a:cubicBezTo>
                      <a:pt x="1383" y="530"/>
                      <a:pt x="1386" y="532"/>
                      <a:pt x="1388" y="532"/>
                    </a:cubicBezTo>
                    <a:cubicBezTo>
                      <a:pt x="1385" y="536"/>
                      <a:pt x="1380" y="528"/>
                      <a:pt x="1372" y="531"/>
                    </a:cubicBezTo>
                    <a:cubicBezTo>
                      <a:pt x="1374" y="532"/>
                      <a:pt x="1377" y="532"/>
                      <a:pt x="1379" y="533"/>
                    </a:cubicBezTo>
                    <a:cubicBezTo>
                      <a:pt x="1378" y="537"/>
                      <a:pt x="1374" y="532"/>
                      <a:pt x="1370" y="534"/>
                    </a:cubicBezTo>
                    <a:cubicBezTo>
                      <a:pt x="1371" y="535"/>
                      <a:pt x="1373" y="535"/>
                      <a:pt x="1375" y="535"/>
                    </a:cubicBezTo>
                    <a:cubicBezTo>
                      <a:pt x="1375" y="539"/>
                      <a:pt x="1364" y="537"/>
                      <a:pt x="1362" y="541"/>
                    </a:cubicBezTo>
                    <a:cubicBezTo>
                      <a:pt x="1359" y="538"/>
                      <a:pt x="1350" y="535"/>
                      <a:pt x="1347" y="541"/>
                    </a:cubicBezTo>
                    <a:cubicBezTo>
                      <a:pt x="1317" y="538"/>
                      <a:pt x="1285" y="542"/>
                      <a:pt x="1255" y="545"/>
                    </a:cubicBezTo>
                    <a:cubicBezTo>
                      <a:pt x="1254" y="541"/>
                      <a:pt x="1254" y="541"/>
                      <a:pt x="1254" y="541"/>
                    </a:cubicBezTo>
                    <a:cubicBezTo>
                      <a:pt x="1233" y="549"/>
                      <a:pt x="1214" y="549"/>
                      <a:pt x="1192" y="552"/>
                    </a:cubicBezTo>
                    <a:cubicBezTo>
                      <a:pt x="1207" y="540"/>
                      <a:pt x="1235" y="544"/>
                      <a:pt x="1258" y="539"/>
                    </a:cubicBezTo>
                    <a:cubicBezTo>
                      <a:pt x="1271" y="537"/>
                      <a:pt x="1281" y="529"/>
                      <a:pt x="1295" y="530"/>
                    </a:cubicBezTo>
                    <a:close/>
                    <a:moveTo>
                      <a:pt x="1126" y="562"/>
                    </a:moveTo>
                    <a:cubicBezTo>
                      <a:pt x="1139" y="549"/>
                      <a:pt x="1170" y="554"/>
                      <a:pt x="1192" y="548"/>
                    </a:cubicBezTo>
                    <a:cubicBezTo>
                      <a:pt x="1179" y="559"/>
                      <a:pt x="1143" y="559"/>
                      <a:pt x="1126" y="562"/>
                    </a:cubicBezTo>
                    <a:close/>
                    <a:moveTo>
                      <a:pt x="1280" y="779"/>
                    </a:moveTo>
                    <a:cubicBezTo>
                      <a:pt x="1286" y="772"/>
                      <a:pt x="1295" y="775"/>
                      <a:pt x="1307" y="771"/>
                    </a:cubicBezTo>
                    <a:cubicBezTo>
                      <a:pt x="1302" y="775"/>
                      <a:pt x="1289" y="781"/>
                      <a:pt x="1280" y="779"/>
                    </a:cubicBezTo>
                    <a:close/>
                    <a:moveTo>
                      <a:pt x="1486" y="502"/>
                    </a:moveTo>
                    <a:cubicBezTo>
                      <a:pt x="1485" y="499"/>
                      <a:pt x="1488" y="497"/>
                      <a:pt x="1494" y="497"/>
                    </a:cubicBezTo>
                    <a:cubicBezTo>
                      <a:pt x="1495" y="501"/>
                      <a:pt x="1495" y="501"/>
                      <a:pt x="1495" y="501"/>
                    </a:cubicBezTo>
                    <a:cubicBezTo>
                      <a:pt x="1492" y="502"/>
                      <a:pt x="1489" y="502"/>
                      <a:pt x="1486" y="502"/>
                    </a:cubicBezTo>
                    <a:close/>
                    <a:moveTo>
                      <a:pt x="1540" y="795"/>
                    </a:moveTo>
                    <a:cubicBezTo>
                      <a:pt x="1544" y="790"/>
                      <a:pt x="1556" y="793"/>
                      <a:pt x="1562" y="792"/>
                    </a:cubicBezTo>
                    <a:cubicBezTo>
                      <a:pt x="1558" y="796"/>
                      <a:pt x="1545" y="795"/>
                      <a:pt x="1540" y="795"/>
                    </a:cubicBezTo>
                    <a:close/>
                    <a:moveTo>
                      <a:pt x="1513" y="518"/>
                    </a:moveTo>
                    <a:cubicBezTo>
                      <a:pt x="1519" y="517"/>
                      <a:pt x="1519" y="526"/>
                      <a:pt x="1516" y="528"/>
                    </a:cubicBezTo>
                    <a:cubicBezTo>
                      <a:pt x="1508" y="528"/>
                      <a:pt x="1514" y="522"/>
                      <a:pt x="1513" y="518"/>
                    </a:cubicBezTo>
                    <a:close/>
                    <a:moveTo>
                      <a:pt x="1520" y="519"/>
                    </a:moveTo>
                    <a:cubicBezTo>
                      <a:pt x="1520" y="517"/>
                      <a:pt x="1523" y="517"/>
                      <a:pt x="1526" y="517"/>
                    </a:cubicBezTo>
                    <a:cubicBezTo>
                      <a:pt x="1525" y="521"/>
                      <a:pt x="1530" y="520"/>
                      <a:pt x="1529" y="523"/>
                    </a:cubicBezTo>
                    <a:cubicBezTo>
                      <a:pt x="1523" y="524"/>
                      <a:pt x="1523" y="520"/>
                      <a:pt x="1520" y="519"/>
                    </a:cubicBezTo>
                    <a:close/>
                    <a:moveTo>
                      <a:pt x="1554" y="767"/>
                    </a:moveTo>
                    <a:cubicBezTo>
                      <a:pt x="1555" y="764"/>
                      <a:pt x="1568" y="761"/>
                      <a:pt x="1567" y="767"/>
                    </a:cubicBezTo>
                    <a:cubicBezTo>
                      <a:pt x="1561" y="769"/>
                      <a:pt x="1559" y="766"/>
                      <a:pt x="1554" y="767"/>
                    </a:cubicBezTo>
                    <a:close/>
                    <a:moveTo>
                      <a:pt x="1624" y="775"/>
                    </a:moveTo>
                    <a:cubicBezTo>
                      <a:pt x="1629" y="775"/>
                      <a:pt x="1636" y="777"/>
                      <a:pt x="1639" y="773"/>
                    </a:cubicBezTo>
                    <a:cubicBezTo>
                      <a:pt x="1645" y="774"/>
                      <a:pt x="1624" y="784"/>
                      <a:pt x="1624" y="775"/>
                    </a:cubicBezTo>
                    <a:close/>
                    <a:moveTo>
                      <a:pt x="1589" y="463"/>
                    </a:moveTo>
                    <a:cubicBezTo>
                      <a:pt x="1590" y="458"/>
                      <a:pt x="1600" y="460"/>
                      <a:pt x="1604" y="460"/>
                    </a:cubicBezTo>
                    <a:cubicBezTo>
                      <a:pt x="1603" y="465"/>
                      <a:pt x="1596" y="462"/>
                      <a:pt x="1589" y="463"/>
                    </a:cubicBezTo>
                    <a:close/>
                    <a:moveTo>
                      <a:pt x="1635" y="787"/>
                    </a:moveTo>
                    <a:cubicBezTo>
                      <a:pt x="1634" y="781"/>
                      <a:pt x="1652" y="785"/>
                      <a:pt x="1654" y="780"/>
                    </a:cubicBezTo>
                    <a:cubicBezTo>
                      <a:pt x="1661" y="780"/>
                      <a:pt x="1651" y="787"/>
                      <a:pt x="1657" y="786"/>
                    </a:cubicBezTo>
                    <a:cubicBezTo>
                      <a:pt x="1651" y="787"/>
                      <a:pt x="1642" y="787"/>
                      <a:pt x="1635" y="787"/>
                    </a:cubicBezTo>
                    <a:close/>
                    <a:moveTo>
                      <a:pt x="1600" y="189"/>
                    </a:moveTo>
                    <a:cubicBezTo>
                      <a:pt x="1600" y="186"/>
                      <a:pt x="1606" y="186"/>
                      <a:pt x="1606" y="183"/>
                    </a:cubicBezTo>
                    <a:cubicBezTo>
                      <a:pt x="1610" y="183"/>
                      <a:pt x="1609" y="187"/>
                      <a:pt x="1615" y="185"/>
                    </a:cubicBezTo>
                    <a:cubicBezTo>
                      <a:pt x="1616" y="189"/>
                      <a:pt x="1606" y="188"/>
                      <a:pt x="1600" y="189"/>
                    </a:cubicBezTo>
                    <a:close/>
                    <a:moveTo>
                      <a:pt x="1623" y="190"/>
                    </a:moveTo>
                    <a:cubicBezTo>
                      <a:pt x="1633" y="188"/>
                      <a:pt x="1641" y="184"/>
                      <a:pt x="1652" y="185"/>
                    </a:cubicBezTo>
                    <a:cubicBezTo>
                      <a:pt x="1649" y="191"/>
                      <a:pt x="1631" y="189"/>
                      <a:pt x="1623" y="190"/>
                    </a:cubicBezTo>
                    <a:close/>
                    <a:moveTo>
                      <a:pt x="1625" y="153"/>
                    </a:moveTo>
                    <a:cubicBezTo>
                      <a:pt x="1631" y="156"/>
                      <a:pt x="1638" y="150"/>
                      <a:pt x="1641" y="153"/>
                    </a:cubicBezTo>
                    <a:cubicBezTo>
                      <a:pt x="1643" y="158"/>
                      <a:pt x="1622" y="159"/>
                      <a:pt x="1625" y="153"/>
                    </a:cubicBezTo>
                    <a:close/>
                    <a:moveTo>
                      <a:pt x="1631" y="184"/>
                    </a:moveTo>
                    <a:cubicBezTo>
                      <a:pt x="1632" y="181"/>
                      <a:pt x="1639" y="177"/>
                      <a:pt x="1645" y="180"/>
                    </a:cubicBezTo>
                    <a:cubicBezTo>
                      <a:pt x="1641" y="182"/>
                      <a:pt x="1636" y="186"/>
                      <a:pt x="1631" y="184"/>
                    </a:cubicBezTo>
                    <a:close/>
                    <a:moveTo>
                      <a:pt x="1668" y="182"/>
                    </a:moveTo>
                    <a:cubicBezTo>
                      <a:pt x="1672" y="178"/>
                      <a:pt x="1678" y="176"/>
                      <a:pt x="1685" y="177"/>
                    </a:cubicBezTo>
                    <a:cubicBezTo>
                      <a:pt x="1686" y="180"/>
                      <a:pt x="1677" y="179"/>
                      <a:pt x="1674" y="180"/>
                    </a:cubicBezTo>
                    <a:cubicBezTo>
                      <a:pt x="1674" y="183"/>
                      <a:pt x="1682" y="180"/>
                      <a:pt x="1686" y="180"/>
                    </a:cubicBezTo>
                    <a:cubicBezTo>
                      <a:pt x="1680" y="185"/>
                      <a:pt x="1676" y="182"/>
                      <a:pt x="1668" y="182"/>
                    </a:cubicBezTo>
                    <a:close/>
                    <a:moveTo>
                      <a:pt x="1741" y="166"/>
                    </a:moveTo>
                    <a:cubicBezTo>
                      <a:pt x="1742" y="158"/>
                      <a:pt x="1759" y="164"/>
                      <a:pt x="1763" y="160"/>
                    </a:cubicBezTo>
                    <a:cubicBezTo>
                      <a:pt x="1759" y="166"/>
                      <a:pt x="1750" y="162"/>
                      <a:pt x="1741" y="166"/>
                    </a:cubicBezTo>
                    <a:close/>
                    <a:moveTo>
                      <a:pt x="1751" y="170"/>
                    </a:moveTo>
                    <a:cubicBezTo>
                      <a:pt x="1753" y="167"/>
                      <a:pt x="1768" y="167"/>
                      <a:pt x="1771" y="168"/>
                    </a:cubicBezTo>
                    <a:cubicBezTo>
                      <a:pt x="1772" y="172"/>
                      <a:pt x="1761" y="169"/>
                      <a:pt x="1765" y="173"/>
                    </a:cubicBezTo>
                    <a:cubicBezTo>
                      <a:pt x="1761" y="172"/>
                      <a:pt x="1756" y="171"/>
                      <a:pt x="1751" y="170"/>
                    </a:cubicBezTo>
                    <a:close/>
                    <a:moveTo>
                      <a:pt x="1790" y="446"/>
                    </a:moveTo>
                    <a:cubicBezTo>
                      <a:pt x="1807" y="438"/>
                      <a:pt x="1816" y="437"/>
                      <a:pt x="1836" y="432"/>
                    </a:cubicBezTo>
                    <a:cubicBezTo>
                      <a:pt x="1835" y="435"/>
                      <a:pt x="1826" y="433"/>
                      <a:pt x="1830" y="439"/>
                    </a:cubicBezTo>
                    <a:cubicBezTo>
                      <a:pt x="1814" y="439"/>
                      <a:pt x="1804" y="444"/>
                      <a:pt x="1790" y="446"/>
                    </a:cubicBezTo>
                    <a:close/>
                    <a:moveTo>
                      <a:pt x="1766" y="163"/>
                    </a:moveTo>
                    <a:cubicBezTo>
                      <a:pt x="1770" y="161"/>
                      <a:pt x="1789" y="152"/>
                      <a:pt x="1795" y="160"/>
                    </a:cubicBezTo>
                    <a:cubicBezTo>
                      <a:pt x="1787" y="157"/>
                      <a:pt x="1775" y="162"/>
                      <a:pt x="1766" y="163"/>
                    </a:cubicBezTo>
                    <a:close/>
                    <a:moveTo>
                      <a:pt x="1778" y="173"/>
                    </a:moveTo>
                    <a:cubicBezTo>
                      <a:pt x="1779" y="170"/>
                      <a:pt x="1785" y="166"/>
                      <a:pt x="1789" y="168"/>
                    </a:cubicBezTo>
                    <a:cubicBezTo>
                      <a:pt x="1787" y="171"/>
                      <a:pt x="1786" y="173"/>
                      <a:pt x="1778" y="173"/>
                    </a:cubicBezTo>
                    <a:close/>
                    <a:moveTo>
                      <a:pt x="1789" y="166"/>
                    </a:moveTo>
                    <a:cubicBezTo>
                      <a:pt x="1797" y="163"/>
                      <a:pt x="1811" y="163"/>
                      <a:pt x="1823" y="161"/>
                    </a:cubicBezTo>
                    <a:cubicBezTo>
                      <a:pt x="1819" y="169"/>
                      <a:pt x="1800" y="162"/>
                      <a:pt x="1801" y="171"/>
                    </a:cubicBezTo>
                    <a:cubicBezTo>
                      <a:pt x="1796" y="172"/>
                      <a:pt x="1795" y="171"/>
                      <a:pt x="1792" y="170"/>
                    </a:cubicBezTo>
                    <a:cubicBezTo>
                      <a:pt x="1795" y="169"/>
                      <a:pt x="1799" y="164"/>
                      <a:pt x="1789" y="166"/>
                    </a:cubicBezTo>
                    <a:close/>
                    <a:moveTo>
                      <a:pt x="1906" y="748"/>
                    </a:moveTo>
                    <a:cubicBezTo>
                      <a:pt x="1903" y="743"/>
                      <a:pt x="1912" y="745"/>
                      <a:pt x="1917" y="744"/>
                    </a:cubicBezTo>
                    <a:cubicBezTo>
                      <a:pt x="1919" y="749"/>
                      <a:pt x="1909" y="750"/>
                      <a:pt x="1906" y="748"/>
                    </a:cubicBezTo>
                    <a:close/>
                    <a:moveTo>
                      <a:pt x="1846" y="162"/>
                    </a:moveTo>
                    <a:cubicBezTo>
                      <a:pt x="1863" y="157"/>
                      <a:pt x="1886" y="157"/>
                      <a:pt x="1913" y="151"/>
                    </a:cubicBezTo>
                    <a:cubicBezTo>
                      <a:pt x="1910" y="145"/>
                      <a:pt x="1902" y="153"/>
                      <a:pt x="1897" y="150"/>
                    </a:cubicBezTo>
                    <a:cubicBezTo>
                      <a:pt x="1897" y="145"/>
                      <a:pt x="1909" y="146"/>
                      <a:pt x="1916" y="145"/>
                    </a:cubicBezTo>
                    <a:cubicBezTo>
                      <a:pt x="1922" y="150"/>
                      <a:pt x="1914" y="152"/>
                      <a:pt x="1918" y="158"/>
                    </a:cubicBezTo>
                    <a:cubicBezTo>
                      <a:pt x="1890" y="160"/>
                      <a:pt x="1872" y="165"/>
                      <a:pt x="1846" y="162"/>
                    </a:cubicBezTo>
                    <a:close/>
                    <a:moveTo>
                      <a:pt x="1924" y="452"/>
                    </a:moveTo>
                    <a:cubicBezTo>
                      <a:pt x="1923" y="445"/>
                      <a:pt x="1937" y="445"/>
                      <a:pt x="1948" y="444"/>
                    </a:cubicBezTo>
                    <a:cubicBezTo>
                      <a:pt x="1947" y="452"/>
                      <a:pt x="1932" y="452"/>
                      <a:pt x="1924" y="452"/>
                    </a:cubicBezTo>
                    <a:close/>
                    <a:moveTo>
                      <a:pt x="1952" y="438"/>
                    </a:moveTo>
                    <a:cubicBezTo>
                      <a:pt x="1951" y="431"/>
                      <a:pt x="1987" y="435"/>
                      <a:pt x="1960" y="436"/>
                    </a:cubicBezTo>
                    <a:cubicBezTo>
                      <a:pt x="1959" y="437"/>
                      <a:pt x="1956" y="438"/>
                      <a:pt x="1952" y="438"/>
                    </a:cubicBezTo>
                    <a:close/>
                    <a:moveTo>
                      <a:pt x="1946" y="145"/>
                    </a:moveTo>
                    <a:cubicBezTo>
                      <a:pt x="1944" y="140"/>
                      <a:pt x="1957" y="142"/>
                      <a:pt x="1962" y="141"/>
                    </a:cubicBezTo>
                    <a:cubicBezTo>
                      <a:pt x="1959" y="145"/>
                      <a:pt x="1956" y="143"/>
                      <a:pt x="1946" y="145"/>
                    </a:cubicBezTo>
                    <a:close/>
                    <a:moveTo>
                      <a:pt x="1965" y="148"/>
                    </a:moveTo>
                    <a:cubicBezTo>
                      <a:pt x="1965" y="144"/>
                      <a:pt x="1970" y="142"/>
                      <a:pt x="1975" y="141"/>
                    </a:cubicBezTo>
                    <a:cubicBezTo>
                      <a:pt x="1974" y="142"/>
                      <a:pt x="1973" y="144"/>
                      <a:pt x="1974" y="147"/>
                    </a:cubicBezTo>
                    <a:lnTo>
                      <a:pt x="1965" y="148"/>
                    </a:lnTo>
                    <a:close/>
                    <a:moveTo>
                      <a:pt x="2017" y="127"/>
                    </a:moveTo>
                    <a:cubicBezTo>
                      <a:pt x="2017" y="125"/>
                      <a:pt x="2025" y="121"/>
                      <a:pt x="2026" y="124"/>
                    </a:cubicBezTo>
                    <a:cubicBezTo>
                      <a:pt x="2028" y="124"/>
                      <a:pt x="2027" y="122"/>
                      <a:pt x="2028" y="121"/>
                    </a:cubicBezTo>
                    <a:cubicBezTo>
                      <a:pt x="2034" y="122"/>
                      <a:pt x="2030" y="123"/>
                      <a:pt x="2031" y="127"/>
                    </a:cubicBezTo>
                    <a:cubicBezTo>
                      <a:pt x="2024" y="128"/>
                      <a:pt x="2024" y="125"/>
                      <a:pt x="2017" y="127"/>
                    </a:cubicBezTo>
                    <a:close/>
                    <a:moveTo>
                      <a:pt x="2040" y="126"/>
                    </a:moveTo>
                    <a:cubicBezTo>
                      <a:pt x="2041" y="124"/>
                      <a:pt x="2042" y="123"/>
                      <a:pt x="2039" y="123"/>
                    </a:cubicBezTo>
                    <a:cubicBezTo>
                      <a:pt x="2039" y="120"/>
                      <a:pt x="2047" y="122"/>
                      <a:pt x="2050" y="120"/>
                    </a:cubicBezTo>
                    <a:cubicBezTo>
                      <a:pt x="2049" y="123"/>
                      <a:pt x="2047" y="126"/>
                      <a:pt x="2040" y="126"/>
                    </a:cubicBezTo>
                    <a:close/>
                    <a:moveTo>
                      <a:pt x="2092" y="108"/>
                    </a:moveTo>
                    <a:cubicBezTo>
                      <a:pt x="2094" y="103"/>
                      <a:pt x="2101" y="108"/>
                      <a:pt x="2108" y="104"/>
                    </a:cubicBezTo>
                    <a:cubicBezTo>
                      <a:pt x="2110" y="109"/>
                      <a:pt x="2097" y="106"/>
                      <a:pt x="2092" y="108"/>
                    </a:cubicBezTo>
                    <a:close/>
                    <a:moveTo>
                      <a:pt x="2094" y="59"/>
                    </a:moveTo>
                    <a:cubicBezTo>
                      <a:pt x="2103" y="59"/>
                      <a:pt x="2112" y="60"/>
                      <a:pt x="2111" y="69"/>
                    </a:cubicBezTo>
                    <a:cubicBezTo>
                      <a:pt x="2106" y="65"/>
                      <a:pt x="2096" y="65"/>
                      <a:pt x="2094" y="59"/>
                    </a:cubicBezTo>
                    <a:close/>
                    <a:moveTo>
                      <a:pt x="2103" y="100"/>
                    </a:moveTo>
                    <a:cubicBezTo>
                      <a:pt x="2106" y="97"/>
                      <a:pt x="2117" y="94"/>
                      <a:pt x="2104" y="94"/>
                    </a:cubicBezTo>
                    <a:cubicBezTo>
                      <a:pt x="2107" y="87"/>
                      <a:pt x="2119" y="92"/>
                      <a:pt x="2127" y="90"/>
                    </a:cubicBezTo>
                    <a:cubicBezTo>
                      <a:pt x="2120" y="96"/>
                      <a:pt x="2115" y="96"/>
                      <a:pt x="2103" y="100"/>
                    </a:cubicBezTo>
                    <a:close/>
                    <a:moveTo>
                      <a:pt x="2180" y="729"/>
                    </a:moveTo>
                    <a:cubicBezTo>
                      <a:pt x="2184" y="726"/>
                      <a:pt x="2179" y="726"/>
                      <a:pt x="2182" y="723"/>
                    </a:cubicBezTo>
                    <a:cubicBezTo>
                      <a:pt x="2197" y="725"/>
                      <a:pt x="2200" y="725"/>
                      <a:pt x="2213" y="723"/>
                    </a:cubicBezTo>
                    <a:cubicBezTo>
                      <a:pt x="2209" y="729"/>
                      <a:pt x="2192" y="727"/>
                      <a:pt x="2180" y="729"/>
                    </a:cubicBezTo>
                    <a:close/>
                    <a:moveTo>
                      <a:pt x="2115" y="67"/>
                    </a:moveTo>
                    <a:cubicBezTo>
                      <a:pt x="2112" y="61"/>
                      <a:pt x="2133" y="59"/>
                      <a:pt x="2131" y="65"/>
                    </a:cubicBezTo>
                    <a:cubicBezTo>
                      <a:pt x="2123" y="65"/>
                      <a:pt x="2120" y="70"/>
                      <a:pt x="2115" y="67"/>
                    </a:cubicBezTo>
                    <a:close/>
                    <a:moveTo>
                      <a:pt x="2123" y="101"/>
                    </a:moveTo>
                    <a:cubicBezTo>
                      <a:pt x="2123" y="96"/>
                      <a:pt x="2138" y="96"/>
                      <a:pt x="2141" y="98"/>
                    </a:cubicBezTo>
                    <a:cubicBezTo>
                      <a:pt x="2136" y="101"/>
                      <a:pt x="2132" y="98"/>
                      <a:pt x="2123" y="101"/>
                    </a:cubicBezTo>
                    <a:close/>
                    <a:moveTo>
                      <a:pt x="2218" y="724"/>
                    </a:moveTo>
                    <a:cubicBezTo>
                      <a:pt x="2215" y="719"/>
                      <a:pt x="2229" y="721"/>
                      <a:pt x="2231" y="722"/>
                    </a:cubicBezTo>
                    <a:cubicBezTo>
                      <a:pt x="2229" y="724"/>
                      <a:pt x="2222" y="726"/>
                      <a:pt x="2218" y="724"/>
                    </a:cubicBezTo>
                    <a:close/>
                    <a:moveTo>
                      <a:pt x="2158" y="83"/>
                    </a:moveTo>
                    <a:cubicBezTo>
                      <a:pt x="2157" y="79"/>
                      <a:pt x="2165" y="78"/>
                      <a:pt x="2169" y="79"/>
                    </a:cubicBezTo>
                    <a:cubicBezTo>
                      <a:pt x="2167" y="82"/>
                      <a:pt x="2163" y="83"/>
                      <a:pt x="2158" y="83"/>
                    </a:cubicBezTo>
                    <a:close/>
                    <a:moveTo>
                      <a:pt x="2202" y="68"/>
                    </a:moveTo>
                    <a:cubicBezTo>
                      <a:pt x="2217" y="67"/>
                      <a:pt x="2228" y="60"/>
                      <a:pt x="2240" y="61"/>
                    </a:cubicBezTo>
                    <a:cubicBezTo>
                      <a:pt x="2242" y="66"/>
                      <a:pt x="2236" y="66"/>
                      <a:pt x="2238" y="70"/>
                    </a:cubicBezTo>
                    <a:cubicBezTo>
                      <a:pt x="2235" y="68"/>
                      <a:pt x="2223" y="72"/>
                      <a:pt x="2224" y="66"/>
                    </a:cubicBezTo>
                    <a:cubicBezTo>
                      <a:pt x="2221" y="71"/>
                      <a:pt x="2210" y="67"/>
                      <a:pt x="2202" y="68"/>
                    </a:cubicBezTo>
                    <a:close/>
                    <a:moveTo>
                      <a:pt x="2206" y="69"/>
                    </a:moveTo>
                    <a:cubicBezTo>
                      <a:pt x="2210" y="71"/>
                      <a:pt x="2209" y="77"/>
                      <a:pt x="2200" y="77"/>
                    </a:cubicBezTo>
                    <a:cubicBezTo>
                      <a:pt x="2206" y="67"/>
                      <a:pt x="2190" y="78"/>
                      <a:pt x="2188" y="70"/>
                    </a:cubicBezTo>
                    <a:cubicBezTo>
                      <a:pt x="2198" y="71"/>
                      <a:pt x="2196" y="70"/>
                      <a:pt x="2206" y="69"/>
                    </a:cubicBezTo>
                    <a:close/>
                    <a:moveTo>
                      <a:pt x="2228" y="39"/>
                    </a:moveTo>
                    <a:cubicBezTo>
                      <a:pt x="2234" y="35"/>
                      <a:pt x="2237" y="37"/>
                      <a:pt x="2244" y="38"/>
                    </a:cubicBezTo>
                    <a:cubicBezTo>
                      <a:pt x="2238" y="43"/>
                      <a:pt x="2235" y="40"/>
                      <a:pt x="2228" y="39"/>
                    </a:cubicBezTo>
                    <a:close/>
                    <a:moveTo>
                      <a:pt x="2436" y="724"/>
                    </a:moveTo>
                    <a:cubicBezTo>
                      <a:pt x="2436" y="722"/>
                      <a:pt x="2438" y="721"/>
                      <a:pt x="2438" y="719"/>
                    </a:cubicBezTo>
                    <a:cubicBezTo>
                      <a:pt x="2445" y="719"/>
                      <a:pt x="2448" y="721"/>
                      <a:pt x="2456" y="719"/>
                    </a:cubicBezTo>
                    <a:cubicBezTo>
                      <a:pt x="2455" y="724"/>
                      <a:pt x="2441" y="726"/>
                      <a:pt x="2436" y="724"/>
                    </a:cubicBezTo>
                    <a:close/>
                    <a:moveTo>
                      <a:pt x="2394" y="54"/>
                    </a:moveTo>
                    <a:cubicBezTo>
                      <a:pt x="2399" y="49"/>
                      <a:pt x="2408" y="54"/>
                      <a:pt x="2411" y="47"/>
                    </a:cubicBezTo>
                    <a:cubicBezTo>
                      <a:pt x="2423" y="47"/>
                      <a:pt x="2428" y="50"/>
                      <a:pt x="2436" y="45"/>
                    </a:cubicBezTo>
                    <a:cubicBezTo>
                      <a:pt x="2437" y="52"/>
                      <a:pt x="2437" y="52"/>
                      <a:pt x="2437" y="52"/>
                    </a:cubicBezTo>
                    <a:cubicBezTo>
                      <a:pt x="2424" y="51"/>
                      <a:pt x="2408" y="56"/>
                      <a:pt x="2394" y="54"/>
                    </a:cubicBezTo>
                    <a:close/>
                    <a:moveTo>
                      <a:pt x="2474" y="719"/>
                    </a:moveTo>
                    <a:cubicBezTo>
                      <a:pt x="2482" y="721"/>
                      <a:pt x="2484" y="718"/>
                      <a:pt x="2491" y="719"/>
                    </a:cubicBezTo>
                    <a:cubicBezTo>
                      <a:pt x="2491" y="724"/>
                      <a:pt x="2473" y="725"/>
                      <a:pt x="2474" y="719"/>
                    </a:cubicBezTo>
                    <a:close/>
                    <a:moveTo>
                      <a:pt x="2439" y="47"/>
                    </a:moveTo>
                    <a:cubicBezTo>
                      <a:pt x="2445" y="40"/>
                      <a:pt x="2464" y="39"/>
                      <a:pt x="2473" y="43"/>
                    </a:cubicBezTo>
                    <a:cubicBezTo>
                      <a:pt x="2481" y="36"/>
                      <a:pt x="2489" y="30"/>
                      <a:pt x="2506" y="35"/>
                    </a:cubicBezTo>
                    <a:cubicBezTo>
                      <a:pt x="2501" y="40"/>
                      <a:pt x="2484" y="36"/>
                      <a:pt x="2482" y="47"/>
                    </a:cubicBezTo>
                    <a:cubicBezTo>
                      <a:pt x="2463" y="46"/>
                      <a:pt x="2448" y="50"/>
                      <a:pt x="2439" y="47"/>
                    </a:cubicBezTo>
                    <a:close/>
                    <a:moveTo>
                      <a:pt x="2445" y="66"/>
                    </a:moveTo>
                    <a:cubicBezTo>
                      <a:pt x="2445" y="62"/>
                      <a:pt x="2458" y="61"/>
                      <a:pt x="2461" y="63"/>
                    </a:cubicBezTo>
                    <a:cubicBezTo>
                      <a:pt x="2460" y="67"/>
                      <a:pt x="2455" y="69"/>
                      <a:pt x="2448" y="70"/>
                    </a:cubicBezTo>
                    <a:cubicBezTo>
                      <a:pt x="2448" y="68"/>
                      <a:pt x="2448" y="66"/>
                      <a:pt x="2445" y="66"/>
                    </a:cubicBezTo>
                    <a:close/>
                    <a:moveTo>
                      <a:pt x="2466" y="67"/>
                    </a:moveTo>
                    <a:cubicBezTo>
                      <a:pt x="2467" y="62"/>
                      <a:pt x="2475" y="67"/>
                      <a:pt x="2484" y="64"/>
                    </a:cubicBezTo>
                    <a:cubicBezTo>
                      <a:pt x="2484" y="67"/>
                      <a:pt x="2487" y="67"/>
                      <a:pt x="2487" y="70"/>
                    </a:cubicBezTo>
                    <a:cubicBezTo>
                      <a:pt x="2479" y="69"/>
                      <a:pt x="2471" y="69"/>
                      <a:pt x="2466" y="67"/>
                    </a:cubicBezTo>
                    <a:close/>
                    <a:moveTo>
                      <a:pt x="2549" y="747"/>
                    </a:moveTo>
                    <a:cubicBezTo>
                      <a:pt x="2554" y="744"/>
                      <a:pt x="2559" y="743"/>
                      <a:pt x="2565" y="744"/>
                    </a:cubicBezTo>
                    <a:cubicBezTo>
                      <a:pt x="2563" y="750"/>
                      <a:pt x="2557" y="745"/>
                      <a:pt x="2549" y="747"/>
                    </a:cubicBezTo>
                    <a:close/>
                    <a:moveTo>
                      <a:pt x="2485" y="25"/>
                    </a:moveTo>
                    <a:cubicBezTo>
                      <a:pt x="2485" y="22"/>
                      <a:pt x="2494" y="24"/>
                      <a:pt x="2498" y="23"/>
                    </a:cubicBezTo>
                    <a:cubicBezTo>
                      <a:pt x="2494" y="26"/>
                      <a:pt x="2499" y="26"/>
                      <a:pt x="2505" y="25"/>
                    </a:cubicBezTo>
                    <a:cubicBezTo>
                      <a:pt x="2503" y="31"/>
                      <a:pt x="2491" y="25"/>
                      <a:pt x="2485" y="25"/>
                    </a:cubicBezTo>
                    <a:close/>
                    <a:moveTo>
                      <a:pt x="2498" y="46"/>
                    </a:moveTo>
                    <a:cubicBezTo>
                      <a:pt x="2498" y="41"/>
                      <a:pt x="2498" y="41"/>
                      <a:pt x="2498" y="41"/>
                    </a:cubicBezTo>
                    <a:cubicBezTo>
                      <a:pt x="2501" y="41"/>
                      <a:pt x="2505" y="41"/>
                      <a:pt x="2509" y="41"/>
                    </a:cubicBezTo>
                    <a:cubicBezTo>
                      <a:pt x="2510" y="45"/>
                      <a:pt x="2502" y="44"/>
                      <a:pt x="2498" y="46"/>
                    </a:cubicBezTo>
                    <a:close/>
                    <a:moveTo>
                      <a:pt x="2569" y="748"/>
                    </a:moveTo>
                    <a:cubicBezTo>
                      <a:pt x="2571" y="745"/>
                      <a:pt x="2576" y="744"/>
                      <a:pt x="2582" y="744"/>
                    </a:cubicBezTo>
                    <a:cubicBezTo>
                      <a:pt x="2581" y="748"/>
                      <a:pt x="2574" y="751"/>
                      <a:pt x="2569" y="748"/>
                    </a:cubicBezTo>
                    <a:close/>
                    <a:moveTo>
                      <a:pt x="2574" y="726"/>
                    </a:moveTo>
                    <a:cubicBezTo>
                      <a:pt x="2574" y="723"/>
                      <a:pt x="2582" y="726"/>
                      <a:pt x="2585" y="726"/>
                    </a:cubicBezTo>
                    <a:cubicBezTo>
                      <a:pt x="2583" y="732"/>
                      <a:pt x="2577" y="728"/>
                      <a:pt x="2574" y="726"/>
                    </a:cubicBezTo>
                    <a:close/>
                    <a:moveTo>
                      <a:pt x="2591" y="719"/>
                    </a:moveTo>
                    <a:cubicBezTo>
                      <a:pt x="2591" y="715"/>
                      <a:pt x="2598" y="715"/>
                      <a:pt x="2604" y="715"/>
                    </a:cubicBezTo>
                    <a:cubicBezTo>
                      <a:pt x="2605" y="719"/>
                      <a:pt x="2595" y="721"/>
                      <a:pt x="2591" y="719"/>
                    </a:cubicBezTo>
                    <a:close/>
                    <a:moveTo>
                      <a:pt x="2613" y="721"/>
                    </a:moveTo>
                    <a:cubicBezTo>
                      <a:pt x="2611" y="721"/>
                      <a:pt x="2612" y="720"/>
                      <a:pt x="2613" y="720"/>
                    </a:cubicBezTo>
                    <a:cubicBezTo>
                      <a:pt x="2614" y="716"/>
                      <a:pt x="2605" y="719"/>
                      <a:pt x="2606" y="715"/>
                    </a:cubicBezTo>
                    <a:cubicBezTo>
                      <a:pt x="2612" y="715"/>
                      <a:pt x="2611" y="712"/>
                      <a:pt x="2617" y="712"/>
                    </a:cubicBezTo>
                    <a:cubicBezTo>
                      <a:pt x="2618" y="714"/>
                      <a:pt x="2619" y="715"/>
                      <a:pt x="2622" y="715"/>
                    </a:cubicBezTo>
                    <a:cubicBezTo>
                      <a:pt x="2622" y="719"/>
                      <a:pt x="2613" y="718"/>
                      <a:pt x="2613" y="721"/>
                    </a:cubicBezTo>
                    <a:close/>
                    <a:moveTo>
                      <a:pt x="2564" y="16"/>
                    </a:moveTo>
                    <a:cubicBezTo>
                      <a:pt x="2564" y="18"/>
                      <a:pt x="2568" y="17"/>
                      <a:pt x="2571" y="17"/>
                    </a:cubicBezTo>
                    <a:cubicBezTo>
                      <a:pt x="2573" y="19"/>
                      <a:pt x="2564" y="22"/>
                      <a:pt x="2571" y="23"/>
                    </a:cubicBezTo>
                    <a:cubicBezTo>
                      <a:pt x="2569" y="25"/>
                      <a:pt x="2562" y="19"/>
                      <a:pt x="2559" y="16"/>
                    </a:cubicBezTo>
                    <a:cubicBezTo>
                      <a:pt x="2567" y="15"/>
                      <a:pt x="2565" y="12"/>
                      <a:pt x="2573" y="14"/>
                    </a:cubicBezTo>
                    <a:cubicBezTo>
                      <a:pt x="2572" y="16"/>
                      <a:pt x="2567" y="15"/>
                      <a:pt x="2564" y="16"/>
                    </a:cubicBezTo>
                    <a:close/>
                    <a:moveTo>
                      <a:pt x="2634" y="752"/>
                    </a:moveTo>
                    <a:cubicBezTo>
                      <a:pt x="2633" y="747"/>
                      <a:pt x="2645" y="744"/>
                      <a:pt x="2645" y="751"/>
                    </a:cubicBezTo>
                    <a:cubicBezTo>
                      <a:pt x="2642" y="753"/>
                      <a:pt x="2637" y="753"/>
                      <a:pt x="2634" y="752"/>
                    </a:cubicBezTo>
                    <a:close/>
                    <a:moveTo>
                      <a:pt x="2633" y="721"/>
                    </a:moveTo>
                    <a:cubicBezTo>
                      <a:pt x="2632" y="717"/>
                      <a:pt x="2639" y="717"/>
                      <a:pt x="2639" y="714"/>
                    </a:cubicBezTo>
                    <a:cubicBezTo>
                      <a:pt x="2642" y="714"/>
                      <a:pt x="2644" y="717"/>
                      <a:pt x="2644" y="719"/>
                    </a:cubicBezTo>
                    <a:cubicBezTo>
                      <a:pt x="2642" y="721"/>
                      <a:pt x="2638" y="721"/>
                      <a:pt x="2633" y="721"/>
                    </a:cubicBezTo>
                    <a:close/>
                    <a:moveTo>
                      <a:pt x="2604" y="25"/>
                    </a:moveTo>
                    <a:cubicBezTo>
                      <a:pt x="2605" y="23"/>
                      <a:pt x="2606" y="22"/>
                      <a:pt x="2606" y="20"/>
                    </a:cubicBezTo>
                    <a:cubicBezTo>
                      <a:pt x="2608" y="21"/>
                      <a:pt x="2612" y="22"/>
                      <a:pt x="2608" y="23"/>
                    </a:cubicBezTo>
                    <a:cubicBezTo>
                      <a:pt x="2610" y="24"/>
                      <a:pt x="2614" y="24"/>
                      <a:pt x="2613" y="27"/>
                    </a:cubicBezTo>
                    <a:cubicBezTo>
                      <a:pt x="2611" y="26"/>
                      <a:pt x="2609" y="25"/>
                      <a:pt x="2609" y="27"/>
                    </a:cubicBezTo>
                    <a:cubicBezTo>
                      <a:pt x="2606" y="27"/>
                      <a:pt x="2607" y="25"/>
                      <a:pt x="2604" y="25"/>
                    </a:cubicBezTo>
                    <a:close/>
                    <a:moveTo>
                      <a:pt x="2619" y="18"/>
                    </a:moveTo>
                    <a:cubicBezTo>
                      <a:pt x="2621" y="23"/>
                      <a:pt x="2622" y="24"/>
                      <a:pt x="2618" y="28"/>
                    </a:cubicBezTo>
                    <a:cubicBezTo>
                      <a:pt x="2614" y="25"/>
                      <a:pt x="2610" y="19"/>
                      <a:pt x="2619" y="18"/>
                    </a:cubicBezTo>
                    <a:close/>
                    <a:moveTo>
                      <a:pt x="2692" y="733"/>
                    </a:moveTo>
                    <a:cubicBezTo>
                      <a:pt x="2692" y="731"/>
                      <a:pt x="2691" y="731"/>
                      <a:pt x="2689" y="730"/>
                    </a:cubicBezTo>
                    <a:cubicBezTo>
                      <a:pt x="2694" y="727"/>
                      <a:pt x="2693" y="733"/>
                      <a:pt x="2702" y="730"/>
                    </a:cubicBezTo>
                    <a:cubicBezTo>
                      <a:pt x="2702" y="732"/>
                      <a:pt x="2704" y="732"/>
                      <a:pt x="2707" y="732"/>
                    </a:cubicBezTo>
                    <a:cubicBezTo>
                      <a:pt x="2703" y="736"/>
                      <a:pt x="2698" y="728"/>
                      <a:pt x="2692" y="733"/>
                    </a:cubicBezTo>
                    <a:close/>
                    <a:moveTo>
                      <a:pt x="2662" y="64"/>
                    </a:moveTo>
                    <a:cubicBezTo>
                      <a:pt x="2679" y="56"/>
                      <a:pt x="2721" y="55"/>
                      <a:pt x="2737" y="52"/>
                    </a:cubicBezTo>
                    <a:cubicBezTo>
                      <a:pt x="2731" y="61"/>
                      <a:pt x="2686" y="61"/>
                      <a:pt x="2662" y="64"/>
                    </a:cubicBezTo>
                    <a:close/>
                    <a:moveTo>
                      <a:pt x="2686" y="52"/>
                    </a:moveTo>
                    <a:cubicBezTo>
                      <a:pt x="2686" y="48"/>
                      <a:pt x="2686" y="48"/>
                      <a:pt x="2686" y="48"/>
                    </a:cubicBezTo>
                    <a:cubicBezTo>
                      <a:pt x="2692" y="47"/>
                      <a:pt x="2697" y="47"/>
                      <a:pt x="2700" y="48"/>
                    </a:cubicBezTo>
                    <a:cubicBezTo>
                      <a:pt x="2700" y="52"/>
                      <a:pt x="2692" y="52"/>
                      <a:pt x="2686" y="52"/>
                    </a:cubicBezTo>
                    <a:close/>
                    <a:moveTo>
                      <a:pt x="2702" y="47"/>
                    </a:moveTo>
                    <a:cubicBezTo>
                      <a:pt x="2702" y="45"/>
                      <a:pt x="2702" y="44"/>
                      <a:pt x="2702" y="42"/>
                    </a:cubicBezTo>
                    <a:cubicBezTo>
                      <a:pt x="2706" y="43"/>
                      <a:pt x="2712" y="42"/>
                      <a:pt x="2711" y="46"/>
                    </a:cubicBezTo>
                    <a:lnTo>
                      <a:pt x="2702" y="47"/>
                    </a:lnTo>
                    <a:close/>
                    <a:moveTo>
                      <a:pt x="2712" y="23"/>
                    </a:moveTo>
                    <a:cubicBezTo>
                      <a:pt x="2712" y="21"/>
                      <a:pt x="2714" y="22"/>
                      <a:pt x="2714" y="23"/>
                    </a:cubicBezTo>
                    <a:cubicBezTo>
                      <a:pt x="2721" y="16"/>
                      <a:pt x="2716" y="26"/>
                      <a:pt x="2723" y="25"/>
                    </a:cubicBezTo>
                    <a:cubicBezTo>
                      <a:pt x="2723" y="27"/>
                      <a:pt x="2718" y="27"/>
                      <a:pt x="2714" y="27"/>
                    </a:cubicBezTo>
                    <a:cubicBezTo>
                      <a:pt x="2714" y="25"/>
                      <a:pt x="2714" y="23"/>
                      <a:pt x="2712" y="23"/>
                    </a:cubicBezTo>
                    <a:close/>
                    <a:moveTo>
                      <a:pt x="2757" y="50"/>
                    </a:moveTo>
                    <a:cubicBezTo>
                      <a:pt x="2758" y="45"/>
                      <a:pt x="2770" y="47"/>
                      <a:pt x="2775" y="45"/>
                    </a:cubicBezTo>
                    <a:cubicBezTo>
                      <a:pt x="2773" y="52"/>
                      <a:pt x="2765" y="47"/>
                      <a:pt x="2757" y="50"/>
                    </a:cubicBezTo>
                    <a:close/>
                    <a:moveTo>
                      <a:pt x="2896" y="772"/>
                    </a:moveTo>
                    <a:cubicBezTo>
                      <a:pt x="2899" y="770"/>
                      <a:pt x="2907" y="767"/>
                      <a:pt x="2911" y="770"/>
                    </a:cubicBezTo>
                    <a:cubicBezTo>
                      <a:pt x="2910" y="773"/>
                      <a:pt x="2900" y="771"/>
                      <a:pt x="2896" y="772"/>
                    </a:cubicBezTo>
                    <a:close/>
                    <a:moveTo>
                      <a:pt x="3074" y="59"/>
                    </a:moveTo>
                    <a:cubicBezTo>
                      <a:pt x="3093" y="68"/>
                      <a:pt x="3081" y="75"/>
                      <a:pt x="3054" y="74"/>
                    </a:cubicBezTo>
                    <a:cubicBezTo>
                      <a:pt x="3056" y="76"/>
                      <a:pt x="3061" y="76"/>
                      <a:pt x="3066" y="76"/>
                    </a:cubicBezTo>
                    <a:cubicBezTo>
                      <a:pt x="3067" y="81"/>
                      <a:pt x="3055" y="78"/>
                      <a:pt x="3054" y="81"/>
                    </a:cubicBezTo>
                    <a:cubicBezTo>
                      <a:pt x="3051" y="81"/>
                      <a:pt x="3052" y="78"/>
                      <a:pt x="3052" y="75"/>
                    </a:cubicBezTo>
                    <a:cubicBezTo>
                      <a:pt x="3029" y="78"/>
                      <a:pt x="3028" y="78"/>
                      <a:pt x="3003" y="80"/>
                    </a:cubicBezTo>
                    <a:cubicBezTo>
                      <a:pt x="3000" y="75"/>
                      <a:pt x="2992" y="81"/>
                      <a:pt x="2987" y="75"/>
                    </a:cubicBezTo>
                    <a:cubicBezTo>
                      <a:pt x="2981" y="77"/>
                      <a:pt x="2994" y="78"/>
                      <a:pt x="2987" y="81"/>
                    </a:cubicBezTo>
                    <a:cubicBezTo>
                      <a:pt x="2971" y="81"/>
                      <a:pt x="2973" y="77"/>
                      <a:pt x="2955" y="80"/>
                    </a:cubicBezTo>
                    <a:cubicBezTo>
                      <a:pt x="2955" y="84"/>
                      <a:pt x="2970" y="77"/>
                      <a:pt x="2967" y="84"/>
                    </a:cubicBezTo>
                    <a:cubicBezTo>
                      <a:pt x="2956" y="82"/>
                      <a:pt x="2948" y="83"/>
                      <a:pt x="2939" y="86"/>
                    </a:cubicBezTo>
                    <a:cubicBezTo>
                      <a:pt x="2939" y="83"/>
                      <a:pt x="2939" y="81"/>
                      <a:pt x="2941" y="79"/>
                    </a:cubicBezTo>
                    <a:cubicBezTo>
                      <a:pt x="2935" y="79"/>
                      <a:pt x="2934" y="81"/>
                      <a:pt x="2935" y="85"/>
                    </a:cubicBezTo>
                    <a:cubicBezTo>
                      <a:pt x="2923" y="87"/>
                      <a:pt x="2920" y="83"/>
                      <a:pt x="2916" y="80"/>
                    </a:cubicBezTo>
                    <a:cubicBezTo>
                      <a:pt x="2928" y="69"/>
                      <a:pt x="2970" y="78"/>
                      <a:pt x="2984" y="70"/>
                    </a:cubicBezTo>
                    <a:cubicBezTo>
                      <a:pt x="3012" y="72"/>
                      <a:pt x="3037" y="70"/>
                      <a:pt x="3065" y="71"/>
                    </a:cubicBezTo>
                    <a:cubicBezTo>
                      <a:pt x="3065" y="68"/>
                      <a:pt x="3057" y="70"/>
                      <a:pt x="3056" y="68"/>
                    </a:cubicBezTo>
                    <a:cubicBezTo>
                      <a:pt x="3056" y="64"/>
                      <a:pt x="3070" y="65"/>
                      <a:pt x="3070" y="69"/>
                    </a:cubicBezTo>
                    <a:cubicBezTo>
                      <a:pt x="3076" y="66"/>
                      <a:pt x="3077" y="65"/>
                      <a:pt x="3074" y="59"/>
                    </a:cubicBezTo>
                    <a:close/>
                    <a:moveTo>
                      <a:pt x="2976" y="803"/>
                    </a:moveTo>
                    <a:cubicBezTo>
                      <a:pt x="2977" y="799"/>
                      <a:pt x="2986" y="797"/>
                      <a:pt x="2988" y="799"/>
                    </a:cubicBezTo>
                    <a:cubicBezTo>
                      <a:pt x="2987" y="802"/>
                      <a:pt x="2982" y="803"/>
                      <a:pt x="2976" y="803"/>
                    </a:cubicBezTo>
                    <a:close/>
                    <a:moveTo>
                      <a:pt x="2983" y="812"/>
                    </a:moveTo>
                    <a:cubicBezTo>
                      <a:pt x="2981" y="807"/>
                      <a:pt x="2993" y="806"/>
                      <a:pt x="2991" y="812"/>
                    </a:cubicBezTo>
                    <a:cubicBezTo>
                      <a:pt x="2989" y="812"/>
                      <a:pt x="2986" y="812"/>
                      <a:pt x="2983" y="812"/>
                    </a:cubicBezTo>
                    <a:close/>
                    <a:moveTo>
                      <a:pt x="2976" y="706"/>
                    </a:moveTo>
                    <a:cubicBezTo>
                      <a:pt x="2980" y="703"/>
                      <a:pt x="3000" y="701"/>
                      <a:pt x="2996" y="709"/>
                    </a:cubicBezTo>
                    <a:cubicBezTo>
                      <a:pt x="2989" y="706"/>
                      <a:pt x="2984" y="707"/>
                      <a:pt x="2976" y="706"/>
                    </a:cubicBezTo>
                    <a:close/>
                    <a:moveTo>
                      <a:pt x="2991" y="799"/>
                    </a:moveTo>
                    <a:cubicBezTo>
                      <a:pt x="3002" y="792"/>
                      <a:pt x="3022" y="798"/>
                      <a:pt x="3034" y="795"/>
                    </a:cubicBezTo>
                    <a:cubicBezTo>
                      <a:pt x="3030" y="797"/>
                      <a:pt x="3028" y="800"/>
                      <a:pt x="3028" y="804"/>
                    </a:cubicBezTo>
                    <a:cubicBezTo>
                      <a:pt x="3017" y="805"/>
                      <a:pt x="3008" y="800"/>
                      <a:pt x="2999" y="803"/>
                    </a:cubicBezTo>
                    <a:cubicBezTo>
                      <a:pt x="2997" y="801"/>
                      <a:pt x="2997" y="797"/>
                      <a:pt x="2991" y="799"/>
                    </a:cubicBezTo>
                    <a:close/>
                    <a:moveTo>
                      <a:pt x="2961" y="97"/>
                    </a:moveTo>
                    <a:cubicBezTo>
                      <a:pt x="2962" y="93"/>
                      <a:pt x="2974" y="96"/>
                      <a:pt x="2979" y="94"/>
                    </a:cubicBezTo>
                    <a:cubicBezTo>
                      <a:pt x="2975" y="102"/>
                      <a:pt x="2970" y="97"/>
                      <a:pt x="2961" y="97"/>
                    </a:cubicBezTo>
                    <a:close/>
                    <a:moveTo>
                      <a:pt x="3005" y="742"/>
                    </a:moveTo>
                    <a:cubicBezTo>
                      <a:pt x="3006" y="741"/>
                      <a:pt x="3007" y="739"/>
                      <a:pt x="3006" y="736"/>
                    </a:cubicBezTo>
                    <a:cubicBezTo>
                      <a:pt x="3013" y="735"/>
                      <a:pt x="3011" y="740"/>
                      <a:pt x="3017" y="739"/>
                    </a:cubicBezTo>
                    <a:cubicBezTo>
                      <a:pt x="3017" y="742"/>
                      <a:pt x="3010" y="742"/>
                      <a:pt x="3005" y="742"/>
                    </a:cubicBezTo>
                    <a:close/>
                    <a:moveTo>
                      <a:pt x="3010" y="729"/>
                    </a:moveTo>
                    <a:cubicBezTo>
                      <a:pt x="3010" y="724"/>
                      <a:pt x="3010" y="724"/>
                      <a:pt x="3010" y="724"/>
                    </a:cubicBezTo>
                    <a:cubicBezTo>
                      <a:pt x="3020" y="721"/>
                      <a:pt x="3026" y="725"/>
                      <a:pt x="3038" y="726"/>
                    </a:cubicBezTo>
                    <a:cubicBezTo>
                      <a:pt x="3030" y="730"/>
                      <a:pt x="3021" y="725"/>
                      <a:pt x="3010" y="729"/>
                    </a:cubicBezTo>
                    <a:close/>
                    <a:moveTo>
                      <a:pt x="3038" y="725"/>
                    </a:moveTo>
                    <a:cubicBezTo>
                      <a:pt x="3056" y="719"/>
                      <a:pt x="3071" y="727"/>
                      <a:pt x="3092" y="722"/>
                    </a:cubicBezTo>
                    <a:cubicBezTo>
                      <a:pt x="3090" y="726"/>
                      <a:pt x="3092" y="726"/>
                      <a:pt x="3091" y="731"/>
                    </a:cubicBezTo>
                    <a:cubicBezTo>
                      <a:pt x="3080" y="727"/>
                      <a:pt x="3059" y="725"/>
                      <a:pt x="3056" y="731"/>
                    </a:cubicBezTo>
                    <a:cubicBezTo>
                      <a:pt x="3052" y="731"/>
                      <a:pt x="3051" y="729"/>
                      <a:pt x="3051" y="725"/>
                    </a:cubicBezTo>
                    <a:cubicBezTo>
                      <a:pt x="3045" y="727"/>
                      <a:pt x="3049" y="728"/>
                      <a:pt x="3049" y="731"/>
                    </a:cubicBezTo>
                    <a:cubicBezTo>
                      <a:pt x="3043" y="731"/>
                      <a:pt x="3044" y="725"/>
                      <a:pt x="3038" y="725"/>
                    </a:cubicBezTo>
                    <a:close/>
                    <a:moveTo>
                      <a:pt x="3010" y="107"/>
                    </a:moveTo>
                    <a:cubicBezTo>
                      <a:pt x="3009" y="101"/>
                      <a:pt x="3017" y="108"/>
                      <a:pt x="3023" y="105"/>
                    </a:cubicBezTo>
                    <a:cubicBezTo>
                      <a:pt x="3020" y="109"/>
                      <a:pt x="3016" y="108"/>
                      <a:pt x="3010" y="107"/>
                    </a:cubicBezTo>
                    <a:close/>
                    <a:moveTo>
                      <a:pt x="3035" y="147"/>
                    </a:moveTo>
                    <a:cubicBezTo>
                      <a:pt x="3060" y="139"/>
                      <a:pt x="3101" y="142"/>
                      <a:pt x="3126" y="142"/>
                    </a:cubicBezTo>
                    <a:cubicBezTo>
                      <a:pt x="3132" y="140"/>
                      <a:pt x="3124" y="136"/>
                      <a:pt x="3119" y="137"/>
                    </a:cubicBezTo>
                    <a:cubicBezTo>
                      <a:pt x="3121" y="132"/>
                      <a:pt x="3129" y="137"/>
                      <a:pt x="3133" y="136"/>
                    </a:cubicBezTo>
                    <a:cubicBezTo>
                      <a:pt x="3133" y="139"/>
                      <a:pt x="3130" y="139"/>
                      <a:pt x="3131" y="142"/>
                    </a:cubicBezTo>
                    <a:cubicBezTo>
                      <a:pt x="3132" y="145"/>
                      <a:pt x="3142" y="142"/>
                      <a:pt x="3147" y="143"/>
                    </a:cubicBezTo>
                    <a:cubicBezTo>
                      <a:pt x="3116" y="158"/>
                      <a:pt x="3084" y="148"/>
                      <a:pt x="3037" y="151"/>
                    </a:cubicBezTo>
                    <a:cubicBezTo>
                      <a:pt x="3037" y="149"/>
                      <a:pt x="3037" y="147"/>
                      <a:pt x="3035" y="147"/>
                    </a:cubicBezTo>
                    <a:close/>
                    <a:moveTo>
                      <a:pt x="3035" y="63"/>
                    </a:moveTo>
                    <a:cubicBezTo>
                      <a:pt x="3037" y="61"/>
                      <a:pt x="3044" y="61"/>
                      <a:pt x="3048" y="60"/>
                    </a:cubicBezTo>
                    <a:cubicBezTo>
                      <a:pt x="3048" y="62"/>
                      <a:pt x="3051" y="63"/>
                      <a:pt x="3051" y="65"/>
                    </a:cubicBezTo>
                    <a:cubicBezTo>
                      <a:pt x="3042" y="67"/>
                      <a:pt x="3044" y="61"/>
                      <a:pt x="3035" y="63"/>
                    </a:cubicBezTo>
                    <a:close/>
                    <a:moveTo>
                      <a:pt x="3097" y="730"/>
                    </a:moveTo>
                    <a:cubicBezTo>
                      <a:pt x="3097" y="724"/>
                      <a:pt x="3106" y="724"/>
                      <a:pt x="3114" y="723"/>
                    </a:cubicBezTo>
                    <a:cubicBezTo>
                      <a:pt x="3114" y="726"/>
                      <a:pt x="3111" y="726"/>
                      <a:pt x="3112" y="729"/>
                    </a:cubicBezTo>
                    <a:cubicBezTo>
                      <a:pt x="3107" y="726"/>
                      <a:pt x="3104" y="730"/>
                      <a:pt x="3097" y="730"/>
                    </a:cubicBezTo>
                    <a:close/>
                    <a:moveTo>
                      <a:pt x="3086" y="77"/>
                    </a:moveTo>
                    <a:cubicBezTo>
                      <a:pt x="3087" y="74"/>
                      <a:pt x="3090" y="72"/>
                      <a:pt x="3088" y="67"/>
                    </a:cubicBezTo>
                    <a:cubicBezTo>
                      <a:pt x="3101" y="68"/>
                      <a:pt x="3107" y="71"/>
                      <a:pt x="3121" y="73"/>
                    </a:cubicBezTo>
                    <a:cubicBezTo>
                      <a:pt x="3113" y="80"/>
                      <a:pt x="3100" y="74"/>
                      <a:pt x="3086" y="77"/>
                    </a:cubicBezTo>
                    <a:close/>
                    <a:moveTo>
                      <a:pt x="3157" y="49"/>
                    </a:moveTo>
                    <a:cubicBezTo>
                      <a:pt x="3153" y="49"/>
                      <a:pt x="3149" y="49"/>
                      <a:pt x="3145" y="49"/>
                    </a:cubicBezTo>
                    <a:cubicBezTo>
                      <a:pt x="3182" y="43"/>
                      <a:pt x="3234" y="40"/>
                      <a:pt x="3280" y="46"/>
                    </a:cubicBezTo>
                    <a:cubicBezTo>
                      <a:pt x="3282" y="46"/>
                      <a:pt x="3281" y="43"/>
                      <a:pt x="3284" y="43"/>
                    </a:cubicBezTo>
                    <a:cubicBezTo>
                      <a:pt x="3290" y="44"/>
                      <a:pt x="3294" y="45"/>
                      <a:pt x="3298" y="46"/>
                    </a:cubicBezTo>
                    <a:cubicBezTo>
                      <a:pt x="3298" y="50"/>
                      <a:pt x="3287" y="49"/>
                      <a:pt x="3280" y="49"/>
                    </a:cubicBezTo>
                    <a:cubicBezTo>
                      <a:pt x="3280" y="51"/>
                      <a:pt x="3279" y="53"/>
                      <a:pt x="3282" y="53"/>
                    </a:cubicBezTo>
                    <a:cubicBezTo>
                      <a:pt x="3260" y="57"/>
                      <a:pt x="3219" y="53"/>
                      <a:pt x="3185" y="62"/>
                    </a:cubicBezTo>
                    <a:cubicBezTo>
                      <a:pt x="3177" y="61"/>
                      <a:pt x="3170" y="59"/>
                      <a:pt x="3166" y="56"/>
                    </a:cubicBezTo>
                    <a:cubicBezTo>
                      <a:pt x="3160" y="57"/>
                      <a:pt x="3168" y="60"/>
                      <a:pt x="3167" y="63"/>
                    </a:cubicBezTo>
                    <a:cubicBezTo>
                      <a:pt x="3161" y="64"/>
                      <a:pt x="3156" y="58"/>
                      <a:pt x="3153" y="62"/>
                    </a:cubicBezTo>
                    <a:cubicBezTo>
                      <a:pt x="3146" y="61"/>
                      <a:pt x="3150" y="60"/>
                      <a:pt x="3150" y="56"/>
                    </a:cubicBezTo>
                    <a:cubicBezTo>
                      <a:pt x="3138" y="59"/>
                      <a:pt x="3130" y="61"/>
                      <a:pt x="3122" y="60"/>
                    </a:cubicBezTo>
                    <a:cubicBezTo>
                      <a:pt x="3120" y="65"/>
                      <a:pt x="3130" y="62"/>
                      <a:pt x="3134" y="63"/>
                    </a:cubicBezTo>
                    <a:cubicBezTo>
                      <a:pt x="3127" y="68"/>
                      <a:pt x="3111" y="66"/>
                      <a:pt x="3104" y="64"/>
                    </a:cubicBezTo>
                    <a:cubicBezTo>
                      <a:pt x="3102" y="58"/>
                      <a:pt x="3114" y="54"/>
                      <a:pt x="3101" y="54"/>
                    </a:cubicBezTo>
                    <a:cubicBezTo>
                      <a:pt x="3111" y="48"/>
                      <a:pt x="3138" y="57"/>
                      <a:pt x="3143" y="51"/>
                    </a:cubicBezTo>
                    <a:cubicBezTo>
                      <a:pt x="3125" y="48"/>
                      <a:pt x="3094" y="54"/>
                      <a:pt x="3085" y="45"/>
                    </a:cubicBezTo>
                    <a:cubicBezTo>
                      <a:pt x="3109" y="38"/>
                      <a:pt x="3130" y="46"/>
                      <a:pt x="3156" y="43"/>
                    </a:cubicBezTo>
                    <a:lnTo>
                      <a:pt x="3157" y="49"/>
                    </a:lnTo>
                    <a:close/>
                    <a:moveTo>
                      <a:pt x="3095" y="106"/>
                    </a:moveTo>
                    <a:cubicBezTo>
                      <a:pt x="3095" y="102"/>
                      <a:pt x="3100" y="99"/>
                      <a:pt x="3104" y="101"/>
                    </a:cubicBezTo>
                    <a:cubicBezTo>
                      <a:pt x="3105" y="105"/>
                      <a:pt x="3099" y="105"/>
                      <a:pt x="3095" y="106"/>
                    </a:cubicBezTo>
                    <a:close/>
                    <a:moveTo>
                      <a:pt x="3117" y="96"/>
                    </a:moveTo>
                    <a:cubicBezTo>
                      <a:pt x="3117" y="97"/>
                      <a:pt x="3115" y="98"/>
                      <a:pt x="3115" y="99"/>
                    </a:cubicBezTo>
                    <a:cubicBezTo>
                      <a:pt x="3144" y="98"/>
                      <a:pt x="3147" y="96"/>
                      <a:pt x="3172" y="93"/>
                    </a:cubicBezTo>
                    <a:cubicBezTo>
                      <a:pt x="3182" y="108"/>
                      <a:pt x="3129" y="106"/>
                      <a:pt x="3116" y="108"/>
                    </a:cubicBezTo>
                    <a:cubicBezTo>
                      <a:pt x="3106" y="104"/>
                      <a:pt x="3104" y="99"/>
                      <a:pt x="3117" y="96"/>
                    </a:cubicBezTo>
                    <a:close/>
                    <a:moveTo>
                      <a:pt x="3130" y="74"/>
                    </a:moveTo>
                    <a:cubicBezTo>
                      <a:pt x="3131" y="71"/>
                      <a:pt x="3138" y="70"/>
                      <a:pt x="3139" y="67"/>
                    </a:cubicBezTo>
                    <a:cubicBezTo>
                      <a:pt x="3142" y="71"/>
                      <a:pt x="3159" y="66"/>
                      <a:pt x="3160" y="72"/>
                    </a:cubicBezTo>
                    <a:cubicBezTo>
                      <a:pt x="3150" y="68"/>
                      <a:pt x="3142" y="77"/>
                      <a:pt x="3130" y="74"/>
                    </a:cubicBezTo>
                    <a:close/>
                    <a:moveTo>
                      <a:pt x="3220" y="134"/>
                    </a:moveTo>
                    <a:cubicBezTo>
                      <a:pt x="3220" y="135"/>
                      <a:pt x="3223" y="135"/>
                      <a:pt x="3225" y="135"/>
                    </a:cubicBezTo>
                    <a:cubicBezTo>
                      <a:pt x="3224" y="137"/>
                      <a:pt x="3218" y="136"/>
                      <a:pt x="3218" y="138"/>
                    </a:cubicBezTo>
                    <a:cubicBezTo>
                      <a:pt x="3221" y="141"/>
                      <a:pt x="3232" y="138"/>
                      <a:pt x="3239" y="139"/>
                    </a:cubicBezTo>
                    <a:cubicBezTo>
                      <a:pt x="3229" y="146"/>
                      <a:pt x="3206" y="144"/>
                      <a:pt x="3198" y="148"/>
                    </a:cubicBezTo>
                    <a:cubicBezTo>
                      <a:pt x="3194" y="145"/>
                      <a:pt x="3196" y="141"/>
                      <a:pt x="3197" y="140"/>
                    </a:cubicBezTo>
                    <a:cubicBezTo>
                      <a:pt x="3195" y="135"/>
                      <a:pt x="3192" y="140"/>
                      <a:pt x="3188" y="137"/>
                    </a:cubicBezTo>
                    <a:cubicBezTo>
                      <a:pt x="3182" y="139"/>
                      <a:pt x="3195" y="140"/>
                      <a:pt x="3193" y="144"/>
                    </a:cubicBezTo>
                    <a:cubicBezTo>
                      <a:pt x="3175" y="145"/>
                      <a:pt x="3171" y="143"/>
                      <a:pt x="3163" y="148"/>
                    </a:cubicBezTo>
                    <a:cubicBezTo>
                      <a:pt x="3156" y="146"/>
                      <a:pt x="3164" y="146"/>
                      <a:pt x="3149" y="147"/>
                    </a:cubicBezTo>
                    <a:cubicBezTo>
                      <a:pt x="3148" y="137"/>
                      <a:pt x="3164" y="144"/>
                      <a:pt x="3170" y="141"/>
                    </a:cubicBezTo>
                    <a:cubicBezTo>
                      <a:pt x="3162" y="135"/>
                      <a:pt x="3140" y="147"/>
                      <a:pt x="3140" y="137"/>
                    </a:cubicBezTo>
                    <a:cubicBezTo>
                      <a:pt x="3154" y="138"/>
                      <a:pt x="3170" y="135"/>
                      <a:pt x="3187" y="133"/>
                    </a:cubicBezTo>
                    <a:cubicBezTo>
                      <a:pt x="3203" y="132"/>
                      <a:pt x="3220" y="131"/>
                      <a:pt x="3236" y="136"/>
                    </a:cubicBezTo>
                    <a:cubicBezTo>
                      <a:pt x="3232" y="139"/>
                      <a:pt x="3229" y="133"/>
                      <a:pt x="3220" y="134"/>
                    </a:cubicBezTo>
                    <a:close/>
                    <a:moveTo>
                      <a:pt x="3160" y="82"/>
                    </a:moveTo>
                    <a:cubicBezTo>
                      <a:pt x="3152" y="82"/>
                      <a:pt x="3166" y="76"/>
                      <a:pt x="3158" y="76"/>
                    </a:cubicBezTo>
                    <a:cubicBezTo>
                      <a:pt x="3160" y="72"/>
                      <a:pt x="3166" y="77"/>
                      <a:pt x="3167" y="77"/>
                    </a:cubicBezTo>
                    <a:cubicBezTo>
                      <a:pt x="3168" y="81"/>
                      <a:pt x="3161" y="79"/>
                      <a:pt x="3160" y="82"/>
                    </a:cubicBezTo>
                    <a:close/>
                    <a:moveTo>
                      <a:pt x="3169" y="76"/>
                    </a:moveTo>
                    <a:cubicBezTo>
                      <a:pt x="3186" y="72"/>
                      <a:pt x="3225" y="73"/>
                      <a:pt x="3216" y="80"/>
                    </a:cubicBezTo>
                    <a:cubicBezTo>
                      <a:pt x="3204" y="75"/>
                      <a:pt x="3188" y="81"/>
                      <a:pt x="3169" y="76"/>
                    </a:cubicBezTo>
                    <a:close/>
                    <a:moveTo>
                      <a:pt x="3213" y="190"/>
                    </a:moveTo>
                    <a:cubicBezTo>
                      <a:pt x="3209" y="190"/>
                      <a:pt x="3215" y="187"/>
                      <a:pt x="3211" y="187"/>
                    </a:cubicBezTo>
                    <a:cubicBezTo>
                      <a:pt x="3215" y="181"/>
                      <a:pt x="3230" y="186"/>
                      <a:pt x="3238" y="187"/>
                    </a:cubicBezTo>
                    <a:cubicBezTo>
                      <a:pt x="3236" y="194"/>
                      <a:pt x="3217" y="185"/>
                      <a:pt x="3213" y="190"/>
                    </a:cubicBezTo>
                    <a:close/>
                    <a:moveTo>
                      <a:pt x="3236" y="190"/>
                    </a:moveTo>
                    <a:cubicBezTo>
                      <a:pt x="3240" y="190"/>
                      <a:pt x="3244" y="189"/>
                      <a:pt x="3247" y="189"/>
                    </a:cubicBezTo>
                    <a:cubicBezTo>
                      <a:pt x="3246" y="191"/>
                      <a:pt x="3245" y="192"/>
                      <a:pt x="3247" y="192"/>
                    </a:cubicBezTo>
                    <a:cubicBezTo>
                      <a:pt x="3247" y="194"/>
                      <a:pt x="3241" y="193"/>
                      <a:pt x="3241" y="195"/>
                    </a:cubicBezTo>
                    <a:cubicBezTo>
                      <a:pt x="3237" y="195"/>
                      <a:pt x="3235" y="193"/>
                      <a:pt x="3236" y="190"/>
                    </a:cubicBezTo>
                    <a:close/>
                    <a:moveTo>
                      <a:pt x="3223" y="75"/>
                    </a:moveTo>
                    <a:cubicBezTo>
                      <a:pt x="3238" y="71"/>
                      <a:pt x="3272" y="74"/>
                      <a:pt x="3299" y="70"/>
                    </a:cubicBezTo>
                    <a:cubicBezTo>
                      <a:pt x="3283" y="82"/>
                      <a:pt x="3256" y="74"/>
                      <a:pt x="3232" y="77"/>
                    </a:cubicBezTo>
                    <a:cubicBezTo>
                      <a:pt x="3234" y="73"/>
                      <a:pt x="3227" y="75"/>
                      <a:pt x="3223" y="75"/>
                    </a:cubicBezTo>
                    <a:close/>
                    <a:moveTo>
                      <a:pt x="3305" y="198"/>
                    </a:moveTo>
                    <a:cubicBezTo>
                      <a:pt x="3310" y="201"/>
                      <a:pt x="3324" y="196"/>
                      <a:pt x="3328" y="202"/>
                    </a:cubicBezTo>
                    <a:cubicBezTo>
                      <a:pt x="3333" y="201"/>
                      <a:pt x="3335" y="199"/>
                      <a:pt x="3344" y="199"/>
                    </a:cubicBezTo>
                    <a:cubicBezTo>
                      <a:pt x="3345" y="202"/>
                      <a:pt x="3350" y="204"/>
                      <a:pt x="3346" y="206"/>
                    </a:cubicBezTo>
                    <a:cubicBezTo>
                      <a:pt x="3341" y="207"/>
                      <a:pt x="3343" y="202"/>
                      <a:pt x="3339" y="202"/>
                    </a:cubicBezTo>
                    <a:cubicBezTo>
                      <a:pt x="3334" y="203"/>
                      <a:pt x="3334" y="206"/>
                      <a:pt x="3339" y="207"/>
                    </a:cubicBezTo>
                    <a:cubicBezTo>
                      <a:pt x="3316" y="210"/>
                      <a:pt x="3305" y="210"/>
                      <a:pt x="3284" y="207"/>
                    </a:cubicBezTo>
                    <a:cubicBezTo>
                      <a:pt x="3289" y="206"/>
                      <a:pt x="3295" y="201"/>
                      <a:pt x="3300" y="204"/>
                    </a:cubicBezTo>
                    <a:cubicBezTo>
                      <a:pt x="3300" y="195"/>
                      <a:pt x="3290" y="201"/>
                      <a:pt x="3284" y="203"/>
                    </a:cubicBezTo>
                    <a:cubicBezTo>
                      <a:pt x="3284" y="201"/>
                      <a:pt x="3275" y="198"/>
                      <a:pt x="3280" y="197"/>
                    </a:cubicBezTo>
                    <a:cubicBezTo>
                      <a:pt x="3279" y="193"/>
                      <a:pt x="3291" y="197"/>
                      <a:pt x="3298" y="194"/>
                    </a:cubicBezTo>
                    <a:cubicBezTo>
                      <a:pt x="3291" y="190"/>
                      <a:pt x="3272" y="196"/>
                      <a:pt x="3268" y="193"/>
                    </a:cubicBezTo>
                    <a:cubicBezTo>
                      <a:pt x="3270" y="197"/>
                      <a:pt x="3273" y="201"/>
                      <a:pt x="3264" y="201"/>
                    </a:cubicBezTo>
                    <a:cubicBezTo>
                      <a:pt x="3265" y="191"/>
                      <a:pt x="3253" y="189"/>
                      <a:pt x="3240" y="188"/>
                    </a:cubicBezTo>
                    <a:cubicBezTo>
                      <a:pt x="3242" y="187"/>
                      <a:pt x="3243" y="185"/>
                      <a:pt x="3243" y="182"/>
                    </a:cubicBezTo>
                    <a:cubicBezTo>
                      <a:pt x="3267" y="187"/>
                      <a:pt x="3319" y="176"/>
                      <a:pt x="3352" y="179"/>
                    </a:cubicBezTo>
                    <a:cubicBezTo>
                      <a:pt x="3353" y="182"/>
                      <a:pt x="3350" y="182"/>
                      <a:pt x="3350" y="185"/>
                    </a:cubicBezTo>
                    <a:cubicBezTo>
                      <a:pt x="3357" y="184"/>
                      <a:pt x="3358" y="179"/>
                      <a:pt x="3366" y="179"/>
                    </a:cubicBezTo>
                    <a:cubicBezTo>
                      <a:pt x="3366" y="185"/>
                      <a:pt x="3366" y="185"/>
                      <a:pt x="3366" y="185"/>
                    </a:cubicBezTo>
                    <a:cubicBezTo>
                      <a:pt x="3370" y="185"/>
                      <a:pt x="3371" y="183"/>
                      <a:pt x="3375" y="183"/>
                    </a:cubicBezTo>
                    <a:cubicBezTo>
                      <a:pt x="3380" y="183"/>
                      <a:pt x="3372" y="181"/>
                      <a:pt x="3378" y="179"/>
                    </a:cubicBezTo>
                    <a:cubicBezTo>
                      <a:pt x="3389" y="179"/>
                      <a:pt x="3389" y="179"/>
                      <a:pt x="3389" y="179"/>
                    </a:cubicBezTo>
                    <a:cubicBezTo>
                      <a:pt x="3389" y="181"/>
                      <a:pt x="3390" y="182"/>
                      <a:pt x="3391" y="182"/>
                    </a:cubicBezTo>
                    <a:cubicBezTo>
                      <a:pt x="3387" y="185"/>
                      <a:pt x="3385" y="190"/>
                      <a:pt x="3375" y="189"/>
                    </a:cubicBezTo>
                    <a:cubicBezTo>
                      <a:pt x="3377" y="191"/>
                      <a:pt x="3378" y="192"/>
                      <a:pt x="3378" y="195"/>
                    </a:cubicBezTo>
                    <a:cubicBezTo>
                      <a:pt x="3372" y="192"/>
                      <a:pt x="3365" y="198"/>
                      <a:pt x="3359" y="194"/>
                    </a:cubicBezTo>
                    <a:cubicBezTo>
                      <a:pt x="3356" y="194"/>
                      <a:pt x="3355" y="197"/>
                      <a:pt x="3355" y="199"/>
                    </a:cubicBezTo>
                    <a:cubicBezTo>
                      <a:pt x="3336" y="197"/>
                      <a:pt x="3325" y="197"/>
                      <a:pt x="3305" y="198"/>
                    </a:cubicBezTo>
                    <a:close/>
                    <a:moveTo>
                      <a:pt x="3310" y="59"/>
                    </a:moveTo>
                    <a:cubicBezTo>
                      <a:pt x="3312" y="63"/>
                      <a:pt x="3307" y="63"/>
                      <a:pt x="3306" y="66"/>
                    </a:cubicBezTo>
                    <a:cubicBezTo>
                      <a:pt x="3293" y="64"/>
                      <a:pt x="3289" y="66"/>
                      <a:pt x="3276" y="65"/>
                    </a:cubicBezTo>
                    <a:cubicBezTo>
                      <a:pt x="3289" y="72"/>
                      <a:pt x="3247" y="70"/>
                      <a:pt x="3243" y="66"/>
                    </a:cubicBezTo>
                    <a:cubicBezTo>
                      <a:pt x="3265" y="59"/>
                      <a:pt x="3295" y="66"/>
                      <a:pt x="3310" y="59"/>
                    </a:cubicBezTo>
                    <a:close/>
                    <a:moveTo>
                      <a:pt x="3301" y="53"/>
                    </a:moveTo>
                    <a:cubicBezTo>
                      <a:pt x="3301" y="50"/>
                      <a:pt x="3311" y="52"/>
                      <a:pt x="3312" y="53"/>
                    </a:cubicBezTo>
                    <a:cubicBezTo>
                      <a:pt x="3311" y="58"/>
                      <a:pt x="3304" y="55"/>
                      <a:pt x="3301" y="53"/>
                    </a:cubicBezTo>
                    <a:close/>
                    <a:moveTo>
                      <a:pt x="3315" y="66"/>
                    </a:moveTo>
                    <a:cubicBezTo>
                      <a:pt x="3313" y="61"/>
                      <a:pt x="3318" y="59"/>
                      <a:pt x="3326" y="60"/>
                    </a:cubicBezTo>
                    <a:cubicBezTo>
                      <a:pt x="3328" y="64"/>
                      <a:pt x="3322" y="63"/>
                      <a:pt x="3322" y="66"/>
                    </a:cubicBezTo>
                    <a:cubicBezTo>
                      <a:pt x="3340" y="69"/>
                      <a:pt x="3359" y="65"/>
                      <a:pt x="3366" y="75"/>
                    </a:cubicBezTo>
                    <a:cubicBezTo>
                      <a:pt x="3350" y="73"/>
                      <a:pt x="3344" y="77"/>
                      <a:pt x="3332" y="80"/>
                    </a:cubicBezTo>
                    <a:cubicBezTo>
                      <a:pt x="3328" y="79"/>
                      <a:pt x="3327" y="76"/>
                      <a:pt x="3322" y="76"/>
                    </a:cubicBezTo>
                    <a:cubicBezTo>
                      <a:pt x="3326" y="72"/>
                      <a:pt x="3328" y="73"/>
                      <a:pt x="3334" y="74"/>
                    </a:cubicBezTo>
                    <a:cubicBezTo>
                      <a:pt x="3332" y="69"/>
                      <a:pt x="3325" y="66"/>
                      <a:pt x="3315" y="66"/>
                    </a:cubicBezTo>
                    <a:close/>
                    <a:moveTo>
                      <a:pt x="3389" y="64"/>
                    </a:moveTo>
                    <a:cubicBezTo>
                      <a:pt x="3391" y="61"/>
                      <a:pt x="3404" y="63"/>
                      <a:pt x="3401" y="67"/>
                    </a:cubicBezTo>
                    <a:cubicBezTo>
                      <a:pt x="3399" y="68"/>
                      <a:pt x="3396" y="68"/>
                      <a:pt x="3392" y="68"/>
                    </a:cubicBezTo>
                    <a:cubicBezTo>
                      <a:pt x="3392" y="66"/>
                      <a:pt x="3392" y="64"/>
                      <a:pt x="3389" y="64"/>
                    </a:cubicBezTo>
                    <a:close/>
                    <a:moveTo>
                      <a:pt x="3447" y="817"/>
                    </a:moveTo>
                    <a:cubicBezTo>
                      <a:pt x="3452" y="811"/>
                      <a:pt x="3458" y="818"/>
                      <a:pt x="3466" y="819"/>
                    </a:cubicBezTo>
                    <a:cubicBezTo>
                      <a:pt x="3467" y="823"/>
                      <a:pt x="3455" y="818"/>
                      <a:pt x="3456" y="822"/>
                    </a:cubicBezTo>
                    <a:cubicBezTo>
                      <a:pt x="3450" y="822"/>
                      <a:pt x="3454" y="816"/>
                      <a:pt x="3447" y="817"/>
                    </a:cubicBezTo>
                    <a:close/>
                    <a:moveTo>
                      <a:pt x="3514" y="801"/>
                    </a:moveTo>
                    <a:cubicBezTo>
                      <a:pt x="3526" y="799"/>
                      <a:pt x="3538" y="805"/>
                      <a:pt x="3550" y="799"/>
                    </a:cubicBezTo>
                    <a:cubicBezTo>
                      <a:pt x="3557" y="798"/>
                      <a:pt x="3554" y="805"/>
                      <a:pt x="3562" y="805"/>
                    </a:cubicBezTo>
                    <a:cubicBezTo>
                      <a:pt x="3564" y="807"/>
                      <a:pt x="3556" y="809"/>
                      <a:pt x="3562" y="810"/>
                    </a:cubicBezTo>
                    <a:cubicBezTo>
                      <a:pt x="3552" y="814"/>
                      <a:pt x="3545" y="814"/>
                      <a:pt x="3533" y="814"/>
                    </a:cubicBezTo>
                    <a:cubicBezTo>
                      <a:pt x="3530" y="812"/>
                      <a:pt x="3530" y="809"/>
                      <a:pt x="3533" y="807"/>
                    </a:cubicBezTo>
                    <a:cubicBezTo>
                      <a:pt x="3527" y="805"/>
                      <a:pt x="3519" y="804"/>
                      <a:pt x="3514" y="801"/>
                    </a:cubicBezTo>
                    <a:close/>
                    <a:moveTo>
                      <a:pt x="3557" y="100"/>
                    </a:moveTo>
                    <a:cubicBezTo>
                      <a:pt x="3557" y="97"/>
                      <a:pt x="3567" y="100"/>
                      <a:pt x="3571" y="99"/>
                    </a:cubicBezTo>
                    <a:cubicBezTo>
                      <a:pt x="3571" y="103"/>
                      <a:pt x="3560" y="102"/>
                      <a:pt x="3557" y="100"/>
                    </a:cubicBezTo>
                    <a:close/>
                    <a:moveTo>
                      <a:pt x="3567" y="73"/>
                    </a:moveTo>
                    <a:cubicBezTo>
                      <a:pt x="3568" y="70"/>
                      <a:pt x="3578" y="73"/>
                      <a:pt x="3583" y="72"/>
                    </a:cubicBezTo>
                    <a:cubicBezTo>
                      <a:pt x="3582" y="80"/>
                      <a:pt x="3575" y="72"/>
                      <a:pt x="3567" y="73"/>
                    </a:cubicBezTo>
                    <a:close/>
                    <a:moveTo>
                      <a:pt x="3655" y="92"/>
                    </a:moveTo>
                    <a:cubicBezTo>
                      <a:pt x="3648" y="90"/>
                      <a:pt x="3660" y="87"/>
                      <a:pt x="3667" y="88"/>
                    </a:cubicBezTo>
                    <a:cubicBezTo>
                      <a:pt x="3669" y="96"/>
                      <a:pt x="3655" y="90"/>
                      <a:pt x="3655" y="92"/>
                    </a:cubicBezTo>
                    <a:close/>
                    <a:moveTo>
                      <a:pt x="3707" y="729"/>
                    </a:moveTo>
                    <a:cubicBezTo>
                      <a:pt x="3714" y="727"/>
                      <a:pt x="3724" y="728"/>
                      <a:pt x="3720" y="722"/>
                    </a:cubicBezTo>
                    <a:cubicBezTo>
                      <a:pt x="3736" y="721"/>
                      <a:pt x="3741" y="739"/>
                      <a:pt x="3728" y="744"/>
                    </a:cubicBezTo>
                    <a:cubicBezTo>
                      <a:pt x="3719" y="740"/>
                      <a:pt x="3707" y="738"/>
                      <a:pt x="3707" y="729"/>
                    </a:cubicBezTo>
                    <a:close/>
                    <a:moveTo>
                      <a:pt x="3807" y="251"/>
                    </a:moveTo>
                    <a:cubicBezTo>
                      <a:pt x="3807" y="246"/>
                      <a:pt x="3812" y="246"/>
                      <a:pt x="3819" y="247"/>
                    </a:cubicBezTo>
                    <a:cubicBezTo>
                      <a:pt x="3819" y="250"/>
                      <a:pt x="3822" y="250"/>
                      <a:pt x="3821" y="253"/>
                    </a:cubicBezTo>
                    <a:cubicBezTo>
                      <a:pt x="3815" y="253"/>
                      <a:pt x="3810" y="253"/>
                      <a:pt x="3807" y="251"/>
                    </a:cubicBezTo>
                    <a:close/>
                    <a:moveTo>
                      <a:pt x="3924" y="730"/>
                    </a:moveTo>
                    <a:cubicBezTo>
                      <a:pt x="3923" y="723"/>
                      <a:pt x="3933" y="725"/>
                      <a:pt x="3937" y="723"/>
                    </a:cubicBezTo>
                    <a:cubicBezTo>
                      <a:pt x="3939" y="711"/>
                      <a:pt x="3931" y="707"/>
                      <a:pt x="3941" y="701"/>
                    </a:cubicBezTo>
                    <a:cubicBezTo>
                      <a:pt x="3949" y="701"/>
                      <a:pt x="3951" y="705"/>
                      <a:pt x="3955" y="707"/>
                    </a:cubicBezTo>
                    <a:cubicBezTo>
                      <a:pt x="3956" y="720"/>
                      <a:pt x="3955" y="719"/>
                      <a:pt x="3949" y="730"/>
                    </a:cubicBezTo>
                    <a:cubicBezTo>
                      <a:pt x="3944" y="730"/>
                      <a:pt x="3933" y="727"/>
                      <a:pt x="3934" y="734"/>
                    </a:cubicBezTo>
                    <a:cubicBezTo>
                      <a:pt x="3932" y="732"/>
                      <a:pt x="3927" y="732"/>
                      <a:pt x="3924" y="730"/>
                    </a:cubicBezTo>
                    <a:close/>
                    <a:moveTo>
                      <a:pt x="3960" y="447"/>
                    </a:moveTo>
                    <a:cubicBezTo>
                      <a:pt x="3962" y="444"/>
                      <a:pt x="3972" y="447"/>
                      <a:pt x="3974" y="448"/>
                    </a:cubicBezTo>
                    <a:cubicBezTo>
                      <a:pt x="3972" y="450"/>
                      <a:pt x="3969" y="451"/>
                      <a:pt x="3965" y="450"/>
                    </a:cubicBezTo>
                    <a:cubicBezTo>
                      <a:pt x="3966" y="448"/>
                      <a:pt x="3963" y="447"/>
                      <a:pt x="3960" y="447"/>
                    </a:cubicBezTo>
                    <a:close/>
                    <a:moveTo>
                      <a:pt x="3965" y="717"/>
                    </a:moveTo>
                    <a:cubicBezTo>
                      <a:pt x="3969" y="717"/>
                      <a:pt x="3969" y="719"/>
                      <a:pt x="3973" y="719"/>
                    </a:cubicBezTo>
                    <a:cubicBezTo>
                      <a:pt x="3975" y="723"/>
                      <a:pt x="3970" y="722"/>
                      <a:pt x="3971" y="726"/>
                    </a:cubicBezTo>
                    <a:cubicBezTo>
                      <a:pt x="3968" y="723"/>
                      <a:pt x="3964" y="721"/>
                      <a:pt x="3965" y="717"/>
                    </a:cubicBezTo>
                    <a:close/>
                    <a:moveTo>
                      <a:pt x="4012" y="248"/>
                    </a:moveTo>
                    <a:cubicBezTo>
                      <a:pt x="4011" y="243"/>
                      <a:pt x="4030" y="246"/>
                      <a:pt x="4026" y="251"/>
                    </a:cubicBezTo>
                    <a:cubicBezTo>
                      <a:pt x="4021" y="253"/>
                      <a:pt x="4017" y="250"/>
                      <a:pt x="4012" y="248"/>
                    </a:cubicBezTo>
                    <a:close/>
                    <a:moveTo>
                      <a:pt x="4104" y="280"/>
                    </a:moveTo>
                    <a:cubicBezTo>
                      <a:pt x="4106" y="281"/>
                      <a:pt x="4107" y="281"/>
                      <a:pt x="4109" y="281"/>
                    </a:cubicBezTo>
                    <a:cubicBezTo>
                      <a:pt x="4108" y="286"/>
                      <a:pt x="4113" y="288"/>
                      <a:pt x="4103" y="288"/>
                    </a:cubicBezTo>
                    <a:cubicBezTo>
                      <a:pt x="4105" y="283"/>
                      <a:pt x="4099" y="283"/>
                      <a:pt x="4104" y="2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8" name="Freeform 177"/>
              <p:cNvSpPr/>
              <p:nvPr/>
            </p:nvSpPr>
            <p:spPr bwMode="auto">
              <a:xfrm>
                <a:off x="5376" y="1508"/>
                <a:ext cx="35" cy="14"/>
              </a:xfrm>
              <a:custGeom>
                <a:avLst/>
                <a:gdLst>
                  <a:gd name="T0" fmla="*/ 42 w 51"/>
                  <a:gd name="T1" fmla="*/ 11 h 19"/>
                  <a:gd name="T2" fmla="*/ 7 w 51"/>
                  <a:gd name="T3" fmla="*/ 16 h 19"/>
                  <a:gd name="T4" fmla="*/ 0 w 51"/>
                  <a:gd name="T5" fmla="*/ 14 h 19"/>
                  <a:gd name="T6" fmla="*/ 42 w 51"/>
                  <a:gd name="T7" fmla="*/ 4 h 19"/>
                  <a:gd name="T8" fmla="*/ 33 w 51"/>
                  <a:gd name="T9" fmla="*/ 4 h 19"/>
                  <a:gd name="T10" fmla="*/ 51 w 51"/>
                  <a:gd name="T11" fmla="*/ 6 h 19"/>
                  <a:gd name="T12" fmla="*/ 42 w 51"/>
                  <a:gd name="T13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19">
                    <a:moveTo>
                      <a:pt x="42" y="11"/>
                    </a:moveTo>
                    <a:cubicBezTo>
                      <a:pt x="32" y="9"/>
                      <a:pt x="19" y="14"/>
                      <a:pt x="7" y="16"/>
                    </a:cubicBezTo>
                    <a:cubicBezTo>
                      <a:pt x="8" y="10"/>
                      <a:pt x="2" y="19"/>
                      <a:pt x="0" y="14"/>
                    </a:cubicBezTo>
                    <a:cubicBezTo>
                      <a:pt x="5" y="8"/>
                      <a:pt x="34" y="12"/>
                      <a:pt x="42" y="4"/>
                    </a:cubicBezTo>
                    <a:cubicBezTo>
                      <a:pt x="41" y="2"/>
                      <a:pt x="36" y="4"/>
                      <a:pt x="33" y="4"/>
                    </a:cubicBezTo>
                    <a:cubicBezTo>
                      <a:pt x="30" y="0"/>
                      <a:pt x="51" y="1"/>
                      <a:pt x="51" y="6"/>
                    </a:cubicBezTo>
                    <a:cubicBezTo>
                      <a:pt x="42" y="7"/>
                      <a:pt x="38" y="7"/>
                      <a:pt x="4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9" name="Freeform 178"/>
              <p:cNvSpPr>
                <a:spLocks noEditPoints="1"/>
              </p:cNvSpPr>
              <p:nvPr/>
            </p:nvSpPr>
            <p:spPr bwMode="auto">
              <a:xfrm>
                <a:off x="5160" y="1015"/>
                <a:ext cx="389" cy="58"/>
              </a:xfrm>
              <a:custGeom>
                <a:avLst/>
                <a:gdLst>
                  <a:gd name="T0" fmla="*/ 338 w 560"/>
                  <a:gd name="T1" fmla="*/ 38 h 84"/>
                  <a:gd name="T2" fmla="*/ 370 w 560"/>
                  <a:gd name="T3" fmla="*/ 36 h 84"/>
                  <a:gd name="T4" fmla="*/ 454 w 560"/>
                  <a:gd name="T5" fmla="*/ 17 h 84"/>
                  <a:gd name="T6" fmla="*/ 519 w 560"/>
                  <a:gd name="T7" fmla="*/ 7 h 84"/>
                  <a:gd name="T8" fmla="*/ 508 w 560"/>
                  <a:gd name="T9" fmla="*/ 5 h 84"/>
                  <a:gd name="T10" fmla="*/ 170 w 560"/>
                  <a:gd name="T11" fmla="*/ 50 h 84"/>
                  <a:gd name="T12" fmla="*/ 128 w 560"/>
                  <a:gd name="T13" fmla="*/ 46 h 84"/>
                  <a:gd name="T14" fmla="*/ 129 w 560"/>
                  <a:gd name="T15" fmla="*/ 51 h 84"/>
                  <a:gd name="T16" fmla="*/ 53 w 560"/>
                  <a:gd name="T17" fmla="*/ 57 h 84"/>
                  <a:gd name="T18" fmla="*/ 36 w 560"/>
                  <a:gd name="T19" fmla="*/ 66 h 84"/>
                  <a:gd name="T20" fmla="*/ 14 w 560"/>
                  <a:gd name="T21" fmla="*/ 72 h 84"/>
                  <a:gd name="T22" fmla="*/ 14 w 560"/>
                  <a:gd name="T23" fmla="*/ 74 h 84"/>
                  <a:gd name="T24" fmla="*/ 30 w 560"/>
                  <a:gd name="T25" fmla="*/ 73 h 84"/>
                  <a:gd name="T26" fmla="*/ 51 w 560"/>
                  <a:gd name="T27" fmla="*/ 72 h 84"/>
                  <a:gd name="T28" fmla="*/ 56 w 560"/>
                  <a:gd name="T29" fmla="*/ 74 h 84"/>
                  <a:gd name="T30" fmla="*/ 73 w 560"/>
                  <a:gd name="T31" fmla="*/ 81 h 84"/>
                  <a:gd name="T32" fmla="*/ 80 w 560"/>
                  <a:gd name="T33" fmla="*/ 70 h 84"/>
                  <a:gd name="T34" fmla="*/ 102 w 560"/>
                  <a:gd name="T35" fmla="*/ 75 h 84"/>
                  <a:gd name="T36" fmla="*/ 139 w 560"/>
                  <a:gd name="T37" fmla="*/ 76 h 84"/>
                  <a:gd name="T38" fmla="*/ 145 w 560"/>
                  <a:gd name="T39" fmla="*/ 71 h 84"/>
                  <a:gd name="T40" fmla="*/ 168 w 560"/>
                  <a:gd name="T41" fmla="*/ 72 h 84"/>
                  <a:gd name="T42" fmla="*/ 185 w 560"/>
                  <a:gd name="T43" fmla="*/ 65 h 84"/>
                  <a:gd name="T44" fmla="*/ 171 w 560"/>
                  <a:gd name="T45" fmla="*/ 76 h 84"/>
                  <a:gd name="T46" fmla="*/ 210 w 560"/>
                  <a:gd name="T47" fmla="*/ 64 h 84"/>
                  <a:gd name="T48" fmla="*/ 239 w 560"/>
                  <a:gd name="T49" fmla="*/ 73 h 84"/>
                  <a:gd name="T50" fmla="*/ 253 w 560"/>
                  <a:gd name="T51" fmla="*/ 77 h 84"/>
                  <a:gd name="T52" fmla="*/ 343 w 560"/>
                  <a:gd name="T53" fmla="*/ 59 h 84"/>
                  <a:gd name="T54" fmla="*/ 353 w 560"/>
                  <a:gd name="T55" fmla="*/ 51 h 84"/>
                  <a:gd name="T56" fmla="*/ 329 w 560"/>
                  <a:gd name="T57" fmla="*/ 41 h 84"/>
                  <a:gd name="T58" fmla="*/ 91 w 560"/>
                  <a:gd name="T59" fmla="*/ 66 h 84"/>
                  <a:gd name="T60" fmla="*/ 92 w 560"/>
                  <a:gd name="T61" fmla="*/ 70 h 84"/>
                  <a:gd name="T62" fmla="*/ 139 w 560"/>
                  <a:gd name="T63" fmla="*/ 65 h 84"/>
                  <a:gd name="T64" fmla="*/ 129 w 560"/>
                  <a:gd name="T65" fmla="*/ 72 h 84"/>
                  <a:gd name="T66" fmla="*/ 111 w 560"/>
                  <a:gd name="T67" fmla="*/ 74 h 84"/>
                  <a:gd name="T68" fmla="*/ 246 w 560"/>
                  <a:gd name="T69" fmla="*/ 59 h 84"/>
                  <a:gd name="T70" fmla="*/ 234 w 560"/>
                  <a:gd name="T71" fmla="*/ 69 h 84"/>
                  <a:gd name="T72" fmla="*/ 234 w 560"/>
                  <a:gd name="T73" fmla="*/ 69 h 84"/>
                  <a:gd name="T74" fmla="*/ 264 w 560"/>
                  <a:gd name="T75" fmla="*/ 54 h 84"/>
                  <a:gd name="T76" fmla="*/ 261 w 560"/>
                  <a:gd name="T77" fmla="*/ 69 h 84"/>
                  <a:gd name="T78" fmla="*/ 261 w 560"/>
                  <a:gd name="T79" fmla="*/ 69 h 84"/>
                  <a:gd name="T80" fmla="*/ 292 w 560"/>
                  <a:gd name="T81" fmla="*/ 60 h 84"/>
                  <a:gd name="T82" fmla="*/ 286 w 560"/>
                  <a:gd name="T83" fmla="*/ 49 h 84"/>
                  <a:gd name="T84" fmla="*/ 286 w 560"/>
                  <a:gd name="T85" fmla="*/ 49 h 84"/>
                  <a:gd name="T86" fmla="*/ 296 w 560"/>
                  <a:gd name="T87" fmla="*/ 55 h 84"/>
                  <a:gd name="T88" fmla="*/ 297 w 560"/>
                  <a:gd name="T89" fmla="*/ 6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0" h="84">
                    <a:moveTo>
                      <a:pt x="329" y="41"/>
                    </a:moveTo>
                    <a:cubicBezTo>
                      <a:pt x="334" y="41"/>
                      <a:pt x="331" y="37"/>
                      <a:pt x="338" y="38"/>
                    </a:cubicBezTo>
                    <a:cubicBezTo>
                      <a:pt x="348" y="39"/>
                      <a:pt x="360" y="38"/>
                      <a:pt x="367" y="32"/>
                    </a:cubicBezTo>
                    <a:cubicBezTo>
                      <a:pt x="372" y="32"/>
                      <a:pt x="372" y="33"/>
                      <a:pt x="370" y="36"/>
                    </a:cubicBezTo>
                    <a:cubicBezTo>
                      <a:pt x="396" y="28"/>
                      <a:pt x="416" y="30"/>
                      <a:pt x="439" y="20"/>
                    </a:cubicBezTo>
                    <a:cubicBezTo>
                      <a:pt x="433" y="26"/>
                      <a:pt x="461" y="21"/>
                      <a:pt x="454" y="17"/>
                    </a:cubicBezTo>
                    <a:cubicBezTo>
                      <a:pt x="485" y="18"/>
                      <a:pt x="533" y="12"/>
                      <a:pt x="560" y="0"/>
                    </a:cubicBezTo>
                    <a:cubicBezTo>
                      <a:pt x="549" y="3"/>
                      <a:pt x="528" y="0"/>
                      <a:pt x="519" y="7"/>
                    </a:cubicBezTo>
                    <a:cubicBezTo>
                      <a:pt x="524" y="0"/>
                      <a:pt x="509" y="7"/>
                      <a:pt x="508" y="9"/>
                    </a:cubicBezTo>
                    <a:cubicBezTo>
                      <a:pt x="508" y="5"/>
                      <a:pt x="508" y="5"/>
                      <a:pt x="508" y="5"/>
                    </a:cubicBezTo>
                    <a:cubicBezTo>
                      <a:pt x="411" y="15"/>
                      <a:pt x="303" y="29"/>
                      <a:pt x="218" y="36"/>
                    </a:cubicBezTo>
                    <a:cubicBezTo>
                      <a:pt x="210" y="41"/>
                      <a:pt x="178" y="38"/>
                      <a:pt x="170" y="50"/>
                    </a:cubicBezTo>
                    <a:cubicBezTo>
                      <a:pt x="157" y="48"/>
                      <a:pt x="152" y="47"/>
                      <a:pt x="140" y="52"/>
                    </a:cubicBezTo>
                    <a:cubicBezTo>
                      <a:pt x="144" y="43"/>
                      <a:pt x="126" y="52"/>
                      <a:pt x="128" y="46"/>
                    </a:cubicBezTo>
                    <a:cubicBezTo>
                      <a:pt x="118" y="50"/>
                      <a:pt x="105" y="44"/>
                      <a:pt x="101" y="50"/>
                    </a:cubicBezTo>
                    <a:cubicBezTo>
                      <a:pt x="115" y="50"/>
                      <a:pt x="124" y="45"/>
                      <a:pt x="129" y="51"/>
                    </a:cubicBezTo>
                    <a:cubicBezTo>
                      <a:pt x="115" y="51"/>
                      <a:pt x="101" y="57"/>
                      <a:pt x="92" y="51"/>
                    </a:cubicBezTo>
                    <a:cubicBezTo>
                      <a:pt x="82" y="54"/>
                      <a:pt x="62" y="62"/>
                      <a:pt x="53" y="57"/>
                    </a:cubicBezTo>
                    <a:cubicBezTo>
                      <a:pt x="53" y="64"/>
                      <a:pt x="41" y="57"/>
                      <a:pt x="36" y="62"/>
                    </a:cubicBezTo>
                    <a:cubicBezTo>
                      <a:pt x="35" y="64"/>
                      <a:pt x="40" y="65"/>
                      <a:pt x="36" y="66"/>
                    </a:cubicBezTo>
                    <a:cubicBezTo>
                      <a:pt x="28" y="70"/>
                      <a:pt x="16" y="65"/>
                      <a:pt x="9" y="69"/>
                    </a:cubicBezTo>
                    <a:cubicBezTo>
                      <a:pt x="12" y="69"/>
                      <a:pt x="14" y="69"/>
                      <a:pt x="14" y="72"/>
                    </a:cubicBezTo>
                    <a:cubicBezTo>
                      <a:pt x="7" y="73"/>
                      <a:pt x="7" y="70"/>
                      <a:pt x="0" y="72"/>
                    </a:cubicBezTo>
                    <a:cubicBezTo>
                      <a:pt x="0" y="77"/>
                      <a:pt x="10" y="73"/>
                      <a:pt x="14" y="74"/>
                    </a:cubicBezTo>
                    <a:cubicBezTo>
                      <a:pt x="18" y="69"/>
                      <a:pt x="44" y="66"/>
                      <a:pt x="48" y="69"/>
                    </a:cubicBezTo>
                    <a:cubicBezTo>
                      <a:pt x="41" y="73"/>
                      <a:pt x="39" y="76"/>
                      <a:pt x="30" y="73"/>
                    </a:cubicBezTo>
                    <a:cubicBezTo>
                      <a:pt x="29" y="77"/>
                      <a:pt x="35" y="75"/>
                      <a:pt x="35" y="78"/>
                    </a:cubicBezTo>
                    <a:cubicBezTo>
                      <a:pt x="43" y="77"/>
                      <a:pt x="43" y="72"/>
                      <a:pt x="51" y="72"/>
                    </a:cubicBezTo>
                    <a:cubicBezTo>
                      <a:pt x="50" y="76"/>
                      <a:pt x="45" y="78"/>
                      <a:pt x="43" y="81"/>
                    </a:cubicBezTo>
                    <a:cubicBezTo>
                      <a:pt x="51" y="81"/>
                      <a:pt x="48" y="75"/>
                      <a:pt x="56" y="74"/>
                    </a:cubicBezTo>
                    <a:cubicBezTo>
                      <a:pt x="58" y="77"/>
                      <a:pt x="49" y="80"/>
                      <a:pt x="56" y="80"/>
                    </a:cubicBezTo>
                    <a:cubicBezTo>
                      <a:pt x="60" y="75"/>
                      <a:pt x="68" y="80"/>
                      <a:pt x="73" y="81"/>
                    </a:cubicBezTo>
                    <a:cubicBezTo>
                      <a:pt x="70" y="73"/>
                      <a:pt x="84" y="80"/>
                      <a:pt x="88" y="75"/>
                    </a:cubicBezTo>
                    <a:cubicBezTo>
                      <a:pt x="81" y="77"/>
                      <a:pt x="75" y="72"/>
                      <a:pt x="80" y="70"/>
                    </a:cubicBezTo>
                    <a:cubicBezTo>
                      <a:pt x="86" y="74"/>
                      <a:pt x="90" y="70"/>
                      <a:pt x="99" y="72"/>
                    </a:cubicBezTo>
                    <a:cubicBezTo>
                      <a:pt x="99" y="74"/>
                      <a:pt x="101" y="74"/>
                      <a:pt x="102" y="75"/>
                    </a:cubicBezTo>
                    <a:cubicBezTo>
                      <a:pt x="91" y="76"/>
                      <a:pt x="94" y="84"/>
                      <a:pt x="100" y="76"/>
                    </a:cubicBezTo>
                    <a:cubicBezTo>
                      <a:pt x="114" y="76"/>
                      <a:pt x="129" y="76"/>
                      <a:pt x="139" y="76"/>
                    </a:cubicBezTo>
                    <a:cubicBezTo>
                      <a:pt x="136" y="76"/>
                      <a:pt x="133" y="75"/>
                      <a:pt x="131" y="74"/>
                    </a:cubicBezTo>
                    <a:cubicBezTo>
                      <a:pt x="145" y="72"/>
                      <a:pt x="143" y="78"/>
                      <a:pt x="145" y="71"/>
                    </a:cubicBezTo>
                    <a:cubicBezTo>
                      <a:pt x="154" y="70"/>
                      <a:pt x="154" y="77"/>
                      <a:pt x="160" y="78"/>
                    </a:cubicBezTo>
                    <a:cubicBezTo>
                      <a:pt x="157" y="73"/>
                      <a:pt x="170" y="76"/>
                      <a:pt x="168" y="72"/>
                    </a:cubicBezTo>
                    <a:cubicBezTo>
                      <a:pt x="163" y="71"/>
                      <a:pt x="154" y="75"/>
                      <a:pt x="156" y="70"/>
                    </a:cubicBezTo>
                    <a:cubicBezTo>
                      <a:pt x="171" y="69"/>
                      <a:pt x="173" y="69"/>
                      <a:pt x="185" y="65"/>
                    </a:cubicBezTo>
                    <a:cubicBezTo>
                      <a:pt x="185" y="68"/>
                      <a:pt x="188" y="68"/>
                      <a:pt x="188" y="71"/>
                    </a:cubicBezTo>
                    <a:cubicBezTo>
                      <a:pt x="181" y="69"/>
                      <a:pt x="172" y="70"/>
                      <a:pt x="171" y="76"/>
                    </a:cubicBezTo>
                    <a:cubicBezTo>
                      <a:pt x="184" y="76"/>
                      <a:pt x="190" y="72"/>
                      <a:pt x="197" y="67"/>
                    </a:cubicBezTo>
                    <a:cubicBezTo>
                      <a:pt x="203" y="71"/>
                      <a:pt x="211" y="67"/>
                      <a:pt x="210" y="64"/>
                    </a:cubicBezTo>
                    <a:cubicBezTo>
                      <a:pt x="217" y="66"/>
                      <a:pt x="214" y="69"/>
                      <a:pt x="212" y="72"/>
                    </a:cubicBezTo>
                    <a:cubicBezTo>
                      <a:pt x="225" y="70"/>
                      <a:pt x="229" y="69"/>
                      <a:pt x="239" y="73"/>
                    </a:cubicBezTo>
                    <a:cubicBezTo>
                      <a:pt x="236" y="73"/>
                      <a:pt x="237" y="76"/>
                      <a:pt x="235" y="77"/>
                    </a:cubicBezTo>
                    <a:cubicBezTo>
                      <a:pt x="244" y="73"/>
                      <a:pt x="245" y="74"/>
                      <a:pt x="253" y="77"/>
                    </a:cubicBezTo>
                    <a:cubicBezTo>
                      <a:pt x="261" y="71"/>
                      <a:pt x="289" y="64"/>
                      <a:pt x="305" y="69"/>
                    </a:cubicBezTo>
                    <a:cubicBezTo>
                      <a:pt x="313" y="62"/>
                      <a:pt x="322" y="63"/>
                      <a:pt x="343" y="59"/>
                    </a:cubicBezTo>
                    <a:cubicBezTo>
                      <a:pt x="345" y="52"/>
                      <a:pt x="329" y="60"/>
                      <a:pt x="328" y="56"/>
                    </a:cubicBezTo>
                    <a:cubicBezTo>
                      <a:pt x="331" y="51"/>
                      <a:pt x="346" y="45"/>
                      <a:pt x="353" y="51"/>
                    </a:cubicBezTo>
                    <a:cubicBezTo>
                      <a:pt x="354" y="54"/>
                      <a:pt x="343" y="51"/>
                      <a:pt x="347" y="56"/>
                    </a:cubicBezTo>
                    <a:cubicBezTo>
                      <a:pt x="372" y="49"/>
                      <a:pt x="341" y="42"/>
                      <a:pt x="329" y="41"/>
                    </a:cubicBezTo>
                    <a:close/>
                    <a:moveTo>
                      <a:pt x="92" y="70"/>
                    </a:moveTo>
                    <a:cubicBezTo>
                      <a:pt x="92" y="69"/>
                      <a:pt x="92" y="67"/>
                      <a:pt x="91" y="66"/>
                    </a:cubicBezTo>
                    <a:cubicBezTo>
                      <a:pt x="98" y="63"/>
                      <a:pt x="97" y="67"/>
                      <a:pt x="101" y="68"/>
                    </a:cubicBezTo>
                    <a:cubicBezTo>
                      <a:pt x="100" y="70"/>
                      <a:pt x="95" y="69"/>
                      <a:pt x="92" y="70"/>
                    </a:cubicBezTo>
                    <a:close/>
                    <a:moveTo>
                      <a:pt x="111" y="74"/>
                    </a:moveTo>
                    <a:cubicBezTo>
                      <a:pt x="118" y="68"/>
                      <a:pt x="127" y="60"/>
                      <a:pt x="139" y="65"/>
                    </a:cubicBezTo>
                    <a:cubicBezTo>
                      <a:pt x="140" y="70"/>
                      <a:pt x="140" y="70"/>
                      <a:pt x="140" y="70"/>
                    </a:cubicBezTo>
                    <a:cubicBezTo>
                      <a:pt x="136" y="72"/>
                      <a:pt x="130" y="67"/>
                      <a:pt x="129" y="72"/>
                    </a:cubicBezTo>
                    <a:cubicBezTo>
                      <a:pt x="121" y="71"/>
                      <a:pt x="131" y="69"/>
                      <a:pt x="131" y="67"/>
                    </a:cubicBezTo>
                    <a:cubicBezTo>
                      <a:pt x="124" y="64"/>
                      <a:pt x="122" y="75"/>
                      <a:pt x="111" y="74"/>
                    </a:cubicBezTo>
                    <a:close/>
                    <a:moveTo>
                      <a:pt x="219" y="60"/>
                    </a:moveTo>
                    <a:cubicBezTo>
                      <a:pt x="224" y="56"/>
                      <a:pt x="243" y="53"/>
                      <a:pt x="246" y="59"/>
                    </a:cubicBezTo>
                    <a:cubicBezTo>
                      <a:pt x="237" y="59"/>
                      <a:pt x="225" y="62"/>
                      <a:pt x="219" y="60"/>
                    </a:cubicBezTo>
                    <a:close/>
                    <a:moveTo>
                      <a:pt x="234" y="69"/>
                    </a:moveTo>
                    <a:cubicBezTo>
                      <a:pt x="236" y="65"/>
                      <a:pt x="246" y="65"/>
                      <a:pt x="254" y="64"/>
                    </a:cubicBezTo>
                    <a:cubicBezTo>
                      <a:pt x="251" y="69"/>
                      <a:pt x="243" y="69"/>
                      <a:pt x="234" y="69"/>
                    </a:cubicBezTo>
                    <a:close/>
                    <a:moveTo>
                      <a:pt x="251" y="58"/>
                    </a:moveTo>
                    <a:cubicBezTo>
                      <a:pt x="254" y="56"/>
                      <a:pt x="258" y="55"/>
                      <a:pt x="264" y="54"/>
                    </a:cubicBezTo>
                    <a:cubicBezTo>
                      <a:pt x="267" y="59"/>
                      <a:pt x="255" y="60"/>
                      <a:pt x="251" y="58"/>
                    </a:cubicBezTo>
                    <a:close/>
                    <a:moveTo>
                      <a:pt x="261" y="69"/>
                    </a:moveTo>
                    <a:cubicBezTo>
                      <a:pt x="260" y="65"/>
                      <a:pt x="264" y="64"/>
                      <a:pt x="270" y="63"/>
                    </a:cubicBezTo>
                    <a:cubicBezTo>
                      <a:pt x="271" y="67"/>
                      <a:pt x="267" y="69"/>
                      <a:pt x="261" y="69"/>
                    </a:cubicBezTo>
                    <a:close/>
                    <a:moveTo>
                      <a:pt x="267" y="57"/>
                    </a:moveTo>
                    <a:cubicBezTo>
                      <a:pt x="270" y="47"/>
                      <a:pt x="296" y="55"/>
                      <a:pt x="292" y="60"/>
                    </a:cubicBezTo>
                    <a:cubicBezTo>
                      <a:pt x="284" y="56"/>
                      <a:pt x="277" y="55"/>
                      <a:pt x="267" y="57"/>
                    </a:cubicBezTo>
                    <a:close/>
                    <a:moveTo>
                      <a:pt x="286" y="49"/>
                    </a:moveTo>
                    <a:cubicBezTo>
                      <a:pt x="283" y="48"/>
                      <a:pt x="296" y="47"/>
                      <a:pt x="304" y="45"/>
                    </a:cubicBezTo>
                    <a:cubicBezTo>
                      <a:pt x="302" y="52"/>
                      <a:pt x="292" y="51"/>
                      <a:pt x="286" y="49"/>
                    </a:cubicBezTo>
                    <a:close/>
                    <a:moveTo>
                      <a:pt x="297" y="64"/>
                    </a:moveTo>
                    <a:cubicBezTo>
                      <a:pt x="294" y="60"/>
                      <a:pt x="303" y="56"/>
                      <a:pt x="296" y="55"/>
                    </a:cubicBezTo>
                    <a:cubicBezTo>
                      <a:pt x="307" y="54"/>
                      <a:pt x="309" y="55"/>
                      <a:pt x="326" y="55"/>
                    </a:cubicBezTo>
                    <a:cubicBezTo>
                      <a:pt x="322" y="61"/>
                      <a:pt x="311" y="63"/>
                      <a:pt x="297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0" name="Freeform 179"/>
              <p:cNvSpPr/>
              <p:nvPr/>
            </p:nvSpPr>
            <p:spPr bwMode="auto">
              <a:xfrm>
                <a:off x="4165" y="1578"/>
                <a:ext cx="14" cy="7"/>
              </a:xfrm>
              <a:custGeom>
                <a:avLst/>
                <a:gdLst>
                  <a:gd name="T0" fmla="*/ 0 w 19"/>
                  <a:gd name="T1" fmla="*/ 11 h 11"/>
                  <a:gd name="T2" fmla="*/ 19 w 19"/>
                  <a:gd name="T3" fmla="*/ 6 h 11"/>
                  <a:gd name="T4" fmla="*/ 0 w 19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0" y="11"/>
                    </a:moveTo>
                    <a:cubicBezTo>
                      <a:pt x="3" y="9"/>
                      <a:pt x="17" y="0"/>
                      <a:pt x="19" y="6"/>
                    </a:cubicBezTo>
                    <a:cubicBezTo>
                      <a:pt x="10" y="7"/>
                      <a:pt x="10" y="8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1" name="Freeform 180"/>
              <p:cNvSpPr/>
              <p:nvPr/>
            </p:nvSpPr>
            <p:spPr bwMode="auto">
              <a:xfrm>
                <a:off x="4117" y="1284"/>
                <a:ext cx="26" cy="7"/>
              </a:xfrm>
              <a:custGeom>
                <a:avLst/>
                <a:gdLst>
                  <a:gd name="T0" fmla="*/ 0 w 38"/>
                  <a:gd name="T1" fmla="*/ 9 h 10"/>
                  <a:gd name="T2" fmla="*/ 31 w 38"/>
                  <a:gd name="T3" fmla="*/ 0 h 10"/>
                  <a:gd name="T4" fmla="*/ 0 w 38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10">
                    <a:moveTo>
                      <a:pt x="0" y="9"/>
                    </a:moveTo>
                    <a:cubicBezTo>
                      <a:pt x="2" y="7"/>
                      <a:pt x="26" y="5"/>
                      <a:pt x="31" y="0"/>
                    </a:cubicBezTo>
                    <a:cubicBezTo>
                      <a:pt x="38" y="4"/>
                      <a:pt x="5" y="10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2" name="Freeform 181"/>
              <p:cNvSpPr/>
              <p:nvPr/>
            </p:nvSpPr>
            <p:spPr bwMode="auto">
              <a:xfrm>
                <a:off x="4278" y="1504"/>
                <a:ext cx="14" cy="5"/>
              </a:xfrm>
              <a:custGeom>
                <a:avLst/>
                <a:gdLst>
                  <a:gd name="T0" fmla="*/ 0 w 21"/>
                  <a:gd name="T1" fmla="*/ 7 h 7"/>
                  <a:gd name="T2" fmla="*/ 13 w 21"/>
                  <a:gd name="T3" fmla="*/ 0 h 7"/>
                  <a:gd name="T4" fmla="*/ 21 w 21"/>
                  <a:gd name="T5" fmla="*/ 6 h 7"/>
                  <a:gd name="T6" fmla="*/ 0 w 21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7">
                    <a:moveTo>
                      <a:pt x="0" y="7"/>
                    </a:moveTo>
                    <a:cubicBezTo>
                      <a:pt x="4" y="5"/>
                      <a:pt x="5" y="1"/>
                      <a:pt x="13" y="0"/>
                    </a:cubicBezTo>
                    <a:cubicBezTo>
                      <a:pt x="13" y="4"/>
                      <a:pt x="20" y="2"/>
                      <a:pt x="21" y="6"/>
                    </a:cubicBezTo>
                    <a:cubicBezTo>
                      <a:pt x="14" y="4"/>
                      <a:pt x="10" y="3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3" name="Freeform 182"/>
              <p:cNvSpPr/>
              <p:nvPr/>
            </p:nvSpPr>
            <p:spPr bwMode="auto">
              <a:xfrm>
                <a:off x="4330" y="1433"/>
                <a:ext cx="16" cy="5"/>
              </a:xfrm>
              <a:custGeom>
                <a:avLst/>
                <a:gdLst>
                  <a:gd name="T0" fmla="*/ 14 w 24"/>
                  <a:gd name="T1" fmla="*/ 6 h 8"/>
                  <a:gd name="T2" fmla="*/ 0 w 24"/>
                  <a:gd name="T3" fmla="*/ 4 h 8"/>
                  <a:gd name="T4" fmla="*/ 11 w 24"/>
                  <a:gd name="T5" fmla="*/ 5 h 8"/>
                  <a:gd name="T6" fmla="*/ 15 w 24"/>
                  <a:gd name="T7" fmla="*/ 0 h 8"/>
                  <a:gd name="T8" fmla="*/ 14 w 24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">
                    <a:moveTo>
                      <a:pt x="14" y="6"/>
                    </a:moveTo>
                    <a:cubicBezTo>
                      <a:pt x="6" y="8"/>
                      <a:pt x="7" y="2"/>
                      <a:pt x="0" y="4"/>
                    </a:cubicBezTo>
                    <a:cubicBezTo>
                      <a:pt x="1" y="1"/>
                      <a:pt x="13" y="0"/>
                      <a:pt x="11" y="5"/>
                    </a:cubicBezTo>
                    <a:cubicBezTo>
                      <a:pt x="14" y="4"/>
                      <a:pt x="15" y="2"/>
                      <a:pt x="15" y="0"/>
                    </a:cubicBezTo>
                    <a:cubicBezTo>
                      <a:pt x="24" y="0"/>
                      <a:pt x="17" y="4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4" name="Freeform 183"/>
              <p:cNvSpPr/>
              <p:nvPr/>
            </p:nvSpPr>
            <p:spPr bwMode="auto">
              <a:xfrm>
                <a:off x="4492" y="1338"/>
                <a:ext cx="29" cy="7"/>
              </a:xfrm>
              <a:custGeom>
                <a:avLst/>
                <a:gdLst>
                  <a:gd name="T0" fmla="*/ 0 w 41"/>
                  <a:gd name="T1" fmla="*/ 10 h 10"/>
                  <a:gd name="T2" fmla="*/ 8 w 41"/>
                  <a:gd name="T3" fmla="*/ 2 h 10"/>
                  <a:gd name="T4" fmla="*/ 0 w 41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10">
                    <a:moveTo>
                      <a:pt x="0" y="10"/>
                    </a:moveTo>
                    <a:cubicBezTo>
                      <a:pt x="0" y="6"/>
                      <a:pt x="4" y="4"/>
                      <a:pt x="8" y="2"/>
                    </a:cubicBezTo>
                    <a:cubicBezTo>
                      <a:pt x="41" y="0"/>
                      <a:pt x="5" y="1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5" name="Freeform 184"/>
              <p:cNvSpPr/>
              <p:nvPr/>
            </p:nvSpPr>
            <p:spPr bwMode="auto">
              <a:xfrm>
                <a:off x="4492" y="1311"/>
                <a:ext cx="17" cy="6"/>
              </a:xfrm>
              <a:custGeom>
                <a:avLst/>
                <a:gdLst>
                  <a:gd name="T0" fmla="*/ 3 w 25"/>
                  <a:gd name="T1" fmla="*/ 6 h 8"/>
                  <a:gd name="T2" fmla="*/ 2 w 25"/>
                  <a:gd name="T3" fmla="*/ 2 h 8"/>
                  <a:gd name="T4" fmla="*/ 25 w 25"/>
                  <a:gd name="T5" fmla="*/ 2 h 8"/>
                  <a:gd name="T6" fmla="*/ 3 w 25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8">
                    <a:moveTo>
                      <a:pt x="3" y="6"/>
                    </a:moveTo>
                    <a:cubicBezTo>
                      <a:pt x="0" y="6"/>
                      <a:pt x="4" y="4"/>
                      <a:pt x="2" y="2"/>
                    </a:cubicBezTo>
                    <a:cubicBezTo>
                      <a:pt x="10" y="2"/>
                      <a:pt x="18" y="2"/>
                      <a:pt x="25" y="2"/>
                    </a:cubicBezTo>
                    <a:cubicBezTo>
                      <a:pt x="21" y="8"/>
                      <a:pt x="8" y="0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6" name="Freeform 185"/>
              <p:cNvSpPr/>
              <p:nvPr/>
            </p:nvSpPr>
            <p:spPr bwMode="auto">
              <a:xfrm>
                <a:off x="4457" y="1127"/>
                <a:ext cx="79" cy="20"/>
              </a:xfrm>
              <a:custGeom>
                <a:avLst/>
                <a:gdLst>
                  <a:gd name="T0" fmla="*/ 49 w 113"/>
                  <a:gd name="T1" fmla="*/ 16 h 28"/>
                  <a:gd name="T2" fmla="*/ 47 w 113"/>
                  <a:gd name="T3" fmla="*/ 21 h 28"/>
                  <a:gd name="T4" fmla="*/ 8 w 113"/>
                  <a:gd name="T5" fmla="*/ 23 h 28"/>
                  <a:gd name="T6" fmla="*/ 22 w 113"/>
                  <a:gd name="T7" fmla="*/ 24 h 28"/>
                  <a:gd name="T8" fmla="*/ 4 w 113"/>
                  <a:gd name="T9" fmla="*/ 28 h 28"/>
                  <a:gd name="T10" fmla="*/ 0 w 113"/>
                  <a:gd name="T11" fmla="*/ 20 h 28"/>
                  <a:gd name="T12" fmla="*/ 41 w 113"/>
                  <a:gd name="T13" fmla="*/ 13 h 28"/>
                  <a:gd name="T14" fmla="*/ 53 w 113"/>
                  <a:gd name="T15" fmla="*/ 15 h 28"/>
                  <a:gd name="T16" fmla="*/ 67 w 113"/>
                  <a:gd name="T17" fmla="*/ 13 h 28"/>
                  <a:gd name="T18" fmla="*/ 68 w 113"/>
                  <a:gd name="T19" fmla="*/ 7 h 28"/>
                  <a:gd name="T20" fmla="*/ 92 w 113"/>
                  <a:gd name="T21" fmla="*/ 7 h 28"/>
                  <a:gd name="T22" fmla="*/ 97 w 113"/>
                  <a:gd name="T23" fmla="*/ 7 h 28"/>
                  <a:gd name="T24" fmla="*/ 102 w 113"/>
                  <a:gd name="T25" fmla="*/ 0 h 28"/>
                  <a:gd name="T26" fmla="*/ 113 w 113"/>
                  <a:gd name="T27" fmla="*/ 4 h 28"/>
                  <a:gd name="T28" fmla="*/ 57 w 113"/>
                  <a:gd name="T29" fmla="*/ 20 h 28"/>
                  <a:gd name="T30" fmla="*/ 49 w 113"/>
                  <a:gd name="T3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" h="28">
                    <a:moveTo>
                      <a:pt x="49" y="16"/>
                    </a:moveTo>
                    <a:cubicBezTo>
                      <a:pt x="46" y="17"/>
                      <a:pt x="47" y="19"/>
                      <a:pt x="47" y="21"/>
                    </a:cubicBezTo>
                    <a:cubicBezTo>
                      <a:pt x="33" y="24"/>
                      <a:pt x="21" y="16"/>
                      <a:pt x="8" y="23"/>
                    </a:cubicBezTo>
                    <a:cubicBezTo>
                      <a:pt x="9" y="26"/>
                      <a:pt x="20" y="21"/>
                      <a:pt x="22" y="24"/>
                    </a:cubicBezTo>
                    <a:cubicBezTo>
                      <a:pt x="17" y="28"/>
                      <a:pt x="13" y="24"/>
                      <a:pt x="4" y="28"/>
                    </a:cubicBezTo>
                    <a:cubicBezTo>
                      <a:pt x="1" y="24"/>
                      <a:pt x="3" y="25"/>
                      <a:pt x="0" y="20"/>
                    </a:cubicBezTo>
                    <a:cubicBezTo>
                      <a:pt x="19" y="15"/>
                      <a:pt x="17" y="18"/>
                      <a:pt x="41" y="13"/>
                    </a:cubicBezTo>
                    <a:cubicBezTo>
                      <a:pt x="35" y="19"/>
                      <a:pt x="54" y="13"/>
                      <a:pt x="53" y="15"/>
                    </a:cubicBezTo>
                    <a:cubicBezTo>
                      <a:pt x="51" y="10"/>
                      <a:pt x="61" y="9"/>
                      <a:pt x="67" y="13"/>
                    </a:cubicBezTo>
                    <a:cubicBezTo>
                      <a:pt x="73" y="10"/>
                      <a:pt x="63" y="9"/>
                      <a:pt x="68" y="7"/>
                    </a:cubicBezTo>
                    <a:cubicBezTo>
                      <a:pt x="77" y="8"/>
                      <a:pt x="94" y="0"/>
                      <a:pt x="92" y="7"/>
                    </a:cubicBezTo>
                    <a:cubicBezTo>
                      <a:pt x="94" y="6"/>
                      <a:pt x="96" y="6"/>
                      <a:pt x="97" y="7"/>
                    </a:cubicBezTo>
                    <a:cubicBezTo>
                      <a:pt x="102" y="5"/>
                      <a:pt x="91" y="2"/>
                      <a:pt x="102" y="0"/>
                    </a:cubicBezTo>
                    <a:cubicBezTo>
                      <a:pt x="96" y="6"/>
                      <a:pt x="109" y="3"/>
                      <a:pt x="113" y="4"/>
                    </a:cubicBezTo>
                    <a:cubicBezTo>
                      <a:pt x="102" y="15"/>
                      <a:pt x="71" y="14"/>
                      <a:pt x="57" y="20"/>
                    </a:cubicBezTo>
                    <a:cubicBezTo>
                      <a:pt x="53" y="20"/>
                      <a:pt x="52" y="17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7" name="Freeform 186"/>
              <p:cNvSpPr/>
              <p:nvPr/>
            </p:nvSpPr>
            <p:spPr bwMode="auto">
              <a:xfrm>
                <a:off x="4482" y="1252"/>
                <a:ext cx="19" cy="4"/>
              </a:xfrm>
              <a:custGeom>
                <a:avLst/>
                <a:gdLst>
                  <a:gd name="T0" fmla="*/ 3 w 28"/>
                  <a:gd name="T1" fmla="*/ 3 h 6"/>
                  <a:gd name="T2" fmla="*/ 28 w 28"/>
                  <a:gd name="T3" fmla="*/ 0 h 6"/>
                  <a:gd name="T4" fmla="*/ 3 w 28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6">
                    <a:moveTo>
                      <a:pt x="3" y="3"/>
                    </a:moveTo>
                    <a:cubicBezTo>
                      <a:pt x="0" y="0"/>
                      <a:pt x="20" y="3"/>
                      <a:pt x="28" y="0"/>
                    </a:cubicBezTo>
                    <a:cubicBezTo>
                      <a:pt x="22" y="6"/>
                      <a:pt x="10" y="2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8" name="Freeform 187"/>
              <p:cNvSpPr/>
              <p:nvPr/>
            </p:nvSpPr>
            <p:spPr bwMode="auto">
              <a:xfrm>
                <a:off x="4519" y="1317"/>
                <a:ext cx="15" cy="4"/>
              </a:xfrm>
              <a:custGeom>
                <a:avLst/>
                <a:gdLst>
                  <a:gd name="T0" fmla="*/ 0 w 22"/>
                  <a:gd name="T1" fmla="*/ 4 h 6"/>
                  <a:gd name="T2" fmla="*/ 20 w 22"/>
                  <a:gd name="T3" fmla="*/ 1 h 6"/>
                  <a:gd name="T4" fmla="*/ 10 w 22"/>
                  <a:gd name="T5" fmla="*/ 6 h 6"/>
                  <a:gd name="T6" fmla="*/ 0 w 22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6">
                    <a:moveTo>
                      <a:pt x="0" y="4"/>
                    </a:moveTo>
                    <a:cubicBezTo>
                      <a:pt x="2" y="0"/>
                      <a:pt x="12" y="4"/>
                      <a:pt x="20" y="1"/>
                    </a:cubicBezTo>
                    <a:cubicBezTo>
                      <a:pt x="22" y="5"/>
                      <a:pt x="8" y="2"/>
                      <a:pt x="10" y="6"/>
                    </a:cubicBezTo>
                    <a:cubicBezTo>
                      <a:pt x="6" y="5"/>
                      <a:pt x="4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9" name="Freeform 188"/>
              <p:cNvSpPr/>
              <p:nvPr/>
            </p:nvSpPr>
            <p:spPr bwMode="auto">
              <a:xfrm>
                <a:off x="4656" y="1336"/>
                <a:ext cx="18" cy="4"/>
              </a:xfrm>
              <a:custGeom>
                <a:avLst/>
                <a:gdLst>
                  <a:gd name="T0" fmla="*/ 0 w 25"/>
                  <a:gd name="T1" fmla="*/ 4 h 5"/>
                  <a:gd name="T2" fmla="*/ 25 w 25"/>
                  <a:gd name="T3" fmla="*/ 0 h 5"/>
                  <a:gd name="T4" fmla="*/ 0 w 25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5">
                    <a:moveTo>
                      <a:pt x="0" y="4"/>
                    </a:moveTo>
                    <a:cubicBezTo>
                      <a:pt x="6" y="1"/>
                      <a:pt x="15" y="0"/>
                      <a:pt x="25" y="0"/>
                    </a:cubicBezTo>
                    <a:cubicBezTo>
                      <a:pt x="19" y="2"/>
                      <a:pt x="8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0" name="Freeform 189"/>
              <p:cNvSpPr/>
              <p:nvPr/>
            </p:nvSpPr>
            <p:spPr bwMode="auto">
              <a:xfrm>
                <a:off x="4704" y="1188"/>
                <a:ext cx="14" cy="4"/>
              </a:xfrm>
              <a:custGeom>
                <a:avLst/>
                <a:gdLst>
                  <a:gd name="T0" fmla="*/ 0 w 20"/>
                  <a:gd name="T1" fmla="*/ 6 h 6"/>
                  <a:gd name="T2" fmla="*/ 20 w 20"/>
                  <a:gd name="T3" fmla="*/ 0 h 6"/>
                  <a:gd name="T4" fmla="*/ 0 w 20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6">
                    <a:moveTo>
                      <a:pt x="0" y="6"/>
                    </a:moveTo>
                    <a:cubicBezTo>
                      <a:pt x="2" y="3"/>
                      <a:pt x="14" y="0"/>
                      <a:pt x="20" y="0"/>
                    </a:cubicBezTo>
                    <a:cubicBezTo>
                      <a:pt x="16" y="3"/>
                      <a:pt x="6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1" name="Freeform 190"/>
              <p:cNvSpPr/>
              <p:nvPr/>
            </p:nvSpPr>
            <p:spPr bwMode="auto">
              <a:xfrm>
                <a:off x="4747" y="1152"/>
                <a:ext cx="14" cy="8"/>
              </a:xfrm>
              <a:custGeom>
                <a:avLst/>
                <a:gdLst>
                  <a:gd name="T0" fmla="*/ 0 w 21"/>
                  <a:gd name="T1" fmla="*/ 8 h 11"/>
                  <a:gd name="T2" fmla="*/ 14 w 21"/>
                  <a:gd name="T3" fmla="*/ 0 h 11"/>
                  <a:gd name="T4" fmla="*/ 0 w 21"/>
                  <a:gd name="T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1">
                    <a:moveTo>
                      <a:pt x="0" y="8"/>
                    </a:moveTo>
                    <a:cubicBezTo>
                      <a:pt x="3" y="5"/>
                      <a:pt x="15" y="6"/>
                      <a:pt x="14" y="0"/>
                    </a:cubicBezTo>
                    <a:cubicBezTo>
                      <a:pt x="21" y="3"/>
                      <a:pt x="4" y="11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2" name="Freeform 191"/>
              <p:cNvSpPr/>
              <p:nvPr/>
            </p:nvSpPr>
            <p:spPr bwMode="auto">
              <a:xfrm>
                <a:off x="4758" y="1086"/>
                <a:ext cx="25" cy="11"/>
              </a:xfrm>
              <a:custGeom>
                <a:avLst/>
                <a:gdLst>
                  <a:gd name="T0" fmla="*/ 19 w 35"/>
                  <a:gd name="T1" fmla="*/ 17 h 17"/>
                  <a:gd name="T2" fmla="*/ 0 w 35"/>
                  <a:gd name="T3" fmla="*/ 14 h 17"/>
                  <a:gd name="T4" fmla="*/ 35 w 35"/>
                  <a:gd name="T5" fmla="*/ 0 h 17"/>
                  <a:gd name="T6" fmla="*/ 22 w 35"/>
                  <a:gd name="T7" fmla="*/ 8 h 17"/>
                  <a:gd name="T8" fmla="*/ 25 w 35"/>
                  <a:gd name="T9" fmla="*/ 14 h 17"/>
                  <a:gd name="T10" fmla="*/ 19 w 35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7">
                    <a:moveTo>
                      <a:pt x="19" y="17"/>
                    </a:moveTo>
                    <a:cubicBezTo>
                      <a:pt x="21" y="11"/>
                      <a:pt x="7" y="10"/>
                      <a:pt x="0" y="14"/>
                    </a:cubicBezTo>
                    <a:cubicBezTo>
                      <a:pt x="2" y="8"/>
                      <a:pt x="25" y="7"/>
                      <a:pt x="35" y="0"/>
                    </a:cubicBezTo>
                    <a:cubicBezTo>
                      <a:pt x="27" y="4"/>
                      <a:pt x="27" y="10"/>
                      <a:pt x="22" y="8"/>
                    </a:cubicBezTo>
                    <a:cubicBezTo>
                      <a:pt x="17" y="9"/>
                      <a:pt x="22" y="15"/>
                      <a:pt x="25" y="14"/>
                    </a:cubicBezTo>
                    <a:cubicBezTo>
                      <a:pt x="25" y="16"/>
                      <a:pt x="19" y="15"/>
                      <a:pt x="1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3" name="Freeform 192"/>
              <p:cNvSpPr/>
              <p:nvPr/>
            </p:nvSpPr>
            <p:spPr bwMode="auto">
              <a:xfrm>
                <a:off x="4895" y="1551"/>
                <a:ext cx="53" cy="12"/>
              </a:xfrm>
              <a:custGeom>
                <a:avLst/>
                <a:gdLst>
                  <a:gd name="T0" fmla="*/ 0 w 76"/>
                  <a:gd name="T1" fmla="*/ 17 h 17"/>
                  <a:gd name="T2" fmla="*/ 33 w 76"/>
                  <a:gd name="T3" fmla="*/ 10 h 17"/>
                  <a:gd name="T4" fmla="*/ 64 w 76"/>
                  <a:gd name="T5" fmla="*/ 0 h 17"/>
                  <a:gd name="T6" fmla="*/ 76 w 76"/>
                  <a:gd name="T7" fmla="*/ 6 h 17"/>
                  <a:gd name="T8" fmla="*/ 30 w 76"/>
                  <a:gd name="T9" fmla="*/ 11 h 17"/>
                  <a:gd name="T10" fmla="*/ 0 w 76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17">
                    <a:moveTo>
                      <a:pt x="0" y="17"/>
                    </a:moveTo>
                    <a:cubicBezTo>
                      <a:pt x="8" y="12"/>
                      <a:pt x="21" y="11"/>
                      <a:pt x="33" y="10"/>
                    </a:cubicBezTo>
                    <a:cubicBezTo>
                      <a:pt x="45" y="8"/>
                      <a:pt x="57" y="6"/>
                      <a:pt x="64" y="0"/>
                    </a:cubicBezTo>
                    <a:cubicBezTo>
                      <a:pt x="66" y="4"/>
                      <a:pt x="75" y="1"/>
                      <a:pt x="76" y="6"/>
                    </a:cubicBezTo>
                    <a:cubicBezTo>
                      <a:pt x="54" y="5"/>
                      <a:pt x="47" y="14"/>
                      <a:pt x="30" y="11"/>
                    </a:cubicBezTo>
                    <a:cubicBezTo>
                      <a:pt x="24" y="17"/>
                      <a:pt x="7" y="16"/>
                      <a:pt x="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4" name="Freeform 193"/>
              <p:cNvSpPr/>
              <p:nvPr/>
            </p:nvSpPr>
            <p:spPr bwMode="auto">
              <a:xfrm>
                <a:off x="4833" y="1165"/>
                <a:ext cx="17" cy="7"/>
              </a:xfrm>
              <a:custGeom>
                <a:avLst/>
                <a:gdLst>
                  <a:gd name="T0" fmla="*/ 7 w 25"/>
                  <a:gd name="T1" fmla="*/ 2 h 9"/>
                  <a:gd name="T2" fmla="*/ 16 w 25"/>
                  <a:gd name="T3" fmla="*/ 2 h 9"/>
                  <a:gd name="T4" fmla="*/ 13 w 25"/>
                  <a:gd name="T5" fmla="*/ 7 h 9"/>
                  <a:gd name="T6" fmla="*/ 1 w 25"/>
                  <a:gd name="T7" fmla="*/ 4 h 9"/>
                  <a:gd name="T8" fmla="*/ 3 w 25"/>
                  <a:gd name="T9" fmla="*/ 5 h 9"/>
                  <a:gd name="T10" fmla="*/ 7 w 25"/>
                  <a:gd name="T11" fmla="*/ 0 h 9"/>
                  <a:gd name="T12" fmla="*/ 7 w 25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">
                    <a:moveTo>
                      <a:pt x="7" y="2"/>
                    </a:moveTo>
                    <a:cubicBezTo>
                      <a:pt x="10" y="6"/>
                      <a:pt x="11" y="3"/>
                      <a:pt x="16" y="2"/>
                    </a:cubicBezTo>
                    <a:cubicBezTo>
                      <a:pt x="25" y="3"/>
                      <a:pt x="7" y="3"/>
                      <a:pt x="13" y="7"/>
                    </a:cubicBezTo>
                    <a:cubicBezTo>
                      <a:pt x="6" y="8"/>
                      <a:pt x="0" y="9"/>
                      <a:pt x="1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5" y="4"/>
                      <a:pt x="6" y="2"/>
                      <a:pt x="7" y="0"/>
                    </a:cubicBezTo>
                    <a:cubicBezTo>
                      <a:pt x="10" y="0"/>
                      <a:pt x="8" y="2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5" name="Freeform 194"/>
              <p:cNvSpPr/>
              <p:nvPr/>
            </p:nvSpPr>
            <p:spPr bwMode="auto">
              <a:xfrm>
                <a:off x="4849" y="1158"/>
                <a:ext cx="44" cy="12"/>
              </a:xfrm>
              <a:custGeom>
                <a:avLst/>
                <a:gdLst>
                  <a:gd name="T0" fmla="*/ 53 w 63"/>
                  <a:gd name="T1" fmla="*/ 1 h 17"/>
                  <a:gd name="T2" fmla="*/ 63 w 63"/>
                  <a:gd name="T3" fmla="*/ 4 h 17"/>
                  <a:gd name="T4" fmla="*/ 45 w 63"/>
                  <a:gd name="T5" fmla="*/ 9 h 17"/>
                  <a:gd name="T6" fmla="*/ 50 w 63"/>
                  <a:gd name="T7" fmla="*/ 10 h 17"/>
                  <a:gd name="T8" fmla="*/ 27 w 63"/>
                  <a:gd name="T9" fmla="*/ 17 h 17"/>
                  <a:gd name="T10" fmla="*/ 0 w 63"/>
                  <a:gd name="T11" fmla="*/ 15 h 17"/>
                  <a:gd name="T12" fmla="*/ 6 w 63"/>
                  <a:gd name="T13" fmla="*/ 8 h 17"/>
                  <a:gd name="T14" fmla="*/ 28 w 63"/>
                  <a:gd name="T15" fmla="*/ 9 h 17"/>
                  <a:gd name="T16" fmla="*/ 53 w 63"/>
                  <a:gd name="T1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17">
                    <a:moveTo>
                      <a:pt x="53" y="1"/>
                    </a:moveTo>
                    <a:cubicBezTo>
                      <a:pt x="57" y="1"/>
                      <a:pt x="63" y="0"/>
                      <a:pt x="63" y="4"/>
                    </a:cubicBezTo>
                    <a:cubicBezTo>
                      <a:pt x="52" y="4"/>
                      <a:pt x="52" y="8"/>
                      <a:pt x="45" y="9"/>
                    </a:cubicBezTo>
                    <a:cubicBezTo>
                      <a:pt x="45" y="11"/>
                      <a:pt x="48" y="10"/>
                      <a:pt x="50" y="10"/>
                    </a:cubicBezTo>
                    <a:cubicBezTo>
                      <a:pt x="45" y="15"/>
                      <a:pt x="36" y="17"/>
                      <a:pt x="27" y="17"/>
                    </a:cubicBezTo>
                    <a:cubicBezTo>
                      <a:pt x="18" y="17"/>
                      <a:pt x="8" y="16"/>
                      <a:pt x="0" y="15"/>
                    </a:cubicBezTo>
                    <a:cubicBezTo>
                      <a:pt x="0" y="12"/>
                      <a:pt x="4" y="10"/>
                      <a:pt x="6" y="8"/>
                    </a:cubicBezTo>
                    <a:cubicBezTo>
                      <a:pt x="7" y="12"/>
                      <a:pt x="17" y="11"/>
                      <a:pt x="28" y="9"/>
                    </a:cubicBezTo>
                    <a:cubicBezTo>
                      <a:pt x="38" y="7"/>
                      <a:pt x="49" y="3"/>
                      <a:pt x="5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6" name="Freeform 195"/>
              <p:cNvSpPr>
                <a:spLocks noEditPoints="1"/>
              </p:cNvSpPr>
              <p:nvPr/>
            </p:nvSpPr>
            <p:spPr bwMode="auto">
              <a:xfrm>
                <a:off x="4867" y="1062"/>
                <a:ext cx="150" cy="35"/>
              </a:xfrm>
              <a:custGeom>
                <a:avLst/>
                <a:gdLst>
                  <a:gd name="T0" fmla="*/ 39 w 217"/>
                  <a:gd name="T1" fmla="*/ 46 h 50"/>
                  <a:gd name="T2" fmla="*/ 52 w 217"/>
                  <a:gd name="T3" fmla="*/ 43 h 50"/>
                  <a:gd name="T4" fmla="*/ 49 w 217"/>
                  <a:gd name="T5" fmla="*/ 49 h 50"/>
                  <a:gd name="T6" fmla="*/ 170 w 217"/>
                  <a:gd name="T7" fmla="*/ 28 h 50"/>
                  <a:gd name="T8" fmla="*/ 205 w 217"/>
                  <a:gd name="T9" fmla="*/ 26 h 50"/>
                  <a:gd name="T10" fmla="*/ 204 w 217"/>
                  <a:gd name="T11" fmla="*/ 19 h 50"/>
                  <a:gd name="T12" fmla="*/ 162 w 217"/>
                  <a:gd name="T13" fmla="*/ 18 h 50"/>
                  <a:gd name="T14" fmla="*/ 173 w 217"/>
                  <a:gd name="T15" fmla="*/ 15 h 50"/>
                  <a:gd name="T16" fmla="*/ 172 w 217"/>
                  <a:gd name="T17" fmla="*/ 9 h 50"/>
                  <a:gd name="T18" fmla="*/ 185 w 217"/>
                  <a:gd name="T19" fmla="*/ 15 h 50"/>
                  <a:gd name="T20" fmla="*/ 198 w 217"/>
                  <a:gd name="T21" fmla="*/ 10 h 50"/>
                  <a:gd name="T22" fmla="*/ 201 w 217"/>
                  <a:gd name="T23" fmla="*/ 14 h 50"/>
                  <a:gd name="T24" fmla="*/ 217 w 217"/>
                  <a:gd name="T25" fmla="*/ 10 h 50"/>
                  <a:gd name="T26" fmla="*/ 195 w 217"/>
                  <a:gd name="T27" fmla="*/ 3 h 50"/>
                  <a:gd name="T28" fmla="*/ 183 w 217"/>
                  <a:gd name="T29" fmla="*/ 6 h 50"/>
                  <a:gd name="T30" fmla="*/ 181 w 217"/>
                  <a:gd name="T31" fmla="*/ 2 h 50"/>
                  <a:gd name="T32" fmla="*/ 165 w 217"/>
                  <a:gd name="T33" fmla="*/ 6 h 50"/>
                  <a:gd name="T34" fmla="*/ 168 w 217"/>
                  <a:gd name="T35" fmla="*/ 10 h 50"/>
                  <a:gd name="T36" fmla="*/ 131 w 217"/>
                  <a:gd name="T37" fmla="*/ 10 h 50"/>
                  <a:gd name="T38" fmla="*/ 113 w 217"/>
                  <a:gd name="T39" fmla="*/ 16 h 50"/>
                  <a:gd name="T40" fmla="*/ 112 w 217"/>
                  <a:gd name="T41" fmla="*/ 22 h 50"/>
                  <a:gd name="T42" fmla="*/ 104 w 217"/>
                  <a:gd name="T43" fmla="*/ 17 h 50"/>
                  <a:gd name="T44" fmla="*/ 110 w 217"/>
                  <a:gd name="T45" fmla="*/ 12 h 50"/>
                  <a:gd name="T46" fmla="*/ 95 w 217"/>
                  <a:gd name="T47" fmla="*/ 17 h 50"/>
                  <a:gd name="T48" fmla="*/ 102 w 217"/>
                  <a:gd name="T49" fmla="*/ 20 h 50"/>
                  <a:gd name="T50" fmla="*/ 89 w 217"/>
                  <a:gd name="T51" fmla="*/ 23 h 50"/>
                  <a:gd name="T52" fmla="*/ 86 w 217"/>
                  <a:gd name="T53" fmla="*/ 34 h 50"/>
                  <a:gd name="T54" fmla="*/ 66 w 217"/>
                  <a:gd name="T55" fmla="*/ 40 h 50"/>
                  <a:gd name="T56" fmla="*/ 50 w 217"/>
                  <a:gd name="T57" fmla="*/ 29 h 50"/>
                  <a:gd name="T58" fmla="*/ 39 w 217"/>
                  <a:gd name="T59" fmla="*/ 32 h 50"/>
                  <a:gd name="T60" fmla="*/ 47 w 217"/>
                  <a:gd name="T61" fmla="*/ 36 h 50"/>
                  <a:gd name="T62" fmla="*/ 13 w 217"/>
                  <a:gd name="T63" fmla="*/ 41 h 50"/>
                  <a:gd name="T64" fmla="*/ 0 w 217"/>
                  <a:gd name="T65" fmla="*/ 47 h 50"/>
                  <a:gd name="T66" fmla="*/ 39 w 217"/>
                  <a:gd name="T67" fmla="*/ 46 h 50"/>
                  <a:gd name="T68" fmla="*/ 127 w 217"/>
                  <a:gd name="T69" fmla="*/ 31 h 50"/>
                  <a:gd name="T70" fmla="*/ 124 w 217"/>
                  <a:gd name="T71" fmla="*/ 27 h 50"/>
                  <a:gd name="T72" fmla="*/ 135 w 217"/>
                  <a:gd name="T73" fmla="*/ 24 h 50"/>
                  <a:gd name="T74" fmla="*/ 127 w 217"/>
                  <a:gd name="T75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7" h="50">
                    <a:moveTo>
                      <a:pt x="39" y="46"/>
                    </a:moveTo>
                    <a:cubicBezTo>
                      <a:pt x="44" y="45"/>
                      <a:pt x="45" y="43"/>
                      <a:pt x="52" y="43"/>
                    </a:cubicBezTo>
                    <a:cubicBezTo>
                      <a:pt x="51" y="45"/>
                      <a:pt x="49" y="47"/>
                      <a:pt x="49" y="49"/>
                    </a:cubicBezTo>
                    <a:cubicBezTo>
                      <a:pt x="82" y="38"/>
                      <a:pt x="136" y="44"/>
                      <a:pt x="170" y="28"/>
                    </a:cubicBezTo>
                    <a:cubicBezTo>
                      <a:pt x="184" y="36"/>
                      <a:pt x="197" y="18"/>
                      <a:pt x="205" y="26"/>
                    </a:cubicBezTo>
                    <a:cubicBezTo>
                      <a:pt x="203" y="22"/>
                      <a:pt x="203" y="24"/>
                      <a:pt x="204" y="19"/>
                    </a:cubicBezTo>
                    <a:cubicBezTo>
                      <a:pt x="189" y="26"/>
                      <a:pt x="164" y="25"/>
                      <a:pt x="162" y="18"/>
                    </a:cubicBezTo>
                    <a:cubicBezTo>
                      <a:pt x="164" y="25"/>
                      <a:pt x="165" y="9"/>
                      <a:pt x="173" y="15"/>
                    </a:cubicBezTo>
                    <a:cubicBezTo>
                      <a:pt x="176" y="11"/>
                      <a:pt x="167" y="10"/>
                      <a:pt x="172" y="9"/>
                    </a:cubicBezTo>
                    <a:cubicBezTo>
                      <a:pt x="177" y="11"/>
                      <a:pt x="181" y="12"/>
                      <a:pt x="185" y="15"/>
                    </a:cubicBezTo>
                    <a:cubicBezTo>
                      <a:pt x="190" y="13"/>
                      <a:pt x="194" y="12"/>
                      <a:pt x="198" y="10"/>
                    </a:cubicBezTo>
                    <a:cubicBezTo>
                      <a:pt x="199" y="11"/>
                      <a:pt x="198" y="14"/>
                      <a:pt x="201" y="14"/>
                    </a:cubicBezTo>
                    <a:cubicBezTo>
                      <a:pt x="198" y="6"/>
                      <a:pt x="212" y="10"/>
                      <a:pt x="217" y="10"/>
                    </a:cubicBezTo>
                    <a:cubicBezTo>
                      <a:pt x="212" y="6"/>
                      <a:pt x="199" y="8"/>
                      <a:pt x="195" y="3"/>
                    </a:cubicBezTo>
                    <a:cubicBezTo>
                      <a:pt x="193" y="8"/>
                      <a:pt x="191" y="4"/>
                      <a:pt x="183" y="6"/>
                    </a:cubicBezTo>
                    <a:cubicBezTo>
                      <a:pt x="183" y="4"/>
                      <a:pt x="183" y="2"/>
                      <a:pt x="181" y="2"/>
                    </a:cubicBezTo>
                    <a:cubicBezTo>
                      <a:pt x="179" y="4"/>
                      <a:pt x="170" y="0"/>
                      <a:pt x="165" y="6"/>
                    </a:cubicBezTo>
                    <a:cubicBezTo>
                      <a:pt x="170" y="6"/>
                      <a:pt x="170" y="7"/>
                      <a:pt x="168" y="10"/>
                    </a:cubicBezTo>
                    <a:cubicBezTo>
                      <a:pt x="156" y="9"/>
                      <a:pt x="144" y="15"/>
                      <a:pt x="131" y="10"/>
                    </a:cubicBezTo>
                    <a:cubicBezTo>
                      <a:pt x="131" y="18"/>
                      <a:pt x="122" y="16"/>
                      <a:pt x="113" y="16"/>
                    </a:cubicBezTo>
                    <a:cubicBezTo>
                      <a:pt x="113" y="18"/>
                      <a:pt x="115" y="21"/>
                      <a:pt x="112" y="22"/>
                    </a:cubicBezTo>
                    <a:cubicBezTo>
                      <a:pt x="107" y="22"/>
                      <a:pt x="106" y="18"/>
                      <a:pt x="104" y="17"/>
                    </a:cubicBezTo>
                    <a:cubicBezTo>
                      <a:pt x="108" y="17"/>
                      <a:pt x="117" y="12"/>
                      <a:pt x="110" y="12"/>
                    </a:cubicBezTo>
                    <a:cubicBezTo>
                      <a:pt x="110" y="16"/>
                      <a:pt x="94" y="13"/>
                      <a:pt x="95" y="17"/>
                    </a:cubicBezTo>
                    <a:cubicBezTo>
                      <a:pt x="100" y="16"/>
                      <a:pt x="102" y="17"/>
                      <a:pt x="102" y="20"/>
                    </a:cubicBezTo>
                    <a:cubicBezTo>
                      <a:pt x="96" y="17"/>
                      <a:pt x="98" y="24"/>
                      <a:pt x="89" y="23"/>
                    </a:cubicBezTo>
                    <a:cubicBezTo>
                      <a:pt x="88" y="27"/>
                      <a:pt x="89" y="31"/>
                      <a:pt x="86" y="34"/>
                    </a:cubicBezTo>
                    <a:cubicBezTo>
                      <a:pt x="79" y="27"/>
                      <a:pt x="73" y="38"/>
                      <a:pt x="66" y="40"/>
                    </a:cubicBezTo>
                    <a:cubicBezTo>
                      <a:pt x="59" y="37"/>
                      <a:pt x="53" y="34"/>
                      <a:pt x="50" y="29"/>
                    </a:cubicBezTo>
                    <a:cubicBezTo>
                      <a:pt x="43" y="31"/>
                      <a:pt x="41" y="30"/>
                      <a:pt x="39" y="32"/>
                    </a:cubicBezTo>
                    <a:cubicBezTo>
                      <a:pt x="44" y="31"/>
                      <a:pt x="44" y="35"/>
                      <a:pt x="47" y="36"/>
                    </a:cubicBezTo>
                    <a:cubicBezTo>
                      <a:pt x="33" y="41"/>
                      <a:pt x="28" y="41"/>
                      <a:pt x="13" y="41"/>
                    </a:cubicBezTo>
                    <a:cubicBezTo>
                      <a:pt x="10" y="45"/>
                      <a:pt x="6" y="48"/>
                      <a:pt x="0" y="47"/>
                    </a:cubicBezTo>
                    <a:cubicBezTo>
                      <a:pt x="7" y="50"/>
                      <a:pt x="32" y="39"/>
                      <a:pt x="39" y="46"/>
                    </a:cubicBezTo>
                    <a:close/>
                    <a:moveTo>
                      <a:pt x="127" y="31"/>
                    </a:moveTo>
                    <a:cubicBezTo>
                      <a:pt x="124" y="31"/>
                      <a:pt x="125" y="29"/>
                      <a:pt x="124" y="27"/>
                    </a:cubicBezTo>
                    <a:cubicBezTo>
                      <a:pt x="126" y="26"/>
                      <a:pt x="130" y="24"/>
                      <a:pt x="135" y="24"/>
                    </a:cubicBezTo>
                    <a:cubicBezTo>
                      <a:pt x="140" y="30"/>
                      <a:pt x="123" y="26"/>
                      <a:pt x="1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7" name="Freeform 196"/>
              <p:cNvSpPr/>
              <p:nvPr/>
            </p:nvSpPr>
            <p:spPr bwMode="auto">
              <a:xfrm>
                <a:off x="4951" y="1548"/>
                <a:ext cx="14" cy="6"/>
              </a:xfrm>
              <a:custGeom>
                <a:avLst/>
                <a:gdLst>
                  <a:gd name="T0" fmla="*/ 4 w 21"/>
                  <a:gd name="T1" fmla="*/ 3 h 9"/>
                  <a:gd name="T2" fmla="*/ 21 w 21"/>
                  <a:gd name="T3" fmla="*/ 2 h 9"/>
                  <a:gd name="T4" fmla="*/ 2 w 21"/>
                  <a:gd name="T5" fmla="*/ 9 h 9"/>
                  <a:gd name="T6" fmla="*/ 4 w 21"/>
                  <a:gd name="T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9">
                    <a:moveTo>
                      <a:pt x="4" y="3"/>
                    </a:moveTo>
                    <a:cubicBezTo>
                      <a:pt x="0" y="0"/>
                      <a:pt x="14" y="4"/>
                      <a:pt x="21" y="2"/>
                    </a:cubicBezTo>
                    <a:cubicBezTo>
                      <a:pt x="19" y="6"/>
                      <a:pt x="10" y="7"/>
                      <a:pt x="2" y="9"/>
                    </a:cubicBezTo>
                    <a:cubicBezTo>
                      <a:pt x="5" y="7"/>
                      <a:pt x="12" y="3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8" name="Freeform 197"/>
              <p:cNvSpPr/>
              <p:nvPr/>
            </p:nvSpPr>
            <p:spPr bwMode="auto">
              <a:xfrm>
                <a:off x="4919" y="1154"/>
                <a:ext cx="17" cy="7"/>
              </a:xfrm>
              <a:custGeom>
                <a:avLst/>
                <a:gdLst>
                  <a:gd name="T0" fmla="*/ 18 w 24"/>
                  <a:gd name="T1" fmla="*/ 5 h 10"/>
                  <a:gd name="T2" fmla="*/ 10 w 24"/>
                  <a:gd name="T3" fmla="*/ 9 h 10"/>
                  <a:gd name="T4" fmla="*/ 0 w 24"/>
                  <a:gd name="T5" fmla="*/ 4 h 10"/>
                  <a:gd name="T6" fmla="*/ 4 w 24"/>
                  <a:gd name="T7" fmla="*/ 0 h 10"/>
                  <a:gd name="T8" fmla="*/ 24 w 24"/>
                  <a:gd name="T9" fmla="*/ 9 h 10"/>
                  <a:gd name="T10" fmla="*/ 18 w 24"/>
                  <a:gd name="T1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0">
                    <a:moveTo>
                      <a:pt x="18" y="5"/>
                    </a:moveTo>
                    <a:cubicBezTo>
                      <a:pt x="14" y="6"/>
                      <a:pt x="16" y="10"/>
                      <a:pt x="10" y="9"/>
                    </a:cubicBezTo>
                    <a:cubicBezTo>
                      <a:pt x="7" y="7"/>
                      <a:pt x="5" y="4"/>
                      <a:pt x="0" y="4"/>
                    </a:cubicBezTo>
                    <a:cubicBezTo>
                      <a:pt x="0" y="2"/>
                      <a:pt x="4" y="2"/>
                      <a:pt x="4" y="0"/>
                    </a:cubicBezTo>
                    <a:cubicBezTo>
                      <a:pt x="9" y="7"/>
                      <a:pt x="20" y="0"/>
                      <a:pt x="24" y="9"/>
                    </a:cubicBezTo>
                    <a:cubicBezTo>
                      <a:pt x="21" y="9"/>
                      <a:pt x="19" y="8"/>
                      <a:pt x="1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9" name="Freeform 198"/>
              <p:cNvSpPr/>
              <p:nvPr/>
            </p:nvSpPr>
            <p:spPr bwMode="auto">
              <a:xfrm>
                <a:off x="4935" y="1154"/>
                <a:ext cx="14" cy="5"/>
              </a:xfrm>
              <a:custGeom>
                <a:avLst/>
                <a:gdLst>
                  <a:gd name="T0" fmla="*/ 2 w 19"/>
                  <a:gd name="T1" fmla="*/ 4 h 8"/>
                  <a:gd name="T2" fmla="*/ 7 w 19"/>
                  <a:gd name="T3" fmla="*/ 4 h 8"/>
                  <a:gd name="T4" fmla="*/ 13 w 19"/>
                  <a:gd name="T5" fmla="*/ 1 h 8"/>
                  <a:gd name="T6" fmla="*/ 7 w 19"/>
                  <a:gd name="T7" fmla="*/ 8 h 8"/>
                  <a:gd name="T8" fmla="*/ 2 w 19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2" y="4"/>
                    </a:moveTo>
                    <a:cubicBezTo>
                      <a:pt x="0" y="0"/>
                      <a:pt x="6" y="2"/>
                      <a:pt x="7" y="4"/>
                    </a:cubicBezTo>
                    <a:cubicBezTo>
                      <a:pt x="10" y="3"/>
                      <a:pt x="13" y="3"/>
                      <a:pt x="13" y="1"/>
                    </a:cubicBezTo>
                    <a:cubicBezTo>
                      <a:pt x="19" y="2"/>
                      <a:pt x="11" y="7"/>
                      <a:pt x="7" y="8"/>
                    </a:cubicBezTo>
                    <a:cubicBezTo>
                      <a:pt x="8" y="5"/>
                      <a:pt x="6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70" name="Freeform 199"/>
              <p:cNvSpPr/>
              <p:nvPr/>
            </p:nvSpPr>
            <p:spPr bwMode="auto">
              <a:xfrm>
                <a:off x="4999" y="1554"/>
                <a:ext cx="21" cy="11"/>
              </a:xfrm>
              <a:custGeom>
                <a:avLst/>
                <a:gdLst>
                  <a:gd name="T0" fmla="*/ 5 w 30"/>
                  <a:gd name="T1" fmla="*/ 8 h 15"/>
                  <a:gd name="T2" fmla="*/ 4 w 30"/>
                  <a:gd name="T3" fmla="*/ 6 h 15"/>
                  <a:gd name="T4" fmla="*/ 30 w 30"/>
                  <a:gd name="T5" fmla="*/ 0 h 15"/>
                  <a:gd name="T6" fmla="*/ 0 w 30"/>
                  <a:gd name="T7" fmla="*/ 7 h 15"/>
                  <a:gd name="T8" fmla="*/ 5 w 30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5">
                    <a:moveTo>
                      <a:pt x="5" y="8"/>
                    </a:moveTo>
                    <a:cubicBezTo>
                      <a:pt x="7" y="7"/>
                      <a:pt x="6" y="6"/>
                      <a:pt x="4" y="6"/>
                    </a:cubicBezTo>
                    <a:cubicBezTo>
                      <a:pt x="9" y="2"/>
                      <a:pt x="25" y="3"/>
                      <a:pt x="30" y="0"/>
                    </a:cubicBezTo>
                    <a:cubicBezTo>
                      <a:pt x="30" y="0"/>
                      <a:pt x="2" y="15"/>
                      <a:pt x="0" y="7"/>
                    </a:cubicBezTo>
                    <a:cubicBezTo>
                      <a:pt x="3" y="6"/>
                      <a:pt x="4" y="6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71" name="Freeform 200"/>
              <p:cNvSpPr/>
              <p:nvPr/>
            </p:nvSpPr>
            <p:spPr bwMode="auto">
              <a:xfrm>
                <a:off x="5009" y="1554"/>
                <a:ext cx="55" cy="13"/>
              </a:xfrm>
              <a:custGeom>
                <a:avLst/>
                <a:gdLst>
                  <a:gd name="T0" fmla="*/ 21 w 79"/>
                  <a:gd name="T1" fmla="*/ 7 h 20"/>
                  <a:gd name="T2" fmla="*/ 40 w 79"/>
                  <a:gd name="T3" fmla="*/ 13 h 20"/>
                  <a:gd name="T4" fmla="*/ 79 w 79"/>
                  <a:gd name="T5" fmla="*/ 5 h 20"/>
                  <a:gd name="T6" fmla="*/ 24 w 79"/>
                  <a:gd name="T7" fmla="*/ 11 h 20"/>
                  <a:gd name="T8" fmla="*/ 0 w 79"/>
                  <a:gd name="T9" fmla="*/ 13 h 20"/>
                  <a:gd name="T10" fmla="*/ 63 w 79"/>
                  <a:gd name="T11" fmla="*/ 0 h 20"/>
                  <a:gd name="T12" fmla="*/ 21 w 79"/>
                  <a:gd name="T13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20">
                    <a:moveTo>
                      <a:pt x="21" y="7"/>
                    </a:moveTo>
                    <a:cubicBezTo>
                      <a:pt x="19" y="11"/>
                      <a:pt x="34" y="11"/>
                      <a:pt x="40" y="13"/>
                    </a:cubicBezTo>
                    <a:cubicBezTo>
                      <a:pt x="39" y="9"/>
                      <a:pt x="63" y="8"/>
                      <a:pt x="79" y="5"/>
                    </a:cubicBezTo>
                    <a:cubicBezTo>
                      <a:pt x="72" y="11"/>
                      <a:pt x="31" y="20"/>
                      <a:pt x="24" y="11"/>
                    </a:cubicBezTo>
                    <a:cubicBezTo>
                      <a:pt x="12" y="12"/>
                      <a:pt x="11" y="13"/>
                      <a:pt x="0" y="13"/>
                    </a:cubicBezTo>
                    <a:cubicBezTo>
                      <a:pt x="14" y="6"/>
                      <a:pt x="48" y="2"/>
                      <a:pt x="63" y="0"/>
                    </a:cubicBezTo>
                    <a:cubicBezTo>
                      <a:pt x="60" y="5"/>
                      <a:pt x="32" y="5"/>
                      <a:pt x="2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72" name="Freeform 201"/>
              <p:cNvSpPr/>
              <p:nvPr/>
            </p:nvSpPr>
            <p:spPr bwMode="auto">
              <a:xfrm>
                <a:off x="4993" y="1141"/>
                <a:ext cx="37" cy="8"/>
              </a:xfrm>
              <a:custGeom>
                <a:avLst/>
                <a:gdLst>
                  <a:gd name="T0" fmla="*/ 10 w 54"/>
                  <a:gd name="T1" fmla="*/ 10 h 12"/>
                  <a:gd name="T2" fmla="*/ 9 w 54"/>
                  <a:gd name="T3" fmla="*/ 4 h 12"/>
                  <a:gd name="T4" fmla="*/ 20 w 54"/>
                  <a:gd name="T5" fmla="*/ 3 h 12"/>
                  <a:gd name="T6" fmla="*/ 23 w 54"/>
                  <a:gd name="T7" fmla="*/ 8 h 12"/>
                  <a:gd name="T8" fmla="*/ 34 w 54"/>
                  <a:gd name="T9" fmla="*/ 1 h 12"/>
                  <a:gd name="T10" fmla="*/ 30 w 54"/>
                  <a:gd name="T11" fmla="*/ 6 h 12"/>
                  <a:gd name="T12" fmla="*/ 54 w 54"/>
                  <a:gd name="T13" fmla="*/ 3 h 12"/>
                  <a:gd name="T14" fmla="*/ 41 w 54"/>
                  <a:gd name="T15" fmla="*/ 4 h 12"/>
                  <a:gd name="T16" fmla="*/ 35 w 54"/>
                  <a:gd name="T17" fmla="*/ 12 h 12"/>
                  <a:gd name="T18" fmla="*/ 26 w 54"/>
                  <a:gd name="T19" fmla="*/ 12 h 12"/>
                  <a:gd name="T20" fmla="*/ 32 w 54"/>
                  <a:gd name="T21" fmla="*/ 10 h 12"/>
                  <a:gd name="T22" fmla="*/ 10 w 54"/>
                  <a:gd name="T2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12">
                    <a:moveTo>
                      <a:pt x="10" y="10"/>
                    </a:moveTo>
                    <a:cubicBezTo>
                      <a:pt x="0" y="9"/>
                      <a:pt x="10" y="8"/>
                      <a:pt x="9" y="4"/>
                    </a:cubicBezTo>
                    <a:cubicBezTo>
                      <a:pt x="12" y="4"/>
                      <a:pt x="16" y="3"/>
                      <a:pt x="20" y="3"/>
                    </a:cubicBezTo>
                    <a:cubicBezTo>
                      <a:pt x="16" y="6"/>
                      <a:pt x="21" y="5"/>
                      <a:pt x="23" y="8"/>
                    </a:cubicBezTo>
                    <a:cubicBezTo>
                      <a:pt x="30" y="7"/>
                      <a:pt x="23" y="0"/>
                      <a:pt x="34" y="1"/>
                    </a:cubicBezTo>
                    <a:cubicBezTo>
                      <a:pt x="35" y="4"/>
                      <a:pt x="30" y="4"/>
                      <a:pt x="30" y="6"/>
                    </a:cubicBezTo>
                    <a:cubicBezTo>
                      <a:pt x="37" y="2"/>
                      <a:pt x="46" y="0"/>
                      <a:pt x="54" y="3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9" y="7"/>
                      <a:pt x="36" y="9"/>
                      <a:pt x="35" y="12"/>
                    </a:cubicBezTo>
                    <a:cubicBezTo>
                      <a:pt x="33" y="12"/>
                      <a:pt x="30" y="12"/>
                      <a:pt x="26" y="12"/>
                    </a:cubicBezTo>
                    <a:cubicBezTo>
                      <a:pt x="26" y="10"/>
                      <a:pt x="30" y="10"/>
                      <a:pt x="32" y="10"/>
                    </a:cubicBezTo>
                    <a:cubicBezTo>
                      <a:pt x="28" y="10"/>
                      <a:pt x="11" y="5"/>
                      <a:pt x="1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73" name="Freeform 202"/>
              <p:cNvSpPr/>
              <p:nvPr/>
            </p:nvSpPr>
            <p:spPr bwMode="auto">
              <a:xfrm>
                <a:off x="5066" y="1547"/>
                <a:ext cx="11" cy="9"/>
              </a:xfrm>
              <a:custGeom>
                <a:avLst/>
                <a:gdLst>
                  <a:gd name="T0" fmla="*/ 5 w 16"/>
                  <a:gd name="T1" fmla="*/ 7 h 13"/>
                  <a:gd name="T2" fmla="*/ 14 w 16"/>
                  <a:gd name="T3" fmla="*/ 10 h 13"/>
                  <a:gd name="T4" fmla="*/ 5 w 16"/>
                  <a:gd name="T5" fmla="*/ 13 h 13"/>
                  <a:gd name="T6" fmla="*/ 0 w 16"/>
                  <a:gd name="T7" fmla="*/ 9 h 13"/>
                  <a:gd name="T8" fmla="*/ 13 w 16"/>
                  <a:gd name="T9" fmla="*/ 0 h 13"/>
                  <a:gd name="T10" fmla="*/ 5 w 16"/>
                  <a:gd name="T1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3">
                    <a:moveTo>
                      <a:pt x="5" y="7"/>
                    </a:moveTo>
                    <a:cubicBezTo>
                      <a:pt x="7" y="9"/>
                      <a:pt x="11" y="9"/>
                      <a:pt x="14" y="10"/>
                    </a:cubicBezTo>
                    <a:cubicBezTo>
                      <a:pt x="14" y="12"/>
                      <a:pt x="9" y="12"/>
                      <a:pt x="5" y="13"/>
                    </a:cubicBezTo>
                    <a:cubicBezTo>
                      <a:pt x="8" y="10"/>
                      <a:pt x="6" y="8"/>
                      <a:pt x="0" y="9"/>
                    </a:cubicBezTo>
                    <a:cubicBezTo>
                      <a:pt x="5" y="6"/>
                      <a:pt x="4" y="1"/>
                      <a:pt x="13" y="0"/>
                    </a:cubicBezTo>
                    <a:cubicBezTo>
                      <a:pt x="16" y="5"/>
                      <a:pt x="7" y="5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74" name="Freeform 203"/>
              <p:cNvSpPr/>
              <p:nvPr/>
            </p:nvSpPr>
            <p:spPr bwMode="auto">
              <a:xfrm>
                <a:off x="5086" y="1538"/>
                <a:ext cx="12" cy="4"/>
              </a:xfrm>
              <a:custGeom>
                <a:avLst/>
                <a:gdLst>
                  <a:gd name="T0" fmla="*/ 0 w 17"/>
                  <a:gd name="T1" fmla="*/ 4 h 6"/>
                  <a:gd name="T2" fmla="*/ 17 w 17"/>
                  <a:gd name="T3" fmla="*/ 1 h 6"/>
                  <a:gd name="T4" fmla="*/ 0 w 17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">
                    <a:moveTo>
                      <a:pt x="0" y="4"/>
                    </a:moveTo>
                    <a:cubicBezTo>
                      <a:pt x="5" y="0"/>
                      <a:pt x="13" y="4"/>
                      <a:pt x="17" y="1"/>
                    </a:cubicBezTo>
                    <a:cubicBezTo>
                      <a:pt x="16" y="6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75" name="Freeform 204"/>
              <p:cNvSpPr/>
              <p:nvPr/>
            </p:nvSpPr>
            <p:spPr bwMode="auto">
              <a:xfrm>
                <a:off x="5037" y="1138"/>
                <a:ext cx="18" cy="7"/>
              </a:xfrm>
              <a:custGeom>
                <a:avLst/>
                <a:gdLst>
                  <a:gd name="T0" fmla="*/ 0 w 26"/>
                  <a:gd name="T1" fmla="*/ 5 h 11"/>
                  <a:gd name="T2" fmla="*/ 10 w 26"/>
                  <a:gd name="T3" fmla="*/ 7 h 11"/>
                  <a:gd name="T4" fmla="*/ 11 w 26"/>
                  <a:gd name="T5" fmla="*/ 1 h 11"/>
                  <a:gd name="T6" fmla="*/ 20 w 26"/>
                  <a:gd name="T7" fmla="*/ 0 h 11"/>
                  <a:gd name="T8" fmla="*/ 26 w 26"/>
                  <a:gd name="T9" fmla="*/ 6 h 11"/>
                  <a:gd name="T10" fmla="*/ 0 w 26"/>
                  <a:gd name="T11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1">
                    <a:moveTo>
                      <a:pt x="0" y="5"/>
                    </a:moveTo>
                    <a:cubicBezTo>
                      <a:pt x="5" y="4"/>
                      <a:pt x="9" y="5"/>
                      <a:pt x="10" y="7"/>
                    </a:cubicBezTo>
                    <a:cubicBezTo>
                      <a:pt x="16" y="5"/>
                      <a:pt x="12" y="5"/>
                      <a:pt x="11" y="1"/>
                    </a:cubicBezTo>
                    <a:cubicBezTo>
                      <a:pt x="14" y="1"/>
                      <a:pt x="17" y="0"/>
                      <a:pt x="20" y="0"/>
                    </a:cubicBezTo>
                    <a:cubicBezTo>
                      <a:pt x="9" y="6"/>
                      <a:pt x="25" y="2"/>
                      <a:pt x="26" y="6"/>
                    </a:cubicBezTo>
                    <a:cubicBezTo>
                      <a:pt x="16" y="5"/>
                      <a:pt x="6" y="11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16" name="Freeform 206"/>
            <p:cNvSpPr/>
            <p:nvPr/>
          </p:nvSpPr>
          <p:spPr bwMode="auto">
            <a:xfrm>
              <a:off x="8039100" y="1801813"/>
              <a:ext cx="25400" cy="7938"/>
            </a:xfrm>
            <a:custGeom>
              <a:avLst/>
              <a:gdLst>
                <a:gd name="T0" fmla="*/ 18 w 24"/>
                <a:gd name="T1" fmla="*/ 2 h 7"/>
                <a:gd name="T2" fmla="*/ 0 w 24"/>
                <a:gd name="T3" fmla="*/ 4 h 7"/>
                <a:gd name="T4" fmla="*/ 4 w 24"/>
                <a:gd name="T5" fmla="*/ 0 h 7"/>
                <a:gd name="T6" fmla="*/ 18 w 24"/>
                <a:gd name="T7" fmla="*/ 7 h 7"/>
                <a:gd name="T8" fmla="*/ 18 w 24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">
                  <a:moveTo>
                    <a:pt x="18" y="2"/>
                  </a:moveTo>
                  <a:cubicBezTo>
                    <a:pt x="9" y="2"/>
                    <a:pt x="4" y="6"/>
                    <a:pt x="0" y="4"/>
                  </a:cubicBezTo>
                  <a:cubicBezTo>
                    <a:pt x="0" y="3"/>
                    <a:pt x="3" y="2"/>
                    <a:pt x="4" y="0"/>
                  </a:cubicBezTo>
                  <a:cubicBezTo>
                    <a:pt x="9" y="1"/>
                    <a:pt x="24" y="0"/>
                    <a:pt x="18" y="7"/>
                  </a:cubicBezTo>
                  <a:cubicBezTo>
                    <a:pt x="15" y="6"/>
                    <a:pt x="19" y="5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7" name="Freeform 207"/>
            <p:cNvSpPr/>
            <p:nvPr/>
          </p:nvSpPr>
          <p:spPr bwMode="auto">
            <a:xfrm>
              <a:off x="8086725" y="2057400"/>
              <a:ext cx="31750" cy="9525"/>
            </a:xfrm>
            <a:custGeom>
              <a:avLst/>
              <a:gdLst>
                <a:gd name="T0" fmla="*/ 26 w 28"/>
                <a:gd name="T1" fmla="*/ 0 h 9"/>
                <a:gd name="T2" fmla="*/ 11 w 28"/>
                <a:gd name="T3" fmla="*/ 5 h 9"/>
                <a:gd name="T4" fmla="*/ 26 w 28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9">
                  <a:moveTo>
                    <a:pt x="26" y="0"/>
                  </a:moveTo>
                  <a:cubicBezTo>
                    <a:pt x="28" y="4"/>
                    <a:pt x="0" y="9"/>
                    <a:pt x="11" y="5"/>
                  </a:cubicBezTo>
                  <a:cubicBezTo>
                    <a:pt x="18" y="4"/>
                    <a:pt x="1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8" name="Freeform 208"/>
            <p:cNvSpPr/>
            <p:nvPr/>
          </p:nvSpPr>
          <p:spPr bwMode="auto">
            <a:xfrm>
              <a:off x="8116888" y="2058988"/>
              <a:ext cx="23812" cy="6350"/>
            </a:xfrm>
            <a:custGeom>
              <a:avLst/>
              <a:gdLst>
                <a:gd name="T0" fmla="*/ 0 w 22"/>
                <a:gd name="T1" fmla="*/ 5 h 6"/>
                <a:gd name="T2" fmla="*/ 22 w 22"/>
                <a:gd name="T3" fmla="*/ 2 h 6"/>
                <a:gd name="T4" fmla="*/ 0 w 22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6">
                  <a:moveTo>
                    <a:pt x="0" y="5"/>
                  </a:moveTo>
                  <a:cubicBezTo>
                    <a:pt x="4" y="0"/>
                    <a:pt x="16" y="3"/>
                    <a:pt x="22" y="2"/>
                  </a:cubicBezTo>
                  <a:cubicBezTo>
                    <a:pt x="19" y="6"/>
                    <a:pt x="9" y="2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9" name="Freeform 209"/>
            <p:cNvSpPr/>
            <p:nvPr/>
          </p:nvSpPr>
          <p:spPr bwMode="auto">
            <a:xfrm>
              <a:off x="8124825" y="1800225"/>
              <a:ext cx="36512" cy="12700"/>
            </a:xfrm>
            <a:custGeom>
              <a:avLst/>
              <a:gdLst>
                <a:gd name="T0" fmla="*/ 7 w 33"/>
                <a:gd name="T1" fmla="*/ 11 h 11"/>
                <a:gd name="T2" fmla="*/ 0 w 33"/>
                <a:gd name="T3" fmla="*/ 6 h 11"/>
                <a:gd name="T4" fmla="*/ 33 w 33"/>
                <a:gd name="T5" fmla="*/ 0 h 11"/>
                <a:gd name="T6" fmla="*/ 30 w 33"/>
                <a:gd name="T7" fmla="*/ 8 h 11"/>
                <a:gd name="T8" fmla="*/ 23 w 33"/>
                <a:gd name="T9" fmla="*/ 9 h 11"/>
                <a:gd name="T10" fmla="*/ 30 w 33"/>
                <a:gd name="T11" fmla="*/ 7 h 11"/>
                <a:gd name="T12" fmla="*/ 7 w 3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">
                  <a:moveTo>
                    <a:pt x="7" y="11"/>
                  </a:moveTo>
                  <a:cubicBezTo>
                    <a:pt x="5" y="9"/>
                    <a:pt x="0" y="10"/>
                    <a:pt x="0" y="6"/>
                  </a:cubicBezTo>
                  <a:cubicBezTo>
                    <a:pt x="16" y="3"/>
                    <a:pt x="22" y="4"/>
                    <a:pt x="33" y="0"/>
                  </a:cubicBezTo>
                  <a:cubicBezTo>
                    <a:pt x="29" y="4"/>
                    <a:pt x="32" y="4"/>
                    <a:pt x="30" y="8"/>
                  </a:cubicBezTo>
                  <a:cubicBezTo>
                    <a:pt x="28" y="8"/>
                    <a:pt x="25" y="9"/>
                    <a:pt x="23" y="9"/>
                  </a:cubicBezTo>
                  <a:cubicBezTo>
                    <a:pt x="23" y="7"/>
                    <a:pt x="27" y="7"/>
                    <a:pt x="30" y="7"/>
                  </a:cubicBezTo>
                  <a:cubicBezTo>
                    <a:pt x="27" y="2"/>
                    <a:pt x="7" y="6"/>
                    <a:pt x="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0" name="Freeform 210"/>
            <p:cNvSpPr/>
            <p:nvPr/>
          </p:nvSpPr>
          <p:spPr bwMode="auto">
            <a:xfrm>
              <a:off x="8166100" y="1758950"/>
              <a:ext cx="30162" cy="4763"/>
            </a:xfrm>
            <a:custGeom>
              <a:avLst/>
              <a:gdLst>
                <a:gd name="T0" fmla="*/ 0 w 27"/>
                <a:gd name="T1" fmla="*/ 3 h 4"/>
                <a:gd name="T2" fmla="*/ 27 w 27"/>
                <a:gd name="T3" fmla="*/ 0 h 4"/>
                <a:gd name="T4" fmla="*/ 0 w 27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4">
                  <a:moveTo>
                    <a:pt x="0" y="3"/>
                  </a:moveTo>
                  <a:cubicBezTo>
                    <a:pt x="7" y="0"/>
                    <a:pt x="15" y="3"/>
                    <a:pt x="27" y="0"/>
                  </a:cubicBezTo>
                  <a:cubicBezTo>
                    <a:pt x="20" y="4"/>
                    <a:pt x="9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1" name="Freeform 211"/>
            <p:cNvSpPr/>
            <p:nvPr/>
          </p:nvSpPr>
          <p:spPr bwMode="auto">
            <a:xfrm>
              <a:off x="8172450" y="1681163"/>
              <a:ext cx="17462" cy="14288"/>
            </a:xfrm>
            <a:custGeom>
              <a:avLst/>
              <a:gdLst>
                <a:gd name="T0" fmla="*/ 12 w 17"/>
                <a:gd name="T1" fmla="*/ 11 h 13"/>
                <a:gd name="T2" fmla="*/ 0 w 17"/>
                <a:gd name="T3" fmla="*/ 10 h 13"/>
                <a:gd name="T4" fmla="*/ 10 w 17"/>
                <a:gd name="T5" fmla="*/ 0 h 13"/>
                <a:gd name="T6" fmla="*/ 12 w 17"/>
                <a:gd name="T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2" y="11"/>
                  </a:moveTo>
                  <a:cubicBezTo>
                    <a:pt x="5" y="13"/>
                    <a:pt x="8" y="7"/>
                    <a:pt x="0" y="10"/>
                  </a:cubicBezTo>
                  <a:cubicBezTo>
                    <a:pt x="2" y="6"/>
                    <a:pt x="10" y="5"/>
                    <a:pt x="10" y="0"/>
                  </a:cubicBezTo>
                  <a:cubicBezTo>
                    <a:pt x="17" y="4"/>
                    <a:pt x="0" y="7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2" name="Freeform 212"/>
            <p:cNvSpPr/>
            <p:nvPr/>
          </p:nvSpPr>
          <p:spPr bwMode="auto">
            <a:xfrm>
              <a:off x="8193088" y="1770063"/>
              <a:ext cx="36512" cy="7938"/>
            </a:xfrm>
            <a:custGeom>
              <a:avLst/>
              <a:gdLst>
                <a:gd name="T0" fmla="*/ 1 w 32"/>
                <a:gd name="T1" fmla="*/ 1 h 8"/>
                <a:gd name="T2" fmla="*/ 22 w 32"/>
                <a:gd name="T3" fmla="*/ 3 h 8"/>
                <a:gd name="T4" fmla="*/ 22 w 32"/>
                <a:gd name="T5" fmla="*/ 0 h 8"/>
                <a:gd name="T6" fmla="*/ 1 w 32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8">
                  <a:moveTo>
                    <a:pt x="1" y="1"/>
                  </a:moveTo>
                  <a:cubicBezTo>
                    <a:pt x="6" y="4"/>
                    <a:pt x="16" y="2"/>
                    <a:pt x="22" y="3"/>
                  </a:cubicBezTo>
                  <a:cubicBezTo>
                    <a:pt x="22" y="2"/>
                    <a:pt x="22" y="1"/>
                    <a:pt x="22" y="0"/>
                  </a:cubicBezTo>
                  <a:cubicBezTo>
                    <a:pt x="32" y="4"/>
                    <a:pt x="0" y="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3" name="Freeform 213"/>
            <p:cNvSpPr/>
            <p:nvPr/>
          </p:nvSpPr>
          <p:spPr bwMode="auto">
            <a:xfrm>
              <a:off x="8226425" y="1704975"/>
              <a:ext cx="26987" cy="11113"/>
            </a:xfrm>
            <a:custGeom>
              <a:avLst/>
              <a:gdLst>
                <a:gd name="T0" fmla="*/ 2 w 25"/>
                <a:gd name="T1" fmla="*/ 6 h 10"/>
                <a:gd name="T2" fmla="*/ 3 w 25"/>
                <a:gd name="T3" fmla="*/ 0 h 10"/>
                <a:gd name="T4" fmla="*/ 17 w 25"/>
                <a:gd name="T5" fmla="*/ 4 h 10"/>
                <a:gd name="T6" fmla="*/ 14 w 25"/>
                <a:gd name="T7" fmla="*/ 9 h 10"/>
                <a:gd name="T8" fmla="*/ 2 w 25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">
                  <a:moveTo>
                    <a:pt x="2" y="6"/>
                  </a:moveTo>
                  <a:cubicBezTo>
                    <a:pt x="0" y="3"/>
                    <a:pt x="3" y="2"/>
                    <a:pt x="3" y="0"/>
                  </a:cubicBezTo>
                  <a:cubicBezTo>
                    <a:pt x="8" y="1"/>
                    <a:pt x="9" y="10"/>
                    <a:pt x="17" y="4"/>
                  </a:cubicBezTo>
                  <a:cubicBezTo>
                    <a:pt x="25" y="5"/>
                    <a:pt x="13" y="7"/>
                    <a:pt x="14" y="9"/>
                  </a:cubicBezTo>
                  <a:cubicBezTo>
                    <a:pt x="10" y="8"/>
                    <a:pt x="8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4" name="Freeform 214"/>
            <p:cNvSpPr/>
            <p:nvPr/>
          </p:nvSpPr>
          <p:spPr bwMode="auto">
            <a:xfrm>
              <a:off x="8240713" y="1763713"/>
              <a:ext cx="52387" cy="25400"/>
            </a:xfrm>
            <a:custGeom>
              <a:avLst/>
              <a:gdLst>
                <a:gd name="T0" fmla="*/ 0 w 48"/>
                <a:gd name="T1" fmla="*/ 6 h 23"/>
                <a:gd name="T2" fmla="*/ 21 w 48"/>
                <a:gd name="T3" fmla="*/ 5 h 23"/>
                <a:gd name="T4" fmla="*/ 19 w 48"/>
                <a:gd name="T5" fmla="*/ 10 h 23"/>
                <a:gd name="T6" fmla="*/ 33 w 48"/>
                <a:gd name="T7" fmla="*/ 12 h 23"/>
                <a:gd name="T8" fmla="*/ 37 w 48"/>
                <a:gd name="T9" fmla="*/ 9 h 23"/>
                <a:gd name="T10" fmla="*/ 47 w 48"/>
                <a:gd name="T11" fmla="*/ 14 h 23"/>
                <a:gd name="T12" fmla="*/ 25 w 48"/>
                <a:gd name="T13" fmla="*/ 16 h 23"/>
                <a:gd name="T14" fmla="*/ 24 w 48"/>
                <a:gd name="T15" fmla="*/ 12 h 23"/>
                <a:gd name="T16" fmla="*/ 13 w 48"/>
                <a:gd name="T17" fmla="*/ 12 h 23"/>
                <a:gd name="T18" fmla="*/ 11 w 48"/>
                <a:gd name="T19" fmla="*/ 19 h 23"/>
                <a:gd name="T20" fmla="*/ 18 w 48"/>
                <a:gd name="T21" fmla="*/ 23 h 23"/>
                <a:gd name="T22" fmla="*/ 4 w 48"/>
                <a:gd name="T23" fmla="*/ 20 h 23"/>
                <a:gd name="T24" fmla="*/ 5 w 48"/>
                <a:gd name="T25" fmla="*/ 10 h 23"/>
                <a:gd name="T26" fmla="*/ 17 w 48"/>
                <a:gd name="T27" fmla="*/ 8 h 23"/>
                <a:gd name="T28" fmla="*/ 0 w 48"/>
                <a:gd name="T2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3">
                  <a:moveTo>
                    <a:pt x="0" y="6"/>
                  </a:moveTo>
                  <a:cubicBezTo>
                    <a:pt x="3" y="0"/>
                    <a:pt x="15" y="5"/>
                    <a:pt x="21" y="5"/>
                  </a:cubicBezTo>
                  <a:cubicBezTo>
                    <a:pt x="20" y="6"/>
                    <a:pt x="19" y="8"/>
                    <a:pt x="19" y="10"/>
                  </a:cubicBezTo>
                  <a:cubicBezTo>
                    <a:pt x="28" y="5"/>
                    <a:pt x="26" y="12"/>
                    <a:pt x="33" y="12"/>
                  </a:cubicBezTo>
                  <a:cubicBezTo>
                    <a:pt x="36" y="12"/>
                    <a:pt x="34" y="9"/>
                    <a:pt x="37" y="9"/>
                  </a:cubicBezTo>
                  <a:cubicBezTo>
                    <a:pt x="44" y="8"/>
                    <a:pt x="48" y="9"/>
                    <a:pt x="47" y="14"/>
                  </a:cubicBezTo>
                  <a:cubicBezTo>
                    <a:pt x="35" y="13"/>
                    <a:pt x="37" y="13"/>
                    <a:pt x="25" y="16"/>
                  </a:cubicBezTo>
                  <a:cubicBezTo>
                    <a:pt x="24" y="15"/>
                    <a:pt x="24" y="13"/>
                    <a:pt x="24" y="12"/>
                  </a:cubicBezTo>
                  <a:cubicBezTo>
                    <a:pt x="19" y="13"/>
                    <a:pt x="15" y="13"/>
                    <a:pt x="13" y="12"/>
                  </a:cubicBezTo>
                  <a:cubicBezTo>
                    <a:pt x="14" y="15"/>
                    <a:pt x="16" y="17"/>
                    <a:pt x="11" y="19"/>
                  </a:cubicBezTo>
                  <a:cubicBezTo>
                    <a:pt x="11" y="23"/>
                    <a:pt x="21" y="17"/>
                    <a:pt x="18" y="23"/>
                  </a:cubicBezTo>
                  <a:cubicBezTo>
                    <a:pt x="14" y="22"/>
                    <a:pt x="9" y="21"/>
                    <a:pt x="4" y="20"/>
                  </a:cubicBezTo>
                  <a:cubicBezTo>
                    <a:pt x="14" y="17"/>
                    <a:pt x="8" y="15"/>
                    <a:pt x="5" y="10"/>
                  </a:cubicBezTo>
                  <a:cubicBezTo>
                    <a:pt x="10" y="12"/>
                    <a:pt x="11" y="9"/>
                    <a:pt x="17" y="8"/>
                  </a:cubicBezTo>
                  <a:cubicBezTo>
                    <a:pt x="17" y="3"/>
                    <a:pt x="8" y="5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5" name="Freeform 215"/>
            <p:cNvSpPr/>
            <p:nvPr/>
          </p:nvSpPr>
          <p:spPr bwMode="auto">
            <a:xfrm>
              <a:off x="8240713" y="1703388"/>
              <a:ext cx="20637" cy="4763"/>
            </a:xfrm>
            <a:custGeom>
              <a:avLst/>
              <a:gdLst>
                <a:gd name="T0" fmla="*/ 0 w 19"/>
                <a:gd name="T1" fmla="*/ 0 h 5"/>
                <a:gd name="T2" fmla="*/ 14 w 19"/>
                <a:gd name="T3" fmla="*/ 0 h 5"/>
                <a:gd name="T4" fmla="*/ 19 w 19"/>
                <a:gd name="T5" fmla="*/ 4 h 5"/>
                <a:gd name="T6" fmla="*/ 0 w 1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5">
                  <a:moveTo>
                    <a:pt x="0" y="0"/>
                  </a:moveTo>
                  <a:cubicBezTo>
                    <a:pt x="7" y="1"/>
                    <a:pt x="8" y="2"/>
                    <a:pt x="14" y="0"/>
                  </a:cubicBezTo>
                  <a:cubicBezTo>
                    <a:pt x="14" y="2"/>
                    <a:pt x="16" y="3"/>
                    <a:pt x="19" y="4"/>
                  </a:cubicBezTo>
                  <a:cubicBezTo>
                    <a:pt x="19" y="4"/>
                    <a:pt x="1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6" name="Freeform 216"/>
            <p:cNvSpPr/>
            <p:nvPr/>
          </p:nvSpPr>
          <p:spPr bwMode="auto">
            <a:xfrm>
              <a:off x="8288338" y="1765300"/>
              <a:ext cx="23812" cy="19050"/>
            </a:xfrm>
            <a:custGeom>
              <a:avLst/>
              <a:gdLst>
                <a:gd name="T0" fmla="*/ 0 w 21"/>
                <a:gd name="T1" fmla="*/ 6 h 17"/>
                <a:gd name="T2" fmla="*/ 14 w 21"/>
                <a:gd name="T3" fmla="*/ 10 h 17"/>
                <a:gd name="T4" fmla="*/ 21 w 21"/>
                <a:gd name="T5" fmla="*/ 6 h 17"/>
                <a:gd name="T6" fmla="*/ 0 w 21"/>
                <a:gd name="T7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7">
                  <a:moveTo>
                    <a:pt x="0" y="6"/>
                  </a:moveTo>
                  <a:cubicBezTo>
                    <a:pt x="6" y="0"/>
                    <a:pt x="12" y="7"/>
                    <a:pt x="14" y="10"/>
                  </a:cubicBezTo>
                  <a:cubicBezTo>
                    <a:pt x="16" y="9"/>
                    <a:pt x="16" y="6"/>
                    <a:pt x="21" y="6"/>
                  </a:cubicBezTo>
                  <a:cubicBezTo>
                    <a:pt x="17" y="17"/>
                    <a:pt x="8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7" name="Freeform 217"/>
            <p:cNvSpPr/>
            <p:nvPr/>
          </p:nvSpPr>
          <p:spPr bwMode="auto">
            <a:xfrm>
              <a:off x="8521700" y="2465388"/>
              <a:ext cx="31750" cy="4763"/>
            </a:xfrm>
            <a:custGeom>
              <a:avLst/>
              <a:gdLst>
                <a:gd name="T0" fmla="*/ 0 w 29"/>
                <a:gd name="T1" fmla="*/ 2 h 4"/>
                <a:gd name="T2" fmla="*/ 29 w 29"/>
                <a:gd name="T3" fmla="*/ 1 h 4"/>
                <a:gd name="T4" fmla="*/ 0 w 29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4">
                  <a:moveTo>
                    <a:pt x="0" y="2"/>
                  </a:moveTo>
                  <a:cubicBezTo>
                    <a:pt x="4" y="0"/>
                    <a:pt x="20" y="1"/>
                    <a:pt x="29" y="1"/>
                  </a:cubicBezTo>
                  <a:cubicBezTo>
                    <a:pt x="23" y="4"/>
                    <a:pt x="8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8" name="Freeform 218"/>
            <p:cNvSpPr/>
            <p:nvPr/>
          </p:nvSpPr>
          <p:spPr bwMode="auto">
            <a:xfrm>
              <a:off x="8491538" y="2079625"/>
              <a:ext cx="25400" cy="11113"/>
            </a:xfrm>
            <a:custGeom>
              <a:avLst/>
              <a:gdLst>
                <a:gd name="T0" fmla="*/ 19 w 22"/>
                <a:gd name="T1" fmla="*/ 6 h 10"/>
                <a:gd name="T2" fmla="*/ 14 w 22"/>
                <a:gd name="T3" fmla="*/ 8 h 10"/>
                <a:gd name="T4" fmla="*/ 11 w 22"/>
                <a:gd name="T5" fmla="*/ 1 h 10"/>
                <a:gd name="T6" fmla="*/ 18 w 22"/>
                <a:gd name="T7" fmla="*/ 2 h 10"/>
                <a:gd name="T8" fmla="*/ 19 w 22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">
                  <a:moveTo>
                    <a:pt x="19" y="6"/>
                  </a:moveTo>
                  <a:cubicBezTo>
                    <a:pt x="14" y="6"/>
                    <a:pt x="11" y="8"/>
                    <a:pt x="14" y="8"/>
                  </a:cubicBezTo>
                  <a:cubicBezTo>
                    <a:pt x="3" y="10"/>
                    <a:pt x="0" y="6"/>
                    <a:pt x="11" y="1"/>
                  </a:cubicBezTo>
                  <a:cubicBezTo>
                    <a:pt x="14" y="0"/>
                    <a:pt x="17" y="7"/>
                    <a:pt x="18" y="2"/>
                  </a:cubicBezTo>
                  <a:cubicBezTo>
                    <a:pt x="22" y="2"/>
                    <a:pt x="17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9" name="Freeform 219"/>
            <p:cNvSpPr/>
            <p:nvPr/>
          </p:nvSpPr>
          <p:spPr bwMode="auto">
            <a:xfrm>
              <a:off x="8596313" y="2073275"/>
              <a:ext cx="14287" cy="7938"/>
            </a:xfrm>
            <a:custGeom>
              <a:avLst/>
              <a:gdLst>
                <a:gd name="T0" fmla="*/ 0 w 13"/>
                <a:gd name="T1" fmla="*/ 5 h 8"/>
                <a:gd name="T2" fmla="*/ 3 w 13"/>
                <a:gd name="T3" fmla="*/ 5 h 8"/>
                <a:gd name="T4" fmla="*/ 13 w 13"/>
                <a:gd name="T5" fmla="*/ 1 h 8"/>
                <a:gd name="T6" fmla="*/ 0 w 13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8">
                  <a:moveTo>
                    <a:pt x="0" y="5"/>
                  </a:moveTo>
                  <a:cubicBezTo>
                    <a:pt x="1" y="3"/>
                    <a:pt x="2" y="4"/>
                    <a:pt x="3" y="5"/>
                  </a:cubicBezTo>
                  <a:cubicBezTo>
                    <a:pt x="5" y="3"/>
                    <a:pt x="6" y="0"/>
                    <a:pt x="13" y="1"/>
                  </a:cubicBezTo>
                  <a:cubicBezTo>
                    <a:pt x="13" y="4"/>
                    <a:pt x="5" y="8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0" name="Freeform 220"/>
            <p:cNvSpPr/>
            <p:nvPr/>
          </p:nvSpPr>
          <p:spPr bwMode="auto">
            <a:xfrm>
              <a:off x="8651875" y="2446338"/>
              <a:ext cx="23812" cy="6350"/>
            </a:xfrm>
            <a:custGeom>
              <a:avLst/>
              <a:gdLst>
                <a:gd name="T0" fmla="*/ 0 w 22"/>
                <a:gd name="T1" fmla="*/ 5 h 6"/>
                <a:gd name="T2" fmla="*/ 22 w 22"/>
                <a:gd name="T3" fmla="*/ 3 h 6"/>
                <a:gd name="T4" fmla="*/ 0 w 22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6">
                  <a:moveTo>
                    <a:pt x="0" y="5"/>
                  </a:moveTo>
                  <a:cubicBezTo>
                    <a:pt x="6" y="0"/>
                    <a:pt x="14" y="3"/>
                    <a:pt x="22" y="3"/>
                  </a:cubicBezTo>
                  <a:cubicBezTo>
                    <a:pt x="20" y="6"/>
                    <a:pt x="9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1" name="Freeform 221"/>
            <p:cNvSpPr/>
            <p:nvPr/>
          </p:nvSpPr>
          <p:spPr bwMode="auto">
            <a:xfrm>
              <a:off x="8915400" y="2430463"/>
              <a:ext cx="19050" cy="7938"/>
            </a:xfrm>
            <a:custGeom>
              <a:avLst/>
              <a:gdLst>
                <a:gd name="T0" fmla="*/ 7 w 18"/>
                <a:gd name="T1" fmla="*/ 8 h 8"/>
                <a:gd name="T2" fmla="*/ 2 w 18"/>
                <a:gd name="T3" fmla="*/ 8 h 8"/>
                <a:gd name="T4" fmla="*/ 0 w 18"/>
                <a:gd name="T5" fmla="*/ 7 h 8"/>
                <a:gd name="T6" fmla="*/ 17 w 18"/>
                <a:gd name="T7" fmla="*/ 0 h 8"/>
                <a:gd name="T8" fmla="*/ 7 w 1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7" y="8"/>
                  </a:moveTo>
                  <a:cubicBezTo>
                    <a:pt x="5" y="8"/>
                    <a:pt x="4" y="8"/>
                    <a:pt x="2" y="8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6" y="5"/>
                    <a:pt x="9" y="1"/>
                    <a:pt x="17" y="0"/>
                  </a:cubicBezTo>
                  <a:cubicBezTo>
                    <a:pt x="18" y="4"/>
                    <a:pt x="8" y="1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2" name="Freeform 222"/>
            <p:cNvSpPr>
              <a:spLocks noEditPoints="1"/>
            </p:cNvSpPr>
            <p:nvPr/>
          </p:nvSpPr>
          <p:spPr bwMode="auto">
            <a:xfrm>
              <a:off x="8928100" y="2420938"/>
              <a:ext cx="177800" cy="26988"/>
            </a:xfrm>
            <a:custGeom>
              <a:avLst/>
              <a:gdLst>
                <a:gd name="T0" fmla="*/ 78 w 161"/>
                <a:gd name="T1" fmla="*/ 2 h 25"/>
                <a:gd name="T2" fmla="*/ 67 w 161"/>
                <a:gd name="T3" fmla="*/ 6 h 25"/>
                <a:gd name="T4" fmla="*/ 14 w 161"/>
                <a:gd name="T5" fmla="*/ 8 h 25"/>
                <a:gd name="T6" fmla="*/ 39 w 161"/>
                <a:gd name="T7" fmla="*/ 12 h 25"/>
                <a:gd name="T8" fmla="*/ 6 w 161"/>
                <a:gd name="T9" fmla="*/ 15 h 25"/>
                <a:gd name="T10" fmla="*/ 6 w 161"/>
                <a:gd name="T11" fmla="*/ 19 h 25"/>
                <a:gd name="T12" fmla="*/ 20 w 161"/>
                <a:gd name="T13" fmla="*/ 21 h 25"/>
                <a:gd name="T14" fmla="*/ 0 w 161"/>
                <a:gd name="T15" fmla="*/ 25 h 25"/>
                <a:gd name="T16" fmla="*/ 155 w 161"/>
                <a:gd name="T17" fmla="*/ 11 h 25"/>
                <a:gd name="T18" fmla="*/ 141 w 161"/>
                <a:gd name="T19" fmla="*/ 8 h 25"/>
                <a:gd name="T20" fmla="*/ 145 w 161"/>
                <a:gd name="T21" fmla="*/ 6 h 25"/>
                <a:gd name="T22" fmla="*/ 141 w 161"/>
                <a:gd name="T23" fmla="*/ 5 h 25"/>
                <a:gd name="T24" fmla="*/ 156 w 161"/>
                <a:gd name="T25" fmla="*/ 0 h 25"/>
                <a:gd name="T26" fmla="*/ 136 w 161"/>
                <a:gd name="T27" fmla="*/ 1 h 25"/>
                <a:gd name="T28" fmla="*/ 132 w 161"/>
                <a:gd name="T29" fmla="*/ 10 h 25"/>
                <a:gd name="T30" fmla="*/ 88 w 161"/>
                <a:gd name="T31" fmla="*/ 10 h 25"/>
                <a:gd name="T32" fmla="*/ 125 w 161"/>
                <a:gd name="T33" fmla="*/ 1 h 25"/>
                <a:gd name="T34" fmla="*/ 87 w 161"/>
                <a:gd name="T35" fmla="*/ 2 h 25"/>
                <a:gd name="T36" fmla="*/ 81 w 161"/>
                <a:gd name="T37" fmla="*/ 6 h 25"/>
                <a:gd name="T38" fmla="*/ 78 w 161"/>
                <a:gd name="T39" fmla="*/ 2 h 25"/>
                <a:gd name="T40" fmla="*/ 41 w 161"/>
                <a:gd name="T41" fmla="*/ 11 h 25"/>
                <a:gd name="T42" fmla="*/ 54 w 161"/>
                <a:gd name="T43" fmla="*/ 7 h 25"/>
                <a:gd name="T44" fmla="*/ 41 w 161"/>
                <a:gd name="T45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" h="25">
                  <a:moveTo>
                    <a:pt x="78" y="2"/>
                  </a:moveTo>
                  <a:cubicBezTo>
                    <a:pt x="74" y="6"/>
                    <a:pt x="56" y="1"/>
                    <a:pt x="67" y="6"/>
                  </a:cubicBezTo>
                  <a:cubicBezTo>
                    <a:pt x="48" y="3"/>
                    <a:pt x="32" y="3"/>
                    <a:pt x="14" y="8"/>
                  </a:cubicBezTo>
                  <a:cubicBezTo>
                    <a:pt x="29" y="7"/>
                    <a:pt x="30" y="10"/>
                    <a:pt x="39" y="12"/>
                  </a:cubicBezTo>
                  <a:cubicBezTo>
                    <a:pt x="24" y="17"/>
                    <a:pt x="15" y="7"/>
                    <a:pt x="6" y="15"/>
                  </a:cubicBezTo>
                  <a:cubicBezTo>
                    <a:pt x="9" y="15"/>
                    <a:pt x="8" y="18"/>
                    <a:pt x="6" y="19"/>
                  </a:cubicBezTo>
                  <a:cubicBezTo>
                    <a:pt x="12" y="18"/>
                    <a:pt x="19" y="17"/>
                    <a:pt x="20" y="21"/>
                  </a:cubicBezTo>
                  <a:cubicBezTo>
                    <a:pt x="18" y="23"/>
                    <a:pt x="1" y="19"/>
                    <a:pt x="0" y="25"/>
                  </a:cubicBezTo>
                  <a:cubicBezTo>
                    <a:pt x="56" y="18"/>
                    <a:pt x="100" y="16"/>
                    <a:pt x="155" y="11"/>
                  </a:cubicBezTo>
                  <a:cubicBezTo>
                    <a:pt x="151" y="10"/>
                    <a:pt x="144" y="10"/>
                    <a:pt x="141" y="8"/>
                  </a:cubicBezTo>
                  <a:cubicBezTo>
                    <a:pt x="143" y="8"/>
                    <a:pt x="145" y="8"/>
                    <a:pt x="145" y="6"/>
                  </a:cubicBezTo>
                  <a:cubicBezTo>
                    <a:pt x="144" y="6"/>
                    <a:pt x="141" y="7"/>
                    <a:pt x="141" y="5"/>
                  </a:cubicBezTo>
                  <a:cubicBezTo>
                    <a:pt x="149" y="6"/>
                    <a:pt x="161" y="2"/>
                    <a:pt x="156" y="0"/>
                  </a:cubicBezTo>
                  <a:cubicBezTo>
                    <a:pt x="152" y="5"/>
                    <a:pt x="142" y="2"/>
                    <a:pt x="136" y="1"/>
                  </a:cubicBezTo>
                  <a:cubicBezTo>
                    <a:pt x="131" y="5"/>
                    <a:pt x="141" y="8"/>
                    <a:pt x="132" y="10"/>
                  </a:cubicBezTo>
                  <a:cubicBezTo>
                    <a:pt x="118" y="7"/>
                    <a:pt x="96" y="18"/>
                    <a:pt x="88" y="10"/>
                  </a:cubicBezTo>
                  <a:cubicBezTo>
                    <a:pt x="95" y="6"/>
                    <a:pt x="120" y="12"/>
                    <a:pt x="125" y="1"/>
                  </a:cubicBezTo>
                  <a:cubicBezTo>
                    <a:pt x="112" y="2"/>
                    <a:pt x="97" y="7"/>
                    <a:pt x="87" y="2"/>
                  </a:cubicBezTo>
                  <a:cubicBezTo>
                    <a:pt x="85" y="3"/>
                    <a:pt x="83" y="5"/>
                    <a:pt x="81" y="6"/>
                  </a:cubicBezTo>
                  <a:cubicBezTo>
                    <a:pt x="72" y="5"/>
                    <a:pt x="82" y="4"/>
                    <a:pt x="78" y="2"/>
                  </a:cubicBezTo>
                  <a:close/>
                  <a:moveTo>
                    <a:pt x="41" y="11"/>
                  </a:moveTo>
                  <a:cubicBezTo>
                    <a:pt x="40" y="7"/>
                    <a:pt x="50" y="5"/>
                    <a:pt x="54" y="7"/>
                  </a:cubicBezTo>
                  <a:cubicBezTo>
                    <a:pt x="52" y="10"/>
                    <a:pt x="47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3" name="Freeform 223"/>
            <p:cNvSpPr/>
            <p:nvPr/>
          </p:nvSpPr>
          <p:spPr bwMode="auto">
            <a:xfrm>
              <a:off x="8929688" y="2366963"/>
              <a:ext cx="15875" cy="7938"/>
            </a:xfrm>
            <a:custGeom>
              <a:avLst/>
              <a:gdLst>
                <a:gd name="T0" fmla="*/ 0 w 14"/>
                <a:gd name="T1" fmla="*/ 3 h 7"/>
                <a:gd name="T2" fmla="*/ 14 w 14"/>
                <a:gd name="T3" fmla="*/ 1 h 7"/>
                <a:gd name="T4" fmla="*/ 14 w 14"/>
                <a:gd name="T5" fmla="*/ 4 h 7"/>
                <a:gd name="T6" fmla="*/ 0 w 14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0" y="3"/>
                  </a:moveTo>
                  <a:cubicBezTo>
                    <a:pt x="0" y="0"/>
                    <a:pt x="10" y="2"/>
                    <a:pt x="14" y="1"/>
                  </a:cubicBezTo>
                  <a:cubicBezTo>
                    <a:pt x="12" y="2"/>
                    <a:pt x="11" y="3"/>
                    <a:pt x="14" y="4"/>
                  </a:cubicBezTo>
                  <a:cubicBezTo>
                    <a:pt x="13" y="7"/>
                    <a:pt x="5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4" name="Freeform 224"/>
            <p:cNvSpPr/>
            <p:nvPr/>
          </p:nvSpPr>
          <p:spPr bwMode="auto">
            <a:xfrm>
              <a:off x="9091613" y="2376488"/>
              <a:ext cx="30162" cy="11113"/>
            </a:xfrm>
            <a:custGeom>
              <a:avLst/>
              <a:gdLst>
                <a:gd name="T0" fmla="*/ 0 w 28"/>
                <a:gd name="T1" fmla="*/ 9 h 9"/>
                <a:gd name="T2" fmla="*/ 28 w 28"/>
                <a:gd name="T3" fmla="*/ 3 h 9"/>
                <a:gd name="T4" fmla="*/ 0 w 28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9">
                  <a:moveTo>
                    <a:pt x="0" y="9"/>
                  </a:moveTo>
                  <a:cubicBezTo>
                    <a:pt x="7" y="6"/>
                    <a:pt x="19" y="0"/>
                    <a:pt x="28" y="3"/>
                  </a:cubicBezTo>
                  <a:cubicBezTo>
                    <a:pt x="22" y="6"/>
                    <a:pt x="9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5" name="Freeform 225"/>
            <p:cNvSpPr/>
            <p:nvPr/>
          </p:nvSpPr>
          <p:spPr bwMode="auto">
            <a:xfrm>
              <a:off x="9105900" y="2379663"/>
              <a:ext cx="22225" cy="14288"/>
            </a:xfrm>
            <a:custGeom>
              <a:avLst/>
              <a:gdLst>
                <a:gd name="T0" fmla="*/ 3 w 20"/>
                <a:gd name="T1" fmla="*/ 13 h 13"/>
                <a:gd name="T2" fmla="*/ 1 w 20"/>
                <a:gd name="T3" fmla="*/ 7 h 13"/>
                <a:gd name="T4" fmla="*/ 19 w 20"/>
                <a:gd name="T5" fmla="*/ 9 h 13"/>
                <a:gd name="T6" fmla="*/ 3 w 2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3">
                  <a:moveTo>
                    <a:pt x="3" y="13"/>
                  </a:moveTo>
                  <a:cubicBezTo>
                    <a:pt x="0" y="13"/>
                    <a:pt x="1" y="9"/>
                    <a:pt x="1" y="7"/>
                  </a:cubicBezTo>
                  <a:cubicBezTo>
                    <a:pt x="7" y="7"/>
                    <a:pt x="20" y="0"/>
                    <a:pt x="19" y="9"/>
                  </a:cubicBezTo>
                  <a:cubicBezTo>
                    <a:pt x="11" y="8"/>
                    <a:pt x="3" y="4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6" name="Freeform 226"/>
            <p:cNvSpPr/>
            <p:nvPr/>
          </p:nvSpPr>
          <p:spPr bwMode="auto">
            <a:xfrm>
              <a:off x="9202738" y="2414588"/>
              <a:ext cx="26987" cy="7938"/>
            </a:xfrm>
            <a:custGeom>
              <a:avLst/>
              <a:gdLst>
                <a:gd name="T0" fmla="*/ 3 w 25"/>
                <a:gd name="T1" fmla="*/ 7 h 7"/>
                <a:gd name="T2" fmla="*/ 0 w 25"/>
                <a:gd name="T3" fmla="*/ 5 h 7"/>
                <a:gd name="T4" fmla="*/ 25 w 25"/>
                <a:gd name="T5" fmla="*/ 4 h 7"/>
                <a:gd name="T6" fmla="*/ 3 w 2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7">
                  <a:moveTo>
                    <a:pt x="3" y="7"/>
                  </a:moveTo>
                  <a:cubicBezTo>
                    <a:pt x="3" y="6"/>
                    <a:pt x="2" y="5"/>
                    <a:pt x="0" y="5"/>
                  </a:cubicBezTo>
                  <a:cubicBezTo>
                    <a:pt x="7" y="0"/>
                    <a:pt x="17" y="2"/>
                    <a:pt x="25" y="4"/>
                  </a:cubicBezTo>
                  <a:cubicBezTo>
                    <a:pt x="20" y="7"/>
                    <a:pt x="11" y="4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7" name="Freeform 227"/>
            <p:cNvSpPr/>
            <p:nvPr/>
          </p:nvSpPr>
          <p:spPr bwMode="auto">
            <a:xfrm>
              <a:off x="9137650" y="1589088"/>
              <a:ext cx="15875" cy="11113"/>
            </a:xfrm>
            <a:custGeom>
              <a:avLst/>
              <a:gdLst>
                <a:gd name="T0" fmla="*/ 14 w 14"/>
                <a:gd name="T1" fmla="*/ 9 h 10"/>
                <a:gd name="T2" fmla="*/ 6 w 14"/>
                <a:gd name="T3" fmla="*/ 2 h 10"/>
                <a:gd name="T4" fmla="*/ 14 w 14"/>
                <a:gd name="T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4" y="9"/>
                  </a:moveTo>
                  <a:cubicBezTo>
                    <a:pt x="8" y="10"/>
                    <a:pt x="0" y="5"/>
                    <a:pt x="6" y="2"/>
                  </a:cubicBezTo>
                  <a:cubicBezTo>
                    <a:pt x="6" y="0"/>
                    <a:pt x="9" y="7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8" name="Freeform 228"/>
            <p:cNvSpPr/>
            <p:nvPr/>
          </p:nvSpPr>
          <p:spPr bwMode="auto">
            <a:xfrm>
              <a:off x="9229725" y="2368550"/>
              <a:ext cx="25400" cy="7938"/>
            </a:xfrm>
            <a:custGeom>
              <a:avLst/>
              <a:gdLst>
                <a:gd name="T0" fmla="*/ 9 w 23"/>
                <a:gd name="T1" fmla="*/ 7 h 7"/>
                <a:gd name="T2" fmla="*/ 0 w 23"/>
                <a:gd name="T3" fmla="*/ 6 h 7"/>
                <a:gd name="T4" fmla="*/ 17 w 23"/>
                <a:gd name="T5" fmla="*/ 0 h 7"/>
                <a:gd name="T6" fmla="*/ 9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9" y="7"/>
                  </a:moveTo>
                  <a:cubicBezTo>
                    <a:pt x="5" y="7"/>
                    <a:pt x="4" y="5"/>
                    <a:pt x="0" y="6"/>
                  </a:cubicBezTo>
                  <a:cubicBezTo>
                    <a:pt x="5" y="0"/>
                    <a:pt x="8" y="2"/>
                    <a:pt x="17" y="0"/>
                  </a:cubicBezTo>
                  <a:cubicBezTo>
                    <a:pt x="23" y="2"/>
                    <a:pt x="6" y="2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9" name="Freeform 229"/>
            <p:cNvSpPr/>
            <p:nvPr/>
          </p:nvSpPr>
          <p:spPr bwMode="auto">
            <a:xfrm>
              <a:off x="9305925" y="2368550"/>
              <a:ext cx="41275" cy="11113"/>
            </a:xfrm>
            <a:custGeom>
              <a:avLst/>
              <a:gdLst>
                <a:gd name="T0" fmla="*/ 0 w 37"/>
                <a:gd name="T1" fmla="*/ 9 h 9"/>
                <a:gd name="T2" fmla="*/ 37 w 37"/>
                <a:gd name="T3" fmla="*/ 0 h 9"/>
                <a:gd name="T4" fmla="*/ 0 w 37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9">
                  <a:moveTo>
                    <a:pt x="0" y="9"/>
                  </a:moveTo>
                  <a:cubicBezTo>
                    <a:pt x="9" y="3"/>
                    <a:pt x="27" y="7"/>
                    <a:pt x="37" y="0"/>
                  </a:cubicBezTo>
                  <a:cubicBezTo>
                    <a:pt x="32" y="8"/>
                    <a:pt x="13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0" name="Freeform 230"/>
            <p:cNvSpPr/>
            <p:nvPr/>
          </p:nvSpPr>
          <p:spPr bwMode="auto">
            <a:xfrm>
              <a:off x="9329738" y="2379663"/>
              <a:ext cx="9525" cy="14288"/>
            </a:xfrm>
            <a:custGeom>
              <a:avLst/>
              <a:gdLst>
                <a:gd name="T0" fmla="*/ 4 w 9"/>
                <a:gd name="T1" fmla="*/ 6 h 13"/>
                <a:gd name="T2" fmla="*/ 9 w 9"/>
                <a:gd name="T3" fmla="*/ 9 h 13"/>
                <a:gd name="T4" fmla="*/ 0 w 9"/>
                <a:gd name="T5" fmla="*/ 11 h 13"/>
                <a:gd name="T6" fmla="*/ 9 w 9"/>
                <a:gd name="T7" fmla="*/ 6 h 13"/>
                <a:gd name="T8" fmla="*/ 4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4" y="6"/>
                  </a:moveTo>
                  <a:cubicBezTo>
                    <a:pt x="4" y="9"/>
                    <a:pt x="6" y="9"/>
                    <a:pt x="9" y="9"/>
                  </a:cubicBezTo>
                  <a:cubicBezTo>
                    <a:pt x="9" y="12"/>
                    <a:pt x="4" y="13"/>
                    <a:pt x="0" y="11"/>
                  </a:cubicBezTo>
                  <a:cubicBezTo>
                    <a:pt x="0" y="8"/>
                    <a:pt x="9" y="0"/>
                    <a:pt x="9" y="6"/>
                  </a:cubicBezTo>
                  <a:cubicBezTo>
                    <a:pt x="7" y="6"/>
                    <a:pt x="6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1" name="Freeform 231"/>
            <p:cNvSpPr/>
            <p:nvPr/>
          </p:nvSpPr>
          <p:spPr bwMode="auto">
            <a:xfrm>
              <a:off x="9278938" y="1574800"/>
              <a:ext cx="38100" cy="14288"/>
            </a:xfrm>
            <a:custGeom>
              <a:avLst/>
              <a:gdLst>
                <a:gd name="T0" fmla="*/ 4 w 34"/>
                <a:gd name="T1" fmla="*/ 3 h 13"/>
                <a:gd name="T2" fmla="*/ 24 w 34"/>
                <a:gd name="T3" fmla="*/ 2 h 13"/>
                <a:gd name="T4" fmla="*/ 34 w 34"/>
                <a:gd name="T5" fmla="*/ 8 h 13"/>
                <a:gd name="T6" fmla="*/ 14 w 34"/>
                <a:gd name="T7" fmla="*/ 11 h 13"/>
                <a:gd name="T8" fmla="*/ 4 w 34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3">
                  <a:moveTo>
                    <a:pt x="4" y="3"/>
                  </a:moveTo>
                  <a:cubicBezTo>
                    <a:pt x="0" y="0"/>
                    <a:pt x="19" y="6"/>
                    <a:pt x="24" y="2"/>
                  </a:cubicBezTo>
                  <a:cubicBezTo>
                    <a:pt x="18" y="6"/>
                    <a:pt x="29" y="7"/>
                    <a:pt x="34" y="8"/>
                  </a:cubicBezTo>
                  <a:cubicBezTo>
                    <a:pt x="30" y="13"/>
                    <a:pt x="23" y="10"/>
                    <a:pt x="14" y="11"/>
                  </a:cubicBezTo>
                  <a:cubicBezTo>
                    <a:pt x="24" y="7"/>
                    <a:pt x="9" y="5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2" name="Freeform 232"/>
            <p:cNvSpPr/>
            <p:nvPr/>
          </p:nvSpPr>
          <p:spPr bwMode="auto">
            <a:xfrm>
              <a:off x="9290050" y="1411288"/>
              <a:ext cx="20637" cy="14288"/>
            </a:xfrm>
            <a:custGeom>
              <a:avLst/>
              <a:gdLst>
                <a:gd name="T0" fmla="*/ 11 w 19"/>
                <a:gd name="T1" fmla="*/ 10 h 13"/>
                <a:gd name="T2" fmla="*/ 0 w 19"/>
                <a:gd name="T3" fmla="*/ 12 h 13"/>
                <a:gd name="T4" fmla="*/ 19 w 19"/>
                <a:gd name="T5" fmla="*/ 0 h 13"/>
                <a:gd name="T6" fmla="*/ 11 w 19"/>
                <a:gd name="T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3">
                  <a:moveTo>
                    <a:pt x="11" y="10"/>
                  </a:moveTo>
                  <a:cubicBezTo>
                    <a:pt x="12" y="13"/>
                    <a:pt x="3" y="11"/>
                    <a:pt x="0" y="12"/>
                  </a:cubicBezTo>
                  <a:cubicBezTo>
                    <a:pt x="0" y="5"/>
                    <a:pt x="9" y="3"/>
                    <a:pt x="19" y="0"/>
                  </a:cubicBezTo>
                  <a:cubicBezTo>
                    <a:pt x="13" y="8"/>
                    <a:pt x="13" y="8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3" name="Freeform 233"/>
            <p:cNvSpPr/>
            <p:nvPr/>
          </p:nvSpPr>
          <p:spPr bwMode="auto">
            <a:xfrm>
              <a:off x="9445625" y="2398713"/>
              <a:ext cx="19050" cy="9525"/>
            </a:xfrm>
            <a:custGeom>
              <a:avLst/>
              <a:gdLst>
                <a:gd name="T0" fmla="*/ 0 w 17"/>
                <a:gd name="T1" fmla="*/ 6 h 8"/>
                <a:gd name="T2" fmla="*/ 17 w 17"/>
                <a:gd name="T3" fmla="*/ 5 h 8"/>
                <a:gd name="T4" fmla="*/ 0 w 17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0" y="6"/>
                  </a:moveTo>
                  <a:cubicBezTo>
                    <a:pt x="2" y="0"/>
                    <a:pt x="10" y="6"/>
                    <a:pt x="17" y="5"/>
                  </a:cubicBezTo>
                  <a:cubicBezTo>
                    <a:pt x="15" y="8"/>
                    <a:pt x="7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4" name="Freeform 234"/>
            <p:cNvSpPr/>
            <p:nvPr/>
          </p:nvSpPr>
          <p:spPr bwMode="auto">
            <a:xfrm>
              <a:off x="9605963" y="1538288"/>
              <a:ext cx="23812" cy="9525"/>
            </a:xfrm>
            <a:custGeom>
              <a:avLst/>
              <a:gdLst>
                <a:gd name="T0" fmla="*/ 12 w 21"/>
                <a:gd name="T1" fmla="*/ 6 h 9"/>
                <a:gd name="T2" fmla="*/ 5 w 21"/>
                <a:gd name="T3" fmla="*/ 7 h 9"/>
                <a:gd name="T4" fmla="*/ 2 w 21"/>
                <a:gd name="T5" fmla="*/ 4 h 9"/>
                <a:gd name="T6" fmla="*/ 21 w 21"/>
                <a:gd name="T7" fmla="*/ 2 h 9"/>
                <a:gd name="T8" fmla="*/ 12 w 21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12" y="6"/>
                  </a:moveTo>
                  <a:cubicBezTo>
                    <a:pt x="11" y="9"/>
                    <a:pt x="9" y="6"/>
                    <a:pt x="5" y="7"/>
                  </a:cubicBezTo>
                  <a:cubicBezTo>
                    <a:pt x="8" y="4"/>
                    <a:pt x="12" y="3"/>
                    <a:pt x="2" y="4"/>
                  </a:cubicBezTo>
                  <a:cubicBezTo>
                    <a:pt x="0" y="2"/>
                    <a:pt x="15" y="0"/>
                    <a:pt x="21" y="2"/>
                  </a:cubicBezTo>
                  <a:cubicBezTo>
                    <a:pt x="20" y="4"/>
                    <a:pt x="4" y="4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5" name="Freeform 235"/>
            <p:cNvSpPr/>
            <p:nvPr/>
          </p:nvSpPr>
          <p:spPr bwMode="auto">
            <a:xfrm>
              <a:off x="9898063" y="1531938"/>
              <a:ext cx="49212" cy="12700"/>
            </a:xfrm>
            <a:custGeom>
              <a:avLst/>
              <a:gdLst>
                <a:gd name="T0" fmla="*/ 7 w 46"/>
                <a:gd name="T1" fmla="*/ 8 h 12"/>
                <a:gd name="T2" fmla="*/ 25 w 46"/>
                <a:gd name="T3" fmla="*/ 0 h 12"/>
                <a:gd name="T4" fmla="*/ 41 w 46"/>
                <a:gd name="T5" fmla="*/ 4 h 12"/>
                <a:gd name="T6" fmla="*/ 18 w 46"/>
                <a:gd name="T7" fmla="*/ 5 h 12"/>
                <a:gd name="T8" fmla="*/ 28 w 46"/>
                <a:gd name="T9" fmla="*/ 9 h 12"/>
                <a:gd name="T10" fmla="*/ 7 w 46"/>
                <a:gd name="T1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2">
                  <a:moveTo>
                    <a:pt x="7" y="8"/>
                  </a:moveTo>
                  <a:cubicBezTo>
                    <a:pt x="0" y="9"/>
                    <a:pt x="22" y="4"/>
                    <a:pt x="25" y="0"/>
                  </a:cubicBezTo>
                  <a:cubicBezTo>
                    <a:pt x="27" y="3"/>
                    <a:pt x="37" y="7"/>
                    <a:pt x="41" y="4"/>
                  </a:cubicBezTo>
                  <a:cubicBezTo>
                    <a:pt x="46" y="11"/>
                    <a:pt x="29" y="4"/>
                    <a:pt x="18" y="5"/>
                  </a:cubicBezTo>
                  <a:cubicBezTo>
                    <a:pt x="19" y="8"/>
                    <a:pt x="24" y="7"/>
                    <a:pt x="28" y="9"/>
                  </a:cubicBezTo>
                  <a:cubicBezTo>
                    <a:pt x="24" y="12"/>
                    <a:pt x="17" y="5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6" name="Freeform 236"/>
            <p:cNvSpPr/>
            <p:nvPr/>
          </p:nvSpPr>
          <p:spPr bwMode="auto">
            <a:xfrm>
              <a:off x="9972675" y="1533525"/>
              <a:ext cx="25400" cy="22225"/>
            </a:xfrm>
            <a:custGeom>
              <a:avLst/>
              <a:gdLst>
                <a:gd name="T0" fmla="*/ 14 w 24"/>
                <a:gd name="T1" fmla="*/ 18 h 20"/>
                <a:gd name="T2" fmla="*/ 2 w 24"/>
                <a:gd name="T3" fmla="*/ 15 h 20"/>
                <a:gd name="T4" fmla="*/ 11 w 24"/>
                <a:gd name="T5" fmla="*/ 5 h 20"/>
                <a:gd name="T6" fmla="*/ 15 w 24"/>
                <a:gd name="T7" fmla="*/ 0 h 20"/>
                <a:gd name="T8" fmla="*/ 14 w 24"/>
                <a:gd name="T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14" y="18"/>
                  </a:moveTo>
                  <a:cubicBezTo>
                    <a:pt x="9" y="17"/>
                    <a:pt x="0" y="20"/>
                    <a:pt x="2" y="15"/>
                  </a:cubicBezTo>
                  <a:cubicBezTo>
                    <a:pt x="16" y="16"/>
                    <a:pt x="18" y="8"/>
                    <a:pt x="11" y="5"/>
                  </a:cubicBezTo>
                  <a:cubicBezTo>
                    <a:pt x="12" y="3"/>
                    <a:pt x="16" y="3"/>
                    <a:pt x="15" y="0"/>
                  </a:cubicBezTo>
                  <a:cubicBezTo>
                    <a:pt x="24" y="5"/>
                    <a:pt x="15" y="11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7" name="Freeform 237"/>
            <p:cNvSpPr/>
            <p:nvPr/>
          </p:nvSpPr>
          <p:spPr bwMode="auto">
            <a:xfrm>
              <a:off x="10023475" y="1528763"/>
              <a:ext cx="47625" cy="15875"/>
            </a:xfrm>
            <a:custGeom>
              <a:avLst/>
              <a:gdLst>
                <a:gd name="T0" fmla="*/ 5 w 43"/>
                <a:gd name="T1" fmla="*/ 5 h 15"/>
                <a:gd name="T2" fmla="*/ 8 w 43"/>
                <a:gd name="T3" fmla="*/ 15 h 15"/>
                <a:gd name="T4" fmla="*/ 1 w 43"/>
                <a:gd name="T5" fmla="*/ 6 h 15"/>
                <a:gd name="T6" fmla="*/ 5 w 43"/>
                <a:gd name="T7" fmla="*/ 3 h 15"/>
                <a:gd name="T8" fmla="*/ 43 w 43"/>
                <a:gd name="T9" fmla="*/ 1 h 15"/>
                <a:gd name="T10" fmla="*/ 31 w 43"/>
                <a:gd name="T11" fmla="*/ 3 h 15"/>
                <a:gd name="T12" fmla="*/ 15 w 43"/>
                <a:gd name="T13" fmla="*/ 12 h 15"/>
                <a:gd name="T14" fmla="*/ 15 w 43"/>
                <a:gd name="T15" fmla="*/ 5 h 15"/>
                <a:gd name="T16" fmla="*/ 5 w 43"/>
                <a:gd name="T1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5">
                  <a:moveTo>
                    <a:pt x="5" y="5"/>
                  </a:moveTo>
                  <a:cubicBezTo>
                    <a:pt x="4" y="10"/>
                    <a:pt x="13" y="14"/>
                    <a:pt x="8" y="15"/>
                  </a:cubicBezTo>
                  <a:cubicBezTo>
                    <a:pt x="0" y="15"/>
                    <a:pt x="7" y="9"/>
                    <a:pt x="1" y="6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20" y="5"/>
                    <a:pt x="25" y="0"/>
                    <a:pt x="43" y="1"/>
                  </a:cubicBezTo>
                  <a:cubicBezTo>
                    <a:pt x="41" y="4"/>
                    <a:pt x="35" y="5"/>
                    <a:pt x="31" y="3"/>
                  </a:cubicBezTo>
                  <a:cubicBezTo>
                    <a:pt x="36" y="9"/>
                    <a:pt x="23" y="8"/>
                    <a:pt x="15" y="12"/>
                  </a:cubicBezTo>
                  <a:cubicBezTo>
                    <a:pt x="15" y="10"/>
                    <a:pt x="15" y="8"/>
                    <a:pt x="15" y="5"/>
                  </a:cubicBez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8" name="Freeform 238"/>
            <p:cNvSpPr/>
            <p:nvPr/>
          </p:nvSpPr>
          <p:spPr bwMode="auto">
            <a:xfrm>
              <a:off x="10112375" y="1460500"/>
              <a:ext cx="33337" cy="12700"/>
            </a:xfrm>
            <a:custGeom>
              <a:avLst/>
              <a:gdLst>
                <a:gd name="T0" fmla="*/ 17 w 29"/>
                <a:gd name="T1" fmla="*/ 0 h 12"/>
                <a:gd name="T2" fmla="*/ 29 w 29"/>
                <a:gd name="T3" fmla="*/ 7 h 12"/>
                <a:gd name="T4" fmla="*/ 17 w 29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2">
                  <a:moveTo>
                    <a:pt x="17" y="0"/>
                  </a:moveTo>
                  <a:cubicBezTo>
                    <a:pt x="14" y="7"/>
                    <a:pt x="25" y="5"/>
                    <a:pt x="29" y="7"/>
                  </a:cubicBezTo>
                  <a:cubicBezTo>
                    <a:pt x="24" y="12"/>
                    <a:pt x="0" y="1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9" name="Freeform 239"/>
            <p:cNvSpPr/>
            <p:nvPr/>
          </p:nvSpPr>
          <p:spPr bwMode="auto">
            <a:xfrm>
              <a:off x="10215563" y="1547813"/>
              <a:ext cx="36512" cy="4763"/>
            </a:xfrm>
            <a:custGeom>
              <a:avLst/>
              <a:gdLst>
                <a:gd name="T0" fmla="*/ 33 w 33"/>
                <a:gd name="T1" fmla="*/ 3 h 4"/>
                <a:gd name="T2" fmla="*/ 26 w 33"/>
                <a:gd name="T3" fmla="*/ 0 h 4"/>
                <a:gd name="T4" fmla="*/ 33 w 33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4">
                  <a:moveTo>
                    <a:pt x="33" y="3"/>
                  </a:moveTo>
                  <a:cubicBezTo>
                    <a:pt x="28" y="4"/>
                    <a:pt x="0" y="3"/>
                    <a:pt x="26" y="0"/>
                  </a:cubicBezTo>
                  <a:cubicBezTo>
                    <a:pt x="27" y="1"/>
                    <a:pt x="30" y="2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0" name="Freeform 240"/>
            <p:cNvSpPr/>
            <p:nvPr/>
          </p:nvSpPr>
          <p:spPr bwMode="auto">
            <a:xfrm>
              <a:off x="10245725" y="1535113"/>
              <a:ext cx="42862" cy="14288"/>
            </a:xfrm>
            <a:custGeom>
              <a:avLst/>
              <a:gdLst>
                <a:gd name="T0" fmla="*/ 33 w 39"/>
                <a:gd name="T1" fmla="*/ 8 h 12"/>
                <a:gd name="T2" fmla="*/ 5 w 39"/>
                <a:gd name="T3" fmla="*/ 11 h 12"/>
                <a:gd name="T4" fmla="*/ 0 w 39"/>
                <a:gd name="T5" fmla="*/ 2 h 12"/>
                <a:gd name="T6" fmla="*/ 19 w 39"/>
                <a:gd name="T7" fmla="*/ 6 h 12"/>
                <a:gd name="T8" fmla="*/ 21 w 39"/>
                <a:gd name="T9" fmla="*/ 1 h 12"/>
                <a:gd name="T10" fmla="*/ 35 w 39"/>
                <a:gd name="T11" fmla="*/ 0 h 12"/>
                <a:gd name="T12" fmla="*/ 33 w 39"/>
                <a:gd name="T1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2">
                  <a:moveTo>
                    <a:pt x="33" y="8"/>
                  </a:moveTo>
                  <a:cubicBezTo>
                    <a:pt x="25" y="10"/>
                    <a:pt x="17" y="12"/>
                    <a:pt x="5" y="11"/>
                  </a:cubicBezTo>
                  <a:cubicBezTo>
                    <a:pt x="10" y="7"/>
                    <a:pt x="2" y="6"/>
                    <a:pt x="0" y="2"/>
                  </a:cubicBezTo>
                  <a:cubicBezTo>
                    <a:pt x="6" y="1"/>
                    <a:pt x="16" y="2"/>
                    <a:pt x="19" y="6"/>
                  </a:cubicBezTo>
                  <a:cubicBezTo>
                    <a:pt x="22" y="5"/>
                    <a:pt x="18" y="4"/>
                    <a:pt x="21" y="1"/>
                  </a:cubicBezTo>
                  <a:cubicBezTo>
                    <a:pt x="24" y="3"/>
                    <a:pt x="32" y="2"/>
                    <a:pt x="35" y="0"/>
                  </a:cubicBezTo>
                  <a:cubicBezTo>
                    <a:pt x="39" y="2"/>
                    <a:pt x="26" y="3"/>
                    <a:pt x="3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1" name="Freeform 241"/>
            <p:cNvSpPr/>
            <p:nvPr/>
          </p:nvSpPr>
          <p:spPr bwMode="auto">
            <a:xfrm>
              <a:off x="10280650" y="1535113"/>
              <a:ext cx="276225" cy="22225"/>
            </a:xfrm>
            <a:custGeom>
              <a:avLst/>
              <a:gdLst>
                <a:gd name="T0" fmla="*/ 0 w 251"/>
                <a:gd name="T1" fmla="*/ 19 h 19"/>
                <a:gd name="T2" fmla="*/ 72 w 251"/>
                <a:gd name="T3" fmla="*/ 5 h 19"/>
                <a:gd name="T4" fmla="*/ 74 w 251"/>
                <a:gd name="T5" fmla="*/ 0 h 19"/>
                <a:gd name="T6" fmla="*/ 79 w 251"/>
                <a:gd name="T7" fmla="*/ 8 h 19"/>
                <a:gd name="T8" fmla="*/ 96 w 251"/>
                <a:gd name="T9" fmla="*/ 9 h 19"/>
                <a:gd name="T10" fmla="*/ 100 w 251"/>
                <a:gd name="T11" fmla="*/ 5 h 19"/>
                <a:gd name="T12" fmla="*/ 169 w 251"/>
                <a:gd name="T13" fmla="*/ 5 h 19"/>
                <a:gd name="T14" fmla="*/ 225 w 251"/>
                <a:gd name="T15" fmla="*/ 2 h 19"/>
                <a:gd name="T16" fmla="*/ 230 w 251"/>
                <a:gd name="T17" fmla="*/ 11 h 19"/>
                <a:gd name="T18" fmla="*/ 237 w 251"/>
                <a:gd name="T19" fmla="*/ 9 h 19"/>
                <a:gd name="T20" fmla="*/ 230 w 251"/>
                <a:gd name="T21" fmla="*/ 3 h 19"/>
                <a:gd name="T22" fmla="*/ 251 w 251"/>
                <a:gd name="T23" fmla="*/ 12 h 19"/>
                <a:gd name="T24" fmla="*/ 239 w 251"/>
                <a:gd name="T25" fmla="*/ 15 h 19"/>
                <a:gd name="T26" fmla="*/ 46 w 251"/>
                <a:gd name="T27" fmla="*/ 10 h 19"/>
                <a:gd name="T28" fmla="*/ 39 w 251"/>
                <a:gd name="T29" fmla="*/ 15 h 19"/>
                <a:gd name="T30" fmla="*/ 28 w 251"/>
                <a:gd name="T31" fmla="*/ 12 h 19"/>
                <a:gd name="T32" fmla="*/ 21 w 251"/>
                <a:gd name="T33" fmla="*/ 18 h 19"/>
                <a:gd name="T34" fmla="*/ 0 w 251"/>
                <a:gd name="T3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1" h="19">
                  <a:moveTo>
                    <a:pt x="0" y="19"/>
                  </a:moveTo>
                  <a:cubicBezTo>
                    <a:pt x="9" y="12"/>
                    <a:pt x="48" y="5"/>
                    <a:pt x="72" y="5"/>
                  </a:cubicBezTo>
                  <a:cubicBezTo>
                    <a:pt x="75" y="4"/>
                    <a:pt x="74" y="2"/>
                    <a:pt x="74" y="0"/>
                  </a:cubicBezTo>
                  <a:cubicBezTo>
                    <a:pt x="80" y="2"/>
                    <a:pt x="82" y="3"/>
                    <a:pt x="79" y="8"/>
                  </a:cubicBezTo>
                  <a:cubicBezTo>
                    <a:pt x="89" y="8"/>
                    <a:pt x="90" y="5"/>
                    <a:pt x="96" y="9"/>
                  </a:cubicBezTo>
                  <a:cubicBezTo>
                    <a:pt x="99" y="8"/>
                    <a:pt x="100" y="7"/>
                    <a:pt x="100" y="5"/>
                  </a:cubicBezTo>
                  <a:cubicBezTo>
                    <a:pt x="126" y="6"/>
                    <a:pt x="148" y="6"/>
                    <a:pt x="169" y="5"/>
                  </a:cubicBezTo>
                  <a:cubicBezTo>
                    <a:pt x="189" y="4"/>
                    <a:pt x="208" y="3"/>
                    <a:pt x="225" y="2"/>
                  </a:cubicBezTo>
                  <a:cubicBezTo>
                    <a:pt x="218" y="6"/>
                    <a:pt x="233" y="4"/>
                    <a:pt x="230" y="11"/>
                  </a:cubicBezTo>
                  <a:cubicBezTo>
                    <a:pt x="232" y="10"/>
                    <a:pt x="234" y="9"/>
                    <a:pt x="237" y="9"/>
                  </a:cubicBezTo>
                  <a:cubicBezTo>
                    <a:pt x="236" y="6"/>
                    <a:pt x="228" y="8"/>
                    <a:pt x="230" y="3"/>
                  </a:cubicBezTo>
                  <a:cubicBezTo>
                    <a:pt x="241" y="6"/>
                    <a:pt x="247" y="5"/>
                    <a:pt x="251" y="12"/>
                  </a:cubicBezTo>
                  <a:cubicBezTo>
                    <a:pt x="247" y="17"/>
                    <a:pt x="238" y="5"/>
                    <a:pt x="239" y="15"/>
                  </a:cubicBezTo>
                  <a:cubicBezTo>
                    <a:pt x="167" y="13"/>
                    <a:pt x="128" y="12"/>
                    <a:pt x="46" y="10"/>
                  </a:cubicBezTo>
                  <a:cubicBezTo>
                    <a:pt x="40" y="9"/>
                    <a:pt x="42" y="13"/>
                    <a:pt x="39" y="15"/>
                  </a:cubicBezTo>
                  <a:cubicBezTo>
                    <a:pt x="38" y="12"/>
                    <a:pt x="28" y="15"/>
                    <a:pt x="28" y="12"/>
                  </a:cubicBezTo>
                  <a:cubicBezTo>
                    <a:pt x="24" y="13"/>
                    <a:pt x="20" y="14"/>
                    <a:pt x="21" y="18"/>
                  </a:cubicBezTo>
                  <a:cubicBezTo>
                    <a:pt x="14" y="18"/>
                    <a:pt x="2" y="16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2" name="Freeform 242"/>
            <p:cNvSpPr/>
            <p:nvPr/>
          </p:nvSpPr>
          <p:spPr bwMode="auto">
            <a:xfrm>
              <a:off x="10487025" y="1673225"/>
              <a:ext cx="212725" cy="39688"/>
            </a:xfrm>
            <a:custGeom>
              <a:avLst/>
              <a:gdLst>
                <a:gd name="T0" fmla="*/ 0 w 192"/>
                <a:gd name="T1" fmla="*/ 17 h 37"/>
                <a:gd name="T2" fmla="*/ 13 w 192"/>
                <a:gd name="T3" fmla="*/ 13 h 37"/>
                <a:gd name="T4" fmla="*/ 6 w 192"/>
                <a:gd name="T5" fmla="*/ 10 h 37"/>
                <a:gd name="T6" fmla="*/ 67 w 192"/>
                <a:gd name="T7" fmla="*/ 7 h 37"/>
                <a:gd name="T8" fmla="*/ 118 w 192"/>
                <a:gd name="T9" fmla="*/ 11 h 37"/>
                <a:gd name="T10" fmla="*/ 127 w 192"/>
                <a:gd name="T11" fmla="*/ 15 h 37"/>
                <a:gd name="T12" fmla="*/ 144 w 192"/>
                <a:gd name="T13" fmla="*/ 9 h 37"/>
                <a:gd name="T14" fmla="*/ 141 w 192"/>
                <a:gd name="T15" fmla="*/ 14 h 37"/>
                <a:gd name="T16" fmla="*/ 164 w 192"/>
                <a:gd name="T17" fmla="*/ 25 h 37"/>
                <a:gd name="T18" fmla="*/ 180 w 192"/>
                <a:gd name="T19" fmla="*/ 25 h 37"/>
                <a:gd name="T20" fmla="*/ 192 w 192"/>
                <a:gd name="T21" fmla="*/ 30 h 37"/>
                <a:gd name="T22" fmla="*/ 159 w 192"/>
                <a:gd name="T23" fmla="*/ 37 h 37"/>
                <a:gd name="T24" fmla="*/ 164 w 192"/>
                <a:gd name="T25" fmla="*/ 33 h 37"/>
                <a:gd name="T26" fmla="*/ 134 w 192"/>
                <a:gd name="T27" fmla="*/ 27 h 37"/>
                <a:gd name="T28" fmla="*/ 134 w 192"/>
                <a:gd name="T29" fmla="*/ 20 h 37"/>
                <a:gd name="T30" fmla="*/ 101 w 192"/>
                <a:gd name="T31" fmla="*/ 26 h 37"/>
                <a:gd name="T32" fmla="*/ 85 w 192"/>
                <a:gd name="T33" fmla="*/ 23 h 37"/>
                <a:gd name="T34" fmla="*/ 99 w 192"/>
                <a:gd name="T35" fmla="*/ 23 h 37"/>
                <a:gd name="T36" fmla="*/ 104 w 192"/>
                <a:gd name="T37" fmla="*/ 19 h 37"/>
                <a:gd name="T38" fmla="*/ 0 w 192"/>
                <a:gd name="T3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37">
                  <a:moveTo>
                    <a:pt x="0" y="17"/>
                  </a:moveTo>
                  <a:cubicBezTo>
                    <a:pt x="0" y="12"/>
                    <a:pt x="10" y="15"/>
                    <a:pt x="13" y="13"/>
                  </a:cubicBezTo>
                  <a:cubicBezTo>
                    <a:pt x="12" y="11"/>
                    <a:pt x="9" y="10"/>
                    <a:pt x="6" y="10"/>
                  </a:cubicBezTo>
                  <a:cubicBezTo>
                    <a:pt x="21" y="0"/>
                    <a:pt x="45" y="8"/>
                    <a:pt x="67" y="7"/>
                  </a:cubicBezTo>
                  <a:cubicBezTo>
                    <a:pt x="60" y="15"/>
                    <a:pt x="113" y="19"/>
                    <a:pt x="118" y="11"/>
                  </a:cubicBezTo>
                  <a:cubicBezTo>
                    <a:pt x="125" y="10"/>
                    <a:pt x="123" y="15"/>
                    <a:pt x="127" y="15"/>
                  </a:cubicBezTo>
                  <a:cubicBezTo>
                    <a:pt x="133" y="13"/>
                    <a:pt x="136" y="9"/>
                    <a:pt x="144" y="9"/>
                  </a:cubicBezTo>
                  <a:cubicBezTo>
                    <a:pt x="142" y="10"/>
                    <a:pt x="141" y="12"/>
                    <a:pt x="141" y="14"/>
                  </a:cubicBezTo>
                  <a:cubicBezTo>
                    <a:pt x="151" y="12"/>
                    <a:pt x="156" y="22"/>
                    <a:pt x="164" y="25"/>
                  </a:cubicBezTo>
                  <a:cubicBezTo>
                    <a:pt x="167" y="21"/>
                    <a:pt x="174" y="23"/>
                    <a:pt x="180" y="25"/>
                  </a:cubicBezTo>
                  <a:cubicBezTo>
                    <a:pt x="170" y="27"/>
                    <a:pt x="182" y="30"/>
                    <a:pt x="192" y="30"/>
                  </a:cubicBezTo>
                  <a:cubicBezTo>
                    <a:pt x="178" y="33"/>
                    <a:pt x="174" y="37"/>
                    <a:pt x="159" y="37"/>
                  </a:cubicBezTo>
                  <a:cubicBezTo>
                    <a:pt x="160" y="35"/>
                    <a:pt x="163" y="35"/>
                    <a:pt x="164" y="33"/>
                  </a:cubicBezTo>
                  <a:cubicBezTo>
                    <a:pt x="157" y="28"/>
                    <a:pt x="144" y="26"/>
                    <a:pt x="134" y="27"/>
                  </a:cubicBezTo>
                  <a:cubicBezTo>
                    <a:pt x="131" y="25"/>
                    <a:pt x="131" y="22"/>
                    <a:pt x="134" y="20"/>
                  </a:cubicBezTo>
                  <a:cubicBezTo>
                    <a:pt x="127" y="24"/>
                    <a:pt x="106" y="17"/>
                    <a:pt x="101" y="26"/>
                  </a:cubicBezTo>
                  <a:cubicBezTo>
                    <a:pt x="96" y="25"/>
                    <a:pt x="92" y="23"/>
                    <a:pt x="85" y="23"/>
                  </a:cubicBezTo>
                  <a:cubicBezTo>
                    <a:pt x="88" y="17"/>
                    <a:pt x="92" y="23"/>
                    <a:pt x="99" y="23"/>
                  </a:cubicBezTo>
                  <a:cubicBezTo>
                    <a:pt x="101" y="22"/>
                    <a:pt x="103" y="21"/>
                    <a:pt x="104" y="19"/>
                  </a:cubicBezTo>
                  <a:cubicBezTo>
                    <a:pt x="76" y="18"/>
                    <a:pt x="33" y="1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3" name="Freeform 243"/>
            <p:cNvSpPr/>
            <p:nvPr/>
          </p:nvSpPr>
          <p:spPr bwMode="auto">
            <a:xfrm>
              <a:off x="10490200" y="1741488"/>
              <a:ext cx="36512" cy="7938"/>
            </a:xfrm>
            <a:custGeom>
              <a:avLst/>
              <a:gdLst>
                <a:gd name="T0" fmla="*/ 21 w 33"/>
                <a:gd name="T1" fmla="*/ 7 h 7"/>
                <a:gd name="T2" fmla="*/ 0 w 33"/>
                <a:gd name="T3" fmla="*/ 0 h 7"/>
                <a:gd name="T4" fmla="*/ 27 w 33"/>
                <a:gd name="T5" fmla="*/ 3 h 7"/>
                <a:gd name="T6" fmla="*/ 21 w 3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7">
                  <a:moveTo>
                    <a:pt x="21" y="7"/>
                  </a:moveTo>
                  <a:cubicBezTo>
                    <a:pt x="16" y="3"/>
                    <a:pt x="3" y="5"/>
                    <a:pt x="0" y="0"/>
                  </a:cubicBezTo>
                  <a:cubicBezTo>
                    <a:pt x="9" y="0"/>
                    <a:pt x="22" y="5"/>
                    <a:pt x="27" y="3"/>
                  </a:cubicBezTo>
                  <a:cubicBezTo>
                    <a:pt x="33" y="4"/>
                    <a:pt x="22" y="6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4" name="Freeform 244"/>
            <p:cNvSpPr/>
            <p:nvPr/>
          </p:nvSpPr>
          <p:spPr bwMode="auto">
            <a:xfrm>
              <a:off x="10526713" y="2527300"/>
              <a:ext cx="25400" cy="14288"/>
            </a:xfrm>
            <a:custGeom>
              <a:avLst/>
              <a:gdLst>
                <a:gd name="T0" fmla="*/ 0 w 23"/>
                <a:gd name="T1" fmla="*/ 6 h 14"/>
                <a:gd name="T2" fmla="*/ 2 w 23"/>
                <a:gd name="T3" fmla="*/ 0 h 14"/>
                <a:gd name="T4" fmla="*/ 19 w 23"/>
                <a:gd name="T5" fmla="*/ 5 h 14"/>
                <a:gd name="T6" fmla="*/ 23 w 23"/>
                <a:gd name="T7" fmla="*/ 9 h 14"/>
                <a:gd name="T8" fmla="*/ 11 w 23"/>
                <a:gd name="T9" fmla="*/ 10 h 14"/>
                <a:gd name="T10" fmla="*/ 0 w 23"/>
                <a:gd name="T1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0" y="6"/>
                  </a:moveTo>
                  <a:cubicBezTo>
                    <a:pt x="2" y="5"/>
                    <a:pt x="2" y="3"/>
                    <a:pt x="2" y="0"/>
                  </a:cubicBezTo>
                  <a:cubicBezTo>
                    <a:pt x="5" y="5"/>
                    <a:pt x="11" y="8"/>
                    <a:pt x="19" y="5"/>
                  </a:cubicBezTo>
                  <a:cubicBezTo>
                    <a:pt x="21" y="6"/>
                    <a:pt x="20" y="9"/>
                    <a:pt x="23" y="9"/>
                  </a:cubicBezTo>
                  <a:cubicBezTo>
                    <a:pt x="21" y="14"/>
                    <a:pt x="18" y="9"/>
                    <a:pt x="11" y="10"/>
                  </a:cubicBezTo>
                  <a:cubicBezTo>
                    <a:pt x="12" y="6"/>
                    <a:pt x="6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5" name="Freeform 245"/>
            <p:cNvSpPr/>
            <p:nvPr/>
          </p:nvSpPr>
          <p:spPr bwMode="auto">
            <a:xfrm>
              <a:off x="10553700" y="1614488"/>
              <a:ext cx="44450" cy="9525"/>
            </a:xfrm>
            <a:custGeom>
              <a:avLst/>
              <a:gdLst>
                <a:gd name="T0" fmla="*/ 35 w 40"/>
                <a:gd name="T1" fmla="*/ 6 h 8"/>
                <a:gd name="T2" fmla="*/ 0 w 40"/>
                <a:gd name="T3" fmla="*/ 8 h 8"/>
                <a:gd name="T4" fmla="*/ 7 w 40"/>
                <a:gd name="T5" fmla="*/ 5 h 8"/>
                <a:gd name="T6" fmla="*/ 5 w 40"/>
                <a:gd name="T7" fmla="*/ 1 h 8"/>
                <a:gd name="T8" fmla="*/ 40 w 40"/>
                <a:gd name="T9" fmla="*/ 0 h 8"/>
                <a:gd name="T10" fmla="*/ 35 w 40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8">
                  <a:moveTo>
                    <a:pt x="35" y="6"/>
                  </a:moveTo>
                  <a:cubicBezTo>
                    <a:pt x="22" y="8"/>
                    <a:pt x="15" y="6"/>
                    <a:pt x="0" y="8"/>
                  </a:cubicBezTo>
                  <a:cubicBezTo>
                    <a:pt x="1" y="6"/>
                    <a:pt x="3" y="5"/>
                    <a:pt x="7" y="5"/>
                  </a:cubicBezTo>
                  <a:cubicBezTo>
                    <a:pt x="6" y="4"/>
                    <a:pt x="5" y="3"/>
                    <a:pt x="5" y="1"/>
                  </a:cubicBezTo>
                  <a:cubicBezTo>
                    <a:pt x="18" y="6"/>
                    <a:pt x="28" y="3"/>
                    <a:pt x="40" y="0"/>
                  </a:cubicBezTo>
                  <a:cubicBezTo>
                    <a:pt x="37" y="2"/>
                    <a:pt x="20" y="6"/>
                    <a:pt x="3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6" name="Freeform 246"/>
            <p:cNvSpPr/>
            <p:nvPr/>
          </p:nvSpPr>
          <p:spPr bwMode="auto">
            <a:xfrm>
              <a:off x="10623550" y="1614488"/>
              <a:ext cx="15875" cy="11113"/>
            </a:xfrm>
            <a:custGeom>
              <a:avLst/>
              <a:gdLst>
                <a:gd name="T0" fmla="*/ 4 w 14"/>
                <a:gd name="T1" fmla="*/ 4 h 10"/>
                <a:gd name="T2" fmla="*/ 11 w 14"/>
                <a:gd name="T3" fmla="*/ 10 h 10"/>
                <a:gd name="T4" fmla="*/ 2 w 14"/>
                <a:gd name="T5" fmla="*/ 8 h 10"/>
                <a:gd name="T6" fmla="*/ 4 w 14"/>
                <a:gd name="T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4" y="4"/>
                  </a:moveTo>
                  <a:cubicBezTo>
                    <a:pt x="0" y="0"/>
                    <a:pt x="14" y="6"/>
                    <a:pt x="11" y="10"/>
                  </a:cubicBezTo>
                  <a:cubicBezTo>
                    <a:pt x="9" y="9"/>
                    <a:pt x="6" y="8"/>
                    <a:pt x="2" y="8"/>
                  </a:cubicBezTo>
                  <a:cubicBezTo>
                    <a:pt x="1" y="6"/>
                    <a:pt x="11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7" name="Freeform 247"/>
            <p:cNvSpPr/>
            <p:nvPr/>
          </p:nvSpPr>
          <p:spPr bwMode="auto">
            <a:xfrm>
              <a:off x="10641013" y="1579563"/>
              <a:ext cx="34925" cy="12700"/>
            </a:xfrm>
            <a:custGeom>
              <a:avLst/>
              <a:gdLst>
                <a:gd name="T0" fmla="*/ 1 w 31"/>
                <a:gd name="T1" fmla="*/ 4 h 12"/>
                <a:gd name="T2" fmla="*/ 3 w 31"/>
                <a:gd name="T3" fmla="*/ 3 h 12"/>
                <a:gd name="T4" fmla="*/ 3 w 31"/>
                <a:gd name="T5" fmla="*/ 0 h 12"/>
                <a:gd name="T6" fmla="*/ 29 w 31"/>
                <a:gd name="T7" fmla="*/ 11 h 12"/>
                <a:gd name="T8" fmla="*/ 24 w 31"/>
                <a:gd name="T9" fmla="*/ 7 h 12"/>
                <a:gd name="T10" fmla="*/ 1 w 31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">
                  <a:moveTo>
                    <a:pt x="1" y="4"/>
                  </a:moveTo>
                  <a:cubicBezTo>
                    <a:pt x="0" y="3"/>
                    <a:pt x="1" y="3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6" y="7"/>
                    <a:pt x="31" y="1"/>
                    <a:pt x="29" y="11"/>
                  </a:cubicBezTo>
                  <a:cubicBezTo>
                    <a:pt x="24" y="12"/>
                    <a:pt x="24" y="9"/>
                    <a:pt x="24" y="7"/>
                  </a:cubicBezTo>
                  <a:cubicBezTo>
                    <a:pt x="14" y="5"/>
                    <a:pt x="6" y="5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8" name="Freeform 248"/>
            <p:cNvSpPr/>
            <p:nvPr/>
          </p:nvSpPr>
          <p:spPr bwMode="auto">
            <a:xfrm>
              <a:off x="10707688" y="1473200"/>
              <a:ext cx="52387" cy="22225"/>
            </a:xfrm>
            <a:custGeom>
              <a:avLst/>
              <a:gdLst>
                <a:gd name="T0" fmla="*/ 34 w 48"/>
                <a:gd name="T1" fmla="*/ 1 h 21"/>
                <a:gd name="T2" fmla="*/ 48 w 48"/>
                <a:gd name="T3" fmla="*/ 4 h 21"/>
                <a:gd name="T4" fmla="*/ 29 w 48"/>
                <a:gd name="T5" fmla="*/ 7 h 21"/>
                <a:gd name="T6" fmla="*/ 31 w 48"/>
                <a:gd name="T7" fmla="*/ 13 h 21"/>
                <a:gd name="T8" fmla="*/ 14 w 48"/>
                <a:gd name="T9" fmla="*/ 13 h 21"/>
                <a:gd name="T10" fmla="*/ 21 w 48"/>
                <a:gd name="T11" fmla="*/ 16 h 21"/>
                <a:gd name="T12" fmla="*/ 9 w 48"/>
                <a:gd name="T13" fmla="*/ 21 h 21"/>
                <a:gd name="T14" fmla="*/ 12 w 48"/>
                <a:gd name="T15" fmla="*/ 14 h 21"/>
                <a:gd name="T16" fmla="*/ 0 w 48"/>
                <a:gd name="T17" fmla="*/ 9 h 21"/>
                <a:gd name="T18" fmla="*/ 5 w 48"/>
                <a:gd name="T19" fmla="*/ 5 h 21"/>
                <a:gd name="T20" fmla="*/ 34 w 48"/>
                <a:gd name="T2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21">
                  <a:moveTo>
                    <a:pt x="34" y="1"/>
                  </a:moveTo>
                  <a:cubicBezTo>
                    <a:pt x="41" y="0"/>
                    <a:pt x="41" y="4"/>
                    <a:pt x="48" y="4"/>
                  </a:cubicBezTo>
                  <a:cubicBezTo>
                    <a:pt x="42" y="5"/>
                    <a:pt x="37" y="10"/>
                    <a:pt x="29" y="7"/>
                  </a:cubicBezTo>
                  <a:cubicBezTo>
                    <a:pt x="28" y="10"/>
                    <a:pt x="31" y="11"/>
                    <a:pt x="31" y="13"/>
                  </a:cubicBezTo>
                  <a:cubicBezTo>
                    <a:pt x="22" y="13"/>
                    <a:pt x="22" y="11"/>
                    <a:pt x="14" y="13"/>
                  </a:cubicBezTo>
                  <a:cubicBezTo>
                    <a:pt x="15" y="14"/>
                    <a:pt x="17" y="16"/>
                    <a:pt x="21" y="16"/>
                  </a:cubicBezTo>
                  <a:cubicBezTo>
                    <a:pt x="18" y="20"/>
                    <a:pt x="13" y="16"/>
                    <a:pt x="9" y="21"/>
                  </a:cubicBezTo>
                  <a:cubicBezTo>
                    <a:pt x="4" y="20"/>
                    <a:pt x="10" y="15"/>
                    <a:pt x="12" y="14"/>
                  </a:cubicBezTo>
                  <a:cubicBezTo>
                    <a:pt x="8" y="12"/>
                    <a:pt x="6" y="9"/>
                    <a:pt x="0" y="9"/>
                  </a:cubicBezTo>
                  <a:cubicBezTo>
                    <a:pt x="1" y="8"/>
                    <a:pt x="5" y="8"/>
                    <a:pt x="5" y="5"/>
                  </a:cubicBezTo>
                  <a:cubicBezTo>
                    <a:pt x="20" y="4"/>
                    <a:pt x="27" y="6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9" name="Freeform 249"/>
            <p:cNvSpPr/>
            <p:nvPr/>
          </p:nvSpPr>
          <p:spPr bwMode="auto">
            <a:xfrm>
              <a:off x="10702925" y="1803400"/>
              <a:ext cx="25400" cy="11113"/>
            </a:xfrm>
            <a:custGeom>
              <a:avLst/>
              <a:gdLst>
                <a:gd name="T0" fmla="*/ 5 w 22"/>
                <a:gd name="T1" fmla="*/ 6 h 11"/>
                <a:gd name="T2" fmla="*/ 5 w 22"/>
                <a:gd name="T3" fmla="*/ 4 h 11"/>
                <a:gd name="T4" fmla="*/ 0 w 22"/>
                <a:gd name="T5" fmla="*/ 0 h 11"/>
                <a:gd name="T6" fmla="*/ 16 w 22"/>
                <a:gd name="T7" fmla="*/ 6 h 11"/>
                <a:gd name="T8" fmla="*/ 5 w 22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5" y="6"/>
                  </a:moveTo>
                  <a:cubicBezTo>
                    <a:pt x="2" y="5"/>
                    <a:pt x="4" y="4"/>
                    <a:pt x="5" y="4"/>
                  </a:cubicBezTo>
                  <a:cubicBezTo>
                    <a:pt x="3" y="3"/>
                    <a:pt x="0" y="2"/>
                    <a:pt x="0" y="0"/>
                  </a:cubicBezTo>
                  <a:cubicBezTo>
                    <a:pt x="7" y="1"/>
                    <a:pt x="10" y="4"/>
                    <a:pt x="16" y="6"/>
                  </a:cubicBezTo>
                  <a:cubicBezTo>
                    <a:pt x="22" y="11"/>
                    <a:pt x="4" y="2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0" name="Freeform 250"/>
            <p:cNvSpPr/>
            <p:nvPr/>
          </p:nvSpPr>
          <p:spPr bwMode="auto">
            <a:xfrm>
              <a:off x="10733088" y="1762125"/>
              <a:ext cx="180975" cy="33338"/>
            </a:xfrm>
            <a:custGeom>
              <a:avLst/>
              <a:gdLst>
                <a:gd name="T0" fmla="*/ 0 w 164"/>
                <a:gd name="T1" fmla="*/ 9 h 31"/>
                <a:gd name="T2" fmla="*/ 14 w 164"/>
                <a:gd name="T3" fmla="*/ 4 h 31"/>
                <a:gd name="T4" fmla="*/ 34 w 164"/>
                <a:gd name="T5" fmla="*/ 6 h 31"/>
                <a:gd name="T6" fmla="*/ 37 w 164"/>
                <a:gd name="T7" fmla="*/ 1 h 31"/>
                <a:gd name="T8" fmla="*/ 65 w 164"/>
                <a:gd name="T9" fmla="*/ 5 h 31"/>
                <a:gd name="T10" fmla="*/ 96 w 164"/>
                <a:gd name="T11" fmla="*/ 13 h 31"/>
                <a:gd name="T12" fmla="*/ 117 w 164"/>
                <a:gd name="T13" fmla="*/ 9 h 31"/>
                <a:gd name="T14" fmla="*/ 122 w 164"/>
                <a:gd name="T15" fmla="*/ 15 h 31"/>
                <a:gd name="T16" fmla="*/ 154 w 164"/>
                <a:gd name="T17" fmla="*/ 18 h 31"/>
                <a:gd name="T18" fmla="*/ 160 w 164"/>
                <a:gd name="T19" fmla="*/ 25 h 31"/>
                <a:gd name="T20" fmla="*/ 147 w 164"/>
                <a:gd name="T21" fmla="*/ 21 h 31"/>
                <a:gd name="T22" fmla="*/ 122 w 164"/>
                <a:gd name="T23" fmla="*/ 16 h 31"/>
                <a:gd name="T24" fmla="*/ 117 w 164"/>
                <a:gd name="T25" fmla="*/ 22 h 31"/>
                <a:gd name="T26" fmla="*/ 91 w 164"/>
                <a:gd name="T27" fmla="*/ 20 h 31"/>
                <a:gd name="T28" fmla="*/ 48 w 164"/>
                <a:gd name="T29" fmla="*/ 6 h 31"/>
                <a:gd name="T30" fmla="*/ 0 w 164"/>
                <a:gd name="T31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" h="31">
                  <a:moveTo>
                    <a:pt x="0" y="9"/>
                  </a:moveTo>
                  <a:cubicBezTo>
                    <a:pt x="3" y="6"/>
                    <a:pt x="5" y="3"/>
                    <a:pt x="14" y="4"/>
                  </a:cubicBezTo>
                  <a:cubicBezTo>
                    <a:pt x="4" y="11"/>
                    <a:pt x="27" y="2"/>
                    <a:pt x="34" y="6"/>
                  </a:cubicBezTo>
                  <a:cubicBezTo>
                    <a:pt x="36" y="6"/>
                    <a:pt x="41" y="0"/>
                    <a:pt x="37" y="1"/>
                  </a:cubicBezTo>
                  <a:cubicBezTo>
                    <a:pt x="42" y="2"/>
                    <a:pt x="53" y="3"/>
                    <a:pt x="65" y="5"/>
                  </a:cubicBezTo>
                  <a:cubicBezTo>
                    <a:pt x="77" y="7"/>
                    <a:pt x="89" y="9"/>
                    <a:pt x="96" y="13"/>
                  </a:cubicBezTo>
                  <a:cubicBezTo>
                    <a:pt x="102" y="4"/>
                    <a:pt x="113" y="17"/>
                    <a:pt x="117" y="9"/>
                  </a:cubicBezTo>
                  <a:cubicBezTo>
                    <a:pt x="122" y="9"/>
                    <a:pt x="119" y="14"/>
                    <a:pt x="122" y="15"/>
                  </a:cubicBezTo>
                  <a:cubicBezTo>
                    <a:pt x="133" y="10"/>
                    <a:pt x="145" y="19"/>
                    <a:pt x="154" y="18"/>
                  </a:cubicBezTo>
                  <a:cubicBezTo>
                    <a:pt x="157" y="19"/>
                    <a:pt x="150" y="30"/>
                    <a:pt x="160" y="25"/>
                  </a:cubicBezTo>
                  <a:cubicBezTo>
                    <a:pt x="164" y="31"/>
                    <a:pt x="148" y="27"/>
                    <a:pt x="147" y="21"/>
                  </a:cubicBezTo>
                  <a:cubicBezTo>
                    <a:pt x="137" y="21"/>
                    <a:pt x="131" y="19"/>
                    <a:pt x="122" y="16"/>
                  </a:cubicBezTo>
                  <a:cubicBezTo>
                    <a:pt x="118" y="16"/>
                    <a:pt x="116" y="18"/>
                    <a:pt x="117" y="22"/>
                  </a:cubicBezTo>
                  <a:cubicBezTo>
                    <a:pt x="103" y="20"/>
                    <a:pt x="103" y="17"/>
                    <a:pt x="91" y="20"/>
                  </a:cubicBezTo>
                  <a:cubicBezTo>
                    <a:pt x="97" y="5"/>
                    <a:pt x="60" y="17"/>
                    <a:pt x="48" y="6"/>
                  </a:cubicBezTo>
                  <a:cubicBezTo>
                    <a:pt x="36" y="10"/>
                    <a:pt x="19" y="7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1" name="Freeform 251"/>
            <p:cNvSpPr/>
            <p:nvPr/>
          </p:nvSpPr>
          <p:spPr bwMode="auto">
            <a:xfrm>
              <a:off x="10737850" y="1644650"/>
              <a:ext cx="234950" cy="71438"/>
            </a:xfrm>
            <a:custGeom>
              <a:avLst/>
              <a:gdLst>
                <a:gd name="T0" fmla="*/ 48 w 213"/>
                <a:gd name="T1" fmla="*/ 14 h 64"/>
                <a:gd name="T2" fmla="*/ 62 w 213"/>
                <a:gd name="T3" fmla="*/ 11 h 64"/>
                <a:gd name="T4" fmla="*/ 60 w 213"/>
                <a:gd name="T5" fmla="*/ 4 h 64"/>
                <a:gd name="T6" fmla="*/ 89 w 213"/>
                <a:gd name="T7" fmla="*/ 0 h 64"/>
                <a:gd name="T8" fmla="*/ 139 w 213"/>
                <a:gd name="T9" fmla="*/ 21 h 64"/>
                <a:gd name="T10" fmla="*/ 149 w 213"/>
                <a:gd name="T11" fmla="*/ 20 h 64"/>
                <a:gd name="T12" fmla="*/ 170 w 213"/>
                <a:gd name="T13" fmla="*/ 29 h 64"/>
                <a:gd name="T14" fmla="*/ 213 w 213"/>
                <a:gd name="T15" fmla="*/ 54 h 64"/>
                <a:gd name="T16" fmla="*/ 196 w 213"/>
                <a:gd name="T17" fmla="*/ 54 h 64"/>
                <a:gd name="T18" fmla="*/ 122 w 213"/>
                <a:gd name="T19" fmla="*/ 45 h 64"/>
                <a:gd name="T20" fmla="*/ 84 w 213"/>
                <a:gd name="T21" fmla="*/ 41 h 64"/>
                <a:gd name="T22" fmla="*/ 67 w 213"/>
                <a:gd name="T23" fmla="*/ 42 h 64"/>
                <a:gd name="T24" fmla="*/ 54 w 213"/>
                <a:gd name="T25" fmla="*/ 47 h 64"/>
                <a:gd name="T26" fmla="*/ 66 w 213"/>
                <a:gd name="T27" fmla="*/ 45 h 64"/>
                <a:gd name="T28" fmla="*/ 84 w 213"/>
                <a:gd name="T29" fmla="*/ 45 h 64"/>
                <a:gd name="T30" fmla="*/ 53 w 213"/>
                <a:gd name="T31" fmla="*/ 57 h 64"/>
                <a:gd name="T32" fmla="*/ 65 w 213"/>
                <a:gd name="T33" fmla="*/ 62 h 64"/>
                <a:gd name="T34" fmla="*/ 48 w 213"/>
                <a:gd name="T35" fmla="*/ 61 h 64"/>
                <a:gd name="T36" fmla="*/ 19 w 213"/>
                <a:gd name="T37" fmla="*/ 53 h 64"/>
                <a:gd name="T38" fmla="*/ 23 w 213"/>
                <a:gd name="T39" fmla="*/ 47 h 64"/>
                <a:gd name="T40" fmla="*/ 44 w 213"/>
                <a:gd name="T41" fmla="*/ 48 h 64"/>
                <a:gd name="T42" fmla="*/ 0 w 213"/>
                <a:gd name="T43" fmla="*/ 40 h 64"/>
                <a:gd name="T44" fmla="*/ 55 w 213"/>
                <a:gd name="T45" fmla="*/ 23 h 64"/>
                <a:gd name="T46" fmla="*/ 78 w 213"/>
                <a:gd name="T47" fmla="*/ 18 h 64"/>
                <a:gd name="T48" fmla="*/ 90 w 213"/>
                <a:gd name="T49" fmla="*/ 23 h 64"/>
                <a:gd name="T50" fmla="*/ 107 w 213"/>
                <a:gd name="T51" fmla="*/ 19 h 64"/>
                <a:gd name="T52" fmla="*/ 112 w 213"/>
                <a:gd name="T53" fmla="*/ 13 h 64"/>
                <a:gd name="T54" fmla="*/ 86 w 213"/>
                <a:gd name="T55" fmla="*/ 6 h 64"/>
                <a:gd name="T56" fmla="*/ 79 w 213"/>
                <a:gd name="T57" fmla="*/ 8 h 64"/>
                <a:gd name="T58" fmla="*/ 86 w 213"/>
                <a:gd name="T59" fmla="*/ 13 h 64"/>
                <a:gd name="T60" fmla="*/ 76 w 213"/>
                <a:gd name="T61" fmla="*/ 8 h 64"/>
                <a:gd name="T62" fmla="*/ 48 w 213"/>
                <a:gd name="T63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64">
                  <a:moveTo>
                    <a:pt x="48" y="14"/>
                  </a:moveTo>
                  <a:cubicBezTo>
                    <a:pt x="50" y="11"/>
                    <a:pt x="55" y="11"/>
                    <a:pt x="62" y="11"/>
                  </a:cubicBezTo>
                  <a:cubicBezTo>
                    <a:pt x="64" y="7"/>
                    <a:pt x="59" y="8"/>
                    <a:pt x="60" y="4"/>
                  </a:cubicBezTo>
                  <a:cubicBezTo>
                    <a:pt x="73" y="5"/>
                    <a:pt x="80" y="2"/>
                    <a:pt x="89" y="0"/>
                  </a:cubicBezTo>
                  <a:cubicBezTo>
                    <a:pt x="82" y="8"/>
                    <a:pt x="137" y="9"/>
                    <a:pt x="139" y="21"/>
                  </a:cubicBezTo>
                  <a:cubicBezTo>
                    <a:pt x="142" y="20"/>
                    <a:pt x="145" y="20"/>
                    <a:pt x="149" y="20"/>
                  </a:cubicBezTo>
                  <a:cubicBezTo>
                    <a:pt x="153" y="25"/>
                    <a:pt x="159" y="28"/>
                    <a:pt x="170" y="29"/>
                  </a:cubicBezTo>
                  <a:cubicBezTo>
                    <a:pt x="180" y="40"/>
                    <a:pt x="206" y="45"/>
                    <a:pt x="213" y="54"/>
                  </a:cubicBezTo>
                  <a:cubicBezTo>
                    <a:pt x="206" y="51"/>
                    <a:pt x="192" y="54"/>
                    <a:pt x="196" y="54"/>
                  </a:cubicBezTo>
                  <a:cubicBezTo>
                    <a:pt x="176" y="55"/>
                    <a:pt x="148" y="49"/>
                    <a:pt x="122" y="45"/>
                  </a:cubicBezTo>
                  <a:cubicBezTo>
                    <a:pt x="109" y="43"/>
                    <a:pt x="96" y="41"/>
                    <a:pt x="84" y="41"/>
                  </a:cubicBezTo>
                  <a:cubicBezTo>
                    <a:pt x="78" y="41"/>
                    <a:pt x="73" y="42"/>
                    <a:pt x="67" y="42"/>
                  </a:cubicBezTo>
                  <a:cubicBezTo>
                    <a:pt x="62" y="43"/>
                    <a:pt x="58" y="45"/>
                    <a:pt x="54" y="47"/>
                  </a:cubicBezTo>
                  <a:cubicBezTo>
                    <a:pt x="57" y="48"/>
                    <a:pt x="61" y="47"/>
                    <a:pt x="66" y="45"/>
                  </a:cubicBezTo>
                  <a:cubicBezTo>
                    <a:pt x="70" y="44"/>
                    <a:pt x="76" y="43"/>
                    <a:pt x="84" y="45"/>
                  </a:cubicBezTo>
                  <a:cubicBezTo>
                    <a:pt x="72" y="48"/>
                    <a:pt x="70" y="54"/>
                    <a:pt x="53" y="57"/>
                  </a:cubicBezTo>
                  <a:cubicBezTo>
                    <a:pt x="53" y="61"/>
                    <a:pt x="69" y="56"/>
                    <a:pt x="65" y="62"/>
                  </a:cubicBezTo>
                  <a:cubicBezTo>
                    <a:pt x="61" y="64"/>
                    <a:pt x="57" y="60"/>
                    <a:pt x="48" y="61"/>
                  </a:cubicBezTo>
                  <a:cubicBezTo>
                    <a:pt x="59" y="52"/>
                    <a:pt x="26" y="52"/>
                    <a:pt x="19" y="53"/>
                  </a:cubicBezTo>
                  <a:cubicBezTo>
                    <a:pt x="19" y="50"/>
                    <a:pt x="25" y="51"/>
                    <a:pt x="23" y="47"/>
                  </a:cubicBezTo>
                  <a:cubicBezTo>
                    <a:pt x="32" y="47"/>
                    <a:pt x="38" y="51"/>
                    <a:pt x="44" y="48"/>
                  </a:cubicBezTo>
                  <a:cubicBezTo>
                    <a:pt x="35" y="38"/>
                    <a:pt x="18" y="43"/>
                    <a:pt x="0" y="40"/>
                  </a:cubicBezTo>
                  <a:cubicBezTo>
                    <a:pt x="18" y="40"/>
                    <a:pt x="35" y="26"/>
                    <a:pt x="55" y="23"/>
                  </a:cubicBezTo>
                  <a:cubicBezTo>
                    <a:pt x="64" y="24"/>
                    <a:pt x="77" y="25"/>
                    <a:pt x="78" y="18"/>
                  </a:cubicBezTo>
                  <a:cubicBezTo>
                    <a:pt x="84" y="19"/>
                    <a:pt x="82" y="24"/>
                    <a:pt x="90" y="23"/>
                  </a:cubicBezTo>
                  <a:cubicBezTo>
                    <a:pt x="97" y="21"/>
                    <a:pt x="90" y="16"/>
                    <a:pt x="107" y="19"/>
                  </a:cubicBezTo>
                  <a:cubicBezTo>
                    <a:pt x="110" y="18"/>
                    <a:pt x="111" y="16"/>
                    <a:pt x="112" y="13"/>
                  </a:cubicBezTo>
                  <a:cubicBezTo>
                    <a:pt x="106" y="7"/>
                    <a:pt x="81" y="13"/>
                    <a:pt x="86" y="6"/>
                  </a:cubicBezTo>
                  <a:cubicBezTo>
                    <a:pt x="81" y="5"/>
                    <a:pt x="83" y="8"/>
                    <a:pt x="79" y="8"/>
                  </a:cubicBezTo>
                  <a:cubicBezTo>
                    <a:pt x="78" y="12"/>
                    <a:pt x="90" y="8"/>
                    <a:pt x="86" y="13"/>
                  </a:cubicBezTo>
                  <a:cubicBezTo>
                    <a:pt x="81" y="15"/>
                    <a:pt x="74" y="13"/>
                    <a:pt x="76" y="8"/>
                  </a:cubicBezTo>
                  <a:cubicBezTo>
                    <a:pt x="64" y="8"/>
                    <a:pt x="62" y="15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2" name="Freeform 252"/>
            <p:cNvSpPr/>
            <p:nvPr/>
          </p:nvSpPr>
          <p:spPr bwMode="auto">
            <a:xfrm>
              <a:off x="10763250" y="1782763"/>
              <a:ext cx="14287" cy="11113"/>
            </a:xfrm>
            <a:custGeom>
              <a:avLst/>
              <a:gdLst>
                <a:gd name="T0" fmla="*/ 0 w 14"/>
                <a:gd name="T1" fmla="*/ 3 h 10"/>
                <a:gd name="T2" fmla="*/ 11 w 14"/>
                <a:gd name="T3" fmla="*/ 3 h 10"/>
                <a:gd name="T4" fmla="*/ 9 w 14"/>
                <a:gd name="T5" fmla="*/ 10 h 10"/>
                <a:gd name="T6" fmla="*/ 0 w 14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0" y="3"/>
                  </a:moveTo>
                  <a:cubicBezTo>
                    <a:pt x="0" y="0"/>
                    <a:pt x="5" y="5"/>
                    <a:pt x="11" y="3"/>
                  </a:cubicBezTo>
                  <a:cubicBezTo>
                    <a:pt x="14" y="8"/>
                    <a:pt x="12" y="7"/>
                    <a:pt x="9" y="10"/>
                  </a:cubicBezTo>
                  <a:cubicBezTo>
                    <a:pt x="6" y="7"/>
                    <a:pt x="1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3" name="Freeform 253"/>
            <p:cNvSpPr/>
            <p:nvPr/>
          </p:nvSpPr>
          <p:spPr bwMode="auto">
            <a:xfrm>
              <a:off x="10868025" y="1789113"/>
              <a:ext cx="33337" cy="6350"/>
            </a:xfrm>
            <a:custGeom>
              <a:avLst/>
              <a:gdLst>
                <a:gd name="T0" fmla="*/ 0 w 30"/>
                <a:gd name="T1" fmla="*/ 0 h 5"/>
                <a:gd name="T2" fmla="*/ 30 w 30"/>
                <a:gd name="T3" fmla="*/ 5 h 5"/>
                <a:gd name="T4" fmla="*/ 0 w 3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5">
                  <a:moveTo>
                    <a:pt x="0" y="0"/>
                  </a:moveTo>
                  <a:cubicBezTo>
                    <a:pt x="9" y="1"/>
                    <a:pt x="20" y="2"/>
                    <a:pt x="30" y="5"/>
                  </a:cubicBezTo>
                  <a:cubicBezTo>
                    <a:pt x="28" y="5"/>
                    <a:pt x="2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4" name="Freeform 254"/>
            <p:cNvSpPr/>
            <p:nvPr/>
          </p:nvSpPr>
          <p:spPr bwMode="auto">
            <a:xfrm>
              <a:off x="10872788" y="1719263"/>
              <a:ext cx="42862" cy="20638"/>
            </a:xfrm>
            <a:custGeom>
              <a:avLst/>
              <a:gdLst>
                <a:gd name="T0" fmla="*/ 39 w 39"/>
                <a:gd name="T1" fmla="*/ 5 h 18"/>
                <a:gd name="T2" fmla="*/ 0 w 39"/>
                <a:gd name="T3" fmla="*/ 0 h 18"/>
                <a:gd name="T4" fmla="*/ 39 w 39"/>
                <a:gd name="T5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18">
                  <a:moveTo>
                    <a:pt x="39" y="5"/>
                  </a:moveTo>
                  <a:cubicBezTo>
                    <a:pt x="37" y="18"/>
                    <a:pt x="12" y="3"/>
                    <a:pt x="0" y="0"/>
                  </a:cubicBezTo>
                  <a:cubicBezTo>
                    <a:pt x="15" y="1"/>
                    <a:pt x="30" y="1"/>
                    <a:pt x="3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5" name="Freeform 255"/>
            <p:cNvSpPr/>
            <p:nvPr/>
          </p:nvSpPr>
          <p:spPr bwMode="auto">
            <a:xfrm>
              <a:off x="10933113" y="2101850"/>
              <a:ext cx="17462" cy="9525"/>
            </a:xfrm>
            <a:custGeom>
              <a:avLst/>
              <a:gdLst>
                <a:gd name="T0" fmla="*/ 2 w 17"/>
                <a:gd name="T1" fmla="*/ 0 h 9"/>
                <a:gd name="T2" fmla="*/ 14 w 17"/>
                <a:gd name="T3" fmla="*/ 8 h 9"/>
                <a:gd name="T4" fmla="*/ 9 w 17"/>
                <a:gd name="T5" fmla="*/ 7 h 9"/>
                <a:gd name="T6" fmla="*/ 2 w 1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">
                  <a:moveTo>
                    <a:pt x="2" y="0"/>
                  </a:moveTo>
                  <a:cubicBezTo>
                    <a:pt x="11" y="0"/>
                    <a:pt x="8" y="6"/>
                    <a:pt x="14" y="8"/>
                  </a:cubicBezTo>
                  <a:cubicBezTo>
                    <a:pt x="17" y="9"/>
                    <a:pt x="13" y="9"/>
                    <a:pt x="9" y="7"/>
                  </a:cubicBezTo>
                  <a:cubicBezTo>
                    <a:pt x="5" y="5"/>
                    <a:pt x="0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6" name="Freeform 256"/>
            <p:cNvSpPr/>
            <p:nvPr/>
          </p:nvSpPr>
          <p:spPr bwMode="auto">
            <a:xfrm>
              <a:off x="11096625" y="2509838"/>
              <a:ext cx="12700" cy="11113"/>
            </a:xfrm>
            <a:custGeom>
              <a:avLst/>
              <a:gdLst>
                <a:gd name="T0" fmla="*/ 0 w 11"/>
                <a:gd name="T1" fmla="*/ 0 h 11"/>
                <a:gd name="T2" fmla="*/ 11 w 11"/>
                <a:gd name="T3" fmla="*/ 10 h 11"/>
                <a:gd name="T4" fmla="*/ 0 w 11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cubicBezTo>
                    <a:pt x="8" y="1"/>
                    <a:pt x="6" y="7"/>
                    <a:pt x="11" y="10"/>
                  </a:cubicBezTo>
                  <a:cubicBezTo>
                    <a:pt x="9" y="11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7" name="Freeform 257"/>
            <p:cNvSpPr/>
            <p:nvPr/>
          </p:nvSpPr>
          <p:spPr bwMode="auto">
            <a:xfrm>
              <a:off x="11155363" y="2303463"/>
              <a:ext cx="11112" cy="11113"/>
            </a:xfrm>
            <a:custGeom>
              <a:avLst/>
              <a:gdLst>
                <a:gd name="T0" fmla="*/ 1 w 11"/>
                <a:gd name="T1" fmla="*/ 4 h 10"/>
                <a:gd name="T2" fmla="*/ 11 w 11"/>
                <a:gd name="T3" fmla="*/ 7 h 10"/>
                <a:gd name="T4" fmla="*/ 0 w 11"/>
                <a:gd name="T5" fmla="*/ 10 h 10"/>
                <a:gd name="T6" fmla="*/ 1 w 11"/>
                <a:gd name="T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3" y="0"/>
                    <a:pt x="6" y="7"/>
                    <a:pt x="11" y="7"/>
                  </a:cubicBezTo>
                  <a:cubicBezTo>
                    <a:pt x="10" y="9"/>
                    <a:pt x="5" y="10"/>
                    <a:pt x="0" y="10"/>
                  </a:cubicBezTo>
                  <a:cubicBezTo>
                    <a:pt x="3" y="7"/>
                    <a:pt x="8" y="6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8" name="Freeform 258"/>
            <p:cNvSpPr/>
            <p:nvPr/>
          </p:nvSpPr>
          <p:spPr bwMode="auto">
            <a:xfrm>
              <a:off x="11163300" y="2533650"/>
              <a:ext cx="19050" cy="7938"/>
            </a:xfrm>
            <a:custGeom>
              <a:avLst/>
              <a:gdLst>
                <a:gd name="T0" fmla="*/ 0 w 17"/>
                <a:gd name="T1" fmla="*/ 0 h 8"/>
                <a:gd name="T2" fmla="*/ 17 w 17"/>
                <a:gd name="T3" fmla="*/ 8 h 8"/>
                <a:gd name="T4" fmla="*/ 0 w 1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3" y="1"/>
                    <a:pt x="14" y="2"/>
                    <a:pt x="17" y="8"/>
                  </a:cubicBezTo>
                  <a:cubicBezTo>
                    <a:pt x="8" y="4"/>
                    <a:pt x="6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9" name="Freeform 259"/>
            <p:cNvSpPr/>
            <p:nvPr/>
          </p:nvSpPr>
          <p:spPr bwMode="auto">
            <a:xfrm>
              <a:off x="11168063" y="2546350"/>
              <a:ext cx="26987" cy="14288"/>
            </a:xfrm>
            <a:custGeom>
              <a:avLst/>
              <a:gdLst>
                <a:gd name="T0" fmla="*/ 0 w 25"/>
                <a:gd name="T1" fmla="*/ 4 h 13"/>
                <a:gd name="T2" fmla="*/ 12 w 25"/>
                <a:gd name="T3" fmla="*/ 8 h 13"/>
                <a:gd name="T4" fmla="*/ 0 w 25"/>
                <a:gd name="T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4"/>
                  </a:moveTo>
                  <a:cubicBezTo>
                    <a:pt x="5" y="0"/>
                    <a:pt x="8" y="7"/>
                    <a:pt x="12" y="8"/>
                  </a:cubicBezTo>
                  <a:cubicBezTo>
                    <a:pt x="25" y="13"/>
                    <a:pt x="1" y="7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0" name="Freeform 260"/>
            <p:cNvSpPr/>
            <p:nvPr/>
          </p:nvSpPr>
          <p:spPr bwMode="auto">
            <a:xfrm>
              <a:off x="11342688" y="2403475"/>
              <a:ext cx="31750" cy="28575"/>
            </a:xfrm>
            <a:custGeom>
              <a:avLst/>
              <a:gdLst>
                <a:gd name="T0" fmla="*/ 11 w 28"/>
                <a:gd name="T1" fmla="*/ 21 h 26"/>
                <a:gd name="T2" fmla="*/ 20 w 28"/>
                <a:gd name="T3" fmla="*/ 21 h 26"/>
                <a:gd name="T4" fmla="*/ 1 w 28"/>
                <a:gd name="T5" fmla="*/ 22 h 26"/>
                <a:gd name="T6" fmla="*/ 0 w 28"/>
                <a:gd name="T7" fmla="*/ 10 h 26"/>
                <a:gd name="T8" fmla="*/ 8 w 28"/>
                <a:gd name="T9" fmla="*/ 0 h 26"/>
                <a:gd name="T10" fmla="*/ 28 w 28"/>
                <a:gd name="T11" fmla="*/ 12 h 26"/>
                <a:gd name="T12" fmla="*/ 11 w 28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11" y="21"/>
                  </a:moveTo>
                  <a:cubicBezTo>
                    <a:pt x="15" y="22"/>
                    <a:pt x="16" y="20"/>
                    <a:pt x="20" y="21"/>
                  </a:cubicBezTo>
                  <a:cubicBezTo>
                    <a:pt x="19" y="26"/>
                    <a:pt x="3" y="24"/>
                    <a:pt x="1" y="22"/>
                  </a:cubicBezTo>
                  <a:cubicBezTo>
                    <a:pt x="11" y="20"/>
                    <a:pt x="0" y="15"/>
                    <a:pt x="0" y="10"/>
                  </a:cubicBezTo>
                  <a:cubicBezTo>
                    <a:pt x="6" y="7"/>
                    <a:pt x="14" y="5"/>
                    <a:pt x="8" y="0"/>
                  </a:cubicBezTo>
                  <a:cubicBezTo>
                    <a:pt x="16" y="4"/>
                    <a:pt x="24" y="6"/>
                    <a:pt x="28" y="12"/>
                  </a:cubicBezTo>
                  <a:cubicBezTo>
                    <a:pt x="19" y="9"/>
                    <a:pt x="8" y="7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1" name="Freeform 261"/>
            <p:cNvSpPr/>
            <p:nvPr/>
          </p:nvSpPr>
          <p:spPr bwMode="auto">
            <a:xfrm>
              <a:off x="11410950" y="2366963"/>
              <a:ext cx="219075" cy="139700"/>
            </a:xfrm>
            <a:custGeom>
              <a:avLst/>
              <a:gdLst>
                <a:gd name="T0" fmla="*/ 174 w 200"/>
                <a:gd name="T1" fmla="*/ 79 h 126"/>
                <a:gd name="T2" fmla="*/ 171 w 200"/>
                <a:gd name="T3" fmla="*/ 83 h 126"/>
                <a:gd name="T4" fmla="*/ 196 w 200"/>
                <a:gd name="T5" fmla="*/ 85 h 126"/>
                <a:gd name="T6" fmla="*/ 198 w 200"/>
                <a:gd name="T7" fmla="*/ 94 h 126"/>
                <a:gd name="T8" fmla="*/ 177 w 200"/>
                <a:gd name="T9" fmla="*/ 95 h 126"/>
                <a:gd name="T10" fmla="*/ 123 w 200"/>
                <a:gd name="T11" fmla="*/ 93 h 126"/>
                <a:gd name="T12" fmla="*/ 158 w 200"/>
                <a:gd name="T13" fmla="*/ 104 h 126"/>
                <a:gd name="T14" fmla="*/ 164 w 200"/>
                <a:gd name="T15" fmla="*/ 113 h 126"/>
                <a:gd name="T16" fmla="*/ 113 w 200"/>
                <a:gd name="T17" fmla="*/ 101 h 126"/>
                <a:gd name="T18" fmla="*/ 116 w 200"/>
                <a:gd name="T19" fmla="*/ 94 h 126"/>
                <a:gd name="T20" fmla="*/ 99 w 200"/>
                <a:gd name="T21" fmla="*/ 79 h 126"/>
                <a:gd name="T22" fmla="*/ 85 w 200"/>
                <a:gd name="T23" fmla="*/ 62 h 126"/>
                <a:gd name="T24" fmla="*/ 75 w 200"/>
                <a:gd name="T25" fmla="*/ 62 h 126"/>
                <a:gd name="T26" fmla="*/ 74 w 200"/>
                <a:gd name="T27" fmla="*/ 54 h 126"/>
                <a:gd name="T28" fmla="*/ 63 w 200"/>
                <a:gd name="T29" fmla="*/ 48 h 126"/>
                <a:gd name="T30" fmla="*/ 54 w 200"/>
                <a:gd name="T31" fmla="*/ 49 h 126"/>
                <a:gd name="T32" fmla="*/ 47 w 200"/>
                <a:gd name="T33" fmla="*/ 40 h 126"/>
                <a:gd name="T34" fmla="*/ 38 w 200"/>
                <a:gd name="T35" fmla="*/ 41 h 126"/>
                <a:gd name="T36" fmla="*/ 24 w 200"/>
                <a:gd name="T37" fmla="*/ 25 h 126"/>
                <a:gd name="T38" fmla="*/ 0 w 200"/>
                <a:gd name="T39" fmla="*/ 7 h 126"/>
                <a:gd name="T40" fmla="*/ 78 w 200"/>
                <a:gd name="T41" fmla="*/ 32 h 126"/>
                <a:gd name="T42" fmla="*/ 99 w 200"/>
                <a:gd name="T43" fmla="*/ 45 h 126"/>
                <a:gd name="T44" fmla="*/ 101 w 200"/>
                <a:gd name="T45" fmla="*/ 54 h 126"/>
                <a:gd name="T46" fmla="*/ 119 w 200"/>
                <a:gd name="T47" fmla="*/ 59 h 126"/>
                <a:gd name="T48" fmla="*/ 191 w 200"/>
                <a:gd name="T49" fmla="*/ 52 h 126"/>
                <a:gd name="T50" fmla="*/ 200 w 200"/>
                <a:gd name="T51" fmla="*/ 59 h 126"/>
                <a:gd name="T52" fmla="*/ 174 w 200"/>
                <a:gd name="T53" fmla="*/ 69 h 126"/>
                <a:gd name="T54" fmla="*/ 174 w 200"/>
                <a:gd name="T55" fmla="*/ 7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0" h="126">
                  <a:moveTo>
                    <a:pt x="174" y="79"/>
                  </a:moveTo>
                  <a:cubicBezTo>
                    <a:pt x="166" y="74"/>
                    <a:pt x="168" y="80"/>
                    <a:pt x="171" y="83"/>
                  </a:cubicBezTo>
                  <a:cubicBezTo>
                    <a:pt x="172" y="77"/>
                    <a:pt x="185" y="84"/>
                    <a:pt x="196" y="85"/>
                  </a:cubicBezTo>
                  <a:cubicBezTo>
                    <a:pt x="196" y="88"/>
                    <a:pt x="200" y="90"/>
                    <a:pt x="198" y="94"/>
                  </a:cubicBezTo>
                  <a:cubicBezTo>
                    <a:pt x="192" y="93"/>
                    <a:pt x="177" y="84"/>
                    <a:pt x="177" y="95"/>
                  </a:cubicBezTo>
                  <a:cubicBezTo>
                    <a:pt x="161" y="96"/>
                    <a:pt x="136" y="88"/>
                    <a:pt x="123" y="93"/>
                  </a:cubicBezTo>
                  <a:cubicBezTo>
                    <a:pt x="126" y="108"/>
                    <a:pt x="141" y="105"/>
                    <a:pt x="158" y="104"/>
                  </a:cubicBezTo>
                  <a:cubicBezTo>
                    <a:pt x="155" y="109"/>
                    <a:pt x="162" y="110"/>
                    <a:pt x="164" y="113"/>
                  </a:cubicBezTo>
                  <a:cubicBezTo>
                    <a:pt x="151" y="126"/>
                    <a:pt x="129" y="108"/>
                    <a:pt x="113" y="101"/>
                  </a:cubicBezTo>
                  <a:cubicBezTo>
                    <a:pt x="118" y="100"/>
                    <a:pt x="110" y="94"/>
                    <a:pt x="116" y="94"/>
                  </a:cubicBezTo>
                  <a:cubicBezTo>
                    <a:pt x="112" y="88"/>
                    <a:pt x="105" y="83"/>
                    <a:pt x="99" y="79"/>
                  </a:cubicBezTo>
                  <a:cubicBezTo>
                    <a:pt x="93" y="74"/>
                    <a:pt x="87" y="69"/>
                    <a:pt x="85" y="62"/>
                  </a:cubicBezTo>
                  <a:cubicBezTo>
                    <a:pt x="80" y="61"/>
                    <a:pt x="80" y="64"/>
                    <a:pt x="75" y="62"/>
                  </a:cubicBezTo>
                  <a:cubicBezTo>
                    <a:pt x="76" y="59"/>
                    <a:pt x="75" y="56"/>
                    <a:pt x="74" y="54"/>
                  </a:cubicBezTo>
                  <a:cubicBezTo>
                    <a:pt x="66" y="56"/>
                    <a:pt x="57" y="55"/>
                    <a:pt x="63" y="48"/>
                  </a:cubicBezTo>
                  <a:cubicBezTo>
                    <a:pt x="59" y="47"/>
                    <a:pt x="53" y="44"/>
                    <a:pt x="54" y="49"/>
                  </a:cubicBezTo>
                  <a:cubicBezTo>
                    <a:pt x="51" y="46"/>
                    <a:pt x="51" y="42"/>
                    <a:pt x="47" y="40"/>
                  </a:cubicBezTo>
                  <a:cubicBezTo>
                    <a:pt x="41" y="37"/>
                    <a:pt x="45" y="44"/>
                    <a:pt x="38" y="41"/>
                  </a:cubicBezTo>
                  <a:cubicBezTo>
                    <a:pt x="38" y="34"/>
                    <a:pt x="24" y="33"/>
                    <a:pt x="24" y="25"/>
                  </a:cubicBezTo>
                  <a:cubicBezTo>
                    <a:pt x="14" y="29"/>
                    <a:pt x="4" y="15"/>
                    <a:pt x="0" y="7"/>
                  </a:cubicBezTo>
                  <a:cubicBezTo>
                    <a:pt x="29" y="0"/>
                    <a:pt x="42" y="25"/>
                    <a:pt x="78" y="32"/>
                  </a:cubicBezTo>
                  <a:cubicBezTo>
                    <a:pt x="76" y="41"/>
                    <a:pt x="87" y="45"/>
                    <a:pt x="99" y="45"/>
                  </a:cubicBezTo>
                  <a:cubicBezTo>
                    <a:pt x="102" y="46"/>
                    <a:pt x="103" y="50"/>
                    <a:pt x="101" y="54"/>
                  </a:cubicBezTo>
                  <a:cubicBezTo>
                    <a:pt x="109" y="55"/>
                    <a:pt x="115" y="57"/>
                    <a:pt x="119" y="59"/>
                  </a:cubicBezTo>
                  <a:cubicBezTo>
                    <a:pt x="140" y="56"/>
                    <a:pt x="157" y="46"/>
                    <a:pt x="191" y="52"/>
                  </a:cubicBezTo>
                  <a:cubicBezTo>
                    <a:pt x="192" y="58"/>
                    <a:pt x="194" y="56"/>
                    <a:pt x="200" y="59"/>
                  </a:cubicBezTo>
                  <a:cubicBezTo>
                    <a:pt x="190" y="61"/>
                    <a:pt x="183" y="66"/>
                    <a:pt x="174" y="69"/>
                  </a:cubicBezTo>
                  <a:cubicBezTo>
                    <a:pt x="176" y="72"/>
                    <a:pt x="175" y="76"/>
                    <a:pt x="174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2" name="Freeform 262"/>
            <p:cNvSpPr/>
            <p:nvPr/>
          </p:nvSpPr>
          <p:spPr bwMode="auto">
            <a:xfrm>
              <a:off x="5962650" y="2576513"/>
              <a:ext cx="39687" cy="22225"/>
            </a:xfrm>
            <a:custGeom>
              <a:avLst/>
              <a:gdLst>
                <a:gd name="T0" fmla="*/ 0 w 36"/>
                <a:gd name="T1" fmla="*/ 15 h 20"/>
                <a:gd name="T2" fmla="*/ 0 w 36"/>
                <a:gd name="T3" fmla="*/ 8 h 20"/>
                <a:gd name="T4" fmla="*/ 21 w 36"/>
                <a:gd name="T5" fmla="*/ 0 h 20"/>
                <a:gd name="T6" fmla="*/ 27 w 36"/>
                <a:gd name="T7" fmla="*/ 4 h 20"/>
                <a:gd name="T8" fmla="*/ 35 w 36"/>
                <a:gd name="T9" fmla="*/ 8 h 20"/>
                <a:gd name="T10" fmla="*/ 25 w 36"/>
                <a:gd name="T11" fmla="*/ 20 h 20"/>
                <a:gd name="T12" fmla="*/ 0 w 36"/>
                <a:gd name="T13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0">
                  <a:moveTo>
                    <a:pt x="0" y="15"/>
                  </a:moveTo>
                  <a:cubicBezTo>
                    <a:pt x="1" y="13"/>
                    <a:pt x="1" y="11"/>
                    <a:pt x="0" y="8"/>
                  </a:cubicBezTo>
                  <a:cubicBezTo>
                    <a:pt x="9" y="6"/>
                    <a:pt x="11" y="2"/>
                    <a:pt x="21" y="0"/>
                  </a:cubicBezTo>
                  <a:cubicBezTo>
                    <a:pt x="20" y="4"/>
                    <a:pt x="26" y="9"/>
                    <a:pt x="27" y="4"/>
                  </a:cubicBezTo>
                  <a:cubicBezTo>
                    <a:pt x="32" y="5"/>
                    <a:pt x="19" y="14"/>
                    <a:pt x="35" y="8"/>
                  </a:cubicBezTo>
                  <a:cubicBezTo>
                    <a:pt x="36" y="13"/>
                    <a:pt x="22" y="14"/>
                    <a:pt x="25" y="20"/>
                  </a:cubicBezTo>
                  <a:cubicBezTo>
                    <a:pt x="16" y="14"/>
                    <a:pt x="12" y="1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3" name="Freeform 263"/>
            <p:cNvSpPr/>
            <p:nvPr/>
          </p:nvSpPr>
          <p:spPr bwMode="auto">
            <a:xfrm>
              <a:off x="7631113" y="1712913"/>
              <a:ext cx="85725" cy="17463"/>
            </a:xfrm>
            <a:custGeom>
              <a:avLst/>
              <a:gdLst>
                <a:gd name="T0" fmla="*/ 9 w 78"/>
                <a:gd name="T1" fmla="*/ 13 h 16"/>
                <a:gd name="T2" fmla="*/ 29 w 78"/>
                <a:gd name="T3" fmla="*/ 1 h 16"/>
                <a:gd name="T4" fmla="*/ 34 w 78"/>
                <a:gd name="T5" fmla="*/ 7 h 16"/>
                <a:gd name="T6" fmla="*/ 39 w 78"/>
                <a:gd name="T7" fmla="*/ 8 h 16"/>
                <a:gd name="T8" fmla="*/ 59 w 78"/>
                <a:gd name="T9" fmla="*/ 1 h 16"/>
                <a:gd name="T10" fmla="*/ 78 w 78"/>
                <a:gd name="T11" fmla="*/ 5 h 16"/>
                <a:gd name="T12" fmla="*/ 37 w 78"/>
                <a:gd name="T13" fmla="*/ 13 h 16"/>
                <a:gd name="T14" fmla="*/ 23 w 78"/>
                <a:gd name="T15" fmla="*/ 8 h 16"/>
                <a:gd name="T16" fmla="*/ 5 w 78"/>
                <a:gd name="T17" fmla="*/ 16 h 16"/>
                <a:gd name="T18" fmla="*/ 0 w 78"/>
                <a:gd name="T19" fmla="*/ 12 h 16"/>
                <a:gd name="T20" fmla="*/ 2 w 78"/>
                <a:gd name="T21" fmla="*/ 8 h 16"/>
                <a:gd name="T22" fmla="*/ 9 w 78"/>
                <a:gd name="T23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16">
                  <a:moveTo>
                    <a:pt x="9" y="13"/>
                  </a:moveTo>
                  <a:cubicBezTo>
                    <a:pt x="14" y="8"/>
                    <a:pt x="24" y="6"/>
                    <a:pt x="29" y="1"/>
                  </a:cubicBezTo>
                  <a:cubicBezTo>
                    <a:pt x="34" y="0"/>
                    <a:pt x="34" y="4"/>
                    <a:pt x="34" y="7"/>
                  </a:cubicBezTo>
                  <a:cubicBezTo>
                    <a:pt x="37" y="5"/>
                    <a:pt x="39" y="5"/>
                    <a:pt x="39" y="8"/>
                  </a:cubicBezTo>
                  <a:cubicBezTo>
                    <a:pt x="45" y="3"/>
                    <a:pt x="51" y="6"/>
                    <a:pt x="59" y="1"/>
                  </a:cubicBezTo>
                  <a:cubicBezTo>
                    <a:pt x="64" y="3"/>
                    <a:pt x="67" y="7"/>
                    <a:pt x="78" y="5"/>
                  </a:cubicBezTo>
                  <a:cubicBezTo>
                    <a:pt x="63" y="10"/>
                    <a:pt x="46" y="8"/>
                    <a:pt x="37" y="13"/>
                  </a:cubicBezTo>
                  <a:cubicBezTo>
                    <a:pt x="32" y="11"/>
                    <a:pt x="29" y="8"/>
                    <a:pt x="23" y="8"/>
                  </a:cubicBezTo>
                  <a:cubicBezTo>
                    <a:pt x="17" y="10"/>
                    <a:pt x="16" y="15"/>
                    <a:pt x="5" y="16"/>
                  </a:cubicBezTo>
                  <a:cubicBezTo>
                    <a:pt x="6" y="13"/>
                    <a:pt x="4" y="12"/>
                    <a:pt x="0" y="12"/>
                  </a:cubicBezTo>
                  <a:cubicBezTo>
                    <a:pt x="1" y="11"/>
                    <a:pt x="2" y="10"/>
                    <a:pt x="2" y="8"/>
                  </a:cubicBezTo>
                  <a:cubicBezTo>
                    <a:pt x="5" y="9"/>
                    <a:pt x="7" y="11"/>
                    <a:pt x="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4" name="Freeform 264"/>
            <p:cNvSpPr/>
            <p:nvPr/>
          </p:nvSpPr>
          <p:spPr bwMode="auto">
            <a:xfrm>
              <a:off x="8201025" y="1755775"/>
              <a:ext cx="31750" cy="9525"/>
            </a:xfrm>
            <a:custGeom>
              <a:avLst/>
              <a:gdLst>
                <a:gd name="T0" fmla="*/ 0 w 29"/>
                <a:gd name="T1" fmla="*/ 5 h 9"/>
                <a:gd name="T2" fmla="*/ 8 w 29"/>
                <a:gd name="T3" fmla="*/ 0 h 9"/>
                <a:gd name="T4" fmla="*/ 27 w 29"/>
                <a:gd name="T5" fmla="*/ 3 h 9"/>
                <a:gd name="T6" fmla="*/ 7 w 29"/>
                <a:gd name="T7" fmla="*/ 9 h 9"/>
                <a:gd name="T8" fmla="*/ 0 w 29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">
                  <a:moveTo>
                    <a:pt x="0" y="5"/>
                  </a:moveTo>
                  <a:cubicBezTo>
                    <a:pt x="3" y="4"/>
                    <a:pt x="3" y="0"/>
                    <a:pt x="8" y="0"/>
                  </a:cubicBezTo>
                  <a:cubicBezTo>
                    <a:pt x="8" y="6"/>
                    <a:pt x="19" y="4"/>
                    <a:pt x="27" y="3"/>
                  </a:cubicBezTo>
                  <a:cubicBezTo>
                    <a:pt x="29" y="9"/>
                    <a:pt x="13" y="7"/>
                    <a:pt x="7" y="9"/>
                  </a:cubicBezTo>
                  <a:cubicBezTo>
                    <a:pt x="5" y="7"/>
                    <a:pt x="6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5" name="Freeform 265"/>
            <p:cNvSpPr/>
            <p:nvPr/>
          </p:nvSpPr>
          <p:spPr bwMode="auto">
            <a:xfrm>
              <a:off x="10496550" y="1477963"/>
              <a:ext cx="168275" cy="61913"/>
            </a:xfrm>
            <a:custGeom>
              <a:avLst/>
              <a:gdLst>
                <a:gd name="T0" fmla="*/ 122 w 153"/>
                <a:gd name="T1" fmla="*/ 31 h 55"/>
                <a:gd name="T2" fmla="*/ 115 w 153"/>
                <a:gd name="T3" fmla="*/ 38 h 55"/>
                <a:gd name="T4" fmla="*/ 98 w 153"/>
                <a:gd name="T5" fmla="*/ 28 h 55"/>
                <a:gd name="T6" fmla="*/ 79 w 153"/>
                <a:gd name="T7" fmla="*/ 46 h 55"/>
                <a:gd name="T8" fmla="*/ 8 w 153"/>
                <a:gd name="T9" fmla="*/ 36 h 55"/>
                <a:gd name="T10" fmla="*/ 29 w 153"/>
                <a:gd name="T11" fmla="*/ 3 h 55"/>
                <a:gd name="T12" fmla="*/ 110 w 153"/>
                <a:gd name="T13" fmla="*/ 14 h 55"/>
                <a:gd name="T14" fmla="*/ 153 w 153"/>
                <a:gd name="T15" fmla="*/ 22 h 55"/>
                <a:gd name="T16" fmla="*/ 153 w 153"/>
                <a:gd name="T17" fmla="*/ 31 h 55"/>
                <a:gd name="T18" fmla="*/ 137 w 153"/>
                <a:gd name="T19" fmla="*/ 31 h 55"/>
                <a:gd name="T20" fmla="*/ 129 w 153"/>
                <a:gd name="T21" fmla="*/ 36 h 55"/>
                <a:gd name="T22" fmla="*/ 122 w 153"/>
                <a:gd name="T23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" h="55">
                  <a:moveTo>
                    <a:pt x="122" y="31"/>
                  </a:moveTo>
                  <a:cubicBezTo>
                    <a:pt x="123" y="35"/>
                    <a:pt x="114" y="32"/>
                    <a:pt x="115" y="38"/>
                  </a:cubicBezTo>
                  <a:cubicBezTo>
                    <a:pt x="112" y="33"/>
                    <a:pt x="97" y="35"/>
                    <a:pt x="98" y="28"/>
                  </a:cubicBezTo>
                  <a:cubicBezTo>
                    <a:pt x="85" y="30"/>
                    <a:pt x="77" y="35"/>
                    <a:pt x="79" y="46"/>
                  </a:cubicBezTo>
                  <a:cubicBezTo>
                    <a:pt x="54" y="55"/>
                    <a:pt x="22" y="46"/>
                    <a:pt x="8" y="36"/>
                  </a:cubicBezTo>
                  <a:cubicBezTo>
                    <a:pt x="0" y="18"/>
                    <a:pt x="10" y="5"/>
                    <a:pt x="29" y="3"/>
                  </a:cubicBezTo>
                  <a:cubicBezTo>
                    <a:pt x="58" y="0"/>
                    <a:pt x="89" y="21"/>
                    <a:pt x="110" y="14"/>
                  </a:cubicBezTo>
                  <a:cubicBezTo>
                    <a:pt x="118" y="16"/>
                    <a:pt x="142" y="17"/>
                    <a:pt x="153" y="22"/>
                  </a:cubicBezTo>
                  <a:cubicBezTo>
                    <a:pt x="150" y="27"/>
                    <a:pt x="153" y="26"/>
                    <a:pt x="153" y="31"/>
                  </a:cubicBezTo>
                  <a:cubicBezTo>
                    <a:pt x="148" y="31"/>
                    <a:pt x="142" y="31"/>
                    <a:pt x="137" y="31"/>
                  </a:cubicBezTo>
                  <a:cubicBezTo>
                    <a:pt x="132" y="31"/>
                    <a:pt x="129" y="32"/>
                    <a:pt x="129" y="36"/>
                  </a:cubicBezTo>
                  <a:cubicBezTo>
                    <a:pt x="125" y="35"/>
                    <a:pt x="123" y="34"/>
                    <a:pt x="12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6839676" y="2192371"/>
            <a:ext cx="2259206" cy="529474"/>
            <a:chOff x="5556250" y="1411288"/>
            <a:chExt cx="6116637" cy="1433512"/>
          </a:xfrm>
          <a:solidFill>
            <a:schemeClr val="tx1"/>
          </a:solidFill>
        </p:grpSpPr>
        <p:grpSp>
          <p:nvGrpSpPr>
            <p:cNvPr id="277" name="Group 205"/>
            <p:cNvGrpSpPr/>
            <p:nvPr/>
          </p:nvGrpSpPr>
          <p:grpSpPr bwMode="auto">
            <a:xfrm>
              <a:off x="5556250" y="1514475"/>
              <a:ext cx="6116637" cy="1330325"/>
              <a:chOff x="3500" y="954"/>
              <a:chExt cx="3853" cy="838"/>
            </a:xfrm>
            <a:grpFill/>
          </p:grpSpPr>
          <p:sp>
            <p:nvSpPr>
              <p:cNvPr id="338" name="Freeform 5"/>
              <p:cNvSpPr/>
              <p:nvPr/>
            </p:nvSpPr>
            <p:spPr bwMode="auto">
              <a:xfrm>
                <a:off x="3500" y="1690"/>
                <a:ext cx="19" cy="13"/>
              </a:xfrm>
              <a:custGeom>
                <a:avLst/>
                <a:gdLst>
                  <a:gd name="T0" fmla="*/ 1 w 27"/>
                  <a:gd name="T1" fmla="*/ 18 h 18"/>
                  <a:gd name="T2" fmla="*/ 5 w 27"/>
                  <a:gd name="T3" fmla="*/ 16 h 18"/>
                  <a:gd name="T4" fmla="*/ 27 w 27"/>
                  <a:gd name="T5" fmla="*/ 0 h 18"/>
                  <a:gd name="T6" fmla="*/ 1 w 27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8">
                    <a:moveTo>
                      <a:pt x="1" y="18"/>
                    </a:moveTo>
                    <a:cubicBezTo>
                      <a:pt x="0" y="17"/>
                      <a:pt x="3" y="16"/>
                      <a:pt x="5" y="16"/>
                    </a:cubicBezTo>
                    <a:cubicBezTo>
                      <a:pt x="5" y="12"/>
                      <a:pt x="14" y="4"/>
                      <a:pt x="27" y="0"/>
                    </a:cubicBezTo>
                    <a:cubicBezTo>
                      <a:pt x="17" y="6"/>
                      <a:pt x="14" y="13"/>
                      <a:pt x="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39" name="Freeform 6"/>
              <p:cNvSpPr/>
              <p:nvPr/>
            </p:nvSpPr>
            <p:spPr bwMode="auto">
              <a:xfrm>
                <a:off x="3585" y="1725"/>
                <a:ext cx="12" cy="8"/>
              </a:xfrm>
              <a:custGeom>
                <a:avLst/>
                <a:gdLst>
                  <a:gd name="T0" fmla="*/ 0 w 18"/>
                  <a:gd name="T1" fmla="*/ 8 h 11"/>
                  <a:gd name="T2" fmla="*/ 18 w 18"/>
                  <a:gd name="T3" fmla="*/ 0 h 11"/>
                  <a:gd name="T4" fmla="*/ 0 w 18"/>
                  <a:gd name="T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1">
                    <a:moveTo>
                      <a:pt x="0" y="8"/>
                    </a:moveTo>
                    <a:cubicBezTo>
                      <a:pt x="1" y="4"/>
                      <a:pt x="13" y="3"/>
                      <a:pt x="18" y="0"/>
                    </a:cubicBezTo>
                    <a:cubicBezTo>
                      <a:pt x="12" y="4"/>
                      <a:pt x="6" y="11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40" name="Freeform 7"/>
              <p:cNvSpPr/>
              <p:nvPr/>
            </p:nvSpPr>
            <p:spPr bwMode="auto">
              <a:xfrm>
                <a:off x="3605" y="1710"/>
                <a:ext cx="12" cy="6"/>
              </a:xfrm>
              <a:custGeom>
                <a:avLst/>
                <a:gdLst>
                  <a:gd name="T0" fmla="*/ 1 w 18"/>
                  <a:gd name="T1" fmla="*/ 8 h 8"/>
                  <a:gd name="T2" fmla="*/ 17 w 18"/>
                  <a:gd name="T3" fmla="*/ 0 h 8"/>
                  <a:gd name="T4" fmla="*/ 1 w 18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8">
                    <a:moveTo>
                      <a:pt x="1" y="8"/>
                    </a:moveTo>
                    <a:cubicBezTo>
                      <a:pt x="0" y="4"/>
                      <a:pt x="11" y="2"/>
                      <a:pt x="17" y="0"/>
                    </a:cubicBezTo>
                    <a:cubicBezTo>
                      <a:pt x="18" y="5"/>
                      <a:pt x="6" y="7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41" name="Freeform 8"/>
              <p:cNvSpPr/>
              <p:nvPr/>
            </p:nvSpPr>
            <p:spPr bwMode="auto">
              <a:xfrm>
                <a:off x="3613" y="1706"/>
                <a:ext cx="34" cy="11"/>
              </a:xfrm>
              <a:custGeom>
                <a:avLst/>
                <a:gdLst>
                  <a:gd name="T0" fmla="*/ 6 w 49"/>
                  <a:gd name="T1" fmla="*/ 17 h 17"/>
                  <a:gd name="T2" fmla="*/ 20 w 49"/>
                  <a:gd name="T3" fmla="*/ 9 h 17"/>
                  <a:gd name="T4" fmla="*/ 21 w 49"/>
                  <a:gd name="T5" fmla="*/ 13 h 17"/>
                  <a:gd name="T6" fmla="*/ 49 w 49"/>
                  <a:gd name="T7" fmla="*/ 0 h 17"/>
                  <a:gd name="T8" fmla="*/ 6 w 49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7">
                    <a:moveTo>
                      <a:pt x="6" y="17"/>
                    </a:moveTo>
                    <a:cubicBezTo>
                      <a:pt x="0" y="17"/>
                      <a:pt x="18" y="12"/>
                      <a:pt x="20" y="9"/>
                    </a:cubicBezTo>
                    <a:cubicBezTo>
                      <a:pt x="20" y="10"/>
                      <a:pt x="21" y="12"/>
                      <a:pt x="21" y="13"/>
                    </a:cubicBezTo>
                    <a:cubicBezTo>
                      <a:pt x="36" y="10"/>
                      <a:pt x="35" y="3"/>
                      <a:pt x="49" y="0"/>
                    </a:cubicBezTo>
                    <a:cubicBezTo>
                      <a:pt x="44" y="12"/>
                      <a:pt x="20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42" name="Freeform 9"/>
              <p:cNvSpPr/>
              <p:nvPr/>
            </p:nvSpPr>
            <p:spPr bwMode="auto">
              <a:xfrm>
                <a:off x="3617" y="1704"/>
                <a:ext cx="10" cy="6"/>
              </a:xfrm>
              <a:custGeom>
                <a:avLst/>
                <a:gdLst>
                  <a:gd name="T0" fmla="*/ 1 w 14"/>
                  <a:gd name="T1" fmla="*/ 9 h 9"/>
                  <a:gd name="T2" fmla="*/ 14 w 14"/>
                  <a:gd name="T3" fmla="*/ 0 h 9"/>
                  <a:gd name="T4" fmla="*/ 1 w 14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9">
                    <a:moveTo>
                      <a:pt x="1" y="9"/>
                    </a:moveTo>
                    <a:cubicBezTo>
                      <a:pt x="0" y="5"/>
                      <a:pt x="8" y="3"/>
                      <a:pt x="14" y="0"/>
                    </a:cubicBezTo>
                    <a:cubicBezTo>
                      <a:pt x="11" y="3"/>
                      <a:pt x="7" y="6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43" name="Freeform 10"/>
              <p:cNvSpPr/>
              <p:nvPr/>
            </p:nvSpPr>
            <p:spPr bwMode="auto">
              <a:xfrm>
                <a:off x="3626" y="1701"/>
                <a:ext cx="18" cy="8"/>
              </a:xfrm>
              <a:custGeom>
                <a:avLst/>
                <a:gdLst>
                  <a:gd name="T0" fmla="*/ 0 w 27"/>
                  <a:gd name="T1" fmla="*/ 12 h 12"/>
                  <a:gd name="T2" fmla="*/ 27 w 27"/>
                  <a:gd name="T3" fmla="*/ 1 h 12"/>
                  <a:gd name="T4" fmla="*/ 0 w 27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12">
                    <a:moveTo>
                      <a:pt x="0" y="12"/>
                    </a:moveTo>
                    <a:cubicBezTo>
                      <a:pt x="6" y="6"/>
                      <a:pt x="17" y="0"/>
                      <a:pt x="27" y="1"/>
                    </a:cubicBezTo>
                    <a:cubicBezTo>
                      <a:pt x="24" y="7"/>
                      <a:pt x="13" y="5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44" name="Freeform 11"/>
              <p:cNvSpPr/>
              <p:nvPr/>
            </p:nvSpPr>
            <p:spPr bwMode="auto">
              <a:xfrm>
                <a:off x="3570" y="1547"/>
                <a:ext cx="10" cy="6"/>
              </a:xfrm>
              <a:custGeom>
                <a:avLst/>
                <a:gdLst>
                  <a:gd name="T0" fmla="*/ 1 w 15"/>
                  <a:gd name="T1" fmla="*/ 9 h 9"/>
                  <a:gd name="T2" fmla="*/ 8 w 15"/>
                  <a:gd name="T3" fmla="*/ 0 h 9"/>
                  <a:gd name="T4" fmla="*/ 10 w 15"/>
                  <a:gd name="T5" fmla="*/ 1 h 9"/>
                  <a:gd name="T6" fmla="*/ 15 w 15"/>
                  <a:gd name="T7" fmla="*/ 0 h 9"/>
                  <a:gd name="T8" fmla="*/ 1 w 1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" y="9"/>
                    </a:moveTo>
                    <a:cubicBezTo>
                      <a:pt x="0" y="5"/>
                      <a:pt x="11" y="4"/>
                      <a:pt x="8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3"/>
                      <a:pt x="7" y="6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45" name="Freeform 12"/>
              <p:cNvSpPr/>
              <p:nvPr/>
            </p:nvSpPr>
            <p:spPr bwMode="auto">
              <a:xfrm>
                <a:off x="3592" y="1546"/>
                <a:ext cx="7" cy="5"/>
              </a:xfrm>
              <a:custGeom>
                <a:avLst/>
                <a:gdLst>
                  <a:gd name="T0" fmla="*/ 0 w 11"/>
                  <a:gd name="T1" fmla="*/ 8 h 8"/>
                  <a:gd name="T2" fmla="*/ 11 w 11"/>
                  <a:gd name="T3" fmla="*/ 0 h 8"/>
                  <a:gd name="T4" fmla="*/ 0 w 11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0" y="8"/>
                    </a:moveTo>
                    <a:cubicBezTo>
                      <a:pt x="1" y="5"/>
                      <a:pt x="5" y="2"/>
                      <a:pt x="11" y="0"/>
                    </a:cubicBezTo>
                    <a:cubicBezTo>
                      <a:pt x="10" y="3"/>
                      <a:pt x="6" y="6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46" name="Freeform 13"/>
              <p:cNvSpPr/>
              <p:nvPr/>
            </p:nvSpPr>
            <p:spPr bwMode="auto">
              <a:xfrm>
                <a:off x="3557" y="1433"/>
                <a:ext cx="17" cy="7"/>
              </a:xfrm>
              <a:custGeom>
                <a:avLst/>
                <a:gdLst>
                  <a:gd name="T0" fmla="*/ 0 w 24"/>
                  <a:gd name="T1" fmla="*/ 9 h 9"/>
                  <a:gd name="T2" fmla="*/ 12 w 24"/>
                  <a:gd name="T3" fmla="*/ 3 h 9"/>
                  <a:gd name="T4" fmla="*/ 24 w 24"/>
                  <a:gd name="T5" fmla="*/ 0 h 9"/>
                  <a:gd name="T6" fmla="*/ 14 w 24"/>
                  <a:gd name="T7" fmla="*/ 5 h 9"/>
                  <a:gd name="T8" fmla="*/ 0 w 24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9">
                    <a:moveTo>
                      <a:pt x="0" y="9"/>
                    </a:moveTo>
                    <a:cubicBezTo>
                      <a:pt x="3" y="6"/>
                      <a:pt x="7" y="4"/>
                      <a:pt x="12" y="3"/>
                    </a:cubicBezTo>
                    <a:cubicBezTo>
                      <a:pt x="16" y="1"/>
                      <a:pt x="21" y="1"/>
                      <a:pt x="24" y="0"/>
                    </a:cubicBezTo>
                    <a:cubicBezTo>
                      <a:pt x="23" y="2"/>
                      <a:pt x="18" y="3"/>
                      <a:pt x="14" y="5"/>
                    </a:cubicBezTo>
                    <a:cubicBezTo>
                      <a:pt x="9" y="6"/>
                      <a:pt x="4" y="7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47" name="Freeform 14"/>
              <p:cNvSpPr/>
              <p:nvPr/>
            </p:nvSpPr>
            <p:spPr bwMode="auto">
              <a:xfrm>
                <a:off x="3664" y="1697"/>
                <a:ext cx="18" cy="5"/>
              </a:xfrm>
              <a:custGeom>
                <a:avLst/>
                <a:gdLst>
                  <a:gd name="T0" fmla="*/ 0 w 26"/>
                  <a:gd name="T1" fmla="*/ 8 h 8"/>
                  <a:gd name="T2" fmla="*/ 26 w 26"/>
                  <a:gd name="T3" fmla="*/ 2 h 8"/>
                  <a:gd name="T4" fmla="*/ 0 w 26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8">
                    <a:moveTo>
                      <a:pt x="0" y="8"/>
                    </a:moveTo>
                    <a:cubicBezTo>
                      <a:pt x="7" y="0"/>
                      <a:pt x="20" y="1"/>
                      <a:pt x="26" y="2"/>
                    </a:cubicBezTo>
                    <a:cubicBezTo>
                      <a:pt x="22" y="6"/>
                      <a:pt x="10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48" name="Freeform 15"/>
              <p:cNvSpPr/>
              <p:nvPr/>
            </p:nvSpPr>
            <p:spPr bwMode="auto">
              <a:xfrm>
                <a:off x="3622" y="1529"/>
                <a:ext cx="18" cy="10"/>
              </a:xfrm>
              <a:custGeom>
                <a:avLst/>
                <a:gdLst>
                  <a:gd name="T0" fmla="*/ 17 w 26"/>
                  <a:gd name="T1" fmla="*/ 10 h 15"/>
                  <a:gd name="T2" fmla="*/ 2 w 26"/>
                  <a:gd name="T3" fmla="*/ 15 h 15"/>
                  <a:gd name="T4" fmla="*/ 9 w 26"/>
                  <a:gd name="T5" fmla="*/ 7 h 15"/>
                  <a:gd name="T6" fmla="*/ 26 w 26"/>
                  <a:gd name="T7" fmla="*/ 0 h 15"/>
                  <a:gd name="T8" fmla="*/ 17 w 26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5">
                    <a:moveTo>
                      <a:pt x="17" y="10"/>
                    </a:moveTo>
                    <a:cubicBezTo>
                      <a:pt x="12" y="8"/>
                      <a:pt x="10" y="14"/>
                      <a:pt x="2" y="15"/>
                    </a:cubicBezTo>
                    <a:cubicBezTo>
                      <a:pt x="0" y="12"/>
                      <a:pt x="17" y="7"/>
                      <a:pt x="9" y="7"/>
                    </a:cubicBezTo>
                    <a:cubicBezTo>
                      <a:pt x="10" y="3"/>
                      <a:pt x="21" y="2"/>
                      <a:pt x="26" y="0"/>
                    </a:cubicBezTo>
                    <a:cubicBezTo>
                      <a:pt x="24" y="3"/>
                      <a:pt x="17" y="6"/>
                      <a:pt x="1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49" name="Freeform 16"/>
              <p:cNvSpPr/>
              <p:nvPr/>
            </p:nvSpPr>
            <p:spPr bwMode="auto">
              <a:xfrm>
                <a:off x="3603" y="1417"/>
                <a:ext cx="24" cy="9"/>
              </a:xfrm>
              <a:custGeom>
                <a:avLst/>
                <a:gdLst>
                  <a:gd name="T0" fmla="*/ 3 w 35"/>
                  <a:gd name="T1" fmla="*/ 14 h 14"/>
                  <a:gd name="T2" fmla="*/ 35 w 35"/>
                  <a:gd name="T3" fmla="*/ 5 h 14"/>
                  <a:gd name="T4" fmla="*/ 3 w 35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4">
                    <a:moveTo>
                      <a:pt x="3" y="14"/>
                    </a:moveTo>
                    <a:cubicBezTo>
                      <a:pt x="0" y="13"/>
                      <a:pt x="33" y="0"/>
                      <a:pt x="35" y="5"/>
                    </a:cubicBezTo>
                    <a:cubicBezTo>
                      <a:pt x="27" y="7"/>
                      <a:pt x="17" y="9"/>
                      <a:pt x="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50" name="Freeform 17"/>
              <p:cNvSpPr/>
              <p:nvPr/>
            </p:nvSpPr>
            <p:spPr bwMode="auto">
              <a:xfrm>
                <a:off x="3684" y="1510"/>
                <a:ext cx="10" cy="5"/>
              </a:xfrm>
              <a:custGeom>
                <a:avLst/>
                <a:gdLst>
                  <a:gd name="T0" fmla="*/ 0 w 15"/>
                  <a:gd name="T1" fmla="*/ 7 h 7"/>
                  <a:gd name="T2" fmla="*/ 15 w 15"/>
                  <a:gd name="T3" fmla="*/ 1 h 7"/>
                  <a:gd name="T4" fmla="*/ 0 w 1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cubicBezTo>
                      <a:pt x="3" y="4"/>
                      <a:pt x="10" y="0"/>
                      <a:pt x="15" y="1"/>
                    </a:cubicBezTo>
                    <a:cubicBezTo>
                      <a:pt x="15" y="4"/>
                      <a:pt x="4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51" name="Freeform 18"/>
              <p:cNvSpPr/>
              <p:nvPr/>
            </p:nvSpPr>
            <p:spPr bwMode="auto">
              <a:xfrm>
                <a:off x="3744" y="1679"/>
                <a:ext cx="10" cy="7"/>
              </a:xfrm>
              <a:custGeom>
                <a:avLst/>
                <a:gdLst>
                  <a:gd name="T0" fmla="*/ 2 w 15"/>
                  <a:gd name="T1" fmla="*/ 7 h 10"/>
                  <a:gd name="T2" fmla="*/ 15 w 15"/>
                  <a:gd name="T3" fmla="*/ 4 h 10"/>
                  <a:gd name="T4" fmla="*/ 2 w 15"/>
                  <a:gd name="T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2" y="7"/>
                    </a:moveTo>
                    <a:cubicBezTo>
                      <a:pt x="0" y="0"/>
                      <a:pt x="14" y="2"/>
                      <a:pt x="15" y="4"/>
                    </a:cubicBezTo>
                    <a:cubicBezTo>
                      <a:pt x="13" y="10"/>
                      <a:pt x="8" y="2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52" name="Freeform 19"/>
              <p:cNvSpPr/>
              <p:nvPr/>
            </p:nvSpPr>
            <p:spPr bwMode="auto">
              <a:xfrm>
                <a:off x="3826" y="1654"/>
                <a:ext cx="14" cy="6"/>
              </a:xfrm>
              <a:custGeom>
                <a:avLst/>
                <a:gdLst>
                  <a:gd name="T0" fmla="*/ 7 w 20"/>
                  <a:gd name="T1" fmla="*/ 5 h 9"/>
                  <a:gd name="T2" fmla="*/ 20 w 20"/>
                  <a:gd name="T3" fmla="*/ 2 h 9"/>
                  <a:gd name="T4" fmla="*/ 7 w 20"/>
                  <a:gd name="T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9">
                    <a:moveTo>
                      <a:pt x="7" y="5"/>
                    </a:moveTo>
                    <a:cubicBezTo>
                      <a:pt x="0" y="5"/>
                      <a:pt x="19" y="0"/>
                      <a:pt x="20" y="2"/>
                    </a:cubicBezTo>
                    <a:cubicBezTo>
                      <a:pt x="19" y="9"/>
                      <a:pt x="15" y="2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53" name="Freeform 20"/>
              <p:cNvSpPr/>
              <p:nvPr/>
            </p:nvSpPr>
            <p:spPr bwMode="auto">
              <a:xfrm>
                <a:off x="3828" y="1640"/>
                <a:ext cx="22" cy="8"/>
              </a:xfrm>
              <a:custGeom>
                <a:avLst/>
                <a:gdLst>
                  <a:gd name="T0" fmla="*/ 0 w 31"/>
                  <a:gd name="T1" fmla="*/ 12 h 12"/>
                  <a:gd name="T2" fmla="*/ 5 w 31"/>
                  <a:gd name="T3" fmla="*/ 7 h 12"/>
                  <a:gd name="T4" fmla="*/ 27 w 31"/>
                  <a:gd name="T5" fmla="*/ 4 h 12"/>
                  <a:gd name="T6" fmla="*/ 0 w 31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2">
                    <a:moveTo>
                      <a:pt x="0" y="12"/>
                    </a:moveTo>
                    <a:cubicBezTo>
                      <a:pt x="0" y="10"/>
                      <a:pt x="6" y="9"/>
                      <a:pt x="5" y="7"/>
                    </a:cubicBezTo>
                    <a:cubicBezTo>
                      <a:pt x="9" y="9"/>
                      <a:pt x="31" y="0"/>
                      <a:pt x="27" y="4"/>
                    </a:cubicBez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54" name="Freeform 21"/>
              <p:cNvSpPr/>
              <p:nvPr/>
            </p:nvSpPr>
            <p:spPr bwMode="auto">
              <a:xfrm>
                <a:off x="3910" y="1629"/>
                <a:ext cx="24" cy="9"/>
              </a:xfrm>
              <a:custGeom>
                <a:avLst/>
                <a:gdLst>
                  <a:gd name="T0" fmla="*/ 0 w 35"/>
                  <a:gd name="T1" fmla="*/ 13 h 13"/>
                  <a:gd name="T2" fmla="*/ 35 w 35"/>
                  <a:gd name="T3" fmla="*/ 6 h 13"/>
                  <a:gd name="T4" fmla="*/ 0 w 35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3">
                    <a:moveTo>
                      <a:pt x="0" y="13"/>
                    </a:moveTo>
                    <a:cubicBezTo>
                      <a:pt x="2" y="9"/>
                      <a:pt x="31" y="0"/>
                      <a:pt x="35" y="6"/>
                    </a:cubicBezTo>
                    <a:cubicBezTo>
                      <a:pt x="24" y="7"/>
                      <a:pt x="14" y="8"/>
                      <a:pt x="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55" name="Freeform 22"/>
              <p:cNvSpPr/>
              <p:nvPr/>
            </p:nvSpPr>
            <p:spPr bwMode="auto">
              <a:xfrm>
                <a:off x="3882" y="1467"/>
                <a:ext cx="22" cy="6"/>
              </a:xfrm>
              <a:custGeom>
                <a:avLst/>
                <a:gdLst>
                  <a:gd name="T0" fmla="*/ 32 w 32"/>
                  <a:gd name="T1" fmla="*/ 0 h 8"/>
                  <a:gd name="T2" fmla="*/ 32 w 32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8">
                    <a:moveTo>
                      <a:pt x="32" y="0"/>
                    </a:moveTo>
                    <a:cubicBezTo>
                      <a:pt x="25" y="8"/>
                      <a:pt x="0" y="7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56" name="Freeform 23"/>
              <p:cNvSpPr/>
              <p:nvPr/>
            </p:nvSpPr>
            <p:spPr bwMode="auto">
              <a:xfrm>
                <a:off x="3989" y="1618"/>
                <a:ext cx="22" cy="8"/>
              </a:xfrm>
              <a:custGeom>
                <a:avLst/>
                <a:gdLst>
                  <a:gd name="T0" fmla="*/ 0 w 31"/>
                  <a:gd name="T1" fmla="*/ 11 h 11"/>
                  <a:gd name="T2" fmla="*/ 31 w 31"/>
                  <a:gd name="T3" fmla="*/ 0 h 11"/>
                  <a:gd name="T4" fmla="*/ 0 w 31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11">
                    <a:moveTo>
                      <a:pt x="0" y="11"/>
                    </a:moveTo>
                    <a:cubicBezTo>
                      <a:pt x="5" y="2"/>
                      <a:pt x="18" y="2"/>
                      <a:pt x="31" y="0"/>
                    </a:cubicBezTo>
                    <a:cubicBezTo>
                      <a:pt x="26" y="8"/>
                      <a:pt x="9" y="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57" name="Freeform 24"/>
              <p:cNvSpPr/>
              <p:nvPr/>
            </p:nvSpPr>
            <p:spPr bwMode="auto">
              <a:xfrm>
                <a:off x="3979" y="1467"/>
                <a:ext cx="10" cy="9"/>
              </a:xfrm>
              <a:custGeom>
                <a:avLst/>
                <a:gdLst>
                  <a:gd name="T0" fmla="*/ 0 w 14"/>
                  <a:gd name="T1" fmla="*/ 6 h 13"/>
                  <a:gd name="T2" fmla="*/ 8 w 14"/>
                  <a:gd name="T3" fmla="*/ 0 h 13"/>
                  <a:gd name="T4" fmla="*/ 11 w 14"/>
                  <a:gd name="T5" fmla="*/ 10 h 13"/>
                  <a:gd name="T6" fmla="*/ 0 w 14"/>
                  <a:gd name="T7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3">
                    <a:moveTo>
                      <a:pt x="0" y="6"/>
                    </a:moveTo>
                    <a:cubicBezTo>
                      <a:pt x="2" y="4"/>
                      <a:pt x="2" y="1"/>
                      <a:pt x="8" y="0"/>
                    </a:cubicBezTo>
                    <a:cubicBezTo>
                      <a:pt x="14" y="2"/>
                      <a:pt x="9" y="6"/>
                      <a:pt x="11" y="10"/>
                    </a:cubicBezTo>
                    <a:cubicBezTo>
                      <a:pt x="0" y="13"/>
                      <a:pt x="9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58" name="Freeform 25"/>
              <p:cNvSpPr/>
              <p:nvPr/>
            </p:nvSpPr>
            <p:spPr bwMode="auto">
              <a:xfrm>
                <a:off x="4079" y="1443"/>
                <a:ext cx="10" cy="4"/>
              </a:xfrm>
              <a:custGeom>
                <a:avLst/>
                <a:gdLst>
                  <a:gd name="T0" fmla="*/ 0 w 15"/>
                  <a:gd name="T1" fmla="*/ 6 h 6"/>
                  <a:gd name="T2" fmla="*/ 15 w 15"/>
                  <a:gd name="T3" fmla="*/ 0 h 6"/>
                  <a:gd name="T4" fmla="*/ 0 w 1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0" y="2"/>
                      <a:pt x="11" y="2"/>
                      <a:pt x="15" y="0"/>
                    </a:cubicBezTo>
                    <a:cubicBezTo>
                      <a:pt x="14" y="6"/>
                      <a:pt x="6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59" name="Freeform 26"/>
              <p:cNvSpPr/>
              <p:nvPr/>
            </p:nvSpPr>
            <p:spPr bwMode="auto">
              <a:xfrm>
                <a:off x="4120" y="1592"/>
                <a:ext cx="10" cy="7"/>
              </a:xfrm>
              <a:custGeom>
                <a:avLst/>
                <a:gdLst>
                  <a:gd name="T0" fmla="*/ 0 w 15"/>
                  <a:gd name="T1" fmla="*/ 10 h 10"/>
                  <a:gd name="T2" fmla="*/ 15 w 15"/>
                  <a:gd name="T3" fmla="*/ 6 h 10"/>
                  <a:gd name="T4" fmla="*/ 0 w 15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0" y="10"/>
                    </a:moveTo>
                    <a:cubicBezTo>
                      <a:pt x="0" y="7"/>
                      <a:pt x="15" y="0"/>
                      <a:pt x="15" y="6"/>
                    </a:cubicBezTo>
                    <a:cubicBezTo>
                      <a:pt x="8" y="6"/>
                      <a:pt x="8" y="8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60" name="Freeform 27"/>
              <p:cNvSpPr/>
              <p:nvPr/>
            </p:nvSpPr>
            <p:spPr bwMode="auto">
              <a:xfrm>
                <a:off x="4072" y="1392"/>
                <a:ext cx="13" cy="5"/>
              </a:xfrm>
              <a:custGeom>
                <a:avLst/>
                <a:gdLst>
                  <a:gd name="T0" fmla="*/ 2 w 19"/>
                  <a:gd name="T1" fmla="*/ 6 h 8"/>
                  <a:gd name="T2" fmla="*/ 18 w 19"/>
                  <a:gd name="T3" fmla="*/ 5 h 8"/>
                  <a:gd name="T4" fmla="*/ 2 w 19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8">
                    <a:moveTo>
                      <a:pt x="2" y="6"/>
                    </a:moveTo>
                    <a:cubicBezTo>
                      <a:pt x="0" y="1"/>
                      <a:pt x="19" y="0"/>
                      <a:pt x="18" y="5"/>
                    </a:cubicBezTo>
                    <a:cubicBezTo>
                      <a:pt x="11" y="8"/>
                      <a:pt x="9" y="4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61" name="Freeform 28"/>
              <p:cNvSpPr/>
              <p:nvPr/>
            </p:nvSpPr>
            <p:spPr bwMode="auto">
              <a:xfrm>
                <a:off x="4136" y="1584"/>
                <a:ext cx="27" cy="10"/>
              </a:xfrm>
              <a:custGeom>
                <a:avLst/>
                <a:gdLst>
                  <a:gd name="T0" fmla="*/ 0 w 40"/>
                  <a:gd name="T1" fmla="*/ 14 h 14"/>
                  <a:gd name="T2" fmla="*/ 40 w 40"/>
                  <a:gd name="T3" fmla="*/ 0 h 14"/>
                  <a:gd name="T4" fmla="*/ 0 w 40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14">
                    <a:moveTo>
                      <a:pt x="0" y="14"/>
                    </a:moveTo>
                    <a:cubicBezTo>
                      <a:pt x="16" y="4"/>
                      <a:pt x="16" y="7"/>
                      <a:pt x="40" y="0"/>
                    </a:cubicBezTo>
                    <a:cubicBezTo>
                      <a:pt x="34" y="7"/>
                      <a:pt x="16" y="10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62" name="Freeform 29"/>
              <p:cNvSpPr/>
              <p:nvPr/>
            </p:nvSpPr>
            <p:spPr bwMode="auto">
              <a:xfrm>
                <a:off x="4169" y="1602"/>
                <a:ext cx="14" cy="5"/>
              </a:xfrm>
              <a:custGeom>
                <a:avLst/>
                <a:gdLst>
                  <a:gd name="T0" fmla="*/ 0 w 20"/>
                  <a:gd name="T1" fmla="*/ 4 h 7"/>
                  <a:gd name="T2" fmla="*/ 20 w 20"/>
                  <a:gd name="T3" fmla="*/ 2 h 7"/>
                  <a:gd name="T4" fmla="*/ 0 w 20"/>
                  <a:gd name="T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7">
                    <a:moveTo>
                      <a:pt x="0" y="4"/>
                    </a:moveTo>
                    <a:cubicBezTo>
                      <a:pt x="3" y="0"/>
                      <a:pt x="10" y="7"/>
                      <a:pt x="20" y="2"/>
                    </a:cubicBezTo>
                    <a:cubicBezTo>
                      <a:pt x="16" y="7"/>
                      <a:pt x="3" y="6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63" name="Freeform 30"/>
              <p:cNvSpPr/>
              <p:nvPr/>
            </p:nvSpPr>
            <p:spPr bwMode="auto">
              <a:xfrm>
                <a:off x="4185" y="1599"/>
                <a:ext cx="8" cy="5"/>
              </a:xfrm>
              <a:custGeom>
                <a:avLst/>
                <a:gdLst>
                  <a:gd name="T0" fmla="*/ 0 w 11"/>
                  <a:gd name="T1" fmla="*/ 7 h 7"/>
                  <a:gd name="T2" fmla="*/ 8 w 11"/>
                  <a:gd name="T3" fmla="*/ 0 h 7"/>
                  <a:gd name="T4" fmla="*/ 11 w 11"/>
                  <a:gd name="T5" fmla="*/ 6 h 7"/>
                  <a:gd name="T6" fmla="*/ 0 w 11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0" y="7"/>
                    </a:moveTo>
                    <a:cubicBezTo>
                      <a:pt x="0" y="4"/>
                      <a:pt x="8" y="4"/>
                      <a:pt x="8" y="0"/>
                    </a:cubicBezTo>
                    <a:cubicBezTo>
                      <a:pt x="11" y="0"/>
                      <a:pt x="11" y="4"/>
                      <a:pt x="11" y="6"/>
                    </a:cubicBezTo>
                    <a:cubicBezTo>
                      <a:pt x="9" y="5"/>
                      <a:pt x="5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64" name="Freeform 31"/>
              <p:cNvSpPr/>
              <p:nvPr/>
            </p:nvSpPr>
            <p:spPr bwMode="auto">
              <a:xfrm>
                <a:off x="4181" y="1574"/>
                <a:ext cx="24" cy="10"/>
              </a:xfrm>
              <a:custGeom>
                <a:avLst/>
                <a:gdLst>
                  <a:gd name="T0" fmla="*/ 0 w 35"/>
                  <a:gd name="T1" fmla="*/ 6 h 15"/>
                  <a:gd name="T2" fmla="*/ 35 w 35"/>
                  <a:gd name="T3" fmla="*/ 0 h 15"/>
                  <a:gd name="T4" fmla="*/ 0 w 35"/>
                  <a:gd name="T5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5">
                    <a:moveTo>
                      <a:pt x="0" y="6"/>
                    </a:moveTo>
                    <a:cubicBezTo>
                      <a:pt x="9" y="10"/>
                      <a:pt x="21" y="3"/>
                      <a:pt x="35" y="0"/>
                    </a:cubicBezTo>
                    <a:cubicBezTo>
                      <a:pt x="28" y="6"/>
                      <a:pt x="7" y="1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65" name="Freeform 32"/>
              <p:cNvSpPr/>
              <p:nvPr/>
            </p:nvSpPr>
            <p:spPr bwMode="auto">
              <a:xfrm>
                <a:off x="4240" y="1785"/>
                <a:ext cx="20" cy="7"/>
              </a:xfrm>
              <a:custGeom>
                <a:avLst/>
                <a:gdLst>
                  <a:gd name="T0" fmla="*/ 3 w 30"/>
                  <a:gd name="T1" fmla="*/ 8 h 10"/>
                  <a:gd name="T2" fmla="*/ 11 w 30"/>
                  <a:gd name="T3" fmla="*/ 5 h 10"/>
                  <a:gd name="T4" fmla="*/ 3 w 30"/>
                  <a:gd name="T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10">
                    <a:moveTo>
                      <a:pt x="3" y="8"/>
                    </a:moveTo>
                    <a:cubicBezTo>
                      <a:pt x="0" y="4"/>
                      <a:pt x="9" y="4"/>
                      <a:pt x="11" y="5"/>
                    </a:cubicBezTo>
                    <a:cubicBezTo>
                      <a:pt x="30" y="0"/>
                      <a:pt x="5" y="10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66" name="Freeform 33"/>
              <p:cNvSpPr/>
              <p:nvPr/>
            </p:nvSpPr>
            <p:spPr bwMode="auto">
              <a:xfrm>
                <a:off x="4156" y="1427"/>
                <a:ext cx="13" cy="4"/>
              </a:xfrm>
              <a:custGeom>
                <a:avLst/>
                <a:gdLst>
                  <a:gd name="T0" fmla="*/ 6 w 19"/>
                  <a:gd name="T1" fmla="*/ 6 h 6"/>
                  <a:gd name="T2" fmla="*/ 14 w 19"/>
                  <a:gd name="T3" fmla="*/ 0 h 6"/>
                  <a:gd name="T4" fmla="*/ 6 w 19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6">
                    <a:moveTo>
                      <a:pt x="6" y="6"/>
                    </a:moveTo>
                    <a:cubicBezTo>
                      <a:pt x="0" y="5"/>
                      <a:pt x="8" y="0"/>
                      <a:pt x="14" y="0"/>
                    </a:cubicBezTo>
                    <a:cubicBezTo>
                      <a:pt x="19" y="4"/>
                      <a:pt x="5" y="2"/>
                      <a:pt x="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67" name="Freeform 34"/>
              <p:cNvSpPr/>
              <p:nvPr/>
            </p:nvSpPr>
            <p:spPr bwMode="auto">
              <a:xfrm>
                <a:off x="4215" y="1527"/>
                <a:ext cx="15" cy="6"/>
              </a:xfrm>
              <a:custGeom>
                <a:avLst/>
                <a:gdLst>
                  <a:gd name="T0" fmla="*/ 1 w 21"/>
                  <a:gd name="T1" fmla="*/ 9 h 9"/>
                  <a:gd name="T2" fmla="*/ 21 w 21"/>
                  <a:gd name="T3" fmla="*/ 0 h 9"/>
                  <a:gd name="T4" fmla="*/ 1 w 21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9">
                    <a:moveTo>
                      <a:pt x="1" y="9"/>
                    </a:moveTo>
                    <a:cubicBezTo>
                      <a:pt x="0" y="3"/>
                      <a:pt x="14" y="0"/>
                      <a:pt x="21" y="0"/>
                    </a:cubicBezTo>
                    <a:cubicBezTo>
                      <a:pt x="18" y="6"/>
                      <a:pt x="6" y="3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68" name="Freeform 35"/>
              <p:cNvSpPr/>
              <p:nvPr/>
            </p:nvSpPr>
            <p:spPr bwMode="auto">
              <a:xfrm>
                <a:off x="4226" y="1551"/>
                <a:ext cx="8" cy="7"/>
              </a:xfrm>
              <a:custGeom>
                <a:avLst/>
                <a:gdLst>
                  <a:gd name="T0" fmla="*/ 0 w 11"/>
                  <a:gd name="T1" fmla="*/ 8 h 10"/>
                  <a:gd name="T2" fmla="*/ 1 w 11"/>
                  <a:gd name="T3" fmla="*/ 4 h 10"/>
                  <a:gd name="T4" fmla="*/ 11 w 11"/>
                  <a:gd name="T5" fmla="*/ 7 h 10"/>
                  <a:gd name="T6" fmla="*/ 2 w 11"/>
                  <a:gd name="T7" fmla="*/ 10 h 10"/>
                  <a:gd name="T8" fmla="*/ 0 w 11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0" y="8"/>
                    </a:moveTo>
                    <a:cubicBezTo>
                      <a:pt x="0" y="6"/>
                      <a:pt x="5" y="4"/>
                      <a:pt x="1" y="4"/>
                    </a:cubicBezTo>
                    <a:cubicBezTo>
                      <a:pt x="2" y="0"/>
                      <a:pt x="11" y="3"/>
                      <a:pt x="11" y="7"/>
                    </a:cubicBezTo>
                    <a:cubicBezTo>
                      <a:pt x="9" y="8"/>
                      <a:pt x="6" y="9"/>
                      <a:pt x="2" y="10"/>
                    </a:cubicBezTo>
                    <a:cubicBezTo>
                      <a:pt x="2" y="8"/>
                      <a:pt x="1" y="7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69" name="Freeform 36"/>
              <p:cNvSpPr/>
              <p:nvPr/>
            </p:nvSpPr>
            <p:spPr bwMode="auto">
              <a:xfrm>
                <a:off x="4238" y="1512"/>
                <a:ext cx="15" cy="4"/>
              </a:xfrm>
              <a:custGeom>
                <a:avLst/>
                <a:gdLst>
                  <a:gd name="T0" fmla="*/ 7 w 21"/>
                  <a:gd name="T1" fmla="*/ 5 h 6"/>
                  <a:gd name="T2" fmla="*/ 20 w 21"/>
                  <a:gd name="T3" fmla="*/ 2 h 6"/>
                  <a:gd name="T4" fmla="*/ 18 w 21"/>
                  <a:gd name="T5" fmla="*/ 4 h 6"/>
                  <a:gd name="T6" fmla="*/ 16 w 21"/>
                  <a:gd name="T7" fmla="*/ 5 h 6"/>
                  <a:gd name="T8" fmla="*/ 7 w 21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">
                    <a:moveTo>
                      <a:pt x="7" y="5"/>
                    </a:moveTo>
                    <a:cubicBezTo>
                      <a:pt x="0" y="4"/>
                      <a:pt x="19" y="0"/>
                      <a:pt x="20" y="2"/>
                    </a:cubicBezTo>
                    <a:cubicBezTo>
                      <a:pt x="21" y="3"/>
                      <a:pt x="19" y="3"/>
                      <a:pt x="18" y="4"/>
                    </a:cubicBezTo>
                    <a:cubicBezTo>
                      <a:pt x="16" y="4"/>
                      <a:pt x="16" y="5"/>
                      <a:pt x="16" y="5"/>
                    </a:cubicBezTo>
                    <a:cubicBezTo>
                      <a:pt x="13" y="6"/>
                      <a:pt x="13" y="1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70" name="Freeform 37"/>
              <p:cNvSpPr/>
              <p:nvPr/>
            </p:nvSpPr>
            <p:spPr bwMode="auto">
              <a:xfrm>
                <a:off x="4238" y="1408"/>
                <a:ext cx="18" cy="5"/>
              </a:xfrm>
              <a:custGeom>
                <a:avLst/>
                <a:gdLst>
                  <a:gd name="T0" fmla="*/ 5 w 27"/>
                  <a:gd name="T1" fmla="*/ 7 h 7"/>
                  <a:gd name="T2" fmla="*/ 27 w 27"/>
                  <a:gd name="T3" fmla="*/ 0 h 7"/>
                  <a:gd name="T4" fmla="*/ 5 w 27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7">
                    <a:moveTo>
                      <a:pt x="5" y="7"/>
                    </a:moveTo>
                    <a:cubicBezTo>
                      <a:pt x="0" y="5"/>
                      <a:pt x="21" y="2"/>
                      <a:pt x="27" y="0"/>
                    </a:cubicBezTo>
                    <a:cubicBezTo>
                      <a:pt x="22" y="6"/>
                      <a:pt x="16" y="3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71" name="Freeform 38"/>
              <p:cNvSpPr/>
              <p:nvPr/>
            </p:nvSpPr>
            <p:spPr bwMode="auto">
              <a:xfrm>
                <a:off x="4269" y="1451"/>
                <a:ext cx="9" cy="5"/>
              </a:xfrm>
              <a:custGeom>
                <a:avLst/>
                <a:gdLst>
                  <a:gd name="T0" fmla="*/ 0 w 12"/>
                  <a:gd name="T1" fmla="*/ 2 h 7"/>
                  <a:gd name="T2" fmla="*/ 9 w 12"/>
                  <a:gd name="T3" fmla="*/ 0 h 7"/>
                  <a:gd name="T4" fmla="*/ 0 w 12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0" y="2"/>
                    </a:moveTo>
                    <a:cubicBezTo>
                      <a:pt x="3" y="1"/>
                      <a:pt x="6" y="0"/>
                      <a:pt x="9" y="0"/>
                    </a:cubicBezTo>
                    <a:cubicBezTo>
                      <a:pt x="12" y="5"/>
                      <a:pt x="0" y="7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72" name="Freeform 39"/>
              <p:cNvSpPr/>
              <p:nvPr/>
            </p:nvSpPr>
            <p:spPr bwMode="auto">
              <a:xfrm>
                <a:off x="4299" y="1437"/>
                <a:ext cx="17" cy="7"/>
              </a:xfrm>
              <a:custGeom>
                <a:avLst/>
                <a:gdLst>
                  <a:gd name="T0" fmla="*/ 0 w 24"/>
                  <a:gd name="T1" fmla="*/ 9 h 10"/>
                  <a:gd name="T2" fmla="*/ 24 w 24"/>
                  <a:gd name="T3" fmla="*/ 4 h 10"/>
                  <a:gd name="T4" fmla="*/ 0 w 24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0">
                    <a:moveTo>
                      <a:pt x="0" y="9"/>
                    </a:moveTo>
                    <a:cubicBezTo>
                      <a:pt x="2" y="0"/>
                      <a:pt x="15" y="8"/>
                      <a:pt x="24" y="4"/>
                    </a:cubicBezTo>
                    <a:cubicBezTo>
                      <a:pt x="21" y="7"/>
                      <a:pt x="4" y="10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73" name="Freeform 40"/>
              <p:cNvSpPr/>
              <p:nvPr/>
            </p:nvSpPr>
            <p:spPr bwMode="auto">
              <a:xfrm>
                <a:off x="4364" y="1599"/>
                <a:ext cx="11" cy="5"/>
              </a:xfrm>
              <a:custGeom>
                <a:avLst/>
                <a:gdLst>
                  <a:gd name="T0" fmla="*/ 0 w 15"/>
                  <a:gd name="T1" fmla="*/ 2 h 7"/>
                  <a:gd name="T2" fmla="*/ 14 w 15"/>
                  <a:gd name="T3" fmla="*/ 2 h 7"/>
                  <a:gd name="T4" fmla="*/ 0 w 15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7">
                    <a:moveTo>
                      <a:pt x="0" y="2"/>
                    </a:moveTo>
                    <a:cubicBezTo>
                      <a:pt x="7" y="0"/>
                      <a:pt x="8" y="4"/>
                      <a:pt x="14" y="2"/>
                    </a:cubicBezTo>
                    <a:cubicBezTo>
                      <a:pt x="15" y="6"/>
                      <a:pt x="1" y="7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74" name="Freeform 41"/>
              <p:cNvSpPr/>
              <p:nvPr/>
            </p:nvSpPr>
            <p:spPr bwMode="auto">
              <a:xfrm>
                <a:off x="4387" y="1460"/>
                <a:ext cx="13" cy="5"/>
              </a:xfrm>
              <a:custGeom>
                <a:avLst/>
                <a:gdLst>
                  <a:gd name="T0" fmla="*/ 0 w 19"/>
                  <a:gd name="T1" fmla="*/ 6 h 6"/>
                  <a:gd name="T2" fmla="*/ 19 w 19"/>
                  <a:gd name="T3" fmla="*/ 0 h 6"/>
                  <a:gd name="T4" fmla="*/ 0 w 19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6">
                    <a:moveTo>
                      <a:pt x="0" y="6"/>
                    </a:moveTo>
                    <a:cubicBezTo>
                      <a:pt x="2" y="2"/>
                      <a:pt x="14" y="0"/>
                      <a:pt x="19" y="0"/>
                    </a:cubicBezTo>
                    <a:cubicBezTo>
                      <a:pt x="15" y="3"/>
                      <a:pt x="6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75" name="Freeform 42"/>
              <p:cNvSpPr/>
              <p:nvPr/>
            </p:nvSpPr>
            <p:spPr bwMode="auto">
              <a:xfrm>
                <a:off x="4410" y="1454"/>
                <a:ext cx="19" cy="6"/>
              </a:xfrm>
              <a:custGeom>
                <a:avLst/>
                <a:gdLst>
                  <a:gd name="T0" fmla="*/ 0 w 28"/>
                  <a:gd name="T1" fmla="*/ 9 h 9"/>
                  <a:gd name="T2" fmla="*/ 28 w 28"/>
                  <a:gd name="T3" fmla="*/ 0 h 9"/>
                  <a:gd name="T4" fmla="*/ 0 w 28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9">
                    <a:moveTo>
                      <a:pt x="0" y="9"/>
                    </a:moveTo>
                    <a:cubicBezTo>
                      <a:pt x="1" y="4"/>
                      <a:pt x="19" y="5"/>
                      <a:pt x="28" y="0"/>
                    </a:cubicBezTo>
                    <a:cubicBezTo>
                      <a:pt x="25" y="5"/>
                      <a:pt x="4" y="8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76" name="Freeform 43"/>
              <p:cNvSpPr/>
              <p:nvPr/>
            </p:nvSpPr>
            <p:spPr bwMode="auto">
              <a:xfrm>
                <a:off x="4470" y="1586"/>
                <a:ext cx="10" cy="6"/>
              </a:xfrm>
              <a:custGeom>
                <a:avLst/>
                <a:gdLst>
                  <a:gd name="T0" fmla="*/ 0 w 15"/>
                  <a:gd name="T1" fmla="*/ 4 h 8"/>
                  <a:gd name="T2" fmla="*/ 14 w 15"/>
                  <a:gd name="T3" fmla="*/ 6 h 8"/>
                  <a:gd name="T4" fmla="*/ 0 w 15"/>
                  <a:gd name="T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8">
                    <a:moveTo>
                      <a:pt x="0" y="4"/>
                    </a:moveTo>
                    <a:cubicBezTo>
                      <a:pt x="2" y="0"/>
                      <a:pt x="15" y="0"/>
                      <a:pt x="14" y="6"/>
                    </a:cubicBezTo>
                    <a:cubicBezTo>
                      <a:pt x="6" y="8"/>
                      <a:pt x="9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77" name="Freeform 44"/>
              <p:cNvSpPr/>
              <p:nvPr/>
            </p:nvSpPr>
            <p:spPr bwMode="auto">
              <a:xfrm>
                <a:off x="4449" y="1454"/>
                <a:ext cx="16" cy="8"/>
              </a:xfrm>
              <a:custGeom>
                <a:avLst/>
                <a:gdLst>
                  <a:gd name="T0" fmla="*/ 0 w 23"/>
                  <a:gd name="T1" fmla="*/ 9 h 11"/>
                  <a:gd name="T2" fmla="*/ 21 w 23"/>
                  <a:gd name="T3" fmla="*/ 0 h 11"/>
                  <a:gd name="T4" fmla="*/ 16 w 23"/>
                  <a:gd name="T5" fmla="*/ 7 h 11"/>
                  <a:gd name="T6" fmla="*/ 0 w 23"/>
                  <a:gd name="T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1">
                    <a:moveTo>
                      <a:pt x="0" y="9"/>
                    </a:moveTo>
                    <a:cubicBezTo>
                      <a:pt x="1" y="4"/>
                      <a:pt x="12" y="3"/>
                      <a:pt x="21" y="0"/>
                    </a:cubicBezTo>
                    <a:cubicBezTo>
                      <a:pt x="23" y="4"/>
                      <a:pt x="7" y="6"/>
                      <a:pt x="16" y="7"/>
                    </a:cubicBezTo>
                    <a:cubicBezTo>
                      <a:pt x="14" y="11"/>
                      <a:pt x="6" y="7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78" name="Freeform 45"/>
              <p:cNvSpPr/>
              <p:nvPr/>
            </p:nvSpPr>
            <p:spPr bwMode="auto">
              <a:xfrm>
                <a:off x="4466" y="1451"/>
                <a:ext cx="13" cy="6"/>
              </a:xfrm>
              <a:custGeom>
                <a:avLst/>
                <a:gdLst>
                  <a:gd name="T0" fmla="*/ 13 w 18"/>
                  <a:gd name="T1" fmla="*/ 0 h 8"/>
                  <a:gd name="T2" fmla="*/ 12 w 18"/>
                  <a:gd name="T3" fmla="*/ 6 h 8"/>
                  <a:gd name="T4" fmla="*/ 0 w 18"/>
                  <a:gd name="T5" fmla="*/ 3 h 8"/>
                  <a:gd name="T6" fmla="*/ 7 w 18"/>
                  <a:gd name="T7" fmla="*/ 4 h 8"/>
                  <a:gd name="T8" fmla="*/ 13 w 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3" y="0"/>
                    </a:moveTo>
                    <a:cubicBezTo>
                      <a:pt x="18" y="2"/>
                      <a:pt x="13" y="2"/>
                      <a:pt x="12" y="6"/>
                    </a:cubicBezTo>
                    <a:cubicBezTo>
                      <a:pt x="8" y="5"/>
                      <a:pt x="1" y="8"/>
                      <a:pt x="0" y="3"/>
                    </a:cubicBezTo>
                    <a:cubicBezTo>
                      <a:pt x="2" y="4"/>
                      <a:pt x="4" y="4"/>
                      <a:pt x="7" y="4"/>
                    </a:cubicBezTo>
                    <a:cubicBezTo>
                      <a:pt x="9" y="2"/>
                      <a:pt x="9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79" name="Freeform 46"/>
              <p:cNvSpPr/>
              <p:nvPr/>
            </p:nvSpPr>
            <p:spPr bwMode="auto">
              <a:xfrm>
                <a:off x="4474" y="1447"/>
                <a:ext cx="15" cy="6"/>
              </a:xfrm>
              <a:custGeom>
                <a:avLst/>
                <a:gdLst>
                  <a:gd name="T0" fmla="*/ 0 w 22"/>
                  <a:gd name="T1" fmla="*/ 6 h 9"/>
                  <a:gd name="T2" fmla="*/ 22 w 22"/>
                  <a:gd name="T3" fmla="*/ 2 h 9"/>
                  <a:gd name="T4" fmla="*/ 0 w 22"/>
                  <a:gd name="T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9">
                    <a:moveTo>
                      <a:pt x="0" y="6"/>
                    </a:moveTo>
                    <a:cubicBezTo>
                      <a:pt x="5" y="0"/>
                      <a:pt x="14" y="8"/>
                      <a:pt x="22" y="2"/>
                    </a:cubicBezTo>
                    <a:cubicBezTo>
                      <a:pt x="20" y="9"/>
                      <a:pt x="4" y="9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80" name="Freeform 47"/>
              <p:cNvSpPr/>
              <p:nvPr/>
            </p:nvSpPr>
            <p:spPr bwMode="auto">
              <a:xfrm>
                <a:off x="4470" y="1279"/>
                <a:ext cx="10" cy="6"/>
              </a:xfrm>
              <a:custGeom>
                <a:avLst/>
                <a:gdLst>
                  <a:gd name="T0" fmla="*/ 3 w 14"/>
                  <a:gd name="T1" fmla="*/ 6 h 8"/>
                  <a:gd name="T2" fmla="*/ 14 w 14"/>
                  <a:gd name="T3" fmla="*/ 4 h 8"/>
                  <a:gd name="T4" fmla="*/ 3 w 14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3" y="6"/>
                    </a:moveTo>
                    <a:cubicBezTo>
                      <a:pt x="0" y="0"/>
                      <a:pt x="13" y="2"/>
                      <a:pt x="14" y="4"/>
                    </a:cubicBezTo>
                    <a:cubicBezTo>
                      <a:pt x="13" y="8"/>
                      <a:pt x="8" y="3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81" name="Freeform 48"/>
              <p:cNvSpPr/>
              <p:nvPr/>
            </p:nvSpPr>
            <p:spPr bwMode="auto">
              <a:xfrm>
                <a:off x="4518" y="1353"/>
                <a:ext cx="12" cy="3"/>
              </a:xfrm>
              <a:custGeom>
                <a:avLst/>
                <a:gdLst>
                  <a:gd name="T0" fmla="*/ 2 w 16"/>
                  <a:gd name="T1" fmla="*/ 5 h 5"/>
                  <a:gd name="T2" fmla="*/ 14 w 16"/>
                  <a:gd name="T3" fmla="*/ 5 h 5"/>
                  <a:gd name="T4" fmla="*/ 2 w 1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5">
                    <a:moveTo>
                      <a:pt x="2" y="5"/>
                    </a:moveTo>
                    <a:cubicBezTo>
                      <a:pt x="0" y="0"/>
                      <a:pt x="16" y="0"/>
                      <a:pt x="14" y="5"/>
                    </a:cubicBezTo>
                    <a:cubicBezTo>
                      <a:pt x="11" y="4"/>
                      <a:pt x="7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82" name="Freeform 49"/>
              <p:cNvSpPr/>
              <p:nvPr/>
            </p:nvSpPr>
            <p:spPr bwMode="auto">
              <a:xfrm>
                <a:off x="4542" y="1301"/>
                <a:ext cx="10" cy="5"/>
              </a:xfrm>
              <a:custGeom>
                <a:avLst/>
                <a:gdLst>
                  <a:gd name="T0" fmla="*/ 0 w 15"/>
                  <a:gd name="T1" fmla="*/ 6 h 6"/>
                  <a:gd name="T2" fmla="*/ 15 w 15"/>
                  <a:gd name="T3" fmla="*/ 2 h 6"/>
                  <a:gd name="T4" fmla="*/ 0 w 1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3" y="4"/>
                      <a:pt x="11" y="0"/>
                      <a:pt x="15" y="2"/>
                    </a:cubicBezTo>
                    <a:cubicBezTo>
                      <a:pt x="15" y="5"/>
                      <a:pt x="4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83" name="Freeform 50"/>
              <p:cNvSpPr/>
              <p:nvPr/>
            </p:nvSpPr>
            <p:spPr bwMode="auto">
              <a:xfrm>
                <a:off x="4537" y="1129"/>
                <a:ext cx="9" cy="4"/>
              </a:xfrm>
              <a:custGeom>
                <a:avLst/>
                <a:gdLst>
                  <a:gd name="T0" fmla="*/ 0 w 12"/>
                  <a:gd name="T1" fmla="*/ 5 h 7"/>
                  <a:gd name="T2" fmla="*/ 9 w 12"/>
                  <a:gd name="T3" fmla="*/ 0 h 7"/>
                  <a:gd name="T4" fmla="*/ 12 w 12"/>
                  <a:gd name="T5" fmla="*/ 5 h 7"/>
                  <a:gd name="T6" fmla="*/ 5 w 12"/>
                  <a:gd name="T7" fmla="*/ 7 h 7"/>
                  <a:gd name="T8" fmla="*/ 0 w 12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0" y="5"/>
                    </a:moveTo>
                    <a:cubicBezTo>
                      <a:pt x="1" y="3"/>
                      <a:pt x="5" y="1"/>
                      <a:pt x="9" y="0"/>
                    </a:cubicBezTo>
                    <a:cubicBezTo>
                      <a:pt x="9" y="3"/>
                      <a:pt x="12" y="3"/>
                      <a:pt x="12" y="5"/>
                    </a:cubicBezTo>
                    <a:cubicBezTo>
                      <a:pt x="10" y="6"/>
                      <a:pt x="8" y="6"/>
                      <a:pt x="5" y="7"/>
                    </a:cubicBezTo>
                    <a:cubicBezTo>
                      <a:pt x="8" y="4"/>
                      <a:pt x="7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84" name="Freeform 51"/>
              <p:cNvSpPr/>
              <p:nvPr/>
            </p:nvSpPr>
            <p:spPr bwMode="auto">
              <a:xfrm>
                <a:off x="4653" y="1377"/>
                <a:ext cx="65" cy="14"/>
              </a:xfrm>
              <a:custGeom>
                <a:avLst/>
                <a:gdLst>
                  <a:gd name="T0" fmla="*/ 0 w 93"/>
                  <a:gd name="T1" fmla="*/ 14 h 20"/>
                  <a:gd name="T2" fmla="*/ 93 w 93"/>
                  <a:gd name="T3" fmla="*/ 0 h 20"/>
                  <a:gd name="T4" fmla="*/ 0 w 93"/>
                  <a:gd name="T5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20">
                    <a:moveTo>
                      <a:pt x="0" y="14"/>
                    </a:moveTo>
                    <a:cubicBezTo>
                      <a:pt x="29" y="5"/>
                      <a:pt x="59" y="5"/>
                      <a:pt x="93" y="0"/>
                    </a:cubicBezTo>
                    <a:cubicBezTo>
                      <a:pt x="64" y="20"/>
                      <a:pt x="29" y="5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85" name="Freeform 52"/>
              <p:cNvSpPr/>
              <p:nvPr/>
            </p:nvSpPr>
            <p:spPr bwMode="auto">
              <a:xfrm>
                <a:off x="4621" y="1213"/>
                <a:ext cx="8" cy="6"/>
              </a:xfrm>
              <a:custGeom>
                <a:avLst/>
                <a:gdLst>
                  <a:gd name="T0" fmla="*/ 1 w 12"/>
                  <a:gd name="T1" fmla="*/ 8 h 8"/>
                  <a:gd name="T2" fmla="*/ 12 w 12"/>
                  <a:gd name="T3" fmla="*/ 6 h 8"/>
                  <a:gd name="T4" fmla="*/ 1 w 12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1" y="8"/>
                    </a:moveTo>
                    <a:cubicBezTo>
                      <a:pt x="0" y="3"/>
                      <a:pt x="12" y="0"/>
                      <a:pt x="12" y="6"/>
                    </a:cubicBezTo>
                    <a:cubicBezTo>
                      <a:pt x="9" y="7"/>
                      <a:pt x="5" y="7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86" name="Freeform 53"/>
              <p:cNvSpPr/>
              <p:nvPr/>
            </p:nvSpPr>
            <p:spPr bwMode="auto">
              <a:xfrm>
                <a:off x="4625" y="1172"/>
                <a:ext cx="11" cy="4"/>
              </a:xfrm>
              <a:custGeom>
                <a:avLst/>
                <a:gdLst>
                  <a:gd name="T0" fmla="*/ 0 w 15"/>
                  <a:gd name="T1" fmla="*/ 3 h 6"/>
                  <a:gd name="T2" fmla="*/ 15 w 15"/>
                  <a:gd name="T3" fmla="*/ 1 h 6"/>
                  <a:gd name="T4" fmla="*/ 0 w 15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3"/>
                    </a:moveTo>
                    <a:cubicBezTo>
                      <a:pt x="1" y="0"/>
                      <a:pt x="13" y="0"/>
                      <a:pt x="15" y="1"/>
                    </a:cubicBezTo>
                    <a:cubicBezTo>
                      <a:pt x="13" y="6"/>
                      <a:pt x="5" y="1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87" name="Freeform 54"/>
              <p:cNvSpPr/>
              <p:nvPr/>
            </p:nvSpPr>
            <p:spPr bwMode="auto">
              <a:xfrm>
                <a:off x="4652" y="1209"/>
                <a:ext cx="12" cy="4"/>
              </a:xfrm>
              <a:custGeom>
                <a:avLst/>
                <a:gdLst>
                  <a:gd name="T0" fmla="*/ 0 w 18"/>
                  <a:gd name="T1" fmla="*/ 5 h 5"/>
                  <a:gd name="T2" fmla="*/ 15 w 18"/>
                  <a:gd name="T3" fmla="*/ 0 h 5"/>
                  <a:gd name="T4" fmla="*/ 0 w 18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5">
                    <a:moveTo>
                      <a:pt x="0" y="5"/>
                    </a:moveTo>
                    <a:cubicBezTo>
                      <a:pt x="2" y="3"/>
                      <a:pt x="8" y="1"/>
                      <a:pt x="15" y="0"/>
                    </a:cubicBezTo>
                    <a:cubicBezTo>
                      <a:pt x="18" y="5"/>
                      <a:pt x="4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88" name="Freeform 55"/>
              <p:cNvSpPr/>
              <p:nvPr/>
            </p:nvSpPr>
            <p:spPr bwMode="auto">
              <a:xfrm>
                <a:off x="4662" y="1192"/>
                <a:ext cx="17" cy="6"/>
              </a:xfrm>
              <a:custGeom>
                <a:avLst/>
                <a:gdLst>
                  <a:gd name="T0" fmla="*/ 11 w 25"/>
                  <a:gd name="T1" fmla="*/ 9 h 9"/>
                  <a:gd name="T2" fmla="*/ 22 w 25"/>
                  <a:gd name="T3" fmla="*/ 7 h 9"/>
                  <a:gd name="T4" fmla="*/ 11 w 25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9">
                    <a:moveTo>
                      <a:pt x="11" y="9"/>
                    </a:moveTo>
                    <a:cubicBezTo>
                      <a:pt x="0" y="8"/>
                      <a:pt x="25" y="0"/>
                      <a:pt x="22" y="7"/>
                    </a:cubicBezTo>
                    <a:cubicBezTo>
                      <a:pt x="17" y="9"/>
                      <a:pt x="12" y="4"/>
                      <a:pt x="1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89" name="Freeform 56"/>
              <p:cNvSpPr/>
              <p:nvPr/>
            </p:nvSpPr>
            <p:spPr bwMode="auto">
              <a:xfrm>
                <a:off x="4679" y="1190"/>
                <a:ext cx="14" cy="6"/>
              </a:xfrm>
              <a:custGeom>
                <a:avLst/>
                <a:gdLst>
                  <a:gd name="T0" fmla="*/ 2 w 20"/>
                  <a:gd name="T1" fmla="*/ 8 h 8"/>
                  <a:gd name="T2" fmla="*/ 20 w 20"/>
                  <a:gd name="T3" fmla="*/ 5 h 8"/>
                  <a:gd name="T4" fmla="*/ 2 w 20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8">
                    <a:moveTo>
                      <a:pt x="2" y="8"/>
                    </a:moveTo>
                    <a:cubicBezTo>
                      <a:pt x="0" y="5"/>
                      <a:pt x="20" y="0"/>
                      <a:pt x="20" y="5"/>
                    </a:cubicBezTo>
                    <a:cubicBezTo>
                      <a:pt x="12" y="4"/>
                      <a:pt x="12" y="7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90" name="Freeform 57"/>
              <p:cNvSpPr/>
              <p:nvPr/>
            </p:nvSpPr>
            <p:spPr bwMode="auto">
              <a:xfrm>
                <a:off x="4718" y="1373"/>
                <a:ext cx="20" cy="7"/>
              </a:xfrm>
              <a:custGeom>
                <a:avLst/>
                <a:gdLst>
                  <a:gd name="T0" fmla="*/ 2 w 28"/>
                  <a:gd name="T1" fmla="*/ 10 h 10"/>
                  <a:gd name="T2" fmla="*/ 16 w 28"/>
                  <a:gd name="T3" fmla="*/ 0 h 10"/>
                  <a:gd name="T4" fmla="*/ 28 w 28"/>
                  <a:gd name="T5" fmla="*/ 4 h 10"/>
                  <a:gd name="T6" fmla="*/ 2 w 28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0">
                    <a:moveTo>
                      <a:pt x="2" y="10"/>
                    </a:moveTo>
                    <a:cubicBezTo>
                      <a:pt x="0" y="4"/>
                      <a:pt x="17" y="6"/>
                      <a:pt x="16" y="0"/>
                    </a:cubicBezTo>
                    <a:cubicBezTo>
                      <a:pt x="21" y="0"/>
                      <a:pt x="26" y="1"/>
                      <a:pt x="28" y="4"/>
                    </a:cubicBezTo>
                    <a:cubicBezTo>
                      <a:pt x="21" y="9"/>
                      <a:pt x="7" y="7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91" name="Freeform 58"/>
              <p:cNvSpPr/>
              <p:nvPr/>
            </p:nvSpPr>
            <p:spPr bwMode="auto">
              <a:xfrm>
                <a:off x="4729" y="1328"/>
                <a:ext cx="16" cy="4"/>
              </a:xfrm>
              <a:custGeom>
                <a:avLst/>
                <a:gdLst>
                  <a:gd name="T0" fmla="*/ 9 w 24"/>
                  <a:gd name="T1" fmla="*/ 6 h 6"/>
                  <a:gd name="T2" fmla="*/ 24 w 24"/>
                  <a:gd name="T3" fmla="*/ 0 h 6"/>
                  <a:gd name="T4" fmla="*/ 22 w 24"/>
                  <a:gd name="T5" fmla="*/ 2 h 6"/>
                  <a:gd name="T6" fmla="*/ 22 w 24"/>
                  <a:gd name="T7" fmla="*/ 5 h 6"/>
                  <a:gd name="T8" fmla="*/ 9 w 2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9" y="6"/>
                    </a:moveTo>
                    <a:cubicBezTo>
                      <a:pt x="0" y="3"/>
                      <a:pt x="19" y="1"/>
                      <a:pt x="24" y="0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7" y="6"/>
                      <a:pt x="9" y="3"/>
                      <a:pt x="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92" name="Freeform 59"/>
              <p:cNvSpPr/>
              <p:nvPr/>
            </p:nvSpPr>
            <p:spPr bwMode="auto">
              <a:xfrm>
                <a:off x="4763" y="1327"/>
                <a:ext cx="11" cy="6"/>
              </a:xfrm>
              <a:custGeom>
                <a:avLst/>
                <a:gdLst>
                  <a:gd name="T0" fmla="*/ 0 w 15"/>
                  <a:gd name="T1" fmla="*/ 8 h 8"/>
                  <a:gd name="T2" fmla="*/ 15 w 15"/>
                  <a:gd name="T3" fmla="*/ 0 h 8"/>
                  <a:gd name="T4" fmla="*/ 0 w 15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8">
                    <a:moveTo>
                      <a:pt x="0" y="8"/>
                    </a:moveTo>
                    <a:cubicBezTo>
                      <a:pt x="3" y="4"/>
                      <a:pt x="5" y="0"/>
                      <a:pt x="15" y="0"/>
                    </a:cubicBezTo>
                    <a:cubicBezTo>
                      <a:pt x="9" y="2"/>
                      <a:pt x="7" y="6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93" name="Freeform 60"/>
              <p:cNvSpPr/>
              <p:nvPr/>
            </p:nvSpPr>
            <p:spPr bwMode="auto">
              <a:xfrm>
                <a:off x="4756" y="1232"/>
                <a:ext cx="10" cy="5"/>
              </a:xfrm>
              <a:custGeom>
                <a:avLst/>
                <a:gdLst>
                  <a:gd name="T0" fmla="*/ 0 w 14"/>
                  <a:gd name="T1" fmla="*/ 5 h 7"/>
                  <a:gd name="T2" fmla="*/ 13 w 14"/>
                  <a:gd name="T3" fmla="*/ 0 h 7"/>
                  <a:gd name="T4" fmla="*/ 0 w 14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7">
                    <a:moveTo>
                      <a:pt x="0" y="5"/>
                    </a:moveTo>
                    <a:cubicBezTo>
                      <a:pt x="2" y="2"/>
                      <a:pt x="7" y="1"/>
                      <a:pt x="13" y="0"/>
                    </a:cubicBezTo>
                    <a:cubicBezTo>
                      <a:pt x="14" y="4"/>
                      <a:pt x="4" y="7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94" name="Freeform 61"/>
              <p:cNvSpPr/>
              <p:nvPr/>
            </p:nvSpPr>
            <p:spPr bwMode="auto">
              <a:xfrm>
                <a:off x="4750" y="1179"/>
                <a:ext cx="11" cy="4"/>
              </a:xfrm>
              <a:custGeom>
                <a:avLst/>
                <a:gdLst>
                  <a:gd name="T0" fmla="*/ 0 w 16"/>
                  <a:gd name="T1" fmla="*/ 3 h 7"/>
                  <a:gd name="T2" fmla="*/ 4 w 16"/>
                  <a:gd name="T3" fmla="*/ 0 h 7"/>
                  <a:gd name="T4" fmla="*/ 16 w 16"/>
                  <a:gd name="T5" fmla="*/ 2 h 7"/>
                  <a:gd name="T6" fmla="*/ 0 w 16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7">
                    <a:moveTo>
                      <a:pt x="0" y="3"/>
                    </a:moveTo>
                    <a:cubicBezTo>
                      <a:pt x="0" y="1"/>
                      <a:pt x="4" y="1"/>
                      <a:pt x="4" y="0"/>
                    </a:cubicBezTo>
                    <a:cubicBezTo>
                      <a:pt x="9" y="3"/>
                      <a:pt x="10" y="2"/>
                      <a:pt x="16" y="2"/>
                    </a:cubicBezTo>
                    <a:cubicBezTo>
                      <a:pt x="13" y="7"/>
                      <a:pt x="3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95" name="Freeform 62"/>
              <p:cNvSpPr/>
              <p:nvPr/>
            </p:nvSpPr>
            <p:spPr bwMode="auto">
              <a:xfrm>
                <a:off x="4742" y="1095"/>
                <a:ext cx="13" cy="4"/>
              </a:xfrm>
              <a:custGeom>
                <a:avLst/>
                <a:gdLst>
                  <a:gd name="T0" fmla="*/ 3 w 18"/>
                  <a:gd name="T1" fmla="*/ 5 h 5"/>
                  <a:gd name="T2" fmla="*/ 18 w 18"/>
                  <a:gd name="T3" fmla="*/ 0 h 5"/>
                  <a:gd name="T4" fmla="*/ 3 w 18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5">
                    <a:moveTo>
                      <a:pt x="3" y="5"/>
                    </a:moveTo>
                    <a:cubicBezTo>
                      <a:pt x="0" y="0"/>
                      <a:pt x="13" y="2"/>
                      <a:pt x="18" y="0"/>
                    </a:cubicBezTo>
                    <a:cubicBezTo>
                      <a:pt x="18" y="4"/>
                      <a:pt x="9" y="4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96" name="Freeform 63"/>
              <p:cNvSpPr/>
              <p:nvPr/>
            </p:nvSpPr>
            <p:spPr bwMode="auto">
              <a:xfrm>
                <a:off x="4878" y="1558"/>
                <a:ext cx="9" cy="7"/>
              </a:xfrm>
              <a:custGeom>
                <a:avLst/>
                <a:gdLst>
                  <a:gd name="T0" fmla="*/ 0 w 13"/>
                  <a:gd name="T1" fmla="*/ 9 h 9"/>
                  <a:gd name="T2" fmla="*/ 12 w 13"/>
                  <a:gd name="T3" fmla="*/ 0 h 9"/>
                  <a:gd name="T4" fmla="*/ 10 w 13"/>
                  <a:gd name="T5" fmla="*/ 5 h 9"/>
                  <a:gd name="T6" fmla="*/ 0 w 13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cubicBezTo>
                      <a:pt x="2" y="6"/>
                      <a:pt x="6" y="2"/>
                      <a:pt x="12" y="0"/>
                    </a:cubicBezTo>
                    <a:cubicBezTo>
                      <a:pt x="13" y="2"/>
                      <a:pt x="4" y="5"/>
                      <a:pt x="10" y="5"/>
                    </a:cubicBezTo>
                    <a:cubicBezTo>
                      <a:pt x="9" y="7"/>
                      <a:pt x="5" y="9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97" name="Freeform 64"/>
              <p:cNvSpPr/>
              <p:nvPr/>
            </p:nvSpPr>
            <p:spPr bwMode="auto">
              <a:xfrm>
                <a:off x="4824" y="1185"/>
                <a:ext cx="16" cy="3"/>
              </a:xfrm>
              <a:custGeom>
                <a:avLst/>
                <a:gdLst>
                  <a:gd name="T0" fmla="*/ 0 w 23"/>
                  <a:gd name="T1" fmla="*/ 4 h 4"/>
                  <a:gd name="T2" fmla="*/ 23 w 23"/>
                  <a:gd name="T3" fmla="*/ 4 h 4"/>
                  <a:gd name="T4" fmla="*/ 0 w 2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4">
                    <a:moveTo>
                      <a:pt x="0" y="4"/>
                    </a:moveTo>
                    <a:cubicBezTo>
                      <a:pt x="4" y="1"/>
                      <a:pt x="21" y="0"/>
                      <a:pt x="23" y="4"/>
                    </a:cubicBezTo>
                    <a:cubicBezTo>
                      <a:pt x="16" y="3"/>
                      <a:pt x="8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98" name="Freeform 65"/>
              <p:cNvSpPr/>
              <p:nvPr/>
            </p:nvSpPr>
            <p:spPr bwMode="auto">
              <a:xfrm>
                <a:off x="4909" y="1576"/>
                <a:ext cx="21" cy="6"/>
              </a:xfrm>
              <a:custGeom>
                <a:avLst/>
                <a:gdLst>
                  <a:gd name="T0" fmla="*/ 0 w 30"/>
                  <a:gd name="T1" fmla="*/ 7 h 8"/>
                  <a:gd name="T2" fmla="*/ 1 w 30"/>
                  <a:gd name="T3" fmla="*/ 3 h 8"/>
                  <a:gd name="T4" fmla="*/ 30 w 30"/>
                  <a:gd name="T5" fmla="*/ 0 h 8"/>
                  <a:gd name="T6" fmla="*/ 0 w 30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cubicBezTo>
                      <a:pt x="1" y="6"/>
                      <a:pt x="2" y="5"/>
                      <a:pt x="1" y="3"/>
                    </a:cubicBezTo>
                    <a:cubicBezTo>
                      <a:pt x="13" y="6"/>
                      <a:pt x="14" y="3"/>
                      <a:pt x="30" y="0"/>
                    </a:cubicBezTo>
                    <a:cubicBezTo>
                      <a:pt x="25" y="7"/>
                      <a:pt x="9" y="8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99" name="Freeform 66"/>
              <p:cNvSpPr/>
              <p:nvPr/>
            </p:nvSpPr>
            <p:spPr bwMode="auto">
              <a:xfrm>
                <a:off x="4912" y="1539"/>
                <a:ext cx="18" cy="5"/>
              </a:xfrm>
              <a:custGeom>
                <a:avLst/>
                <a:gdLst>
                  <a:gd name="T0" fmla="*/ 0 w 26"/>
                  <a:gd name="T1" fmla="*/ 7 h 7"/>
                  <a:gd name="T2" fmla="*/ 26 w 26"/>
                  <a:gd name="T3" fmla="*/ 0 h 7"/>
                  <a:gd name="T4" fmla="*/ 0 w 26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7">
                    <a:moveTo>
                      <a:pt x="0" y="7"/>
                    </a:moveTo>
                    <a:cubicBezTo>
                      <a:pt x="3" y="2"/>
                      <a:pt x="17" y="2"/>
                      <a:pt x="26" y="0"/>
                    </a:cubicBezTo>
                    <a:cubicBezTo>
                      <a:pt x="21" y="5"/>
                      <a:pt x="13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00" name="Freeform 67"/>
              <p:cNvSpPr/>
              <p:nvPr/>
            </p:nvSpPr>
            <p:spPr bwMode="auto">
              <a:xfrm>
                <a:off x="4931" y="1571"/>
                <a:ext cx="34" cy="8"/>
              </a:xfrm>
              <a:custGeom>
                <a:avLst/>
                <a:gdLst>
                  <a:gd name="T0" fmla="*/ 2 w 49"/>
                  <a:gd name="T1" fmla="*/ 10 h 12"/>
                  <a:gd name="T2" fmla="*/ 13 w 49"/>
                  <a:gd name="T3" fmla="*/ 5 h 12"/>
                  <a:gd name="T4" fmla="*/ 19 w 49"/>
                  <a:gd name="T5" fmla="*/ 5 h 12"/>
                  <a:gd name="T6" fmla="*/ 17 w 49"/>
                  <a:gd name="T7" fmla="*/ 7 h 12"/>
                  <a:gd name="T8" fmla="*/ 16 w 49"/>
                  <a:gd name="T9" fmla="*/ 10 h 12"/>
                  <a:gd name="T10" fmla="*/ 2 w 49"/>
                  <a:gd name="T11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12">
                    <a:moveTo>
                      <a:pt x="2" y="10"/>
                    </a:moveTo>
                    <a:cubicBezTo>
                      <a:pt x="0" y="2"/>
                      <a:pt x="17" y="10"/>
                      <a:pt x="13" y="5"/>
                    </a:cubicBezTo>
                    <a:cubicBezTo>
                      <a:pt x="12" y="1"/>
                      <a:pt x="20" y="3"/>
                      <a:pt x="19" y="5"/>
                    </a:cubicBezTo>
                    <a:cubicBezTo>
                      <a:pt x="49" y="0"/>
                      <a:pt x="29" y="7"/>
                      <a:pt x="17" y="7"/>
                    </a:cubicBezTo>
                    <a:cubicBezTo>
                      <a:pt x="15" y="7"/>
                      <a:pt x="16" y="9"/>
                      <a:pt x="16" y="10"/>
                    </a:cubicBezTo>
                    <a:cubicBezTo>
                      <a:pt x="9" y="12"/>
                      <a:pt x="9" y="8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01" name="Freeform 68"/>
              <p:cNvSpPr/>
              <p:nvPr/>
            </p:nvSpPr>
            <p:spPr bwMode="auto">
              <a:xfrm>
                <a:off x="4868" y="1131"/>
                <a:ext cx="9" cy="5"/>
              </a:xfrm>
              <a:custGeom>
                <a:avLst/>
                <a:gdLst>
                  <a:gd name="T0" fmla="*/ 0 w 13"/>
                  <a:gd name="T1" fmla="*/ 6 h 6"/>
                  <a:gd name="T2" fmla="*/ 13 w 13"/>
                  <a:gd name="T3" fmla="*/ 2 h 6"/>
                  <a:gd name="T4" fmla="*/ 0 w 1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cubicBezTo>
                      <a:pt x="1" y="3"/>
                      <a:pt x="8" y="0"/>
                      <a:pt x="13" y="2"/>
                    </a:cubicBezTo>
                    <a:cubicBezTo>
                      <a:pt x="11" y="4"/>
                      <a:pt x="6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02" name="Freeform 69"/>
              <p:cNvSpPr/>
              <p:nvPr/>
            </p:nvSpPr>
            <p:spPr bwMode="auto">
              <a:xfrm>
                <a:off x="4883" y="1174"/>
                <a:ext cx="15" cy="7"/>
              </a:xfrm>
              <a:custGeom>
                <a:avLst/>
                <a:gdLst>
                  <a:gd name="T0" fmla="*/ 0 w 22"/>
                  <a:gd name="T1" fmla="*/ 5 h 10"/>
                  <a:gd name="T2" fmla="*/ 22 w 22"/>
                  <a:gd name="T3" fmla="*/ 0 h 10"/>
                  <a:gd name="T4" fmla="*/ 21 w 22"/>
                  <a:gd name="T5" fmla="*/ 6 h 10"/>
                  <a:gd name="T6" fmla="*/ 3 w 22"/>
                  <a:gd name="T7" fmla="*/ 10 h 10"/>
                  <a:gd name="T8" fmla="*/ 0 w 22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0">
                    <a:moveTo>
                      <a:pt x="0" y="5"/>
                    </a:moveTo>
                    <a:cubicBezTo>
                      <a:pt x="8" y="10"/>
                      <a:pt x="16" y="4"/>
                      <a:pt x="22" y="0"/>
                    </a:cubicBezTo>
                    <a:cubicBezTo>
                      <a:pt x="21" y="2"/>
                      <a:pt x="20" y="4"/>
                      <a:pt x="21" y="6"/>
                    </a:cubicBezTo>
                    <a:cubicBezTo>
                      <a:pt x="13" y="7"/>
                      <a:pt x="8" y="9"/>
                      <a:pt x="3" y="10"/>
                    </a:cubicBezTo>
                    <a:cubicBezTo>
                      <a:pt x="1" y="9"/>
                      <a:pt x="0" y="7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03" name="Freeform 70"/>
              <p:cNvSpPr/>
              <p:nvPr/>
            </p:nvSpPr>
            <p:spPr bwMode="auto">
              <a:xfrm>
                <a:off x="4884" y="1153"/>
                <a:ext cx="34" cy="13"/>
              </a:xfrm>
              <a:custGeom>
                <a:avLst/>
                <a:gdLst>
                  <a:gd name="T0" fmla="*/ 0 w 49"/>
                  <a:gd name="T1" fmla="*/ 17 h 19"/>
                  <a:gd name="T2" fmla="*/ 46 w 49"/>
                  <a:gd name="T3" fmla="*/ 4 h 19"/>
                  <a:gd name="T4" fmla="*/ 33 w 49"/>
                  <a:gd name="T5" fmla="*/ 7 h 19"/>
                  <a:gd name="T6" fmla="*/ 49 w 49"/>
                  <a:gd name="T7" fmla="*/ 8 h 19"/>
                  <a:gd name="T8" fmla="*/ 0 w 49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9">
                    <a:moveTo>
                      <a:pt x="0" y="17"/>
                    </a:moveTo>
                    <a:cubicBezTo>
                      <a:pt x="16" y="13"/>
                      <a:pt x="30" y="0"/>
                      <a:pt x="46" y="4"/>
                    </a:cubicBezTo>
                    <a:cubicBezTo>
                      <a:pt x="46" y="7"/>
                      <a:pt x="37" y="6"/>
                      <a:pt x="33" y="7"/>
                    </a:cubicBezTo>
                    <a:cubicBezTo>
                      <a:pt x="34" y="11"/>
                      <a:pt x="43" y="8"/>
                      <a:pt x="49" y="8"/>
                    </a:cubicBezTo>
                    <a:cubicBezTo>
                      <a:pt x="40" y="12"/>
                      <a:pt x="12" y="19"/>
                      <a:pt x="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04" name="Freeform 71"/>
              <p:cNvSpPr/>
              <p:nvPr/>
            </p:nvSpPr>
            <p:spPr bwMode="auto">
              <a:xfrm>
                <a:off x="4964" y="1570"/>
                <a:ext cx="11" cy="4"/>
              </a:xfrm>
              <a:custGeom>
                <a:avLst/>
                <a:gdLst>
                  <a:gd name="T0" fmla="*/ 0 w 15"/>
                  <a:gd name="T1" fmla="*/ 5 h 5"/>
                  <a:gd name="T2" fmla="*/ 15 w 15"/>
                  <a:gd name="T3" fmla="*/ 0 h 5"/>
                  <a:gd name="T4" fmla="*/ 0 w 15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5">
                    <a:moveTo>
                      <a:pt x="0" y="5"/>
                    </a:moveTo>
                    <a:cubicBezTo>
                      <a:pt x="0" y="1"/>
                      <a:pt x="9" y="1"/>
                      <a:pt x="15" y="0"/>
                    </a:cubicBezTo>
                    <a:cubicBezTo>
                      <a:pt x="13" y="3"/>
                      <a:pt x="7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05" name="Freeform 72"/>
              <p:cNvSpPr/>
              <p:nvPr/>
            </p:nvSpPr>
            <p:spPr bwMode="auto">
              <a:xfrm>
                <a:off x="4977" y="1569"/>
                <a:ext cx="8" cy="4"/>
              </a:xfrm>
              <a:custGeom>
                <a:avLst/>
                <a:gdLst>
                  <a:gd name="T0" fmla="*/ 2 w 12"/>
                  <a:gd name="T1" fmla="*/ 6 h 6"/>
                  <a:gd name="T2" fmla="*/ 12 w 12"/>
                  <a:gd name="T3" fmla="*/ 0 h 6"/>
                  <a:gd name="T4" fmla="*/ 2 w 1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2" y="6"/>
                    </a:moveTo>
                    <a:cubicBezTo>
                      <a:pt x="0" y="2"/>
                      <a:pt x="6" y="1"/>
                      <a:pt x="12" y="0"/>
                    </a:cubicBezTo>
                    <a:cubicBezTo>
                      <a:pt x="11" y="3"/>
                      <a:pt x="9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06" name="Freeform 73"/>
              <p:cNvSpPr/>
              <p:nvPr/>
            </p:nvSpPr>
            <p:spPr bwMode="auto">
              <a:xfrm>
                <a:off x="4987" y="1564"/>
                <a:ext cx="23" cy="8"/>
              </a:xfrm>
              <a:custGeom>
                <a:avLst/>
                <a:gdLst>
                  <a:gd name="T0" fmla="*/ 2 w 32"/>
                  <a:gd name="T1" fmla="*/ 8 h 11"/>
                  <a:gd name="T2" fmla="*/ 25 w 32"/>
                  <a:gd name="T3" fmla="*/ 0 h 11"/>
                  <a:gd name="T4" fmla="*/ 28 w 32"/>
                  <a:gd name="T5" fmla="*/ 9 h 11"/>
                  <a:gd name="T6" fmla="*/ 2 w 32"/>
                  <a:gd name="T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1">
                    <a:moveTo>
                      <a:pt x="2" y="8"/>
                    </a:moveTo>
                    <a:cubicBezTo>
                      <a:pt x="0" y="1"/>
                      <a:pt x="32" y="11"/>
                      <a:pt x="25" y="0"/>
                    </a:cubicBezTo>
                    <a:cubicBezTo>
                      <a:pt x="28" y="2"/>
                      <a:pt x="32" y="6"/>
                      <a:pt x="28" y="9"/>
                    </a:cubicBezTo>
                    <a:cubicBezTo>
                      <a:pt x="15" y="9"/>
                      <a:pt x="15" y="7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07" name="Freeform 74"/>
              <p:cNvSpPr/>
              <p:nvPr/>
            </p:nvSpPr>
            <p:spPr bwMode="auto">
              <a:xfrm>
                <a:off x="4941" y="1151"/>
                <a:ext cx="17" cy="4"/>
              </a:xfrm>
              <a:custGeom>
                <a:avLst/>
                <a:gdLst>
                  <a:gd name="T0" fmla="*/ 1 w 24"/>
                  <a:gd name="T1" fmla="*/ 5 h 6"/>
                  <a:gd name="T2" fmla="*/ 0 w 24"/>
                  <a:gd name="T3" fmla="*/ 0 h 6"/>
                  <a:gd name="T4" fmla="*/ 23 w 24"/>
                  <a:gd name="T5" fmla="*/ 0 h 6"/>
                  <a:gd name="T6" fmla="*/ 15 w 24"/>
                  <a:gd name="T7" fmla="*/ 6 h 6"/>
                  <a:gd name="T8" fmla="*/ 1 w 2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1" y="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2"/>
                      <a:pt x="13" y="2"/>
                      <a:pt x="23" y="0"/>
                    </a:cubicBezTo>
                    <a:cubicBezTo>
                      <a:pt x="24" y="4"/>
                      <a:pt x="10" y="1"/>
                      <a:pt x="15" y="6"/>
                    </a:cubicBezTo>
                    <a:cubicBezTo>
                      <a:pt x="10" y="5"/>
                      <a:pt x="8" y="2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08" name="Freeform 75"/>
              <p:cNvSpPr/>
              <p:nvPr/>
            </p:nvSpPr>
            <p:spPr bwMode="auto">
              <a:xfrm>
                <a:off x="4968" y="1318"/>
                <a:ext cx="12" cy="6"/>
              </a:xfrm>
              <a:custGeom>
                <a:avLst/>
                <a:gdLst>
                  <a:gd name="T0" fmla="*/ 0 w 18"/>
                  <a:gd name="T1" fmla="*/ 3 h 8"/>
                  <a:gd name="T2" fmla="*/ 18 w 18"/>
                  <a:gd name="T3" fmla="*/ 4 h 8"/>
                  <a:gd name="T4" fmla="*/ 0 w 18"/>
                  <a:gd name="T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8">
                    <a:moveTo>
                      <a:pt x="0" y="3"/>
                    </a:moveTo>
                    <a:cubicBezTo>
                      <a:pt x="8" y="2"/>
                      <a:pt x="17" y="0"/>
                      <a:pt x="18" y="4"/>
                    </a:cubicBezTo>
                    <a:cubicBezTo>
                      <a:pt x="11" y="5"/>
                      <a:pt x="1" y="8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09" name="Freeform 76"/>
              <p:cNvSpPr/>
              <p:nvPr/>
            </p:nvSpPr>
            <p:spPr bwMode="auto">
              <a:xfrm>
                <a:off x="4958" y="1147"/>
                <a:ext cx="15" cy="9"/>
              </a:xfrm>
              <a:custGeom>
                <a:avLst/>
                <a:gdLst>
                  <a:gd name="T0" fmla="*/ 0 w 22"/>
                  <a:gd name="T1" fmla="*/ 13 h 13"/>
                  <a:gd name="T2" fmla="*/ 1 w 22"/>
                  <a:gd name="T3" fmla="*/ 6 h 13"/>
                  <a:gd name="T4" fmla="*/ 12 w 22"/>
                  <a:gd name="T5" fmla="*/ 1 h 13"/>
                  <a:gd name="T6" fmla="*/ 22 w 22"/>
                  <a:gd name="T7" fmla="*/ 6 h 13"/>
                  <a:gd name="T8" fmla="*/ 0 w 2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3">
                    <a:moveTo>
                      <a:pt x="0" y="13"/>
                    </a:moveTo>
                    <a:cubicBezTo>
                      <a:pt x="3" y="9"/>
                      <a:pt x="4" y="10"/>
                      <a:pt x="1" y="6"/>
                    </a:cubicBezTo>
                    <a:cubicBezTo>
                      <a:pt x="6" y="8"/>
                      <a:pt x="12" y="5"/>
                      <a:pt x="12" y="1"/>
                    </a:cubicBezTo>
                    <a:cubicBezTo>
                      <a:pt x="19" y="0"/>
                      <a:pt x="14" y="8"/>
                      <a:pt x="22" y="6"/>
                    </a:cubicBezTo>
                    <a:cubicBezTo>
                      <a:pt x="14" y="8"/>
                      <a:pt x="10" y="12"/>
                      <a:pt x="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10" name="Freeform 77"/>
              <p:cNvSpPr/>
              <p:nvPr/>
            </p:nvSpPr>
            <p:spPr bwMode="auto">
              <a:xfrm>
                <a:off x="4959" y="1130"/>
                <a:ext cx="10" cy="4"/>
              </a:xfrm>
              <a:custGeom>
                <a:avLst/>
                <a:gdLst>
                  <a:gd name="T0" fmla="*/ 0 w 15"/>
                  <a:gd name="T1" fmla="*/ 6 h 6"/>
                  <a:gd name="T2" fmla="*/ 14 w 15"/>
                  <a:gd name="T3" fmla="*/ 6 h 6"/>
                  <a:gd name="T4" fmla="*/ 0 w 1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2" y="3"/>
                      <a:pt x="15" y="0"/>
                      <a:pt x="14" y="6"/>
                    </a:cubicBezTo>
                    <a:cubicBezTo>
                      <a:pt x="11" y="5"/>
                      <a:pt x="6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11" name="Freeform 78"/>
              <p:cNvSpPr/>
              <p:nvPr/>
            </p:nvSpPr>
            <p:spPr bwMode="auto">
              <a:xfrm>
                <a:off x="4975" y="1148"/>
                <a:ext cx="12" cy="4"/>
              </a:xfrm>
              <a:custGeom>
                <a:avLst/>
                <a:gdLst>
                  <a:gd name="T0" fmla="*/ 0 w 17"/>
                  <a:gd name="T1" fmla="*/ 6 h 6"/>
                  <a:gd name="T2" fmla="*/ 17 w 17"/>
                  <a:gd name="T3" fmla="*/ 1 h 6"/>
                  <a:gd name="T4" fmla="*/ 0 w 1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">
                    <a:moveTo>
                      <a:pt x="0" y="6"/>
                    </a:moveTo>
                    <a:cubicBezTo>
                      <a:pt x="4" y="3"/>
                      <a:pt x="10" y="0"/>
                      <a:pt x="17" y="1"/>
                    </a:cubicBezTo>
                    <a:cubicBezTo>
                      <a:pt x="14" y="4"/>
                      <a:pt x="8" y="6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12" name="Freeform 79"/>
              <p:cNvSpPr/>
              <p:nvPr/>
            </p:nvSpPr>
            <p:spPr bwMode="auto">
              <a:xfrm>
                <a:off x="4978" y="1152"/>
                <a:ext cx="10" cy="4"/>
              </a:xfrm>
              <a:custGeom>
                <a:avLst/>
                <a:gdLst>
                  <a:gd name="T0" fmla="*/ 0 w 14"/>
                  <a:gd name="T1" fmla="*/ 6 h 6"/>
                  <a:gd name="T2" fmla="*/ 13 w 14"/>
                  <a:gd name="T3" fmla="*/ 2 h 6"/>
                  <a:gd name="T4" fmla="*/ 0 w 1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0" y="6"/>
                    </a:moveTo>
                    <a:cubicBezTo>
                      <a:pt x="2" y="0"/>
                      <a:pt x="7" y="0"/>
                      <a:pt x="13" y="2"/>
                    </a:cubicBezTo>
                    <a:cubicBezTo>
                      <a:pt x="14" y="5"/>
                      <a:pt x="4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13" name="Freeform 80"/>
              <p:cNvSpPr/>
              <p:nvPr/>
            </p:nvSpPr>
            <p:spPr bwMode="auto">
              <a:xfrm>
                <a:off x="4989" y="1125"/>
                <a:ext cx="18" cy="4"/>
              </a:xfrm>
              <a:custGeom>
                <a:avLst/>
                <a:gdLst>
                  <a:gd name="T0" fmla="*/ 4 w 26"/>
                  <a:gd name="T1" fmla="*/ 6 h 6"/>
                  <a:gd name="T2" fmla="*/ 26 w 26"/>
                  <a:gd name="T3" fmla="*/ 1 h 6"/>
                  <a:gd name="T4" fmla="*/ 4 w 2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6">
                    <a:moveTo>
                      <a:pt x="4" y="6"/>
                    </a:moveTo>
                    <a:cubicBezTo>
                      <a:pt x="0" y="4"/>
                      <a:pt x="24" y="0"/>
                      <a:pt x="26" y="1"/>
                    </a:cubicBezTo>
                    <a:cubicBezTo>
                      <a:pt x="23" y="5"/>
                      <a:pt x="10" y="4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14" name="Freeform 81"/>
              <p:cNvSpPr/>
              <p:nvPr/>
            </p:nvSpPr>
            <p:spPr bwMode="auto">
              <a:xfrm>
                <a:off x="5057" y="1550"/>
                <a:ext cx="9" cy="6"/>
              </a:xfrm>
              <a:custGeom>
                <a:avLst/>
                <a:gdLst>
                  <a:gd name="T0" fmla="*/ 0 w 13"/>
                  <a:gd name="T1" fmla="*/ 4 h 9"/>
                  <a:gd name="T2" fmla="*/ 11 w 13"/>
                  <a:gd name="T3" fmla="*/ 0 h 9"/>
                  <a:gd name="T4" fmla="*/ 10 w 13"/>
                  <a:gd name="T5" fmla="*/ 9 h 9"/>
                  <a:gd name="T6" fmla="*/ 0 w 13"/>
                  <a:gd name="T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9">
                    <a:moveTo>
                      <a:pt x="0" y="4"/>
                    </a:moveTo>
                    <a:cubicBezTo>
                      <a:pt x="0" y="1"/>
                      <a:pt x="5" y="0"/>
                      <a:pt x="11" y="0"/>
                    </a:cubicBezTo>
                    <a:cubicBezTo>
                      <a:pt x="13" y="4"/>
                      <a:pt x="9" y="5"/>
                      <a:pt x="10" y="9"/>
                    </a:cubicBezTo>
                    <a:cubicBezTo>
                      <a:pt x="6" y="8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15" name="Freeform 82"/>
              <p:cNvSpPr/>
              <p:nvPr/>
            </p:nvSpPr>
            <p:spPr bwMode="auto">
              <a:xfrm>
                <a:off x="5006" y="1152"/>
                <a:ext cx="20" cy="6"/>
              </a:xfrm>
              <a:custGeom>
                <a:avLst/>
                <a:gdLst>
                  <a:gd name="T0" fmla="*/ 2 w 29"/>
                  <a:gd name="T1" fmla="*/ 9 h 9"/>
                  <a:gd name="T2" fmla="*/ 13 w 29"/>
                  <a:gd name="T3" fmla="*/ 2 h 9"/>
                  <a:gd name="T4" fmla="*/ 28 w 29"/>
                  <a:gd name="T5" fmla="*/ 1 h 9"/>
                  <a:gd name="T6" fmla="*/ 2 w 29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9">
                    <a:moveTo>
                      <a:pt x="2" y="9"/>
                    </a:moveTo>
                    <a:cubicBezTo>
                      <a:pt x="0" y="6"/>
                      <a:pt x="6" y="4"/>
                      <a:pt x="13" y="2"/>
                    </a:cubicBezTo>
                    <a:cubicBezTo>
                      <a:pt x="20" y="0"/>
                      <a:pt x="27" y="0"/>
                      <a:pt x="28" y="1"/>
                    </a:cubicBezTo>
                    <a:cubicBezTo>
                      <a:pt x="29" y="2"/>
                      <a:pt x="5" y="6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16" name="Freeform 83"/>
              <p:cNvSpPr/>
              <p:nvPr/>
            </p:nvSpPr>
            <p:spPr bwMode="auto">
              <a:xfrm>
                <a:off x="5013" y="1075"/>
                <a:ext cx="7" cy="6"/>
              </a:xfrm>
              <a:custGeom>
                <a:avLst/>
                <a:gdLst>
                  <a:gd name="T0" fmla="*/ 0 w 10"/>
                  <a:gd name="T1" fmla="*/ 1 h 8"/>
                  <a:gd name="T2" fmla="*/ 7 w 10"/>
                  <a:gd name="T3" fmla="*/ 0 h 8"/>
                  <a:gd name="T4" fmla="*/ 3 w 10"/>
                  <a:gd name="T5" fmla="*/ 8 h 8"/>
                  <a:gd name="T6" fmla="*/ 0 w 10"/>
                  <a:gd name="T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1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9" y="1"/>
                      <a:pt x="10" y="7"/>
                      <a:pt x="3" y="8"/>
                    </a:cubicBezTo>
                    <a:cubicBezTo>
                      <a:pt x="5" y="3"/>
                      <a:pt x="0" y="4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17" name="Freeform 84"/>
              <p:cNvSpPr/>
              <p:nvPr/>
            </p:nvSpPr>
            <p:spPr bwMode="auto">
              <a:xfrm>
                <a:off x="5080" y="1528"/>
                <a:ext cx="6" cy="5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0 h 7"/>
                  <a:gd name="T4" fmla="*/ 0 w 8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cubicBezTo>
                      <a:pt x="2" y="5"/>
                      <a:pt x="1" y="1"/>
                      <a:pt x="8" y="0"/>
                    </a:cubicBezTo>
                    <a:cubicBezTo>
                      <a:pt x="7" y="4"/>
                      <a:pt x="7" y="7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18" name="Freeform 85"/>
              <p:cNvSpPr/>
              <p:nvPr/>
            </p:nvSpPr>
            <p:spPr bwMode="auto">
              <a:xfrm>
                <a:off x="5100" y="1526"/>
                <a:ext cx="9" cy="5"/>
              </a:xfrm>
              <a:custGeom>
                <a:avLst/>
                <a:gdLst>
                  <a:gd name="T0" fmla="*/ 0 w 13"/>
                  <a:gd name="T1" fmla="*/ 6 h 6"/>
                  <a:gd name="T2" fmla="*/ 13 w 13"/>
                  <a:gd name="T3" fmla="*/ 0 h 6"/>
                  <a:gd name="T4" fmla="*/ 0 w 1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cubicBezTo>
                      <a:pt x="0" y="1"/>
                      <a:pt x="7" y="1"/>
                      <a:pt x="13" y="0"/>
                    </a:cubicBezTo>
                    <a:cubicBezTo>
                      <a:pt x="13" y="4"/>
                      <a:pt x="6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19" name="Freeform 86"/>
              <p:cNvSpPr/>
              <p:nvPr/>
            </p:nvSpPr>
            <p:spPr bwMode="auto">
              <a:xfrm>
                <a:off x="5055" y="1136"/>
                <a:ext cx="7" cy="4"/>
              </a:xfrm>
              <a:custGeom>
                <a:avLst/>
                <a:gdLst>
                  <a:gd name="T0" fmla="*/ 1 w 10"/>
                  <a:gd name="T1" fmla="*/ 5 h 5"/>
                  <a:gd name="T2" fmla="*/ 0 w 10"/>
                  <a:gd name="T3" fmla="*/ 0 h 5"/>
                  <a:gd name="T4" fmla="*/ 10 w 10"/>
                  <a:gd name="T5" fmla="*/ 4 h 5"/>
                  <a:gd name="T6" fmla="*/ 1 w 10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5">
                    <a:moveTo>
                      <a:pt x="1" y="5"/>
                    </a:moveTo>
                    <a:cubicBezTo>
                      <a:pt x="4" y="2"/>
                      <a:pt x="0" y="4"/>
                      <a:pt x="0" y="0"/>
                    </a:cubicBezTo>
                    <a:cubicBezTo>
                      <a:pt x="3" y="1"/>
                      <a:pt x="10" y="0"/>
                      <a:pt x="10" y="4"/>
                    </a:cubicBezTo>
                    <a:cubicBezTo>
                      <a:pt x="7" y="5"/>
                      <a:pt x="4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20" name="Freeform 87"/>
              <p:cNvSpPr/>
              <p:nvPr/>
            </p:nvSpPr>
            <p:spPr bwMode="auto">
              <a:xfrm>
                <a:off x="5073" y="1144"/>
                <a:ext cx="8" cy="8"/>
              </a:xfrm>
              <a:custGeom>
                <a:avLst/>
                <a:gdLst>
                  <a:gd name="T0" fmla="*/ 11 w 12"/>
                  <a:gd name="T1" fmla="*/ 0 h 12"/>
                  <a:gd name="T2" fmla="*/ 7 w 12"/>
                  <a:gd name="T3" fmla="*/ 4 h 12"/>
                  <a:gd name="T4" fmla="*/ 9 w 12"/>
                  <a:gd name="T5" fmla="*/ 6 h 12"/>
                  <a:gd name="T6" fmla="*/ 11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1" y="0"/>
                    </a:moveTo>
                    <a:cubicBezTo>
                      <a:pt x="12" y="2"/>
                      <a:pt x="9" y="3"/>
                      <a:pt x="7" y="4"/>
                    </a:cubicBezTo>
                    <a:cubicBezTo>
                      <a:pt x="7" y="5"/>
                      <a:pt x="8" y="6"/>
                      <a:pt x="9" y="6"/>
                    </a:cubicBezTo>
                    <a:cubicBezTo>
                      <a:pt x="2" y="12"/>
                      <a:pt x="0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21" name="Freeform 88"/>
              <p:cNvSpPr/>
              <p:nvPr/>
            </p:nvSpPr>
            <p:spPr bwMode="auto">
              <a:xfrm>
                <a:off x="5072" y="1091"/>
                <a:ext cx="21" cy="6"/>
              </a:xfrm>
              <a:custGeom>
                <a:avLst/>
                <a:gdLst>
                  <a:gd name="T0" fmla="*/ 0 w 30"/>
                  <a:gd name="T1" fmla="*/ 5 h 8"/>
                  <a:gd name="T2" fmla="*/ 29 w 30"/>
                  <a:gd name="T3" fmla="*/ 0 h 8"/>
                  <a:gd name="T4" fmla="*/ 0 w 30"/>
                  <a:gd name="T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8">
                    <a:moveTo>
                      <a:pt x="0" y="5"/>
                    </a:moveTo>
                    <a:cubicBezTo>
                      <a:pt x="12" y="0"/>
                      <a:pt x="16" y="6"/>
                      <a:pt x="29" y="0"/>
                    </a:cubicBezTo>
                    <a:cubicBezTo>
                      <a:pt x="30" y="7"/>
                      <a:pt x="3" y="8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22" name="Freeform 89"/>
              <p:cNvSpPr/>
              <p:nvPr/>
            </p:nvSpPr>
            <p:spPr bwMode="auto">
              <a:xfrm>
                <a:off x="5090" y="1138"/>
                <a:ext cx="12" cy="11"/>
              </a:xfrm>
              <a:custGeom>
                <a:avLst/>
                <a:gdLst>
                  <a:gd name="T0" fmla="*/ 0 w 17"/>
                  <a:gd name="T1" fmla="*/ 9 h 16"/>
                  <a:gd name="T2" fmla="*/ 12 w 17"/>
                  <a:gd name="T3" fmla="*/ 0 h 16"/>
                  <a:gd name="T4" fmla="*/ 15 w 17"/>
                  <a:gd name="T5" fmla="*/ 4 h 16"/>
                  <a:gd name="T6" fmla="*/ 13 w 17"/>
                  <a:gd name="T7" fmla="*/ 9 h 16"/>
                  <a:gd name="T8" fmla="*/ 0 w 17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0" y="9"/>
                    </a:moveTo>
                    <a:cubicBezTo>
                      <a:pt x="1" y="5"/>
                      <a:pt x="7" y="3"/>
                      <a:pt x="12" y="0"/>
                    </a:cubicBezTo>
                    <a:cubicBezTo>
                      <a:pt x="11" y="2"/>
                      <a:pt x="8" y="6"/>
                      <a:pt x="15" y="4"/>
                    </a:cubicBezTo>
                    <a:cubicBezTo>
                      <a:pt x="17" y="6"/>
                      <a:pt x="7" y="9"/>
                      <a:pt x="13" y="9"/>
                    </a:cubicBezTo>
                    <a:cubicBezTo>
                      <a:pt x="7" y="16"/>
                      <a:pt x="8" y="3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23" name="Freeform 90"/>
              <p:cNvSpPr/>
              <p:nvPr/>
            </p:nvSpPr>
            <p:spPr bwMode="auto">
              <a:xfrm>
                <a:off x="5088" y="1128"/>
                <a:ext cx="22" cy="6"/>
              </a:xfrm>
              <a:custGeom>
                <a:avLst/>
                <a:gdLst>
                  <a:gd name="T0" fmla="*/ 0 w 32"/>
                  <a:gd name="T1" fmla="*/ 7 h 9"/>
                  <a:gd name="T2" fmla="*/ 32 w 32"/>
                  <a:gd name="T3" fmla="*/ 3 h 9"/>
                  <a:gd name="T4" fmla="*/ 0 w 32"/>
                  <a:gd name="T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9">
                    <a:moveTo>
                      <a:pt x="0" y="7"/>
                    </a:moveTo>
                    <a:cubicBezTo>
                      <a:pt x="4" y="0"/>
                      <a:pt x="24" y="4"/>
                      <a:pt x="32" y="3"/>
                    </a:cubicBezTo>
                    <a:cubicBezTo>
                      <a:pt x="19" y="9"/>
                      <a:pt x="13" y="2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24" name="Freeform 91"/>
              <p:cNvSpPr/>
              <p:nvPr/>
            </p:nvSpPr>
            <p:spPr bwMode="auto">
              <a:xfrm>
                <a:off x="5150" y="1528"/>
                <a:ext cx="16" cy="5"/>
              </a:xfrm>
              <a:custGeom>
                <a:avLst/>
                <a:gdLst>
                  <a:gd name="T0" fmla="*/ 0 w 24"/>
                  <a:gd name="T1" fmla="*/ 5 h 8"/>
                  <a:gd name="T2" fmla="*/ 24 w 24"/>
                  <a:gd name="T3" fmla="*/ 3 h 8"/>
                  <a:gd name="T4" fmla="*/ 0 w 24"/>
                  <a:gd name="T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8">
                    <a:moveTo>
                      <a:pt x="0" y="5"/>
                    </a:moveTo>
                    <a:cubicBezTo>
                      <a:pt x="5" y="0"/>
                      <a:pt x="15" y="6"/>
                      <a:pt x="24" y="3"/>
                    </a:cubicBezTo>
                    <a:cubicBezTo>
                      <a:pt x="18" y="8"/>
                      <a:pt x="6" y="5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25" name="Freeform 92"/>
              <p:cNvSpPr/>
              <p:nvPr/>
            </p:nvSpPr>
            <p:spPr bwMode="auto">
              <a:xfrm>
                <a:off x="5134" y="1077"/>
                <a:ext cx="31" cy="11"/>
              </a:xfrm>
              <a:custGeom>
                <a:avLst/>
                <a:gdLst>
                  <a:gd name="T0" fmla="*/ 3 w 44"/>
                  <a:gd name="T1" fmla="*/ 16 h 16"/>
                  <a:gd name="T2" fmla="*/ 0 w 44"/>
                  <a:gd name="T3" fmla="*/ 12 h 16"/>
                  <a:gd name="T4" fmla="*/ 10 w 44"/>
                  <a:gd name="T5" fmla="*/ 5 h 16"/>
                  <a:gd name="T6" fmla="*/ 44 w 44"/>
                  <a:gd name="T7" fmla="*/ 0 h 16"/>
                  <a:gd name="T8" fmla="*/ 43 w 44"/>
                  <a:gd name="T9" fmla="*/ 6 h 16"/>
                  <a:gd name="T10" fmla="*/ 3 w 44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6">
                    <a:moveTo>
                      <a:pt x="3" y="16"/>
                    </a:moveTo>
                    <a:cubicBezTo>
                      <a:pt x="0" y="16"/>
                      <a:pt x="0" y="14"/>
                      <a:pt x="0" y="12"/>
                    </a:cubicBezTo>
                    <a:cubicBezTo>
                      <a:pt x="7" y="13"/>
                      <a:pt x="14" y="6"/>
                      <a:pt x="10" y="5"/>
                    </a:cubicBezTo>
                    <a:cubicBezTo>
                      <a:pt x="21" y="0"/>
                      <a:pt x="32" y="4"/>
                      <a:pt x="44" y="0"/>
                    </a:cubicBezTo>
                    <a:cubicBezTo>
                      <a:pt x="43" y="1"/>
                      <a:pt x="42" y="3"/>
                      <a:pt x="43" y="6"/>
                    </a:cubicBezTo>
                    <a:cubicBezTo>
                      <a:pt x="24" y="2"/>
                      <a:pt x="18" y="13"/>
                      <a:pt x="3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26" name="Freeform 93"/>
              <p:cNvSpPr/>
              <p:nvPr/>
            </p:nvSpPr>
            <p:spPr bwMode="auto">
              <a:xfrm>
                <a:off x="5155" y="1124"/>
                <a:ext cx="15" cy="7"/>
              </a:xfrm>
              <a:custGeom>
                <a:avLst/>
                <a:gdLst>
                  <a:gd name="T0" fmla="*/ 0 w 23"/>
                  <a:gd name="T1" fmla="*/ 7 h 10"/>
                  <a:gd name="T2" fmla="*/ 16 w 23"/>
                  <a:gd name="T3" fmla="*/ 8 h 10"/>
                  <a:gd name="T4" fmla="*/ 0 w 23"/>
                  <a:gd name="T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10">
                    <a:moveTo>
                      <a:pt x="0" y="7"/>
                    </a:moveTo>
                    <a:cubicBezTo>
                      <a:pt x="5" y="3"/>
                      <a:pt x="23" y="0"/>
                      <a:pt x="16" y="8"/>
                    </a:cubicBezTo>
                    <a:cubicBezTo>
                      <a:pt x="12" y="3"/>
                      <a:pt x="6" y="10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27" name="Freeform 94"/>
              <p:cNvSpPr/>
              <p:nvPr/>
            </p:nvSpPr>
            <p:spPr bwMode="auto">
              <a:xfrm>
                <a:off x="5158" y="1067"/>
                <a:ext cx="13" cy="5"/>
              </a:xfrm>
              <a:custGeom>
                <a:avLst/>
                <a:gdLst>
                  <a:gd name="T0" fmla="*/ 5 w 19"/>
                  <a:gd name="T1" fmla="*/ 6 h 6"/>
                  <a:gd name="T2" fmla="*/ 16 w 19"/>
                  <a:gd name="T3" fmla="*/ 4 h 6"/>
                  <a:gd name="T4" fmla="*/ 5 w 19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6">
                    <a:moveTo>
                      <a:pt x="5" y="6"/>
                    </a:moveTo>
                    <a:cubicBezTo>
                      <a:pt x="0" y="2"/>
                      <a:pt x="19" y="0"/>
                      <a:pt x="16" y="4"/>
                    </a:cubicBezTo>
                    <a:cubicBezTo>
                      <a:pt x="12" y="5"/>
                      <a:pt x="8" y="5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28" name="Freeform 95"/>
              <p:cNvSpPr/>
              <p:nvPr/>
            </p:nvSpPr>
            <p:spPr bwMode="auto">
              <a:xfrm>
                <a:off x="5168" y="1121"/>
                <a:ext cx="18" cy="5"/>
              </a:xfrm>
              <a:custGeom>
                <a:avLst/>
                <a:gdLst>
                  <a:gd name="T0" fmla="*/ 4 w 26"/>
                  <a:gd name="T1" fmla="*/ 5 h 7"/>
                  <a:gd name="T2" fmla="*/ 26 w 26"/>
                  <a:gd name="T3" fmla="*/ 0 h 7"/>
                  <a:gd name="T4" fmla="*/ 4 w 26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7">
                    <a:moveTo>
                      <a:pt x="4" y="5"/>
                    </a:moveTo>
                    <a:cubicBezTo>
                      <a:pt x="0" y="3"/>
                      <a:pt x="22" y="2"/>
                      <a:pt x="26" y="0"/>
                    </a:cubicBezTo>
                    <a:cubicBezTo>
                      <a:pt x="24" y="7"/>
                      <a:pt x="14" y="4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29" name="Freeform 96"/>
              <p:cNvSpPr/>
              <p:nvPr/>
            </p:nvSpPr>
            <p:spPr bwMode="auto">
              <a:xfrm>
                <a:off x="5173" y="1124"/>
                <a:ext cx="29" cy="9"/>
              </a:xfrm>
              <a:custGeom>
                <a:avLst/>
                <a:gdLst>
                  <a:gd name="T0" fmla="*/ 0 w 42"/>
                  <a:gd name="T1" fmla="*/ 4 h 13"/>
                  <a:gd name="T2" fmla="*/ 42 w 42"/>
                  <a:gd name="T3" fmla="*/ 8 h 13"/>
                  <a:gd name="T4" fmla="*/ 0 w 42"/>
                  <a:gd name="T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13">
                    <a:moveTo>
                      <a:pt x="0" y="4"/>
                    </a:moveTo>
                    <a:cubicBezTo>
                      <a:pt x="13" y="0"/>
                      <a:pt x="32" y="4"/>
                      <a:pt x="42" y="8"/>
                    </a:cubicBezTo>
                    <a:cubicBezTo>
                      <a:pt x="32" y="13"/>
                      <a:pt x="16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30" name="Freeform 97"/>
              <p:cNvSpPr/>
              <p:nvPr/>
            </p:nvSpPr>
            <p:spPr bwMode="auto">
              <a:xfrm>
                <a:off x="5168" y="1074"/>
                <a:ext cx="12" cy="8"/>
              </a:xfrm>
              <a:custGeom>
                <a:avLst/>
                <a:gdLst>
                  <a:gd name="T0" fmla="*/ 0 w 17"/>
                  <a:gd name="T1" fmla="*/ 9 h 12"/>
                  <a:gd name="T2" fmla="*/ 13 w 17"/>
                  <a:gd name="T3" fmla="*/ 4 h 12"/>
                  <a:gd name="T4" fmla="*/ 17 w 17"/>
                  <a:gd name="T5" fmla="*/ 10 h 12"/>
                  <a:gd name="T6" fmla="*/ 0 w 17"/>
                  <a:gd name="T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2">
                    <a:moveTo>
                      <a:pt x="0" y="9"/>
                    </a:moveTo>
                    <a:cubicBezTo>
                      <a:pt x="1" y="0"/>
                      <a:pt x="14" y="12"/>
                      <a:pt x="13" y="4"/>
                    </a:cubicBezTo>
                    <a:cubicBezTo>
                      <a:pt x="17" y="4"/>
                      <a:pt x="16" y="8"/>
                      <a:pt x="17" y="10"/>
                    </a:cubicBezTo>
                    <a:cubicBezTo>
                      <a:pt x="8" y="9"/>
                      <a:pt x="6" y="9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31" name="Freeform 98"/>
              <p:cNvSpPr/>
              <p:nvPr/>
            </p:nvSpPr>
            <p:spPr bwMode="auto">
              <a:xfrm>
                <a:off x="5179" y="1113"/>
                <a:ext cx="9" cy="4"/>
              </a:xfrm>
              <a:custGeom>
                <a:avLst/>
                <a:gdLst>
                  <a:gd name="T0" fmla="*/ 1 w 13"/>
                  <a:gd name="T1" fmla="*/ 3 h 7"/>
                  <a:gd name="T2" fmla="*/ 12 w 13"/>
                  <a:gd name="T3" fmla="*/ 0 h 7"/>
                  <a:gd name="T4" fmla="*/ 13 w 13"/>
                  <a:gd name="T5" fmla="*/ 7 h 7"/>
                  <a:gd name="T6" fmla="*/ 1 w 13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7">
                    <a:moveTo>
                      <a:pt x="1" y="3"/>
                    </a:moveTo>
                    <a:cubicBezTo>
                      <a:pt x="0" y="0"/>
                      <a:pt x="9" y="1"/>
                      <a:pt x="12" y="0"/>
                    </a:cubicBezTo>
                    <a:cubicBezTo>
                      <a:pt x="11" y="5"/>
                      <a:pt x="11" y="3"/>
                      <a:pt x="13" y="7"/>
                    </a:cubicBezTo>
                    <a:cubicBezTo>
                      <a:pt x="8" y="7"/>
                      <a:pt x="6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32" name="Freeform 99"/>
              <p:cNvSpPr/>
              <p:nvPr/>
            </p:nvSpPr>
            <p:spPr bwMode="auto">
              <a:xfrm>
                <a:off x="5188" y="1101"/>
                <a:ext cx="7" cy="5"/>
              </a:xfrm>
              <a:custGeom>
                <a:avLst/>
                <a:gdLst>
                  <a:gd name="T0" fmla="*/ 0 w 11"/>
                  <a:gd name="T1" fmla="*/ 8 h 8"/>
                  <a:gd name="T2" fmla="*/ 11 w 11"/>
                  <a:gd name="T3" fmla="*/ 4 h 8"/>
                  <a:gd name="T4" fmla="*/ 0 w 11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0" y="8"/>
                    </a:moveTo>
                    <a:cubicBezTo>
                      <a:pt x="2" y="5"/>
                      <a:pt x="8" y="0"/>
                      <a:pt x="11" y="4"/>
                    </a:cubicBezTo>
                    <a:cubicBezTo>
                      <a:pt x="10" y="7"/>
                      <a:pt x="6" y="8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33" name="Freeform 100"/>
              <p:cNvSpPr/>
              <p:nvPr/>
            </p:nvSpPr>
            <p:spPr bwMode="auto">
              <a:xfrm>
                <a:off x="5204" y="1105"/>
                <a:ext cx="19" cy="7"/>
              </a:xfrm>
              <a:custGeom>
                <a:avLst/>
                <a:gdLst>
                  <a:gd name="T0" fmla="*/ 0 w 27"/>
                  <a:gd name="T1" fmla="*/ 10 h 10"/>
                  <a:gd name="T2" fmla="*/ 27 w 27"/>
                  <a:gd name="T3" fmla="*/ 4 h 10"/>
                  <a:gd name="T4" fmla="*/ 23 w 27"/>
                  <a:gd name="T5" fmla="*/ 10 h 10"/>
                  <a:gd name="T6" fmla="*/ 0 w 27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0">
                    <a:moveTo>
                      <a:pt x="0" y="10"/>
                    </a:moveTo>
                    <a:cubicBezTo>
                      <a:pt x="6" y="6"/>
                      <a:pt x="21" y="0"/>
                      <a:pt x="27" y="4"/>
                    </a:cubicBezTo>
                    <a:cubicBezTo>
                      <a:pt x="23" y="7"/>
                      <a:pt x="19" y="5"/>
                      <a:pt x="23" y="10"/>
                    </a:cubicBezTo>
                    <a:cubicBezTo>
                      <a:pt x="19" y="7"/>
                      <a:pt x="10" y="9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34" name="Freeform 101"/>
              <p:cNvSpPr/>
              <p:nvPr/>
            </p:nvSpPr>
            <p:spPr bwMode="auto">
              <a:xfrm>
                <a:off x="5264" y="1318"/>
                <a:ext cx="8" cy="6"/>
              </a:xfrm>
              <a:custGeom>
                <a:avLst/>
                <a:gdLst>
                  <a:gd name="T0" fmla="*/ 3 w 12"/>
                  <a:gd name="T1" fmla="*/ 6 h 8"/>
                  <a:gd name="T2" fmla="*/ 0 w 12"/>
                  <a:gd name="T3" fmla="*/ 2 h 8"/>
                  <a:gd name="T4" fmla="*/ 12 w 12"/>
                  <a:gd name="T5" fmla="*/ 3 h 8"/>
                  <a:gd name="T6" fmla="*/ 3 w 12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8">
                    <a:moveTo>
                      <a:pt x="3" y="6"/>
                    </a:moveTo>
                    <a:cubicBezTo>
                      <a:pt x="1" y="6"/>
                      <a:pt x="1" y="3"/>
                      <a:pt x="0" y="2"/>
                    </a:cubicBezTo>
                    <a:cubicBezTo>
                      <a:pt x="7" y="0"/>
                      <a:pt x="8" y="3"/>
                      <a:pt x="12" y="3"/>
                    </a:cubicBezTo>
                    <a:cubicBezTo>
                      <a:pt x="12" y="8"/>
                      <a:pt x="2" y="2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35" name="Freeform 102"/>
              <p:cNvSpPr/>
              <p:nvPr/>
            </p:nvSpPr>
            <p:spPr bwMode="auto">
              <a:xfrm>
                <a:off x="5245" y="1101"/>
                <a:ext cx="32" cy="8"/>
              </a:xfrm>
              <a:custGeom>
                <a:avLst/>
                <a:gdLst>
                  <a:gd name="T0" fmla="*/ 5 w 45"/>
                  <a:gd name="T1" fmla="*/ 12 h 12"/>
                  <a:gd name="T2" fmla="*/ 39 w 45"/>
                  <a:gd name="T3" fmla="*/ 11 h 12"/>
                  <a:gd name="T4" fmla="*/ 36 w 45"/>
                  <a:gd name="T5" fmla="*/ 7 h 12"/>
                  <a:gd name="T6" fmla="*/ 5 w 45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12">
                    <a:moveTo>
                      <a:pt x="5" y="12"/>
                    </a:moveTo>
                    <a:cubicBezTo>
                      <a:pt x="0" y="4"/>
                      <a:pt x="45" y="0"/>
                      <a:pt x="39" y="11"/>
                    </a:cubicBezTo>
                    <a:cubicBezTo>
                      <a:pt x="36" y="11"/>
                      <a:pt x="37" y="8"/>
                      <a:pt x="36" y="7"/>
                    </a:cubicBezTo>
                    <a:cubicBezTo>
                      <a:pt x="28" y="10"/>
                      <a:pt x="14" y="6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36" name="Freeform 103"/>
              <p:cNvSpPr/>
              <p:nvPr/>
            </p:nvSpPr>
            <p:spPr bwMode="auto">
              <a:xfrm>
                <a:off x="5297" y="1325"/>
                <a:ext cx="8" cy="6"/>
              </a:xfrm>
              <a:custGeom>
                <a:avLst/>
                <a:gdLst>
                  <a:gd name="T0" fmla="*/ 0 w 12"/>
                  <a:gd name="T1" fmla="*/ 7 h 8"/>
                  <a:gd name="T2" fmla="*/ 11 w 12"/>
                  <a:gd name="T3" fmla="*/ 3 h 8"/>
                  <a:gd name="T4" fmla="*/ 12 w 12"/>
                  <a:gd name="T5" fmla="*/ 7 h 8"/>
                  <a:gd name="T6" fmla="*/ 0 w 12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8">
                    <a:moveTo>
                      <a:pt x="0" y="7"/>
                    </a:moveTo>
                    <a:cubicBezTo>
                      <a:pt x="4" y="5"/>
                      <a:pt x="7" y="0"/>
                      <a:pt x="11" y="3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7" y="8"/>
                      <a:pt x="3" y="8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37" name="Freeform 104"/>
              <p:cNvSpPr/>
              <p:nvPr/>
            </p:nvSpPr>
            <p:spPr bwMode="auto">
              <a:xfrm>
                <a:off x="5311" y="1309"/>
                <a:ext cx="18" cy="4"/>
              </a:xfrm>
              <a:custGeom>
                <a:avLst/>
                <a:gdLst>
                  <a:gd name="T0" fmla="*/ 2 w 26"/>
                  <a:gd name="T1" fmla="*/ 5 h 5"/>
                  <a:gd name="T2" fmla="*/ 26 w 26"/>
                  <a:gd name="T3" fmla="*/ 0 h 5"/>
                  <a:gd name="T4" fmla="*/ 2 w 2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5">
                    <a:moveTo>
                      <a:pt x="2" y="5"/>
                    </a:moveTo>
                    <a:cubicBezTo>
                      <a:pt x="0" y="4"/>
                      <a:pt x="18" y="1"/>
                      <a:pt x="26" y="0"/>
                    </a:cubicBezTo>
                    <a:cubicBezTo>
                      <a:pt x="22" y="4"/>
                      <a:pt x="12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38" name="Freeform 105"/>
              <p:cNvSpPr/>
              <p:nvPr/>
            </p:nvSpPr>
            <p:spPr bwMode="auto">
              <a:xfrm>
                <a:off x="5353" y="1520"/>
                <a:ext cx="10" cy="4"/>
              </a:xfrm>
              <a:custGeom>
                <a:avLst/>
                <a:gdLst>
                  <a:gd name="T0" fmla="*/ 0 w 14"/>
                  <a:gd name="T1" fmla="*/ 0 h 6"/>
                  <a:gd name="T2" fmla="*/ 14 w 14"/>
                  <a:gd name="T3" fmla="*/ 3 h 6"/>
                  <a:gd name="T4" fmla="*/ 0 w 1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0" y="0"/>
                    </a:moveTo>
                    <a:cubicBezTo>
                      <a:pt x="7" y="0"/>
                      <a:pt x="8" y="3"/>
                      <a:pt x="14" y="3"/>
                    </a:cubicBezTo>
                    <a:cubicBezTo>
                      <a:pt x="12" y="6"/>
                      <a:pt x="1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39" name="Freeform 106"/>
              <p:cNvSpPr/>
              <p:nvPr/>
            </p:nvSpPr>
            <p:spPr bwMode="auto">
              <a:xfrm>
                <a:off x="5343" y="1317"/>
                <a:ext cx="11" cy="7"/>
              </a:xfrm>
              <a:custGeom>
                <a:avLst/>
                <a:gdLst>
                  <a:gd name="T0" fmla="*/ 0 w 15"/>
                  <a:gd name="T1" fmla="*/ 9 h 9"/>
                  <a:gd name="T2" fmla="*/ 15 w 15"/>
                  <a:gd name="T3" fmla="*/ 0 h 9"/>
                  <a:gd name="T4" fmla="*/ 0 w 15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9">
                    <a:moveTo>
                      <a:pt x="0" y="9"/>
                    </a:moveTo>
                    <a:cubicBezTo>
                      <a:pt x="3" y="5"/>
                      <a:pt x="5" y="1"/>
                      <a:pt x="15" y="0"/>
                    </a:cubicBezTo>
                    <a:cubicBezTo>
                      <a:pt x="11" y="4"/>
                      <a:pt x="8" y="8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40" name="Freeform 107"/>
              <p:cNvSpPr/>
              <p:nvPr/>
            </p:nvSpPr>
            <p:spPr bwMode="auto">
              <a:xfrm>
                <a:off x="5332" y="1089"/>
                <a:ext cx="11" cy="3"/>
              </a:xfrm>
              <a:custGeom>
                <a:avLst/>
                <a:gdLst>
                  <a:gd name="T0" fmla="*/ 0 w 16"/>
                  <a:gd name="T1" fmla="*/ 4 h 5"/>
                  <a:gd name="T2" fmla="*/ 16 w 16"/>
                  <a:gd name="T3" fmla="*/ 1 h 5"/>
                  <a:gd name="T4" fmla="*/ 0 w 16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5">
                    <a:moveTo>
                      <a:pt x="0" y="4"/>
                    </a:moveTo>
                    <a:cubicBezTo>
                      <a:pt x="1" y="0"/>
                      <a:pt x="11" y="2"/>
                      <a:pt x="16" y="1"/>
                    </a:cubicBezTo>
                    <a:cubicBezTo>
                      <a:pt x="14" y="4"/>
                      <a:pt x="7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41" name="Freeform 108"/>
              <p:cNvSpPr/>
              <p:nvPr/>
            </p:nvSpPr>
            <p:spPr bwMode="auto">
              <a:xfrm>
                <a:off x="5364" y="1310"/>
                <a:ext cx="9" cy="6"/>
              </a:xfrm>
              <a:custGeom>
                <a:avLst/>
                <a:gdLst>
                  <a:gd name="T0" fmla="*/ 0 w 13"/>
                  <a:gd name="T1" fmla="*/ 6 h 8"/>
                  <a:gd name="T2" fmla="*/ 8 w 13"/>
                  <a:gd name="T3" fmla="*/ 0 h 8"/>
                  <a:gd name="T4" fmla="*/ 11 w 13"/>
                  <a:gd name="T5" fmla="*/ 2 h 8"/>
                  <a:gd name="T6" fmla="*/ 13 w 13"/>
                  <a:gd name="T7" fmla="*/ 3 h 8"/>
                  <a:gd name="T8" fmla="*/ 0 w 13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0" y="6"/>
                    </a:moveTo>
                    <a:cubicBezTo>
                      <a:pt x="0" y="3"/>
                      <a:pt x="8" y="3"/>
                      <a:pt x="8" y="0"/>
                    </a:cubicBezTo>
                    <a:cubicBezTo>
                      <a:pt x="10" y="0"/>
                      <a:pt x="10" y="1"/>
                      <a:pt x="11" y="2"/>
                    </a:cubicBezTo>
                    <a:cubicBezTo>
                      <a:pt x="10" y="3"/>
                      <a:pt x="12" y="3"/>
                      <a:pt x="13" y="3"/>
                    </a:cubicBezTo>
                    <a:cubicBezTo>
                      <a:pt x="12" y="6"/>
                      <a:pt x="4" y="8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42" name="Freeform 109"/>
              <p:cNvSpPr/>
              <p:nvPr/>
            </p:nvSpPr>
            <p:spPr bwMode="auto">
              <a:xfrm>
                <a:off x="5415" y="1509"/>
                <a:ext cx="32" cy="7"/>
              </a:xfrm>
              <a:custGeom>
                <a:avLst/>
                <a:gdLst>
                  <a:gd name="T0" fmla="*/ 1 w 45"/>
                  <a:gd name="T1" fmla="*/ 10 h 10"/>
                  <a:gd name="T2" fmla="*/ 0 w 45"/>
                  <a:gd name="T3" fmla="*/ 6 h 10"/>
                  <a:gd name="T4" fmla="*/ 16 w 45"/>
                  <a:gd name="T5" fmla="*/ 6 h 10"/>
                  <a:gd name="T6" fmla="*/ 1 w 45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10">
                    <a:moveTo>
                      <a:pt x="1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6" y="7"/>
                      <a:pt x="45" y="0"/>
                      <a:pt x="16" y="6"/>
                    </a:cubicBezTo>
                    <a:cubicBezTo>
                      <a:pt x="11" y="7"/>
                      <a:pt x="9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43" name="Freeform 110"/>
              <p:cNvSpPr/>
              <p:nvPr/>
            </p:nvSpPr>
            <p:spPr bwMode="auto">
              <a:xfrm>
                <a:off x="5426" y="1548"/>
                <a:ext cx="12" cy="3"/>
              </a:xfrm>
              <a:custGeom>
                <a:avLst/>
                <a:gdLst>
                  <a:gd name="T0" fmla="*/ 0 w 17"/>
                  <a:gd name="T1" fmla="*/ 5 h 5"/>
                  <a:gd name="T2" fmla="*/ 17 w 17"/>
                  <a:gd name="T3" fmla="*/ 1 h 5"/>
                  <a:gd name="T4" fmla="*/ 0 w 1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5">
                    <a:moveTo>
                      <a:pt x="0" y="5"/>
                    </a:moveTo>
                    <a:cubicBezTo>
                      <a:pt x="2" y="0"/>
                      <a:pt x="11" y="1"/>
                      <a:pt x="17" y="1"/>
                    </a:cubicBezTo>
                    <a:cubicBezTo>
                      <a:pt x="16" y="5"/>
                      <a:pt x="5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44" name="Freeform 111"/>
              <p:cNvSpPr/>
              <p:nvPr/>
            </p:nvSpPr>
            <p:spPr bwMode="auto">
              <a:xfrm>
                <a:off x="5429" y="1300"/>
                <a:ext cx="18" cy="4"/>
              </a:xfrm>
              <a:custGeom>
                <a:avLst/>
                <a:gdLst>
                  <a:gd name="T0" fmla="*/ 0 w 26"/>
                  <a:gd name="T1" fmla="*/ 5 h 5"/>
                  <a:gd name="T2" fmla="*/ 26 w 26"/>
                  <a:gd name="T3" fmla="*/ 1 h 5"/>
                  <a:gd name="T4" fmla="*/ 0 w 2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5">
                    <a:moveTo>
                      <a:pt x="0" y="5"/>
                    </a:moveTo>
                    <a:cubicBezTo>
                      <a:pt x="0" y="0"/>
                      <a:pt x="22" y="0"/>
                      <a:pt x="26" y="1"/>
                    </a:cubicBezTo>
                    <a:cubicBezTo>
                      <a:pt x="23" y="3"/>
                      <a:pt x="6" y="1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45" name="Freeform 112"/>
              <p:cNvSpPr/>
              <p:nvPr/>
            </p:nvSpPr>
            <p:spPr bwMode="auto">
              <a:xfrm>
                <a:off x="5463" y="1544"/>
                <a:ext cx="9" cy="7"/>
              </a:xfrm>
              <a:custGeom>
                <a:avLst/>
                <a:gdLst>
                  <a:gd name="T0" fmla="*/ 0 w 13"/>
                  <a:gd name="T1" fmla="*/ 7 h 10"/>
                  <a:gd name="T2" fmla="*/ 13 w 13"/>
                  <a:gd name="T3" fmla="*/ 4 h 10"/>
                  <a:gd name="T4" fmla="*/ 0 w 13"/>
                  <a:gd name="T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0" y="7"/>
                    </a:moveTo>
                    <a:cubicBezTo>
                      <a:pt x="6" y="5"/>
                      <a:pt x="9" y="0"/>
                      <a:pt x="13" y="4"/>
                    </a:cubicBezTo>
                    <a:cubicBezTo>
                      <a:pt x="8" y="7"/>
                      <a:pt x="5" y="10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46" name="Freeform 113"/>
              <p:cNvSpPr/>
              <p:nvPr/>
            </p:nvSpPr>
            <p:spPr bwMode="auto">
              <a:xfrm>
                <a:off x="5475" y="1548"/>
                <a:ext cx="7" cy="4"/>
              </a:xfrm>
              <a:custGeom>
                <a:avLst/>
                <a:gdLst>
                  <a:gd name="T0" fmla="*/ 1 w 10"/>
                  <a:gd name="T1" fmla="*/ 5 h 6"/>
                  <a:gd name="T2" fmla="*/ 0 w 10"/>
                  <a:gd name="T3" fmla="*/ 0 h 6"/>
                  <a:gd name="T4" fmla="*/ 10 w 10"/>
                  <a:gd name="T5" fmla="*/ 5 h 6"/>
                  <a:gd name="T6" fmla="*/ 1 w 10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1" y="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10" y="0"/>
                      <a:pt x="10" y="5"/>
                    </a:cubicBezTo>
                    <a:cubicBezTo>
                      <a:pt x="6" y="6"/>
                      <a:pt x="5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47" name="Freeform 114"/>
              <p:cNvSpPr/>
              <p:nvPr/>
            </p:nvSpPr>
            <p:spPr bwMode="auto">
              <a:xfrm>
                <a:off x="5444" y="1072"/>
                <a:ext cx="9" cy="4"/>
              </a:xfrm>
              <a:custGeom>
                <a:avLst/>
                <a:gdLst>
                  <a:gd name="T0" fmla="*/ 0 w 13"/>
                  <a:gd name="T1" fmla="*/ 6 h 6"/>
                  <a:gd name="T2" fmla="*/ 13 w 13"/>
                  <a:gd name="T3" fmla="*/ 0 h 6"/>
                  <a:gd name="T4" fmla="*/ 0 w 1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cubicBezTo>
                      <a:pt x="1" y="3"/>
                      <a:pt x="5" y="0"/>
                      <a:pt x="13" y="0"/>
                    </a:cubicBezTo>
                    <a:cubicBezTo>
                      <a:pt x="12" y="4"/>
                      <a:pt x="5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48" name="Freeform 115"/>
              <p:cNvSpPr/>
              <p:nvPr/>
            </p:nvSpPr>
            <p:spPr bwMode="auto">
              <a:xfrm>
                <a:off x="5492" y="1501"/>
                <a:ext cx="14" cy="5"/>
              </a:xfrm>
              <a:custGeom>
                <a:avLst/>
                <a:gdLst>
                  <a:gd name="T0" fmla="*/ 8 w 20"/>
                  <a:gd name="T1" fmla="*/ 6 h 7"/>
                  <a:gd name="T2" fmla="*/ 14 w 20"/>
                  <a:gd name="T3" fmla="*/ 0 h 7"/>
                  <a:gd name="T4" fmla="*/ 19 w 20"/>
                  <a:gd name="T5" fmla="*/ 5 h 7"/>
                  <a:gd name="T6" fmla="*/ 8 w 20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">
                    <a:moveTo>
                      <a:pt x="8" y="6"/>
                    </a:moveTo>
                    <a:cubicBezTo>
                      <a:pt x="0" y="3"/>
                      <a:pt x="16" y="3"/>
                      <a:pt x="14" y="0"/>
                    </a:cubicBezTo>
                    <a:cubicBezTo>
                      <a:pt x="18" y="0"/>
                      <a:pt x="20" y="2"/>
                      <a:pt x="19" y="5"/>
                    </a:cubicBezTo>
                    <a:cubicBezTo>
                      <a:pt x="14" y="7"/>
                      <a:pt x="10" y="2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49" name="Freeform 116"/>
              <p:cNvSpPr/>
              <p:nvPr/>
            </p:nvSpPr>
            <p:spPr bwMode="auto">
              <a:xfrm>
                <a:off x="5507" y="1538"/>
                <a:ext cx="9" cy="5"/>
              </a:xfrm>
              <a:custGeom>
                <a:avLst/>
                <a:gdLst>
                  <a:gd name="T0" fmla="*/ 0 w 13"/>
                  <a:gd name="T1" fmla="*/ 6 h 8"/>
                  <a:gd name="T2" fmla="*/ 13 w 13"/>
                  <a:gd name="T3" fmla="*/ 2 h 8"/>
                  <a:gd name="T4" fmla="*/ 13 w 13"/>
                  <a:gd name="T5" fmla="*/ 6 h 8"/>
                  <a:gd name="T6" fmla="*/ 0 w 13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8">
                    <a:moveTo>
                      <a:pt x="0" y="6"/>
                    </a:moveTo>
                    <a:cubicBezTo>
                      <a:pt x="0" y="0"/>
                      <a:pt x="8" y="6"/>
                      <a:pt x="13" y="2"/>
                    </a:cubicBezTo>
                    <a:cubicBezTo>
                      <a:pt x="13" y="4"/>
                      <a:pt x="13" y="5"/>
                      <a:pt x="13" y="6"/>
                    </a:cubicBezTo>
                    <a:cubicBezTo>
                      <a:pt x="7" y="8"/>
                      <a:pt x="7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50" name="Freeform 117"/>
              <p:cNvSpPr/>
              <p:nvPr/>
            </p:nvSpPr>
            <p:spPr bwMode="auto">
              <a:xfrm>
                <a:off x="5508" y="1526"/>
                <a:ext cx="20" cy="5"/>
              </a:xfrm>
              <a:custGeom>
                <a:avLst/>
                <a:gdLst>
                  <a:gd name="T0" fmla="*/ 7 w 29"/>
                  <a:gd name="T1" fmla="*/ 6 h 8"/>
                  <a:gd name="T2" fmla="*/ 18 w 29"/>
                  <a:gd name="T3" fmla="*/ 0 h 8"/>
                  <a:gd name="T4" fmla="*/ 7 w 29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8">
                    <a:moveTo>
                      <a:pt x="7" y="6"/>
                    </a:moveTo>
                    <a:cubicBezTo>
                      <a:pt x="0" y="4"/>
                      <a:pt x="23" y="6"/>
                      <a:pt x="18" y="0"/>
                    </a:cubicBezTo>
                    <a:cubicBezTo>
                      <a:pt x="29" y="1"/>
                      <a:pt x="17" y="8"/>
                      <a:pt x="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51" name="Freeform 118"/>
              <p:cNvSpPr/>
              <p:nvPr/>
            </p:nvSpPr>
            <p:spPr bwMode="auto">
              <a:xfrm>
                <a:off x="5532" y="1540"/>
                <a:ext cx="10" cy="5"/>
              </a:xfrm>
              <a:custGeom>
                <a:avLst/>
                <a:gdLst>
                  <a:gd name="T0" fmla="*/ 0 w 15"/>
                  <a:gd name="T1" fmla="*/ 6 h 6"/>
                  <a:gd name="T2" fmla="*/ 4 w 15"/>
                  <a:gd name="T3" fmla="*/ 4 h 6"/>
                  <a:gd name="T4" fmla="*/ 4 w 15"/>
                  <a:gd name="T5" fmla="*/ 3 h 6"/>
                  <a:gd name="T6" fmla="*/ 13 w 15"/>
                  <a:gd name="T7" fmla="*/ 0 h 6"/>
                  <a:gd name="T8" fmla="*/ 0 w 1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0" y="5"/>
                      <a:pt x="3" y="5"/>
                      <a:pt x="4" y="4"/>
                    </a:cubicBezTo>
                    <a:cubicBezTo>
                      <a:pt x="7" y="4"/>
                      <a:pt x="5" y="3"/>
                      <a:pt x="4" y="3"/>
                    </a:cubicBezTo>
                    <a:cubicBezTo>
                      <a:pt x="5" y="1"/>
                      <a:pt x="10" y="1"/>
                      <a:pt x="13" y="0"/>
                    </a:cubicBezTo>
                    <a:cubicBezTo>
                      <a:pt x="15" y="5"/>
                      <a:pt x="7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52" name="Freeform 119"/>
              <p:cNvSpPr/>
              <p:nvPr/>
            </p:nvSpPr>
            <p:spPr bwMode="auto">
              <a:xfrm>
                <a:off x="5551" y="1522"/>
                <a:ext cx="11" cy="4"/>
              </a:xfrm>
              <a:custGeom>
                <a:avLst/>
                <a:gdLst>
                  <a:gd name="T0" fmla="*/ 0 w 15"/>
                  <a:gd name="T1" fmla="*/ 6 h 6"/>
                  <a:gd name="T2" fmla="*/ 0 w 15"/>
                  <a:gd name="T3" fmla="*/ 0 h 6"/>
                  <a:gd name="T4" fmla="*/ 15 w 15"/>
                  <a:gd name="T5" fmla="*/ 0 h 6"/>
                  <a:gd name="T6" fmla="*/ 0 w 1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3" y="2"/>
                      <a:pt x="9" y="1"/>
                      <a:pt x="15" y="0"/>
                    </a:cubicBezTo>
                    <a:cubicBezTo>
                      <a:pt x="15" y="5"/>
                      <a:pt x="5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53" name="Freeform 120"/>
              <p:cNvSpPr/>
              <p:nvPr/>
            </p:nvSpPr>
            <p:spPr bwMode="auto">
              <a:xfrm>
                <a:off x="5592" y="1538"/>
                <a:ext cx="15" cy="6"/>
              </a:xfrm>
              <a:custGeom>
                <a:avLst/>
                <a:gdLst>
                  <a:gd name="T0" fmla="*/ 0 w 21"/>
                  <a:gd name="T1" fmla="*/ 8 h 8"/>
                  <a:gd name="T2" fmla="*/ 21 w 21"/>
                  <a:gd name="T3" fmla="*/ 0 h 8"/>
                  <a:gd name="T4" fmla="*/ 0 w 21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8">
                    <a:moveTo>
                      <a:pt x="0" y="8"/>
                    </a:moveTo>
                    <a:cubicBezTo>
                      <a:pt x="7" y="5"/>
                      <a:pt x="13" y="2"/>
                      <a:pt x="21" y="0"/>
                    </a:cubicBezTo>
                    <a:cubicBezTo>
                      <a:pt x="19" y="5"/>
                      <a:pt x="11" y="7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54" name="Freeform 121"/>
              <p:cNvSpPr/>
              <p:nvPr/>
            </p:nvSpPr>
            <p:spPr bwMode="auto">
              <a:xfrm>
                <a:off x="5540" y="1060"/>
                <a:ext cx="20" cy="5"/>
              </a:xfrm>
              <a:custGeom>
                <a:avLst/>
                <a:gdLst>
                  <a:gd name="T0" fmla="*/ 0 w 30"/>
                  <a:gd name="T1" fmla="*/ 5 h 8"/>
                  <a:gd name="T2" fmla="*/ 29 w 30"/>
                  <a:gd name="T3" fmla="*/ 3 h 8"/>
                  <a:gd name="T4" fmla="*/ 21 w 30"/>
                  <a:gd name="T5" fmla="*/ 8 h 8"/>
                  <a:gd name="T6" fmla="*/ 0 w 30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8">
                    <a:moveTo>
                      <a:pt x="0" y="5"/>
                    </a:moveTo>
                    <a:cubicBezTo>
                      <a:pt x="2" y="0"/>
                      <a:pt x="19" y="4"/>
                      <a:pt x="29" y="3"/>
                    </a:cubicBezTo>
                    <a:cubicBezTo>
                      <a:pt x="30" y="6"/>
                      <a:pt x="16" y="2"/>
                      <a:pt x="21" y="8"/>
                    </a:cubicBezTo>
                    <a:cubicBezTo>
                      <a:pt x="14" y="3"/>
                      <a:pt x="11" y="6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55" name="Freeform 122"/>
              <p:cNvSpPr/>
              <p:nvPr/>
            </p:nvSpPr>
            <p:spPr bwMode="auto">
              <a:xfrm>
                <a:off x="5744" y="1522"/>
                <a:ext cx="13" cy="7"/>
              </a:xfrm>
              <a:custGeom>
                <a:avLst/>
                <a:gdLst>
                  <a:gd name="T0" fmla="*/ 1 w 18"/>
                  <a:gd name="T1" fmla="*/ 10 h 10"/>
                  <a:gd name="T2" fmla="*/ 1 w 18"/>
                  <a:gd name="T3" fmla="*/ 5 h 10"/>
                  <a:gd name="T4" fmla="*/ 7 w 18"/>
                  <a:gd name="T5" fmla="*/ 5 h 10"/>
                  <a:gd name="T6" fmla="*/ 18 w 18"/>
                  <a:gd name="T7" fmla="*/ 6 h 10"/>
                  <a:gd name="T8" fmla="*/ 1 w 18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" y="10"/>
                    </a:moveTo>
                    <a:cubicBezTo>
                      <a:pt x="1" y="8"/>
                      <a:pt x="1" y="6"/>
                      <a:pt x="1" y="5"/>
                    </a:cubicBezTo>
                    <a:cubicBezTo>
                      <a:pt x="0" y="8"/>
                      <a:pt x="14" y="10"/>
                      <a:pt x="7" y="5"/>
                    </a:cubicBezTo>
                    <a:cubicBezTo>
                      <a:pt x="10" y="0"/>
                      <a:pt x="13" y="8"/>
                      <a:pt x="18" y="6"/>
                    </a:cubicBezTo>
                    <a:cubicBezTo>
                      <a:pt x="15" y="9"/>
                      <a:pt x="9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56" name="Freeform 123"/>
              <p:cNvSpPr/>
              <p:nvPr/>
            </p:nvSpPr>
            <p:spPr bwMode="auto">
              <a:xfrm>
                <a:off x="5827" y="1519"/>
                <a:ext cx="11" cy="4"/>
              </a:xfrm>
              <a:custGeom>
                <a:avLst/>
                <a:gdLst>
                  <a:gd name="T0" fmla="*/ 0 w 15"/>
                  <a:gd name="T1" fmla="*/ 4 h 6"/>
                  <a:gd name="T2" fmla="*/ 15 w 15"/>
                  <a:gd name="T3" fmla="*/ 0 h 6"/>
                  <a:gd name="T4" fmla="*/ 0 w 15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4"/>
                    </a:moveTo>
                    <a:cubicBezTo>
                      <a:pt x="2" y="1"/>
                      <a:pt x="8" y="0"/>
                      <a:pt x="15" y="0"/>
                    </a:cubicBezTo>
                    <a:cubicBezTo>
                      <a:pt x="10" y="2"/>
                      <a:pt x="7" y="6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57" name="Freeform 124"/>
              <p:cNvSpPr/>
              <p:nvPr/>
            </p:nvSpPr>
            <p:spPr bwMode="auto">
              <a:xfrm>
                <a:off x="5786" y="997"/>
                <a:ext cx="11" cy="9"/>
              </a:xfrm>
              <a:custGeom>
                <a:avLst/>
                <a:gdLst>
                  <a:gd name="T0" fmla="*/ 0 w 16"/>
                  <a:gd name="T1" fmla="*/ 11 h 13"/>
                  <a:gd name="T2" fmla="*/ 11 w 16"/>
                  <a:gd name="T3" fmla="*/ 7 h 13"/>
                  <a:gd name="T4" fmla="*/ 4 w 16"/>
                  <a:gd name="T5" fmla="*/ 5 h 13"/>
                  <a:gd name="T6" fmla="*/ 14 w 16"/>
                  <a:gd name="T7" fmla="*/ 10 h 13"/>
                  <a:gd name="T8" fmla="*/ 0 w 16"/>
                  <a:gd name="T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0" y="11"/>
                    </a:moveTo>
                    <a:cubicBezTo>
                      <a:pt x="0" y="8"/>
                      <a:pt x="10" y="10"/>
                      <a:pt x="11" y="7"/>
                    </a:cubicBezTo>
                    <a:cubicBezTo>
                      <a:pt x="9" y="6"/>
                      <a:pt x="7" y="5"/>
                      <a:pt x="4" y="5"/>
                    </a:cubicBezTo>
                    <a:cubicBezTo>
                      <a:pt x="8" y="0"/>
                      <a:pt x="16" y="5"/>
                      <a:pt x="14" y="10"/>
                    </a:cubicBezTo>
                    <a:cubicBezTo>
                      <a:pt x="6" y="9"/>
                      <a:pt x="4" y="13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58" name="Freeform 125"/>
              <p:cNvSpPr/>
              <p:nvPr/>
            </p:nvSpPr>
            <p:spPr bwMode="auto">
              <a:xfrm>
                <a:off x="5852" y="1492"/>
                <a:ext cx="10" cy="5"/>
              </a:xfrm>
              <a:custGeom>
                <a:avLst/>
                <a:gdLst>
                  <a:gd name="T0" fmla="*/ 1 w 14"/>
                  <a:gd name="T1" fmla="*/ 7 h 7"/>
                  <a:gd name="T2" fmla="*/ 0 w 14"/>
                  <a:gd name="T3" fmla="*/ 4 h 7"/>
                  <a:gd name="T4" fmla="*/ 14 w 14"/>
                  <a:gd name="T5" fmla="*/ 3 h 7"/>
                  <a:gd name="T6" fmla="*/ 1 w 14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7">
                    <a:moveTo>
                      <a:pt x="1" y="7"/>
                    </a:moveTo>
                    <a:cubicBezTo>
                      <a:pt x="2" y="5"/>
                      <a:pt x="3" y="4"/>
                      <a:pt x="0" y="4"/>
                    </a:cubicBezTo>
                    <a:cubicBezTo>
                      <a:pt x="5" y="0"/>
                      <a:pt x="5" y="6"/>
                      <a:pt x="14" y="3"/>
                    </a:cubicBezTo>
                    <a:cubicBezTo>
                      <a:pt x="14" y="6"/>
                      <a:pt x="7" y="6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59" name="Freeform 126"/>
              <p:cNvSpPr/>
              <p:nvPr/>
            </p:nvSpPr>
            <p:spPr bwMode="auto">
              <a:xfrm>
                <a:off x="5859" y="1504"/>
                <a:ext cx="15" cy="4"/>
              </a:xfrm>
              <a:custGeom>
                <a:avLst/>
                <a:gdLst>
                  <a:gd name="T0" fmla="*/ 0 w 22"/>
                  <a:gd name="T1" fmla="*/ 4 h 5"/>
                  <a:gd name="T2" fmla="*/ 22 w 22"/>
                  <a:gd name="T3" fmla="*/ 2 h 5"/>
                  <a:gd name="T4" fmla="*/ 0 w 22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5">
                    <a:moveTo>
                      <a:pt x="0" y="4"/>
                    </a:moveTo>
                    <a:cubicBezTo>
                      <a:pt x="3" y="1"/>
                      <a:pt x="18" y="0"/>
                      <a:pt x="22" y="2"/>
                    </a:cubicBezTo>
                    <a:cubicBezTo>
                      <a:pt x="19" y="5"/>
                      <a:pt x="3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60" name="Freeform 127"/>
              <p:cNvSpPr/>
              <p:nvPr/>
            </p:nvSpPr>
            <p:spPr bwMode="auto">
              <a:xfrm>
                <a:off x="5863" y="1492"/>
                <a:ext cx="17" cy="3"/>
              </a:xfrm>
              <a:custGeom>
                <a:avLst/>
                <a:gdLst>
                  <a:gd name="T0" fmla="*/ 0 w 24"/>
                  <a:gd name="T1" fmla="*/ 2 h 5"/>
                  <a:gd name="T2" fmla="*/ 24 w 24"/>
                  <a:gd name="T3" fmla="*/ 0 h 5"/>
                  <a:gd name="T4" fmla="*/ 2 w 24"/>
                  <a:gd name="T5" fmla="*/ 5 h 5"/>
                  <a:gd name="T6" fmla="*/ 0 w 2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">
                    <a:moveTo>
                      <a:pt x="0" y="2"/>
                    </a:moveTo>
                    <a:cubicBezTo>
                      <a:pt x="6" y="0"/>
                      <a:pt x="14" y="1"/>
                      <a:pt x="24" y="0"/>
                    </a:cubicBezTo>
                    <a:cubicBezTo>
                      <a:pt x="20" y="4"/>
                      <a:pt x="7" y="2"/>
                      <a:pt x="2" y="5"/>
                    </a:cubicBezTo>
                    <a:cubicBezTo>
                      <a:pt x="3" y="3"/>
                      <a:pt x="2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61" name="Freeform 128"/>
              <p:cNvSpPr/>
              <p:nvPr/>
            </p:nvSpPr>
            <p:spPr bwMode="auto">
              <a:xfrm>
                <a:off x="5942" y="1523"/>
                <a:ext cx="14" cy="7"/>
              </a:xfrm>
              <a:custGeom>
                <a:avLst/>
                <a:gdLst>
                  <a:gd name="T0" fmla="*/ 0 w 20"/>
                  <a:gd name="T1" fmla="*/ 5 h 10"/>
                  <a:gd name="T2" fmla="*/ 19 w 20"/>
                  <a:gd name="T3" fmla="*/ 2 h 10"/>
                  <a:gd name="T4" fmla="*/ 0 w 20"/>
                  <a:gd name="T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10">
                    <a:moveTo>
                      <a:pt x="0" y="5"/>
                    </a:moveTo>
                    <a:cubicBezTo>
                      <a:pt x="5" y="0"/>
                      <a:pt x="13" y="6"/>
                      <a:pt x="19" y="2"/>
                    </a:cubicBezTo>
                    <a:cubicBezTo>
                      <a:pt x="20" y="10"/>
                      <a:pt x="7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62" name="Freeform 129"/>
              <p:cNvSpPr/>
              <p:nvPr/>
            </p:nvSpPr>
            <p:spPr bwMode="auto">
              <a:xfrm>
                <a:off x="5938" y="1511"/>
                <a:ext cx="10" cy="7"/>
              </a:xfrm>
              <a:custGeom>
                <a:avLst/>
                <a:gdLst>
                  <a:gd name="T0" fmla="*/ 3 w 14"/>
                  <a:gd name="T1" fmla="*/ 7 h 10"/>
                  <a:gd name="T2" fmla="*/ 7 w 14"/>
                  <a:gd name="T3" fmla="*/ 1 h 10"/>
                  <a:gd name="T4" fmla="*/ 14 w 14"/>
                  <a:gd name="T5" fmla="*/ 5 h 10"/>
                  <a:gd name="T6" fmla="*/ 3 w 14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0">
                    <a:moveTo>
                      <a:pt x="3" y="7"/>
                    </a:moveTo>
                    <a:cubicBezTo>
                      <a:pt x="0" y="3"/>
                      <a:pt x="10" y="6"/>
                      <a:pt x="7" y="1"/>
                    </a:cubicBezTo>
                    <a:cubicBezTo>
                      <a:pt x="12" y="0"/>
                      <a:pt x="10" y="5"/>
                      <a:pt x="14" y="5"/>
                    </a:cubicBezTo>
                    <a:cubicBezTo>
                      <a:pt x="13" y="10"/>
                      <a:pt x="10" y="6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63" name="Freeform 130"/>
              <p:cNvSpPr/>
              <p:nvPr/>
            </p:nvSpPr>
            <p:spPr bwMode="auto">
              <a:xfrm>
                <a:off x="5947" y="1532"/>
                <a:ext cx="9" cy="4"/>
              </a:xfrm>
              <a:custGeom>
                <a:avLst/>
                <a:gdLst>
                  <a:gd name="T0" fmla="*/ 0 w 14"/>
                  <a:gd name="T1" fmla="*/ 0 h 6"/>
                  <a:gd name="T2" fmla="*/ 14 w 14"/>
                  <a:gd name="T3" fmla="*/ 2 h 6"/>
                  <a:gd name="T4" fmla="*/ 0 w 1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0" y="0"/>
                    </a:moveTo>
                    <a:cubicBezTo>
                      <a:pt x="3" y="2"/>
                      <a:pt x="11" y="0"/>
                      <a:pt x="14" y="2"/>
                    </a:cubicBezTo>
                    <a:cubicBezTo>
                      <a:pt x="9" y="6"/>
                      <a:pt x="1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64" name="Freeform 131"/>
              <p:cNvSpPr/>
              <p:nvPr/>
            </p:nvSpPr>
            <p:spPr bwMode="auto">
              <a:xfrm>
                <a:off x="5968" y="1509"/>
                <a:ext cx="23" cy="8"/>
              </a:xfrm>
              <a:custGeom>
                <a:avLst/>
                <a:gdLst>
                  <a:gd name="T0" fmla="*/ 0 w 33"/>
                  <a:gd name="T1" fmla="*/ 7 h 12"/>
                  <a:gd name="T2" fmla="*/ 33 w 33"/>
                  <a:gd name="T3" fmla="*/ 3 h 12"/>
                  <a:gd name="T4" fmla="*/ 22 w 33"/>
                  <a:gd name="T5" fmla="*/ 8 h 12"/>
                  <a:gd name="T6" fmla="*/ 9 w 33"/>
                  <a:gd name="T7" fmla="*/ 11 h 12"/>
                  <a:gd name="T8" fmla="*/ 0 w 33"/>
                  <a:gd name="T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0" y="7"/>
                    </a:moveTo>
                    <a:cubicBezTo>
                      <a:pt x="6" y="3"/>
                      <a:pt x="28" y="0"/>
                      <a:pt x="33" y="3"/>
                    </a:cubicBezTo>
                    <a:cubicBezTo>
                      <a:pt x="31" y="6"/>
                      <a:pt x="27" y="8"/>
                      <a:pt x="22" y="8"/>
                    </a:cubicBezTo>
                    <a:cubicBezTo>
                      <a:pt x="31" y="4"/>
                      <a:pt x="3" y="4"/>
                      <a:pt x="9" y="11"/>
                    </a:cubicBezTo>
                    <a:cubicBezTo>
                      <a:pt x="3" y="12"/>
                      <a:pt x="7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65" name="Freeform 132"/>
              <p:cNvSpPr/>
              <p:nvPr/>
            </p:nvSpPr>
            <p:spPr bwMode="auto">
              <a:xfrm>
                <a:off x="6022" y="1500"/>
                <a:ext cx="8" cy="6"/>
              </a:xfrm>
              <a:custGeom>
                <a:avLst/>
                <a:gdLst>
                  <a:gd name="T0" fmla="*/ 0 w 11"/>
                  <a:gd name="T1" fmla="*/ 6 h 9"/>
                  <a:gd name="T2" fmla="*/ 0 w 11"/>
                  <a:gd name="T3" fmla="*/ 2 h 9"/>
                  <a:gd name="T4" fmla="*/ 11 w 11"/>
                  <a:gd name="T5" fmla="*/ 5 h 9"/>
                  <a:gd name="T6" fmla="*/ 0 w 11"/>
                  <a:gd name="T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0" y="6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8" y="0"/>
                      <a:pt x="3" y="7"/>
                      <a:pt x="11" y="5"/>
                    </a:cubicBezTo>
                    <a:cubicBezTo>
                      <a:pt x="11" y="9"/>
                      <a:pt x="1" y="7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66" name="Freeform 133"/>
              <p:cNvSpPr/>
              <p:nvPr/>
            </p:nvSpPr>
            <p:spPr bwMode="auto">
              <a:xfrm>
                <a:off x="6050" y="1507"/>
                <a:ext cx="14" cy="5"/>
              </a:xfrm>
              <a:custGeom>
                <a:avLst/>
                <a:gdLst>
                  <a:gd name="T0" fmla="*/ 0 w 20"/>
                  <a:gd name="T1" fmla="*/ 7 h 7"/>
                  <a:gd name="T2" fmla="*/ 20 w 20"/>
                  <a:gd name="T3" fmla="*/ 2 h 7"/>
                  <a:gd name="T4" fmla="*/ 0 w 20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7">
                    <a:moveTo>
                      <a:pt x="0" y="7"/>
                    </a:moveTo>
                    <a:cubicBezTo>
                      <a:pt x="2" y="0"/>
                      <a:pt x="13" y="6"/>
                      <a:pt x="20" y="2"/>
                    </a:cubicBezTo>
                    <a:cubicBezTo>
                      <a:pt x="19" y="7"/>
                      <a:pt x="5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67" name="Freeform 134"/>
              <p:cNvSpPr/>
              <p:nvPr/>
            </p:nvSpPr>
            <p:spPr bwMode="auto">
              <a:xfrm>
                <a:off x="6056" y="1529"/>
                <a:ext cx="11" cy="5"/>
              </a:xfrm>
              <a:custGeom>
                <a:avLst/>
                <a:gdLst>
                  <a:gd name="T0" fmla="*/ 1 w 15"/>
                  <a:gd name="T1" fmla="*/ 7 h 7"/>
                  <a:gd name="T2" fmla="*/ 0 w 15"/>
                  <a:gd name="T3" fmla="*/ 2 h 7"/>
                  <a:gd name="T4" fmla="*/ 14 w 15"/>
                  <a:gd name="T5" fmla="*/ 6 h 7"/>
                  <a:gd name="T6" fmla="*/ 1 w 15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7">
                    <a:moveTo>
                      <a:pt x="1" y="7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5"/>
                      <a:pt x="15" y="0"/>
                      <a:pt x="14" y="6"/>
                    </a:cubicBezTo>
                    <a:cubicBezTo>
                      <a:pt x="9" y="6"/>
                      <a:pt x="5" y="6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68" name="Freeform 135"/>
              <p:cNvSpPr/>
              <p:nvPr/>
            </p:nvSpPr>
            <p:spPr bwMode="auto">
              <a:xfrm>
                <a:off x="6097" y="983"/>
                <a:ext cx="18" cy="4"/>
              </a:xfrm>
              <a:custGeom>
                <a:avLst/>
                <a:gdLst>
                  <a:gd name="T0" fmla="*/ 0 w 26"/>
                  <a:gd name="T1" fmla="*/ 5 h 5"/>
                  <a:gd name="T2" fmla="*/ 21 w 26"/>
                  <a:gd name="T3" fmla="*/ 0 h 5"/>
                  <a:gd name="T4" fmla="*/ 26 w 26"/>
                  <a:gd name="T5" fmla="*/ 2 h 5"/>
                  <a:gd name="T6" fmla="*/ 0 w 2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5">
                    <a:moveTo>
                      <a:pt x="0" y="5"/>
                    </a:moveTo>
                    <a:cubicBezTo>
                      <a:pt x="1" y="1"/>
                      <a:pt x="11" y="1"/>
                      <a:pt x="21" y="0"/>
                    </a:cubicBezTo>
                    <a:cubicBezTo>
                      <a:pt x="20" y="2"/>
                      <a:pt x="23" y="2"/>
                      <a:pt x="26" y="2"/>
                    </a:cubicBezTo>
                    <a:cubicBezTo>
                      <a:pt x="20" y="5"/>
                      <a:pt x="9" y="2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69" name="Freeform 136"/>
              <p:cNvSpPr/>
              <p:nvPr/>
            </p:nvSpPr>
            <p:spPr bwMode="auto">
              <a:xfrm>
                <a:off x="6151" y="1546"/>
                <a:ext cx="12" cy="3"/>
              </a:xfrm>
              <a:custGeom>
                <a:avLst/>
                <a:gdLst>
                  <a:gd name="T0" fmla="*/ 0 w 17"/>
                  <a:gd name="T1" fmla="*/ 4 h 5"/>
                  <a:gd name="T2" fmla="*/ 17 w 17"/>
                  <a:gd name="T3" fmla="*/ 0 h 5"/>
                  <a:gd name="T4" fmla="*/ 0 w 17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5">
                    <a:moveTo>
                      <a:pt x="0" y="4"/>
                    </a:moveTo>
                    <a:cubicBezTo>
                      <a:pt x="3" y="1"/>
                      <a:pt x="13" y="3"/>
                      <a:pt x="17" y="0"/>
                    </a:cubicBezTo>
                    <a:cubicBezTo>
                      <a:pt x="16" y="5"/>
                      <a:pt x="6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70" name="Freeform 137"/>
              <p:cNvSpPr/>
              <p:nvPr/>
            </p:nvSpPr>
            <p:spPr bwMode="auto">
              <a:xfrm>
                <a:off x="6262" y="975"/>
                <a:ext cx="10" cy="4"/>
              </a:xfrm>
              <a:custGeom>
                <a:avLst/>
                <a:gdLst>
                  <a:gd name="T0" fmla="*/ 0 w 14"/>
                  <a:gd name="T1" fmla="*/ 5 h 5"/>
                  <a:gd name="T2" fmla="*/ 11 w 14"/>
                  <a:gd name="T3" fmla="*/ 0 h 5"/>
                  <a:gd name="T4" fmla="*/ 0 w 1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5">
                    <a:moveTo>
                      <a:pt x="0" y="5"/>
                    </a:moveTo>
                    <a:cubicBezTo>
                      <a:pt x="1" y="2"/>
                      <a:pt x="6" y="1"/>
                      <a:pt x="11" y="0"/>
                    </a:cubicBezTo>
                    <a:cubicBezTo>
                      <a:pt x="14" y="5"/>
                      <a:pt x="6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71" name="Freeform 138"/>
              <p:cNvSpPr/>
              <p:nvPr/>
            </p:nvSpPr>
            <p:spPr bwMode="auto">
              <a:xfrm>
                <a:off x="6414" y="960"/>
                <a:ext cx="27" cy="5"/>
              </a:xfrm>
              <a:custGeom>
                <a:avLst/>
                <a:gdLst>
                  <a:gd name="T0" fmla="*/ 0 w 40"/>
                  <a:gd name="T1" fmla="*/ 7 h 7"/>
                  <a:gd name="T2" fmla="*/ 2 w 40"/>
                  <a:gd name="T3" fmla="*/ 4 h 7"/>
                  <a:gd name="T4" fmla="*/ 40 w 40"/>
                  <a:gd name="T5" fmla="*/ 4 h 7"/>
                  <a:gd name="T6" fmla="*/ 0 w 40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7">
                    <a:moveTo>
                      <a:pt x="0" y="7"/>
                    </a:moveTo>
                    <a:cubicBezTo>
                      <a:pt x="1" y="6"/>
                      <a:pt x="7" y="5"/>
                      <a:pt x="2" y="4"/>
                    </a:cubicBezTo>
                    <a:cubicBezTo>
                      <a:pt x="12" y="0"/>
                      <a:pt x="28" y="1"/>
                      <a:pt x="40" y="4"/>
                    </a:cubicBezTo>
                    <a:cubicBezTo>
                      <a:pt x="26" y="5"/>
                      <a:pt x="17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72" name="Freeform 139"/>
              <p:cNvSpPr/>
              <p:nvPr/>
            </p:nvSpPr>
            <p:spPr bwMode="auto">
              <a:xfrm>
                <a:off x="6417" y="972"/>
                <a:ext cx="13" cy="6"/>
              </a:xfrm>
              <a:custGeom>
                <a:avLst/>
                <a:gdLst>
                  <a:gd name="T0" fmla="*/ 0 w 19"/>
                  <a:gd name="T1" fmla="*/ 9 h 9"/>
                  <a:gd name="T2" fmla="*/ 19 w 19"/>
                  <a:gd name="T3" fmla="*/ 0 h 9"/>
                  <a:gd name="T4" fmla="*/ 0 w 19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9">
                    <a:moveTo>
                      <a:pt x="0" y="9"/>
                    </a:moveTo>
                    <a:cubicBezTo>
                      <a:pt x="5" y="5"/>
                      <a:pt x="14" y="4"/>
                      <a:pt x="19" y="0"/>
                    </a:cubicBezTo>
                    <a:cubicBezTo>
                      <a:pt x="17" y="8"/>
                      <a:pt x="11" y="8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73" name="Freeform 140"/>
              <p:cNvSpPr/>
              <p:nvPr/>
            </p:nvSpPr>
            <p:spPr bwMode="auto">
              <a:xfrm>
                <a:off x="6432" y="964"/>
                <a:ext cx="20" cy="12"/>
              </a:xfrm>
              <a:custGeom>
                <a:avLst/>
                <a:gdLst>
                  <a:gd name="T0" fmla="*/ 16 w 30"/>
                  <a:gd name="T1" fmla="*/ 9 h 17"/>
                  <a:gd name="T2" fmla="*/ 9 w 30"/>
                  <a:gd name="T3" fmla="*/ 8 h 17"/>
                  <a:gd name="T4" fmla="*/ 26 w 30"/>
                  <a:gd name="T5" fmla="*/ 0 h 17"/>
                  <a:gd name="T6" fmla="*/ 23 w 30"/>
                  <a:gd name="T7" fmla="*/ 3 h 17"/>
                  <a:gd name="T8" fmla="*/ 26 w 30"/>
                  <a:gd name="T9" fmla="*/ 12 h 17"/>
                  <a:gd name="T10" fmla="*/ 5 w 30"/>
                  <a:gd name="T11" fmla="*/ 17 h 17"/>
                  <a:gd name="T12" fmla="*/ 0 w 30"/>
                  <a:gd name="T13" fmla="*/ 9 h 17"/>
                  <a:gd name="T14" fmla="*/ 16 w 30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7">
                    <a:moveTo>
                      <a:pt x="16" y="9"/>
                    </a:moveTo>
                    <a:cubicBezTo>
                      <a:pt x="16" y="7"/>
                      <a:pt x="12" y="8"/>
                      <a:pt x="9" y="8"/>
                    </a:cubicBezTo>
                    <a:cubicBezTo>
                      <a:pt x="12" y="4"/>
                      <a:pt x="23" y="4"/>
                      <a:pt x="26" y="0"/>
                    </a:cubicBezTo>
                    <a:cubicBezTo>
                      <a:pt x="30" y="1"/>
                      <a:pt x="27" y="4"/>
                      <a:pt x="23" y="3"/>
                    </a:cubicBezTo>
                    <a:cubicBezTo>
                      <a:pt x="26" y="8"/>
                      <a:pt x="24" y="7"/>
                      <a:pt x="26" y="12"/>
                    </a:cubicBezTo>
                    <a:cubicBezTo>
                      <a:pt x="17" y="13"/>
                      <a:pt x="11" y="15"/>
                      <a:pt x="5" y="17"/>
                    </a:cubicBezTo>
                    <a:cubicBezTo>
                      <a:pt x="2" y="15"/>
                      <a:pt x="0" y="13"/>
                      <a:pt x="0" y="9"/>
                    </a:cubicBezTo>
                    <a:cubicBezTo>
                      <a:pt x="7" y="4"/>
                      <a:pt x="12" y="13"/>
                      <a:pt x="1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74" name="Freeform 141"/>
              <p:cNvSpPr/>
              <p:nvPr/>
            </p:nvSpPr>
            <p:spPr bwMode="auto">
              <a:xfrm>
                <a:off x="6451" y="954"/>
                <a:ext cx="17" cy="7"/>
              </a:xfrm>
              <a:custGeom>
                <a:avLst/>
                <a:gdLst>
                  <a:gd name="T0" fmla="*/ 0 w 25"/>
                  <a:gd name="T1" fmla="*/ 11 h 11"/>
                  <a:gd name="T2" fmla="*/ 16 w 25"/>
                  <a:gd name="T3" fmla="*/ 8 h 11"/>
                  <a:gd name="T4" fmla="*/ 25 w 25"/>
                  <a:gd name="T5" fmla="*/ 8 h 11"/>
                  <a:gd name="T6" fmla="*/ 0 w 25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1">
                    <a:moveTo>
                      <a:pt x="0" y="11"/>
                    </a:moveTo>
                    <a:cubicBezTo>
                      <a:pt x="3" y="5"/>
                      <a:pt x="11" y="9"/>
                      <a:pt x="16" y="8"/>
                    </a:cubicBezTo>
                    <a:cubicBezTo>
                      <a:pt x="25" y="6"/>
                      <a:pt x="14" y="0"/>
                      <a:pt x="25" y="8"/>
                    </a:cubicBezTo>
                    <a:cubicBezTo>
                      <a:pt x="16" y="11"/>
                      <a:pt x="11" y="9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75" name="Freeform 142"/>
              <p:cNvSpPr/>
              <p:nvPr/>
            </p:nvSpPr>
            <p:spPr bwMode="auto">
              <a:xfrm>
                <a:off x="6477" y="1535"/>
                <a:ext cx="12" cy="9"/>
              </a:xfrm>
              <a:custGeom>
                <a:avLst/>
                <a:gdLst>
                  <a:gd name="T0" fmla="*/ 0 w 18"/>
                  <a:gd name="T1" fmla="*/ 9 h 12"/>
                  <a:gd name="T2" fmla="*/ 17 w 18"/>
                  <a:gd name="T3" fmla="*/ 6 h 12"/>
                  <a:gd name="T4" fmla="*/ 0 w 18"/>
                  <a:gd name="T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2">
                    <a:moveTo>
                      <a:pt x="0" y="9"/>
                    </a:moveTo>
                    <a:cubicBezTo>
                      <a:pt x="2" y="0"/>
                      <a:pt x="10" y="11"/>
                      <a:pt x="17" y="6"/>
                    </a:cubicBezTo>
                    <a:cubicBezTo>
                      <a:pt x="18" y="12"/>
                      <a:pt x="5" y="8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76" name="Freeform 143"/>
              <p:cNvSpPr/>
              <p:nvPr/>
            </p:nvSpPr>
            <p:spPr bwMode="auto">
              <a:xfrm>
                <a:off x="6500" y="958"/>
                <a:ext cx="19" cy="3"/>
              </a:xfrm>
              <a:custGeom>
                <a:avLst/>
                <a:gdLst>
                  <a:gd name="T0" fmla="*/ 3 w 28"/>
                  <a:gd name="T1" fmla="*/ 3 h 3"/>
                  <a:gd name="T2" fmla="*/ 28 w 28"/>
                  <a:gd name="T3" fmla="*/ 0 h 3"/>
                  <a:gd name="T4" fmla="*/ 3 w 28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">
                    <a:moveTo>
                      <a:pt x="3" y="3"/>
                    </a:moveTo>
                    <a:cubicBezTo>
                      <a:pt x="0" y="1"/>
                      <a:pt x="21" y="1"/>
                      <a:pt x="28" y="0"/>
                    </a:cubicBezTo>
                    <a:cubicBezTo>
                      <a:pt x="23" y="3"/>
                      <a:pt x="13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77" name="Freeform 144"/>
              <p:cNvSpPr/>
              <p:nvPr/>
            </p:nvSpPr>
            <p:spPr bwMode="auto">
              <a:xfrm>
                <a:off x="6533" y="967"/>
                <a:ext cx="11" cy="5"/>
              </a:xfrm>
              <a:custGeom>
                <a:avLst/>
                <a:gdLst>
                  <a:gd name="T0" fmla="*/ 2 w 16"/>
                  <a:gd name="T1" fmla="*/ 0 h 6"/>
                  <a:gd name="T2" fmla="*/ 14 w 16"/>
                  <a:gd name="T3" fmla="*/ 0 h 6"/>
                  <a:gd name="T4" fmla="*/ 2 w 1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6">
                    <a:moveTo>
                      <a:pt x="2" y="0"/>
                    </a:moveTo>
                    <a:cubicBezTo>
                      <a:pt x="6" y="3"/>
                      <a:pt x="8" y="1"/>
                      <a:pt x="14" y="0"/>
                    </a:cubicBezTo>
                    <a:cubicBezTo>
                      <a:pt x="16" y="6"/>
                      <a:pt x="0" y="6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78" name="Freeform 145"/>
              <p:cNvSpPr/>
              <p:nvPr/>
            </p:nvSpPr>
            <p:spPr bwMode="auto">
              <a:xfrm>
                <a:off x="6551" y="983"/>
                <a:ext cx="11" cy="5"/>
              </a:xfrm>
              <a:custGeom>
                <a:avLst/>
                <a:gdLst>
                  <a:gd name="T0" fmla="*/ 0 w 16"/>
                  <a:gd name="T1" fmla="*/ 3 h 7"/>
                  <a:gd name="T2" fmla="*/ 14 w 16"/>
                  <a:gd name="T3" fmla="*/ 1 h 7"/>
                  <a:gd name="T4" fmla="*/ 0 w 16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7">
                    <a:moveTo>
                      <a:pt x="0" y="3"/>
                    </a:moveTo>
                    <a:cubicBezTo>
                      <a:pt x="4" y="0"/>
                      <a:pt x="6" y="3"/>
                      <a:pt x="14" y="1"/>
                    </a:cubicBezTo>
                    <a:cubicBezTo>
                      <a:pt x="16" y="7"/>
                      <a:pt x="1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79" name="Freeform 146"/>
              <p:cNvSpPr/>
              <p:nvPr/>
            </p:nvSpPr>
            <p:spPr bwMode="auto">
              <a:xfrm>
                <a:off x="6585" y="1559"/>
                <a:ext cx="12" cy="6"/>
              </a:xfrm>
              <a:custGeom>
                <a:avLst/>
                <a:gdLst>
                  <a:gd name="T0" fmla="*/ 0 w 17"/>
                  <a:gd name="T1" fmla="*/ 1 h 9"/>
                  <a:gd name="T2" fmla="*/ 17 w 17"/>
                  <a:gd name="T3" fmla="*/ 0 h 9"/>
                  <a:gd name="T4" fmla="*/ 0 w 17"/>
                  <a:gd name="T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1"/>
                    </a:moveTo>
                    <a:cubicBezTo>
                      <a:pt x="7" y="4"/>
                      <a:pt x="9" y="1"/>
                      <a:pt x="17" y="0"/>
                    </a:cubicBezTo>
                    <a:cubicBezTo>
                      <a:pt x="16" y="4"/>
                      <a:pt x="1" y="9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80" name="Freeform 147"/>
              <p:cNvSpPr/>
              <p:nvPr/>
            </p:nvSpPr>
            <p:spPr bwMode="auto">
              <a:xfrm>
                <a:off x="6587" y="1086"/>
                <a:ext cx="14" cy="5"/>
              </a:xfrm>
              <a:custGeom>
                <a:avLst/>
                <a:gdLst>
                  <a:gd name="T0" fmla="*/ 0 w 21"/>
                  <a:gd name="T1" fmla="*/ 8 h 8"/>
                  <a:gd name="T2" fmla="*/ 0 w 21"/>
                  <a:gd name="T3" fmla="*/ 3 h 8"/>
                  <a:gd name="T4" fmla="*/ 21 w 21"/>
                  <a:gd name="T5" fmla="*/ 4 h 8"/>
                  <a:gd name="T6" fmla="*/ 0 w 21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8">
                    <a:moveTo>
                      <a:pt x="0" y="8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6" y="0"/>
                      <a:pt x="13" y="3"/>
                      <a:pt x="21" y="4"/>
                    </a:cubicBezTo>
                    <a:cubicBezTo>
                      <a:pt x="13" y="5"/>
                      <a:pt x="9" y="8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81" name="Freeform 148"/>
              <p:cNvSpPr/>
              <p:nvPr/>
            </p:nvSpPr>
            <p:spPr bwMode="auto">
              <a:xfrm>
                <a:off x="6649" y="1054"/>
                <a:ext cx="9" cy="4"/>
              </a:xfrm>
              <a:custGeom>
                <a:avLst/>
                <a:gdLst>
                  <a:gd name="T0" fmla="*/ 0 w 12"/>
                  <a:gd name="T1" fmla="*/ 4 h 7"/>
                  <a:gd name="T2" fmla="*/ 10 w 12"/>
                  <a:gd name="T3" fmla="*/ 1 h 7"/>
                  <a:gd name="T4" fmla="*/ 12 w 12"/>
                  <a:gd name="T5" fmla="*/ 4 h 7"/>
                  <a:gd name="T6" fmla="*/ 0 w 12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7">
                    <a:moveTo>
                      <a:pt x="0" y="4"/>
                    </a:moveTo>
                    <a:cubicBezTo>
                      <a:pt x="1" y="1"/>
                      <a:pt x="4" y="0"/>
                      <a:pt x="10" y="1"/>
                    </a:cubicBezTo>
                    <a:cubicBezTo>
                      <a:pt x="9" y="3"/>
                      <a:pt x="10" y="4"/>
                      <a:pt x="12" y="4"/>
                    </a:cubicBezTo>
                    <a:cubicBezTo>
                      <a:pt x="11" y="7"/>
                      <a:pt x="2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82" name="Freeform 149"/>
              <p:cNvSpPr/>
              <p:nvPr/>
            </p:nvSpPr>
            <p:spPr bwMode="auto">
              <a:xfrm>
                <a:off x="6654" y="1049"/>
                <a:ext cx="13" cy="5"/>
              </a:xfrm>
              <a:custGeom>
                <a:avLst/>
                <a:gdLst>
                  <a:gd name="T0" fmla="*/ 0 w 18"/>
                  <a:gd name="T1" fmla="*/ 3 h 7"/>
                  <a:gd name="T2" fmla="*/ 17 w 18"/>
                  <a:gd name="T3" fmla="*/ 2 h 7"/>
                  <a:gd name="T4" fmla="*/ 3 w 18"/>
                  <a:gd name="T5" fmla="*/ 6 h 7"/>
                  <a:gd name="T6" fmla="*/ 0 w 18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7">
                    <a:moveTo>
                      <a:pt x="0" y="3"/>
                    </a:moveTo>
                    <a:cubicBezTo>
                      <a:pt x="4" y="0"/>
                      <a:pt x="9" y="3"/>
                      <a:pt x="17" y="2"/>
                    </a:cubicBezTo>
                    <a:cubicBezTo>
                      <a:pt x="18" y="7"/>
                      <a:pt x="10" y="6"/>
                      <a:pt x="3" y="6"/>
                    </a:cubicBezTo>
                    <a:cubicBezTo>
                      <a:pt x="3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83" name="Freeform 150"/>
              <p:cNvSpPr/>
              <p:nvPr/>
            </p:nvSpPr>
            <p:spPr bwMode="auto">
              <a:xfrm>
                <a:off x="6674" y="1019"/>
                <a:ext cx="18" cy="5"/>
              </a:xfrm>
              <a:custGeom>
                <a:avLst/>
                <a:gdLst>
                  <a:gd name="T0" fmla="*/ 0 w 26"/>
                  <a:gd name="T1" fmla="*/ 5 h 7"/>
                  <a:gd name="T2" fmla="*/ 21 w 26"/>
                  <a:gd name="T3" fmla="*/ 0 h 7"/>
                  <a:gd name="T4" fmla="*/ 26 w 26"/>
                  <a:gd name="T5" fmla="*/ 3 h 7"/>
                  <a:gd name="T6" fmla="*/ 18 w 26"/>
                  <a:gd name="T7" fmla="*/ 7 h 7"/>
                  <a:gd name="T8" fmla="*/ 0 w 26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">
                    <a:moveTo>
                      <a:pt x="0" y="5"/>
                    </a:moveTo>
                    <a:cubicBezTo>
                      <a:pt x="7" y="3"/>
                      <a:pt x="11" y="3"/>
                      <a:pt x="21" y="0"/>
                    </a:cubicBezTo>
                    <a:cubicBezTo>
                      <a:pt x="22" y="2"/>
                      <a:pt x="23" y="3"/>
                      <a:pt x="26" y="3"/>
                    </a:cubicBezTo>
                    <a:cubicBezTo>
                      <a:pt x="26" y="7"/>
                      <a:pt x="15" y="2"/>
                      <a:pt x="18" y="7"/>
                    </a:cubicBezTo>
                    <a:cubicBezTo>
                      <a:pt x="11" y="5"/>
                      <a:pt x="10" y="7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84" name="Freeform 151"/>
              <p:cNvSpPr/>
              <p:nvPr/>
            </p:nvSpPr>
            <p:spPr bwMode="auto">
              <a:xfrm>
                <a:off x="6728" y="1120"/>
                <a:ext cx="35" cy="15"/>
              </a:xfrm>
              <a:custGeom>
                <a:avLst/>
                <a:gdLst>
                  <a:gd name="T0" fmla="*/ 1 w 51"/>
                  <a:gd name="T1" fmla="*/ 18 h 21"/>
                  <a:gd name="T2" fmla="*/ 24 w 51"/>
                  <a:gd name="T3" fmla="*/ 15 h 21"/>
                  <a:gd name="T4" fmla="*/ 8 w 51"/>
                  <a:gd name="T5" fmla="*/ 11 h 21"/>
                  <a:gd name="T6" fmla="*/ 31 w 51"/>
                  <a:gd name="T7" fmla="*/ 5 h 21"/>
                  <a:gd name="T8" fmla="*/ 49 w 51"/>
                  <a:gd name="T9" fmla="*/ 7 h 21"/>
                  <a:gd name="T10" fmla="*/ 36 w 51"/>
                  <a:gd name="T11" fmla="*/ 9 h 21"/>
                  <a:gd name="T12" fmla="*/ 37 w 51"/>
                  <a:gd name="T13" fmla="*/ 21 h 21"/>
                  <a:gd name="T14" fmla="*/ 1 w 51"/>
                  <a:gd name="T15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21">
                    <a:moveTo>
                      <a:pt x="1" y="18"/>
                    </a:moveTo>
                    <a:cubicBezTo>
                      <a:pt x="0" y="10"/>
                      <a:pt x="16" y="19"/>
                      <a:pt x="24" y="15"/>
                    </a:cubicBezTo>
                    <a:cubicBezTo>
                      <a:pt x="25" y="8"/>
                      <a:pt x="13" y="10"/>
                      <a:pt x="8" y="11"/>
                    </a:cubicBezTo>
                    <a:cubicBezTo>
                      <a:pt x="11" y="0"/>
                      <a:pt x="31" y="17"/>
                      <a:pt x="31" y="5"/>
                    </a:cubicBezTo>
                    <a:cubicBezTo>
                      <a:pt x="37" y="6"/>
                      <a:pt x="41" y="7"/>
                      <a:pt x="49" y="7"/>
                    </a:cubicBezTo>
                    <a:cubicBezTo>
                      <a:pt x="51" y="12"/>
                      <a:pt x="40" y="9"/>
                      <a:pt x="36" y="9"/>
                    </a:cubicBezTo>
                    <a:cubicBezTo>
                      <a:pt x="44" y="15"/>
                      <a:pt x="28" y="14"/>
                      <a:pt x="37" y="21"/>
                    </a:cubicBezTo>
                    <a:cubicBezTo>
                      <a:pt x="25" y="18"/>
                      <a:pt x="16" y="17"/>
                      <a:pt x="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85" name="Freeform 152"/>
              <p:cNvSpPr/>
              <p:nvPr/>
            </p:nvSpPr>
            <p:spPr bwMode="auto">
              <a:xfrm>
                <a:off x="6738" y="1560"/>
                <a:ext cx="13" cy="14"/>
              </a:xfrm>
              <a:custGeom>
                <a:avLst/>
                <a:gdLst>
                  <a:gd name="T0" fmla="*/ 1 w 18"/>
                  <a:gd name="T1" fmla="*/ 8 h 20"/>
                  <a:gd name="T2" fmla="*/ 14 w 18"/>
                  <a:gd name="T3" fmla="*/ 3 h 20"/>
                  <a:gd name="T4" fmla="*/ 16 w 18"/>
                  <a:gd name="T5" fmla="*/ 15 h 20"/>
                  <a:gd name="T6" fmla="*/ 1 w 18"/>
                  <a:gd name="T7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0">
                    <a:moveTo>
                      <a:pt x="1" y="8"/>
                    </a:moveTo>
                    <a:cubicBezTo>
                      <a:pt x="0" y="0"/>
                      <a:pt x="12" y="10"/>
                      <a:pt x="14" y="3"/>
                    </a:cubicBezTo>
                    <a:cubicBezTo>
                      <a:pt x="18" y="6"/>
                      <a:pt x="7" y="11"/>
                      <a:pt x="16" y="15"/>
                    </a:cubicBezTo>
                    <a:cubicBezTo>
                      <a:pt x="8" y="20"/>
                      <a:pt x="8" y="9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86" name="Freeform 153"/>
              <p:cNvSpPr/>
              <p:nvPr/>
            </p:nvSpPr>
            <p:spPr bwMode="auto">
              <a:xfrm>
                <a:off x="6777" y="1547"/>
                <a:ext cx="13" cy="8"/>
              </a:xfrm>
              <a:custGeom>
                <a:avLst/>
                <a:gdLst>
                  <a:gd name="T0" fmla="*/ 6 w 19"/>
                  <a:gd name="T1" fmla="*/ 8 h 11"/>
                  <a:gd name="T2" fmla="*/ 19 w 19"/>
                  <a:gd name="T3" fmla="*/ 0 h 11"/>
                  <a:gd name="T4" fmla="*/ 19 w 19"/>
                  <a:gd name="T5" fmla="*/ 7 h 11"/>
                  <a:gd name="T6" fmla="*/ 6 w 19"/>
                  <a:gd name="T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1">
                    <a:moveTo>
                      <a:pt x="6" y="8"/>
                    </a:moveTo>
                    <a:cubicBezTo>
                      <a:pt x="17" y="5"/>
                      <a:pt x="0" y="0"/>
                      <a:pt x="19" y="0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1" y="7"/>
                      <a:pt x="13" y="11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87" name="Freeform 154"/>
              <p:cNvSpPr/>
              <p:nvPr/>
            </p:nvSpPr>
            <p:spPr bwMode="auto">
              <a:xfrm>
                <a:off x="6788" y="1538"/>
                <a:ext cx="29" cy="27"/>
              </a:xfrm>
              <a:custGeom>
                <a:avLst/>
                <a:gdLst>
                  <a:gd name="T0" fmla="*/ 0 w 41"/>
                  <a:gd name="T1" fmla="*/ 34 h 40"/>
                  <a:gd name="T2" fmla="*/ 29 w 41"/>
                  <a:gd name="T3" fmla="*/ 23 h 40"/>
                  <a:gd name="T4" fmla="*/ 28 w 41"/>
                  <a:gd name="T5" fmla="*/ 18 h 40"/>
                  <a:gd name="T6" fmla="*/ 11 w 41"/>
                  <a:gd name="T7" fmla="*/ 22 h 40"/>
                  <a:gd name="T8" fmla="*/ 3 w 41"/>
                  <a:gd name="T9" fmla="*/ 7 h 40"/>
                  <a:gd name="T10" fmla="*/ 34 w 41"/>
                  <a:gd name="T11" fmla="*/ 17 h 40"/>
                  <a:gd name="T12" fmla="*/ 41 w 41"/>
                  <a:gd name="T13" fmla="*/ 31 h 40"/>
                  <a:gd name="T14" fmla="*/ 26 w 41"/>
                  <a:gd name="T15" fmla="*/ 40 h 40"/>
                  <a:gd name="T16" fmla="*/ 14 w 41"/>
                  <a:gd name="T17" fmla="*/ 33 h 40"/>
                  <a:gd name="T18" fmla="*/ 0 w 41"/>
                  <a:gd name="T19" fmla="*/ 3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0">
                    <a:moveTo>
                      <a:pt x="0" y="34"/>
                    </a:moveTo>
                    <a:cubicBezTo>
                      <a:pt x="12" y="32"/>
                      <a:pt x="15" y="23"/>
                      <a:pt x="29" y="23"/>
                    </a:cubicBezTo>
                    <a:cubicBezTo>
                      <a:pt x="30" y="21"/>
                      <a:pt x="28" y="20"/>
                      <a:pt x="28" y="18"/>
                    </a:cubicBezTo>
                    <a:cubicBezTo>
                      <a:pt x="23" y="20"/>
                      <a:pt x="16" y="20"/>
                      <a:pt x="11" y="22"/>
                    </a:cubicBezTo>
                    <a:cubicBezTo>
                      <a:pt x="10" y="17"/>
                      <a:pt x="17" y="9"/>
                      <a:pt x="3" y="7"/>
                    </a:cubicBezTo>
                    <a:cubicBezTo>
                      <a:pt x="14" y="0"/>
                      <a:pt x="19" y="18"/>
                      <a:pt x="34" y="17"/>
                    </a:cubicBezTo>
                    <a:cubicBezTo>
                      <a:pt x="33" y="24"/>
                      <a:pt x="37" y="28"/>
                      <a:pt x="41" y="31"/>
                    </a:cubicBezTo>
                    <a:cubicBezTo>
                      <a:pt x="37" y="34"/>
                      <a:pt x="32" y="38"/>
                      <a:pt x="26" y="40"/>
                    </a:cubicBezTo>
                    <a:cubicBezTo>
                      <a:pt x="19" y="40"/>
                      <a:pt x="16" y="37"/>
                      <a:pt x="14" y="33"/>
                    </a:cubicBezTo>
                    <a:cubicBezTo>
                      <a:pt x="9" y="37"/>
                      <a:pt x="9" y="34"/>
                      <a:pt x="0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88" name="Freeform 155"/>
              <p:cNvSpPr/>
              <p:nvPr/>
            </p:nvSpPr>
            <p:spPr bwMode="auto">
              <a:xfrm>
                <a:off x="6806" y="1531"/>
                <a:ext cx="11" cy="9"/>
              </a:xfrm>
              <a:custGeom>
                <a:avLst/>
                <a:gdLst>
                  <a:gd name="T0" fmla="*/ 1 w 16"/>
                  <a:gd name="T1" fmla="*/ 0 h 13"/>
                  <a:gd name="T2" fmla="*/ 15 w 16"/>
                  <a:gd name="T3" fmla="*/ 10 h 13"/>
                  <a:gd name="T4" fmla="*/ 4 w 16"/>
                  <a:gd name="T5" fmla="*/ 13 h 13"/>
                  <a:gd name="T6" fmla="*/ 1 w 16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3">
                    <a:moveTo>
                      <a:pt x="1" y="0"/>
                    </a:moveTo>
                    <a:cubicBezTo>
                      <a:pt x="16" y="0"/>
                      <a:pt x="1" y="9"/>
                      <a:pt x="15" y="10"/>
                    </a:cubicBezTo>
                    <a:cubicBezTo>
                      <a:pt x="11" y="11"/>
                      <a:pt x="9" y="13"/>
                      <a:pt x="4" y="13"/>
                    </a:cubicBezTo>
                    <a:cubicBezTo>
                      <a:pt x="7" y="7"/>
                      <a:pt x="0" y="6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89" name="Freeform 156"/>
              <p:cNvSpPr/>
              <p:nvPr/>
            </p:nvSpPr>
            <p:spPr bwMode="auto">
              <a:xfrm>
                <a:off x="6879" y="1088"/>
                <a:ext cx="8" cy="8"/>
              </a:xfrm>
              <a:custGeom>
                <a:avLst/>
                <a:gdLst>
                  <a:gd name="T0" fmla="*/ 0 w 11"/>
                  <a:gd name="T1" fmla="*/ 10 h 12"/>
                  <a:gd name="T2" fmla="*/ 1 w 11"/>
                  <a:gd name="T3" fmla="*/ 1 h 12"/>
                  <a:gd name="T4" fmla="*/ 10 w 11"/>
                  <a:gd name="T5" fmla="*/ 0 h 12"/>
                  <a:gd name="T6" fmla="*/ 0 w 11"/>
                  <a:gd name="T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2">
                    <a:moveTo>
                      <a:pt x="0" y="10"/>
                    </a:moveTo>
                    <a:cubicBezTo>
                      <a:pt x="7" y="6"/>
                      <a:pt x="2" y="6"/>
                      <a:pt x="1" y="1"/>
                    </a:cubicBezTo>
                    <a:cubicBezTo>
                      <a:pt x="5" y="2"/>
                      <a:pt x="6" y="0"/>
                      <a:pt x="10" y="0"/>
                    </a:cubicBezTo>
                    <a:cubicBezTo>
                      <a:pt x="6" y="3"/>
                      <a:pt x="11" y="12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90" name="Freeform 157"/>
              <p:cNvSpPr/>
              <p:nvPr/>
            </p:nvSpPr>
            <p:spPr bwMode="auto">
              <a:xfrm>
                <a:off x="6897" y="1036"/>
                <a:ext cx="10" cy="6"/>
              </a:xfrm>
              <a:custGeom>
                <a:avLst/>
                <a:gdLst>
                  <a:gd name="T0" fmla="*/ 0 w 15"/>
                  <a:gd name="T1" fmla="*/ 3 h 8"/>
                  <a:gd name="T2" fmla="*/ 12 w 15"/>
                  <a:gd name="T3" fmla="*/ 7 h 8"/>
                  <a:gd name="T4" fmla="*/ 0 w 15"/>
                  <a:gd name="T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8">
                    <a:moveTo>
                      <a:pt x="0" y="3"/>
                    </a:moveTo>
                    <a:cubicBezTo>
                      <a:pt x="5" y="1"/>
                      <a:pt x="15" y="0"/>
                      <a:pt x="12" y="7"/>
                    </a:cubicBezTo>
                    <a:cubicBezTo>
                      <a:pt x="5" y="8"/>
                      <a:pt x="8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91" name="Freeform 158"/>
              <p:cNvSpPr/>
              <p:nvPr/>
            </p:nvSpPr>
            <p:spPr bwMode="auto">
              <a:xfrm>
                <a:off x="6948" y="1017"/>
                <a:ext cx="29" cy="11"/>
              </a:xfrm>
              <a:custGeom>
                <a:avLst/>
                <a:gdLst>
                  <a:gd name="T0" fmla="*/ 0 w 43"/>
                  <a:gd name="T1" fmla="*/ 7 h 16"/>
                  <a:gd name="T2" fmla="*/ 24 w 43"/>
                  <a:gd name="T3" fmla="*/ 8 h 16"/>
                  <a:gd name="T4" fmla="*/ 32 w 43"/>
                  <a:gd name="T5" fmla="*/ 0 h 16"/>
                  <a:gd name="T6" fmla="*/ 43 w 43"/>
                  <a:gd name="T7" fmla="*/ 14 h 16"/>
                  <a:gd name="T8" fmla="*/ 22 w 43"/>
                  <a:gd name="T9" fmla="*/ 9 h 16"/>
                  <a:gd name="T10" fmla="*/ 0 w 43"/>
                  <a:gd name="T11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6">
                    <a:moveTo>
                      <a:pt x="0" y="7"/>
                    </a:moveTo>
                    <a:cubicBezTo>
                      <a:pt x="0" y="2"/>
                      <a:pt x="22" y="6"/>
                      <a:pt x="24" y="8"/>
                    </a:cubicBezTo>
                    <a:cubicBezTo>
                      <a:pt x="30" y="8"/>
                      <a:pt x="30" y="3"/>
                      <a:pt x="32" y="0"/>
                    </a:cubicBezTo>
                    <a:cubicBezTo>
                      <a:pt x="38" y="4"/>
                      <a:pt x="39" y="10"/>
                      <a:pt x="43" y="14"/>
                    </a:cubicBezTo>
                    <a:cubicBezTo>
                      <a:pt x="38" y="16"/>
                      <a:pt x="15" y="13"/>
                      <a:pt x="22" y="9"/>
                    </a:cubicBezTo>
                    <a:cubicBezTo>
                      <a:pt x="14" y="9"/>
                      <a:pt x="7" y="10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92" name="Freeform 159"/>
              <p:cNvSpPr/>
              <p:nvPr/>
            </p:nvSpPr>
            <p:spPr bwMode="auto">
              <a:xfrm>
                <a:off x="6964" y="1129"/>
                <a:ext cx="12" cy="7"/>
              </a:xfrm>
              <a:custGeom>
                <a:avLst/>
                <a:gdLst>
                  <a:gd name="T0" fmla="*/ 0 w 18"/>
                  <a:gd name="T1" fmla="*/ 4 h 10"/>
                  <a:gd name="T2" fmla="*/ 18 w 18"/>
                  <a:gd name="T3" fmla="*/ 7 h 10"/>
                  <a:gd name="T4" fmla="*/ 0 w 18"/>
                  <a:gd name="T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0">
                    <a:moveTo>
                      <a:pt x="0" y="4"/>
                    </a:moveTo>
                    <a:cubicBezTo>
                      <a:pt x="4" y="0"/>
                      <a:pt x="16" y="5"/>
                      <a:pt x="18" y="7"/>
                    </a:cubicBezTo>
                    <a:cubicBezTo>
                      <a:pt x="15" y="10"/>
                      <a:pt x="6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93" name="Freeform 160"/>
              <p:cNvSpPr/>
              <p:nvPr/>
            </p:nvSpPr>
            <p:spPr bwMode="auto">
              <a:xfrm>
                <a:off x="7007" y="1160"/>
                <a:ext cx="16" cy="4"/>
              </a:xfrm>
              <a:custGeom>
                <a:avLst/>
                <a:gdLst>
                  <a:gd name="T0" fmla="*/ 0 w 22"/>
                  <a:gd name="T1" fmla="*/ 4 h 6"/>
                  <a:gd name="T2" fmla="*/ 22 w 22"/>
                  <a:gd name="T3" fmla="*/ 0 h 6"/>
                  <a:gd name="T4" fmla="*/ 14 w 22"/>
                  <a:gd name="T5" fmla="*/ 5 h 6"/>
                  <a:gd name="T6" fmla="*/ 0 w 22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6">
                    <a:moveTo>
                      <a:pt x="0" y="4"/>
                    </a:moveTo>
                    <a:cubicBezTo>
                      <a:pt x="8" y="3"/>
                      <a:pt x="13" y="0"/>
                      <a:pt x="22" y="0"/>
                    </a:cubicBezTo>
                    <a:cubicBezTo>
                      <a:pt x="21" y="4"/>
                      <a:pt x="18" y="5"/>
                      <a:pt x="14" y="5"/>
                    </a:cubicBezTo>
                    <a:cubicBezTo>
                      <a:pt x="10" y="6"/>
                      <a:pt x="5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94" name="Freeform 161"/>
              <p:cNvSpPr/>
              <p:nvPr/>
            </p:nvSpPr>
            <p:spPr bwMode="auto">
              <a:xfrm>
                <a:off x="7003" y="1299"/>
                <a:ext cx="9" cy="5"/>
              </a:xfrm>
              <a:custGeom>
                <a:avLst/>
                <a:gdLst>
                  <a:gd name="T0" fmla="*/ 0 w 13"/>
                  <a:gd name="T1" fmla="*/ 4 h 8"/>
                  <a:gd name="T2" fmla="*/ 1 w 13"/>
                  <a:gd name="T3" fmla="*/ 0 h 8"/>
                  <a:gd name="T4" fmla="*/ 11 w 13"/>
                  <a:gd name="T5" fmla="*/ 3 h 8"/>
                  <a:gd name="T6" fmla="*/ 0 w 13"/>
                  <a:gd name="T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8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4" y="1"/>
                      <a:pt x="12" y="0"/>
                      <a:pt x="11" y="3"/>
                    </a:cubicBezTo>
                    <a:cubicBezTo>
                      <a:pt x="13" y="8"/>
                      <a:pt x="4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95" name="Freeform 162"/>
              <p:cNvSpPr/>
              <p:nvPr/>
            </p:nvSpPr>
            <p:spPr bwMode="auto">
              <a:xfrm>
                <a:off x="7011" y="1308"/>
                <a:ext cx="14" cy="6"/>
              </a:xfrm>
              <a:custGeom>
                <a:avLst/>
                <a:gdLst>
                  <a:gd name="T0" fmla="*/ 0 w 19"/>
                  <a:gd name="T1" fmla="*/ 5 h 9"/>
                  <a:gd name="T2" fmla="*/ 12 w 19"/>
                  <a:gd name="T3" fmla="*/ 0 h 9"/>
                  <a:gd name="T4" fmla="*/ 13 w 19"/>
                  <a:gd name="T5" fmla="*/ 9 h 9"/>
                  <a:gd name="T6" fmla="*/ 0 w 19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9">
                    <a:moveTo>
                      <a:pt x="0" y="5"/>
                    </a:moveTo>
                    <a:cubicBezTo>
                      <a:pt x="1" y="1"/>
                      <a:pt x="6" y="0"/>
                      <a:pt x="12" y="0"/>
                    </a:cubicBezTo>
                    <a:cubicBezTo>
                      <a:pt x="11" y="4"/>
                      <a:pt x="19" y="6"/>
                      <a:pt x="13" y="9"/>
                    </a:cubicBezTo>
                    <a:cubicBezTo>
                      <a:pt x="6" y="9"/>
                      <a:pt x="8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96" name="Freeform 163"/>
              <p:cNvSpPr/>
              <p:nvPr/>
            </p:nvSpPr>
            <p:spPr bwMode="auto">
              <a:xfrm>
                <a:off x="7004" y="1588"/>
                <a:ext cx="14" cy="6"/>
              </a:xfrm>
              <a:custGeom>
                <a:avLst/>
                <a:gdLst>
                  <a:gd name="T0" fmla="*/ 0 w 20"/>
                  <a:gd name="T1" fmla="*/ 2 h 9"/>
                  <a:gd name="T2" fmla="*/ 20 w 20"/>
                  <a:gd name="T3" fmla="*/ 5 h 9"/>
                  <a:gd name="T4" fmla="*/ 14 w 20"/>
                  <a:gd name="T5" fmla="*/ 4 h 9"/>
                  <a:gd name="T6" fmla="*/ 7 w 20"/>
                  <a:gd name="T7" fmla="*/ 9 h 9"/>
                  <a:gd name="T8" fmla="*/ 0 w 20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0" y="2"/>
                    </a:moveTo>
                    <a:cubicBezTo>
                      <a:pt x="10" y="3"/>
                      <a:pt x="13" y="0"/>
                      <a:pt x="20" y="5"/>
                    </a:cubicBezTo>
                    <a:cubicBezTo>
                      <a:pt x="20" y="7"/>
                      <a:pt x="14" y="6"/>
                      <a:pt x="14" y="4"/>
                    </a:cubicBezTo>
                    <a:cubicBezTo>
                      <a:pt x="11" y="5"/>
                      <a:pt x="8" y="6"/>
                      <a:pt x="7" y="9"/>
                    </a:cubicBezTo>
                    <a:cubicBezTo>
                      <a:pt x="2" y="8"/>
                      <a:pt x="0" y="6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97" name="Freeform 164"/>
              <p:cNvSpPr/>
              <p:nvPr/>
            </p:nvSpPr>
            <p:spPr bwMode="auto">
              <a:xfrm>
                <a:off x="7007" y="1595"/>
                <a:ext cx="28" cy="12"/>
              </a:xfrm>
              <a:custGeom>
                <a:avLst/>
                <a:gdLst>
                  <a:gd name="T0" fmla="*/ 0 w 41"/>
                  <a:gd name="T1" fmla="*/ 0 h 18"/>
                  <a:gd name="T2" fmla="*/ 41 w 41"/>
                  <a:gd name="T3" fmla="*/ 18 h 18"/>
                  <a:gd name="T4" fmla="*/ 0 w 41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18">
                    <a:moveTo>
                      <a:pt x="0" y="0"/>
                    </a:moveTo>
                    <a:cubicBezTo>
                      <a:pt x="12" y="9"/>
                      <a:pt x="33" y="6"/>
                      <a:pt x="41" y="18"/>
                    </a:cubicBezTo>
                    <a:cubicBezTo>
                      <a:pt x="33" y="14"/>
                      <a:pt x="4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98" name="Freeform 165"/>
              <p:cNvSpPr/>
              <p:nvPr/>
            </p:nvSpPr>
            <p:spPr bwMode="auto">
              <a:xfrm>
                <a:off x="7073" y="1231"/>
                <a:ext cx="12" cy="4"/>
              </a:xfrm>
              <a:custGeom>
                <a:avLst/>
                <a:gdLst>
                  <a:gd name="T0" fmla="*/ 0 w 17"/>
                  <a:gd name="T1" fmla="*/ 1 h 6"/>
                  <a:gd name="T2" fmla="*/ 16 w 17"/>
                  <a:gd name="T3" fmla="*/ 6 h 6"/>
                  <a:gd name="T4" fmla="*/ 0 w 17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">
                    <a:moveTo>
                      <a:pt x="0" y="1"/>
                    </a:moveTo>
                    <a:cubicBezTo>
                      <a:pt x="5" y="1"/>
                      <a:pt x="17" y="0"/>
                      <a:pt x="16" y="6"/>
                    </a:cubicBezTo>
                    <a:cubicBezTo>
                      <a:pt x="9" y="5"/>
                      <a:pt x="7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99" name="Freeform 166"/>
              <p:cNvSpPr/>
              <p:nvPr/>
            </p:nvSpPr>
            <p:spPr bwMode="auto">
              <a:xfrm>
                <a:off x="7051" y="1576"/>
                <a:ext cx="8" cy="8"/>
              </a:xfrm>
              <a:custGeom>
                <a:avLst/>
                <a:gdLst>
                  <a:gd name="T0" fmla="*/ 0 w 11"/>
                  <a:gd name="T1" fmla="*/ 8 h 11"/>
                  <a:gd name="T2" fmla="*/ 11 w 11"/>
                  <a:gd name="T3" fmla="*/ 1 h 11"/>
                  <a:gd name="T4" fmla="*/ 8 w 11"/>
                  <a:gd name="T5" fmla="*/ 11 h 11"/>
                  <a:gd name="T6" fmla="*/ 0 w 11"/>
                  <a:gd name="T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1">
                    <a:moveTo>
                      <a:pt x="0" y="8"/>
                    </a:moveTo>
                    <a:cubicBezTo>
                      <a:pt x="2" y="4"/>
                      <a:pt x="4" y="0"/>
                      <a:pt x="11" y="1"/>
                    </a:cubicBezTo>
                    <a:cubicBezTo>
                      <a:pt x="10" y="5"/>
                      <a:pt x="11" y="9"/>
                      <a:pt x="8" y="11"/>
                    </a:cubicBezTo>
                    <a:cubicBezTo>
                      <a:pt x="6" y="9"/>
                      <a:pt x="3" y="8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00" name="Freeform 167"/>
              <p:cNvSpPr/>
              <p:nvPr/>
            </p:nvSpPr>
            <p:spPr bwMode="auto">
              <a:xfrm>
                <a:off x="7093" y="1273"/>
                <a:ext cx="43" cy="18"/>
              </a:xfrm>
              <a:custGeom>
                <a:avLst/>
                <a:gdLst>
                  <a:gd name="T0" fmla="*/ 0 w 62"/>
                  <a:gd name="T1" fmla="*/ 2 h 26"/>
                  <a:gd name="T2" fmla="*/ 18 w 62"/>
                  <a:gd name="T3" fmla="*/ 1 h 26"/>
                  <a:gd name="T4" fmla="*/ 36 w 62"/>
                  <a:gd name="T5" fmla="*/ 7 h 26"/>
                  <a:gd name="T6" fmla="*/ 62 w 62"/>
                  <a:gd name="T7" fmla="*/ 26 h 26"/>
                  <a:gd name="T8" fmla="*/ 35 w 62"/>
                  <a:gd name="T9" fmla="*/ 13 h 26"/>
                  <a:gd name="T10" fmla="*/ 19 w 62"/>
                  <a:gd name="T11" fmla="*/ 6 h 26"/>
                  <a:gd name="T12" fmla="*/ 0 w 62"/>
                  <a:gd name="T13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26">
                    <a:moveTo>
                      <a:pt x="0" y="2"/>
                    </a:moveTo>
                    <a:cubicBezTo>
                      <a:pt x="6" y="0"/>
                      <a:pt x="12" y="0"/>
                      <a:pt x="18" y="1"/>
                    </a:cubicBezTo>
                    <a:cubicBezTo>
                      <a:pt x="24" y="2"/>
                      <a:pt x="30" y="4"/>
                      <a:pt x="36" y="7"/>
                    </a:cubicBezTo>
                    <a:cubicBezTo>
                      <a:pt x="48" y="11"/>
                      <a:pt x="58" y="19"/>
                      <a:pt x="62" y="26"/>
                    </a:cubicBezTo>
                    <a:cubicBezTo>
                      <a:pt x="54" y="23"/>
                      <a:pt x="45" y="18"/>
                      <a:pt x="35" y="13"/>
                    </a:cubicBezTo>
                    <a:cubicBezTo>
                      <a:pt x="30" y="11"/>
                      <a:pt x="25" y="8"/>
                      <a:pt x="19" y="6"/>
                    </a:cubicBezTo>
                    <a:cubicBezTo>
                      <a:pt x="14" y="4"/>
                      <a:pt x="7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01" name="Freeform 168"/>
              <p:cNvSpPr/>
              <p:nvPr/>
            </p:nvSpPr>
            <p:spPr bwMode="auto">
              <a:xfrm>
                <a:off x="7148" y="1316"/>
                <a:ext cx="19" cy="13"/>
              </a:xfrm>
              <a:custGeom>
                <a:avLst/>
                <a:gdLst>
                  <a:gd name="T0" fmla="*/ 0 w 27"/>
                  <a:gd name="T1" fmla="*/ 7 h 18"/>
                  <a:gd name="T2" fmla="*/ 17 w 27"/>
                  <a:gd name="T3" fmla="*/ 9 h 18"/>
                  <a:gd name="T4" fmla="*/ 11 w 27"/>
                  <a:gd name="T5" fmla="*/ 3 h 18"/>
                  <a:gd name="T6" fmla="*/ 26 w 27"/>
                  <a:gd name="T7" fmla="*/ 11 h 18"/>
                  <a:gd name="T8" fmla="*/ 20 w 27"/>
                  <a:gd name="T9" fmla="*/ 18 h 18"/>
                  <a:gd name="T10" fmla="*/ 0 w 27"/>
                  <a:gd name="T1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8">
                    <a:moveTo>
                      <a:pt x="0" y="7"/>
                    </a:moveTo>
                    <a:cubicBezTo>
                      <a:pt x="3" y="2"/>
                      <a:pt x="8" y="9"/>
                      <a:pt x="17" y="9"/>
                    </a:cubicBezTo>
                    <a:cubicBezTo>
                      <a:pt x="18" y="5"/>
                      <a:pt x="16" y="4"/>
                      <a:pt x="11" y="3"/>
                    </a:cubicBezTo>
                    <a:cubicBezTo>
                      <a:pt x="18" y="0"/>
                      <a:pt x="23" y="8"/>
                      <a:pt x="26" y="11"/>
                    </a:cubicBezTo>
                    <a:cubicBezTo>
                      <a:pt x="27" y="16"/>
                      <a:pt x="19" y="13"/>
                      <a:pt x="20" y="18"/>
                    </a:cubicBezTo>
                    <a:cubicBezTo>
                      <a:pt x="10" y="16"/>
                      <a:pt x="7" y="11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02" name="Freeform 169"/>
              <p:cNvSpPr/>
              <p:nvPr/>
            </p:nvSpPr>
            <p:spPr bwMode="auto">
              <a:xfrm>
                <a:off x="7149" y="1542"/>
                <a:ext cx="21" cy="8"/>
              </a:xfrm>
              <a:custGeom>
                <a:avLst/>
                <a:gdLst>
                  <a:gd name="T0" fmla="*/ 0 w 29"/>
                  <a:gd name="T1" fmla="*/ 1 h 11"/>
                  <a:gd name="T2" fmla="*/ 16 w 29"/>
                  <a:gd name="T3" fmla="*/ 3 h 11"/>
                  <a:gd name="T4" fmla="*/ 29 w 29"/>
                  <a:gd name="T5" fmla="*/ 11 h 11"/>
                  <a:gd name="T6" fmla="*/ 16 w 29"/>
                  <a:gd name="T7" fmla="*/ 7 h 11"/>
                  <a:gd name="T8" fmla="*/ 0 w 29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0" y="1"/>
                    </a:moveTo>
                    <a:cubicBezTo>
                      <a:pt x="5" y="0"/>
                      <a:pt x="10" y="1"/>
                      <a:pt x="16" y="3"/>
                    </a:cubicBezTo>
                    <a:cubicBezTo>
                      <a:pt x="21" y="6"/>
                      <a:pt x="26" y="9"/>
                      <a:pt x="29" y="11"/>
                    </a:cubicBezTo>
                    <a:cubicBezTo>
                      <a:pt x="24" y="11"/>
                      <a:pt x="20" y="9"/>
                      <a:pt x="16" y="7"/>
                    </a:cubicBezTo>
                    <a:cubicBezTo>
                      <a:pt x="11" y="4"/>
                      <a:pt x="6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03" name="Freeform 170"/>
              <p:cNvSpPr/>
              <p:nvPr/>
            </p:nvSpPr>
            <p:spPr bwMode="auto">
              <a:xfrm>
                <a:off x="7342" y="1560"/>
                <a:ext cx="11" cy="8"/>
              </a:xfrm>
              <a:custGeom>
                <a:avLst/>
                <a:gdLst>
                  <a:gd name="T0" fmla="*/ 0 w 16"/>
                  <a:gd name="T1" fmla="*/ 4 h 11"/>
                  <a:gd name="T2" fmla="*/ 5 w 16"/>
                  <a:gd name="T3" fmla="*/ 0 h 11"/>
                  <a:gd name="T4" fmla="*/ 11 w 16"/>
                  <a:gd name="T5" fmla="*/ 11 h 11"/>
                  <a:gd name="T6" fmla="*/ 0 w 16"/>
                  <a:gd name="T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1">
                    <a:moveTo>
                      <a:pt x="0" y="4"/>
                    </a:moveTo>
                    <a:cubicBezTo>
                      <a:pt x="1" y="2"/>
                      <a:pt x="4" y="1"/>
                      <a:pt x="5" y="0"/>
                    </a:cubicBezTo>
                    <a:cubicBezTo>
                      <a:pt x="9" y="4"/>
                      <a:pt x="16" y="7"/>
                      <a:pt x="11" y="11"/>
                    </a:cubicBezTo>
                    <a:cubicBezTo>
                      <a:pt x="5" y="10"/>
                      <a:pt x="4" y="7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04" name="Freeform 171"/>
              <p:cNvSpPr/>
              <p:nvPr/>
            </p:nvSpPr>
            <p:spPr bwMode="auto">
              <a:xfrm>
                <a:off x="3519" y="1677"/>
                <a:ext cx="20" cy="9"/>
              </a:xfrm>
              <a:custGeom>
                <a:avLst/>
                <a:gdLst>
                  <a:gd name="T0" fmla="*/ 15 w 29"/>
                  <a:gd name="T1" fmla="*/ 6 h 13"/>
                  <a:gd name="T2" fmla="*/ 4 w 29"/>
                  <a:gd name="T3" fmla="*/ 10 h 13"/>
                  <a:gd name="T4" fmla="*/ 0 w 29"/>
                  <a:gd name="T5" fmla="*/ 7 h 13"/>
                  <a:gd name="T6" fmla="*/ 7 w 29"/>
                  <a:gd name="T7" fmla="*/ 0 h 13"/>
                  <a:gd name="T8" fmla="*/ 15 w 29"/>
                  <a:gd name="T9" fmla="*/ 13 h 13"/>
                  <a:gd name="T10" fmla="*/ 15 w 29"/>
                  <a:gd name="T11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3">
                    <a:moveTo>
                      <a:pt x="15" y="6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4" y="8"/>
                      <a:pt x="3" y="6"/>
                      <a:pt x="0" y="7"/>
                    </a:cubicBezTo>
                    <a:cubicBezTo>
                      <a:pt x="3" y="5"/>
                      <a:pt x="2" y="1"/>
                      <a:pt x="7" y="0"/>
                    </a:cubicBezTo>
                    <a:cubicBezTo>
                      <a:pt x="8" y="7"/>
                      <a:pt x="29" y="5"/>
                      <a:pt x="15" y="13"/>
                    </a:cubicBezTo>
                    <a:cubicBezTo>
                      <a:pt x="16" y="11"/>
                      <a:pt x="16" y="9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05" name="Freeform 172"/>
              <p:cNvSpPr/>
              <p:nvPr/>
            </p:nvSpPr>
            <p:spPr bwMode="auto">
              <a:xfrm>
                <a:off x="3806" y="1677"/>
                <a:ext cx="24" cy="7"/>
              </a:xfrm>
              <a:custGeom>
                <a:avLst/>
                <a:gdLst>
                  <a:gd name="T0" fmla="*/ 0 w 35"/>
                  <a:gd name="T1" fmla="*/ 10 h 10"/>
                  <a:gd name="T2" fmla="*/ 35 w 35"/>
                  <a:gd name="T3" fmla="*/ 3 h 10"/>
                  <a:gd name="T4" fmla="*/ 0 w 35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0">
                    <a:moveTo>
                      <a:pt x="0" y="10"/>
                    </a:moveTo>
                    <a:cubicBezTo>
                      <a:pt x="8" y="4"/>
                      <a:pt x="29" y="0"/>
                      <a:pt x="35" y="3"/>
                    </a:cubicBezTo>
                    <a:cubicBezTo>
                      <a:pt x="27" y="5"/>
                      <a:pt x="12" y="8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06" name="Freeform 173"/>
              <p:cNvSpPr/>
              <p:nvPr/>
            </p:nvSpPr>
            <p:spPr bwMode="auto">
              <a:xfrm>
                <a:off x="3862" y="1634"/>
                <a:ext cx="24" cy="13"/>
              </a:xfrm>
              <a:custGeom>
                <a:avLst/>
                <a:gdLst>
                  <a:gd name="T0" fmla="*/ 23 w 35"/>
                  <a:gd name="T1" fmla="*/ 17 h 18"/>
                  <a:gd name="T2" fmla="*/ 9 w 35"/>
                  <a:gd name="T3" fmla="*/ 18 h 18"/>
                  <a:gd name="T4" fmla="*/ 0 w 35"/>
                  <a:gd name="T5" fmla="*/ 11 h 18"/>
                  <a:gd name="T6" fmla="*/ 18 w 35"/>
                  <a:gd name="T7" fmla="*/ 0 h 18"/>
                  <a:gd name="T8" fmla="*/ 17 w 35"/>
                  <a:gd name="T9" fmla="*/ 13 h 18"/>
                  <a:gd name="T10" fmla="*/ 28 w 35"/>
                  <a:gd name="T11" fmla="*/ 11 h 18"/>
                  <a:gd name="T12" fmla="*/ 23 w 35"/>
                  <a:gd name="T1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8">
                    <a:moveTo>
                      <a:pt x="23" y="17"/>
                    </a:moveTo>
                    <a:cubicBezTo>
                      <a:pt x="18" y="17"/>
                      <a:pt x="16" y="15"/>
                      <a:pt x="9" y="18"/>
                    </a:cubicBezTo>
                    <a:cubicBezTo>
                      <a:pt x="10" y="13"/>
                      <a:pt x="10" y="7"/>
                      <a:pt x="0" y="11"/>
                    </a:cubicBezTo>
                    <a:cubicBezTo>
                      <a:pt x="6" y="8"/>
                      <a:pt x="13" y="4"/>
                      <a:pt x="18" y="0"/>
                    </a:cubicBezTo>
                    <a:cubicBezTo>
                      <a:pt x="17" y="7"/>
                      <a:pt x="28" y="9"/>
                      <a:pt x="17" y="13"/>
                    </a:cubicBezTo>
                    <a:cubicBezTo>
                      <a:pt x="20" y="17"/>
                      <a:pt x="23" y="13"/>
                      <a:pt x="28" y="11"/>
                    </a:cubicBezTo>
                    <a:cubicBezTo>
                      <a:pt x="35" y="11"/>
                      <a:pt x="19" y="14"/>
                      <a:pt x="2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07" name="Freeform 174"/>
              <p:cNvSpPr/>
              <p:nvPr/>
            </p:nvSpPr>
            <p:spPr bwMode="auto">
              <a:xfrm>
                <a:off x="3962" y="1656"/>
                <a:ext cx="15" cy="11"/>
              </a:xfrm>
              <a:custGeom>
                <a:avLst/>
                <a:gdLst>
                  <a:gd name="T0" fmla="*/ 4 w 21"/>
                  <a:gd name="T1" fmla="*/ 15 h 15"/>
                  <a:gd name="T2" fmla="*/ 21 w 21"/>
                  <a:gd name="T3" fmla="*/ 6 h 15"/>
                  <a:gd name="T4" fmla="*/ 4 w 21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5">
                    <a:moveTo>
                      <a:pt x="4" y="15"/>
                    </a:moveTo>
                    <a:cubicBezTo>
                      <a:pt x="0" y="7"/>
                      <a:pt x="18" y="0"/>
                      <a:pt x="21" y="6"/>
                    </a:cubicBezTo>
                    <a:cubicBezTo>
                      <a:pt x="3" y="8"/>
                      <a:pt x="13" y="9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08" name="Freeform 175"/>
              <p:cNvSpPr/>
              <p:nvPr/>
            </p:nvSpPr>
            <p:spPr bwMode="auto">
              <a:xfrm>
                <a:off x="3964" y="1625"/>
                <a:ext cx="11" cy="4"/>
              </a:xfrm>
              <a:custGeom>
                <a:avLst/>
                <a:gdLst>
                  <a:gd name="T0" fmla="*/ 16 w 17"/>
                  <a:gd name="T1" fmla="*/ 0 h 6"/>
                  <a:gd name="T2" fmla="*/ 0 w 17"/>
                  <a:gd name="T3" fmla="*/ 5 h 6"/>
                  <a:gd name="T4" fmla="*/ 3 w 17"/>
                  <a:gd name="T5" fmla="*/ 0 h 6"/>
                  <a:gd name="T6" fmla="*/ 16 w 1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6">
                    <a:moveTo>
                      <a:pt x="16" y="0"/>
                    </a:moveTo>
                    <a:cubicBezTo>
                      <a:pt x="17" y="4"/>
                      <a:pt x="3" y="6"/>
                      <a:pt x="0" y="5"/>
                    </a:cubicBezTo>
                    <a:cubicBezTo>
                      <a:pt x="0" y="3"/>
                      <a:pt x="3" y="2"/>
                      <a:pt x="3" y="0"/>
                    </a:cubicBezTo>
                    <a:cubicBezTo>
                      <a:pt x="4" y="3"/>
                      <a:pt x="7" y="4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09" name="Freeform 176"/>
              <p:cNvSpPr>
                <a:spLocks noEditPoints="1"/>
              </p:cNvSpPr>
              <p:nvPr/>
            </p:nvSpPr>
            <p:spPr bwMode="auto">
              <a:xfrm>
                <a:off x="4166" y="979"/>
                <a:ext cx="3063" cy="644"/>
              </a:xfrm>
              <a:custGeom>
                <a:avLst/>
                <a:gdLst>
                  <a:gd name="T0" fmla="*/ 588 w 4415"/>
                  <a:gd name="T1" fmla="*/ 870 h 927"/>
                  <a:gd name="T2" fmla="*/ 1347 w 4415"/>
                  <a:gd name="T3" fmla="*/ 782 h 927"/>
                  <a:gd name="T4" fmla="*/ 1335 w 4415"/>
                  <a:gd name="T5" fmla="*/ 827 h 927"/>
                  <a:gd name="T6" fmla="*/ 1896 w 4415"/>
                  <a:gd name="T7" fmla="*/ 756 h 927"/>
                  <a:gd name="T8" fmla="*/ 2463 w 4415"/>
                  <a:gd name="T9" fmla="*/ 726 h 927"/>
                  <a:gd name="T10" fmla="*/ 2681 w 4415"/>
                  <a:gd name="T11" fmla="*/ 715 h 927"/>
                  <a:gd name="T12" fmla="*/ 2977 w 4415"/>
                  <a:gd name="T13" fmla="*/ 753 h 927"/>
                  <a:gd name="T14" fmla="*/ 2809 w 4415"/>
                  <a:gd name="T15" fmla="*/ 779 h 927"/>
                  <a:gd name="T16" fmla="*/ 2916 w 4415"/>
                  <a:gd name="T17" fmla="*/ 810 h 927"/>
                  <a:gd name="T18" fmla="*/ 3212 w 4415"/>
                  <a:gd name="T19" fmla="*/ 802 h 927"/>
                  <a:gd name="T20" fmla="*/ 3693 w 4415"/>
                  <a:gd name="T21" fmla="*/ 826 h 927"/>
                  <a:gd name="T22" fmla="*/ 4031 w 4415"/>
                  <a:gd name="T23" fmla="*/ 777 h 927"/>
                  <a:gd name="T24" fmla="*/ 4309 w 4415"/>
                  <a:gd name="T25" fmla="*/ 761 h 927"/>
                  <a:gd name="T26" fmla="*/ 4415 w 4415"/>
                  <a:gd name="T27" fmla="*/ 571 h 927"/>
                  <a:gd name="T28" fmla="*/ 3852 w 4415"/>
                  <a:gd name="T29" fmla="*/ 444 h 927"/>
                  <a:gd name="T30" fmla="*/ 4196 w 4415"/>
                  <a:gd name="T31" fmla="*/ 344 h 927"/>
                  <a:gd name="T32" fmla="*/ 3805 w 4415"/>
                  <a:gd name="T33" fmla="*/ 229 h 927"/>
                  <a:gd name="T34" fmla="*/ 3586 w 4415"/>
                  <a:gd name="T35" fmla="*/ 191 h 927"/>
                  <a:gd name="T36" fmla="*/ 3792 w 4415"/>
                  <a:gd name="T37" fmla="*/ 178 h 927"/>
                  <a:gd name="T38" fmla="*/ 3434 w 4415"/>
                  <a:gd name="T39" fmla="*/ 103 h 927"/>
                  <a:gd name="T40" fmla="*/ 3674 w 4415"/>
                  <a:gd name="T41" fmla="*/ 77 h 927"/>
                  <a:gd name="T42" fmla="*/ 3468 w 4415"/>
                  <a:gd name="T43" fmla="*/ 47 h 927"/>
                  <a:gd name="T44" fmla="*/ 3679 w 4415"/>
                  <a:gd name="T45" fmla="*/ 41 h 927"/>
                  <a:gd name="T46" fmla="*/ 3309 w 4415"/>
                  <a:gd name="T47" fmla="*/ 0 h 927"/>
                  <a:gd name="T48" fmla="*/ 2768 w 4415"/>
                  <a:gd name="T49" fmla="*/ 6 h 927"/>
                  <a:gd name="T50" fmla="*/ 2417 w 4415"/>
                  <a:gd name="T51" fmla="*/ 32 h 927"/>
                  <a:gd name="T52" fmla="*/ 2135 w 4415"/>
                  <a:gd name="T53" fmla="*/ 61 h 927"/>
                  <a:gd name="T54" fmla="*/ 1499 w 4415"/>
                  <a:gd name="T55" fmla="*/ 153 h 927"/>
                  <a:gd name="T56" fmla="*/ 1411 w 4415"/>
                  <a:gd name="T57" fmla="*/ 181 h 927"/>
                  <a:gd name="T58" fmla="*/ 2004 w 4415"/>
                  <a:gd name="T59" fmla="*/ 112 h 927"/>
                  <a:gd name="T60" fmla="*/ 1735 w 4415"/>
                  <a:gd name="T61" fmla="*/ 155 h 927"/>
                  <a:gd name="T62" fmla="*/ 1447 w 4415"/>
                  <a:gd name="T63" fmla="*/ 227 h 927"/>
                  <a:gd name="T64" fmla="*/ 888 w 4415"/>
                  <a:gd name="T65" fmla="*/ 328 h 927"/>
                  <a:gd name="T66" fmla="*/ 864 w 4415"/>
                  <a:gd name="T67" fmla="*/ 404 h 927"/>
                  <a:gd name="T68" fmla="*/ 902 w 4415"/>
                  <a:gd name="T69" fmla="*/ 494 h 927"/>
                  <a:gd name="T70" fmla="*/ 1415 w 4415"/>
                  <a:gd name="T71" fmla="*/ 448 h 927"/>
                  <a:gd name="T72" fmla="*/ 812 w 4415"/>
                  <a:gd name="T73" fmla="*/ 592 h 927"/>
                  <a:gd name="T74" fmla="*/ 797 w 4415"/>
                  <a:gd name="T75" fmla="*/ 599 h 927"/>
                  <a:gd name="T76" fmla="*/ 820 w 4415"/>
                  <a:gd name="T77" fmla="*/ 616 h 927"/>
                  <a:gd name="T78" fmla="*/ 106 w 4415"/>
                  <a:gd name="T79" fmla="*/ 826 h 927"/>
                  <a:gd name="T80" fmla="*/ 1407 w 4415"/>
                  <a:gd name="T81" fmla="*/ 165 h 927"/>
                  <a:gd name="T82" fmla="*/ 108 w 4415"/>
                  <a:gd name="T83" fmla="*/ 845 h 927"/>
                  <a:gd name="T84" fmla="*/ 1501 w 4415"/>
                  <a:gd name="T85" fmla="*/ 514 h 927"/>
                  <a:gd name="T86" fmla="*/ 1913 w 4415"/>
                  <a:gd name="T87" fmla="*/ 456 h 927"/>
                  <a:gd name="T88" fmla="*/ 1538 w 4415"/>
                  <a:gd name="T89" fmla="*/ 508 h 927"/>
                  <a:gd name="T90" fmla="*/ 1126 w 4415"/>
                  <a:gd name="T91" fmla="*/ 562 h 927"/>
                  <a:gd name="T92" fmla="*/ 1589 w 4415"/>
                  <a:gd name="T93" fmla="*/ 463 h 927"/>
                  <a:gd name="T94" fmla="*/ 1765 w 4415"/>
                  <a:gd name="T95" fmla="*/ 173 h 927"/>
                  <a:gd name="T96" fmla="*/ 1924 w 4415"/>
                  <a:gd name="T97" fmla="*/ 452 h 927"/>
                  <a:gd name="T98" fmla="*/ 2127 w 4415"/>
                  <a:gd name="T99" fmla="*/ 90 h 927"/>
                  <a:gd name="T100" fmla="*/ 2244 w 4415"/>
                  <a:gd name="T101" fmla="*/ 38 h 927"/>
                  <a:gd name="T102" fmla="*/ 2565 w 4415"/>
                  <a:gd name="T103" fmla="*/ 744 h 927"/>
                  <a:gd name="T104" fmla="*/ 2559 w 4415"/>
                  <a:gd name="T105" fmla="*/ 16 h 927"/>
                  <a:gd name="T106" fmla="*/ 2686 w 4415"/>
                  <a:gd name="T107" fmla="*/ 48 h 927"/>
                  <a:gd name="T108" fmla="*/ 2939 w 4415"/>
                  <a:gd name="T109" fmla="*/ 86 h 927"/>
                  <a:gd name="T110" fmla="*/ 3017 w 4415"/>
                  <a:gd name="T111" fmla="*/ 739 h 927"/>
                  <a:gd name="T112" fmla="*/ 3097 w 4415"/>
                  <a:gd name="T113" fmla="*/ 730 h 927"/>
                  <a:gd name="T114" fmla="*/ 3095 w 4415"/>
                  <a:gd name="T115" fmla="*/ 106 h 927"/>
                  <a:gd name="T116" fmla="*/ 3158 w 4415"/>
                  <a:gd name="T117" fmla="*/ 76 h 927"/>
                  <a:gd name="T118" fmla="*/ 3280 w 4415"/>
                  <a:gd name="T119" fmla="*/ 197 h 927"/>
                  <a:gd name="T120" fmla="*/ 3326 w 4415"/>
                  <a:gd name="T121" fmla="*/ 60 h 927"/>
                  <a:gd name="T122" fmla="*/ 3655 w 4415"/>
                  <a:gd name="T123" fmla="*/ 92 h 927"/>
                  <a:gd name="T124" fmla="*/ 4012 w 4415"/>
                  <a:gd name="T125" fmla="*/ 248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415" h="927">
                    <a:moveTo>
                      <a:pt x="6" y="927"/>
                    </a:moveTo>
                    <a:cubicBezTo>
                      <a:pt x="25" y="926"/>
                      <a:pt x="51" y="922"/>
                      <a:pt x="64" y="916"/>
                    </a:cubicBezTo>
                    <a:cubicBezTo>
                      <a:pt x="74" y="925"/>
                      <a:pt x="107" y="904"/>
                      <a:pt x="114" y="918"/>
                    </a:cubicBezTo>
                    <a:cubicBezTo>
                      <a:pt x="123" y="917"/>
                      <a:pt x="116" y="909"/>
                      <a:pt x="126" y="908"/>
                    </a:cubicBezTo>
                    <a:cubicBezTo>
                      <a:pt x="133" y="909"/>
                      <a:pt x="139" y="911"/>
                      <a:pt x="146" y="911"/>
                    </a:cubicBezTo>
                    <a:cubicBezTo>
                      <a:pt x="151" y="905"/>
                      <a:pt x="165" y="905"/>
                      <a:pt x="169" y="909"/>
                    </a:cubicBezTo>
                    <a:cubicBezTo>
                      <a:pt x="166" y="910"/>
                      <a:pt x="167" y="912"/>
                      <a:pt x="165" y="913"/>
                    </a:cubicBezTo>
                    <a:cubicBezTo>
                      <a:pt x="156" y="910"/>
                      <a:pt x="134" y="916"/>
                      <a:pt x="126" y="922"/>
                    </a:cubicBezTo>
                    <a:cubicBezTo>
                      <a:pt x="142" y="918"/>
                      <a:pt x="163" y="917"/>
                      <a:pt x="176" y="911"/>
                    </a:cubicBezTo>
                    <a:cubicBezTo>
                      <a:pt x="173" y="911"/>
                      <a:pt x="170" y="912"/>
                      <a:pt x="169" y="911"/>
                    </a:cubicBezTo>
                    <a:cubicBezTo>
                      <a:pt x="175" y="910"/>
                      <a:pt x="175" y="906"/>
                      <a:pt x="181" y="905"/>
                    </a:cubicBezTo>
                    <a:cubicBezTo>
                      <a:pt x="183" y="908"/>
                      <a:pt x="176" y="911"/>
                      <a:pt x="184" y="909"/>
                    </a:cubicBezTo>
                    <a:cubicBezTo>
                      <a:pt x="187" y="907"/>
                      <a:pt x="188" y="904"/>
                      <a:pt x="192" y="903"/>
                    </a:cubicBezTo>
                    <a:cubicBezTo>
                      <a:pt x="207" y="904"/>
                      <a:pt x="229" y="901"/>
                      <a:pt x="242" y="895"/>
                    </a:cubicBezTo>
                    <a:cubicBezTo>
                      <a:pt x="253" y="898"/>
                      <a:pt x="268" y="894"/>
                      <a:pt x="281" y="891"/>
                    </a:cubicBezTo>
                    <a:cubicBezTo>
                      <a:pt x="294" y="889"/>
                      <a:pt x="306" y="887"/>
                      <a:pt x="309" y="896"/>
                    </a:cubicBezTo>
                    <a:cubicBezTo>
                      <a:pt x="326" y="890"/>
                      <a:pt x="344" y="886"/>
                      <a:pt x="362" y="889"/>
                    </a:cubicBezTo>
                    <a:cubicBezTo>
                      <a:pt x="366" y="888"/>
                      <a:pt x="362" y="884"/>
                      <a:pt x="367" y="883"/>
                    </a:cubicBezTo>
                    <a:cubicBezTo>
                      <a:pt x="386" y="888"/>
                      <a:pt x="410" y="871"/>
                      <a:pt x="432" y="870"/>
                    </a:cubicBezTo>
                    <a:cubicBezTo>
                      <a:pt x="432" y="876"/>
                      <a:pt x="410" y="873"/>
                      <a:pt x="418" y="879"/>
                    </a:cubicBezTo>
                    <a:cubicBezTo>
                      <a:pt x="447" y="867"/>
                      <a:pt x="475" y="874"/>
                      <a:pt x="499" y="869"/>
                    </a:cubicBezTo>
                    <a:cubicBezTo>
                      <a:pt x="499" y="872"/>
                      <a:pt x="489" y="872"/>
                      <a:pt x="491" y="876"/>
                    </a:cubicBezTo>
                    <a:cubicBezTo>
                      <a:pt x="498" y="875"/>
                      <a:pt x="513" y="875"/>
                      <a:pt x="521" y="871"/>
                    </a:cubicBezTo>
                    <a:cubicBezTo>
                      <a:pt x="522" y="873"/>
                      <a:pt x="525" y="873"/>
                      <a:pt x="525" y="876"/>
                    </a:cubicBezTo>
                    <a:cubicBezTo>
                      <a:pt x="540" y="870"/>
                      <a:pt x="555" y="873"/>
                      <a:pt x="573" y="873"/>
                    </a:cubicBezTo>
                    <a:cubicBezTo>
                      <a:pt x="576" y="869"/>
                      <a:pt x="567" y="869"/>
                      <a:pt x="572" y="867"/>
                    </a:cubicBezTo>
                    <a:cubicBezTo>
                      <a:pt x="576" y="867"/>
                      <a:pt x="581" y="866"/>
                      <a:pt x="585" y="865"/>
                    </a:cubicBezTo>
                    <a:cubicBezTo>
                      <a:pt x="583" y="867"/>
                      <a:pt x="583" y="871"/>
                      <a:pt x="588" y="870"/>
                    </a:cubicBezTo>
                    <a:cubicBezTo>
                      <a:pt x="606" y="865"/>
                      <a:pt x="630" y="864"/>
                      <a:pt x="646" y="855"/>
                    </a:cubicBezTo>
                    <a:cubicBezTo>
                      <a:pt x="640" y="862"/>
                      <a:pt x="652" y="856"/>
                      <a:pt x="652" y="856"/>
                    </a:cubicBezTo>
                    <a:cubicBezTo>
                      <a:pt x="653" y="856"/>
                      <a:pt x="653" y="858"/>
                      <a:pt x="653" y="858"/>
                    </a:cubicBezTo>
                    <a:cubicBezTo>
                      <a:pt x="662" y="859"/>
                      <a:pt x="672" y="857"/>
                      <a:pt x="683" y="855"/>
                    </a:cubicBezTo>
                    <a:cubicBezTo>
                      <a:pt x="694" y="853"/>
                      <a:pt x="706" y="850"/>
                      <a:pt x="717" y="848"/>
                    </a:cubicBezTo>
                    <a:cubicBezTo>
                      <a:pt x="739" y="842"/>
                      <a:pt x="760" y="837"/>
                      <a:pt x="768" y="840"/>
                    </a:cubicBezTo>
                    <a:cubicBezTo>
                      <a:pt x="764" y="838"/>
                      <a:pt x="776" y="830"/>
                      <a:pt x="785" y="833"/>
                    </a:cubicBezTo>
                    <a:cubicBezTo>
                      <a:pt x="787" y="837"/>
                      <a:pt x="781" y="837"/>
                      <a:pt x="781" y="840"/>
                    </a:cubicBezTo>
                    <a:cubicBezTo>
                      <a:pt x="807" y="834"/>
                      <a:pt x="835" y="830"/>
                      <a:pt x="863" y="825"/>
                    </a:cubicBezTo>
                    <a:cubicBezTo>
                      <a:pt x="892" y="821"/>
                      <a:pt x="922" y="817"/>
                      <a:pt x="953" y="812"/>
                    </a:cubicBezTo>
                    <a:cubicBezTo>
                      <a:pt x="951" y="812"/>
                      <a:pt x="948" y="813"/>
                      <a:pt x="948" y="812"/>
                    </a:cubicBezTo>
                    <a:cubicBezTo>
                      <a:pt x="977" y="809"/>
                      <a:pt x="990" y="811"/>
                      <a:pt x="1014" y="805"/>
                    </a:cubicBezTo>
                    <a:cubicBezTo>
                      <a:pt x="1036" y="804"/>
                      <a:pt x="1076" y="796"/>
                      <a:pt x="1088" y="795"/>
                    </a:cubicBezTo>
                    <a:cubicBezTo>
                      <a:pt x="1086" y="794"/>
                      <a:pt x="1075" y="794"/>
                      <a:pt x="1081" y="792"/>
                    </a:cubicBezTo>
                    <a:cubicBezTo>
                      <a:pt x="1106" y="798"/>
                      <a:pt x="1126" y="795"/>
                      <a:pt x="1159" y="790"/>
                    </a:cubicBezTo>
                    <a:cubicBezTo>
                      <a:pt x="1162" y="796"/>
                      <a:pt x="1186" y="793"/>
                      <a:pt x="1185" y="786"/>
                    </a:cubicBezTo>
                    <a:cubicBezTo>
                      <a:pt x="1178" y="786"/>
                      <a:pt x="1174" y="788"/>
                      <a:pt x="1172" y="791"/>
                    </a:cubicBezTo>
                    <a:cubicBezTo>
                      <a:pt x="1169" y="789"/>
                      <a:pt x="1161" y="792"/>
                      <a:pt x="1163" y="786"/>
                    </a:cubicBezTo>
                    <a:cubicBezTo>
                      <a:pt x="1174" y="785"/>
                      <a:pt x="1208" y="778"/>
                      <a:pt x="1192" y="787"/>
                    </a:cubicBezTo>
                    <a:cubicBezTo>
                      <a:pt x="1225" y="777"/>
                      <a:pt x="1237" y="786"/>
                      <a:pt x="1266" y="778"/>
                    </a:cubicBezTo>
                    <a:cubicBezTo>
                      <a:pt x="1270" y="784"/>
                      <a:pt x="1281" y="783"/>
                      <a:pt x="1292" y="782"/>
                    </a:cubicBezTo>
                    <a:cubicBezTo>
                      <a:pt x="1303" y="780"/>
                      <a:pt x="1312" y="778"/>
                      <a:pt x="1311" y="782"/>
                    </a:cubicBezTo>
                    <a:cubicBezTo>
                      <a:pt x="1319" y="778"/>
                      <a:pt x="1331" y="777"/>
                      <a:pt x="1340" y="781"/>
                    </a:cubicBezTo>
                    <a:cubicBezTo>
                      <a:pt x="1322" y="787"/>
                      <a:pt x="1308" y="786"/>
                      <a:pt x="1297" y="791"/>
                    </a:cubicBezTo>
                    <a:cubicBezTo>
                      <a:pt x="1304" y="790"/>
                      <a:pt x="1310" y="789"/>
                      <a:pt x="1313" y="792"/>
                    </a:cubicBezTo>
                    <a:cubicBezTo>
                      <a:pt x="1322" y="786"/>
                      <a:pt x="1332" y="786"/>
                      <a:pt x="1341" y="789"/>
                    </a:cubicBezTo>
                    <a:cubicBezTo>
                      <a:pt x="1340" y="782"/>
                      <a:pt x="1350" y="787"/>
                      <a:pt x="1352" y="787"/>
                    </a:cubicBezTo>
                    <a:cubicBezTo>
                      <a:pt x="1354" y="782"/>
                      <a:pt x="1345" y="787"/>
                      <a:pt x="1347" y="782"/>
                    </a:cubicBezTo>
                    <a:cubicBezTo>
                      <a:pt x="1361" y="778"/>
                      <a:pt x="1378" y="778"/>
                      <a:pt x="1393" y="781"/>
                    </a:cubicBezTo>
                    <a:cubicBezTo>
                      <a:pt x="1389" y="781"/>
                      <a:pt x="1386" y="782"/>
                      <a:pt x="1385" y="785"/>
                    </a:cubicBezTo>
                    <a:cubicBezTo>
                      <a:pt x="1397" y="781"/>
                      <a:pt x="1412" y="787"/>
                      <a:pt x="1413" y="778"/>
                    </a:cubicBezTo>
                    <a:cubicBezTo>
                      <a:pt x="1408" y="778"/>
                      <a:pt x="1399" y="782"/>
                      <a:pt x="1398" y="779"/>
                    </a:cubicBezTo>
                    <a:cubicBezTo>
                      <a:pt x="1413" y="774"/>
                      <a:pt x="1425" y="775"/>
                      <a:pt x="1435" y="777"/>
                    </a:cubicBezTo>
                    <a:cubicBezTo>
                      <a:pt x="1432" y="777"/>
                      <a:pt x="1419" y="779"/>
                      <a:pt x="1427" y="779"/>
                    </a:cubicBezTo>
                    <a:cubicBezTo>
                      <a:pt x="1437" y="779"/>
                      <a:pt x="1440" y="776"/>
                      <a:pt x="1446" y="774"/>
                    </a:cubicBezTo>
                    <a:cubicBezTo>
                      <a:pt x="1469" y="782"/>
                      <a:pt x="1485" y="776"/>
                      <a:pt x="1509" y="777"/>
                    </a:cubicBezTo>
                    <a:cubicBezTo>
                      <a:pt x="1511" y="771"/>
                      <a:pt x="1524" y="771"/>
                      <a:pt x="1534" y="769"/>
                    </a:cubicBezTo>
                    <a:cubicBezTo>
                      <a:pt x="1534" y="771"/>
                      <a:pt x="1536" y="772"/>
                      <a:pt x="1537" y="773"/>
                    </a:cubicBezTo>
                    <a:cubicBezTo>
                      <a:pt x="1538" y="777"/>
                      <a:pt x="1529" y="775"/>
                      <a:pt x="1531" y="780"/>
                    </a:cubicBezTo>
                    <a:cubicBezTo>
                      <a:pt x="1540" y="779"/>
                      <a:pt x="1560" y="775"/>
                      <a:pt x="1573" y="779"/>
                    </a:cubicBezTo>
                    <a:cubicBezTo>
                      <a:pt x="1579" y="776"/>
                      <a:pt x="1605" y="769"/>
                      <a:pt x="1609" y="778"/>
                    </a:cubicBezTo>
                    <a:cubicBezTo>
                      <a:pt x="1594" y="781"/>
                      <a:pt x="1581" y="784"/>
                      <a:pt x="1572" y="782"/>
                    </a:cubicBezTo>
                    <a:cubicBezTo>
                      <a:pt x="1570" y="788"/>
                      <a:pt x="1526" y="785"/>
                      <a:pt x="1531" y="793"/>
                    </a:cubicBezTo>
                    <a:cubicBezTo>
                      <a:pt x="1529" y="791"/>
                      <a:pt x="1527" y="789"/>
                      <a:pt x="1521" y="790"/>
                    </a:cubicBezTo>
                    <a:cubicBezTo>
                      <a:pt x="1519" y="792"/>
                      <a:pt x="1512" y="795"/>
                      <a:pt x="1507" y="800"/>
                    </a:cubicBezTo>
                    <a:cubicBezTo>
                      <a:pt x="1507" y="790"/>
                      <a:pt x="1495" y="806"/>
                      <a:pt x="1491" y="797"/>
                    </a:cubicBezTo>
                    <a:cubicBezTo>
                      <a:pt x="1484" y="797"/>
                      <a:pt x="1487" y="802"/>
                      <a:pt x="1483" y="803"/>
                    </a:cubicBezTo>
                    <a:cubicBezTo>
                      <a:pt x="1477" y="802"/>
                      <a:pt x="1474" y="799"/>
                      <a:pt x="1467" y="799"/>
                    </a:cubicBezTo>
                    <a:cubicBezTo>
                      <a:pt x="1419" y="816"/>
                      <a:pt x="1361" y="810"/>
                      <a:pt x="1312" y="820"/>
                    </a:cubicBezTo>
                    <a:cubicBezTo>
                      <a:pt x="1323" y="820"/>
                      <a:pt x="1337" y="818"/>
                      <a:pt x="1344" y="822"/>
                    </a:cubicBezTo>
                    <a:cubicBezTo>
                      <a:pt x="1340" y="822"/>
                      <a:pt x="1332" y="819"/>
                      <a:pt x="1330" y="823"/>
                    </a:cubicBezTo>
                    <a:cubicBezTo>
                      <a:pt x="1334" y="824"/>
                      <a:pt x="1341" y="822"/>
                      <a:pt x="1344" y="824"/>
                    </a:cubicBezTo>
                    <a:cubicBezTo>
                      <a:pt x="1332" y="828"/>
                      <a:pt x="1324" y="822"/>
                      <a:pt x="1319" y="825"/>
                    </a:cubicBezTo>
                    <a:cubicBezTo>
                      <a:pt x="1332" y="824"/>
                      <a:pt x="1320" y="830"/>
                      <a:pt x="1320" y="830"/>
                    </a:cubicBezTo>
                    <a:cubicBezTo>
                      <a:pt x="1325" y="832"/>
                      <a:pt x="1331" y="828"/>
                      <a:pt x="1338" y="832"/>
                    </a:cubicBezTo>
                    <a:cubicBezTo>
                      <a:pt x="1338" y="830"/>
                      <a:pt x="1335" y="830"/>
                      <a:pt x="1335" y="827"/>
                    </a:cubicBezTo>
                    <a:cubicBezTo>
                      <a:pt x="1340" y="827"/>
                      <a:pt x="1340" y="830"/>
                      <a:pt x="1345" y="830"/>
                    </a:cubicBezTo>
                    <a:cubicBezTo>
                      <a:pt x="1373" y="812"/>
                      <a:pt x="1422" y="819"/>
                      <a:pt x="1457" y="807"/>
                    </a:cubicBezTo>
                    <a:cubicBezTo>
                      <a:pt x="1460" y="815"/>
                      <a:pt x="1467" y="810"/>
                      <a:pt x="1466" y="806"/>
                    </a:cubicBezTo>
                    <a:cubicBezTo>
                      <a:pt x="1476" y="807"/>
                      <a:pt x="1478" y="810"/>
                      <a:pt x="1482" y="813"/>
                    </a:cubicBezTo>
                    <a:cubicBezTo>
                      <a:pt x="1490" y="802"/>
                      <a:pt x="1518" y="810"/>
                      <a:pt x="1530" y="802"/>
                    </a:cubicBezTo>
                    <a:cubicBezTo>
                      <a:pt x="1544" y="809"/>
                      <a:pt x="1574" y="795"/>
                      <a:pt x="1589" y="795"/>
                    </a:cubicBezTo>
                    <a:cubicBezTo>
                      <a:pt x="1587" y="795"/>
                      <a:pt x="1586" y="794"/>
                      <a:pt x="1586" y="792"/>
                    </a:cubicBezTo>
                    <a:cubicBezTo>
                      <a:pt x="1594" y="791"/>
                      <a:pt x="1598" y="789"/>
                      <a:pt x="1604" y="792"/>
                    </a:cubicBezTo>
                    <a:cubicBezTo>
                      <a:pt x="1599" y="796"/>
                      <a:pt x="1600" y="790"/>
                      <a:pt x="1593" y="792"/>
                    </a:cubicBezTo>
                    <a:cubicBezTo>
                      <a:pt x="1610" y="800"/>
                      <a:pt x="1634" y="789"/>
                      <a:pt x="1657" y="790"/>
                    </a:cubicBezTo>
                    <a:cubicBezTo>
                      <a:pt x="1660" y="788"/>
                      <a:pt x="1665" y="786"/>
                      <a:pt x="1670" y="784"/>
                    </a:cubicBezTo>
                    <a:cubicBezTo>
                      <a:pt x="1674" y="788"/>
                      <a:pt x="1686" y="785"/>
                      <a:pt x="1696" y="784"/>
                    </a:cubicBezTo>
                    <a:cubicBezTo>
                      <a:pt x="1698" y="780"/>
                      <a:pt x="1701" y="777"/>
                      <a:pt x="1711" y="777"/>
                    </a:cubicBezTo>
                    <a:cubicBezTo>
                      <a:pt x="1699" y="768"/>
                      <a:pt x="1678" y="773"/>
                      <a:pt x="1664" y="776"/>
                    </a:cubicBezTo>
                    <a:cubicBezTo>
                      <a:pt x="1671" y="770"/>
                      <a:pt x="1659" y="770"/>
                      <a:pt x="1667" y="766"/>
                    </a:cubicBezTo>
                    <a:cubicBezTo>
                      <a:pt x="1675" y="773"/>
                      <a:pt x="1709" y="763"/>
                      <a:pt x="1719" y="764"/>
                    </a:cubicBezTo>
                    <a:cubicBezTo>
                      <a:pt x="1714" y="764"/>
                      <a:pt x="1709" y="765"/>
                      <a:pt x="1709" y="761"/>
                    </a:cubicBezTo>
                    <a:cubicBezTo>
                      <a:pt x="1716" y="760"/>
                      <a:pt x="1728" y="755"/>
                      <a:pt x="1733" y="759"/>
                    </a:cubicBezTo>
                    <a:cubicBezTo>
                      <a:pt x="1722" y="759"/>
                      <a:pt x="1725" y="765"/>
                      <a:pt x="1718" y="760"/>
                    </a:cubicBezTo>
                    <a:cubicBezTo>
                      <a:pt x="1723" y="764"/>
                      <a:pt x="1728" y="767"/>
                      <a:pt x="1737" y="768"/>
                    </a:cubicBezTo>
                    <a:cubicBezTo>
                      <a:pt x="1738" y="764"/>
                      <a:pt x="1729" y="767"/>
                      <a:pt x="1732" y="762"/>
                    </a:cubicBezTo>
                    <a:cubicBezTo>
                      <a:pt x="1734" y="761"/>
                      <a:pt x="1734" y="760"/>
                      <a:pt x="1736" y="760"/>
                    </a:cubicBezTo>
                    <a:cubicBezTo>
                      <a:pt x="1739" y="763"/>
                      <a:pt x="1760" y="759"/>
                      <a:pt x="1754" y="765"/>
                    </a:cubicBezTo>
                    <a:cubicBezTo>
                      <a:pt x="1770" y="761"/>
                      <a:pt x="1794" y="760"/>
                      <a:pt x="1801" y="767"/>
                    </a:cubicBezTo>
                    <a:cubicBezTo>
                      <a:pt x="1828" y="761"/>
                      <a:pt x="1848" y="755"/>
                      <a:pt x="1876" y="755"/>
                    </a:cubicBezTo>
                    <a:cubicBezTo>
                      <a:pt x="1876" y="757"/>
                      <a:pt x="1875" y="761"/>
                      <a:pt x="1878" y="761"/>
                    </a:cubicBezTo>
                    <a:cubicBezTo>
                      <a:pt x="1880" y="757"/>
                      <a:pt x="1886" y="756"/>
                      <a:pt x="1889" y="754"/>
                    </a:cubicBezTo>
                    <a:cubicBezTo>
                      <a:pt x="1890" y="759"/>
                      <a:pt x="1895" y="753"/>
                      <a:pt x="1896" y="756"/>
                    </a:cubicBezTo>
                    <a:cubicBezTo>
                      <a:pt x="1893" y="757"/>
                      <a:pt x="1894" y="759"/>
                      <a:pt x="1892" y="761"/>
                    </a:cubicBezTo>
                    <a:cubicBezTo>
                      <a:pt x="1897" y="760"/>
                      <a:pt x="1900" y="760"/>
                      <a:pt x="1903" y="761"/>
                    </a:cubicBezTo>
                    <a:cubicBezTo>
                      <a:pt x="1904" y="757"/>
                      <a:pt x="1895" y="760"/>
                      <a:pt x="1898" y="754"/>
                    </a:cubicBezTo>
                    <a:cubicBezTo>
                      <a:pt x="1903" y="754"/>
                      <a:pt x="1904" y="751"/>
                      <a:pt x="1908" y="750"/>
                    </a:cubicBezTo>
                    <a:cubicBezTo>
                      <a:pt x="1918" y="755"/>
                      <a:pt x="1930" y="744"/>
                      <a:pt x="1946" y="748"/>
                    </a:cubicBezTo>
                    <a:cubicBezTo>
                      <a:pt x="1946" y="750"/>
                      <a:pt x="1943" y="751"/>
                      <a:pt x="1945" y="754"/>
                    </a:cubicBezTo>
                    <a:cubicBezTo>
                      <a:pt x="1953" y="753"/>
                      <a:pt x="1952" y="747"/>
                      <a:pt x="1959" y="746"/>
                    </a:cubicBezTo>
                    <a:cubicBezTo>
                      <a:pt x="1959" y="748"/>
                      <a:pt x="1956" y="748"/>
                      <a:pt x="1955" y="750"/>
                    </a:cubicBezTo>
                    <a:cubicBezTo>
                      <a:pt x="1965" y="739"/>
                      <a:pt x="1992" y="748"/>
                      <a:pt x="2000" y="747"/>
                    </a:cubicBezTo>
                    <a:cubicBezTo>
                      <a:pt x="1997" y="747"/>
                      <a:pt x="1994" y="746"/>
                      <a:pt x="1997" y="745"/>
                    </a:cubicBezTo>
                    <a:cubicBezTo>
                      <a:pt x="2033" y="744"/>
                      <a:pt x="2063" y="738"/>
                      <a:pt x="2096" y="735"/>
                    </a:cubicBezTo>
                    <a:cubicBezTo>
                      <a:pt x="2097" y="737"/>
                      <a:pt x="2093" y="738"/>
                      <a:pt x="2097" y="738"/>
                    </a:cubicBezTo>
                    <a:cubicBezTo>
                      <a:pt x="2111" y="735"/>
                      <a:pt x="2187" y="713"/>
                      <a:pt x="2174" y="731"/>
                    </a:cubicBezTo>
                    <a:cubicBezTo>
                      <a:pt x="2176" y="731"/>
                      <a:pt x="2178" y="731"/>
                      <a:pt x="2179" y="732"/>
                    </a:cubicBezTo>
                    <a:cubicBezTo>
                      <a:pt x="2176" y="733"/>
                      <a:pt x="2172" y="732"/>
                      <a:pt x="2172" y="734"/>
                    </a:cubicBezTo>
                    <a:cubicBezTo>
                      <a:pt x="2179" y="736"/>
                      <a:pt x="2191" y="730"/>
                      <a:pt x="2201" y="729"/>
                    </a:cubicBezTo>
                    <a:cubicBezTo>
                      <a:pt x="2203" y="730"/>
                      <a:pt x="2205" y="733"/>
                      <a:pt x="2208" y="734"/>
                    </a:cubicBezTo>
                    <a:cubicBezTo>
                      <a:pt x="2223" y="722"/>
                      <a:pt x="2236" y="737"/>
                      <a:pt x="2252" y="731"/>
                    </a:cubicBezTo>
                    <a:cubicBezTo>
                      <a:pt x="2253" y="735"/>
                      <a:pt x="2244" y="733"/>
                      <a:pt x="2246" y="738"/>
                    </a:cubicBezTo>
                    <a:cubicBezTo>
                      <a:pt x="2268" y="724"/>
                      <a:pt x="2307" y="730"/>
                      <a:pt x="2338" y="724"/>
                    </a:cubicBezTo>
                    <a:cubicBezTo>
                      <a:pt x="2339" y="727"/>
                      <a:pt x="2326" y="723"/>
                      <a:pt x="2330" y="729"/>
                    </a:cubicBezTo>
                    <a:cubicBezTo>
                      <a:pt x="2353" y="723"/>
                      <a:pt x="2396" y="724"/>
                      <a:pt x="2425" y="718"/>
                    </a:cubicBezTo>
                    <a:cubicBezTo>
                      <a:pt x="2418" y="723"/>
                      <a:pt x="2433" y="719"/>
                      <a:pt x="2434" y="723"/>
                    </a:cubicBezTo>
                    <a:cubicBezTo>
                      <a:pt x="2416" y="734"/>
                      <a:pt x="2394" y="727"/>
                      <a:pt x="2369" y="737"/>
                    </a:cubicBezTo>
                    <a:cubicBezTo>
                      <a:pt x="2370" y="739"/>
                      <a:pt x="2367" y="745"/>
                      <a:pt x="2372" y="744"/>
                    </a:cubicBezTo>
                    <a:cubicBezTo>
                      <a:pt x="2377" y="730"/>
                      <a:pt x="2406" y="736"/>
                      <a:pt x="2424" y="729"/>
                    </a:cubicBezTo>
                    <a:cubicBezTo>
                      <a:pt x="2425" y="732"/>
                      <a:pt x="2431" y="730"/>
                      <a:pt x="2429" y="735"/>
                    </a:cubicBezTo>
                    <a:cubicBezTo>
                      <a:pt x="2437" y="730"/>
                      <a:pt x="2449" y="727"/>
                      <a:pt x="2463" y="726"/>
                    </a:cubicBezTo>
                    <a:cubicBezTo>
                      <a:pt x="2477" y="725"/>
                      <a:pt x="2492" y="726"/>
                      <a:pt x="2505" y="727"/>
                    </a:cubicBezTo>
                    <a:cubicBezTo>
                      <a:pt x="2511" y="720"/>
                      <a:pt x="2527" y="726"/>
                      <a:pt x="2538" y="722"/>
                    </a:cubicBezTo>
                    <a:cubicBezTo>
                      <a:pt x="2534" y="724"/>
                      <a:pt x="2535" y="730"/>
                      <a:pt x="2528" y="731"/>
                    </a:cubicBezTo>
                    <a:cubicBezTo>
                      <a:pt x="2525" y="727"/>
                      <a:pt x="2534" y="724"/>
                      <a:pt x="2525" y="725"/>
                    </a:cubicBezTo>
                    <a:cubicBezTo>
                      <a:pt x="2523" y="736"/>
                      <a:pt x="2494" y="731"/>
                      <a:pt x="2489" y="736"/>
                    </a:cubicBezTo>
                    <a:cubicBezTo>
                      <a:pt x="2494" y="735"/>
                      <a:pt x="2486" y="738"/>
                      <a:pt x="2489" y="741"/>
                    </a:cubicBezTo>
                    <a:cubicBezTo>
                      <a:pt x="2498" y="737"/>
                      <a:pt x="2507" y="740"/>
                      <a:pt x="2515" y="735"/>
                    </a:cubicBezTo>
                    <a:cubicBezTo>
                      <a:pt x="2520" y="739"/>
                      <a:pt x="2539" y="742"/>
                      <a:pt x="2528" y="734"/>
                    </a:cubicBezTo>
                    <a:cubicBezTo>
                      <a:pt x="2537" y="742"/>
                      <a:pt x="2554" y="734"/>
                      <a:pt x="2562" y="740"/>
                    </a:cubicBezTo>
                    <a:cubicBezTo>
                      <a:pt x="2538" y="741"/>
                      <a:pt x="2530" y="748"/>
                      <a:pt x="2512" y="750"/>
                    </a:cubicBezTo>
                    <a:cubicBezTo>
                      <a:pt x="2523" y="754"/>
                      <a:pt x="2528" y="751"/>
                      <a:pt x="2539" y="750"/>
                    </a:cubicBezTo>
                    <a:cubicBezTo>
                      <a:pt x="2539" y="752"/>
                      <a:pt x="2538" y="754"/>
                      <a:pt x="2537" y="755"/>
                    </a:cubicBezTo>
                    <a:cubicBezTo>
                      <a:pt x="2569" y="753"/>
                      <a:pt x="2590" y="750"/>
                      <a:pt x="2614" y="757"/>
                    </a:cubicBezTo>
                    <a:cubicBezTo>
                      <a:pt x="2615" y="756"/>
                      <a:pt x="2614" y="753"/>
                      <a:pt x="2616" y="753"/>
                    </a:cubicBezTo>
                    <a:cubicBezTo>
                      <a:pt x="2631" y="758"/>
                      <a:pt x="2657" y="753"/>
                      <a:pt x="2671" y="752"/>
                    </a:cubicBezTo>
                    <a:cubicBezTo>
                      <a:pt x="2668" y="752"/>
                      <a:pt x="2666" y="752"/>
                      <a:pt x="2667" y="749"/>
                    </a:cubicBezTo>
                    <a:cubicBezTo>
                      <a:pt x="2676" y="749"/>
                      <a:pt x="2687" y="747"/>
                      <a:pt x="2689" y="752"/>
                    </a:cubicBezTo>
                    <a:cubicBezTo>
                      <a:pt x="2694" y="751"/>
                      <a:pt x="2690" y="746"/>
                      <a:pt x="2697" y="746"/>
                    </a:cubicBezTo>
                    <a:cubicBezTo>
                      <a:pt x="2704" y="748"/>
                      <a:pt x="2707" y="754"/>
                      <a:pt x="2715" y="756"/>
                    </a:cubicBezTo>
                    <a:cubicBezTo>
                      <a:pt x="2708" y="751"/>
                      <a:pt x="2744" y="745"/>
                      <a:pt x="2735" y="756"/>
                    </a:cubicBezTo>
                    <a:cubicBezTo>
                      <a:pt x="2749" y="756"/>
                      <a:pt x="2756" y="751"/>
                      <a:pt x="2766" y="758"/>
                    </a:cubicBezTo>
                    <a:cubicBezTo>
                      <a:pt x="2770" y="755"/>
                      <a:pt x="2773" y="752"/>
                      <a:pt x="2779" y="750"/>
                    </a:cubicBezTo>
                    <a:cubicBezTo>
                      <a:pt x="2776" y="737"/>
                      <a:pt x="2781" y="735"/>
                      <a:pt x="2779" y="724"/>
                    </a:cubicBezTo>
                    <a:cubicBezTo>
                      <a:pt x="2767" y="728"/>
                      <a:pt x="2759" y="730"/>
                      <a:pt x="2754" y="721"/>
                    </a:cubicBezTo>
                    <a:cubicBezTo>
                      <a:pt x="2752" y="725"/>
                      <a:pt x="2735" y="727"/>
                      <a:pt x="2730" y="723"/>
                    </a:cubicBezTo>
                    <a:cubicBezTo>
                      <a:pt x="2716" y="733"/>
                      <a:pt x="2695" y="722"/>
                      <a:pt x="2671" y="726"/>
                    </a:cubicBezTo>
                    <a:cubicBezTo>
                      <a:pt x="2672" y="719"/>
                      <a:pt x="2664" y="725"/>
                      <a:pt x="2660" y="720"/>
                    </a:cubicBezTo>
                    <a:cubicBezTo>
                      <a:pt x="2667" y="718"/>
                      <a:pt x="2674" y="717"/>
                      <a:pt x="2681" y="715"/>
                    </a:cubicBezTo>
                    <a:cubicBezTo>
                      <a:pt x="2678" y="720"/>
                      <a:pt x="2682" y="721"/>
                      <a:pt x="2686" y="723"/>
                    </a:cubicBezTo>
                    <a:cubicBezTo>
                      <a:pt x="2689" y="719"/>
                      <a:pt x="2700" y="719"/>
                      <a:pt x="2704" y="722"/>
                    </a:cubicBezTo>
                    <a:cubicBezTo>
                      <a:pt x="2706" y="716"/>
                      <a:pt x="2694" y="720"/>
                      <a:pt x="2692" y="717"/>
                    </a:cubicBezTo>
                    <a:cubicBezTo>
                      <a:pt x="2701" y="715"/>
                      <a:pt x="2711" y="713"/>
                      <a:pt x="2718" y="710"/>
                    </a:cubicBezTo>
                    <a:cubicBezTo>
                      <a:pt x="2723" y="717"/>
                      <a:pt x="2739" y="716"/>
                      <a:pt x="2749" y="712"/>
                    </a:cubicBezTo>
                    <a:cubicBezTo>
                      <a:pt x="2754" y="715"/>
                      <a:pt x="2754" y="715"/>
                      <a:pt x="2750" y="719"/>
                    </a:cubicBezTo>
                    <a:cubicBezTo>
                      <a:pt x="2770" y="711"/>
                      <a:pt x="2794" y="712"/>
                      <a:pt x="2809" y="717"/>
                    </a:cubicBezTo>
                    <a:cubicBezTo>
                      <a:pt x="2814" y="706"/>
                      <a:pt x="2832" y="719"/>
                      <a:pt x="2839" y="715"/>
                    </a:cubicBezTo>
                    <a:cubicBezTo>
                      <a:pt x="2836" y="714"/>
                      <a:pt x="2834" y="713"/>
                      <a:pt x="2832" y="711"/>
                    </a:cubicBezTo>
                    <a:cubicBezTo>
                      <a:pt x="2839" y="712"/>
                      <a:pt x="2839" y="708"/>
                      <a:pt x="2845" y="709"/>
                    </a:cubicBezTo>
                    <a:cubicBezTo>
                      <a:pt x="2845" y="714"/>
                      <a:pt x="2854" y="713"/>
                      <a:pt x="2859" y="715"/>
                    </a:cubicBezTo>
                    <a:cubicBezTo>
                      <a:pt x="2861" y="712"/>
                      <a:pt x="2852" y="711"/>
                      <a:pt x="2859" y="709"/>
                    </a:cubicBezTo>
                    <a:cubicBezTo>
                      <a:pt x="2877" y="710"/>
                      <a:pt x="2884" y="710"/>
                      <a:pt x="2898" y="705"/>
                    </a:cubicBezTo>
                    <a:cubicBezTo>
                      <a:pt x="2900" y="710"/>
                      <a:pt x="2898" y="714"/>
                      <a:pt x="2911" y="713"/>
                    </a:cubicBezTo>
                    <a:cubicBezTo>
                      <a:pt x="2911" y="711"/>
                      <a:pt x="2912" y="709"/>
                      <a:pt x="2913" y="708"/>
                    </a:cubicBezTo>
                    <a:cubicBezTo>
                      <a:pt x="2908" y="706"/>
                      <a:pt x="2904" y="712"/>
                      <a:pt x="2902" y="708"/>
                    </a:cubicBezTo>
                    <a:cubicBezTo>
                      <a:pt x="2915" y="705"/>
                      <a:pt x="2925" y="714"/>
                      <a:pt x="2935" y="704"/>
                    </a:cubicBezTo>
                    <a:cubicBezTo>
                      <a:pt x="2938" y="705"/>
                      <a:pt x="2943" y="704"/>
                      <a:pt x="2942" y="709"/>
                    </a:cubicBezTo>
                    <a:cubicBezTo>
                      <a:pt x="2937" y="709"/>
                      <a:pt x="2940" y="704"/>
                      <a:pt x="2933" y="705"/>
                    </a:cubicBezTo>
                    <a:cubicBezTo>
                      <a:pt x="2936" y="712"/>
                      <a:pt x="2925" y="712"/>
                      <a:pt x="2918" y="713"/>
                    </a:cubicBezTo>
                    <a:cubicBezTo>
                      <a:pt x="2932" y="713"/>
                      <a:pt x="2941" y="728"/>
                      <a:pt x="2947" y="717"/>
                    </a:cubicBezTo>
                    <a:cubicBezTo>
                      <a:pt x="2968" y="720"/>
                      <a:pt x="2983" y="725"/>
                      <a:pt x="3006" y="729"/>
                    </a:cubicBezTo>
                    <a:cubicBezTo>
                      <a:pt x="3006" y="731"/>
                      <a:pt x="3002" y="732"/>
                      <a:pt x="3002" y="734"/>
                    </a:cubicBezTo>
                    <a:cubicBezTo>
                      <a:pt x="3013" y="736"/>
                      <a:pt x="3020" y="725"/>
                      <a:pt x="3021" y="734"/>
                    </a:cubicBezTo>
                    <a:cubicBezTo>
                      <a:pt x="3011" y="735"/>
                      <a:pt x="2998" y="734"/>
                      <a:pt x="2993" y="738"/>
                    </a:cubicBezTo>
                    <a:cubicBezTo>
                      <a:pt x="2997" y="738"/>
                      <a:pt x="3001" y="739"/>
                      <a:pt x="3002" y="741"/>
                    </a:cubicBezTo>
                    <a:cubicBezTo>
                      <a:pt x="2993" y="738"/>
                      <a:pt x="3001" y="746"/>
                      <a:pt x="2983" y="745"/>
                    </a:cubicBezTo>
                    <a:cubicBezTo>
                      <a:pt x="2985" y="750"/>
                      <a:pt x="2977" y="749"/>
                      <a:pt x="2977" y="753"/>
                    </a:cubicBezTo>
                    <a:cubicBezTo>
                      <a:pt x="2982" y="755"/>
                      <a:pt x="2992" y="755"/>
                      <a:pt x="2995" y="758"/>
                    </a:cubicBezTo>
                    <a:cubicBezTo>
                      <a:pt x="2978" y="763"/>
                      <a:pt x="2968" y="763"/>
                      <a:pt x="2958" y="757"/>
                    </a:cubicBezTo>
                    <a:cubicBezTo>
                      <a:pt x="2961" y="756"/>
                      <a:pt x="2969" y="758"/>
                      <a:pt x="2968" y="755"/>
                    </a:cubicBezTo>
                    <a:cubicBezTo>
                      <a:pt x="2957" y="757"/>
                      <a:pt x="2976" y="750"/>
                      <a:pt x="2964" y="751"/>
                    </a:cubicBezTo>
                    <a:cubicBezTo>
                      <a:pt x="2958" y="757"/>
                      <a:pt x="2950" y="758"/>
                      <a:pt x="2943" y="761"/>
                    </a:cubicBezTo>
                    <a:cubicBezTo>
                      <a:pt x="2947" y="755"/>
                      <a:pt x="2933" y="765"/>
                      <a:pt x="2930" y="757"/>
                    </a:cubicBezTo>
                    <a:cubicBezTo>
                      <a:pt x="2926" y="759"/>
                      <a:pt x="2926" y="762"/>
                      <a:pt x="2921" y="763"/>
                    </a:cubicBezTo>
                    <a:cubicBezTo>
                      <a:pt x="2904" y="755"/>
                      <a:pt x="2871" y="758"/>
                      <a:pt x="2853" y="757"/>
                    </a:cubicBezTo>
                    <a:cubicBezTo>
                      <a:pt x="2857" y="759"/>
                      <a:pt x="2863" y="758"/>
                      <a:pt x="2862" y="762"/>
                    </a:cubicBezTo>
                    <a:cubicBezTo>
                      <a:pt x="2860" y="763"/>
                      <a:pt x="2860" y="764"/>
                      <a:pt x="2858" y="764"/>
                    </a:cubicBezTo>
                    <a:cubicBezTo>
                      <a:pt x="2851" y="758"/>
                      <a:pt x="2837" y="766"/>
                      <a:pt x="2834" y="758"/>
                    </a:cubicBezTo>
                    <a:cubicBezTo>
                      <a:pt x="2823" y="759"/>
                      <a:pt x="2823" y="761"/>
                      <a:pt x="2816" y="758"/>
                    </a:cubicBezTo>
                    <a:cubicBezTo>
                      <a:pt x="2815" y="761"/>
                      <a:pt x="2818" y="765"/>
                      <a:pt x="2806" y="764"/>
                    </a:cubicBezTo>
                    <a:cubicBezTo>
                      <a:pt x="2806" y="761"/>
                      <a:pt x="2812" y="761"/>
                      <a:pt x="2812" y="758"/>
                    </a:cubicBezTo>
                    <a:cubicBezTo>
                      <a:pt x="2795" y="759"/>
                      <a:pt x="2764" y="766"/>
                      <a:pt x="2753" y="759"/>
                    </a:cubicBezTo>
                    <a:cubicBezTo>
                      <a:pt x="2726" y="783"/>
                      <a:pt x="2679" y="755"/>
                      <a:pt x="2658" y="773"/>
                    </a:cubicBezTo>
                    <a:cubicBezTo>
                      <a:pt x="2657" y="771"/>
                      <a:pt x="2654" y="772"/>
                      <a:pt x="2653" y="771"/>
                    </a:cubicBezTo>
                    <a:cubicBezTo>
                      <a:pt x="2659" y="771"/>
                      <a:pt x="2661" y="769"/>
                      <a:pt x="2659" y="766"/>
                    </a:cubicBezTo>
                    <a:cubicBezTo>
                      <a:pt x="2648" y="767"/>
                      <a:pt x="2648" y="766"/>
                      <a:pt x="2633" y="765"/>
                    </a:cubicBezTo>
                    <a:cubicBezTo>
                      <a:pt x="2637" y="772"/>
                      <a:pt x="2653" y="770"/>
                      <a:pt x="2660" y="776"/>
                    </a:cubicBezTo>
                    <a:cubicBezTo>
                      <a:pt x="2656" y="779"/>
                      <a:pt x="2644" y="778"/>
                      <a:pt x="2636" y="779"/>
                    </a:cubicBezTo>
                    <a:cubicBezTo>
                      <a:pt x="2639" y="783"/>
                      <a:pt x="2659" y="782"/>
                      <a:pt x="2665" y="781"/>
                    </a:cubicBezTo>
                    <a:cubicBezTo>
                      <a:pt x="2665" y="781"/>
                      <a:pt x="2666" y="777"/>
                      <a:pt x="2669" y="777"/>
                    </a:cubicBezTo>
                    <a:cubicBezTo>
                      <a:pt x="2672" y="777"/>
                      <a:pt x="2675" y="780"/>
                      <a:pt x="2678" y="780"/>
                    </a:cubicBezTo>
                    <a:cubicBezTo>
                      <a:pt x="2693" y="781"/>
                      <a:pt x="2713" y="772"/>
                      <a:pt x="2722" y="780"/>
                    </a:cubicBezTo>
                    <a:cubicBezTo>
                      <a:pt x="2714" y="780"/>
                      <a:pt x="2711" y="782"/>
                      <a:pt x="2709" y="785"/>
                    </a:cubicBezTo>
                    <a:cubicBezTo>
                      <a:pt x="2727" y="782"/>
                      <a:pt x="2742" y="782"/>
                      <a:pt x="2757" y="781"/>
                    </a:cubicBezTo>
                    <a:cubicBezTo>
                      <a:pt x="2773" y="781"/>
                      <a:pt x="2789" y="780"/>
                      <a:pt x="2809" y="779"/>
                    </a:cubicBezTo>
                    <a:cubicBezTo>
                      <a:pt x="2809" y="780"/>
                      <a:pt x="2808" y="781"/>
                      <a:pt x="2807" y="782"/>
                    </a:cubicBezTo>
                    <a:cubicBezTo>
                      <a:pt x="2821" y="778"/>
                      <a:pt x="2837" y="782"/>
                      <a:pt x="2852" y="775"/>
                    </a:cubicBezTo>
                    <a:cubicBezTo>
                      <a:pt x="2852" y="777"/>
                      <a:pt x="2849" y="777"/>
                      <a:pt x="2848" y="779"/>
                    </a:cubicBezTo>
                    <a:cubicBezTo>
                      <a:pt x="2857" y="777"/>
                      <a:pt x="2865" y="775"/>
                      <a:pt x="2872" y="772"/>
                    </a:cubicBezTo>
                    <a:cubicBezTo>
                      <a:pt x="2867" y="776"/>
                      <a:pt x="2879" y="776"/>
                      <a:pt x="2881" y="780"/>
                    </a:cubicBezTo>
                    <a:cubicBezTo>
                      <a:pt x="2880" y="777"/>
                      <a:pt x="2883" y="775"/>
                      <a:pt x="2887" y="775"/>
                    </a:cubicBezTo>
                    <a:cubicBezTo>
                      <a:pt x="2892" y="777"/>
                      <a:pt x="2885" y="779"/>
                      <a:pt x="2890" y="780"/>
                    </a:cubicBezTo>
                    <a:cubicBezTo>
                      <a:pt x="2901" y="777"/>
                      <a:pt x="2913" y="776"/>
                      <a:pt x="2922" y="772"/>
                    </a:cubicBezTo>
                    <a:cubicBezTo>
                      <a:pt x="2922" y="775"/>
                      <a:pt x="2911" y="777"/>
                      <a:pt x="2918" y="779"/>
                    </a:cubicBezTo>
                    <a:cubicBezTo>
                      <a:pt x="2931" y="771"/>
                      <a:pt x="2968" y="780"/>
                      <a:pt x="2981" y="781"/>
                    </a:cubicBezTo>
                    <a:cubicBezTo>
                      <a:pt x="2974" y="779"/>
                      <a:pt x="2987" y="776"/>
                      <a:pt x="2989" y="779"/>
                    </a:cubicBezTo>
                    <a:cubicBezTo>
                      <a:pt x="2992" y="775"/>
                      <a:pt x="2981" y="775"/>
                      <a:pt x="2987" y="773"/>
                    </a:cubicBezTo>
                    <a:cubicBezTo>
                      <a:pt x="2990" y="779"/>
                      <a:pt x="3004" y="774"/>
                      <a:pt x="3007" y="777"/>
                    </a:cubicBezTo>
                    <a:cubicBezTo>
                      <a:pt x="3010" y="781"/>
                      <a:pt x="2999" y="778"/>
                      <a:pt x="3000" y="781"/>
                    </a:cubicBezTo>
                    <a:cubicBezTo>
                      <a:pt x="3009" y="784"/>
                      <a:pt x="3020" y="786"/>
                      <a:pt x="3031" y="787"/>
                    </a:cubicBezTo>
                    <a:cubicBezTo>
                      <a:pt x="3011" y="794"/>
                      <a:pt x="2971" y="785"/>
                      <a:pt x="2943" y="797"/>
                    </a:cubicBezTo>
                    <a:cubicBezTo>
                      <a:pt x="2945" y="800"/>
                      <a:pt x="2952" y="795"/>
                      <a:pt x="2956" y="795"/>
                    </a:cubicBezTo>
                    <a:cubicBezTo>
                      <a:pt x="2958" y="804"/>
                      <a:pt x="2963" y="795"/>
                      <a:pt x="2969" y="799"/>
                    </a:cubicBezTo>
                    <a:cubicBezTo>
                      <a:pt x="2964" y="810"/>
                      <a:pt x="2946" y="799"/>
                      <a:pt x="2937" y="803"/>
                    </a:cubicBezTo>
                    <a:cubicBezTo>
                      <a:pt x="2940" y="803"/>
                      <a:pt x="2942" y="803"/>
                      <a:pt x="2941" y="806"/>
                    </a:cubicBezTo>
                    <a:cubicBezTo>
                      <a:pt x="2939" y="806"/>
                      <a:pt x="2939" y="807"/>
                      <a:pt x="2937" y="807"/>
                    </a:cubicBezTo>
                    <a:cubicBezTo>
                      <a:pt x="2930" y="807"/>
                      <a:pt x="2921" y="806"/>
                      <a:pt x="2913" y="806"/>
                    </a:cubicBezTo>
                    <a:cubicBezTo>
                      <a:pt x="2905" y="806"/>
                      <a:pt x="2899" y="807"/>
                      <a:pt x="2898" y="811"/>
                    </a:cubicBezTo>
                    <a:cubicBezTo>
                      <a:pt x="2888" y="811"/>
                      <a:pt x="2879" y="801"/>
                      <a:pt x="2870" y="805"/>
                    </a:cubicBezTo>
                    <a:cubicBezTo>
                      <a:pt x="2881" y="807"/>
                      <a:pt x="2892" y="810"/>
                      <a:pt x="2897" y="817"/>
                    </a:cubicBezTo>
                    <a:cubicBezTo>
                      <a:pt x="2897" y="819"/>
                      <a:pt x="2881" y="818"/>
                      <a:pt x="2888" y="820"/>
                    </a:cubicBezTo>
                    <a:cubicBezTo>
                      <a:pt x="2904" y="814"/>
                      <a:pt x="2910" y="815"/>
                      <a:pt x="2925" y="814"/>
                    </a:cubicBezTo>
                    <a:cubicBezTo>
                      <a:pt x="2923" y="811"/>
                      <a:pt x="2914" y="814"/>
                      <a:pt x="2916" y="810"/>
                    </a:cubicBezTo>
                    <a:cubicBezTo>
                      <a:pt x="2922" y="810"/>
                      <a:pt x="2932" y="807"/>
                      <a:pt x="2933" y="812"/>
                    </a:cubicBezTo>
                    <a:cubicBezTo>
                      <a:pt x="2927" y="814"/>
                      <a:pt x="2937" y="819"/>
                      <a:pt x="2938" y="816"/>
                    </a:cubicBezTo>
                    <a:cubicBezTo>
                      <a:pt x="2932" y="815"/>
                      <a:pt x="2939" y="811"/>
                      <a:pt x="2942" y="810"/>
                    </a:cubicBezTo>
                    <a:cubicBezTo>
                      <a:pt x="2942" y="812"/>
                      <a:pt x="2947" y="811"/>
                      <a:pt x="2950" y="811"/>
                    </a:cubicBezTo>
                    <a:cubicBezTo>
                      <a:pt x="2950" y="813"/>
                      <a:pt x="2951" y="815"/>
                      <a:pt x="2953" y="817"/>
                    </a:cubicBezTo>
                    <a:cubicBezTo>
                      <a:pt x="2960" y="816"/>
                      <a:pt x="2963" y="814"/>
                      <a:pt x="2968" y="813"/>
                    </a:cubicBezTo>
                    <a:cubicBezTo>
                      <a:pt x="2996" y="820"/>
                      <a:pt x="3034" y="802"/>
                      <a:pt x="3060" y="806"/>
                    </a:cubicBezTo>
                    <a:cubicBezTo>
                      <a:pt x="3059" y="806"/>
                      <a:pt x="3057" y="806"/>
                      <a:pt x="3058" y="807"/>
                    </a:cubicBezTo>
                    <a:cubicBezTo>
                      <a:pt x="3062" y="801"/>
                      <a:pt x="3076" y="805"/>
                      <a:pt x="3075" y="801"/>
                    </a:cubicBezTo>
                    <a:cubicBezTo>
                      <a:pt x="3077" y="802"/>
                      <a:pt x="3089" y="804"/>
                      <a:pt x="3090" y="802"/>
                    </a:cubicBezTo>
                    <a:cubicBezTo>
                      <a:pt x="3088" y="799"/>
                      <a:pt x="3080" y="802"/>
                      <a:pt x="3079" y="799"/>
                    </a:cubicBezTo>
                    <a:cubicBezTo>
                      <a:pt x="3079" y="798"/>
                      <a:pt x="3081" y="797"/>
                      <a:pt x="3083" y="796"/>
                    </a:cubicBezTo>
                    <a:cubicBezTo>
                      <a:pt x="3089" y="800"/>
                      <a:pt x="3090" y="798"/>
                      <a:pt x="3096" y="796"/>
                    </a:cubicBezTo>
                    <a:cubicBezTo>
                      <a:pt x="3098" y="797"/>
                      <a:pt x="3100" y="799"/>
                      <a:pt x="3103" y="800"/>
                    </a:cubicBezTo>
                    <a:cubicBezTo>
                      <a:pt x="3116" y="797"/>
                      <a:pt x="3122" y="798"/>
                      <a:pt x="3135" y="796"/>
                    </a:cubicBezTo>
                    <a:cubicBezTo>
                      <a:pt x="3135" y="798"/>
                      <a:pt x="3134" y="799"/>
                      <a:pt x="3133" y="800"/>
                    </a:cubicBezTo>
                    <a:cubicBezTo>
                      <a:pt x="3138" y="799"/>
                      <a:pt x="3143" y="798"/>
                      <a:pt x="3148" y="801"/>
                    </a:cubicBezTo>
                    <a:cubicBezTo>
                      <a:pt x="3141" y="803"/>
                      <a:pt x="3137" y="806"/>
                      <a:pt x="3133" y="809"/>
                    </a:cubicBezTo>
                    <a:cubicBezTo>
                      <a:pt x="3142" y="806"/>
                      <a:pt x="3157" y="807"/>
                      <a:pt x="3160" y="801"/>
                    </a:cubicBezTo>
                    <a:cubicBezTo>
                      <a:pt x="3157" y="800"/>
                      <a:pt x="3152" y="805"/>
                      <a:pt x="3150" y="801"/>
                    </a:cubicBezTo>
                    <a:cubicBezTo>
                      <a:pt x="3156" y="800"/>
                      <a:pt x="3162" y="798"/>
                      <a:pt x="3167" y="795"/>
                    </a:cubicBezTo>
                    <a:cubicBezTo>
                      <a:pt x="3166" y="797"/>
                      <a:pt x="3169" y="798"/>
                      <a:pt x="3173" y="798"/>
                    </a:cubicBezTo>
                    <a:cubicBezTo>
                      <a:pt x="3169" y="801"/>
                      <a:pt x="3176" y="805"/>
                      <a:pt x="3180" y="807"/>
                    </a:cubicBezTo>
                    <a:cubicBezTo>
                      <a:pt x="3181" y="802"/>
                      <a:pt x="3175" y="802"/>
                      <a:pt x="3175" y="797"/>
                    </a:cubicBezTo>
                    <a:cubicBezTo>
                      <a:pt x="3185" y="798"/>
                      <a:pt x="3177" y="795"/>
                      <a:pt x="3182" y="794"/>
                    </a:cubicBezTo>
                    <a:cubicBezTo>
                      <a:pt x="3192" y="793"/>
                      <a:pt x="3194" y="799"/>
                      <a:pt x="3203" y="799"/>
                    </a:cubicBezTo>
                    <a:cubicBezTo>
                      <a:pt x="3201" y="804"/>
                      <a:pt x="3192" y="805"/>
                      <a:pt x="3189" y="808"/>
                    </a:cubicBezTo>
                    <a:cubicBezTo>
                      <a:pt x="3201" y="809"/>
                      <a:pt x="3202" y="803"/>
                      <a:pt x="3212" y="802"/>
                    </a:cubicBezTo>
                    <a:cubicBezTo>
                      <a:pt x="3212" y="806"/>
                      <a:pt x="3208" y="807"/>
                      <a:pt x="3214" y="808"/>
                    </a:cubicBezTo>
                    <a:cubicBezTo>
                      <a:pt x="3227" y="799"/>
                      <a:pt x="3255" y="801"/>
                      <a:pt x="3271" y="800"/>
                    </a:cubicBezTo>
                    <a:cubicBezTo>
                      <a:pt x="3268" y="796"/>
                      <a:pt x="3265" y="802"/>
                      <a:pt x="3263" y="798"/>
                    </a:cubicBezTo>
                    <a:cubicBezTo>
                      <a:pt x="3263" y="796"/>
                      <a:pt x="3267" y="797"/>
                      <a:pt x="3269" y="795"/>
                    </a:cubicBezTo>
                    <a:cubicBezTo>
                      <a:pt x="3270" y="799"/>
                      <a:pt x="3277" y="798"/>
                      <a:pt x="3276" y="804"/>
                    </a:cubicBezTo>
                    <a:cubicBezTo>
                      <a:pt x="3287" y="799"/>
                      <a:pt x="3300" y="803"/>
                      <a:pt x="3316" y="800"/>
                    </a:cubicBezTo>
                    <a:cubicBezTo>
                      <a:pt x="3318" y="802"/>
                      <a:pt x="3321" y="811"/>
                      <a:pt x="3327" y="806"/>
                    </a:cubicBezTo>
                    <a:cubicBezTo>
                      <a:pt x="3324" y="806"/>
                      <a:pt x="3322" y="806"/>
                      <a:pt x="3322" y="803"/>
                    </a:cubicBezTo>
                    <a:cubicBezTo>
                      <a:pt x="3331" y="802"/>
                      <a:pt x="3338" y="801"/>
                      <a:pt x="3352" y="801"/>
                    </a:cubicBezTo>
                    <a:cubicBezTo>
                      <a:pt x="3354" y="811"/>
                      <a:pt x="3371" y="811"/>
                      <a:pt x="3380" y="816"/>
                    </a:cubicBezTo>
                    <a:cubicBezTo>
                      <a:pt x="3384" y="814"/>
                      <a:pt x="3377" y="812"/>
                      <a:pt x="3382" y="811"/>
                    </a:cubicBezTo>
                    <a:cubicBezTo>
                      <a:pt x="3403" y="818"/>
                      <a:pt x="3416" y="818"/>
                      <a:pt x="3445" y="822"/>
                    </a:cubicBezTo>
                    <a:cubicBezTo>
                      <a:pt x="3431" y="824"/>
                      <a:pt x="3458" y="823"/>
                      <a:pt x="3449" y="827"/>
                    </a:cubicBezTo>
                    <a:cubicBezTo>
                      <a:pt x="3458" y="824"/>
                      <a:pt x="3475" y="822"/>
                      <a:pt x="3481" y="824"/>
                    </a:cubicBezTo>
                    <a:cubicBezTo>
                      <a:pt x="3477" y="825"/>
                      <a:pt x="3477" y="818"/>
                      <a:pt x="3481" y="819"/>
                    </a:cubicBezTo>
                    <a:cubicBezTo>
                      <a:pt x="3485" y="821"/>
                      <a:pt x="3481" y="824"/>
                      <a:pt x="3489" y="822"/>
                    </a:cubicBezTo>
                    <a:cubicBezTo>
                      <a:pt x="3488" y="827"/>
                      <a:pt x="3490" y="830"/>
                      <a:pt x="3495" y="830"/>
                    </a:cubicBezTo>
                    <a:cubicBezTo>
                      <a:pt x="3498" y="830"/>
                      <a:pt x="3496" y="825"/>
                      <a:pt x="3500" y="825"/>
                    </a:cubicBezTo>
                    <a:cubicBezTo>
                      <a:pt x="3506" y="827"/>
                      <a:pt x="3508" y="826"/>
                      <a:pt x="3512" y="828"/>
                    </a:cubicBezTo>
                    <a:cubicBezTo>
                      <a:pt x="3509" y="829"/>
                      <a:pt x="3507" y="830"/>
                      <a:pt x="3506" y="832"/>
                    </a:cubicBezTo>
                    <a:cubicBezTo>
                      <a:pt x="3513" y="831"/>
                      <a:pt x="3509" y="835"/>
                      <a:pt x="3508" y="836"/>
                    </a:cubicBezTo>
                    <a:cubicBezTo>
                      <a:pt x="3514" y="838"/>
                      <a:pt x="3521" y="839"/>
                      <a:pt x="3525" y="843"/>
                    </a:cubicBezTo>
                    <a:cubicBezTo>
                      <a:pt x="3525" y="836"/>
                      <a:pt x="3519" y="832"/>
                      <a:pt x="3525" y="827"/>
                    </a:cubicBezTo>
                    <a:cubicBezTo>
                      <a:pt x="3518" y="826"/>
                      <a:pt x="3519" y="820"/>
                      <a:pt x="3516" y="816"/>
                    </a:cubicBezTo>
                    <a:cubicBezTo>
                      <a:pt x="3547" y="816"/>
                      <a:pt x="3588" y="823"/>
                      <a:pt x="3614" y="834"/>
                    </a:cubicBezTo>
                    <a:cubicBezTo>
                      <a:pt x="3610" y="839"/>
                      <a:pt x="3610" y="843"/>
                      <a:pt x="3616" y="847"/>
                    </a:cubicBezTo>
                    <a:cubicBezTo>
                      <a:pt x="3629" y="820"/>
                      <a:pt x="3668" y="854"/>
                      <a:pt x="3695" y="844"/>
                    </a:cubicBezTo>
                    <a:cubicBezTo>
                      <a:pt x="3698" y="836"/>
                      <a:pt x="3693" y="835"/>
                      <a:pt x="3693" y="826"/>
                    </a:cubicBezTo>
                    <a:cubicBezTo>
                      <a:pt x="3710" y="828"/>
                      <a:pt x="3714" y="821"/>
                      <a:pt x="3721" y="816"/>
                    </a:cubicBezTo>
                    <a:cubicBezTo>
                      <a:pt x="3733" y="814"/>
                      <a:pt x="3738" y="816"/>
                      <a:pt x="3752" y="814"/>
                    </a:cubicBezTo>
                    <a:cubicBezTo>
                      <a:pt x="3752" y="816"/>
                      <a:pt x="3753" y="818"/>
                      <a:pt x="3756" y="818"/>
                    </a:cubicBezTo>
                    <a:cubicBezTo>
                      <a:pt x="3762" y="816"/>
                      <a:pt x="3751" y="815"/>
                      <a:pt x="3754" y="810"/>
                    </a:cubicBezTo>
                    <a:cubicBezTo>
                      <a:pt x="3769" y="810"/>
                      <a:pt x="3773" y="797"/>
                      <a:pt x="3786" y="801"/>
                    </a:cubicBezTo>
                    <a:cubicBezTo>
                      <a:pt x="3782" y="793"/>
                      <a:pt x="3787" y="788"/>
                      <a:pt x="3789" y="785"/>
                    </a:cubicBezTo>
                    <a:cubicBezTo>
                      <a:pt x="3789" y="787"/>
                      <a:pt x="3794" y="787"/>
                      <a:pt x="3795" y="785"/>
                    </a:cubicBezTo>
                    <a:cubicBezTo>
                      <a:pt x="3792" y="785"/>
                      <a:pt x="3795" y="783"/>
                      <a:pt x="3799" y="784"/>
                    </a:cubicBezTo>
                    <a:cubicBezTo>
                      <a:pt x="3795" y="786"/>
                      <a:pt x="3809" y="796"/>
                      <a:pt x="3811" y="790"/>
                    </a:cubicBezTo>
                    <a:cubicBezTo>
                      <a:pt x="3804" y="786"/>
                      <a:pt x="3791" y="783"/>
                      <a:pt x="3798" y="776"/>
                    </a:cubicBezTo>
                    <a:cubicBezTo>
                      <a:pt x="3790" y="776"/>
                      <a:pt x="3787" y="774"/>
                      <a:pt x="3785" y="770"/>
                    </a:cubicBezTo>
                    <a:cubicBezTo>
                      <a:pt x="3788" y="768"/>
                      <a:pt x="3791" y="767"/>
                      <a:pt x="3794" y="765"/>
                    </a:cubicBezTo>
                    <a:cubicBezTo>
                      <a:pt x="3792" y="762"/>
                      <a:pt x="3788" y="760"/>
                      <a:pt x="3786" y="757"/>
                    </a:cubicBezTo>
                    <a:cubicBezTo>
                      <a:pt x="3796" y="754"/>
                      <a:pt x="3820" y="751"/>
                      <a:pt x="3830" y="762"/>
                    </a:cubicBezTo>
                    <a:cubicBezTo>
                      <a:pt x="3838" y="761"/>
                      <a:pt x="3848" y="749"/>
                      <a:pt x="3855" y="759"/>
                    </a:cubicBezTo>
                    <a:cubicBezTo>
                      <a:pt x="3852" y="760"/>
                      <a:pt x="3845" y="762"/>
                      <a:pt x="3842" y="766"/>
                    </a:cubicBezTo>
                    <a:cubicBezTo>
                      <a:pt x="3850" y="766"/>
                      <a:pt x="3862" y="758"/>
                      <a:pt x="3867" y="766"/>
                    </a:cubicBezTo>
                    <a:cubicBezTo>
                      <a:pt x="3849" y="774"/>
                      <a:pt x="3822" y="778"/>
                      <a:pt x="3798" y="773"/>
                    </a:cubicBezTo>
                    <a:cubicBezTo>
                      <a:pt x="3812" y="782"/>
                      <a:pt x="3841" y="777"/>
                      <a:pt x="3862" y="773"/>
                    </a:cubicBezTo>
                    <a:cubicBezTo>
                      <a:pt x="3871" y="777"/>
                      <a:pt x="3891" y="777"/>
                      <a:pt x="3902" y="773"/>
                    </a:cubicBezTo>
                    <a:cubicBezTo>
                      <a:pt x="3907" y="774"/>
                      <a:pt x="3907" y="778"/>
                      <a:pt x="3912" y="779"/>
                    </a:cubicBezTo>
                    <a:cubicBezTo>
                      <a:pt x="3928" y="781"/>
                      <a:pt x="3964" y="771"/>
                      <a:pt x="3961" y="787"/>
                    </a:cubicBezTo>
                    <a:cubicBezTo>
                      <a:pt x="3968" y="790"/>
                      <a:pt x="3963" y="782"/>
                      <a:pt x="3968" y="783"/>
                    </a:cubicBezTo>
                    <a:cubicBezTo>
                      <a:pt x="3971" y="785"/>
                      <a:pt x="3975" y="787"/>
                      <a:pt x="3973" y="791"/>
                    </a:cubicBezTo>
                    <a:cubicBezTo>
                      <a:pt x="3952" y="802"/>
                      <a:pt x="3923" y="806"/>
                      <a:pt x="3901" y="816"/>
                    </a:cubicBezTo>
                    <a:cubicBezTo>
                      <a:pt x="3907" y="820"/>
                      <a:pt x="3915" y="823"/>
                      <a:pt x="3915" y="830"/>
                    </a:cubicBezTo>
                    <a:cubicBezTo>
                      <a:pt x="3960" y="835"/>
                      <a:pt x="3979" y="802"/>
                      <a:pt x="4026" y="808"/>
                    </a:cubicBezTo>
                    <a:cubicBezTo>
                      <a:pt x="4020" y="794"/>
                      <a:pt x="4040" y="790"/>
                      <a:pt x="4031" y="777"/>
                    </a:cubicBezTo>
                    <a:cubicBezTo>
                      <a:pt x="4035" y="777"/>
                      <a:pt x="4037" y="777"/>
                      <a:pt x="4039" y="776"/>
                    </a:cubicBezTo>
                    <a:cubicBezTo>
                      <a:pt x="4038" y="764"/>
                      <a:pt x="4036" y="756"/>
                      <a:pt x="4046" y="749"/>
                    </a:cubicBezTo>
                    <a:cubicBezTo>
                      <a:pt x="4047" y="747"/>
                      <a:pt x="4041" y="748"/>
                      <a:pt x="4040" y="746"/>
                    </a:cubicBezTo>
                    <a:cubicBezTo>
                      <a:pt x="4047" y="746"/>
                      <a:pt x="4047" y="741"/>
                      <a:pt x="4050" y="738"/>
                    </a:cubicBezTo>
                    <a:cubicBezTo>
                      <a:pt x="4048" y="736"/>
                      <a:pt x="4042" y="737"/>
                      <a:pt x="4041" y="734"/>
                    </a:cubicBezTo>
                    <a:cubicBezTo>
                      <a:pt x="4036" y="702"/>
                      <a:pt x="4025" y="684"/>
                      <a:pt x="4009" y="649"/>
                    </a:cubicBezTo>
                    <a:cubicBezTo>
                      <a:pt x="3993" y="640"/>
                      <a:pt x="3987" y="626"/>
                      <a:pt x="3971" y="617"/>
                    </a:cubicBezTo>
                    <a:cubicBezTo>
                      <a:pt x="3977" y="612"/>
                      <a:pt x="3962" y="604"/>
                      <a:pt x="3968" y="598"/>
                    </a:cubicBezTo>
                    <a:cubicBezTo>
                      <a:pt x="3963" y="598"/>
                      <a:pt x="3960" y="597"/>
                      <a:pt x="3960" y="595"/>
                    </a:cubicBezTo>
                    <a:cubicBezTo>
                      <a:pt x="3965" y="595"/>
                      <a:pt x="3968" y="595"/>
                      <a:pt x="3969" y="593"/>
                    </a:cubicBezTo>
                    <a:cubicBezTo>
                      <a:pt x="3958" y="593"/>
                      <a:pt x="3965" y="586"/>
                      <a:pt x="3965" y="585"/>
                    </a:cubicBezTo>
                    <a:cubicBezTo>
                      <a:pt x="3960" y="573"/>
                      <a:pt x="3943" y="562"/>
                      <a:pt x="3940" y="549"/>
                    </a:cubicBezTo>
                    <a:cubicBezTo>
                      <a:pt x="3963" y="546"/>
                      <a:pt x="3984" y="567"/>
                      <a:pt x="4004" y="561"/>
                    </a:cubicBezTo>
                    <a:cubicBezTo>
                      <a:pt x="4011" y="566"/>
                      <a:pt x="4024" y="568"/>
                      <a:pt x="4024" y="576"/>
                    </a:cubicBezTo>
                    <a:cubicBezTo>
                      <a:pt x="4018" y="576"/>
                      <a:pt x="4012" y="576"/>
                      <a:pt x="4011" y="581"/>
                    </a:cubicBezTo>
                    <a:cubicBezTo>
                      <a:pt x="4025" y="588"/>
                      <a:pt x="4040" y="594"/>
                      <a:pt x="4061" y="597"/>
                    </a:cubicBezTo>
                    <a:cubicBezTo>
                      <a:pt x="4063" y="610"/>
                      <a:pt x="4091" y="610"/>
                      <a:pt x="4107" y="616"/>
                    </a:cubicBezTo>
                    <a:cubicBezTo>
                      <a:pt x="4107" y="619"/>
                      <a:pt x="4101" y="617"/>
                      <a:pt x="4102" y="621"/>
                    </a:cubicBezTo>
                    <a:cubicBezTo>
                      <a:pt x="4125" y="622"/>
                      <a:pt x="4153" y="629"/>
                      <a:pt x="4176" y="637"/>
                    </a:cubicBezTo>
                    <a:cubicBezTo>
                      <a:pt x="4179" y="645"/>
                      <a:pt x="4192" y="651"/>
                      <a:pt x="4205" y="656"/>
                    </a:cubicBezTo>
                    <a:cubicBezTo>
                      <a:pt x="4218" y="661"/>
                      <a:pt x="4229" y="666"/>
                      <a:pt x="4229" y="675"/>
                    </a:cubicBezTo>
                    <a:cubicBezTo>
                      <a:pt x="4238" y="678"/>
                      <a:pt x="4249" y="681"/>
                      <a:pt x="4252" y="687"/>
                    </a:cubicBezTo>
                    <a:cubicBezTo>
                      <a:pt x="4249" y="694"/>
                      <a:pt x="4241" y="697"/>
                      <a:pt x="4241" y="707"/>
                    </a:cubicBezTo>
                    <a:cubicBezTo>
                      <a:pt x="4245" y="716"/>
                      <a:pt x="4263" y="718"/>
                      <a:pt x="4270" y="725"/>
                    </a:cubicBezTo>
                    <a:cubicBezTo>
                      <a:pt x="4272" y="720"/>
                      <a:pt x="4285" y="718"/>
                      <a:pt x="4292" y="723"/>
                    </a:cubicBezTo>
                    <a:cubicBezTo>
                      <a:pt x="4290" y="726"/>
                      <a:pt x="4285" y="725"/>
                      <a:pt x="4283" y="727"/>
                    </a:cubicBezTo>
                    <a:cubicBezTo>
                      <a:pt x="4289" y="737"/>
                      <a:pt x="4286" y="744"/>
                      <a:pt x="4291" y="754"/>
                    </a:cubicBezTo>
                    <a:cubicBezTo>
                      <a:pt x="4298" y="754"/>
                      <a:pt x="4309" y="754"/>
                      <a:pt x="4309" y="761"/>
                    </a:cubicBezTo>
                    <a:cubicBezTo>
                      <a:pt x="4305" y="761"/>
                      <a:pt x="4301" y="755"/>
                      <a:pt x="4299" y="759"/>
                    </a:cubicBezTo>
                    <a:cubicBezTo>
                      <a:pt x="4305" y="760"/>
                      <a:pt x="4304" y="765"/>
                      <a:pt x="4310" y="767"/>
                    </a:cubicBezTo>
                    <a:cubicBezTo>
                      <a:pt x="4312" y="757"/>
                      <a:pt x="4319" y="768"/>
                      <a:pt x="4323" y="769"/>
                    </a:cubicBezTo>
                    <a:cubicBezTo>
                      <a:pt x="4329" y="766"/>
                      <a:pt x="4323" y="762"/>
                      <a:pt x="4329" y="758"/>
                    </a:cubicBezTo>
                    <a:cubicBezTo>
                      <a:pt x="4354" y="762"/>
                      <a:pt x="4367" y="793"/>
                      <a:pt x="4387" y="783"/>
                    </a:cubicBezTo>
                    <a:cubicBezTo>
                      <a:pt x="4385" y="780"/>
                      <a:pt x="4379" y="780"/>
                      <a:pt x="4373" y="779"/>
                    </a:cubicBezTo>
                    <a:cubicBezTo>
                      <a:pt x="4362" y="764"/>
                      <a:pt x="4346" y="751"/>
                      <a:pt x="4330" y="739"/>
                    </a:cubicBezTo>
                    <a:cubicBezTo>
                      <a:pt x="4331" y="737"/>
                      <a:pt x="4333" y="737"/>
                      <a:pt x="4333" y="734"/>
                    </a:cubicBezTo>
                    <a:cubicBezTo>
                      <a:pt x="4325" y="734"/>
                      <a:pt x="4321" y="736"/>
                      <a:pt x="4313" y="735"/>
                    </a:cubicBezTo>
                    <a:cubicBezTo>
                      <a:pt x="4311" y="732"/>
                      <a:pt x="4308" y="729"/>
                      <a:pt x="4299" y="729"/>
                    </a:cubicBezTo>
                    <a:cubicBezTo>
                      <a:pt x="4309" y="723"/>
                      <a:pt x="4294" y="721"/>
                      <a:pt x="4295" y="716"/>
                    </a:cubicBezTo>
                    <a:cubicBezTo>
                      <a:pt x="4302" y="715"/>
                      <a:pt x="4301" y="714"/>
                      <a:pt x="4301" y="708"/>
                    </a:cubicBezTo>
                    <a:cubicBezTo>
                      <a:pt x="4305" y="709"/>
                      <a:pt x="4304" y="705"/>
                      <a:pt x="4309" y="707"/>
                    </a:cubicBezTo>
                    <a:cubicBezTo>
                      <a:pt x="4318" y="710"/>
                      <a:pt x="4328" y="714"/>
                      <a:pt x="4338" y="717"/>
                    </a:cubicBezTo>
                    <a:cubicBezTo>
                      <a:pt x="4349" y="721"/>
                      <a:pt x="4360" y="724"/>
                      <a:pt x="4372" y="727"/>
                    </a:cubicBezTo>
                    <a:cubicBezTo>
                      <a:pt x="4368" y="721"/>
                      <a:pt x="4362" y="717"/>
                      <a:pt x="4354" y="713"/>
                    </a:cubicBezTo>
                    <a:cubicBezTo>
                      <a:pt x="4347" y="709"/>
                      <a:pt x="4338" y="706"/>
                      <a:pt x="4332" y="702"/>
                    </a:cubicBezTo>
                    <a:cubicBezTo>
                      <a:pt x="4337" y="689"/>
                      <a:pt x="4330" y="684"/>
                      <a:pt x="4319" y="673"/>
                    </a:cubicBezTo>
                    <a:cubicBezTo>
                      <a:pt x="4312" y="671"/>
                      <a:pt x="4317" y="678"/>
                      <a:pt x="4310" y="675"/>
                    </a:cubicBezTo>
                    <a:cubicBezTo>
                      <a:pt x="4306" y="660"/>
                      <a:pt x="4288" y="645"/>
                      <a:pt x="4296" y="629"/>
                    </a:cubicBezTo>
                    <a:cubicBezTo>
                      <a:pt x="4322" y="634"/>
                      <a:pt x="4324" y="617"/>
                      <a:pt x="4351" y="623"/>
                    </a:cubicBezTo>
                    <a:cubicBezTo>
                      <a:pt x="4352" y="617"/>
                      <a:pt x="4361" y="617"/>
                      <a:pt x="4364" y="612"/>
                    </a:cubicBezTo>
                    <a:cubicBezTo>
                      <a:pt x="4364" y="609"/>
                      <a:pt x="4360" y="608"/>
                      <a:pt x="4358" y="605"/>
                    </a:cubicBezTo>
                    <a:cubicBezTo>
                      <a:pt x="4360" y="602"/>
                      <a:pt x="4366" y="601"/>
                      <a:pt x="4370" y="600"/>
                    </a:cubicBezTo>
                    <a:cubicBezTo>
                      <a:pt x="4375" y="592"/>
                      <a:pt x="4370" y="587"/>
                      <a:pt x="4365" y="583"/>
                    </a:cubicBezTo>
                    <a:cubicBezTo>
                      <a:pt x="4359" y="579"/>
                      <a:pt x="4352" y="575"/>
                      <a:pt x="4353" y="568"/>
                    </a:cubicBezTo>
                    <a:cubicBezTo>
                      <a:pt x="4363" y="568"/>
                      <a:pt x="4375" y="570"/>
                      <a:pt x="4386" y="571"/>
                    </a:cubicBezTo>
                    <a:cubicBezTo>
                      <a:pt x="4397" y="572"/>
                      <a:pt x="4407" y="573"/>
                      <a:pt x="4415" y="571"/>
                    </a:cubicBezTo>
                    <a:cubicBezTo>
                      <a:pt x="4407" y="568"/>
                      <a:pt x="4405" y="558"/>
                      <a:pt x="4413" y="556"/>
                    </a:cubicBezTo>
                    <a:cubicBezTo>
                      <a:pt x="4402" y="549"/>
                      <a:pt x="4403" y="538"/>
                      <a:pt x="4391" y="531"/>
                    </a:cubicBezTo>
                    <a:cubicBezTo>
                      <a:pt x="4368" y="534"/>
                      <a:pt x="4366" y="550"/>
                      <a:pt x="4340" y="553"/>
                    </a:cubicBezTo>
                    <a:cubicBezTo>
                      <a:pt x="4330" y="528"/>
                      <a:pt x="4266" y="521"/>
                      <a:pt x="4247" y="513"/>
                    </a:cubicBezTo>
                    <a:cubicBezTo>
                      <a:pt x="4249" y="514"/>
                      <a:pt x="4251" y="515"/>
                      <a:pt x="4250" y="518"/>
                    </a:cubicBezTo>
                    <a:cubicBezTo>
                      <a:pt x="4240" y="517"/>
                      <a:pt x="4235" y="514"/>
                      <a:pt x="4229" y="511"/>
                    </a:cubicBezTo>
                    <a:cubicBezTo>
                      <a:pt x="4230" y="517"/>
                      <a:pt x="4218" y="512"/>
                      <a:pt x="4215" y="515"/>
                    </a:cubicBezTo>
                    <a:cubicBezTo>
                      <a:pt x="4218" y="517"/>
                      <a:pt x="4222" y="518"/>
                      <a:pt x="4221" y="522"/>
                    </a:cubicBezTo>
                    <a:cubicBezTo>
                      <a:pt x="4187" y="517"/>
                      <a:pt x="4167" y="523"/>
                      <a:pt x="4133" y="521"/>
                    </a:cubicBezTo>
                    <a:cubicBezTo>
                      <a:pt x="4132" y="522"/>
                      <a:pt x="4133" y="525"/>
                      <a:pt x="4130" y="525"/>
                    </a:cubicBezTo>
                    <a:cubicBezTo>
                      <a:pt x="4119" y="523"/>
                      <a:pt x="4108" y="522"/>
                      <a:pt x="4098" y="521"/>
                    </a:cubicBezTo>
                    <a:cubicBezTo>
                      <a:pt x="4088" y="520"/>
                      <a:pt x="4078" y="520"/>
                      <a:pt x="4069" y="520"/>
                    </a:cubicBezTo>
                    <a:cubicBezTo>
                      <a:pt x="4050" y="520"/>
                      <a:pt x="4031" y="521"/>
                      <a:pt x="4010" y="520"/>
                    </a:cubicBezTo>
                    <a:cubicBezTo>
                      <a:pt x="4009" y="522"/>
                      <a:pt x="4010" y="524"/>
                      <a:pt x="4007" y="524"/>
                    </a:cubicBezTo>
                    <a:cubicBezTo>
                      <a:pt x="3999" y="521"/>
                      <a:pt x="3987" y="520"/>
                      <a:pt x="3981" y="519"/>
                    </a:cubicBezTo>
                    <a:cubicBezTo>
                      <a:pt x="3983" y="519"/>
                      <a:pt x="3984" y="520"/>
                      <a:pt x="3983" y="522"/>
                    </a:cubicBezTo>
                    <a:cubicBezTo>
                      <a:pt x="3967" y="519"/>
                      <a:pt x="3947" y="518"/>
                      <a:pt x="3931" y="516"/>
                    </a:cubicBezTo>
                    <a:cubicBezTo>
                      <a:pt x="3915" y="513"/>
                      <a:pt x="3902" y="509"/>
                      <a:pt x="3899" y="498"/>
                    </a:cubicBezTo>
                    <a:cubicBezTo>
                      <a:pt x="3902" y="500"/>
                      <a:pt x="3905" y="500"/>
                      <a:pt x="3906" y="497"/>
                    </a:cubicBezTo>
                    <a:cubicBezTo>
                      <a:pt x="3900" y="495"/>
                      <a:pt x="3889" y="489"/>
                      <a:pt x="3896" y="484"/>
                    </a:cubicBezTo>
                    <a:cubicBezTo>
                      <a:pt x="3885" y="485"/>
                      <a:pt x="3878" y="476"/>
                      <a:pt x="3883" y="471"/>
                    </a:cubicBezTo>
                    <a:cubicBezTo>
                      <a:pt x="3883" y="469"/>
                      <a:pt x="3881" y="468"/>
                      <a:pt x="3882" y="465"/>
                    </a:cubicBezTo>
                    <a:cubicBezTo>
                      <a:pt x="3875" y="464"/>
                      <a:pt x="3877" y="464"/>
                      <a:pt x="3873" y="466"/>
                    </a:cubicBezTo>
                    <a:cubicBezTo>
                      <a:pt x="3873" y="464"/>
                      <a:pt x="3872" y="463"/>
                      <a:pt x="3871" y="462"/>
                    </a:cubicBezTo>
                    <a:cubicBezTo>
                      <a:pt x="3874" y="462"/>
                      <a:pt x="3878" y="462"/>
                      <a:pt x="3878" y="459"/>
                    </a:cubicBezTo>
                    <a:cubicBezTo>
                      <a:pt x="3863" y="459"/>
                      <a:pt x="3875" y="453"/>
                      <a:pt x="3869" y="449"/>
                    </a:cubicBezTo>
                    <a:cubicBezTo>
                      <a:pt x="3861" y="449"/>
                      <a:pt x="3863" y="457"/>
                      <a:pt x="3851" y="455"/>
                    </a:cubicBezTo>
                    <a:cubicBezTo>
                      <a:pt x="3857" y="452"/>
                      <a:pt x="3851" y="449"/>
                      <a:pt x="3852" y="444"/>
                    </a:cubicBezTo>
                    <a:cubicBezTo>
                      <a:pt x="3853" y="445"/>
                      <a:pt x="3860" y="449"/>
                      <a:pt x="3861" y="445"/>
                    </a:cubicBezTo>
                    <a:cubicBezTo>
                      <a:pt x="3855" y="445"/>
                      <a:pt x="3857" y="439"/>
                      <a:pt x="3854" y="437"/>
                    </a:cubicBezTo>
                    <a:cubicBezTo>
                      <a:pt x="3851" y="437"/>
                      <a:pt x="3848" y="437"/>
                      <a:pt x="3846" y="438"/>
                    </a:cubicBezTo>
                    <a:cubicBezTo>
                      <a:pt x="3854" y="434"/>
                      <a:pt x="3834" y="438"/>
                      <a:pt x="3839" y="431"/>
                    </a:cubicBezTo>
                    <a:cubicBezTo>
                      <a:pt x="3854" y="435"/>
                      <a:pt x="3866" y="434"/>
                      <a:pt x="3881" y="432"/>
                    </a:cubicBezTo>
                    <a:cubicBezTo>
                      <a:pt x="3887" y="442"/>
                      <a:pt x="3913" y="441"/>
                      <a:pt x="3918" y="451"/>
                    </a:cubicBezTo>
                    <a:cubicBezTo>
                      <a:pt x="3915" y="451"/>
                      <a:pt x="3913" y="452"/>
                      <a:pt x="3911" y="453"/>
                    </a:cubicBezTo>
                    <a:cubicBezTo>
                      <a:pt x="3916" y="454"/>
                      <a:pt x="3916" y="458"/>
                      <a:pt x="3920" y="461"/>
                    </a:cubicBezTo>
                    <a:cubicBezTo>
                      <a:pt x="3932" y="461"/>
                      <a:pt x="3938" y="467"/>
                      <a:pt x="3945" y="473"/>
                    </a:cubicBezTo>
                    <a:cubicBezTo>
                      <a:pt x="3951" y="480"/>
                      <a:pt x="3958" y="486"/>
                      <a:pt x="3971" y="489"/>
                    </a:cubicBezTo>
                    <a:cubicBezTo>
                      <a:pt x="3972" y="481"/>
                      <a:pt x="3983" y="482"/>
                      <a:pt x="3993" y="485"/>
                    </a:cubicBezTo>
                    <a:cubicBezTo>
                      <a:pt x="3993" y="478"/>
                      <a:pt x="4000" y="480"/>
                      <a:pt x="4009" y="482"/>
                    </a:cubicBezTo>
                    <a:cubicBezTo>
                      <a:pt x="4005" y="468"/>
                      <a:pt x="4029" y="469"/>
                      <a:pt x="4022" y="457"/>
                    </a:cubicBezTo>
                    <a:cubicBezTo>
                      <a:pt x="4025" y="460"/>
                      <a:pt x="4030" y="460"/>
                      <a:pt x="4031" y="457"/>
                    </a:cubicBezTo>
                    <a:cubicBezTo>
                      <a:pt x="4029" y="454"/>
                      <a:pt x="4020" y="456"/>
                      <a:pt x="4022" y="452"/>
                    </a:cubicBezTo>
                    <a:cubicBezTo>
                      <a:pt x="4023" y="450"/>
                      <a:pt x="4028" y="451"/>
                      <a:pt x="4031" y="451"/>
                    </a:cubicBezTo>
                    <a:cubicBezTo>
                      <a:pt x="4031" y="436"/>
                      <a:pt x="4006" y="434"/>
                      <a:pt x="3998" y="423"/>
                    </a:cubicBezTo>
                    <a:cubicBezTo>
                      <a:pt x="4034" y="419"/>
                      <a:pt x="4048" y="441"/>
                      <a:pt x="4077" y="440"/>
                    </a:cubicBezTo>
                    <a:cubicBezTo>
                      <a:pt x="4077" y="442"/>
                      <a:pt x="4077" y="444"/>
                      <a:pt x="4076" y="445"/>
                    </a:cubicBezTo>
                    <a:cubicBezTo>
                      <a:pt x="4090" y="449"/>
                      <a:pt x="4097" y="446"/>
                      <a:pt x="4103" y="441"/>
                    </a:cubicBezTo>
                    <a:cubicBezTo>
                      <a:pt x="4110" y="437"/>
                      <a:pt x="4116" y="433"/>
                      <a:pt x="4127" y="436"/>
                    </a:cubicBezTo>
                    <a:cubicBezTo>
                      <a:pt x="4139" y="428"/>
                      <a:pt x="4155" y="424"/>
                      <a:pt x="4175" y="423"/>
                    </a:cubicBezTo>
                    <a:cubicBezTo>
                      <a:pt x="4173" y="421"/>
                      <a:pt x="4190" y="421"/>
                      <a:pt x="4192" y="417"/>
                    </a:cubicBezTo>
                    <a:cubicBezTo>
                      <a:pt x="4229" y="421"/>
                      <a:pt x="4196" y="390"/>
                      <a:pt x="4203" y="382"/>
                    </a:cubicBezTo>
                    <a:cubicBezTo>
                      <a:pt x="4196" y="375"/>
                      <a:pt x="4187" y="370"/>
                      <a:pt x="4185" y="362"/>
                    </a:cubicBezTo>
                    <a:cubicBezTo>
                      <a:pt x="4193" y="363"/>
                      <a:pt x="4192" y="360"/>
                      <a:pt x="4187" y="358"/>
                    </a:cubicBezTo>
                    <a:cubicBezTo>
                      <a:pt x="4196" y="359"/>
                      <a:pt x="4196" y="359"/>
                      <a:pt x="4196" y="359"/>
                    </a:cubicBezTo>
                    <a:cubicBezTo>
                      <a:pt x="4197" y="350"/>
                      <a:pt x="4205" y="351"/>
                      <a:pt x="4196" y="344"/>
                    </a:cubicBezTo>
                    <a:cubicBezTo>
                      <a:pt x="4173" y="346"/>
                      <a:pt x="4154" y="337"/>
                      <a:pt x="4146" y="323"/>
                    </a:cubicBezTo>
                    <a:cubicBezTo>
                      <a:pt x="4149" y="324"/>
                      <a:pt x="4148" y="320"/>
                      <a:pt x="4153" y="321"/>
                    </a:cubicBezTo>
                    <a:cubicBezTo>
                      <a:pt x="4155" y="315"/>
                      <a:pt x="4142" y="317"/>
                      <a:pt x="4142" y="311"/>
                    </a:cubicBezTo>
                    <a:cubicBezTo>
                      <a:pt x="4158" y="315"/>
                      <a:pt x="4158" y="327"/>
                      <a:pt x="4172" y="331"/>
                    </a:cubicBezTo>
                    <a:cubicBezTo>
                      <a:pt x="4171" y="327"/>
                      <a:pt x="4176" y="328"/>
                      <a:pt x="4175" y="324"/>
                    </a:cubicBezTo>
                    <a:cubicBezTo>
                      <a:pt x="4171" y="323"/>
                      <a:pt x="4170" y="325"/>
                      <a:pt x="4166" y="325"/>
                    </a:cubicBezTo>
                    <a:cubicBezTo>
                      <a:pt x="4171" y="322"/>
                      <a:pt x="4162" y="320"/>
                      <a:pt x="4163" y="315"/>
                    </a:cubicBezTo>
                    <a:cubicBezTo>
                      <a:pt x="4153" y="314"/>
                      <a:pt x="4154" y="312"/>
                      <a:pt x="4145" y="309"/>
                    </a:cubicBezTo>
                    <a:cubicBezTo>
                      <a:pt x="4144" y="311"/>
                      <a:pt x="4131" y="312"/>
                      <a:pt x="4129" y="308"/>
                    </a:cubicBezTo>
                    <a:cubicBezTo>
                      <a:pt x="4143" y="311"/>
                      <a:pt x="4126" y="304"/>
                      <a:pt x="4136" y="303"/>
                    </a:cubicBezTo>
                    <a:cubicBezTo>
                      <a:pt x="4117" y="299"/>
                      <a:pt x="4112" y="294"/>
                      <a:pt x="4100" y="293"/>
                    </a:cubicBezTo>
                    <a:cubicBezTo>
                      <a:pt x="4108" y="292"/>
                      <a:pt x="4114" y="290"/>
                      <a:pt x="4115" y="283"/>
                    </a:cubicBezTo>
                    <a:cubicBezTo>
                      <a:pt x="4109" y="283"/>
                      <a:pt x="4111" y="280"/>
                      <a:pt x="4109" y="278"/>
                    </a:cubicBezTo>
                    <a:cubicBezTo>
                      <a:pt x="4080" y="272"/>
                      <a:pt x="4070" y="257"/>
                      <a:pt x="4035" y="250"/>
                    </a:cubicBezTo>
                    <a:cubicBezTo>
                      <a:pt x="4045" y="243"/>
                      <a:pt x="4065" y="250"/>
                      <a:pt x="4088" y="250"/>
                    </a:cubicBezTo>
                    <a:cubicBezTo>
                      <a:pt x="4093" y="246"/>
                      <a:pt x="4099" y="244"/>
                      <a:pt x="4099" y="236"/>
                    </a:cubicBezTo>
                    <a:cubicBezTo>
                      <a:pt x="4074" y="235"/>
                      <a:pt x="4044" y="221"/>
                      <a:pt x="4016" y="227"/>
                    </a:cubicBezTo>
                    <a:cubicBezTo>
                      <a:pt x="4009" y="222"/>
                      <a:pt x="3996" y="221"/>
                      <a:pt x="3981" y="222"/>
                    </a:cubicBezTo>
                    <a:cubicBezTo>
                      <a:pt x="3974" y="222"/>
                      <a:pt x="3967" y="223"/>
                      <a:pt x="3959" y="222"/>
                    </a:cubicBezTo>
                    <a:cubicBezTo>
                      <a:pt x="3952" y="223"/>
                      <a:pt x="3945" y="222"/>
                      <a:pt x="3938" y="221"/>
                    </a:cubicBezTo>
                    <a:cubicBezTo>
                      <a:pt x="3928" y="219"/>
                      <a:pt x="3902" y="218"/>
                      <a:pt x="3896" y="227"/>
                    </a:cubicBezTo>
                    <a:cubicBezTo>
                      <a:pt x="3880" y="225"/>
                      <a:pt x="3863" y="225"/>
                      <a:pt x="3845" y="225"/>
                    </a:cubicBezTo>
                    <a:cubicBezTo>
                      <a:pt x="3836" y="225"/>
                      <a:pt x="3827" y="225"/>
                      <a:pt x="3818" y="224"/>
                    </a:cubicBezTo>
                    <a:cubicBezTo>
                      <a:pt x="3808" y="224"/>
                      <a:pt x="3798" y="224"/>
                      <a:pt x="3788" y="224"/>
                    </a:cubicBezTo>
                    <a:cubicBezTo>
                      <a:pt x="3785" y="220"/>
                      <a:pt x="3795" y="218"/>
                      <a:pt x="3786" y="218"/>
                    </a:cubicBezTo>
                    <a:cubicBezTo>
                      <a:pt x="3774" y="225"/>
                      <a:pt x="3747" y="219"/>
                      <a:pt x="3735" y="223"/>
                    </a:cubicBezTo>
                    <a:cubicBezTo>
                      <a:pt x="3755" y="224"/>
                      <a:pt x="3773" y="226"/>
                      <a:pt x="3791" y="228"/>
                    </a:cubicBezTo>
                    <a:cubicBezTo>
                      <a:pt x="3796" y="228"/>
                      <a:pt x="3800" y="229"/>
                      <a:pt x="3805" y="229"/>
                    </a:cubicBezTo>
                    <a:cubicBezTo>
                      <a:pt x="3810" y="230"/>
                      <a:pt x="3814" y="230"/>
                      <a:pt x="3819" y="231"/>
                    </a:cubicBezTo>
                    <a:cubicBezTo>
                      <a:pt x="3828" y="232"/>
                      <a:pt x="3838" y="233"/>
                      <a:pt x="3847" y="233"/>
                    </a:cubicBezTo>
                    <a:cubicBezTo>
                      <a:pt x="3848" y="235"/>
                      <a:pt x="3851" y="236"/>
                      <a:pt x="3852" y="238"/>
                    </a:cubicBezTo>
                    <a:cubicBezTo>
                      <a:pt x="3827" y="233"/>
                      <a:pt x="3793" y="252"/>
                      <a:pt x="3799" y="242"/>
                    </a:cubicBezTo>
                    <a:cubicBezTo>
                      <a:pt x="3796" y="243"/>
                      <a:pt x="3787" y="237"/>
                      <a:pt x="3778" y="238"/>
                    </a:cubicBezTo>
                    <a:cubicBezTo>
                      <a:pt x="3772" y="250"/>
                      <a:pt x="3754" y="236"/>
                      <a:pt x="3739" y="237"/>
                    </a:cubicBezTo>
                    <a:cubicBezTo>
                      <a:pt x="3740" y="241"/>
                      <a:pt x="3730" y="238"/>
                      <a:pt x="3732" y="243"/>
                    </a:cubicBezTo>
                    <a:cubicBezTo>
                      <a:pt x="3733" y="247"/>
                      <a:pt x="3741" y="247"/>
                      <a:pt x="3741" y="252"/>
                    </a:cubicBezTo>
                    <a:cubicBezTo>
                      <a:pt x="3727" y="261"/>
                      <a:pt x="3712" y="254"/>
                      <a:pt x="3691" y="254"/>
                    </a:cubicBezTo>
                    <a:cubicBezTo>
                      <a:pt x="3690" y="252"/>
                      <a:pt x="3688" y="251"/>
                      <a:pt x="3691" y="250"/>
                    </a:cubicBezTo>
                    <a:cubicBezTo>
                      <a:pt x="3685" y="250"/>
                      <a:pt x="3669" y="253"/>
                      <a:pt x="3670" y="246"/>
                    </a:cubicBezTo>
                    <a:cubicBezTo>
                      <a:pt x="3682" y="243"/>
                      <a:pt x="3674" y="246"/>
                      <a:pt x="3682" y="248"/>
                    </a:cubicBezTo>
                    <a:cubicBezTo>
                      <a:pt x="3686" y="243"/>
                      <a:pt x="3682" y="239"/>
                      <a:pt x="3675" y="237"/>
                    </a:cubicBezTo>
                    <a:cubicBezTo>
                      <a:pt x="3682" y="235"/>
                      <a:pt x="3682" y="227"/>
                      <a:pt x="3691" y="226"/>
                    </a:cubicBezTo>
                    <a:cubicBezTo>
                      <a:pt x="3687" y="226"/>
                      <a:pt x="3684" y="225"/>
                      <a:pt x="3682" y="223"/>
                    </a:cubicBezTo>
                    <a:cubicBezTo>
                      <a:pt x="3684" y="220"/>
                      <a:pt x="3691" y="220"/>
                      <a:pt x="3692" y="216"/>
                    </a:cubicBezTo>
                    <a:cubicBezTo>
                      <a:pt x="3683" y="218"/>
                      <a:pt x="3672" y="216"/>
                      <a:pt x="3662" y="212"/>
                    </a:cubicBezTo>
                    <a:cubicBezTo>
                      <a:pt x="3662" y="220"/>
                      <a:pt x="3647" y="216"/>
                      <a:pt x="3643" y="216"/>
                    </a:cubicBezTo>
                    <a:cubicBezTo>
                      <a:pt x="3646" y="212"/>
                      <a:pt x="3653" y="211"/>
                      <a:pt x="3660" y="213"/>
                    </a:cubicBezTo>
                    <a:cubicBezTo>
                      <a:pt x="3655" y="207"/>
                      <a:pt x="3669" y="212"/>
                      <a:pt x="3667" y="207"/>
                    </a:cubicBezTo>
                    <a:cubicBezTo>
                      <a:pt x="3657" y="204"/>
                      <a:pt x="3632" y="221"/>
                      <a:pt x="3621" y="208"/>
                    </a:cubicBezTo>
                    <a:cubicBezTo>
                      <a:pt x="3641" y="211"/>
                      <a:pt x="3645" y="203"/>
                      <a:pt x="3658" y="200"/>
                    </a:cubicBezTo>
                    <a:cubicBezTo>
                      <a:pt x="3661" y="191"/>
                      <a:pt x="3656" y="187"/>
                      <a:pt x="3649" y="185"/>
                    </a:cubicBezTo>
                    <a:cubicBezTo>
                      <a:pt x="3641" y="183"/>
                      <a:pt x="3630" y="183"/>
                      <a:pt x="3623" y="179"/>
                    </a:cubicBezTo>
                    <a:cubicBezTo>
                      <a:pt x="3604" y="181"/>
                      <a:pt x="3574" y="172"/>
                      <a:pt x="3559" y="176"/>
                    </a:cubicBezTo>
                    <a:cubicBezTo>
                      <a:pt x="3566" y="178"/>
                      <a:pt x="3582" y="176"/>
                      <a:pt x="3584" y="184"/>
                    </a:cubicBezTo>
                    <a:cubicBezTo>
                      <a:pt x="3579" y="191"/>
                      <a:pt x="3571" y="180"/>
                      <a:pt x="3568" y="187"/>
                    </a:cubicBezTo>
                    <a:cubicBezTo>
                      <a:pt x="3578" y="189"/>
                      <a:pt x="3583" y="186"/>
                      <a:pt x="3586" y="191"/>
                    </a:cubicBezTo>
                    <a:cubicBezTo>
                      <a:pt x="3583" y="191"/>
                      <a:pt x="3584" y="194"/>
                      <a:pt x="3582" y="194"/>
                    </a:cubicBezTo>
                    <a:cubicBezTo>
                      <a:pt x="3573" y="192"/>
                      <a:pt x="3562" y="188"/>
                      <a:pt x="3564" y="184"/>
                    </a:cubicBezTo>
                    <a:cubicBezTo>
                      <a:pt x="3564" y="188"/>
                      <a:pt x="3557" y="180"/>
                      <a:pt x="3557" y="185"/>
                    </a:cubicBezTo>
                    <a:cubicBezTo>
                      <a:pt x="3560" y="186"/>
                      <a:pt x="3560" y="190"/>
                      <a:pt x="3561" y="192"/>
                    </a:cubicBezTo>
                    <a:cubicBezTo>
                      <a:pt x="3572" y="192"/>
                      <a:pt x="3580" y="195"/>
                      <a:pt x="3582" y="200"/>
                    </a:cubicBezTo>
                    <a:cubicBezTo>
                      <a:pt x="3565" y="207"/>
                      <a:pt x="3551" y="199"/>
                      <a:pt x="3538" y="208"/>
                    </a:cubicBezTo>
                    <a:cubicBezTo>
                      <a:pt x="3536" y="204"/>
                      <a:pt x="3522" y="201"/>
                      <a:pt x="3518" y="204"/>
                    </a:cubicBezTo>
                    <a:cubicBezTo>
                      <a:pt x="3522" y="204"/>
                      <a:pt x="3523" y="206"/>
                      <a:pt x="3522" y="209"/>
                    </a:cubicBezTo>
                    <a:cubicBezTo>
                      <a:pt x="3514" y="207"/>
                      <a:pt x="3506" y="206"/>
                      <a:pt x="3499" y="205"/>
                    </a:cubicBezTo>
                    <a:cubicBezTo>
                      <a:pt x="3492" y="204"/>
                      <a:pt x="3486" y="203"/>
                      <a:pt x="3480" y="203"/>
                    </a:cubicBezTo>
                    <a:cubicBezTo>
                      <a:pt x="3467" y="202"/>
                      <a:pt x="3455" y="202"/>
                      <a:pt x="3440" y="201"/>
                    </a:cubicBezTo>
                    <a:cubicBezTo>
                      <a:pt x="3448" y="197"/>
                      <a:pt x="3453" y="199"/>
                      <a:pt x="3463" y="197"/>
                    </a:cubicBezTo>
                    <a:cubicBezTo>
                      <a:pt x="3458" y="194"/>
                      <a:pt x="3451" y="193"/>
                      <a:pt x="3449" y="189"/>
                    </a:cubicBezTo>
                    <a:cubicBezTo>
                      <a:pt x="3456" y="186"/>
                      <a:pt x="3463" y="184"/>
                      <a:pt x="3462" y="179"/>
                    </a:cubicBezTo>
                    <a:cubicBezTo>
                      <a:pt x="3475" y="178"/>
                      <a:pt x="3483" y="173"/>
                      <a:pt x="3497" y="177"/>
                    </a:cubicBezTo>
                    <a:cubicBezTo>
                      <a:pt x="3492" y="170"/>
                      <a:pt x="3481" y="174"/>
                      <a:pt x="3474" y="175"/>
                    </a:cubicBezTo>
                    <a:cubicBezTo>
                      <a:pt x="3474" y="174"/>
                      <a:pt x="3472" y="173"/>
                      <a:pt x="3472" y="172"/>
                    </a:cubicBezTo>
                    <a:cubicBezTo>
                      <a:pt x="3483" y="164"/>
                      <a:pt x="3478" y="158"/>
                      <a:pt x="3474" y="146"/>
                    </a:cubicBezTo>
                    <a:cubicBezTo>
                      <a:pt x="3497" y="142"/>
                      <a:pt x="3519" y="145"/>
                      <a:pt x="3541" y="148"/>
                    </a:cubicBezTo>
                    <a:cubicBezTo>
                      <a:pt x="3562" y="151"/>
                      <a:pt x="3584" y="154"/>
                      <a:pt x="3608" y="150"/>
                    </a:cubicBezTo>
                    <a:cubicBezTo>
                      <a:pt x="3616" y="151"/>
                      <a:pt x="3625" y="154"/>
                      <a:pt x="3635" y="156"/>
                    </a:cubicBezTo>
                    <a:cubicBezTo>
                      <a:pt x="3644" y="158"/>
                      <a:pt x="3655" y="159"/>
                      <a:pt x="3668" y="159"/>
                    </a:cubicBezTo>
                    <a:cubicBezTo>
                      <a:pt x="3667" y="163"/>
                      <a:pt x="3672" y="162"/>
                      <a:pt x="3670" y="166"/>
                    </a:cubicBezTo>
                    <a:cubicBezTo>
                      <a:pt x="3690" y="164"/>
                      <a:pt x="3709" y="169"/>
                      <a:pt x="3723" y="175"/>
                    </a:cubicBezTo>
                    <a:cubicBezTo>
                      <a:pt x="3725" y="165"/>
                      <a:pt x="3742" y="179"/>
                      <a:pt x="3751" y="174"/>
                    </a:cubicBezTo>
                    <a:cubicBezTo>
                      <a:pt x="3751" y="177"/>
                      <a:pt x="3753" y="177"/>
                      <a:pt x="3750" y="179"/>
                    </a:cubicBezTo>
                    <a:cubicBezTo>
                      <a:pt x="3768" y="170"/>
                      <a:pt x="3779" y="189"/>
                      <a:pt x="3801" y="185"/>
                    </a:cubicBezTo>
                    <a:cubicBezTo>
                      <a:pt x="3791" y="184"/>
                      <a:pt x="3810" y="178"/>
                      <a:pt x="3792" y="178"/>
                    </a:cubicBezTo>
                    <a:cubicBezTo>
                      <a:pt x="3789" y="181"/>
                      <a:pt x="3798" y="183"/>
                      <a:pt x="3792" y="184"/>
                    </a:cubicBezTo>
                    <a:cubicBezTo>
                      <a:pt x="3793" y="175"/>
                      <a:pt x="3774" y="176"/>
                      <a:pt x="3767" y="168"/>
                    </a:cubicBezTo>
                    <a:cubicBezTo>
                      <a:pt x="3754" y="175"/>
                      <a:pt x="3741" y="167"/>
                      <a:pt x="3723" y="166"/>
                    </a:cubicBezTo>
                    <a:cubicBezTo>
                      <a:pt x="3721" y="163"/>
                      <a:pt x="3718" y="154"/>
                      <a:pt x="3712" y="158"/>
                    </a:cubicBezTo>
                    <a:cubicBezTo>
                      <a:pt x="3721" y="158"/>
                      <a:pt x="3710" y="163"/>
                      <a:pt x="3709" y="165"/>
                    </a:cubicBezTo>
                    <a:cubicBezTo>
                      <a:pt x="3696" y="165"/>
                      <a:pt x="3684" y="160"/>
                      <a:pt x="3672" y="158"/>
                    </a:cubicBezTo>
                    <a:cubicBezTo>
                      <a:pt x="3677" y="151"/>
                      <a:pt x="3676" y="154"/>
                      <a:pt x="3686" y="156"/>
                    </a:cubicBezTo>
                    <a:cubicBezTo>
                      <a:pt x="3686" y="150"/>
                      <a:pt x="3684" y="151"/>
                      <a:pt x="3686" y="147"/>
                    </a:cubicBezTo>
                    <a:cubicBezTo>
                      <a:pt x="3676" y="145"/>
                      <a:pt x="3675" y="149"/>
                      <a:pt x="3670" y="151"/>
                    </a:cubicBezTo>
                    <a:cubicBezTo>
                      <a:pt x="3672" y="146"/>
                      <a:pt x="3665" y="145"/>
                      <a:pt x="3657" y="144"/>
                    </a:cubicBezTo>
                    <a:cubicBezTo>
                      <a:pt x="3649" y="143"/>
                      <a:pt x="3640" y="143"/>
                      <a:pt x="3636" y="141"/>
                    </a:cubicBezTo>
                    <a:cubicBezTo>
                      <a:pt x="3636" y="144"/>
                      <a:pt x="3634" y="145"/>
                      <a:pt x="3629" y="145"/>
                    </a:cubicBezTo>
                    <a:cubicBezTo>
                      <a:pt x="3629" y="143"/>
                      <a:pt x="3631" y="143"/>
                      <a:pt x="3629" y="141"/>
                    </a:cubicBezTo>
                    <a:cubicBezTo>
                      <a:pt x="3584" y="140"/>
                      <a:pt x="3544" y="144"/>
                      <a:pt x="3504" y="139"/>
                    </a:cubicBezTo>
                    <a:cubicBezTo>
                      <a:pt x="3490" y="144"/>
                      <a:pt x="3451" y="148"/>
                      <a:pt x="3453" y="133"/>
                    </a:cubicBezTo>
                    <a:cubicBezTo>
                      <a:pt x="3429" y="129"/>
                      <a:pt x="3404" y="129"/>
                      <a:pt x="3379" y="129"/>
                    </a:cubicBezTo>
                    <a:cubicBezTo>
                      <a:pt x="3367" y="129"/>
                      <a:pt x="3354" y="129"/>
                      <a:pt x="3342" y="129"/>
                    </a:cubicBezTo>
                    <a:cubicBezTo>
                      <a:pt x="3329" y="129"/>
                      <a:pt x="3316" y="129"/>
                      <a:pt x="3303" y="128"/>
                    </a:cubicBezTo>
                    <a:cubicBezTo>
                      <a:pt x="3286" y="135"/>
                      <a:pt x="3264" y="134"/>
                      <a:pt x="3248" y="132"/>
                    </a:cubicBezTo>
                    <a:cubicBezTo>
                      <a:pt x="3250" y="132"/>
                      <a:pt x="3243" y="135"/>
                      <a:pt x="3239" y="133"/>
                    </a:cubicBezTo>
                    <a:cubicBezTo>
                      <a:pt x="3222" y="127"/>
                      <a:pt x="3250" y="123"/>
                      <a:pt x="3264" y="123"/>
                    </a:cubicBezTo>
                    <a:cubicBezTo>
                      <a:pt x="3252" y="124"/>
                      <a:pt x="3263" y="113"/>
                      <a:pt x="3265" y="110"/>
                    </a:cubicBezTo>
                    <a:cubicBezTo>
                      <a:pt x="3291" y="106"/>
                      <a:pt x="3312" y="106"/>
                      <a:pt x="3334" y="101"/>
                    </a:cubicBezTo>
                    <a:cubicBezTo>
                      <a:pt x="3340" y="102"/>
                      <a:pt x="3341" y="106"/>
                      <a:pt x="3348" y="106"/>
                    </a:cubicBezTo>
                    <a:cubicBezTo>
                      <a:pt x="3358" y="100"/>
                      <a:pt x="3369" y="108"/>
                      <a:pt x="3381" y="107"/>
                    </a:cubicBezTo>
                    <a:cubicBezTo>
                      <a:pt x="3388" y="106"/>
                      <a:pt x="3392" y="100"/>
                      <a:pt x="3399" y="100"/>
                    </a:cubicBezTo>
                    <a:cubicBezTo>
                      <a:pt x="3407" y="100"/>
                      <a:pt x="3414" y="106"/>
                      <a:pt x="3420" y="106"/>
                    </a:cubicBezTo>
                    <a:cubicBezTo>
                      <a:pt x="3424" y="106"/>
                      <a:pt x="3431" y="103"/>
                      <a:pt x="3434" y="103"/>
                    </a:cubicBezTo>
                    <a:cubicBezTo>
                      <a:pt x="3434" y="103"/>
                      <a:pt x="3432" y="106"/>
                      <a:pt x="3432" y="106"/>
                    </a:cubicBezTo>
                    <a:cubicBezTo>
                      <a:pt x="3439" y="106"/>
                      <a:pt x="3442" y="102"/>
                      <a:pt x="3448" y="102"/>
                    </a:cubicBezTo>
                    <a:cubicBezTo>
                      <a:pt x="3449" y="101"/>
                      <a:pt x="3450" y="106"/>
                      <a:pt x="3450" y="106"/>
                    </a:cubicBezTo>
                    <a:cubicBezTo>
                      <a:pt x="3459" y="108"/>
                      <a:pt x="3469" y="101"/>
                      <a:pt x="3478" y="100"/>
                    </a:cubicBezTo>
                    <a:cubicBezTo>
                      <a:pt x="3485" y="104"/>
                      <a:pt x="3470" y="107"/>
                      <a:pt x="3480" y="107"/>
                    </a:cubicBezTo>
                    <a:cubicBezTo>
                      <a:pt x="3481" y="102"/>
                      <a:pt x="3491" y="103"/>
                      <a:pt x="3494" y="100"/>
                    </a:cubicBezTo>
                    <a:cubicBezTo>
                      <a:pt x="3501" y="108"/>
                      <a:pt x="3520" y="100"/>
                      <a:pt x="3518" y="108"/>
                    </a:cubicBezTo>
                    <a:cubicBezTo>
                      <a:pt x="3533" y="105"/>
                      <a:pt x="3561" y="103"/>
                      <a:pt x="3576" y="103"/>
                    </a:cubicBezTo>
                    <a:cubicBezTo>
                      <a:pt x="3573" y="103"/>
                      <a:pt x="3573" y="101"/>
                      <a:pt x="3573" y="99"/>
                    </a:cubicBezTo>
                    <a:cubicBezTo>
                      <a:pt x="3591" y="100"/>
                      <a:pt x="3597" y="100"/>
                      <a:pt x="3606" y="97"/>
                    </a:cubicBezTo>
                    <a:cubicBezTo>
                      <a:pt x="3606" y="98"/>
                      <a:pt x="3604" y="99"/>
                      <a:pt x="3604" y="100"/>
                    </a:cubicBezTo>
                    <a:cubicBezTo>
                      <a:pt x="3617" y="100"/>
                      <a:pt x="3629" y="99"/>
                      <a:pt x="3640" y="100"/>
                    </a:cubicBezTo>
                    <a:cubicBezTo>
                      <a:pt x="3645" y="100"/>
                      <a:pt x="3651" y="100"/>
                      <a:pt x="3655" y="100"/>
                    </a:cubicBezTo>
                    <a:cubicBezTo>
                      <a:pt x="3660" y="100"/>
                      <a:pt x="3665" y="101"/>
                      <a:pt x="3669" y="101"/>
                    </a:cubicBezTo>
                    <a:cubicBezTo>
                      <a:pt x="3671" y="100"/>
                      <a:pt x="3673" y="97"/>
                      <a:pt x="3676" y="96"/>
                    </a:cubicBezTo>
                    <a:cubicBezTo>
                      <a:pt x="3682" y="100"/>
                      <a:pt x="3683" y="98"/>
                      <a:pt x="3688" y="95"/>
                    </a:cubicBezTo>
                    <a:cubicBezTo>
                      <a:pt x="3692" y="98"/>
                      <a:pt x="3690" y="104"/>
                      <a:pt x="3697" y="101"/>
                    </a:cubicBezTo>
                    <a:cubicBezTo>
                      <a:pt x="3689" y="97"/>
                      <a:pt x="3706" y="97"/>
                      <a:pt x="3711" y="96"/>
                    </a:cubicBezTo>
                    <a:cubicBezTo>
                      <a:pt x="3711" y="99"/>
                      <a:pt x="3717" y="98"/>
                      <a:pt x="3716" y="102"/>
                    </a:cubicBezTo>
                    <a:cubicBezTo>
                      <a:pt x="3716" y="106"/>
                      <a:pt x="3709" y="103"/>
                      <a:pt x="3708" y="106"/>
                    </a:cubicBezTo>
                    <a:cubicBezTo>
                      <a:pt x="3724" y="106"/>
                      <a:pt x="3724" y="102"/>
                      <a:pt x="3725" y="95"/>
                    </a:cubicBezTo>
                    <a:cubicBezTo>
                      <a:pt x="3720" y="93"/>
                      <a:pt x="3710" y="92"/>
                      <a:pt x="3704" y="90"/>
                    </a:cubicBezTo>
                    <a:cubicBezTo>
                      <a:pt x="3700" y="98"/>
                      <a:pt x="3675" y="92"/>
                      <a:pt x="3669" y="89"/>
                    </a:cubicBezTo>
                    <a:cubicBezTo>
                      <a:pt x="3672" y="89"/>
                      <a:pt x="3671" y="86"/>
                      <a:pt x="3674" y="86"/>
                    </a:cubicBezTo>
                    <a:cubicBezTo>
                      <a:pt x="3674" y="88"/>
                      <a:pt x="3673" y="90"/>
                      <a:pt x="3676" y="90"/>
                    </a:cubicBezTo>
                    <a:cubicBezTo>
                      <a:pt x="3690" y="82"/>
                      <a:pt x="3704" y="88"/>
                      <a:pt x="3723" y="90"/>
                    </a:cubicBezTo>
                    <a:cubicBezTo>
                      <a:pt x="3718" y="84"/>
                      <a:pt x="3727" y="85"/>
                      <a:pt x="3728" y="80"/>
                    </a:cubicBezTo>
                    <a:cubicBezTo>
                      <a:pt x="3709" y="79"/>
                      <a:pt x="3691" y="79"/>
                      <a:pt x="3674" y="77"/>
                    </a:cubicBezTo>
                    <a:cubicBezTo>
                      <a:pt x="3681" y="80"/>
                      <a:pt x="3667" y="81"/>
                      <a:pt x="3665" y="83"/>
                    </a:cubicBezTo>
                    <a:cubicBezTo>
                      <a:pt x="3660" y="80"/>
                      <a:pt x="3647" y="76"/>
                      <a:pt x="3644" y="78"/>
                    </a:cubicBezTo>
                    <a:cubicBezTo>
                      <a:pt x="3646" y="78"/>
                      <a:pt x="3646" y="80"/>
                      <a:pt x="3646" y="82"/>
                    </a:cubicBezTo>
                    <a:cubicBezTo>
                      <a:pt x="3636" y="75"/>
                      <a:pt x="3622" y="78"/>
                      <a:pt x="3609" y="75"/>
                    </a:cubicBezTo>
                    <a:cubicBezTo>
                      <a:pt x="3623" y="76"/>
                      <a:pt x="3616" y="73"/>
                      <a:pt x="3627" y="71"/>
                    </a:cubicBezTo>
                    <a:cubicBezTo>
                      <a:pt x="3617" y="69"/>
                      <a:pt x="3611" y="67"/>
                      <a:pt x="3604" y="72"/>
                    </a:cubicBezTo>
                    <a:cubicBezTo>
                      <a:pt x="3604" y="71"/>
                      <a:pt x="3604" y="69"/>
                      <a:pt x="3604" y="68"/>
                    </a:cubicBezTo>
                    <a:cubicBezTo>
                      <a:pt x="3582" y="72"/>
                      <a:pt x="3548" y="62"/>
                      <a:pt x="3520" y="66"/>
                    </a:cubicBezTo>
                    <a:cubicBezTo>
                      <a:pt x="3519" y="64"/>
                      <a:pt x="3520" y="62"/>
                      <a:pt x="3517" y="62"/>
                    </a:cubicBezTo>
                    <a:cubicBezTo>
                      <a:pt x="3505" y="64"/>
                      <a:pt x="3490" y="63"/>
                      <a:pt x="3477" y="62"/>
                    </a:cubicBezTo>
                    <a:cubicBezTo>
                      <a:pt x="3463" y="61"/>
                      <a:pt x="3451" y="60"/>
                      <a:pt x="3445" y="63"/>
                    </a:cubicBezTo>
                    <a:cubicBezTo>
                      <a:pt x="3444" y="57"/>
                      <a:pt x="3456" y="55"/>
                      <a:pt x="3461" y="58"/>
                    </a:cubicBezTo>
                    <a:cubicBezTo>
                      <a:pt x="3460" y="48"/>
                      <a:pt x="3446" y="56"/>
                      <a:pt x="3440" y="57"/>
                    </a:cubicBezTo>
                    <a:cubicBezTo>
                      <a:pt x="3441" y="57"/>
                      <a:pt x="3440" y="54"/>
                      <a:pt x="3440" y="54"/>
                    </a:cubicBezTo>
                    <a:cubicBezTo>
                      <a:pt x="3431" y="56"/>
                      <a:pt x="3427" y="62"/>
                      <a:pt x="3417" y="63"/>
                    </a:cubicBezTo>
                    <a:cubicBezTo>
                      <a:pt x="3405" y="63"/>
                      <a:pt x="3401" y="56"/>
                      <a:pt x="3385" y="58"/>
                    </a:cubicBezTo>
                    <a:cubicBezTo>
                      <a:pt x="3390" y="65"/>
                      <a:pt x="3367" y="59"/>
                      <a:pt x="3361" y="62"/>
                    </a:cubicBezTo>
                    <a:cubicBezTo>
                      <a:pt x="3386" y="63"/>
                      <a:pt x="3333" y="69"/>
                      <a:pt x="3333" y="60"/>
                    </a:cubicBezTo>
                    <a:cubicBezTo>
                      <a:pt x="3341" y="60"/>
                      <a:pt x="3342" y="56"/>
                      <a:pt x="3347" y="55"/>
                    </a:cubicBezTo>
                    <a:cubicBezTo>
                      <a:pt x="3334" y="56"/>
                      <a:pt x="3340" y="54"/>
                      <a:pt x="3338" y="48"/>
                    </a:cubicBezTo>
                    <a:cubicBezTo>
                      <a:pt x="3328" y="50"/>
                      <a:pt x="3326" y="46"/>
                      <a:pt x="3319" y="46"/>
                    </a:cubicBezTo>
                    <a:cubicBezTo>
                      <a:pt x="3320" y="50"/>
                      <a:pt x="3330" y="50"/>
                      <a:pt x="3333" y="53"/>
                    </a:cubicBezTo>
                    <a:cubicBezTo>
                      <a:pt x="3330" y="53"/>
                      <a:pt x="3328" y="53"/>
                      <a:pt x="3326" y="54"/>
                    </a:cubicBezTo>
                    <a:cubicBezTo>
                      <a:pt x="3321" y="52"/>
                      <a:pt x="3317" y="45"/>
                      <a:pt x="3312" y="51"/>
                    </a:cubicBezTo>
                    <a:cubicBezTo>
                      <a:pt x="3312" y="49"/>
                      <a:pt x="3312" y="47"/>
                      <a:pt x="3310" y="46"/>
                    </a:cubicBezTo>
                    <a:cubicBezTo>
                      <a:pt x="3347" y="42"/>
                      <a:pt x="3361" y="40"/>
                      <a:pt x="3396" y="45"/>
                    </a:cubicBezTo>
                    <a:cubicBezTo>
                      <a:pt x="3417" y="41"/>
                      <a:pt x="3439" y="50"/>
                      <a:pt x="3461" y="43"/>
                    </a:cubicBezTo>
                    <a:cubicBezTo>
                      <a:pt x="3462" y="45"/>
                      <a:pt x="3469" y="44"/>
                      <a:pt x="3468" y="47"/>
                    </a:cubicBezTo>
                    <a:cubicBezTo>
                      <a:pt x="3497" y="42"/>
                      <a:pt x="3529" y="58"/>
                      <a:pt x="3553" y="48"/>
                    </a:cubicBezTo>
                    <a:cubicBezTo>
                      <a:pt x="3546" y="48"/>
                      <a:pt x="3537" y="49"/>
                      <a:pt x="3536" y="45"/>
                    </a:cubicBezTo>
                    <a:cubicBezTo>
                      <a:pt x="3543" y="45"/>
                      <a:pt x="3577" y="41"/>
                      <a:pt x="3569" y="51"/>
                    </a:cubicBezTo>
                    <a:cubicBezTo>
                      <a:pt x="3575" y="51"/>
                      <a:pt x="3580" y="50"/>
                      <a:pt x="3588" y="50"/>
                    </a:cubicBezTo>
                    <a:cubicBezTo>
                      <a:pt x="3591" y="44"/>
                      <a:pt x="3576" y="50"/>
                      <a:pt x="3576" y="46"/>
                    </a:cubicBezTo>
                    <a:cubicBezTo>
                      <a:pt x="3587" y="45"/>
                      <a:pt x="3610" y="43"/>
                      <a:pt x="3618" y="51"/>
                    </a:cubicBezTo>
                    <a:cubicBezTo>
                      <a:pt x="3661" y="51"/>
                      <a:pt x="3694" y="51"/>
                      <a:pt x="3721" y="61"/>
                    </a:cubicBezTo>
                    <a:cubicBezTo>
                      <a:pt x="3723" y="53"/>
                      <a:pt x="3726" y="64"/>
                      <a:pt x="3731" y="64"/>
                    </a:cubicBezTo>
                    <a:cubicBezTo>
                      <a:pt x="3737" y="62"/>
                      <a:pt x="3729" y="57"/>
                      <a:pt x="3733" y="57"/>
                    </a:cubicBezTo>
                    <a:cubicBezTo>
                      <a:pt x="3736" y="57"/>
                      <a:pt x="3736" y="56"/>
                      <a:pt x="3738" y="56"/>
                    </a:cubicBezTo>
                    <a:cubicBezTo>
                      <a:pt x="3747" y="55"/>
                      <a:pt x="3746" y="60"/>
                      <a:pt x="3752" y="61"/>
                    </a:cubicBezTo>
                    <a:cubicBezTo>
                      <a:pt x="3755" y="57"/>
                      <a:pt x="3767" y="59"/>
                      <a:pt x="3776" y="59"/>
                    </a:cubicBezTo>
                    <a:cubicBezTo>
                      <a:pt x="3777" y="70"/>
                      <a:pt x="3794" y="64"/>
                      <a:pt x="3804" y="64"/>
                    </a:cubicBezTo>
                    <a:cubicBezTo>
                      <a:pt x="3813" y="65"/>
                      <a:pt x="3824" y="67"/>
                      <a:pt x="3834" y="68"/>
                    </a:cubicBezTo>
                    <a:cubicBezTo>
                      <a:pt x="3845" y="69"/>
                      <a:pt x="3856" y="71"/>
                      <a:pt x="3867" y="72"/>
                    </a:cubicBezTo>
                    <a:cubicBezTo>
                      <a:pt x="3888" y="75"/>
                      <a:pt x="3908" y="78"/>
                      <a:pt x="3924" y="79"/>
                    </a:cubicBezTo>
                    <a:cubicBezTo>
                      <a:pt x="3900" y="73"/>
                      <a:pt x="3892" y="76"/>
                      <a:pt x="3872" y="68"/>
                    </a:cubicBezTo>
                    <a:cubicBezTo>
                      <a:pt x="3858" y="69"/>
                      <a:pt x="3842" y="68"/>
                      <a:pt x="3826" y="65"/>
                    </a:cubicBezTo>
                    <a:cubicBezTo>
                      <a:pt x="3818" y="64"/>
                      <a:pt x="3810" y="63"/>
                      <a:pt x="3802" y="62"/>
                    </a:cubicBezTo>
                    <a:cubicBezTo>
                      <a:pt x="3794" y="61"/>
                      <a:pt x="3786" y="60"/>
                      <a:pt x="3778" y="60"/>
                    </a:cubicBezTo>
                    <a:cubicBezTo>
                      <a:pt x="3778" y="57"/>
                      <a:pt x="3774" y="56"/>
                      <a:pt x="3774" y="53"/>
                    </a:cubicBezTo>
                    <a:cubicBezTo>
                      <a:pt x="3776" y="51"/>
                      <a:pt x="3782" y="51"/>
                      <a:pt x="3785" y="49"/>
                    </a:cubicBezTo>
                    <a:cubicBezTo>
                      <a:pt x="3776" y="46"/>
                      <a:pt x="3751" y="53"/>
                      <a:pt x="3736" y="44"/>
                    </a:cubicBezTo>
                    <a:cubicBezTo>
                      <a:pt x="3735" y="49"/>
                      <a:pt x="3727" y="46"/>
                      <a:pt x="3722" y="45"/>
                    </a:cubicBezTo>
                    <a:cubicBezTo>
                      <a:pt x="3714" y="54"/>
                      <a:pt x="3679" y="52"/>
                      <a:pt x="3665" y="49"/>
                    </a:cubicBezTo>
                    <a:cubicBezTo>
                      <a:pt x="3666" y="47"/>
                      <a:pt x="3687" y="50"/>
                      <a:pt x="3679" y="47"/>
                    </a:cubicBezTo>
                    <a:cubicBezTo>
                      <a:pt x="3672" y="47"/>
                      <a:pt x="3665" y="47"/>
                      <a:pt x="3665" y="42"/>
                    </a:cubicBezTo>
                    <a:cubicBezTo>
                      <a:pt x="3669" y="42"/>
                      <a:pt x="3679" y="45"/>
                      <a:pt x="3679" y="41"/>
                    </a:cubicBezTo>
                    <a:cubicBezTo>
                      <a:pt x="3672" y="39"/>
                      <a:pt x="3657" y="41"/>
                      <a:pt x="3661" y="32"/>
                    </a:cubicBezTo>
                    <a:cubicBezTo>
                      <a:pt x="3651" y="31"/>
                      <a:pt x="3664" y="37"/>
                      <a:pt x="3654" y="37"/>
                    </a:cubicBezTo>
                    <a:cubicBezTo>
                      <a:pt x="3653" y="36"/>
                      <a:pt x="3652" y="36"/>
                      <a:pt x="3649" y="36"/>
                    </a:cubicBezTo>
                    <a:cubicBezTo>
                      <a:pt x="3646" y="29"/>
                      <a:pt x="3653" y="29"/>
                      <a:pt x="3656" y="26"/>
                    </a:cubicBezTo>
                    <a:cubicBezTo>
                      <a:pt x="3646" y="22"/>
                      <a:pt x="3645" y="28"/>
                      <a:pt x="3644" y="30"/>
                    </a:cubicBezTo>
                    <a:cubicBezTo>
                      <a:pt x="3637" y="26"/>
                      <a:pt x="3651" y="25"/>
                      <a:pt x="3644" y="21"/>
                    </a:cubicBezTo>
                    <a:cubicBezTo>
                      <a:pt x="3634" y="19"/>
                      <a:pt x="3624" y="18"/>
                      <a:pt x="3619" y="18"/>
                    </a:cubicBezTo>
                    <a:cubicBezTo>
                      <a:pt x="3621" y="18"/>
                      <a:pt x="3622" y="20"/>
                      <a:pt x="3623" y="21"/>
                    </a:cubicBezTo>
                    <a:cubicBezTo>
                      <a:pt x="3619" y="20"/>
                      <a:pt x="3613" y="25"/>
                      <a:pt x="3612" y="21"/>
                    </a:cubicBezTo>
                    <a:cubicBezTo>
                      <a:pt x="3614" y="20"/>
                      <a:pt x="3618" y="21"/>
                      <a:pt x="3619" y="19"/>
                    </a:cubicBezTo>
                    <a:cubicBezTo>
                      <a:pt x="3606" y="15"/>
                      <a:pt x="3584" y="18"/>
                      <a:pt x="3576" y="11"/>
                    </a:cubicBezTo>
                    <a:cubicBezTo>
                      <a:pt x="3571" y="13"/>
                      <a:pt x="3580" y="16"/>
                      <a:pt x="3574" y="17"/>
                    </a:cubicBezTo>
                    <a:cubicBezTo>
                      <a:pt x="3560" y="19"/>
                      <a:pt x="3562" y="12"/>
                      <a:pt x="3553" y="11"/>
                    </a:cubicBezTo>
                    <a:cubicBezTo>
                      <a:pt x="3551" y="13"/>
                      <a:pt x="3555" y="18"/>
                      <a:pt x="3550" y="18"/>
                    </a:cubicBezTo>
                    <a:cubicBezTo>
                      <a:pt x="3542" y="17"/>
                      <a:pt x="3528" y="20"/>
                      <a:pt x="3529" y="13"/>
                    </a:cubicBezTo>
                    <a:cubicBezTo>
                      <a:pt x="3532" y="12"/>
                      <a:pt x="3547" y="12"/>
                      <a:pt x="3541" y="10"/>
                    </a:cubicBezTo>
                    <a:cubicBezTo>
                      <a:pt x="3528" y="13"/>
                      <a:pt x="3518" y="9"/>
                      <a:pt x="3513" y="15"/>
                    </a:cubicBezTo>
                    <a:cubicBezTo>
                      <a:pt x="3503" y="14"/>
                      <a:pt x="3514" y="8"/>
                      <a:pt x="3506" y="7"/>
                    </a:cubicBezTo>
                    <a:cubicBezTo>
                      <a:pt x="3502" y="7"/>
                      <a:pt x="3505" y="12"/>
                      <a:pt x="3501" y="12"/>
                    </a:cubicBezTo>
                    <a:cubicBezTo>
                      <a:pt x="3498" y="10"/>
                      <a:pt x="3473" y="4"/>
                      <a:pt x="3484" y="9"/>
                    </a:cubicBezTo>
                    <a:cubicBezTo>
                      <a:pt x="3475" y="8"/>
                      <a:pt x="3473" y="8"/>
                      <a:pt x="3459" y="8"/>
                    </a:cubicBezTo>
                    <a:cubicBezTo>
                      <a:pt x="3458" y="10"/>
                      <a:pt x="3460" y="13"/>
                      <a:pt x="3456" y="14"/>
                    </a:cubicBezTo>
                    <a:cubicBezTo>
                      <a:pt x="3417" y="8"/>
                      <a:pt x="3383" y="15"/>
                      <a:pt x="3349" y="11"/>
                    </a:cubicBezTo>
                    <a:cubicBezTo>
                      <a:pt x="3348" y="13"/>
                      <a:pt x="3352" y="14"/>
                      <a:pt x="3349" y="15"/>
                    </a:cubicBezTo>
                    <a:cubicBezTo>
                      <a:pt x="3335" y="13"/>
                      <a:pt x="3325" y="11"/>
                      <a:pt x="3316" y="17"/>
                    </a:cubicBezTo>
                    <a:cubicBezTo>
                      <a:pt x="3316" y="15"/>
                      <a:pt x="3317" y="14"/>
                      <a:pt x="3318" y="12"/>
                    </a:cubicBezTo>
                    <a:cubicBezTo>
                      <a:pt x="3309" y="15"/>
                      <a:pt x="3296" y="12"/>
                      <a:pt x="3288" y="10"/>
                    </a:cubicBezTo>
                    <a:cubicBezTo>
                      <a:pt x="3294" y="4"/>
                      <a:pt x="3306" y="9"/>
                      <a:pt x="3309" y="0"/>
                    </a:cubicBezTo>
                    <a:cubicBezTo>
                      <a:pt x="3292" y="1"/>
                      <a:pt x="3286" y="13"/>
                      <a:pt x="3267" y="10"/>
                    </a:cubicBezTo>
                    <a:cubicBezTo>
                      <a:pt x="3264" y="14"/>
                      <a:pt x="3273" y="16"/>
                      <a:pt x="3267" y="16"/>
                    </a:cubicBezTo>
                    <a:cubicBezTo>
                      <a:pt x="3260" y="15"/>
                      <a:pt x="3258" y="15"/>
                      <a:pt x="3253" y="18"/>
                    </a:cubicBezTo>
                    <a:cubicBezTo>
                      <a:pt x="3253" y="13"/>
                      <a:pt x="3246" y="13"/>
                      <a:pt x="3241" y="11"/>
                    </a:cubicBezTo>
                    <a:cubicBezTo>
                      <a:pt x="3223" y="17"/>
                      <a:pt x="3205" y="7"/>
                      <a:pt x="3188" y="16"/>
                    </a:cubicBezTo>
                    <a:cubicBezTo>
                      <a:pt x="3151" y="13"/>
                      <a:pt x="3097" y="16"/>
                      <a:pt x="3067" y="23"/>
                    </a:cubicBezTo>
                    <a:cubicBezTo>
                      <a:pt x="3065" y="20"/>
                      <a:pt x="3054" y="22"/>
                      <a:pt x="3055" y="16"/>
                    </a:cubicBezTo>
                    <a:cubicBezTo>
                      <a:pt x="3042" y="22"/>
                      <a:pt x="3034" y="13"/>
                      <a:pt x="3025" y="20"/>
                    </a:cubicBezTo>
                    <a:cubicBezTo>
                      <a:pt x="3028" y="20"/>
                      <a:pt x="3031" y="20"/>
                      <a:pt x="3030" y="23"/>
                    </a:cubicBezTo>
                    <a:cubicBezTo>
                      <a:pt x="3025" y="24"/>
                      <a:pt x="3024" y="24"/>
                      <a:pt x="3014" y="25"/>
                    </a:cubicBezTo>
                    <a:cubicBezTo>
                      <a:pt x="3014" y="23"/>
                      <a:pt x="3014" y="20"/>
                      <a:pt x="3009" y="21"/>
                    </a:cubicBezTo>
                    <a:cubicBezTo>
                      <a:pt x="3002" y="31"/>
                      <a:pt x="2983" y="22"/>
                      <a:pt x="2972" y="21"/>
                    </a:cubicBezTo>
                    <a:cubicBezTo>
                      <a:pt x="2972" y="24"/>
                      <a:pt x="2976" y="24"/>
                      <a:pt x="2977" y="25"/>
                    </a:cubicBezTo>
                    <a:cubicBezTo>
                      <a:pt x="2968" y="27"/>
                      <a:pt x="2952" y="28"/>
                      <a:pt x="2949" y="21"/>
                    </a:cubicBezTo>
                    <a:cubicBezTo>
                      <a:pt x="2955" y="19"/>
                      <a:pt x="2958" y="27"/>
                      <a:pt x="2961" y="22"/>
                    </a:cubicBezTo>
                    <a:cubicBezTo>
                      <a:pt x="2957" y="22"/>
                      <a:pt x="2958" y="19"/>
                      <a:pt x="2956" y="18"/>
                    </a:cubicBezTo>
                    <a:cubicBezTo>
                      <a:pt x="2931" y="27"/>
                      <a:pt x="2896" y="26"/>
                      <a:pt x="2880" y="26"/>
                    </a:cubicBezTo>
                    <a:cubicBezTo>
                      <a:pt x="2874" y="25"/>
                      <a:pt x="2871" y="31"/>
                      <a:pt x="2869" y="31"/>
                    </a:cubicBezTo>
                    <a:cubicBezTo>
                      <a:pt x="2862" y="31"/>
                      <a:pt x="2856" y="25"/>
                      <a:pt x="2843" y="28"/>
                    </a:cubicBezTo>
                    <a:cubicBezTo>
                      <a:pt x="2846" y="27"/>
                      <a:pt x="2840" y="28"/>
                      <a:pt x="2834" y="28"/>
                    </a:cubicBezTo>
                    <a:cubicBezTo>
                      <a:pt x="2832" y="29"/>
                      <a:pt x="2808" y="33"/>
                      <a:pt x="2802" y="27"/>
                    </a:cubicBezTo>
                    <a:cubicBezTo>
                      <a:pt x="2801" y="24"/>
                      <a:pt x="2820" y="24"/>
                      <a:pt x="2813" y="22"/>
                    </a:cubicBezTo>
                    <a:cubicBezTo>
                      <a:pt x="2805" y="23"/>
                      <a:pt x="2802" y="25"/>
                      <a:pt x="2795" y="24"/>
                    </a:cubicBezTo>
                    <a:cubicBezTo>
                      <a:pt x="2797" y="31"/>
                      <a:pt x="2783" y="30"/>
                      <a:pt x="2779" y="27"/>
                    </a:cubicBezTo>
                    <a:cubicBezTo>
                      <a:pt x="2786" y="25"/>
                      <a:pt x="2796" y="24"/>
                      <a:pt x="2799" y="19"/>
                    </a:cubicBezTo>
                    <a:cubicBezTo>
                      <a:pt x="2785" y="22"/>
                      <a:pt x="2759" y="30"/>
                      <a:pt x="2759" y="17"/>
                    </a:cubicBezTo>
                    <a:cubicBezTo>
                      <a:pt x="2760" y="18"/>
                      <a:pt x="2756" y="19"/>
                      <a:pt x="2755" y="17"/>
                    </a:cubicBezTo>
                    <a:cubicBezTo>
                      <a:pt x="2764" y="13"/>
                      <a:pt x="2760" y="10"/>
                      <a:pt x="2768" y="6"/>
                    </a:cubicBezTo>
                    <a:cubicBezTo>
                      <a:pt x="2739" y="21"/>
                      <a:pt x="2714" y="2"/>
                      <a:pt x="2689" y="22"/>
                    </a:cubicBezTo>
                    <a:cubicBezTo>
                      <a:pt x="2688" y="19"/>
                      <a:pt x="2691" y="18"/>
                      <a:pt x="2690" y="16"/>
                    </a:cubicBezTo>
                    <a:cubicBezTo>
                      <a:pt x="2683" y="16"/>
                      <a:pt x="2684" y="21"/>
                      <a:pt x="2675" y="20"/>
                    </a:cubicBezTo>
                    <a:cubicBezTo>
                      <a:pt x="2675" y="17"/>
                      <a:pt x="2672" y="17"/>
                      <a:pt x="2672" y="14"/>
                    </a:cubicBezTo>
                    <a:cubicBezTo>
                      <a:pt x="2666" y="15"/>
                      <a:pt x="2659" y="16"/>
                      <a:pt x="2656" y="18"/>
                    </a:cubicBezTo>
                    <a:cubicBezTo>
                      <a:pt x="2666" y="17"/>
                      <a:pt x="2671" y="20"/>
                      <a:pt x="2673" y="24"/>
                    </a:cubicBezTo>
                    <a:cubicBezTo>
                      <a:pt x="2657" y="23"/>
                      <a:pt x="2650" y="30"/>
                      <a:pt x="2636" y="24"/>
                    </a:cubicBezTo>
                    <a:cubicBezTo>
                      <a:pt x="2645" y="25"/>
                      <a:pt x="2642" y="19"/>
                      <a:pt x="2652" y="20"/>
                    </a:cubicBezTo>
                    <a:cubicBezTo>
                      <a:pt x="2649" y="17"/>
                      <a:pt x="2650" y="11"/>
                      <a:pt x="2642" y="12"/>
                    </a:cubicBezTo>
                    <a:cubicBezTo>
                      <a:pt x="2642" y="14"/>
                      <a:pt x="2643" y="17"/>
                      <a:pt x="2640" y="18"/>
                    </a:cubicBezTo>
                    <a:cubicBezTo>
                      <a:pt x="2641" y="11"/>
                      <a:pt x="2611" y="11"/>
                      <a:pt x="2598" y="12"/>
                    </a:cubicBezTo>
                    <a:cubicBezTo>
                      <a:pt x="2596" y="18"/>
                      <a:pt x="2604" y="16"/>
                      <a:pt x="2603" y="20"/>
                    </a:cubicBezTo>
                    <a:cubicBezTo>
                      <a:pt x="2601" y="19"/>
                      <a:pt x="2595" y="19"/>
                      <a:pt x="2590" y="20"/>
                    </a:cubicBezTo>
                    <a:cubicBezTo>
                      <a:pt x="2594" y="16"/>
                      <a:pt x="2593" y="17"/>
                      <a:pt x="2591" y="11"/>
                    </a:cubicBezTo>
                    <a:cubicBezTo>
                      <a:pt x="2584" y="10"/>
                      <a:pt x="2588" y="16"/>
                      <a:pt x="2582" y="16"/>
                    </a:cubicBezTo>
                    <a:cubicBezTo>
                      <a:pt x="2582" y="11"/>
                      <a:pt x="2570" y="14"/>
                      <a:pt x="2568" y="10"/>
                    </a:cubicBezTo>
                    <a:cubicBezTo>
                      <a:pt x="2558" y="15"/>
                      <a:pt x="2555" y="12"/>
                      <a:pt x="2556" y="8"/>
                    </a:cubicBezTo>
                    <a:cubicBezTo>
                      <a:pt x="2548" y="13"/>
                      <a:pt x="2544" y="11"/>
                      <a:pt x="2539" y="17"/>
                    </a:cubicBezTo>
                    <a:cubicBezTo>
                      <a:pt x="2535" y="14"/>
                      <a:pt x="2539" y="15"/>
                      <a:pt x="2538" y="11"/>
                    </a:cubicBezTo>
                    <a:cubicBezTo>
                      <a:pt x="2529" y="13"/>
                      <a:pt x="2530" y="12"/>
                      <a:pt x="2522" y="11"/>
                    </a:cubicBezTo>
                    <a:cubicBezTo>
                      <a:pt x="2519" y="12"/>
                      <a:pt x="2517" y="15"/>
                      <a:pt x="2514" y="17"/>
                    </a:cubicBezTo>
                    <a:cubicBezTo>
                      <a:pt x="2509" y="14"/>
                      <a:pt x="2504" y="17"/>
                      <a:pt x="2511" y="13"/>
                    </a:cubicBezTo>
                    <a:cubicBezTo>
                      <a:pt x="2486" y="12"/>
                      <a:pt x="2479" y="29"/>
                      <a:pt x="2466" y="27"/>
                    </a:cubicBezTo>
                    <a:cubicBezTo>
                      <a:pt x="2466" y="37"/>
                      <a:pt x="2455" y="34"/>
                      <a:pt x="2446" y="31"/>
                    </a:cubicBezTo>
                    <a:cubicBezTo>
                      <a:pt x="2444" y="35"/>
                      <a:pt x="2453" y="36"/>
                      <a:pt x="2447" y="37"/>
                    </a:cubicBezTo>
                    <a:cubicBezTo>
                      <a:pt x="2440" y="34"/>
                      <a:pt x="2435" y="35"/>
                      <a:pt x="2426" y="37"/>
                    </a:cubicBezTo>
                    <a:cubicBezTo>
                      <a:pt x="2424" y="33"/>
                      <a:pt x="2429" y="32"/>
                      <a:pt x="2430" y="29"/>
                    </a:cubicBezTo>
                    <a:cubicBezTo>
                      <a:pt x="2425" y="32"/>
                      <a:pt x="2418" y="30"/>
                      <a:pt x="2417" y="32"/>
                    </a:cubicBezTo>
                    <a:cubicBezTo>
                      <a:pt x="2420" y="32"/>
                      <a:pt x="2422" y="34"/>
                      <a:pt x="2424" y="36"/>
                    </a:cubicBezTo>
                    <a:cubicBezTo>
                      <a:pt x="2419" y="36"/>
                      <a:pt x="2417" y="39"/>
                      <a:pt x="2410" y="38"/>
                    </a:cubicBezTo>
                    <a:cubicBezTo>
                      <a:pt x="2410" y="37"/>
                      <a:pt x="2410" y="35"/>
                      <a:pt x="2410" y="34"/>
                    </a:cubicBezTo>
                    <a:cubicBezTo>
                      <a:pt x="2392" y="43"/>
                      <a:pt x="2364" y="38"/>
                      <a:pt x="2356" y="46"/>
                    </a:cubicBezTo>
                    <a:cubicBezTo>
                      <a:pt x="2349" y="48"/>
                      <a:pt x="2351" y="42"/>
                      <a:pt x="2347" y="42"/>
                    </a:cubicBezTo>
                    <a:cubicBezTo>
                      <a:pt x="2347" y="44"/>
                      <a:pt x="2348" y="45"/>
                      <a:pt x="2350" y="46"/>
                    </a:cubicBezTo>
                    <a:cubicBezTo>
                      <a:pt x="2344" y="50"/>
                      <a:pt x="2317" y="41"/>
                      <a:pt x="2332" y="48"/>
                    </a:cubicBezTo>
                    <a:cubicBezTo>
                      <a:pt x="2321" y="48"/>
                      <a:pt x="2317" y="43"/>
                      <a:pt x="2311" y="47"/>
                    </a:cubicBezTo>
                    <a:cubicBezTo>
                      <a:pt x="2316" y="47"/>
                      <a:pt x="2317" y="50"/>
                      <a:pt x="2311" y="51"/>
                    </a:cubicBezTo>
                    <a:cubicBezTo>
                      <a:pt x="2314" y="49"/>
                      <a:pt x="2313" y="46"/>
                      <a:pt x="2306" y="47"/>
                    </a:cubicBezTo>
                    <a:cubicBezTo>
                      <a:pt x="2305" y="50"/>
                      <a:pt x="2300" y="51"/>
                      <a:pt x="2296" y="52"/>
                    </a:cubicBezTo>
                    <a:cubicBezTo>
                      <a:pt x="2301" y="48"/>
                      <a:pt x="2285" y="51"/>
                      <a:pt x="2282" y="52"/>
                    </a:cubicBezTo>
                    <a:cubicBezTo>
                      <a:pt x="2284" y="52"/>
                      <a:pt x="2286" y="52"/>
                      <a:pt x="2287" y="53"/>
                    </a:cubicBezTo>
                    <a:cubicBezTo>
                      <a:pt x="2282" y="54"/>
                      <a:pt x="2270" y="58"/>
                      <a:pt x="2266" y="55"/>
                    </a:cubicBezTo>
                    <a:cubicBezTo>
                      <a:pt x="2267" y="53"/>
                      <a:pt x="2275" y="54"/>
                      <a:pt x="2275" y="51"/>
                    </a:cubicBezTo>
                    <a:cubicBezTo>
                      <a:pt x="2267" y="49"/>
                      <a:pt x="2265" y="54"/>
                      <a:pt x="2257" y="56"/>
                    </a:cubicBezTo>
                    <a:cubicBezTo>
                      <a:pt x="2253" y="47"/>
                      <a:pt x="2235" y="64"/>
                      <a:pt x="2232" y="53"/>
                    </a:cubicBezTo>
                    <a:cubicBezTo>
                      <a:pt x="2251" y="57"/>
                      <a:pt x="2261" y="38"/>
                      <a:pt x="2272" y="48"/>
                    </a:cubicBezTo>
                    <a:cubicBezTo>
                      <a:pt x="2272" y="40"/>
                      <a:pt x="2280" y="45"/>
                      <a:pt x="2290" y="41"/>
                    </a:cubicBezTo>
                    <a:cubicBezTo>
                      <a:pt x="2287" y="37"/>
                      <a:pt x="2293" y="37"/>
                      <a:pt x="2294" y="35"/>
                    </a:cubicBezTo>
                    <a:cubicBezTo>
                      <a:pt x="2283" y="35"/>
                      <a:pt x="2288" y="37"/>
                      <a:pt x="2285" y="39"/>
                    </a:cubicBezTo>
                    <a:cubicBezTo>
                      <a:pt x="2283" y="37"/>
                      <a:pt x="2277" y="39"/>
                      <a:pt x="2278" y="35"/>
                    </a:cubicBezTo>
                    <a:cubicBezTo>
                      <a:pt x="2281" y="35"/>
                      <a:pt x="2284" y="35"/>
                      <a:pt x="2285" y="33"/>
                    </a:cubicBezTo>
                    <a:cubicBezTo>
                      <a:pt x="2275" y="35"/>
                      <a:pt x="2270" y="34"/>
                      <a:pt x="2268" y="30"/>
                    </a:cubicBezTo>
                    <a:cubicBezTo>
                      <a:pt x="2257" y="34"/>
                      <a:pt x="2248" y="31"/>
                      <a:pt x="2223" y="35"/>
                    </a:cubicBezTo>
                    <a:cubicBezTo>
                      <a:pt x="2219" y="38"/>
                      <a:pt x="2227" y="40"/>
                      <a:pt x="2219" y="42"/>
                    </a:cubicBezTo>
                    <a:cubicBezTo>
                      <a:pt x="2189" y="38"/>
                      <a:pt x="2164" y="53"/>
                      <a:pt x="2141" y="52"/>
                    </a:cubicBezTo>
                    <a:cubicBezTo>
                      <a:pt x="2137" y="56"/>
                      <a:pt x="2146" y="59"/>
                      <a:pt x="2135" y="61"/>
                    </a:cubicBezTo>
                    <a:cubicBezTo>
                      <a:pt x="2129" y="59"/>
                      <a:pt x="2130" y="56"/>
                      <a:pt x="2132" y="52"/>
                    </a:cubicBezTo>
                    <a:cubicBezTo>
                      <a:pt x="2112" y="60"/>
                      <a:pt x="2098" y="52"/>
                      <a:pt x="2075" y="56"/>
                    </a:cubicBezTo>
                    <a:cubicBezTo>
                      <a:pt x="2067" y="69"/>
                      <a:pt x="2035" y="60"/>
                      <a:pt x="2022" y="71"/>
                    </a:cubicBezTo>
                    <a:cubicBezTo>
                      <a:pt x="2033" y="68"/>
                      <a:pt x="2046" y="67"/>
                      <a:pt x="2052" y="71"/>
                    </a:cubicBezTo>
                    <a:cubicBezTo>
                      <a:pt x="2044" y="77"/>
                      <a:pt x="2018" y="81"/>
                      <a:pt x="2020" y="71"/>
                    </a:cubicBezTo>
                    <a:cubicBezTo>
                      <a:pt x="2008" y="78"/>
                      <a:pt x="1996" y="68"/>
                      <a:pt x="1993" y="77"/>
                    </a:cubicBezTo>
                    <a:cubicBezTo>
                      <a:pt x="1990" y="68"/>
                      <a:pt x="1964" y="71"/>
                      <a:pt x="1950" y="75"/>
                    </a:cubicBezTo>
                    <a:cubicBezTo>
                      <a:pt x="1952" y="75"/>
                      <a:pt x="1946" y="74"/>
                      <a:pt x="1941" y="75"/>
                    </a:cubicBezTo>
                    <a:cubicBezTo>
                      <a:pt x="1911" y="79"/>
                      <a:pt x="1874" y="80"/>
                      <a:pt x="1846" y="89"/>
                    </a:cubicBezTo>
                    <a:cubicBezTo>
                      <a:pt x="1846" y="87"/>
                      <a:pt x="1846" y="84"/>
                      <a:pt x="1841" y="86"/>
                    </a:cubicBezTo>
                    <a:cubicBezTo>
                      <a:pt x="1842" y="89"/>
                      <a:pt x="1842" y="93"/>
                      <a:pt x="1835" y="93"/>
                    </a:cubicBezTo>
                    <a:cubicBezTo>
                      <a:pt x="1834" y="90"/>
                      <a:pt x="1841" y="88"/>
                      <a:pt x="1833" y="89"/>
                    </a:cubicBezTo>
                    <a:cubicBezTo>
                      <a:pt x="1831" y="92"/>
                      <a:pt x="1826" y="94"/>
                      <a:pt x="1822" y="92"/>
                    </a:cubicBezTo>
                    <a:cubicBezTo>
                      <a:pt x="1817" y="95"/>
                      <a:pt x="1825" y="95"/>
                      <a:pt x="1820" y="97"/>
                    </a:cubicBezTo>
                    <a:cubicBezTo>
                      <a:pt x="1816" y="97"/>
                      <a:pt x="1812" y="96"/>
                      <a:pt x="1810" y="95"/>
                    </a:cubicBezTo>
                    <a:cubicBezTo>
                      <a:pt x="1810" y="92"/>
                      <a:pt x="1816" y="93"/>
                      <a:pt x="1814" y="90"/>
                    </a:cubicBezTo>
                    <a:cubicBezTo>
                      <a:pt x="1806" y="94"/>
                      <a:pt x="1804" y="93"/>
                      <a:pt x="1795" y="96"/>
                    </a:cubicBezTo>
                    <a:cubicBezTo>
                      <a:pt x="1795" y="101"/>
                      <a:pt x="1802" y="95"/>
                      <a:pt x="1804" y="101"/>
                    </a:cubicBezTo>
                    <a:cubicBezTo>
                      <a:pt x="1758" y="124"/>
                      <a:pt x="1699" y="125"/>
                      <a:pt x="1648" y="133"/>
                    </a:cubicBezTo>
                    <a:cubicBezTo>
                      <a:pt x="1645" y="130"/>
                      <a:pt x="1662" y="130"/>
                      <a:pt x="1654" y="128"/>
                    </a:cubicBezTo>
                    <a:cubicBezTo>
                      <a:pt x="1633" y="134"/>
                      <a:pt x="1629" y="139"/>
                      <a:pt x="1611" y="134"/>
                    </a:cubicBezTo>
                    <a:cubicBezTo>
                      <a:pt x="1603" y="135"/>
                      <a:pt x="1603" y="140"/>
                      <a:pt x="1599" y="143"/>
                    </a:cubicBezTo>
                    <a:cubicBezTo>
                      <a:pt x="1590" y="140"/>
                      <a:pt x="1568" y="153"/>
                      <a:pt x="1558" y="145"/>
                    </a:cubicBezTo>
                    <a:cubicBezTo>
                      <a:pt x="1557" y="150"/>
                      <a:pt x="1547" y="146"/>
                      <a:pt x="1542" y="151"/>
                    </a:cubicBezTo>
                    <a:cubicBezTo>
                      <a:pt x="1542" y="146"/>
                      <a:pt x="1538" y="147"/>
                      <a:pt x="1536" y="150"/>
                    </a:cubicBezTo>
                    <a:cubicBezTo>
                      <a:pt x="1533" y="142"/>
                      <a:pt x="1523" y="150"/>
                      <a:pt x="1519" y="145"/>
                    </a:cubicBezTo>
                    <a:cubicBezTo>
                      <a:pt x="1516" y="150"/>
                      <a:pt x="1509" y="150"/>
                      <a:pt x="1501" y="148"/>
                    </a:cubicBezTo>
                    <a:cubicBezTo>
                      <a:pt x="1496" y="151"/>
                      <a:pt x="1504" y="152"/>
                      <a:pt x="1499" y="153"/>
                    </a:cubicBezTo>
                    <a:cubicBezTo>
                      <a:pt x="1488" y="151"/>
                      <a:pt x="1472" y="160"/>
                      <a:pt x="1465" y="151"/>
                    </a:cubicBezTo>
                    <a:cubicBezTo>
                      <a:pt x="1459" y="158"/>
                      <a:pt x="1429" y="160"/>
                      <a:pt x="1421" y="155"/>
                    </a:cubicBezTo>
                    <a:cubicBezTo>
                      <a:pt x="1421" y="163"/>
                      <a:pt x="1395" y="164"/>
                      <a:pt x="1395" y="161"/>
                    </a:cubicBezTo>
                    <a:cubicBezTo>
                      <a:pt x="1387" y="166"/>
                      <a:pt x="1378" y="170"/>
                      <a:pt x="1369" y="174"/>
                    </a:cubicBezTo>
                    <a:cubicBezTo>
                      <a:pt x="1370" y="172"/>
                      <a:pt x="1372" y="170"/>
                      <a:pt x="1373" y="168"/>
                    </a:cubicBezTo>
                    <a:cubicBezTo>
                      <a:pt x="1331" y="171"/>
                      <a:pt x="1299" y="184"/>
                      <a:pt x="1246" y="184"/>
                    </a:cubicBezTo>
                    <a:cubicBezTo>
                      <a:pt x="1246" y="186"/>
                      <a:pt x="1245" y="188"/>
                      <a:pt x="1242" y="188"/>
                    </a:cubicBezTo>
                    <a:cubicBezTo>
                      <a:pt x="1233" y="184"/>
                      <a:pt x="1221" y="188"/>
                      <a:pt x="1210" y="191"/>
                    </a:cubicBezTo>
                    <a:cubicBezTo>
                      <a:pt x="1199" y="193"/>
                      <a:pt x="1190" y="195"/>
                      <a:pt x="1189" y="187"/>
                    </a:cubicBezTo>
                    <a:cubicBezTo>
                      <a:pt x="1177" y="188"/>
                      <a:pt x="1188" y="192"/>
                      <a:pt x="1181" y="195"/>
                    </a:cubicBezTo>
                    <a:cubicBezTo>
                      <a:pt x="1155" y="197"/>
                      <a:pt x="1137" y="204"/>
                      <a:pt x="1121" y="200"/>
                    </a:cubicBezTo>
                    <a:cubicBezTo>
                      <a:pt x="1108" y="206"/>
                      <a:pt x="1101" y="205"/>
                      <a:pt x="1084" y="211"/>
                    </a:cubicBezTo>
                    <a:cubicBezTo>
                      <a:pt x="1083" y="208"/>
                      <a:pt x="1090" y="209"/>
                      <a:pt x="1090" y="206"/>
                    </a:cubicBezTo>
                    <a:cubicBezTo>
                      <a:pt x="1068" y="210"/>
                      <a:pt x="1057" y="215"/>
                      <a:pt x="1040" y="210"/>
                    </a:cubicBezTo>
                    <a:cubicBezTo>
                      <a:pt x="1042" y="217"/>
                      <a:pt x="1028" y="216"/>
                      <a:pt x="1028" y="222"/>
                    </a:cubicBezTo>
                    <a:cubicBezTo>
                      <a:pt x="1040" y="221"/>
                      <a:pt x="1056" y="219"/>
                      <a:pt x="1063" y="226"/>
                    </a:cubicBezTo>
                    <a:cubicBezTo>
                      <a:pt x="1054" y="230"/>
                      <a:pt x="1048" y="222"/>
                      <a:pt x="1045" y="227"/>
                    </a:cubicBezTo>
                    <a:cubicBezTo>
                      <a:pt x="1068" y="233"/>
                      <a:pt x="1079" y="221"/>
                      <a:pt x="1106" y="218"/>
                    </a:cubicBezTo>
                    <a:cubicBezTo>
                      <a:pt x="1106" y="220"/>
                      <a:pt x="1105" y="222"/>
                      <a:pt x="1104" y="223"/>
                    </a:cubicBezTo>
                    <a:cubicBezTo>
                      <a:pt x="1113" y="224"/>
                      <a:pt x="1123" y="219"/>
                      <a:pt x="1131" y="216"/>
                    </a:cubicBezTo>
                    <a:cubicBezTo>
                      <a:pt x="1175" y="220"/>
                      <a:pt x="1225" y="196"/>
                      <a:pt x="1267" y="203"/>
                    </a:cubicBezTo>
                    <a:cubicBezTo>
                      <a:pt x="1279" y="195"/>
                      <a:pt x="1304" y="192"/>
                      <a:pt x="1325" y="188"/>
                    </a:cubicBezTo>
                    <a:cubicBezTo>
                      <a:pt x="1322" y="196"/>
                      <a:pt x="1299" y="193"/>
                      <a:pt x="1297" y="201"/>
                    </a:cubicBezTo>
                    <a:cubicBezTo>
                      <a:pt x="1308" y="199"/>
                      <a:pt x="1352" y="189"/>
                      <a:pt x="1347" y="200"/>
                    </a:cubicBezTo>
                    <a:cubicBezTo>
                      <a:pt x="1347" y="196"/>
                      <a:pt x="1345" y="192"/>
                      <a:pt x="1350" y="191"/>
                    </a:cubicBezTo>
                    <a:cubicBezTo>
                      <a:pt x="1356" y="189"/>
                      <a:pt x="1355" y="193"/>
                      <a:pt x="1360" y="193"/>
                    </a:cubicBezTo>
                    <a:cubicBezTo>
                      <a:pt x="1363" y="184"/>
                      <a:pt x="1401" y="184"/>
                      <a:pt x="1414" y="183"/>
                    </a:cubicBezTo>
                    <a:cubicBezTo>
                      <a:pt x="1412" y="183"/>
                      <a:pt x="1411" y="182"/>
                      <a:pt x="1411" y="181"/>
                    </a:cubicBezTo>
                    <a:cubicBezTo>
                      <a:pt x="1416" y="183"/>
                      <a:pt x="1430" y="173"/>
                      <a:pt x="1438" y="177"/>
                    </a:cubicBezTo>
                    <a:cubicBezTo>
                      <a:pt x="1433" y="177"/>
                      <a:pt x="1430" y="179"/>
                      <a:pt x="1430" y="181"/>
                    </a:cubicBezTo>
                    <a:cubicBezTo>
                      <a:pt x="1439" y="185"/>
                      <a:pt x="1436" y="175"/>
                      <a:pt x="1447" y="175"/>
                    </a:cubicBezTo>
                    <a:cubicBezTo>
                      <a:pt x="1448" y="178"/>
                      <a:pt x="1441" y="177"/>
                      <a:pt x="1441" y="180"/>
                    </a:cubicBezTo>
                    <a:cubicBezTo>
                      <a:pt x="1460" y="176"/>
                      <a:pt x="1494" y="175"/>
                      <a:pt x="1511" y="170"/>
                    </a:cubicBezTo>
                    <a:cubicBezTo>
                      <a:pt x="1513" y="166"/>
                      <a:pt x="1503" y="170"/>
                      <a:pt x="1505" y="165"/>
                    </a:cubicBezTo>
                    <a:cubicBezTo>
                      <a:pt x="1509" y="166"/>
                      <a:pt x="1517" y="162"/>
                      <a:pt x="1517" y="165"/>
                    </a:cubicBezTo>
                    <a:cubicBezTo>
                      <a:pt x="1517" y="168"/>
                      <a:pt x="1513" y="168"/>
                      <a:pt x="1513" y="170"/>
                    </a:cubicBezTo>
                    <a:cubicBezTo>
                      <a:pt x="1548" y="167"/>
                      <a:pt x="1581" y="160"/>
                      <a:pt x="1624" y="158"/>
                    </a:cubicBezTo>
                    <a:cubicBezTo>
                      <a:pt x="1630" y="164"/>
                      <a:pt x="1656" y="153"/>
                      <a:pt x="1669" y="153"/>
                    </a:cubicBezTo>
                    <a:cubicBezTo>
                      <a:pt x="1685" y="153"/>
                      <a:pt x="1711" y="147"/>
                      <a:pt x="1734" y="143"/>
                    </a:cubicBezTo>
                    <a:cubicBezTo>
                      <a:pt x="1770" y="137"/>
                      <a:pt x="1807" y="138"/>
                      <a:pt x="1837" y="128"/>
                    </a:cubicBezTo>
                    <a:cubicBezTo>
                      <a:pt x="1838" y="130"/>
                      <a:pt x="1837" y="133"/>
                      <a:pt x="1842" y="132"/>
                    </a:cubicBezTo>
                    <a:cubicBezTo>
                      <a:pt x="1842" y="130"/>
                      <a:pt x="1841" y="127"/>
                      <a:pt x="1844" y="126"/>
                    </a:cubicBezTo>
                    <a:cubicBezTo>
                      <a:pt x="1854" y="126"/>
                      <a:pt x="1862" y="128"/>
                      <a:pt x="1867" y="132"/>
                    </a:cubicBezTo>
                    <a:cubicBezTo>
                      <a:pt x="1869" y="129"/>
                      <a:pt x="1872" y="127"/>
                      <a:pt x="1875" y="124"/>
                    </a:cubicBezTo>
                    <a:cubicBezTo>
                      <a:pt x="1871" y="124"/>
                      <a:pt x="1865" y="129"/>
                      <a:pt x="1862" y="126"/>
                    </a:cubicBezTo>
                    <a:cubicBezTo>
                      <a:pt x="1866" y="125"/>
                      <a:pt x="1866" y="121"/>
                      <a:pt x="1873" y="122"/>
                    </a:cubicBezTo>
                    <a:cubicBezTo>
                      <a:pt x="1883" y="130"/>
                      <a:pt x="1877" y="124"/>
                      <a:pt x="1892" y="126"/>
                    </a:cubicBezTo>
                    <a:cubicBezTo>
                      <a:pt x="1888" y="126"/>
                      <a:pt x="1886" y="127"/>
                      <a:pt x="1885" y="129"/>
                    </a:cubicBezTo>
                    <a:cubicBezTo>
                      <a:pt x="1895" y="124"/>
                      <a:pt x="1912" y="130"/>
                      <a:pt x="1921" y="124"/>
                    </a:cubicBezTo>
                    <a:cubicBezTo>
                      <a:pt x="1909" y="123"/>
                      <a:pt x="1905" y="125"/>
                      <a:pt x="1896" y="122"/>
                    </a:cubicBezTo>
                    <a:cubicBezTo>
                      <a:pt x="1907" y="120"/>
                      <a:pt x="1910" y="121"/>
                      <a:pt x="1920" y="117"/>
                    </a:cubicBezTo>
                    <a:cubicBezTo>
                      <a:pt x="1923" y="120"/>
                      <a:pt x="1914" y="122"/>
                      <a:pt x="1921" y="123"/>
                    </a:cubicBezTo>
                    <a:cubicBezTo>
                      <a:pt x="1931" y="116"/>
                      <a:pt x="1950" y="130"/>
                      <a:pt x="1964" y="122"/>
                    </a:cubicBezTo>
                    <a:cubicBezTo>
                      <a:pt x="1960" y="123"/>
                      <a:pt x="1951" y="120"/>
                      <a:pt x="1957" y="119"/>
                    </a:cubicBezTo>
                    <a:cubicBezTo>
                      <a:pt x="1962" y="119"/>
                      <a:pt x="1964" y="121"/>
                      <a:pt x="1968" y="121"/>
                    </a:cubicBezTo>
                    <a:cubicBezTo>
                      <a:pt x="1976" y="110"/>
                      <a:pt x="1993" y="118"/>
                      <a:pt x="2004" y="112"/>
                    </a:cubicBezTo>
                    <a:cubicBezTo>
                      <a:pt x="2010" y="113"/>
                      <a:pt x="2010" y="115"/>
                      <a:pt x="2011" y="117"/>
                    </a:cubicBezTo>
                    <a:cubicBezTo>
                      <a:pt x="2015" y="112"/>
                      <a:pt x="2035" y="108"/>
                      <a:pt x="2040" y="108"/>
                    </a:cubicBezTo>
                    <a:cubicBezTo>
                      <a:pt x="2042" y="113"/>
                      <a:pt x="2030" y="110"/>
                      <a:pt x="2029" y="114"/>
                    </a:cubicBezTo>
                    <a:cubicBezTo>
                      <a:pt x="2052" y="111"/>
                      <a:pt x="2059" y="105"/>
                      <a:pt x="2069" y="101"/>
                    </a:cubicBezTo>
                    <a:cubicBezTo>
                      <a:pt x="2074" y="100"/>
                      <a:pt x="2072" y="105"/>
                      <a:pt x="2076" y="105"/>
                    </a:cubicBezTo>
                    <a:cubicBezTo>
                      <a:pt x="2072" y="99"/>
                      <a:pt x="2089" y="96"/>
                      <a:pt x="2100" y="94"/>
                    </a:cubicBezTo>
                    <a:cubicBezTo>
                      <a:pt x="2100" y="99"/>
                      <a:pt x="2101" y="102"/>
                      <a:pt x="2099" y="103"/>
                    </a:cubicBezTo>
                    <a:cubicBezTo>
                      <a:pt x="2096" y="102"/>
                      <a:pt x="2088" y="103"/>
                      <a:pt x="2085" y="106"/>
                    </a:cubicBezTo>
                    <a:cubicBezTo>
                      <a:pt x="2092" y="108"/>
                      <a:pt x="2079" y="111"/>
                      <a:pt x="2079" y="115"/>
                    </a:cubicBezTo>
                    <a:cubicBezTo>
                      <a:pt x="2075" y="115"/>
                      <a:pt x="2074" y="113"/>
                      <a:pt x="2077" y="111"/>
                    </a:cubicBezTo>
                    <a:cubicBezTo>
                      <a:pt x="2060" y="116"/>
                      <a:pt x="2039" y="114"/>
                      <a:pt x="2023" y="119"/>
                    </a:cubicBezTo>
                    <a:cubicBezTo>
                      <a:pt x="2023" y="117"/>
                      <a:pt x="2027" y="115"/>
                      <a:pt x="2022" y="114"/>
                    </a:cubicBezTo>
                    <a:cubicBezTo>
                      <a:pt x="2026" y="119"/>
                      <a:pt x="2015" y="116"/>
                      <a:pt x="2016" y="119"/>
                    </a:cubicBezTo>
                    <a:cubicBezTo>
                      <a:pt x="2023" y="122"/>
                      <a:pt x="2012" y="126"/>
                      <a:pt x="2008" y="127"/>
                    </a:cubicBezTo>
                    <a:cubicBezTo>
                      <a:pt x="2010" y="125"/>
                      <a:pt x="2010" y="124"/>
                      <a:pt x="2005" y="123"/>
                    </a:cubicBezTo>
                    <a:cubicBezTo>
                      <a:pt x="2001" y="133"/>
                      <a:pt x="1988" y="124"/>
                      <a:pt x="1983" y="130"/>
                    </a:cubicBezTo>
                    <a:cubicBezTo>
                      <a:pt x="1978" y="128"/>
                      <a:pt x="1987" y="125"/>
                      <a:pt x="1978" y="126"/>
                    </a:cubicBezTo>
                    <a:cubicBezTo>
                      <a:pt x="1979" y="132"/>
                      <a:pt x="1979" y="132"/>
                      <a:pt x="1979" y="132"/>
                    </a:cubicBezTo>
                    <a:cubicBezTo>
                      <a:pt x="1971" y="133"/>
                      <a:pt x="1947" y="136"/>
                      <a:pt x="1941" y="137"/>
                    </a:cubicBezTo>
                    <a:cubicBezTo>
                      <a:pt x="1935" y="137"/>
                      <a:pt x="1948" y="143"/>
                      <a:pt x="1937" y="143"/>
                    </a:cubicBezTo>
                    <a:cubicBezTo>
                      <a:pt x="1938" y="136"/>
                      <a:pt x="1912" y="148"/>
                      <a:pt x="1909" y="138"/>
                    </a:cubicBezTo>
                    <a:cubicBezTo>
                      <a:pt x="1889" y="145"/>
                      <a:pt x="1879" y="139"/>
                      <a:pt x="1862" y="147"/>
                    </a:cubicBezTo>
                    <a:cubicBezTo>
                      <a:pt x="1861" y="145"/>
                      <a:pt x="1848" y="144"/>
                      <a:pt x="1846" y="147"/>
                    </a:cubicBezTo>
                    <a:cubicBezTo>
                      <a:pt x="1850" y="146"/>
                      <a:pt x="1856" y="149"/>
                      <a:pt x="1851" y="150"/>
                    </a:cubicBezTo>
                    <a:cubicBezTo>
                      <a:pt x="1817" y="147"/>
                      <a:pt x="1773" y="155"/>
                      <a:pt x="1738" y="156"/>
                    </a:cubicBezTo>
                    <a:cubicBezTo>
                      <a:pt x="1740" y="156"/>
                      <a:pt x="1741" y="157"/>
                      <a:pt x="1742" y="158"/>
                    </a:cubicBezTo>
                    <a:cubicBezTo>
                      <a:pt x="1739" y="158"/>
                      <a:pt x="1736" y="159"/>
                      <a:pt x="1733" y="159"/>
                    </a:cubicBezTo>
                    <a:cubicBezTo>
                      <a:pt x="1733" y="157"/>
                      <a:pt x="1734" y="156"/>
                      <a:pt x="1735" y="155"/>
                    </a:cubicBezTo>
                    <a:cubicBezTo>
                      <a:pt x="1728" y="159"/>
                      <a:pt x="1715" y="151"/>
                      <a:pt x="1710" y="154"/>
                    </a:cubicBezTo>
                    <a:cubicBezTo>
                      <a:pt x="1717" y="155"/>
                      <a:pt x="1707" y="156"/>
                      <a:pt x="1705" y="155"/>
                    </a:cubicBezTo>
                    <a:cubicBezTo>
                      <a:pt x="1704" y="159"/>
                      <a:pt x="1705" y="158"/>
                      <a:pt x="1699" y="161"/>
                    </a:cubicBezTo>
                    <a:cubicBezTo>
                      <a:pt x="1703" y="161"/>
                      <a:pt x="1708" y="160"/>
                      <a:pt x="1709" y="162"/>
                    </a:cubicBezTo>
                    <a:cubicBezTo>
                      <a:pt x="1690" y="170"/>
                      <a:pt x="1661" y="166"/>
                      <a:pt x="1641" y="167"/>
                    </a:cubicBezTo>
                    <a:cubicBezTo>
                      <a:pt x="1634" y="171"/>
                      <a:pt x="1649" y="171"/>
                      <a:pt x="1642" y="174"/>
                    </a:cubicBezTo>
                    <a:cubicBezTo>
                      <a:pt x="1634" y="170"/>
                      <a:pt x="1625" y="183"/>
                      <a:pt x="1621" y="177"/>
                    </a:cubicBezTo>
                    <a:cubicBezTo>
                      <a:pt x="1623" y="173"/>
                      <a:pt x="1644" y="172"/>
                      <a:pt x="1634" y="167"/>
                    </a:cubicBezTo>
                    <a:cubicBezTo>
                      <a:pt x="1624" y="172"/>
                      <a:pt x="1617" y="182"/>
                      <a:pt x="1603" y="177"/>
                    </a:cubicBezTo>
                    <a:cubicBezTo>
                      <a:pt x="1607" y="191"/>
                      <a:pt x="1576" y="188"/>
                      <a:pt x="1567" y="196"/>
                    </a:cubicBezTo>
                    <a:cubicBezTo>
                      <a:pt x="1561" y="194"/>
                      <a:pt x="1545" y="191"/>
                      <a:pt x="1537" y="196"/>
                    </a:cubicBezTo>
                    <a:cubicBezTo>
                      <a:pt x="1553" y="196"/>
                      <a:pt x="1568" y="198"/>
                      <a:pt x="1575" y="205"/>
                    </a:cubicBezTo>
                    <a:cubicBezTo>
                      <a:pt x="1572" y="206"/>
                      <a:pt x="1568" y="206"/>
                      <a:pt x="1568" y="207"/>
                    </a:cubicBezTo>
                    <a:cubicBezTo>
                      <a:pt x="1581" y="208"/>
                      <a:pt x="1575" y="200"/>
                      <a:pt x="1588" y="201"/>
                    </a:cubicBezTo>
                    <a:cubicBezTo>
                      <a:pt x="1587" y="195"/>
                      <a:pt x="1574" y="200"/>
                      <a:pt x="1573" y="195"/>
                    </a:cubicBezTo>
                    <a:cubicBezTo>
                      <a:pt x="1591" y="192"/>
                      <a:pt x="1608" y="190"/>
                      <a:pt x="1621" y="191"/>
                    </a:cubicBezTo>
                    <a:cubicBezTo>
                      <a:pt x="1613" y="191"/>
                      <a:pt x="1618" y="196"/>
                      <a:pt x="1612" y="197"/>
                    </a:cubicBezTo>
                    <a:cubicBezTo>
                      <a:pt x="1610" y="196"/>
                      <a:pt x="1599" y="194"/>
                      <a:pt x="1599" y="197"/>
                    </a:cubicBezTo>
                    <a:cubicBezTo>
                      <a:pt x="1596" y="205"/>
                      <a:pt x="1572" y="213"/>
                      <a:pt x="1557" y="207"/>
                    </a:cubicBezTo>
                    <a:cubicBezTo>
                      <a:pt x="1551" y="216"/>
                      <a:pt x="1537" y="209"/>
                      <a:pt x="1534" y="210"/>
                    </a:cubicBezTo>
                    <a:cubicBezTo>
                      <a:pt x="1540" y="210"/>
                      <a:pt x="1533" y="215"/>
                      <a:pt x="1530" y="216"/>
                    </a:cubicBezTo>
                    <a:cubicBezTo>
                      <a:pt x="1530" y="209"/>
                      <a:pt x="1507" y="214"/>
                      <a:pt x="1519" y="219"/>
                    </a:cubicBezTo>
                    <a:cubicBezTo>
                      <a:pt x="1510" y="220"/>
                      <a:pt x="1508" y="217"/>
                      <a:pt x="1507" y="214"/>
                    </a:cubicBezTo>
                    <a:cubicBezTo>
                      <a:pt x="1500" y="218"/>
                      <a:pt x="1493" y="222"/>
                      <a:pt x="1488" y="227"/>
                    </a:cubicBezTo>
                    <a:cubicBezTo>
                      <a:pt x="1488" y="223"/>
                      <a:pt x="1492" y="222"/>
                      <a:pt x="1485" y="221"/>
                    </a:cubicBezTo>
                    <a:cubicBezTo>
                      <a:pt x="1480" y="224"/>
                      <a:pt x="1484" y="224"/>
                      <a:pt x="1481" y="226"/>
                    </a:cubicBezTo>
                    <a:cubicBezTo>
                      <a:pt x="1479" y="226"/>
                      <a:pt x="1478" y="225"/>
                      <a:pt x="1479" y="223"/>
                    </a:cubicBezTo>
                    <a:cubicBezTo>
                      <a:pt x="1472" y="235"/>
                      <a:pt x="1451" y="222"/>
                      <a:pt x="1447" y="227"/>
                    </a:cubicBezTo>
                    <a:cubicBezTo>
                      <a:pt x="1450" y="227"/>
                      <a:pt x="1452" y="227"/>
                      <a:pt x="1452" y="229"/>
                    </a:cubicBezTo>
                    <a:cubicBezTo>
                      <a:pt x="1442" y="230"/>
                      <a:pt x="1431" y="231"/>
                      <a:pt x="1426" y="226"/>
                    </a:cubicBezTo>
                    <a:cubicBezTo>
                      <a:pt x="1424" y="233"/>
                      <a:pt x="1418" y="225"/>
                      <a:pt x="1410" y="227"/>
                    </a:cubicBezTo>
                    <a:cubicBezTo>
                      <a:pt x="1409" y="237"/>
                      <a:pt x="1370" y="243"/>
                      <a:pt x="1372" y="235"/>
                    </a:cubicBezTo>
                    <a:cubicBezTo>
                      <a:pt x="1365" y="239"/>
                      <a:pt x="1361" y="244"/>
                      <a:pt x="1350" y="240"/>
                    </a:cubicBezTo>
                    <a:cubicBezTo>
                      <a:pt x="1348" y="248"/>
                      <a:pt x="1366" y="240"/>
                      <a:pt x="1369" y="244"/>
                    </a:cubicBezTo>
                    <a:cubicBezTo>
                      <a:pt x="1363" y="248"/>
                      <a:pt x="1344" y="246"/>
                      <a:pt x="1338" y="251"/>
                    </a:cubicBezTo>
                    <a:cubicBezTo>
                      <a:pt x="1332" y="247"/>
                      <a:pt x="1327" y="245"/>
                      <a:pt x="1327" y="240"/>
                    </a:cubicBezTo>
                    <a:cubicBezTo>
                      <a:pt x="1321" y="242"/>
                      <a:pt x="1321" y="246"/>
                      <a:pt x="1317" y="249"/>
                    </a:cubicBezTo>
                    <a:cubicBezTo>
                      <a:pt x="1320" y="249"/>
                      <a:pt x="1323" y="248"/>
                      <a:pt x="1324" y="249"/>
                    </a:cubicBezTo>
                    <a:cubicBezTo>
                      <a:pt x="1317" y="256"/>
                      <a:pt x="1299" y="255"/>
                      <a:pt x="1298" y="247"/>
                    </a:cubicBezTo>
                    <a:cubicBezTo>
                      <a:pt x="1304" y="247"/>
                      <a:pt x="1305" y="239"/>
                      <a:pt x="1302" y="240"/>
                    </a:cubicBezTo>
                    <a:cubicBezTo>
                      <a:pt x="1300" y="247"/>
                      <a:pt x="1285" y="247"/>
                      <a:pt x="1281" y="253"/>
                    </a:cubicBezTo>
                    <a:cubicBezTo>
                      <a:pt x="1291" y="254"/>
                      <a:pt x="1287" y="248"/>
                      <a:pt x="1296" y="248"/>
                    </a:cubicBezTo>
                    <a:cubicBezTo>
                      <a:pt x="1300" y="253"/>
                      <a:pt x="1295" y="255"/>
                      <a:pt x="1302" y="256"/>
                    </a:cubicBezTo>
                    <a:cubicBezTo>
                      <a:pt x="1288" y="257"/>
                      <a:pt x="1282" y="258"/>
                      <a:pt x="1273" y="262"/>
                    </a:cubicBezTo>
                    <a:cubicBezTo>
                      <a:pt x="1273" y="259"/>
                      <a:pt x="1279" y="259"/>
                      <a:pt x="1277" y="255"/>
                    </a:cubicBezTo>
                    <a:cubicBezTo>
                      <a:pt x="1268" y="255"/>
                      <a:pt x="1273" y="261"/>
                      <a:pt x="1269" y="262"/>
                    </a:cubicBezTo>
                    <a:cubicBezTo>
                      <a:pt x="1264" y="261"/>
                      <a:pt x="1258" y="261"/>
                      <a:pt x="1256" y="258"/>
                    </a:cubicBezTo>
                    <a:cubicBezTo>
                      <a:pt x="1239" y="268"/>
                      <a:pt x="1224" y="265"/>
                      <a:pt x="1199" y="270"/>
                    </a:cubicBezTo>
                    <a:cubicBezTo>
                      <a:pt x="1196" y="276"/>
                      <a:pt x="1212" y="268"/>
                      <a:pt x="1213" y="272"/>
                    </a:cubicBezTo>
                    <a:cubicBezTo>
                      <a:pt x="1189" y="283"/>
                      <a:pt x="1162" y="285"/>
                      <a:pt x="1138" y="295"/>
                    </a:cubicBezTo>
                    <a:cubicBezTo>
                      <a:pt x="1138" y="293"/>
                      <a:pt x="1141" y="292"/>
                      <a:pt x="1142" y="290"/>
                    </a:cubicBezTo>
                    <a:cubicBezTo>
                      <a:pt x="1129" y="299"/>
                      <a:pt x="1118" y="293"/>
                      <a:pt x="1116" y="300"/>
                    </a:cubicBezTo>
                    <a:cubicBezTo>
                      <a:pt x="1082" y="298"/>
                      <a:pt x="1010" y="312"/>
                      <a:pt x="979" y="309"/>
                    </a:cubicBezTo>
                    <a:cubicBezTo>
                      <a:pt x="962" y="312"/>
                      <a:pt x="941" y="324"/>
                      <a:pt x="927" y="315"/>
                    </a:cubicBezTo>
                    <a:cubicBezTo>
                      <a:pt x="919" y="322"/>
                      <a:pt x="896" y="319"/>
                      <a:pt x="890" y="325"/>
                    </a:cubicBezTo>
                    <a:cubicBezTo>
                      <a:pt x="893" y="325"/>
                      <a:pt x="890" y="327"/>
                      <a:pt x="888" y="328"/>
                    </a:cubicBezTo>
                    <a:cubicBezTo>
                      <a:pt x="851" y="328"/>
                      <a:pt x="836" y="344"/>
                      <a:pt x="794" y="346"/>
                    </a:cubicBezTo>
                    <a:cubicBezTo>
                      <a:pt x="795" y="349"/>
                      <a:pt x="802" y="347"/>
                      <a:pt x="809" y="346"/>
                    </a:cubicBezTo>
                    <a:cubicBezTo>
                      <a:pt x="815" y="345"/>
                      <a:pt x="821" y="345"/>
                      <a:pt x="820" y="350"/>
                    </a:cubicBezTo>
                    <a:cubicBezTo>
                      <a:pt x="842" y="348"/>
                      <a:pt x="850" y="352"/>
                      <a:pt x="870" y="348"/>
                    </a:cubicBezTo>
                    <a:cubicBezTo>
                      <a:pt x="868" y="349"/>
                      <a:pt x="864" y="349"/>
                      <a:pt x="864" y="351"/>
                    </a:cubicBezTo>
                    <a:cubicBezTo>
                      <a:pt x="866" y="351"/>
                      <a:pt x="868" y="350"/>
                      <a:pt x="869" y="352"/>
                    </a:cubicBezTo>
                    <a:cubicBezTo>
                      <a:pt x="858" y="352"/>
                      <a:pt x="852" y="355"/>
                      <a:pt x="849" y="359"/>
                    </a:cubicBezTo>
                    <a:cubicBezTo>
                      <a:pt x="865" y="355"/>
                      <a:pt x="886" y="351"/>
                      <a:pt x="901" y="354"/>
                    </a:cubicBezTo>
                    <a:cubicBezTo>
                      <a:pt x="898" y="361"/>
                      <a:pt x="868" y="358"/>
                      <a:pt x="866" y="362"/>
                    </a:cubicBezTo>
                    <a:cubicBezTo>
                      <a:pt x="880" y="363"/>
                      <a:pt x="893" y="364"/>
                      <a:pt x="910" y="363"/>
                    </a:cubicBezTo>
                    <a:cubicBezTo>
                      <a:pt x="903" y="369"/>
                      <a:pt x="916" y="362"/>
                      <a:pt x="915" y="368"/>
                    </a:cubicBezTo>
                    <a:cubicBezTo>
                      <a:pt x="906" y="373"/>
                      <a:pt x="900" y="371"/>
                      <a:pt x="893" y="373"/>
                    </a:cubicBezTo>
                    <a:cubicBezTo>
                      <a:pt x="896" y="372"/>
                      <a:pt x="901" y="376"/>
                      <a:pt x="896" y="377"/>
                    </a:cubicBezTo>
                    <a:cubicBezTo>
                      <a:pt x="888" y="376"/>
                      <a:pt x="888" y="377"/>
                      <a:pt x="880" y="379"/>
                    </a:cubicBezTo>
                    <a:cubicBezTo>
                      <a:pt x="880" y="377"/>
                      <a:pt x="889" y="373"/>
                      <a:pt x="881" y="373"/>
                    </a:cubicBezTo>
                    <a:cubicBezTo>
                      <a:pt x="873" y="378"/>
                      <a:pt x="858" y="387"/>
                      <a:pt x="851" y="381"/>
                    </a:cubicBezTo>
                    <a:cubicBezTo>
                      <a:pt x="851" y="383"/>
                      <a:pt x="854" y="383"/>
                      <a:pt x="854" y="386"/>
                    </a:cubicBezTo>
                    <a:cubicBezTo>
                      <a:pt x="848" y="387"/>
                      <a:pt x="843" y="387"/>
                      <a:pt x="841" y="389"/>
                    </a:cubicBezTo>
                    <a:cubicBezTo>
                      <a:pt x="840" y="385"/>
                      <a:pt x="840" y="385"/>
                      <a:pt x="840" y="385"/>
                    </a:cubicBezTo>
                    <a:cubicBezTo>
                      <a:pt x="827" y="390"/>
                      <a:pt x="821" y="393"/>
                      <a:pt x="815" y="399"/>
                    </a:cubicBezTo>
                    <a:cubicBezTo>
                      <a:pt x="807" y="399"/>
                      <a:pt x="780" y="401"/>
                      <a:pt x="777" y="407"/>
                    </a:cubicBezTo>
                    <a:cubicBezTo>
                      <a:pt x="789" y="407"/>
                      <a:pt x="804" y="397"/>
                      <a:pt x="813" y="405"/>
                    </a:cubicBezTo>
                    <a:cubicBezTo>
                      <a:pt x="844" y="400"/>
                      <a:pt x="880" y="398"/>
                      <a:pt x="898" y="392"/>
                    </a:cubicBezTo>
                    <a:cubicBezTo>
                      <a:pt x="910" y="389"/>
                      <a:pt x="928" y="390"/>
                      <a:pt x="939" y="388"/>
                    </a:cubicBezTo>
                    <a:cubicBezTo>
                      <a:pt x="950" y="385"/>
                      <a:pt x="966" y="379"/>
                      <a:pt x="973" y="385"/>
                    </a:cubicBezTo>
                    <a:cubicBezTo>
                      <a:pt x="966" y="384"/>
                      <a:pt x="958" y="390"/>
                      <a:pt x="950" y="387"/>
                    </a:cubicBezTo>
                    <a:cubicBezTo>
                      <a:pt x="946" y="390"/>
                      <a:pt x="954" y="390"/>
                      <a:pt x="949" y="392"/>
                    </a:cubicBezTo>
                    <a:cubicBezTo>
                      <a:pt x="921" y="394"/>
                      <a:pt x="893" y="398"/>
                      <a:pt x="864" y="404"/>
                    </a:cubicBezTo>
                    <a:cubicBezTo>
                      <a:pt x="850" y="407"/>
                      <a:pt x="835" y="410"/>
                      <a:pt x="821" y="413"/>
                    </a:cubicBezTo>
                    <a:cubicBezTo>
                      <a:pt x="807" y="417"/>
                      <a:pt x="792" y="421"/>
                      <a:pt x="777" y="424"/>
                    </a:cubicBezTo>
                    <a:cubicBezTo>
                      <a:pt x="719" y="440"/>
                      <a:pt x="660" y="455"/>
                      <a:pt x="598" y="463"/>
                    </a:cubicBezTo>
                    <a:cubicBezTo>
                      <a:pt x="602" y="476"/>
                      <a:pt x="566" y="477"/>
                      <a:pt x="554" y="475"/>
                    </a:cubicBezTo>
                    <a:cubicBezTo>
                      <a:pt x="550" y="484"/>
                      <a:pt x="534" y="478"/>
                      <a:pt x="533" y="485"/>
                    </a:cubicBezTo>
                    <a:cubicBezTo>
                      <a:pt x="539" y="487"/>
                      <a:pt x="554" y="481"/>
                      <a:pt x="557" y="487"/>
                    </a:cubicBezTo>
                    <a:cubicBezTo>
                      <a:pt x="556" y="489"/>
                      <a:pt x="561" y="494"/>
                      <a:pt x="556" y="496"/>
                    </a:cubicBezTo>
                    <a:cubicBezTo>
                      <a:pt x="530" y="503"/>
                      <a:pt x="512" y="494"/>
                      <a:pt x="500" y="503"/>
                    </a:cubicBezTo>
                    <a:cubicBezTo>
                      <a:pt x="514" y="500"/>
                      <a:pt x="527" y="509"/>
                      <a:pt x="549" y="504"/>
                    </a:cubicBezTo>
                    <a:cubicBezTo>
                      <a:pt x="545" y="505"/>
                      <a:pt x="548" y="516"/>
                      <a:pt x="550" y="511"/>
                    </a:cubicBezTo>
                    <a:cubicBezTo>
                      <a:pt x="546" y="502"/>
                      <a:pt x="560" y="508"/>
                      <a:pt x="564" y="501"/>
                    </a:cubicBezTo>
                    <a:cubicBezTo>
                      <a:pt x="572" y="500"/>
                      <a:pt x="575" y="504"/>
                      <a:pt x="577" y="508"/>
                    </a:cubicBezTo>
                    <a:cubicBezTo>
                      <a:pt x="571" y="515"/>
                      <a:pt x="553" y="517"/>
                      <a:pt x="545" y="524"/>
                    </a:cubicBezTo>
                    <a:cubicBezTo>
                      <a:pt x="547" y="530"/>
                      <a:pt x="555" y="531"/>
                      <a:pt x="562" y="527"/>
                    </a:cubicBezTo>
                    <a:cubicBezTo>
                      <a:pt x="580" y="529"/>
                      <a:pt x="603" y="524"/>
                      <a:pt x="626" y="519"/>
                    </a:cubicBezTo>
                    <a:cubicBezTo>
                      <a:pt x="649" y="513"/>
                      <a:pt x="672" y="507"/>
                      <a:pt x="691" y="506"/>
                    </a:cubicBezTo>
                    <a:cubicBezTo>
                      <a:pt x="696" y="505"/>
                      <a:pt x="695" y="509"/>
                      <a:pt x="701" y="507"/>
                    </a:cubicBezTo>
                    <a:cubicBezTo>
                      <a:pt x="720" y="502"/>
                      <a:pt x="751" y="489"/>
                      <a:pt x="772" y="497"/>
                    </a:cubicBezTo>
                    <a:cubicBezTo>
                      <a:pt x="785" y="492"/>
                      <a:pt x="797" y="492"/>
                      <a:pt x="812" y="490"/>
                    </a:cubicBezTo>
                    <a:cubicBezTo>
                      <a:pt x="812" y="486"/>
                      <a:pt x="816" y="484"/>
                      <a:pt x="825" y="484"/>
                    </a:cubicBezTo>
                    <a:cubicBezTo>
                      <a:pt x="821" y="487"/>
                      <a:pt x="825" y="485"/>
                      <a:pt x="826" y="489"/>
                    </a:cubicBezTo>
                    <a:cubicBezTo>
                      <a:pt x="820" y="491"/>
                      <a:pt x="814" y="492"/>
                      <a:pt x="811" y="495"/>
                    </a:cubicBezTo>
                    <a:cubicBezTo>
                      <a:pt x="814" y="496"/>
                      <a:pt x="822" y="493"/>
                      <a:pt x="820" y="499"/>
                    </a:cubicBezTo>
                    <a:cubicBezTo>
                      <a:pt x="805" y="501"/>
                      <a:pt x="802" y="508"/>
                      <a:pt x="788" y="511"/>
                    </a:cubicBezTo>
                    <a:cubicBezTo>
                      <a:pt x="793" y="511"/>
                      <a:pt x="793" y="515"/>
                      <a:pt x="800" y="512"/>
                    </a:cubicBezTo>
                    <a:cubicBezTo>
                      <a:pt x="808" y="503"/>
                      <a:pt x="832" y="500"/>
                      <a:pt x="835" y="488"/>
                    </a:cubicBezTo>
                    <a:cubicBezTo>
                      <a:pt x="840" y="488"/>
                      <a:pt x="844" y="494"/>
                      <a:pt x="841" y="497"/>
                    </a:cubicBezTo>
                    <a:cubicBezTo>
                      <a:pt x="859" y="502"/>
                      <a:pt x="884" y="491"/>
                      <a:pt x="902" y="494"/>
                    </a:cubicBezTo>
                    <a:cubicBezTo>
                      <a:pt x="903" y="499"/>
                      <a:pt x="894" y="500"/>
                      <a:pt x="892" y="504"/>
                    </a:cubicBezTo>
                    <a:cubicBezTo>
                      <a:pt x="908" y="502"/>
                      <a:pt x="890" y="508"/>
                      <a:pt x="891" y="511"/>
                    </a:cubicBezTo>
                    <a:cubicBezTo>
                      <a:pt x="902" y="505"/>
                      <a:pt x="923" y="503"/>
                      <a:pt x="939" y="498"/>
                    </a:cubicBezTo>
                    <a:cubicBezTo>
                      <a:pt x="967" y="498"/>
                      <a:pt x="997" y="496"/>
                      <a:pt x="1026" y="493"/>
                    </a:cubicBezTo>
                    <a:cubicBezTo>
                      <a:pt x="1056" y="489"/>
                      <a:pt x="1086" y="485"/>
                      <a:pt x="1115" y="480"/>
                    </a:cubicBezTo>
                    <a:cubicBezTo>
                      <a:pt x="1145" y="476"/>
                      <a:pt x="1175" y="471"/>
                      <a:pt x="1203" y="467"/>
                    </a:cubicBezTo>
                    <a:cubicBezTo>
                      <a:pt x="1218" y="465"/>
                      <a:pt x="1232" y="463"/>
                      <a:pt x="1246" y="461"/>
                    </a:cubicBezTo>
                    <a:cubicBezTo>
                      <a:pt x="1260" y="460"/>
                      <a:pt x="1274" y="459"/>
                      <a:pt x="1287" y="459"/>
                    </a:cubicBezTo>
                    <a:cubicBezTo>
                      <a:pt x="1319" y="451"/>
                      <a:pt x="1352" y="446"/>
                      <a:pt x="1374" y="442"/>
                    </a:cubicBezTo>
                    <a:cubicBezTo>
                      <a:pt x="1386" y="434"/>
                      <a:pt x="1412" y="427"/>
                      <a:pt x="1424" y="430"/>
                    </a:cubicBezTo>
                    <a:cubicBezTo>
                      <a:pt x="1431" y="425"/>
                      <a:pt x="1464" y="421"/>
                      <a:pt x="1475" y="419"/>
                    </a:cubicBezTo>
                    <a:cubicBezTo>
                      <a:pt x="1461" y="421"/>
                      <a:pt x="1476" y="421"/>
                      <a:pt x="1478" y="424"/>
                    </a:cubicBezTo>
                    <a:cubicBezTo>
                      <a:pt x="1459" y="426"/>
                      <a:pt x="1446" y="425"/>
                      <a:pt x="1443" y="433"/>
                    </a:cubicBezTo>
                    <a:cubicBezTo>
                      <a:pt x="1440" y="433"/>
                      <a:pt x="1437" y="433"/>
                      <a:pt x="1436" y="431"/>
                    </a:cubicBezTo>
                    <a:cubicBezTo>
                      <a:pt x="1437" y="431"/>
                      <a:pt x="1440" y="431"/>
                      <a:pt x="1440" y="429"/>
                    </a:cubicBezTo>
                    <a:cubicBezTo>
                      <a:pt x="1425" y="429"/>
                      <a:pt x="1444" y="438"/>
                      <a:pt x="1432" y="441"/>
                    </a:cubicBezTo>
                    <a:cubicBezTo>
                      <a:pt x="1430" y="433"/>
                      <a:pt x="1417" y="444"/>
                      <a:pt x="1418" y="434"/>
                    </a:cubicBezTo>
                    <a:cubicBezTo>
                      <a:pt x="1425" y="432"/>
                      <a:pt x="1427" y="436"/>
                      <a:pt x="1429" y="431"/>
                    </a:cubicBezTo>
                    <a:cubicBezTo>
                      <a:pt x="1409" y="433"/>
                      <a:pt x="1390" y="437"/>
                      <a:pt x="1380" y="440"/>
                    </a:cubicBezTo>
                    <a:cubicBezTo>
                      <a:pt x="1388" y="444"/>
                      <a:pt x="1403" y="435"/>
                      <a:pt x="1414" y="436"/>
                    </a:cubicBezTo>
                    <a:cubicBezTo>
                      <a:pt x="1416" y="437"/>
                      <a:pt x="1416" y="441"/>
                      <a:pt x="1419" y="442"/>
                    </a:cubicBezTo>
                    <a:cubicBezTo>
                      <a:pt x="1431" y="444"/>
                      <a:pt x="1441" y="438"/>
                      <a:pt x="1449" y="444"/>
                    </a:cubicBezTo>
                    <a:cubicBezTo>
                      <a:pt x="1419" y="453"/>
                      <a:pt x="1424" y="443"/>
                      <a:pt x="1404" y="446"/>
                    </a:cubicBezTo>
                    <a:cubicBezTo>
                      <a:pt x="1405" y="445"/>
                      <a:pt x="1406" y="446"/>
                      <a:pt x="1404" y="447"/>
                    </a:cubicBezTo>
                    <a:cubicBezTo>
                      <a:pt x="1390" y="450"/>
                      <a:pt x="1383" y="448"/>
                      <a:pt x="1371" y="453"/>
                    </a:cubicBezTo>
                    <a:cubicBezTo>
                      <a:pt x="1365" y="451"/>
                      <a:pt x="1349" y="444"/>
                      <a:pt x="1350" y="455"/>
                    </a:cubicBezTo>
                    <a:cubicBezTo>
                      <a:pt x="1359" y="453"/>
                      <a:pt x="1370" y="451"/>
                      <a:pt x="1373" y="457"/>
                    </a:cubicBezTo>
                    <a:cubicBezTo>
                      <a:pt x="1393" y="457"/>
                      <a:pt x="1402" y="444"/>
                      <a:pt x="1415" y="448"/>
                    </a:cubicBezTo>
                    <a:cubicBezTo>
                      <a:pt x="1406" y="450"/>
                      <a:pt x="1399" y="453"/>
                      <a:pt x="1396" y="458"/>
                    </a:cubicBezTo>
                    <a:cubicBezTo>
                      <a:pt x="1406" y="458"/>
                      <a:pt x="1403" y="451"/>
                      <a:pt x="1413" y="452"/>
                    </a:cubicBezTo>
                    <a:cubicBezTo>
                      <a:pt x="1413" y="454"/>
                      <a:pt x="1410" y="454"/>
                      <a:pt x="1410" y="456"/>
                    </a:cubicBezTo>
                    <a:cubicBezTo>
                      <a:pt x="1420" y="452"/>
                      <a:pt x="1438" y="448"/>
                      <a:pt x="1443" y="454"/>
                    </a:cubicBezTo>
                    <a:cubicBezTo>
                      <a:pt x="1425" y="459"/>
                      <a:pt x="1408" y="461"/>
                      <a:pt x="1395" y="465"/>
                    </a:cubicBezTo>
                    <a:cubicBezTo>
                      <a:pt x="1395" y="463"/>
                      <a:pt x="1394" y="460"/>
                      <a:pt x="1392" y="463"/>
                    </a:cubicBezTo>
                    <a:cubicBezTo>
                      <a:pt x="1392" y="464"/>
                      <a:pt x="1393" y="465"/>
                      <a:pt x="1393" y="466"/>
                    </a:cubicBezTo>
                    <a:cubicBezTo>
                      <a:pt x="1413" y="469"/>
                      <a:pt x="1421" y="456"/>
                      <a:pt x="1436" y="465"/>
                    </a:cubicBezTo>
                    <a:cubicBezTo>
                      <a:pt x="1425" y="465"/>
                      <a:pt x="1417" y="471"/>
                      <a:pt x="1409" y="468"/>
                    </a:cubicBezTo>
                    <a:cubicBezTo>
                      <a:pt x="1406" y="476"/>
                      <a:pt x="1384" y="480"/>
                      <a:pt x="1372" y="480"/>
                    </a:cubicBezTo>
                    <a:cubicBezTo>
                      <a:pt x="1404" y="486"/>
                      <a:pt x="1426" y="466"/>
                      <a:pt x="1453" y="461"/>
                    </a:cubicBezTo>
                    <a:cubicBezTo>
                      <a:pt x="1456" y="466"/>
                      <a:pt x="1438" y="468"/>
                      <a:pt x="1448" y="472"/>
                    </a:cubicBezTo>
                    <a:cubicBezTo>
                      <a:pt x="1477" y="460"/>
                      <a:pt x="1521" y="469"/>
                      <a:pt x="1549" y="465"/>
                    </a:cubicBezTo>
                    <a:cubicBezTo>
                      <a:pt x="1523" y="473"/>
                      <a:pt x="1500" y="478"/>
                      <a:pt x="1478" y="477"/>
                    </a:cubicBezTo>
                    <a:cubicBezTo>
                      <a:pt x="1471" y="477"/>
                      <a:pt x="1484" y="481"/>
                      <a:pt x="1476" y="482"/>
                    </a:cubicBezTo>
                    <a:cubicBezTo>
                      <a:pt x="1458" y="478"/>
                      <a:pt x="1422" y="488"/>
                      <a:pt x="1394" y="495"/>
                    </a:cubicBezTo>
                    <a:cubicBezTo>
                      <a:pt x="1395" y="492"/>
                      <a:pt x="1397" y="492"/>
                      <a:pt x="1394" y="490"/>
                    </a:cubicBezTo>
                    <a:cubicBezTo>
                      <a:pt x="1382" y="502"/>
                      <a:pt x="1355" y="497"/>
                      <a:pt x="1341" y="503"/>
                    </a:cubicBezTo>
                    <a:cubicBezTo>
                      <a:pt x="1343" y="503"/>
                      <a:pt x="1346" y="502"/>
                      <a:pt x="1346" y="504"/>
                    </a:cubicBezTo>
                    <a:cubicBezTo>
                      <a:pt x="1312" y="504"/>
                      <a:pt x="1268" y="510"/>
                      <a:pt x="1238" y="522"/>
                    </a:cubicBezTo>
                    <a:cubicBezTo>
                      <a:pt x="1237" y="520"/>
                      <a:pt x="1237" y="518"/>
                      <a:pt x="1237" y="516"/>
                    </a:cubicBezTo>
                    <a:cubicBezTo>
                      <a:pt x="1203" y="526"/>
                      <a:pt x="1153" y="539"/>
                      <a:pt x="1113" y="537"/>
                    </a:cubicBezTo>
                    <a:cubicBezTo>
                      <a:pt x="1114" y="540"/>
                      <a:pt x="1112" y="542"/>
                      <a:pt x="1107" y="542"/>
                    </a:cubicBezTo>
                    <a:cubicBezTo>
                      <a:pt x="1083" y="545"/>
                      <a:pt x="1058" y="548"/>
                      <a:pt x="1033" y="553"/>
                    </a:cubicBezTo>
                    <a:cubicBezTo>
                      <a:pt x="1008" y="557"/>
                      <a:pt x="982" y="562"/>
                      <a:pt x="957" y="568"/>
                    </a:cubicBezTo>
                    <a:cubicBezTo>
                      <a:pt x="932" y="573"/>
                      <a:pt x="907" y="578"/>
                      <a:pt x="882" y="582"/>
                    </a:cubicBezTo>
                    <a:cubicBezTo>
                      <a:pt x="870" y="584"/>
                      <a:pt x="858" y="586"/>
                      <a:pt x="846" y="588"/>
                    </a:cubicBezTo>
                    <a:cubicBezTo>
                      <a:pt x="834" y="589"/>
                      <a:pt x="823" y="591"/>
                      <a:pt x="812" y="592"/>
                    </a:cubicBezTo>
                    <a:cubicBezTo>
                      <a:pt x="815" y="592"/>
                      <a:pt x="819" y="591"/>
                      <a:pt x="819" y="594"/>
                    </a:cubicBezTo>
                    <a:cubicBezTo>
                      <a:pt x="776" y="593"/>
                      <a:pt x="741" y="602"/>
                      <a:pt x="703" y="609"/>
                    </a:cubicBezTo>
                    <a:cubicBezTo>
                      <a:pt x="698" y="607"/>
                      <a:pt x="695" y="604"/>
                      <a:pt x="691" y="602"/>
                    </a:cubicBezTo>
                    <a:cubicBezTo>
                      <a:pt x="692" y="608"/>
                      <a:pt x="695" y="605"/>
                      <a:pt x="697" y="611"/>
                    </a:cubicBezTo>
                    <a:cubicBezTo>
                      <a:pt x="679" y="608"/>
                      <a:pt x="655" y="612"/>
                      <a:pt x="637" y="618"/>
                    </a:cubicBezTo>
                    <a:cubicBezTo>
                      <a:pt x="637" y="617"/>
                      <a:pt x="636" y="616"/>
                      <a:pt x="636" y="614"/>
                    </a:cubicBezTo>
                    <a:cubicBezTo>
                      <a:pt x="623" y="622"/>
                      <a:pt x="605" y="627"/>
                      <a:pt x="593" y="625"/>
                    </a:cubicBezTo>
                    <a:cubicBezTo>
                      <a:pt x="595" y="625"/>
                      <a:pt x="595" y="627"/>
                      <a:pt x="596" y="629"/>
                    </a:cubicBezTo>
                    <a:cubicBezTo>
                      <a:pt x="584" y="632"/>
                      <a:pt x="575" y="635"/>
                      <a:pt x="573" y="630"/>
                    </a:cubicBezTo>
                    <a:cubicBezTo>
                      <a:pt x="567" y="632"/>
                      <a:pt x="559" y="633"/>
                      <a:pt x="555" y="629"/>
                    </a:cubicBezTo>
                    <a:cubicBezTo>
                      <a:pt x="546" y="632"/>
                      <a:pt x="556" y="636"/>
                      <a:pt x="552" y="638"/>
                    </a:cubicBezTo>
                    <a:cubicBezTo>
                      <a:pt x="531" y="640"/>
                      <a:pt x="508" y="644"/>
                      <a:pt x="484" y="647"/>
                    </a:cubicBezTo>
                    <a:cubicBezTo>
                      <a:pt x="460" y="651"/>
                      <a:pt x="434" y="655"/>
                      <a:pt x="409" y="660"/>
                    </a:cubicBezTo>
                    <a:cubicBezTo>
                      <a:pt x="359" y="671"/>
                      <a:pt x="308" y="682"/>
                      <a:pt x="262" y="693"/>
                    </a:cubicBezTo>
                    <a:cubicBezTo>
                      <a:pt x="300" y="686"/>
                      <a:pt x="337" y="680"/>
                      <a:pt x="375" y="673"/>
                    </a:cubicBezTo>
                    <a:cubicBezTo>
                      <a:pt x="394" y="669"/>
                      <a:pt x="413" y="665"/>
                      <a:pt x="432" y="661"/>
                    </a:cubicBezTo>
                    <a:cubicBezTo>
                      <a:pt x="452" y="657"/>
                      <a:pt x="471" y="653"/>
                      <a:pt x="490" y="648"/>
                    </a:cubicBezTo>
                    <a:cubicBezTo>
                      <a:pt x="490" y="652"/>
                      <a:pt x="504" y="644"/>
                      <a:pt x="502" y="650"/>
                    </a:cubicBezTo>
                    <a:cubicBezTo>
                      <a:pt x="544" y="638"/>
                      <a:pt x="601" y="639"/>
                      <a:pt x="640" y="625"/>
                    </a:cubicBezTo>
                    <a:cubicBezTo>
                      <a:pt x="641" y="627"/>
                      <a:pt x="641" y="629"/>
                      <a:pt x="643" y="629"/>
                    </a:cubicBezTo>
                    <a:cubicBezTo>
                      <a:pt x="641" y="624"/>
                      <a:pt x="647" y="623"/>
                      <a:pt x="651" y="620"/>
                    </a:cubicBezTo>
                    <a:cubicBezTo>
                      <a:pt x="657" y="626"/>
                      <a:pt x="671" y="617"/>
                      <a:pt x="683" y="622"/>
                    </a:cubicBezTo>
                    <a:cubicBezTo>
                      <a:pt x="685" y="616"/>
                      <a:pt x="713" y="618"/>
                      <a:pt x="719" y="618"/>
                    </a:cubicBezTo>
                    <a:cubicBezTo>
                      <a:pt x="720" y="616"/>
                      <a:pt x="720" y="612"/>
                      <a:pt x="724" y="611"/>
                    </a:cubicBezTo>
                    <a:cubicBezTo>
                      <a:pt x="726" y="616"/>
                      <a:pt x="735" y="609"/>
                      <a:pt x="740" y="613"/>
                    </a:cubicBezTo>
                    <a:cubicBezTo>
                      <a:pt x="746" y="605"/>
                      <a:pt x="758" y="607"/>
                      <a:pt x="768" y="604"/>
                    </a:cubicBezTo>
                    <a:cubicBezTo>
                      <a:pt x="772" y="612"/>
                      <a:pt x="784" y="606"/>
                      <a:pt x="795" y="604"/>
                    </a:cubicBezTo>
                    <a:cubicBezTo>
                      <a:pt x="800" y="601"/>
                      <a:pt x="792" y="601"/>
                      <a:pt x="797" y="599"/>
                    </a:cubicBezTo>
                    <a:cubicBezTo>
                      <a:pt x="811" y="598"/>
                      <a:pt x="825" y="596"/>
                      <a:pt x="839" y="594"/>
                    </a:cubicBezTo>
                    <a:cubicBezTo>
                      <a:pt x="853" y="592"/>
                      <a:pt x="867" y="590"/>
                      <a:pt x="881" y="588"/>
                    </a:cubicBezTo>
                    <a:cubicBezTo>
                      <a:pt x="910" y="584"/>
                      <a:pt x="939" y="580"/>
                      <a:pt x="970" y="578"/>
                    </a:cubicBezTo>
                    <a:cubicBezTo>
                      <a:pt x="969" y="579"/>
                      <a:pt x="966" y="579"/>
                      <a:pt x="966" y="580"/>
                    </a:cubicBezTo>
                    <a:cubicBezTo>
                      <a:pt x="973" y="580"/>
                      <a:pt x="970" y="576"/>
                      <a:pt x="977" y="576"/>
                    </a:cubicBezTo>
                    <a:cubicBezTo>
                      <a:pt x="977" y="580"/>
                      <a:pt x="981" y="578"/>
                      <a:pt x="978" y="581"/>
                    </a:cubicBezTo>
                    <a:cubicBezTo>
                      <a:pt x="988" y="577"/>
                      <a:pt x="1002" y="578"/>
                      <a:pt x="1013" y="577"/>
                    </a:cubicBezTo>
                    <a:cubicBezTo>
                      <a:pt x="1015" y="573"/>
                      <a:pt x="1009" y="575"/>
                      <a:pt x="1008" y="572"/>
                    </a:cubicBezTo>
                    <a:cubicBezTo>
                      <a:pt x="1013" y="572"/>
                      <a:pt x="1012" y="569"/>
                      <a:pt x="1019" y="569"/>
                    </a:cubicBezTo>
                    <a:cubicBezTo>
                      <a:pt x="1019" y="572"/>
                      <a:pt x="1013" y="572"/>
                      <a:pt x="1015" y="576"/>
                    </a:cubicBezTo>
                    <a:cubicBezTo>
                      <a:pt x="1026" y="576"/>
                      <a:pt x="1022" y="570"/>
                      <a:pt x="1032" y="570"/>
                    </a:cubicBezTo>
                    <a:cubicBezTo>
                      <a:pt x="1032" y="577"/>
                      <a:pt x="1044" y="570"/>
                      <a:pt x="1051" y="573"/>
                    </a:cubicBezTo>
                    <a:cubicBezTo>
                      <a:pt x="1054" y="567"/>
                      <a:pt x="1055" y="567"/>
                      <a:pt x="1054" y="564"/>
                    </a:cubicBezTo>
                    <a:cubicBezTo>
                      <a:pt x="1060" y="565"/>
                      <a:pt x="1065" y="565"/>
                      <a:pt x="1067" y="561"/>
                    </a:cubicBezTo>
                    <a:cubicBezTo>
                      <a:pt x="1067" y="562"/>
                      <a:pt x="1068" y="564"/>
                      <a:pt x="1068" y="565"/>
                    </a:cubicBezTo>
                    <a:cubicBezTo>
                      <a:pt x="1072" y="563"/>
                      <a:pt x="1089" y="555"/>
                      <a:pt x="1092" y="562"/>
                    </a:cubicBezTo>
                    <a:cubicBezTo>
                      <a:pt x="1082" y="561"/>
                      <a:pt x="1074" y="570"/>
                      <a:pt x="1061" y="566"/>
                    </a:cubicBezTo>
                    <a:cubicBezTo>
                      <a:pt x="1064" y="577"/>
                      <a:pt x="1104" y="558"/>
                      <a:pt x="1113" y="568"/>
                    </a:cubicBezTo>
                    <a:cubicBezTo>
                      <a:pt x="1089" y="572"/>
                      <a:pt x="1067" y="575"/>
                      <a:pt x="1045" y="577"/>
                    </a:cubicBezTo>
                    <a:cubicBezTo>
                      <a:pt x="1024" y="580"/>
                      <a:pt x="1001" y="583"/>
                      <a:pt x="976" y="586"/>
                    </a:cubicBezTo>
                    <a:cubicBezTo>
                      <a:pt x="976" y="589"/>
                      <a:pt x="980" y="589"/>
                      <a:pt x="977" y="590"/>
                    </a:cubicBezTo>
                    <a:cubicBezTo>
                      <a:pt x="973" y="590"/>
                      <a:pt x="964" y="594"/>
                      <a:pt x="963" y="591"/>
                    </a:cubicBezTo>
                    <a:cubicBezTo>
                      <a:pt x="965" y="587"/>
                      <a:pt x="973" y="593"/>
                      <a:pt x="972" y="587"/>
                    </a:cubicBezTo>
                    <a:cubicBezTo>
                      <a:pt x="960" y="588"/>
                      <a:pt x="940" y="592"/>
                      <a:pt x="934" y="594"/>
                    </a:cubicBezTo>
                    <a:cubicBezTo>
                      <a:pt x="939" y="593"/>
                      <a:pt x="949" y="596"/>
                      <a:pt x="942" y="600"/>
                    </a:cubicBezTo>
                    <a:cubicBezTo>
                      <a:pt x="922" y="599"/>
                      <a:pt x="900" y="602"/>
                      <a:pt x="879" y="606"/>
                    </a:cubicBezTo>
                    <a:cubicBezTo>
                      <a:pt x="869" y="607"/>
                      <a:pt x="858" y="609"/>
                      <a:pt x="848" y="611"/>
                    </a:cubicBezTo>
                    <a:cubicBezTo>
                      <a:pt x="838" y="613"/>
                      <a:pt x="829" y="614"/>
                      <a:pt x="820" y="616"/>
                    </a:cubicBezTo>
                    <a:cubicBezTo>
                      <a:pt x="770" y="623"/>
                      <a:pt x="718" y="628"/>
                      <a:pt x="663" y="635"/>
                    </a:cubicBezTo>
                    <a:cubicBezTo>
                      <a:pt x="662" y="632"/>
                      <a:pt x="662" y="632"/>
                      <a:pt x="662" y="632"/>
                    </a:cubicBezTo>
                    <a:cubicBezTo>
                      <a:pt x="643" y="642"/>
                      <a:pt x="623" y="635"/>
                      <a:pt x="608" y="646"/>
                    </a:cubicBezTo>
                    <a:cubicBezTo>
                      <a:pt x="602" y="645"/>
                      <a:pt x="595" y="645"/>
                      <a:pt x="593" y="641"/>
                    </a:cubicBezTo>
                    <a:cubicBezTo>
                      <a:pt x="590" y="642"/>
                      <a:pt x="580" y="642"/>
                      <a:pt x="580" y="645"/>
                    </a:cubicBezTo>
                    <a:cubicBezTo>
                      <a:pt x="590" y="642"/>
                      <a:pt x="596" y="644"/>
                      <a:pt x="597" y="649"/>
                    </a:cubicBezTo>
                    <a:cubicBezTo>
                      <a:pt x="585" y="652"/>
                      <a:pt x="552" y="657"/>
                      <a:pt x="537" y="657"/>
                    </a:cubicBezTo>
                    <a:cubicBezTo>
                      <a:pt x="518" y="666"/>
                      <a:pt x="485" y="667"/>
                      <a:pt x="468" y="676"/>
                    </a:cubicBezTo>
                    <a:cubicBezTo>
                      <a:pt x="482" y="677"/>
                      <a:pt x="509" y="663"/>
                      <a:pt x="514" y="676"/>
                    </a:cubicBezTo>
                    <a:cubicBezTo>
                      <a:pt x="499" y="675"/>
                      <a:pt x="491" y="687"/>
                      <a:pt x="475" y="685"/>
                    </a:cubicBezTo>
                    <a:cubicBezTo>
                      <a:pt x="476" y="689"/>
                      <a:pt x="471" y="690"/>
                      <a:pt x="462" y="690"/>
                    </a:cubicBezTo>
                    <a:cubicBezTo>
                      <a:pt x="458" y="696"/>
                      <a:pt x="447" y="698"/>
                      <a:pt x="435" y="700"/>
                    </a:cubicBezTo>
                    <a:cubicBezTo>
                      <a:pt x="423" y="702"/>
                      <a:pt x="410" y="703"/>
                      <a:pt x="402" y="709"/>
                    </a:cubicBezTo>
                    <a:cubicBezTo>
                      <a:pt x="397" y="707"/>
                      <a:pt x="389" y="706"/>
                      <a:pt x="381" y="706"/>
                    </a:cubicBezTo>
                    <a:cubicBezTo>
                      <a:pt x="381" y="711"/>
                      <a:pt x="389" y="706"/>
                      <a:pt x="385" y="711"/>
                    </a:cubicBezTo>
                    <a:cubicBezTo>
                      <a:pt x="389" y="711"/>
                      <a:pt x="397" y="707"/>
                      <a:pt x="398" y="710"/>
                    </a:cubicBezTo>
                    <a:cubicBezTo>
                      <a:pt x="351" y="722"/>
                      <a:pt x="318" y="732"/>
                      <a:pt x="277" y="741"/>
                    </a:cubicBezTo>
                    <a:cubicBezTo>
                      <a:pt x="281" y="754"/>
                      <a:pt x="254" y="749"/>
                      <a:pt x="248" y="753"/>
                    </a:cubicBezTo>
                    <a:cubicBezTo>
                      <a:pt x="254" y="755"/>
                      <a:pt x="249" y="757"/>
                      <a:pt x="242" y="757"/>
                    </a:cubicBezTo>
                    <a:cubicBezTo>
                      <a:pt x="236" y="758"/>
                      <a:pt x="226" y="759"/>
                      <a:pt x="222" y="760"/>
                    </a:cubicBezTo>
                    <a:cubicBezTo>
                      <a:pt x="203" y="765"/>
                      <a:pt x="182" y="774"/>
                      <a:pt x="172" y="779"/>
                    </a:cubicBezTo>
                    <a:cubicBezTo>
                      <a:pt x="183" y="783"/>
                      <a:pt x="193" y="771"/>
                      <a:pt x="207" y="772"/>
                    </a:cubicBezTo>
                    <a:cubicBezTo>
                      <a:pt x="207" y="776"/>
                      <a:pt x="206" y="779"/>
                      <a:pt x="202" y="781"/>
                    </a:cubicBezTo>
                    <a:cubicBezTo>
                      <a:pt x="200" y="779"/>
                      <a:pt x="187" y="784"/>
                      <a:pt x="190" y="788"/>
                    </a:cubicBezTo>
                    <a:cubicBezTo>
                      <a:pt x="202" y="784"/>
                      <a:pt x="208" y="784"/>
                      <a:pt x="219" y="785"/>
                    </a:cubicBezTo>
                    <a:cubicBezTo>
                      <a:pt x="207" y="791"/>
                      <a:pt x="193" y="804"/>
                      <a:pt x="176" y="798"/>
                    </a:cubicBezTo>
                    <a:cubicBezTo>
                      <a:pt x="169" y="807"/>
                      <a:pt x="152" y="807"/>
                      <a:pt x="135" y="814"/>
                    </a:cubicBezTo>
                    <a:cubicBezTo>
                      <a:pt x="140" y="820"/>
                      <a:pt x="119" y="823"/>
                      <a:pt x="106" y="826"/>
                    </a:cubicBezTo>
                    <a:cubicBezTo>
                      <a:pt x="96" y="835"/>
                      <a:pt x="107" y="836"/>
                      <a:pt x="91" y="841"/>
                    </a:cubicBezTo>
                    <a:cubicBezTo>
                      <a:pt x="97" y="842"/>
                      <a:pt x="101" y="837"/>
                      <a:pt x="104" y="839"/>
                    </a:cubicBezTo>
                    <a:cubicBezTo>
                      <a:pt x="102" y="847"/>
                      <a:pt x="99" y="855"/>
                      <a:pt x="84" y="857"/>
                    </a:cubicBezTo>
                    <a:cubicBezTo>
                      <a:pt x="84" y="855"/>
                      <a:pt x="87" y="854"/>
                      <a:pt x="87" y="852"/>
                    </a:cubicBezTo>
                    <a:cubicBezTo>
                      <a:pt x="76" y="855"/>
                      <a:pt x="64" y="862"/>
                      <a:pt x="63" y="865"/>
                    </a:cubicBezTo>
                    <a:cubicBezTo>
                      <a:pt x="52" y="863"/>
                      <a:pt x="55" y="867"/>
                      <a:pt x="48" y="870"/>
                    </a:cubicBezTo>
                    <a:cubicBezTo>
                      <a:pt x="37" y="874"/>
                      <a:pt x="18" y="873"/>
                      <a:pt x="15" y="882"/>
                    </a:cubicBezTo>
                    <a:cubicBezTo>
                      <a:pt x="24" y="884"/>
                      <a:pt x="33" y="876"/>
                      <a:pt x="38" y="883"/>
                    </a:cubicBezTo>
                    <a:cubicBezTo>
                      <a:pt x="31" y="888"/>
                      <a:pt x="23" y="882"/>
                      <a:pt x="23" y="888"/>
                    </a:cubicBezTo>
                    <a:cubicBezTo>
                      <a:pt x="30" y="890"/>
                      <a:pt x="50" y="879"/>
                      <a:pt x="52" y="887"/>
                    </a:cubicBezTo>
                    <a:cubicBezTo>
                      <a:pt x="39" y="890"/>
                      <a:pt x="39" y="890"/>
                      <a:pt x="39" y="890"/>
                    </a:cubicBezTo>
                    <a:cubicBezTo>
                      <a:pt x="40" y="894"/>
                      <a:pt x="52" y="891"/>
                      <a:pt x="46" y="897"/>
                    </a:cubicBezTo>
                    <a:cubicBezTo>
                      <a:pt x="49" y="895"/>
                      <a:pt x="57" y="896"/>
                      <a:pt x="56" y="893"/>
                    </a:cubicBezTo>
                    <a:cubicBezTo>
                      <a:pt x="52" y="894"/>
                      <a:pt x="49" y="894"/>
                      <a:pt x="49" y="890"/>
                    </a:cubicBezTo>
                    <a:cubicBezTo>
                      <a:pt x="51" y="890"/>
                      <a:pt x="56" y="889"/>
                      <a:pt x="60" y="888"/>
                    </a:cubicBezTo>
                    <a:cubicBezTo>
                      <a:pt x="65" y="887"/>
                      <a:pt x="70" y="886"/>
                      <a:pt x="75" y="886"/>
                    </a:cubicBezTo>
                    <a:cubicBezTo>
                      <a:pt x="72" y="889"/>
                      <a:pt x="67" y="891"/>
                      <a:pt x="61" y="894"/>
                    </a:cubicBezTo>
                    <a:cubicBezTo>
                      <a:pt x="56" y="896"/>
                      <a:pt x="50" y="899"/>
                      <a:pt x="43" y="901"/>
                    </a:cubicBezTo>
                    <a:cubicBezTo>
                      <a:pt x="30" y="905"/>
                      <a:pt x="17" y="908"/>
                      <a:pt x="8" y="909"/>
                    </a:cubicBezTo>
                    <a:cubicBezTo>
                      <a:pt x="7" y="912"/>
                      <a:pt x="7" y="915"/>
                      <a:pt x="3" y="918"/>
                    </a:cubicBezTo>
                    <a:cubicBezTo>
                      <a:pt x="13" y="915"/>
                      <a:pt x="23" y="913"/>
                      <a:pt x="11" y="913"/>
                    </a:cubicBezTo>
                    <a:cubicBezTo>
                      <a:pt x="19" y="910"/>
                      <a:pt x="22" y="913"/>
                      <a:pt x="26" y="915"/>
                    </a:cubicBezTo>
                    <a:cubicBezTo>
                      <a:pt x="12" y="926"/>
                      <a:pt x="13" y="917"/>
                      <a:pt x="0" y="922"/>
                    </a:cubicBezTo>
                    <a:cubicBezTo>
                      <a:pt x="8" y="921"/>
                      <a:pt x="11" y="922"/>
                      <a:pt x="6" y="927"/>
                    </a:cubicBezTo>
                    <a:close/>
                    <a:moveTo>
                      <a:pt x="1053" y="220"/>
                    </a:moveTo>
                    <a:cubicBezTo>
                      <a:pt x="1054" y="215"/>
                      <a:pt x="1060" y="217"/>
                      <a:pt x="1064" y="218"/>
                    </a:cubicBezTo>
                    <a:cubicBezTo>
                      <a:pt x="1064" y="222"/>
                      <a:pt x="1054" y="220"/>
                      <a:pt x="1053" y="220"/>
                    </a:cubicBezTo>
                    <a:close/>
                    <a:moveTo>
                      <a:pt x="1407" y="165"/>
                    </a:moveTo>
                    <a:cubicBezTo>
                      <a:pt x="1410" y="164"/>
                      <a:pt x="1419" y="161"/>
                      <a:pt x="1426" y="158"/>
                    </a:cubicBezTo>
                    <a:cubicBezTo>
                      <a:pt x="1425" y="160"/>
                      <a:pt x="1424" y="161"/>
                      <a:pt x="1425" y="163"/>
                    </a:cubicBezTo>
                    <a:cubicBezTo>
                      <a:pt x="1418" y="163"/>
                      <a:pt x="1413" y="165"/>
                      <a:pt x="1412" y="167"/>
                    </a:cubicBezTo>
                    <a:cubicBezTo>
                      <a:pt x="1409" y="167"/>
                      <a:pt x="1410" y="165"/>
                      <a:pt x="1407" y="165"/>
                    </a:cubicBezTo>
                    <a:close/>
                    <a:moveTo>
                      <a:pt x="2271" y="34"/>
                    </a:moveTo>
                    <a:cubicBezTo>
                      <a:pt x="2271" y="37"/>
                      <a:pt x="2273" y="38"/>
                      <a:pt x="2276" y="38"/>
                    </a:cubicBezTo>
                    <a:cubicBezTo>
                      <a:pt x="2276" y="41"/>
                      <a:pt x="2271" y="42"/>
                      <a:pt x="2265" y="42"/>
                    </a:cubicBezTo>
                    <a:cubicBezTo>
                      <a:pt x="2269" y="39"/>
                      <a:pt x="2263" y="39"/>
                      <a:pt x="2267" y="36"/>
                    </a:cubicBezTo>
                    <a:cubicBezTo>
                      <a:pt x="2262" y="36"/>
                      <a:pt x="2253" y="39"/>
                      <a:pt x="2255" y="34"/>
                    </a:cubicBezTo>
                    <a:cubicBezTo>
                      <a:pt x="2258" y="36"/>
                      <a:pt x="2265" y="35"/>
                      <a:pt x="2271" y="34"/>
                    </a:cubicBezTo>
                    <a:close/>
                    <a:moveTo>
                      <a:pt x="3642" y="186"/>
                    </a:moveTo>
                    <a:cubicBezTo>
                      <a:pt x="3642" y="182"/>
                      <a:pt x="3646" y="188"/>
                      <a:pt x="3651" y="186"/>
                    </a:cubicBezTo>
                    <a:cubicBezTo>
                      <a:pt x="3651" y="187"/>
                      <a:pt x="3651" y="189"/>
                      <a:pt x="3651" y="190"/>
                    </a:cubicBezTo>
                    <a:cubicBezTo>
                      <a:pt x="3646" y="191"/>
                      <a:pt x="3645" y="189"/>
                      <a:pt x="3642" y="188"/>
                    </a:cubicBezTo>
                    <a:cubicBezTo>
                      <a:pt x="3643" y="187"/>
                      <a:pt x="3644" y="186"/>
                      <a:pt x="3642" y="186"/>
                    </a:cubicBezTo>
                    <a:close/>
                    <a:moveTo>
                      <a:pt x="3824" y="750"/>
                    </a:moveTo>
                    <a:cubicBezTo>
                      <a:pt x="3834" y="753"/>
                      <a:pt x="3847" y="746"/>
                      <a:pt x="3849" y="753"/>
                    </a:cubicBezTo>
                    <a:cubicBezTo>
                      <a:pt x="3843" y="755"/>
                      <a:pt x="3825" y="758"/>
                      <a:pt x="3824" y="750"/>
                    </a:cubicBezTo>
                    <a:close/>
                    <a:moveTo>
                      <a:pt x="1738" y="760"/>
                    </a:moveTo>
                    <a:cubicBezTo>
                      <a:pt x="1749" y="757"/>
                      <a:pt x="1759" y="755"/>
                      <a:pt x="1773" y="756"/>
                    </a:cubicBezTo>
                    <a:cubicBezTo>
                      <a:pt x="1762" y="760"/>
                      <a:pt x="1750" y="761"/>
                      <a:pt x="1738" y="760"/>
                    </a:cubicBezTo>
                    <a:close/>
                    <a:moveTo>
                      <a:pt x="27" y="913"/>
                    </a:moveTo>
                    <a:cubicBezTo>
                      <a:pt x="27" y="911"/>
                      <a:pt x="33" y="910"/>
                      <a:pt x="30" y="907"/>
                    </a:cubicBezTo>
                    <a:cubicBezTo>
                      <a:pt x="37" y="904"/>
                      <a:pt x="38" y="907"/>
                      <a:pt x="45" y="905"/>
                    </a:cubicBezTo>
                    <a:cubicBezTo>
                      <a:pt x="46" y="906"/>
                      <a:pt x="42" y="907"/>
                      <a:pt x="39" y="907"/>
                    </a:cubicBezTo>
                    <a:cubicBezTo>
                      <a:pt x="39" y="909"/>
                      <a:pt x="41" y="910"/>
                      <a:pt x="42" y="910"/>
                    </a:cubicBezTo>
                    <a:cubicBezTo>
                      <a:pt x="42" y="913"/>
                      <a:pt x="29" y="914"/>
                      <a:pt x="27" y="913"/>
                    </a:cubicBezTo>
                    <a:close/>
                    <a:moveTo>
                      <a:pt x="108" y="845"/>
                    </a:moveTo>
                    <a:cubicBezTo>
                      <a:pt x="109" y="841"/>
                      <a:pt x="115" y="840"/>
                      <a:pt x="122" y="838"/>
                    </a:cubicBezTo>
                    <a:cubicBezTo>
                      <a:pt x="122" y="843"/>
                      <a:pt x="115" y="844"/>
                      <a:pt x="111" y="847"/>
                    </a:cubicBezTo>
                    <a:cubicBezTo>
                      <a:pt x="111" y="845"/>
                      <a:pt x="110" y="844"/>
                      <a:pt x="108" y="845"/>
                    </a:cubicBezTo>
                    <a:close/>
                    <a:moveTo>
                      <a:pt x="210" y="778"/>
                    </a:moveTo>
                    <a:cubicBezTo>
                      <a:pt x="212" y="774"/>
                      <a:pt x="230" y="766"/>
                      <a:pt x="230" y="773"/>
                    </a:cubicBezTo>
                    <a:cubicBezTo>
                      <a:pt x="221" y="774"/>
                      <a:pt x="221" y="775"/>
                      <a:pt x="210" y="778"/>
                    </a:cubicBezTo>
                    <a:close/>
                    <a:moveTo>
                      <a:pt x="487" y="868"/>
                    </a:moveTo>
                    <a:cubicBezTo>
                      <a:pt x="478" y="868"/>
                      <a:pt x="504" y="859"/>
                      <a:pt x="502" y="865"/>
                    </a:cubicBezTo>
                    <a:cubicBezTo>
                      <a:pt x="499" y="866"/>
                      <a:pt x="490" y="866"/>
                      <a:pt x="487" y="868"/>
                    </a:cubicBezTo>
                    <a:close/>
                    <a:moveTo>
                      <a:pt x="545" y="865"/>
                    </a:moveTo>
                    <a:cubicBezTo>
                      <a:pt x="542" y="862"/>
                      <a:pt x="555" y="860"/>
                      <a:pt x="548" y="860"/>
                    </a:cubicBezTo>
                    <a:cubicBezTo>
                      <a:pt x="550" y="858"/>
                      <a:pt x="569" y="853"/>
                      <a:pt x="568" y="858"/>
                    </a:cubicBezTo>
                    <a:cubicBezTo>
                      <a:pt x="557" y="859"/>
                      <a:pt x="552" y="862"/>
                      <a:pt x="545" y="865"/>
                    </a:cubicBezTo>
                    <a:close/>
                    <a:moveTo>
                      <a:pt x="904" y="326"/>
                    </a:moveTo>
                    <a:cubicBezTo>
                      <a:pt x="903" y="322"/>
                      <a:pt x="918" y="320"/>
                      <a:pt x="921" y="322"/>
                    </a:cubicBezTo>
                    <a:cubicBezTo>
                      <a:pt x="919" y="328"/>
                      <a:pt x="907" y="326"/>
                      <a:pt x="904" y="326"/>
                    </a:cubicBezTo>
                    <a:close/>
                    <a:moveTo>
                      <a:pt x="1037" y="570"/>
                    </a:moveTo>
                    <a:cubicBezTo>
                      <a:pt x="1035" y="564"/>
                      <a:pt x="1046" y="567"/>
                      <a:pt x="1050" y="566"/>
                    </a:cubicBezTo>
                    <a:cubicBezTo>
                      <a:pt x="1050" y="570"/>
                      <a:pt x="1040" y="571"/>
                      <a:pt x="1037" y="570"/>
                    </a:cubicBezTo>
                    <a:close/>
                    <a:moveTo>
                      <a:pt x="1295" y="530"/>
                    </a:moveTo>
                    <a:cubicBezTo>
                      <a:pt x="1298" y="535"/>
                      <a:pt x="1284" y="533"/>
                      <a:pt x="1283" y="536"/>
                    </a:cubicBezTo>
                    <a:cubicBezTo>
                      <a:pt x="1284" y="538"/>
                      <a:pt x="1289" y="535"/>
                      <a:pt x="1294" y="536"/>
                    </a:cubicBezTo>
                    <a:cubicBezTo>
                      <a:pt x="1315" y="519"/>
                      <a:pt x="1358" y="524"/>
                      <a:pt x="1391" y="518"/>
                    </a:cubicBezTo>
                    <a:cubicBezTo>
                      <a:pt x="1417" y="514"/>
                      <a:pt x="1439" y="505"/>
                      <a:pt x="1459" y="504"/>
                    </a:cubicBezTo>
                    <a:cubicBezTo>
                      <a:pt x="1461" y="505"/>
                      <a:pt x="1464" y="505"/>
                      <a:pt x="1464" y="508"/>
                    </a:cubicBezTo>
                    <a:cubicBezTo>
                      <a:pt x="1471" y="503"/>
                      <a:pt x="1481" y="507"/>
                      <a:pt x="1491" y="505"/>
                    </a:cubicBezTo>
                    <a:cubicBezTo>
                      <a:pt x="1494" y="509"/>
                      <a:pt x="1489" y="509"/>
                      <a:pt x="1500" y="507"/>
                    </a:cubicBezTo>
                    <a:cubicBezTo>
                      <a:pt x="1496" y="510"/>
                      <a:pt x="1500" y="510"/>
                      <a:pt x="1501" y="514"/>
                    </a:cubicBezTo>
                    <a:cubicBezTo>
                      <a:pt x="1495" y="515"/>
                      <a:pt x="1496" y="511"/>
                      <a:pt x="1494" y="510"/>
                    </a:cubicBezTo>
                    <a:cubicBezTo>
                      <a:pt x="1491" y="513"/>
                      <a:pt x="1487" y="515"/>
                      <a:pt x="1486" y="518"/>
                    </a:cubicBezTo>
                    <a:cubicBezTo>
                      <a:pt x="1481" y="518"/>
                      <a:pt x="1480" y="515"/>
                      <a:pt x="1476" y="514"/>
                    </a:cubicBezTo>
                    <a:cubicBezTo>
                      <a:pt x="1472" y="515"/>
                      <a:pt x="1472" y="518"/>
                      <a:pt x="1468" y="519"/>
                    </a:cubicBezTo>
                    <a:cubicBezTo>
                      <a:pt x="1473" y="523"/>
                      <a:pt x="1489" y="517"/>
                      <a:pt x="1495" y="523"/>
                    </a:cubicBezTo>
                    <a:cubicBezTo>
                      <a:pt x="1484" y="525"/>
                      <a:pt x="1481" y="521"/>
                      <a:pt x="1470" y="523"/>
                    </a:cubicBezTo>
                    <a:cubicBezTo>
                      <a:pt x="1476" y="525"/>
                      <a:pt x="1484" y="524"/>
                      <a:pt x="1491" y="525"/>
                    </a:cubicBezTo>
                    <a:cubicBezTo>
                      <a:pt x="1509" y="518"/>
                      <a:pt x="1505" y="504"/>
                      <a:pt x="1526" y="501"/>
                    </a:cubicBezTo>
                    <a:cubicBezTo>
                      <a:pt x="1524" y="497"/>
                      <a:pt x="1517" y="498"/>
                      <a:pt x="1512" y="498"/>
                    </a:cubicBezTo>
                    <a:cubicBezTo>
                      <a:pt x="1528" y="489"/>
                      <a:pt x="1545" y="496"/>
                      <a:pt x="1556" y="487"/>
                    </a:cubicBezTo>
                    <a:cubicBezTo>
                      <a:pt x="1559" y="488"/>
                      <a:pt x="1564" y="487"/>
                      <a:pt x="1565" y="490"/>
                    </a:cubicBezTo>
                    <a:cubicBezTo>
                      <a:pt x="1572" y="489"/>
                      <a:pt x="1585" y="481"/>
                      <a:pt x="1588" y="486"/>
                    </a:cubicBezTo>
                    <a:cubicBezTo>
                      <a:pt x="1592" y="486"/>
                      <a:pt x="1588" y="481"/>
                      <a:pt x="1594" y="481"/>
                    </a:cubicBezTo>
                    <a:cubicBezTo>
                      <a:pt x="1610" y="489"/>
                      <a:pt x="1638" y="472"/>
                      <a:pt x="1654" y="477"/>
                    </a:cubicBezTo>
                    <a:cubicBezTo>
                      <a:pt x="1664" y="470"/>
                      <a:pt x="1691" y="468"/>
                      <a:pt x="1700" y="470"/>
                    </a:cubicBezTo>
                    <a:cubicBezTo>
                      <a:pt x="1711" y="457"/>
                      <a:pt x="1753" y="458"/>
                      <a:pt x="1770" y="462"/>
                    </a:cubicBezTo>
                    <a:cubicBezTo>
                      <a:pt x="1787" y="460"/>
                      <a:pt x="1784" y="456"/>
                      <a:pt x="1800" y="455"/>
                    </a:cubicBezTo>
                    <a:cubicBezTo>
                      <a:pt x="1795" y="455"/>
                      <a:pt x="1786" y="451"/>
                      <a:pt x="1784" y="454"/>
                    </a:cubicBezTo>
                    <a:cubicBezTo>
                      <a:pt x="1784" y="448"/>
                      <a:pt x="1795" y="448"/>
                      <a:pt x="1811" y="446"/>
                    </a:cubicBezTo>
                    <a:cubicBezTo>
                      <a:pt x="1810" y="446"/>
                      <a:pt x="1808" y="448"/>
                      <a:pt x="1806" y="448"/>
                    </a:cubicBezTo>
                    <a:cubicBezTo>
                      <a:pt x="1829" y="449"/>
                      <a:pt x="1873" y="427"/>
                      <a:pt x="1900" y="443"/>
                    </a:cubicBezTo>
                    <a:cubicBezTo>
                      <a:pt x="1891" y="444"/>
                      <a:pt x="1883" y="445"/>
                      <a:pt x="1878" y="448"/>
                    </a:cubicBezTo>
                    <a:cubicBezTo>
                      <a:pt x="1883" y="445"/>
                      <a:pt x="1909" y="450"/>
                      <a:pt x="1911" y="441"/>
                    </a:cubicBezTo>
                    <a:cubicBezTo>
                      <a:pt x="1918" y="439"/>
                      <a:pt x="1921" y="441"/>
                      <a:pt x="1923" y="444"/>
                    </a:cubicBezTo>
                    <a:cubicBezTo>
                      <a:pt x="1923" y="447"/>
                      <a:pt x="1922" y="451"/>
                      <a:pt x="1915" y="450"/>
                    </a:cubicBezTo>
                    <a:cubicBezTo>
                      <a:pt x="1914" y="454"/>
                      <a:pt x="1925" y="449"/>
                      <a:pt x="1922" y="454"/>
                    </a:cubicBezTo>
                    <a:cubicBezTo>
                      <a:pt x="1907" y="456"/>
                      <a:pt x="1899" y="453"/>
                      <a:pt x="1884" y="455"/>
                    </a:cubicBezTo>
                    <a:cubicBezTo>
                      <a:pt x="1889" y="457"/>
                      <a:pt x="1899" y="458"/>
                      <a:pt x="1913" y="456"/>
                    </a:cubicBezTo>
                    <a:cubicBezTo>
                      <a:pt x="1881" y="467"/>
                      <a:pt x="1861" y="470"/>
                      <a:pt x="1825" y="471"/>
                    </a:cubicBezTo>
                    <a:cubicBezTo>
                      <a:pt x="1826" y="478"/>
                      <a:pt x="1839" y="474"/>
                      <a:pt x="1841" y="479"/>
                    </a:cubicBezTo>
                    <a:cubicBezTo>
                      <a:pt x="1817" y="479"/>
                      <a:pt x="1802" y="489"/>
                      <a:pt x="1786" y="488"/>
                    </a:cubicBezTo>
                    <a:cubicBezTo>
                      <a:pt x="1786" y="485"/>
                      <a:pt x="1786" y="485"/>
                      <a:pt x="1786" y="485"/>
                    </a:cubicBezTo>
                    <a:cubicBezTo>
                      <a:pt x="1784" y="482"/>
                      <a:pt x="1789" y="482"/>
                      <a:pt x="1792" y="482"/>
                    </a:cubicBezTo>
                    <a:cubicBezTo>
                      <a:pt x="1788" y="478"/>
                      <a:pt x="1780" y="484"/>
                      <a:pt x="1784" y="488"/>
                    </a:cubicBezTo>
                    <a:cubicBezTo>
                      <a:pt x="1777" y="489"/>
                      <a:pt x="1773" y="492"/>
                      <a:pt x="1764" y="492"/>
                    </a:cubicBezTo>
                    <a:cubicBezTo>
                      <a:pt x="1764" y="489"/>
                      <a:pt x="1769" y="488"/>
                      <a:pt x="1775" y="488"/>
                    </a:cubicBezTo>
                    <a:cubicBezTo>
                      <a:pt x="1767" y="482"/>
                      <a:pt x="1753" y="492"/>
                      <a:pt x="1742" y="496"/>
                    </a:cubicBezTo>
                    <a:cubicBezTo>
                      <a:pt x="1734" y="499"/>
                      <a:pt x="1740" y="491"/>
                      <a:pt x="1735" y="492"/>
                    </a:cubicBezTo>
                    <a:cubicBezTo>
                      <a:pt x="1726" y="496"/>
                      <a:pt x="1679" y="502"/>
                      <a:pt x="1668" y="498"/>
                    </a:cubicBezTo>
                    <a:cubicBezTo>
                      <a:pt x="1662" y="500"/>
                      <a:pt x="1661" y="501"/>
                      <a:pt x="1664" y="505"/>
                    </a:cubicBezTo>
                    <a:cubicBezTo>
                      <a:pt x="1656" y="507"/>
                      <a:pt x="1652" y="506"/>
                      <a:pt x="1650" y="502"/>
                    </a:cubicBezTo>
                    <a:cubicBezTo>
                      <a:pt x="1643" y="511"/>
                      <a:pt x="1628" y="506"/>
                      <a:pt x="1617" y="505"/>
                    </a:cubicBezTo>
                    <a:cubicBezTo>
                      <a:pt x="1609" y="506"/>
                      <a:pt x="1622" y="509"/>
                      <a:pt x="1615" y="509"/>
                    </a:cubicBezTo>
                    <a:cubicBezTo>
                      <a:pt x="1610" y="510"/>
                      <a:pt x="1612" y="509"/>
                      <a:pt x="1613" y="507"/>
                    </a:cubicBezTo>
                    <a:cubicBezTo>
                      <a:pt x="1604" y="508"/>
                      <a:pt x="1607" y="514"/>
                      <a:pt x="1595" y="513"/>
                    </a:cubicBezTo>
                    <a:cubicBezTo>
                      <a:pt x="1597" y="509"/>
                      <a:pt x="1597" y="505"/>
                      <a:pt x="1596" y="500"/>
                    </a:cubicBezTo>
                    <a:cubicBezTo>
                      <a:pt x="1591" y="501"/>
                      <a:pt x="1596" y="506"/>
                      <a:pt x="1595" y="509"/>
                    </a:cubicBezTo>
                    <a:cubicBezTo>
                      <a:pt x="1586" y="511"/>
                      <a:pt x="1586" y="506"/>
                      <a:pt x="1579" y="506"/>
                    </a:cubicBezTo>
                    <a:cubicBezTo>
                      <a:pt x="1583" y="512"/>
                      <a:pt x="1569" y="524"/>
                      <a:pt x="1562" y="514"/>
                    </a:cubicBezTo>
                    <a:cubicBezTo>
                      <a:pt x="1569" y="512"/>
                      <a:pt x="1571" y="515"/>
                      <a:pt x="1575" y="515"/>
                    </a:cubicBezTo>
                    <a:cubicBezTo>
                      <a:pt x="1575" y="512"/>
                      <a:pt x="1571" y="511"/>
                      <a:pt x="1575" y="508"/>
                    </a:cubicBezTo>
                    <a:cubicBezTo>
                      <a:pt x="1564" y="513"/>
                      <a:pt x="1563" y="510"/>
                      <a:pt x="1552" y="509"/>
                    </a:cubicBezTo>
                    <a:cubicBezTo>
                      <a:pt x="1552" y="513"/>
                      <a:pt x="1547" y="518"/>
                      <a:pt x="1554" y="522"/>
                    </a:cubicBezTo>
                    <a:cubicBezTo>
                      <a:pt x="1546" y="521"/>
                      <a:pt x="1538" y="521"/>
                      <a:pt x="1531" y="519"/>
                    </a:cubicBezTo>
                    <a:cubicBezTo>
                      <a:pt x="1531" y="515"/>
                      <a:pt x="1538" y="515"/>
                      <a:pt x="1544" y="515"/>
                    </a:cubicBezTo>
                    <a:cubicBezTo>
                      <a:pt x="1548" y="514"/>
                      <a:pt x="1540" y="510"/>
                      <a:pt x="1538" y="508"/>
                    </a:cubicBezTo>
                    <a:cubicBezTo>
                      <a:pt x="1534" y="509"/>
                      <a:pt x="1541" y="510"/>
                      <a:pt x="1537" y="512"/>
                    </a:cubicBezTo>
                    <a:cubicBezTo>
                      <a:pt x="1531" y="513"/>
                      <a:pt x="1528" y="511"/>
                      <a:pt x="1521" y="513"/>
                    </a:cubicBezTo>
                    <a:cubicBezTo>
                      <a:pt x="1517" y="510"/>
                      <a:pt x="1521" y="511"/>
                      <a:pt x="1520" y="507"/>
                    </a:cubicBezTo>
                    <a:cubicBezTo>
                      <a:pt x="1507" y="513"/>
                      <a:pt x="1515" y="522"/>
                      <a:pt x="1500" y="522"/>
                    </a:cubicBezTo>
                    <a:cubicBezTo>
                      <a:pt x="1501" y="524"/>
                      <a:pt x="1503" y="525"/>
                      <a:pt x="1507" y="525"/>
                    </a:cubicBezTo>
                    <a:cubicBezTo>
                      <a:pt x="1495" y="532"/>
                      <a:pt x="1480" y="532"/>
                      <a:pt x="1465" y="532"/>
                    </a:cubicBezTo>
                    <a:cubicBezTo>
                      <a:pt x="1451" y="533"/>
                      <a:pt x="1437" y="532"/>
                      <a:pt x="1427" y="538"/>
                    </a:cubicBezTo>
                    <a:cubicBezTo>
                      <a:pt x="1420" y="536"/>
                      <a:pt x="1424" y="534"/>
                      <a:pt x="1416" y="538"/>
                    </a:cubicBezTo>
                    <a:cubicBezTo>
                      <a:pt x="1411" y="531"/>
                      <a:pt x="1420" y="528"/>
                      <a:pt x="1428" y="524"/>
                    </a:cubicBezTo>
                    <a:cubicBezTo>
                      <a:pt x="1429" y="527"/>
                      <a:pt x="1427" y="528"/>
                      <a:pt x="1426" y="530"/>
                    </a:cubicBezTo>
                    <a:cubicBezTo>
                      <a:pt x="1437" y="530"/>
                      <a:pt x="1455" y="534"/>
                      <a:pt x="1468" y="525"/>
                    </a:cubicBezTo>
                    <a:cubicBezTo>
                      <a:pt x="1449" y="527"/>
                      <a:pt x="1435" y="523"/>
                      <a:pt x="1419" y="525"/>
                    </a:cubicBezTo>
                    <a:cubicBezTo>
                      <a:pt x="1421" y="520"/>
                      <a:pt x="1419" y="521"/>
                      <a:pt x="1416" y="518"/>
                    </a:cubicBezTo>
                    <a:cubicBezTo>
                      <a:pt x="1408" y="520"/>
                      <a:pt x="1423" y="526"/>
                      <a:pt x="1415" y="528"/>
                    </a:cubicBezTo>
                    <a:cubicBezTo>
                      <a:pt x="1411" y="525"/>
                      <a:pt x="1397" y="533"/>
                      <a:pt x="1386" y="529"/>
                    </a:cubicBezTo>
                    <a:cubicBezTo>
                      <a:pt x="1383" y="530"/>
                      <a:pt x="1386" y="532"/>
                      <a:pt x="1388" y="532"/>
                    </a:cubicBezTo>
                    <a:cubicBezTo>
                      <a:pt x="1385" y="536"/>
                      <a:pt x="1380" y="528"/>
                      <a:pt x="1372" y="531"/>
                    </a:cubicBezTo>
                    <a:cubicBezTo>
                      <a:pt x="1374" y="532"/>
                      <a:pt x="1377" y="532"/>
                      <a:pt x="1379" y="533"/>
                    </a:cubicBezTo>
                    <a:cubicBezTo>
                      <a:pt x="1378" y="537"/>
                      <a:pt x="1374" y="532"/>
                      <a:pt x="1370" y="534"/>
                    </a:cubicBezTo>
                    <a:cubicBezTo>
                      <a:pt x="1371" y="535"/>
                      <a:pt x="1373" y="535"/>
                      <a:pt x="1375" y="535"/>
                    </a:cubicBezTo>
                    <a:cubicBezTo>
                      <a:pt x="1375" y="539"/>
                      <a:pt x="1364" y="537"/>
                      <a:pt x="1362" y="541"/>
                    </a:cubicBezTo>
                    <a:cubicBezTo>
                      <a:pt x="1359" y="538"/>
                      <a:pt x="1350" y="535"/>
                      <a:pt x="1347" y="541"/>
                    </a:cubicBezTo>
                    <a:cubicBezTo>
                      <a:pt x="1317" y="538"/>
                      <a:pt x="1285" y="542"/>
                      <a:pt x="1255" y="545"/>
                    </a:cubicBezTo>
                    <a:cubicBezTo>
                      <a:pt x="1254" y="541"/>
                      <a:pt x="1254" y="541"/>
                      <a:pt x="1254" y="541"/>
                    </a:cubicBezTo>
                    <a:cubicBezTo>
                      <a:pt x="1233" y="549"/>
                      <a:pt x="1214" y="549"/>
                      <a:pt x="1192" y="552"/>
                    </a:cubicBezTo>
                    <a:cubicBezTo>
                      <a:pt x="1207" y="540"/>
                      <a:pt x="1235" y="544"/>
                      <a:pt x="1258" y="539"/>
                    </a:cubicBezTo>
                    <a:cubicBezTo>
                      <a:pt x="1271" y="537"/>
                      <a:pt x="1281" y="529"/>
                      <a:pt x="1295" y="530"/>
                    </a:cubicBezTo>
                    <a:close/>
                    <a:moveTo>
                      <a:pt x="1126" y="562"/>
                    </a:moveTo>
                    <a:cubicBezTo>
                      <a:pt x="1139" y="549"/>
                      <a:pt x="1170" y="554"/>
                      <a:pt x="1192" y="548"/>
                    </a:cubicBezTo>
                    <a:cubicBezTo>
                      <a:pt x="1179" y="559"/>
                      <a:pt x="1143" y="559"/>
                      <a:pt x="1126" y="562"/>
                    </a:cubicBezTo>
                    <a:close/>
                    <a:moveTo>
                      <a:pt x="1280" y="779"/>
                    </a:moveTo>
                    <a:cubicBezTo>
                      <a:pt x="1286" y="772"/>
                      <a:pt x="1295" y="775"/>
                      <a:pt x="1307" y="771"/>
                    </a:cubicBezTo>
                    <a:cubicBezTo>
                      <a:pt x="1302" y="775"/>
                      <a:pt x="1289" y="781"/>
                      <a:pt x="1280" y="779"/>
                    </a:cubicBezTo>
                    <a:close/>
                    <a:moveTo>
                      <a:pt x="1486" y="502"/>
                    </a:moveTo>
                    <a:cubicBezTo>
                      <a:pt x="1485" y="499"/>
                      <a:pt x="1488" y="497"/>
                      <a:pt x="1494" y="497"/>
                    </a:cubicBezTo>
                    <a:cubicBezTo>
                      <a:pt x="1495" y="501"/>
                      <a:pt x="1495" y="501"/>
                      <a:pt x="1495" y="501"/>
                    </a:cubicBezTo>
                    <a:cubicBezTo>
                      <a:pt x="1492" y="502"/>
                      <a:pt x="1489" y="502"/>
                      <a:pt x="1486" y="502"/>
                    </a:cubicBezTo>
                    <a:close/>
                    <a:moveTo>
                      <a:pt x="1540" y="795"/>
                    </a:moveTo>
                    <a:cubicBezTo>
                      <a:pt x="1544" y="790"/>
                      <a:pt x="1556" y="793"/>
                      <a:pt x="1562" y="792"/>
                    </a:cubicBezTo>
                    <a:cubicBezTo>
                      <a:pt x="1558" y="796"/>
                      <a:pt x="1545" y="795"/>
                      <a:pt x="1540" y="795"/>
                    </a:cubicBezTo>
                    <a:close/>
                    <a:moveTo>
                      <a:pt x="1513" y="518"/>
                    </a:moveTo>
                    <a:cubicBezTo>
                      <a:pt x="1519" y="517"/>
                      <a:pt x="1519" y="526"/>
                      <a:pt x="1516" y="528"/>
                    </a:cubicBezTo>
                    <a:cubicBezTo>
                      <a:pt x="1508" y="528"/>
                      <a:pt x="1514" y="522"/>
                      <a:pt x="1513" y="518"/>
                    </a:cubicBezTo>
                    <a:close/>
                    <a:moveTo>
                      <a:pt x="1520" y="519"/>
                    </a:moveTo>
                    <a:cubicBezTo>
                      <a:pt x="1520" y="517"/>
                      <a:pt x="1523" y="517"/>
                      <a:pt x="1526" y="517"/>
                    </a:cubicBezTo>
                    <a:cubicBezTo>
                      <a:pt x="1525" y="521"/>
                      <a:pt x="1530" y="520"/>
                      <a:pt x="1529" y="523"/>
                    </a:cubicBezTo>
                    <a:cubicBezTo>
                      <a:pt x="1523" y="524"/>
                      <a:pt x="1523" y="520"/>
                      <a:pt x="1520" y="519"/>
                    </a:cubicBezTo>
                    <a:close/>
                    <a:moveTo>
                      <a:pt x="1554" y="767"/>
                    </a:moveTo>
                    <a:cubicBezTo>
                      <a:pt x="1555" y="764"/>
                      <a:pt x="1568" y="761"/>
                      <a:pt x="1567" y="767"/>
                    </a:cubicBezTo>
                    <a:cubicBezTo>
                      <a:pt x="1561" y="769"/>
                      <a:pt x="1559" y="766"/>
                      <a:pt x="1554" y="767"/>
                    </a:cubicBezTo>
                    <a:close/>
                    <a:moveTo>
                      <a:pt x="1624" y="775"/>
                    </a:moveTo>
                    <a:cubicBezTo>
                      <a:pt x="1629" y="775"/>
                      <a:pt x="1636" y="777"/>
                      <a:pt x="1639" y="773"/>
                    </a:cubicBezTo>
                    <a:cubicBezTo>
                      <a:pt x="1645" y="774"/>
                      <a:pt x="1624" y="784"/>
                      <a:pt x="1624" y="775"/>
                    </a:cubicBezTo>
                    <a:close/>
                    <a:moveTo>
                      <a:pt x="1589" y="463"/>
                    </a:moveTo>
                    <a:cubicBezTo>
                      <a:pt x="1590" y="458"/>
                      <a:pt x="1600" y="460"/>
                      <a:pt x="1604" y="460"/>
                    </a:cubicBezTo>
                    <a:cubicBezTo>
                      <a:pt x="1603" y="465"/>
                      <a:pt x="1596" y="462"/>
                      <a:pt x="1589" y="463"/>
                    </a:cubicBezTo>
                    <a:close/>
                    <a:moveTo>
                      <a:pt x="1635" y="787"/>
                    </a:moveTo>
                    <a:cubicBezTo>
                      <a:pt x="1634" y="781"/>
                      <a:pt x="1652" y="785"/>
                      <a:pt x="1654" y="780"/>
                    </a:cubicBezTo>
                    <a:cubicBezTo>
                      <a:pt x="1661" y="780"/>
                      <a:pt x="1651" y="787"/>
                      <a:pt x="1657" y="786"/>
                    </a:cubicBezTo>
                    <a:cubicBezTo>
                      <a:pt x="1651" y="787"/>
                      <a:pt x="1642" y="787"/>
                      <a:pt x="1635" y="787"/>
                    </a:cubicBezTo>
                    <a:close/>
                    <a:moveTo>
                      <a:pt x="1600" y="189"/>
                    </a:moveTo>
                    <a:cubicBezTo>
                      <a:pt x="1600" y="186"/>
                      <a:pt x="1606" y="186"/>
                      <a:pt x="1606" y="183"/>
                    </a:cubicBezTo>
                    <a:cubicBezTo>
                      <a:pt x="1610" y="183"/>
                      <a:pt x="1609" y="187"/>
                      <a:pt x="1615" y="185"/>
                    </a:cubicBezTo>
                    <a:cubicBezTo>
                      <a:pt x="1616" y="189"/>
                      <a:pt x="1606" y="188"/>
                      <a:pt x="1600" y="189"/>
                    </a:cubicBezTo>
                    <a:close/>
                    <a:moveTo>
                      <a:pt x="1623" y="190"/>
                    </a:moveTo>
                    <a:cubicBezTo>
                      <a:pt x="1633" y="188"/>
                      <a:pt x="1641" y="184"/>
                      <a:pt x="1652" y="185"/>
                    </a:cubicBezTo>
                    <a:cubicBezTo>
                      <a:pt x="1649" y="191"/>
                      <a:pt x="1631" y="189"/>
                      <a:pt x="1623" y="190"/>
                    </a:cubicBezTo>
                    <a:close/>
                    <a:moveTo>
                      <a:pt x="1625" y="153"/>
                    </a:moveTo>
                    <a:cubicBezTo>
                      <a:pt x="1631" y="156"/>
                      <a:pt x="1638" y="150"/>
                      <a:pt x="1641" y="153"/>
                    </a:cubicBezTo>
                    <a:cubicBezTo>
                      <a:pt x="1643" y="158"/>
                      <a:pt x="1622" y="159"/>
                      <a:pt x="1625" y="153"/>
                    </a:cubicBezTo>
                    <a:close/>
                    <a:moveTo>
                      <a:pt x="1631" y="184"/>
                    </a:moveTo>
                    <a:cubicBezTo>
                      <a:pt x="1632" y="181"/>
                      <a:pt x="1639" y="177"/>
                      <a:pt x="1645" y="180"/>
                    </a:cubicBezTo>
                    <a:cubicBezTo>
                      <a:pt x="1641" y="182"/>
                      <a:pt x="1636" y="186"/>
                      <a:pt x="1631" y="184"/>
                    </a:cubicBezTo>
                    <a:close/>
                    <a:moveTo>
                      <a:pt x="1668" y="182"/>
                    </a:moveTo>
                    <a:cubicBezTo>
                      <a:pt x="1672" y="178"/>
                      <a:pt x="1678" y="176"/>
                      <a:pt x="1685" y="177"/>
                    </a:cubicBezTo>
                    <a:cubicBezTo>
                      <a:pt x="1686" y="180"/>
                      <a:pt x="1677" y="179"/>
                      <a:pt x="1674" y="180"/>
                    </a:cubicBezTo>
                    <a:cubicBezTo>
                      <a:pt x="1674" y="183"/>
                      <a:pt x="1682" y="180"/>
                      <a:pt x="1686" y="180"/>
                    </a:cubicBezTo>
                    <a:cubicBezTo>
                      <a:pt x="1680" y="185"/>
                      <a:pt x="1676" y="182"/>
                      <a:pt x="1668" y="182"/>
                    </a:cubicBezTo>
                    <a:close/>
                    <a:moveTo>
                      <a:pt x="1741" y="166"/>
                    </a:moveTo>
                    <a:cubicBezTo>
                      <a:pt x="1742" y="158"/>
                      <a:pt x="1759" y="164"/>
                      <a:pt x="1763" y="160"/>
                    </a:cubicBezTo>
                    <a:cubicBezTo>
                      <a:pt x="1759" y="166"/>
                      <a:pt x="1750" y="162"/>
                      <a:pt x="1741" y="166"/>
                    </a:cubicBezTo>
                    <a:close/>
                    <a:moveTo>
                      <a:pt x="1751" y="170"/>
                    </a:moveTo>
                    <a:cubicBezTo>
                      <a:pt x="1753" y="167"/>
                      <a:pt x="1768" y="167"/>
                      <a:pt x="1771" y="168"/>
                    </a:cubicBezTo>
                    <a:cubicBezTo>
                      <a:pt x="1772" y="172"/>
                      <a:pt x="1761" y="169"/>
                      <a:pt x="1765" y="173"/>
                    </a:cubicBezTo>
                    <a:cubicBezTo>
                      <a:pt x="1761" y="172"/>
                      <a:pt x="1756" y="171"/>
                      <a:pt x="1751" y="170"/>
                    </a:cubicBezTo>
                    <a:close/>
                    <a:moveTo>
                      <a:pt x="1790" y="446"/>
                    </a:moveTo>
                    <a:cubicBezTo>
                      <a:pt x="1807" y="438"/>
                      <a:pt x="1816" y="437"/>
                      <a:pt x="1836" y="432"/>
                    </a:cubicBezTo>
                    <a:cubicBezTo>
                      <a:pt x="1835" y="435"/>
                      <a:pt x="1826" y="433"/>
                      <a:pt x="1830" y="439"/>
                    </a:cubicBezTo>
                    <a:cubicBezTo>
                      <a:pt x="1814" y="439"/>
                      <a:pt x="1804" y="444"/>
                      <a:pt x="1790" y="446"/>
                    </a:cubicBezTo>
                    <a:close/>
                    <a:moveTo>
                      <a:pt x="1766" y="163"/>
                    </a:moveTo>
                    <a:cubicBezTo>
                      <a:pt x="1770" y="161"/>
                      <a:pt x="1789" y="152"/>
                      <a:pt x="1795" y="160"/>
                    </a:cubicBezTo>
                    <a:cubicBezTo>
                      <a:pt x="1787" y="157"/>
                      <a:pt x="1775" y="162"/>
                      <a:pt x="1766" y="163"/>
                    </a:cubicBezTo>
                    <a:close/>
                    <a:moveTo>
                      <a:pt x="1778" y="173"/>
                    </a:moveTo>
                    <a:cubicBezTo>
                      <a:pt x="1779" y="170"/>
                      <a:pt x="1785" y="166"/>
                      <a:pt x="1789" y="168"/>
                    </a:cubicBezTo>
                    <a:cubicBezTo>
                      <a:pt x="1787" y="171"/>
                      <a:pt x="1786" y="173"/>
                      <a:pt x="1778" y="173"/>
                    </a:cubicBezTo>
                    <a:close/>
                    <a:moveTo>
                      <a:pt x="1789" y="166"/>
                    </a:moveTo>
                    <a:cubicBezTo>
                      <a:pt x="1797" y="163"/>
                      <a:pt x="1811" y="163"/>
                      <a:pt x="1823" y="161"/>
                    </a:cubicBezTo>
                    <a:cubicBezTo>
                      <a:pt x="1819" y="169"/>
                      <a:pt x="1800" y="162"/>
                      <a:pt x="1801" y="171"/>
                    </a:cubicBezTo>
                    <a:cubicBezTo>
                      <a:pt x="1796" y="172"/>
                      <a:pt x="1795" y="171"/>
                      <a:pt x="1792" y="170"/>
                    </a:cubicBezTo>
                    <a:cubicBezTo>
                      <a:pt x="1795" y="169"/>
                      <a:pt x="1799" y="164"/>
                      <a:pt x="1789" y="166"/>
                    </a:cubicBezTo>
                    <a:close/>
                    <a:moveTo>
                      <a:pt x="1906" y="748"/>
                    </a:moveTo>
                    <a:cubicBezTo>
                      <a:pt x="1903" y="743"/>
                      <a:pt x="1912" y="745"/>
                      <a:pt x="1917" y="744"/>
                    </a:cubicBezTo>
                    <a:cubicBezTo>
                      <a:pt x="1919" y="749"/>
                      <a:pt x="1909" y="750"/>
                      <a:pt x="1906" y="748"/>
                    </a:cubicBezTo>
                    <a:close/>
                    <a:moveTo>
                      <a:pt x="1846" y="162"/>
                    </a:moveTo>
                    <a:cubicBezTo>
                      <a:pt x="1863" y="157"/>
                      <a:pt x="1886" y="157"/>
                      <a:pt x="1913" y="151"/>
                    </a:cubicBezTo>
                    <a:cubicBezTo>
                      <a:pt x="1910" y="145"/>
                      <a:pt x="1902" y="153"/>
                      <a:pt x="1897" y="150"/>
                    </a:cubicBezTo>
                    <a:cubicBezTo>
                      <a:pt x="1897" y="145"/>
                      <a:pt x="1909" y="146"/>
                      <a:pt x="1916" y="145"/>
                    </a:cubicBezTo>
                    <a:cubicBezTo>
                      <a:pt x="1922" y="150"/>
                      <a:pt x="1914" y="152"/>
                      <a:pt x="1918" y="158"/>
                    </a:cubicBezTo>
                    <a:cubicBezTo>
                      <a:pt x="1890" y="160"/>
                      <a:pt x="1872" y="165"/>
                      <a:pt x="1846" y="162"/>
                    </a:cubicBezTo>
                    <a:close/>
                    <a:moveTo>
                      <a:pt x="1924" y="452"/>
                    </a:moveTo>
                    <a:cubicBezTo>
                      <a:pt x="1923" y="445"/>
                      <a:pt x="1937" y="445"/>
                      <a:pt x="1948" y="444"/>
                    </a:cubicBezTo>
                    <a:cubicBezTo>
                      <a:pt x="1947" y="452"/>
                      <a:pt x="1932" y="452"/>
                      <a:pt x="1924" y="452"/>
                    </a:cubicBezTo>
                    <a:close/>
                    <a:moveTo>
                      <a:pt x="1952" y="438"/>
                    </a:moveTo>
                    <a:cubicBezTo>
                      <a:pt x="1951" y="431"/>
                      <a:pt x="1987" y="435"/>
                      <a:pt x="1960" y="436"/>
                    </a:cubicBezTo>
                    <a:cubicBezTo>
                      <a:pt x="1959" y="437"/>
                      <a:pt x="1956" y="438"/>
                      <a:pt x="1952" y="438"/>
                    </a:cubicBezTo>
                    <a:close/>
                    <a:moveTo>
                      <a:pt x="1946" y="145"/>
                    </a:moveTo>
                    <a:cubicBezTo>
                      <a:pt x="1944" y="140"/>
                      <a:pt x="1957" y="142"/>
                      <a:pt x="1962" y="141"/>
                    </a:cubicBezTo>
                    <a:cubicBezTo>
                      <a:pt x="1959" y="145"/>
                      <a:pt x="1956" y="143"/>
                      <a:pt x="1946" y="145"/>
                    </a:cubicBezTo>
                    <a:close/>
                    <a:moveTo>
                      <a:pt x="1965" y="148"/>
                    </a:moveTo>
                    <a:cubicBezTo>
                      <a:pt x="1965" y="144"/>
                      <a:pt x="1970" y="142"/>
                      <a:pt x="1975" y="141"/>
                    </a:cubicBezTo>
                    <a:cubicBezTo>
                      <a:pt x="1974" y="142"/>
                      <a:pt x="1973" y="144"/>
                      <a:pt x="1974" y="147"/>
                    </a:cubicBezTo>
                    <a:lnTo>
                      <a:pt x="1965" y="148"/>
                    </a:lnTo>
                    <a:close/>
                    <a:moveTo>
                      <a:pt x="2017" y="127"/>
                    </a:moveTo>
                    <a:cubicBezTo>
                      <a:pt x="2017" y="125"/>
                      <a:pt x="2025" y="121"/>
                      <a:pt x="2026" y="124"/>
                    </a:cubicBezTo>
                    <a:cubicBezTo>
                      <a:pt x="2028" y="124"/>
                      <a:pt x="2027" y="122"/>
                      <a:pt x="2028" y="121"/>
                    </a:cubicBezTo>
                    <a:cubicBezTo>
                      <a:pt x="2034" y="122"/>
                      <a:pt x="2030" y="123"/>
                      <a:pt x="2031" y="127"/>
                    </a:cubicBezTo>
                    <a:cubicBezTo>
                      <a:pt x="2024" y="128"/>
                      <a:pt x="2024" y="125"/>
                      <a:pt x="2017" y="127"/>
                    </a:cubicBezTo>
                    <a:close/>
                    <a:moveTo>
                      <a:pt x="2040" y="126"/>
                    </a:moveTo>
                    <a:cubicBezTo>
                      <a:pt x="2041" y="124"/>
                      <a:pt x="2042" y="123"/>
                      <a:pt x="2039" y="123"/>
                    </a:cubicBezTo>
                    <a:cubicBezTo>
                      <a:pt x="2039" y="120"/>
                      <a:pt x="2047" y="122"/>
                      <a:pt x="2050" y="120"/>
                    </a:cubicBezTo>
                    <a:cubicBezTo>
                      <a:pt x="2049" y="123"/>
                      <a:pt x="2047" y="126"/>
                      <a:pt x="2040" y="126"/>
                    </a:cubicBezTo>
                    <a:close/>
                    <a:moveTo>
                      <a:pt x="2092" y="108"/>
                    </a:moveTo>
                    <a:cubicBezTo>
                      <a:pt x="2094" y="103"/>
                      <a:pt x="2101" y="108"/>
                      <a:pt x="2108" y="104"/>
                    </a:cubicBezTo>
                    <a:cubicBezTo>
                      <a:pt x="2110" y="109"/>
                      <a:pt x="2097" y="106"/>
                      <a:pt x="2092" y="108"/>
                    </a:cubicBezTo>
                    <a:close/>
                    <a:moveTo>
                      <a:pt x="2094" y="59"/>
                    </a:moveTo>
                    <a:cubicBezTo>
                      <a:pt x="2103" y="59"/>
                      <a:pt x="2112" y="60"/>
                      <a:pt x="2111" y="69"/>
                    </a:cubicBezTo>
                    <a:cubicBezTo>
                      <a:pt x="2106" y="65"/>
                      <a:pt x="2096" y="65"/>
                      <a:pt x="2094" y="59"/>
                    </a:cubicBezTo>
                    <a:close/>
                    <a:moveTo>
                      <a:pt x="2103" y="100"/>
                    </a:moveTo>
                    <a:cubicBezTo>
                      <a:pt x="2106" y="97"/>
                      <a:pt x="2117" y="94"/>
                      <a:pt x="2104" y="94"/>
                    </a:cubicBezTo>
                    <a:cubicBezTo>
                      <a:pt x="2107" y="87"/>
                      <a:pt x="2119" y="92"/>
                      <a:pt x="2127" y="90"/>
                    </a:cubicBezTo>
                    <a:cubicBezTo>
                      <a:pt x="2120" y="96"/>
                      <a:pt x="2115" y="96"/>
                      <a:pt x="2103" y="100"/>
                    </a:cubicBezTo>
                    <a:close/>
                    <a:moveTo>
                      <a:pt x="2180" y="729"/>
                    </a:moveTo>
                    <a:cubicBezTo>
                      <a:pt x="2184" y="726"/>
                      <a:pt x="2179" y="726"/>
                      <a:pt x="2182" y="723"/>
                    </a:cubicBezTo>
                    <a:cubicBezTo>
                      <a:pt x="2197" y="725"/>
                      <a:pt x="2200" y="725"/>
                      <a:pt x="2213" y="723"/>
                    </a:cubicBezTo>
                    <a:cubicBezTo>
                      <a:pt x="2209" y="729"/>
                      <a:pt x="2192" y="727"/>
                      <a:pt x="2180" y="729"/>
                    </a:cubicBezTo>
                    <a:close/>
                    <a:moveTo>
                      <a:pt x="2115" y="67"/>
                    </a:moveTo>
                    <a:cubicBezTo>
                      <a:pt x="2112" y="61"/>
                      <a:pt x="2133" y="59"/>
                      <a:pt x="2131" y="65"/>
                    </a:cubicBezTo>
                    <a:cubicBezTo>
                      <a:pt x="2123" y="65"/>
                      <a:pt x="2120" y="70"/>
                      <a:pt x="2115" y="67"/>
                    </a:cubicBezTo>
                    <a:close/>
                    <a:moveTo>
                      <a:pt x="2123" y="101"/>
                    </a:moveTo>
                    <a:cubicBezTo>
                      <a:pt x="2123" y="96"/>
                      <a:pt x="2138" y="96"/>
                      <a:pt x="2141" y="98"/>
                    </a:cubicBezTo>
                    <a:cubicBezTo>
                      <a:pt x="2136" y="101"/>
                      <a:pt x="2132" y="98"/>
                      <a:pt x="2123" y="101"/>
                    </a:cubicBezTo>
                    <a:close/>
                    <a:moveTo>
                      <a:pt x="2218" y="724"/>
                    </a:moveTo>
                    <a:cubicBezTo>
                      <a:pt x="2215" y="719"/>
                      <a:pt x="2229" y="721"/>
                      <a:pt x="2231" y="722"/>
                    </a:cubicBezTo>
                    <a:cubicBezTo>
                      <a:pt x="2229" y="724"/>
                      <a:pt x="2222" y="726"/>
                      <a:pt x="2218" y="724"/>
                    </a:cubicBezTo>
                    <a:close/>
                    <a:moveTo>
                      <a:pt x="2158" y="83"/>
                    </a:moveTo>
                    <a:cubicBezTo>
                      <a:pt x="2157" y="79"/>
                      <a:pt x="2165" y="78"/>
                      <a:pt x="2169" y="79"/>
                    </a:cubicBezTo>
                    <a:cubicBezTo>
                      <a:pt x="2167" y="82"/>
                      <a:pt x="2163" y="83"/>
                      <a:pt x="2158" y="83"/>
                    </a:cubicBezTo>
                    <a:close/>
                    <a:moveTo>
                      <a:pt x="2202" y="68"/>
                    </a:moveTo>
                    <a:cubicBezTo>
                      <a:pt x="2217" y="67"/>
                      <a:pt x="2228" y="60"/>
                      <a:pt x="2240" y="61"/>
                    </a:cubicBezTo>
                    <a:cubicBezTo>
                      <a:pt x="2242" y="66"/>
                      <a:pt x="2236" y="66"/>
                      <a:pt x="2238" y="70"/>
                    </a:cubicBezTo>
                    <a:cubicBezTo>
                      <a:pt x="2235" y="68"/>
                      <a:pt x="2223" y="72"/>
                      <a:pt x="2224" y="66"/>
                    </a:cubicBezTo>
                    <a:cubicBezTo>
                      <a:pt x="2221" y="71"/>
                      <a:pt x="2210" y="67"/>
                      <a:pt x="2202" y="68"/>
                    </a:cubicBezTo>
                    <a:close/>
                    <a:moveTo>
                      <a:pt x="2206" y="69"/>
                    </a:moveTo>
                    <a:cubicBezTo>
                      <a:pt x="2210" y="71"/>
                      <a:pt x="2209" y="77"/>
                      <a:pt x="2200" y="77"/>
                    </a:cubicBezTo>
                    <a:cubicBezTo>
                      <a:pt x="2206" y="67"/>
                      <a:pt x="2190" y="78"/>
                      <a:pt x="2188" y="70"/>
                    </a:cubicBezTo>
                    <a:cubicBezTo>
                      <a:pt x="2198" y="71"/>
                      <a:pt x="2196" y="70"/>
                      <a:pt x="2206" y="69"/>
                    </a:cubicBezTo>
                    <a:close/>
                    <a:moveTo>
                      <a:pt x="2228" y="39"/>
                    </a:moveTo>
                    <a:cubicBezTo>
                      <a:pt x="2234" y="35"/>
                      <a:pt x="2237" y="37"/>
                      <a:pt x="2244" y="38"/>
                    </a:cubicBezTo>
                    <a:cubicBezTo>
                      <a:pt x="2238" y="43"/>
                      <a:pt x="2235" y="40"/>
                      <a:pt x="2228" y="39"/>
                    </a:cubicBezTo>
                    <a:close/>
                    <a:moveTo>
                      <a:pt x="2436" y="724"/>
                    </a:moveTo>
                    <a:cubicBezTo>
                      <a:pt x="2436" y="722"/>
                      <a:pt x="2438" y="721"/>
                      <a:pt x="2438" y="719"/>
                    </a:cubicBezTo>
                    <a:cubicBezTo>
                      <a:pt x="2445" y="719"/>
                      <a:pt x="2448" y="721"/>
                      <a:pt x="2456" y="719"/>
                    </a:cubicBezTo>
                    <a:cubicBezTo>
                      <a:pt x="2455" y="724"/>
                      <a:pt x="2441" y="726"/>
                      <a:pt x="2436" y="724"/>
                    </a:cubicBezTo>
                    <a:close/>
                    <a:moveTo>
                      <a:pt x="2394" y="54"/>
                    </a:moveTo>
                    <a:cubicBezTo>
                      <a:pt x="2399" y="49"/>
                      <a:pt x="2408" y="54"/>
                      <a:pt x="2411" y="47"/>
                    </a:cubicBezTo>
                    <a:cubicBezTo>
                      <a:pt x="2423" y="47"/>
                      <a:pt x="2428" y="50"/>
                      <a:pt x="2436" y="45"/>
                    </a:cubicBezTo>
                    <a:cubicBezTo>
                      <a:pt x="2437" y="52"/>
                      <a:pt x="2437" y="52"/>
                      <a:pt x="2437" y="52"/>
                    </a:cubicBezTo>
                    <a:cubicBezTo>
                      <a:pt x="2424" y="51"/>
                      <a:pt x="2408" y="56"/>
                      <a:pt x="2394" y="54"/>
                    </a:cubicBezTo>
                    <a:close/>
                    <a:moveTo>
                      <a:pt x="2474" y="719"/>
                    </a:moveTo>
                    <a:cubicBezTo>
                      <a:pt x="2482" y="721"/>
                      <a:pt x="2484" y="718"/>
                      <a:pt x="2491" y="719"/>
                    </a:cubicBezTo>
                    <a:cubicBezTo>
                      <a:pt x="2491" y="724"/>
                      <a:pt x="2473" y="725"/>
                      <a:pt x="2474" y="719"/>
                    </a:cubicBezTo>
                    <a:close/>
                    <a:moveTo>
                      <a:pt x="2439" y="47"/>
                    </a:moveTo>
                    <a:cubicBezTo>
                      <a:pt x="2445" y="40"/>
                      <a:pt x="2464" y="39"/>
                      <a:pt x="2473" y="43"/>
                    </a:cubicBezTo>
                    <a:cubicBezTo>
                      <a:pt x="2481" y="36"/>
                      <a:pt x="2489" y="30"/>
                      <a:pt x="2506" y="35"/>
                    </a:cubicBezTo>
                    <a:cubicBezTo>
                      <a:pt x="2501" y="40"/>
                      <a:pt x="2484" y="36"/>
                      <a:pt x="2482" y="47"/>
                    </a:cubicBezTo>
                    <a:cubicBezTo>
                      <a:pt x="2463" y="46"/>
                      <a:pt x="2448" y="50"/>
                      <a:pt x="2439" y="47"/>
                    </a:cubicBezTo>
                    <a:close/>
                    <a:moveTo>
                      <a:pt x="2445" y="66"/>
                    </a:moveTo>
                    <a:cubicBezTo>
                      <a:pt x="2445" y="62"/>
                      <a:pt x="2458" y="61"/>
                      <a:pt x="2461" y="63"/>
                    </a:cubicBezTo>
                    <a:cubicBezTo>
                      <a:pt x="2460" y="67"/>
                      <a:pt x="2455" y="69"/>
                      <a:pt x="2448" y="70"/>
                    </a:cubicBezTo>
                    <a:cubicBezTo>
                      <a:pt x="2448" y="68"/>
                      <a:pt x="2448" y="66"/>
                      <a:pt x="2445" y="66"/>
                    </a:cubicBezTo>
                    <a:close/>
                    <a:moveTo>
                      <a:pt x="2466" y="67"/>
                    </a:moveTo>
                    <a:cubicBezTo>
                      <a:pt x="2467" y="62"/>
                      <a:pt x="2475" y="67"/>
                      <a:pt x="2484" y="64"/>
                    </a:cubicBezTo>
                    <a:cubicBezTo>
                      <a:pt x="2484" y="67"/>
                      <a:pt x="2487" y="67"/>
                      <a:pt x="2487" y="70"/>
                    </a:cubicBezTo>
                    <a:cubicBezTo>
                      <a:pt x="2479" y="69"/>
                      <a:pt x="2471" y="69"/>
                      <a:pt x="2466" y="67"/>
                    </a:cubicBezTo>
                    <a:close/>
                    <a:moveTo>
                      <a:pt x="2549" y="747"/>
                    </a:moveTo>
                    <a:cubicBezTo>
                      <a:pt x="2554" y="744"/>
                      <a:pt x="2559" y="743"/>
                      <a:pt x="2565" y="744"/>
                    </a:cubicBezTo>
                    <a:cubicBezTo>
                      <a:pt x="2563" y="750"/>
                      <a:pt x="2557" y="745"/>
                      <a:pt x="2549" y="747"/>
                    </a:cubicBezTo>
                    <a:close/>
                    <a:moveTo>
                      <a:pt x="2485" y="25"/>
                    </a:moveTo>
                    <a:cubicBezTo>
                      <a:pt x="2485" y="22"/>
                      <a:pt x="2494" y="24"/>
                      <a:pt x="2498" y="23"/>
                    </a:cubicBezTo>
                    <a:cubicBezTo>
                      <a:pt x="2494" y="26"/>
                      <a:pt x="2499" y="26"/>
                      <a:pt x="2505" y="25"/>
                    </a:cubicBezTo>
                    <a:cubicBezTo>
                      <a:pt x="2503" y="31"/>
                      <a:pt x="2491" y="25"/>
                      <a:pt x="2485" y="25"/>
                    </a:cubicBezTo>
                    <a:close/>
                    <a:moveTo>
                      <a:pt x="2498" y="46"/>
                    </a:moveTo>
                    <a:cubicBezTo>
                      <a:pt x="2498" y="41"/>
                      <a:pt x="2498" y="41"/>
                      <a:pt x="2498" y="41"/>
                    </a:cubicBezTo>
                    <a:cubicBezTo>
                      <a:pt x="2501" y="41"/>
                      <a:pt x="2505" y="41"/>
                      <a:pt x="2509" y="41"/>
                    </a:cubicBezTo>
                    <a:cubicBezTo>
                      <a:pt x="2510" y="45"/>
                      <a:pt x="2502" y="44"/>
                      <a:pt x="2498" y="46"/>
                    </a:cubicBezTo>
                    <a:close/>
                    <a:moveTo>
                      <a:pt x="2569" y="748"/>
                    </a:moveTo>
                    <a:cubicBezTo>
                      <a:pt x="2571" y="745"/>
                      <a:pt x="2576" y="744"/>
                      <a:pt x="2582" y="744"/>
                    </a:cubicBezTo>
                    <a:cubicBezTo>
                      <a:pt x="2581" y="748"/>
                      <a:pt x="2574" y="751"/>
                      <a:pt x="2569" y="748"/>
                    </a:cubicBezTo>
                    <a:close/>
                    <a:moveTo>
                      <a:pt x="2574" y="726"/>
                    </a:moveTo>
                    <a:cubicBezTo>
                      <a:pt x="2574" y="723"/>
                      <a:pt x="2582" y="726"/>
                      <a:pt x="2585" y="726"/>
                    </a:cubicBezTo>
                    <a:cubicBezTo>
                      <a:pt x="2583" y="732"/>
                      <a:pt x="2577" y="728"/>
                      <a:pt x="2574" y="726"/>
                    </a:cubicBezTo>
                    <a:close/>
                    <a:moveTo>
                      <a:pt x="2591" y="719"/>
                    </a:moveTo>
                    <a:cubicBezTo>
                      <a:pt x="2591" y="715"/>
                      <a:pt x="2598" y="715"/>
                      <a:pt x="2604" y="715"/>
                    </a:cubicBezTo>
                    <a:cubicBezTo>
                      <a:pt x="2605" y="719"/>
                      <a:pt x="2595" y="721"/>
                      <a:pt x="2591" y="719"/>
                    </a:cubicBezTo>
                    <a:close/>
                    <a:moveTo>
                      <a:pt x="2613" y="721"/>
                    </a:moveTo>
                    <a:cubicBezTo>
                      <a:pt x="2611" y="721"/>
                      <a:pt x="2612" y="720"/>
                      <a:pt x="2613" y="720"/>
                    </a:cubicBezTo>
                    <a:cubicBezTo>
                      <a:pt x="2614" y="716"/>
                      <a:pt x="2605" y="719"/>
                      <a:pt x="2606" y="715"/>
                    </a:cubicBezTo>
                    <a:cubicBezTo>
                      <a:pt x="2612" y="715"/>
                      <a:pt x="2611" y="712"/>
                      <a:pt x="2617" y="712"/>
                    </a:cubicBezTo>
                    <a:cubicBezTo>
                      <a:pt x="2618" y="714"/>
                      <a:pt x="2619" y="715"/>
                      <a:pt x="2622" y="715"/>
                    </a:cubicBezTo>
                    <a:cubicBezTo>
                      <a:pt x="2622" y="719"/>
                      <a:pt x="2613" y="718"/>
                      <a:pt x="2613" y="721"/>
                    </a:cubicBezTo>
                    <a:close/>
                    <a:moveTo>
                      <a:pt x="2564" y="16"/>
                    </a:moveTo>
                    <a:cubicBezTo>
                      <a:pt x="2564" y="18"/>
                      <a:pt x="2568" y="17"/>
                      <a:pt x="2571" y="17"/>
                    </a:cubicBezTo>
                    <a:cubicBezTo>
                      <a:pt x="2573" y="19"/>
                      <a:pt x="2564" y="22"/>
                      <a:pt x="2571" y="23"/>
                    </a:cubicBezTo>
                    <a:cubicBezTo>
                      <a:pt x="2569" y="25"/>
                      <a:pt x="2562" y="19"/>
                      <a:pt x="2559" y="16"/>
                    </a:cubicBezTo>
                    <a:cubicBezTo>
                      <a:pt x="2567" y="15"/>
                      <a:pt x="2565" y="12"/>
                      <a:pt x="2573" y="14"/>
                    </a:cubicBezTo>
                    <a:cubicBezTo>
                      <a:pt x="2572" y="16"/>
                      <a:pt x="2567" y="15"/>
                      <a:pt x="2564" y="16"/>
                    </a:cubicBezTo>
                    <a:close/>
                    <a:moveTo>
                      <a:pt x="2634" y="752"/>
                    </a:moveTo>
                    <a:cubicBezTo>
                      <a:pt x="2633" y="747"/>
                      <a:pt x="2645" y="744"/>
                      <a:pt x="2645" y="751"/>
                    </a:cubicBezTo>
                    <a:cubicBezTo>
                      <a:pt x="2642" y="753"/>
                      <a:pt x="2637" y="753"/>
                      <a:pt x="2634" y="752"/>
                    </a:cubicBezTo>
                    <a:close/>
                    <a:moveTo>
                      <a:pt x="2633" y="721"/>
                    </a:moveTo>
                    <a:cubicBezTo>
                      <a:pt x="2632" y="717"/>
                      <a:pt x="2639" y="717"/>
                      <a:pt x="2639" y="714"/>
                    </a:cubicBezTo>
                    <a:cubicBezTo>
                      <a:pt x="2642" y="714"/>
                      <a:pt x="2644" y="717"/>
                      <a:pt x="2644" y="719"/>
                    </a:cubicBezTo>
                    <a:cubicBezTo>
                      <a:pt x="2642" y="721"/>
                      <a:pt x="2638" y="721"/>
                      <a:pt x="2633" y="721"/>
                    </a:cubicBezTo>
                    <a:close/>
                    <a:moveTo>
                      <a:pt x="2604" y="25"/>
                    </a:moveTo>
                    <a:cubicBezTo>
                      <a:pt x="2605" y="23"/>
                      <a:pt x="2606" y="22"/>
                      <a:pt x="2606" y="20"/>
                    </a:cubicBezTo>
                    <a:cubicBezTo>
                      <a:pt x="2608" y="21"/>
                      <a:pt x="2612" y="22"/>
                      <a:pt x="2608" y="23"/>
                    </a:cubicBezTo>
                    <a:cubicBezTo>
                      <a:pt x="2610" y="24"/>
                      <a:pt x="2614" y="24"/>
                      <a:pt x="2613" y="27"/>
                    </a:cubicBezTo>
                    <a:cubicBezTo>
                      <a:pt x="2611" y="26"/>
                      <a:pt x="2609" y="25"/>
                      <a:pt x="2609" y="27"/>
                    </a:cubicBezTo>
                    <a:cubicBezTo>
                      <a:pt x="2606" y="27"/>
                      <a:pt x="2607" y="25"/>
                      <a:pt x="2604" y="25"/>
                    </a:cubicBezTo>
                    <a:close/>
                    <a:moveTo>
                      <a:pt x="2619" y="18"/>
                    </a:moveTo>
                    <a:cubicBezTo>
                      <a:pt x="2621" y="23"/>
                      <a:pt x="2622" y="24"/>
                      <a:pt x="2618" y="28"/>
                    </a:cubicBezTo>
                    <a:cubicBezTo>
                      <a:pt x="2614" y="25"/>
                      <a:pt x="2610" y="19"/>
                      <a:pt x="2619" y="18"/>
                    </a:cubicBezTo>
                    <a:close/>
                    <a:moveTo>
                      <a:pt x="2692" y="733"/>
                    </a:moveTo>
                    <a:cubicBezTo>
                      <a:pt x="2692" y="731"/>
                      <a:pt x="2691" y="731"/>
                      <a:pt x="2689" y="730"/>
                    </a:cubicBezTo>
                    <a:cubicBezTo>
                      <a:pt x="2694" y="727"/>
                      <a:pt x="2693" y="733"/>
                      <a:pt x="2702" y="730"/>
                    </a:cubicBezTo>
                    <a:cubicBezTo>
                      <a:pt x="2702" y="732"/>
                      <a:pt x="2704" y="732"/>
                      <a:pt x="2707" y="732"/>
                    </a:cubicBezTo>
                    <a:cubicBezTo>
                      <a:pt x="2703" y="736"/>
                      <a:pt x="2698" y="728"/>
                      <a:pt x="2692" y="733"/>
                    </a:cubicBezTo>
                    <a:close/>
                    <a:moveTo>
                      <a:pt x="2662" y="64"/>
                    </a:moveTo>
                    <a:cubicBezTo>
                      <a:pt x="2679" y="56"/>
                      <a:pt x="2721" y="55"/>
                      <a:pt x="2737" y="52"/>
                    </a:cubicBezTo>
                    <a:cubicBezTo>
                      <a:pt x="2731" y="61"/>
                      <a:pt x="2686" y="61"/>
                      <a:pt x="2662" y="64"/>
                    </a:cubicBezTo>
                    <a:close/>
                    <a:moveTo>
                      <a:pt x="2686" y="52"/>
                    </a:moveTo>
                    <a:cubicBezTo>
                      <a:pt x="2686" y="48"/>
                      <a:pt x="2686" y="48"/>
                      <a:pt x="2686" y="48"/>
                    </a:cubicBezTo>
                    <a:cubicBezTo>
                      <a:pt x="2692" y="47"/>
                      <a:pt x="2697" y="47"/>
                      <a:pt x="2700" y="48"/>
                    </a:cubicBezTo>
                    <a:cubicBezTo>
                      <a:pt x="2700" y="52"/>
                      <a:pt x="2692" y="52"/>
                      <a:pt x="2686" y="52"/>
                    </a:cubicBezTo>
                    <a:close/>
                    <a:moveTo>
                      <a:pt x="2702" y="47"/>
                    </a:moveTo>
                    <a:cubicBezTo>
                      <a:pt x="2702" y="45"/>
                      <a:pt x="2702" y="44"/>
                      <a:pt x="2702" y="42"/>
                    </a:cubicBezTo>
                    <a:cubicBezTo>
                      <a:pt x="2706" y="43"/>
                      <a:pt x="2712" y="42"/>
                      <a:pt x="2711" y="46"/>
                    </a:cubicBezTo>
                    <a:lnTo>
                      <a:pt x="2702" y="47"/>
                    </a:lnTo>
                    <a:close/>
                    <a:moveTo>
                      <a:pt x="2712" y="23"/>
                    </a:moveTo>
                    <a:cubicBezTo>
                      <a:pt x="2712" y="21"/>
                      <a:pt x="2714" y="22"/>
                      <a:pt x="2714" y="23"/>
                    </a:cubicBezTo>
                    <a:cubicBezTo>
                      <a:pt x="2721" y="16"/>
                      <a:pt x="2716" y="26"/>
                      <a:pt x="2723" y="25"/>
                    </a:cubicBezTo>
                    <a:cubicBezTo>
                      <a:pt x="2723" y="27"/>
                      <a:pt x="2718" y="27"/>
                      <a:pt x="2714" y="27"/>
                    </a:cubicBezTo>
                    <a:cubicBezTo>
                      <a:pt x="2714" y="25"/>
                      <a:pt x="2714" y="23"/>
                      <a:pt x="2712" y="23"/>
                    </a:cubicBezTo>
                    <a:close/>
                    <a:moveTo>
                      <a:pt x="2757" y="50"/>
                    </a:moveTo>
                    <a:cubicBezTo>
                      <a:pt x="2758" y="45"/>
                      <a:pt x="2770" y="47"/>
                      <a:pt x="2775" y="45"/>
                    </a:cubicBezTo>
                    <a:cubicBezTo>
                      <a:pt x="2773" y="52"/>
                      <a:pt x="2765" y="47"/>
                      <a:pt x="2757" y="50"/>
                    </a:cubicBezTo>
                    <a:close/>
                    <a:moveTo>
                      <a:pt x="2896" y="772"/>
                    </a:moveTo>
                    <a:cubicBezTo>
                      <a:pt x="2899" y="770"/>
                      <a:pt x="2907" y="767"/>
                      <a:pt x="2911" y="770"/>
                    </a:cubicBezTo>
                    <a:cubicBezTo>
                      <a:pt x="2910" y="773"/>
                      <a:pt x="2900" y="771"/>
                      <a:pt x="2896" y="772"/>
                    </a:cubicBezTo>
                    <a:close/>
                    <a:moveTo>
                      <a:pt x="3074" y="59"/>
                    </a:moveTo>
                    <a:cubicBezTo>
                      <a:pt x="3093" y="68"/>
                      <a:pt x="3081" y="75"/>
                      <a:pt x="3054" y="74"/>
                    </a:cubicBezTo>
                    <a:cubicBezTo>
                      <a:pt x="3056" y="76"/>
                      <a:pt x="3061" y="76"/>
                      <a:pt x="3066" y="76"/>
                    </a:cubicBezTo>
                    <a:cubicBezTo>
                      <a:pt x="3067" y="81"/>
                      <a:pt x="3055" y="78"/>
                      <a:pt x="3054" y="81"/>
                    </a:cubicBezTo>
                    <a:cubicBezTo>
                      <a:pt x="3051" y="81"/>
                      <a:pt x="3052" y="78"/>
                      <a:pt x="3052" y="75"/>
                    </a:cubicBezTo>
                    <a:cubicBezTo>
                      <a:pt x="3029" y="78"/>
                      <a:pt x="3028" y="78"/>
                      <a:pt x="3003" y="80"/>
                    </a:cubicBezTo>
                    <a:cubicBezTo>
                      <a:pt x="3000" y="75"/>
                      <a:pt x="2992" y="81"/>
                      <a:pt x="2987" y="75"/>
                    </a:cubicBezTo>
                    <a:cubicBezTo>
                      <a:pt x="2981" y="77"/>
                      <a:pt x="2994" y="78"/>
                      <a:pt x="2987" y="81"/>
                    </a:cubicBezTo>
                    <a:cubicBezTo>
                      <a:pt x="2971" y="81"/>
                      <a:pt x="2973" y="77"/>
                      <a:pt x="2955" y="80"/>
                    </a:cubicBezTo>
                    <a:cubicBezTo>
                      <a:pt x="2955" y="84"/>
                      <a:pt x="2970" y="77"/>
                      <a:pt x="2967" y="84"/>
                    </a:cubicBezTo>
                    <a:cubicBezTo>
                      <a:pt x="2956" y="82"/>
                      <a:pt x="2948" y="83"/>
                      <a:pt x="2939" y="86"/>
                    </a:cubicBezTo>
                    <a:cubicBezTo>
                      <a:pt x="2939" y="83"/>
                      <a:pt x="2939" y="81"/>
                      <a:pt x="2941" y="79"/>
                    </a:cubicBezTo>
                    <a:cubicBezTo>
                      <a:pt x="2935" y="79"/>
                      <a:pt x="2934" y="81"/>
                      <a:pt x="2935" y="85"/>
                    </a:cubicBezTo>
                    <a:cubicBezTo>
                      <a:pt x="2923" y="87"/>
                      <a:pt x="2920" y="83"/>
                      <a:pt x="2916" y="80"/>
                    </a:cubicBezTo>
                    <a:cubicBezTo>
                      <a:pt x="2928" y="69"/>
                      <a:pt x="2970" y="78"/>
                      <a:pt x="2984" y="70"/>
                    </a:cubicBezTo>
                    <a:cubicBezTo>
                      <a:pt x="3012" y="72"/>
                      <a:pt x="3037" y="70"/>
                      <a:pt x="3065" y="71"/>
                    </a:cubicBezTo>
                    <a:cubicBezTo>
                      <a:pt x="3065" y="68"/>
                      <a:pt x="3057" y="70"/>
                      <a:pt x="3056" y="68"/>
                    </a:cubicBezTo>
                    <a:cubicBezTo>
                      <a:pt x="3056" y="64"/>
                      <a:pt x="3070" y="65"/>
                      <a:pt x="3070" y="69"/>
                    </a:cubicBezTo>
                    <a:cubicBezTo>
                      <a:pt x="3076" y="66"/>
                      <a:pt x="3077" y="65"/>
                      <a:pt x="3074" y="59"/>
                    </a:cubicBezTo>
                    <a:close/>
                    <a:moveTo>
                      <a:pt x="2976" y="803"/>
                    </a:moveTo>
                    <a:cubicBezTo>
                      <a:pt x="2977" y="799"/>
                      <a:pt x="2986" y="797"/>
                      <a:pt x="2988" y="799"/>
                    </a:cubicBezTo>
                    <a:cubicBezTo>
                      <a:pt x="2987" y="802"/>
                      <a:pt x="2982" y="803"/>
                      <a:pt x="2976" y="803"/>
                    </a:cubicBezTo>
                    <a:close/>
                    <a:moveTo>
                      <a:pt x="2983" y="812"/>
                    </a:moveTo>
                    <a:cubicBezTo>
                      <a:pt x="2981" y="807"/>
                      <a:pt x="2993" y="806"/>
                      <a:pt x="2991" y="812"/>
                    </a:cubicBezTo>
                    <a:cubicBezTo>
                      <a:pt x="2989" y="812"/>
                      <a:pt x="2986" y="812"/>
                      <a:pt x="2983" y="812"/>
                    </a:cubicBezTo>
                    <a:close/>
                    <a:moveTo>
                      <a:pt x="2976" y="706"/>
                    </a:moveTo>
                    <a:cubicBezTo>
                      <a:pt x="2980" y="703"/>
                      <a:pt x="3000" y="701"/>
                      <a:pt x="2996" y="709"/>
                    </a:cubicBezTo>
                    <a:cubicBezTo>
                      <a:pt x="2989" y="706"/>
                      <a:pt x="2984" y="707"/>
                      <a:pt x="2976" y="706"/>
                    </a:cubicBezTo>
                    <a:close/>
                    <a:moveTo>
                      <a:pt x="2991" y="799"/>
                    </a:moveTo>
                    <a:cubicBezTo>
                      <a:pt x="3002" y="792"/>
                      <a:pt x="3022" y="798"/>
                      <a:pt x="3034" y="795"/>
                    </a:cubicBezTo>
                    <a:cubicBezTo>
                      <a:pt x="3030" y="797"/>
                      <a:pt x="3028" y="800"/>
                      <a:pt x="3028" y="804"/>
                    </a:cubicBezTo>
                    <a:cubicBezTo>
                      <a:pt x="3017" y="805"/>
                      <a:pt x="3008" y="800"/>
                      <a:pt x="2999" y="803"/>
                    </a:cubicBezTo>
                    <a:cubicBezTo>
                      <a:pt x="2997" y="801"/>
                      <a:pt x="2997" y="797"/>
                      <a:pt x="2991" y="799"/>
                    </a:cubicBezTo>
                    <a:close/>
                    <a:moveTo>
                      <a:pt x="2961" y="97"/>
                    </a:moveTo>
                    <a:cubicBezTo>
                      <a:pt x="2962" y="93"/>
                      <a:pt x="2974" y="96"/>
                      <a:pt x="2979" y="94"/>
                    </a:cubicBezTo>
                    <a:cubicBezTo>
                      <a:pt x="2975" y="102"/>
                      <a:pt x="2970" y="97"/>
                      <a:pt x="2961" y="97"/>
                    </a:cubicBezTo>
                    <a:close/>
                    <a:moveTo>
                      <a:pt x="3005" y="742"/>
                    </a:moveTo>
                    <a:cubicBezTo>
                      <a:pt x="3006" y="741"/>
                      <a:pt x="3007" y="739"/>
                      <a:pt x="3006" y="736"/>
                    </a:cubicBezTo>
                    <a:cubicBezTo>
                      <a:pt x="3013" y="735"/>
                      <a:pt x="3011" y="740"/>
                      <a:pt x="3017" y="739"/>
                    </a:cubicBezTo>
                    <a:cubicBezTo>
                      <a:pt x="3017" y="742"/>
                      <a:pt x="3010" y="742"/>
                      <a:pt x="3005" y="742"/>
                    </a:cubicBezTo>
                    <a:close/>
                    <a:moveTo>
                      <a:pt x="3010" y="729"/>
                    </a:moveTo>
                    <a:cubicBezTo>
                      <a:pt x="3010" y="724"/>
                      <a:pt x="3010" y="724"/>
                      <a:pt x="3010" y="724"/>
                    </a:cubicBezTo>
                    <a:cubicBezTo>
                      <a:pt x="3020" y="721"/>
                      <a:pt x="3026" y="725"/>
                      <a:pt x="3038" y="726"/>
                    </a:cubicBezTo>
                    <a:cubicBezTo>
                      <a:pt x="3030" y="730"/>
                      <a:pt x="3021" y="725"/>
                      <a:pt x="3010" y="729"/>
                    </a:cubicBezTo>
                    <a:close/>
                    <a:moveTo>
                      <a:pt x="3038" y="725"/>
                    </a:moveTo>
                    <a:cubicBezTo>
                      <a:pt x="3056" y="719"/>
                      <a:pt x="3071" y="727"/>
                      <a:pt x="3092" y="722"/>
                    </a:cubicBezTo>
                    <a:cubicBezTo>
                      <a:pt x="3090" y="726"/>
                      <a:pt x="3092" y="726"/>
                      <a:pt x="3091" y="731"/>
                    </a:cubicBezTo>
                    <a:cubicBezTo>
                      <a:pt x="3080" y="727"/>
                      <a:pt x="3059" y="725"/>
                      <a:pt x="3056" y="731"/>
                    </a:cubicBezTo>
                    <a:cubicBezTo>
                      <a:pt x="3052" y="731"/>
                      <a:pt x="3051" y="729"/>
                      <a:pt x="3051" y="725"/>
                    </a:cubicBezTo>
                    <a:cubicBezTo>
                      <a:pt x="3045" y="727"/>
                      <a:pt x="3049" y="728"/>
                      <a:pt x="3049" y="731"/>
                    </a:cubicBezTo>
                    <a:cubicBezTo>
                      <a:pt x="3043" y="731"/>
                      <a:pt x="3044" y="725"/>
                      <a:pt x="3038" y="725"/>
                    </a:cubicBezTo>
                    <a:close/>
                    <a:moveTo>
                      <a:pt x="3010" y="107"/>
                    </a:moveTo>
                    <a:cubicBezTo>
                      <a:pt x="3009" y="101"/>
                      <a:pt x="3017" y="108"/>
                      <a:pt x="3023" y="105"/>
                    </a:cubicBezTo>
                    <a:cubicBezTo>
                      <a:pt x="3020" y="109"/>
                      <a:pt x="3016" y="108"/>
                      <a:pt x="3010" y="107"/>
                    </a:cubicBezTo>
                    <a:close/>
                    <a:moveTo>
                      <a:pt x="3035" y="147"/>
                    </a:moveTo>
                    <a:cubicBezTo>
                      <a:pt x="3060" y="139"/>
                      <a:pt x="3101" y="142"/>
                      <a:pt x="3126" y="142"/>
                    </a:cubicBezTo>
                    <a:cubicBezTo>
                      <a:pt x="3132" y="140"/>
                      <a:pt x="3124" y="136"/>
                      <a:pt x="3119" y="137"/>
                    </a:cubicBezTo>
                    <a:cubicBezTo>
                      <a:pt x="3121" y="132"/>
                      <a:pt x="3129" y="137"/>
                      <a:pt x="3133" y="136"/>
                    </a:cubicBezTo>
                    <a:cubicBezTo>
                      <a:pt x="3133" y="139"/>
                      <a:pt x="3130" y="139"/>
                      <a:pt x="3131" y="142"/>
                    </a:cubicBezTo>
                    <a:cubicBezTo>
                      <a:pt x="3132" y="145"/>
                      <a:pt x="3142" y="142"/>
                      <a:pt x="3147" y="143"/>
                    </a:cubicBezTo>
                    <a:cubicBezTo>
                      <a:pt x="3116" y="158"/>
                      <a:pt x="3084" y="148"/>
                      <a:pt x="3037" y="151"/>
                    </a:cubicBezTo>
                    <a:cubicBezTo>
                      <a:pt x="3037" y="149"/>
                      <a:pt x="3037" y="147"/>
                      <a:pt x="3035" y="147"/>
                    </a:cubicBezTo>
                    <a:close/>
                    <a:moveTo>
                      <a:pt x="3035" y="63"/>
                    </a:moveTo>
                    <a:cubicBezTo>
                      <a:pt x="3037" y="61"/>
                      <a:pt x="3044" y="61"/>
                      <a:pt x="3048" y="60"/>
                    </a:cubicBezTo>
                    <a:cubicBezTo>
                      <a:pt x="3048" y="62"/>
                      <a:pt x="3051" y="63"/>
                      <a:pt x="3051" y="65"/>
                    </a:cubicBezTo>
                    <a:cubicBezTo>
                      <a:pt x="3042" y="67"/>
                      <a:pt x="3044" y="61"/>
                      <a:pt x="3035" y="63"/>
                    </a:cubicBezTo>
                    <a:close/>
                    <a:moveTo>
                      <a:pt x="3097" y="730"/>
                    </a:moveTo>
                    <a:cubicBezTo>
                      <a:pt x="3097" y="724"/>
                      <a:pt x="3106" y="724"/>
                      <a:pt x="3114" y="723"/>
                    </a:cubicBezTo>
                    <a:cubicBezTo>
                      <a:pt x="3114" y="726"/>
                      <a:pt x="3111" y="726"/>
                      <a:pt x="3112" y="729"/>
                    </a:cubicBezTo>
                    <a:cubicBezTo>
                      <a:pt x="3107" y="726"/>
                      <a:pt x="3104" y="730"/>
                      <a:pt x="3097" y="730"/>
                    </a:cubicBezTo>
                    <a:close/>
                    <a:moveTo>
                      <a:pt x="3086" y="77"/>
                    </a:moveTo>
                    <a:cubicBezTo>
                      <a:pt x="3087" y="74"/>
                      <a:pt x="3090" y="72"/>
                      <a:pt x="3088" y="67"/>
                    </a:cubicBezTo>
                    <a:cubicBezTo>
                      <a:pt x="3101" y="68"/>
                      <a:pt x="3107" y="71"/>
                      <a:pt x="3121" y="73"/>
                    </a:cubicBezTo>
                    <a:cubicBezTo>
                      <a:pt x="3113" y="80"/>
                      <a:pt x="3100" y="74"/>
                      <a:pt x="3086" y="77"/>
                    </a:cubicBezTo>
                    <a:close/>
                    <a:moveTo>
                      <a:pt x="3157" y="49"/>
                    </a:moveTo>
                    <a:cubicBezTo>
                      <a:pt x="3153" y="49"/>
                      <a:pt x="3149" y="49"/>
                      <a:pt x="3145" y="49"/>
                    </a:cubicBezTo>
                    <a:cubicBezTo>
                      <a:pt x="3182" y="43"/>
                      <a:pt x="3234" y="40"/>
                      <a:pt x="3280" y="46"/>
                    </a:cubicBezTo>
                    <a:cubicBezTo>
                      <a:pt x="3282" y="46"/>
                      <a:pt x="3281" y="43"/>
                      <a:pt x="3284" y="43"/>
                    </a:cubicBezTo>
                    <a:cubicBezTo>
                      <a:pt x="3290" y="44"/>
                      <a:pt x="3294" y="45"/>
                      <a:pt x="3298" y="46"/>
                    </a:cubicBezTo>
                    <a:cubicBezTo>
                      <a:pt x="3298" y="50"/>
                      <a:pt x="3287" y="49"/>
                      <a:pt x="3280" y="49"/>
                    </a:cubicBezTo>
                    <a:cubicBezTo>
                      <a:pt x="3280" y="51"/>
                      <a:pt x="3279" y="53"/>
                      <a:pt x="3282" y="53"/>
                    </a:cubicBezTo>
                    <a:cubicBezTo>
                      <a:pt x="3260" y="57"/>
                      <a:pt x="3219" y="53"/>
                      <a:pt x="3185" y="62"/>
                    </a:cubicBezTo>
                    <a:cubicBezTo>
                      <a:pt x="3177" y="61"/>
                      <a:pt x="3170" y="59"/>
                      <a:pt x="3166" y="56"/>
                    </a:cubicBezTo>
                    <a:cubicBezTo>
                      <a:pt x="3160" y="57"/>
                      <a:pt x="3168" y="60"/>
                      <a:pt x="3167" y="63"/>
                    </a:cubicBezTo>
                    <a:cubicBezTo>
                      <a:pt x="3161" y="64"/>
                      <a:pt x="3156" y="58"/>
                      <a:pt x="3153" y="62"/>
                    </a:cubicBezTo>
                    <a:cubicBezTo>
                      <a:pt x="3146" y="61"/>
                      <a:pt x="3150" y="60"/>
                      <a:pt x="3150" y="56"/>
                    </a:cubicBezTo>
                    <a:cubicBezTo>
                      <a:pt x="3138" y="59"/>
                      <a:pt x="3130" y="61"/>
                      <a:pt x="3122" y="60"/>
                    </a:cubicBezTo>
                    <a:cubicBezTo>
                      <a:pt x="3120" y="65"/>
                      <a:pt x="3130" y="62"/>
                      <a:pt x="3134" y="63"/>
                    </a:cubicBezTo>
                    <a:cubicBezTo>
                      <a:pt x="3127" y="68"/>
                      <a:pt x="3111" y="66"/>
                      <a:pt x="3104" y="64"/>
                    </a:cubicBezTo>
                    <a:cubicBezTo>
                      <a:pt x="3102" y="58"/>
                      <a:pt x="3114" y="54"/>
                      <a:pt x="3101" y="54"/>
                    </a:cubicBezTo>
                    <a:cubicBezTo>
                      <a:pt x="3111" y="48"/>
                      <a:pt x="3138" y="57"/>
                      <a:pt x="3143" y="51"/>
                    </a:cubicBezTo>
                    <a:cubicBezTo>
                      <a:pt x="3125" y="48"/>
                      <a:pt x="3094" y="54"/>
                      <a:pt x="3085" y="45"/>
                    </a:cubicBezTo>
                    <a:cubicBezTo>
                      <a:pt x="3109" y="38"/>
                      <a:pt x="3130" y="46"/>
                      <a:pt x="3156" y="43"/>
                    </a:cubicBezTo>
                    <a:lnTo>
                      <a:pt x="3157" y="49"/>
                    </a:lnTo>
                    <a:close/>
                    <a:moveTo>
                      <a:pt x="3095" y="106"/>
                    </a:moveTo>
                    <a:cubicBezTo>
                      <a:pt x="3095" y="102"/>
                      <a:pt x="3100" y="99"/>
                      <a:pt x="3104" y="101"/>
                    </a:cubicBezTo>
                    <a:cubicBezTo>
                      <a:pt x="3105" y="105"/>
                      <a:pt x="3099" y="105"/>
                      <a:pt x="3095" y="106"/>
                    </a:cubicBezTo>
                    <a:close/>
                    <a:moveTo>
                      <a:pt x="3117" y="96"/>
                    </a:moveTo>
                    <a:cubicBezTo>
                      <a:pt x="3117" y="97"/>
                      <a:pt x="3115" y="98"/>
                      <a:pt x="3115" y="99"/>
                    </a:cubicBezTo>
                    <a:cubicBezTo>
                      <a:pt x="3144" y="98"/>
                      <a:pt x="3147" y="96"/>
                      <a:pt x="3172" y="93"/>
                    </a:cubicBezTo>
                    <a:cubicBezTo>
                      <a:pt x="3182" y="108"/>
                      <a:pt x="3129" y="106"/>
                      <a:pt x="3116" y="108"/>
                    </a:cubicBezTo>
                    <a:cubicBezTo>
                      <a:pt x="3106" y="104"/>
                      <a:pt x="3104" y="99"/>
                      <a:pt x="3117" y="96"/>
                    </a:cubicBezTo>
                    <a:close/>
                    <a:moveTo>
                      <a:pt x="3130" y="74"/>
                    </a:moveTo>
                    <a:cubicBezTo>
                      <a:pt x="3131" y="71"/>
                      <a:pt x="3138" y="70"/>
                      <a:pt x="3139" y="67"/>
                    </a:cubicBezTo>
                    <a:cubicBezTo>
                      <a:pt x="3142" y="71"/>
                      <a:pt x="3159" y="66"/>
                      <a:pt x="3160" y="72"/>
                    </a:cubicBezTo>
                    <a:cubicBezTo>
                      <a:pt x="3150" y="68"/>
                      <a:pt x="3142" y="77"/>
                      <a:pt x="3130" y="74"/>
                    </a:cubicBezTo>
                    <a:close/>
                    <a:moveTo>
                      <a:pt x="3220" y="134"/>
                    </a:moveTo>
                    <a:cubicBezTo>
                      <a:pt x="3220" y="135"/>
                      <a:pt x="3223" y="135"/>
                      <a:pt x="3225" y="135"/>
                    </a:cubicBezTo>
                    <a:cubicBezTo>
                      <a:pt x="3224" y="137"/>
                      <a:pt x="3218" y="136"/>
                      <a:pt x="3218" y="138"/>
                    </a:cubicBezTo>
                    <a:cubicBezTo>
                      <a:pt x="3221" y="141"/>
                      <a:pt x="3232" y="138"/>
                      <a:pt x="3239" y="139"/>
                    </a:cubicBezTo>
                    <a:cubicBezTo>
                      <a:pt x="3229" y="146"/>
                      <a:pt x="3206" y="144"/>
                      <a:pt x="3198" y="148"/>
                    </a:cubicBezTo>
                    <a:cubicBezTo>
                      <a:pt x="3194" y="145"/>
                      <a:pt x="3196" y="141"/>
                      <a:pt x="3197" y="140"/>
                    </a:cubicBezTo>
                    <a:cubicBezTo>
                      <a:pt x="3195" y="135"/>
                      <a:pt x="3192" y="140"/>
                      <a:pt x="3188" y="137"/>
                    </a:cubicBezTo>
                    <a:cubicBezTo>
                      <a:pt x="3182" y="139"/>
                      <a:pt x="3195" y="140"/>
                      <a:pt x="3193" y="144"/>
                    </a:cubicBezTo>
                    <a:cubicBezTo>
                      <a:pt x="3175" y="145"/>
                      <a:pt x="3171" y="143"/>
                      <a:pt x="3163" y="148"/>
                    </a:cubicBezTo>
                    <a:cubicBezTo>
                      <a:pt x="3156" y="146"/>
                      <a:pt x="3164" y="146"/>
                      <a:pt x="3149" y="147"/>
                    </a:cubicBezTo>
                    <a:cubicBezTo>
                      <a:pt x="3148" y="137"/>
                      <a:pt x="3164" y="144"/>
                      <a:pt x="3170" y="141"/>
                    </a:cubicBezTo>
                    <a:cubicBezTo>
                      <a:pt x="3162" y="135"/>
                      <a:pt x="3140" y="147"/>
                      <a:pt x="3140" y="137"/>
                    </a:cubicBezTo>
                    <a:cubicBezTo>
                      <a:pt x="3154" y="138"/>
                      <a:pt x="3170" y="135"/>
                      <a:pt x="3187" y="133"/>
                    </a:cubicBezTo>
                    <a:cubicBezTo>
                      <a:pt x="3203" y="132"/>
                      <a:pt x="3220" y="131"/>
                      <a:pt x="3236" y="136"/>
                    </a:cubicBezTo>
                    <a:cubicBezTo>
                      <a:pt x="3232" y="139"/>
                      <a:pt x="3229" y="133"/>
                      <a:pt x="3220" y="134"/>
                    </a:cubicBezTo>
                    <a:close/>
                    <a:moveTo>
                      <a:pt x="3160" y="82"/>
                    </a:moveTo>
                    <a:cubicBezTo>
                      <a:pt x="3152" y="82"/>
                      <a:pt x="3166" y="76"/>
                      <a:pt x="3158" y="76"/>
                    </a:cubicBezTo>
                    <a:cubicBezTo>
                      <a:pt x="3160" y="72"/>
                      <a:pt x="3166" y="77"/>
                      <a:pt x="3167" y="77"/>
                    </a:cubicBezTo>
                    <a:cubicBezTo>
                      <a:pt x="3168" y="81"/>
                      <a:pt x="3161" y="79"/>
                      <a:pt x="3160" y="82"/>
                    </a:cubicBezTo>
                    <a:close/>
                    <a:moveTo>
                      <a:pt x="3169" y="76"/>
                    </a:moveTo>
                    <a:cubicBezTo>
                      <a:pt x="3186" y="72"/>
                      <a:pt x="3225" y="73"/>
                      <a:pt x="3216" y="80"/>
                    </a:cubicBezTo>
                    <a:cubicBezTo>
                      <a:pt x="3204" y="75"/>
                      <a:pt x="3188" y="81"/>
                      <a:pt x="3169" y="76"/>
                    </a:cubicBezTo>
                    <a:close/>
                    <a:moveTo>
                      <a:pt x="3213" y="190"/>
                    </a:moveTo>
                    <a:cubicBezTo>
                      <a:pt x="3209" y="190"/>
                      <a:pt x="3215" y="187"/>
                      <a:pt x="3211" y="187"/>
                    </a:cubicBezTo>
                    <a:cubicBezTo>
                      <a:pt x="3215" y="181"/>
                      <a:pt x="3230" y="186"/>
                      <a:pt x="3238" y="187"/>
                    </a:cubicBezTo>
                    <a:cubicBezTo>
                      <a:pt x="3236" y="194"/>
                      <a:pt x="3217" y="185"/>
                      <a:pt x="3213" y="190"/>
                    </a:cubicBezTo>
                    <a:close/>
                    <a:moveTo>
                      <a:pt x="3236" y="190"/>
                    </a:moveTo>
                    <a:cubicBezTo>
                      <a:pt x="3240" y="190"/>
                      <a:pt x="3244" y="189"/>
                      <a:pt x="3247" y="189"/>
                    </a:cubicBezTo>
                    <a:cubicBezTo>
                      <a:pt x="3246" y="191"/>
                      <a:pt x="3245" y="192"/>
                      <a:pt x="3247" y="192"/>
                    </a:cubicBezTo>
                    <a:cubicBezTo>
                      <a:pt x="3247" y="194"/>
                      <a:pt x="3241" y="193"/>
                      <a:pt x="3241" y="195"/>
                    </a:cubicBezTo>
                    <a:cubicBezTo>
                      <a:pt x="3237" y="195"/>
                      <a:pt x="3235" y="193"/>
                      <a:pt x="3236" y="190"/>
                    </a:cubicBezTo>
                    <a:close/>
                    <a:moveTo>
                      <a:pt x="3223" y="75"/>
                    </a:moveTo>
                    <a:cubicBezTo>
                      <a:pt x="3238" y="71"/>
                      <a:pt x="3272" y="74"/>
                      <a:pt x="3299" y="70"/>
                    </a:cubicBezTo>
                    <a:cubicBezTo>
                      <a:pt x="3283" y="82"/>
                      <a:pt x="3256" y="74"/>
                      <a:pt x="3232" y="77"/>
                    </a:cubicBezTo>
                    <a:cubicBezTo>
                      <a:pt x="3234" y="73"/>
                      <a:pt x="3227" y="75"/>
                      <a:pt x="3223" y="75"/>
                    </a:cubicBezTo>
                    <a:close/>
                    <a:moveTo>
                      <a:pt x="3305" y="198"/>
                    </a:moveTo>
                    <a:cubicBezTo>
                      <a:pt x="3310" y="201"/>
                      <a:pt x="3324" y="196"/>
                      <a:pt x="3328" y="202"/>
                    </a:cubicBezTo>
                    <a:cubicBezTo>
                      <a:pt x="3333" y="201"/>
                      <a:pt x="3335" y="199"/>
                      <a:pt x="3344" y="199"/>
                    </a:cubicBezTo>
                    <a:cubicBezTo>
                      <a:pt x="3345" y="202"/>
                      <a:pt x="3350" y="204"/>
                      <a:pt x="3346" y="206"/>
                    </a:cubicBezTo>
                    <a:cubicBezTo>
                      <a:pt x="3341" y="207"/>
                      <a:pt x="3343" y="202"/>
                      <a:pt x="3339" y="202"/>
                    </a:cubicBezTo>
                    <a:cubicBezTo>
                      <a:pt x="3334" y="203"/>
                      <a:pt x="3334" y="206"/>
                      <a:pt x="3339" y="207"/>
                    </a:cubicBezTo>
                    <a:cubicBezTo>
                      <a:pt x="3316" y="210"/>
                      <a:pt x="3305" y="210"/>
                      <a:pt x="3284" y="207"/>
                    </a:cubicBezTo>
                    <a:cubicBezTo>
                      <a:pt x="3289" y="206"/>
                      <a:pt x="3295" y="201"/>
                      <a:pt x="3300" y="204"/>
                    </a:cubicBezTo>
                    <a:cubicBezTo>
                      <a:pt x="3300" y="195"/>
                      <a:pt x="3290" y="201"/>
                      <a:pt x="3284" y="203"/>
                    </a:cubicBezTo>
                    <a:cubicBezTo>
                      <a:pt x="3284" y="201"/>
                      <a:pt x="3275" y="198"/>
                      <a:pt x="3280" y="197"/>
                    </a:cubicBezTo>
                    <a:cubicBezTo>
                      <a:pt x="3279" y="193"/>
                      <a:pt x="3291" y="197"/>
                      <a:pt x="3298" y="194"/>
                    </a:cubicBezTo>
                    <a:cubicBezTo>
                      <a:pt x="3291" y="190"/>
                      <a:pt x="3272" y="196"/>
                      <a:pt x="3268" y="193"/>
                    </a:cubicBezTo>
                    <a:cubicBezTo>
                      <a:pt x="3270" y="197"/>
                      <a:pt x="3273" y="201"/>
                      <a:pt x="3264" y="201"/>
                    </a:cubicBezTo>
                    <a:cubicBezTo>
                      <a:pt x="3265" y="191"/>
                      <a:pt x="3253" y="189"/>
                      <a:pt x="3240" y="188"/>
                    </a:cubicBezTo>
                    <a:cubicBezTo>
                      <a:pt x="3242" y="187"/>
                      <a:pt x="3243" y="185"/>
                      <a:pt x="3243" y="182"/>
                    </a:cubicBezTo>
                    <a:cubicBezTo>
                      <a:pt x="3267" y="187"/>
                      <a:pt x="3319" y="176"/>
                      <a:pt x="3352" y="179"/>
                    </a:cubicBezTo>
                    <a:cubicBezTo>
                      <a:pt x="3353" y="182"/>
                      <a:pt x="3350" y="182"/>
                      <a:pt x="3350" y="185"/>
                    </a:cubicBezTo>
                    <a:cubicBezTo>
                      <a:pt x="3357" y="184"/>
                      <a:pt x="3358" y="179"/>
                      <a:pt x="3366" y="179"/>
                    </a:cubicBezTo>
                    <a:cubicBezTo>
                      <a:pt x="3366" y="185"/>
                      <a:pt x="3366" y="185"/>
                      <a:pt x="3366" y="185"/>
                    </a:cubicBezTo>
                    <a:cubicBezTo>
                      <a:pt x="3370" y="185"/>
                      <a:pt x="3371" y="183"/>
                      <a:pt x="3375" y="183"/>
                    </a:cubicBezTo>
                    <a:cubicBezTo>
                      <a:pt x="3380" y="183"/>
                      <a:pt x="3372" y="181"/>
                      <a:pt x="3378" y="179"/>
                    </a:cubicBezTo>
                    <a:cubicBezTo>
                      <a:pt x="3389" y="179"/>
                      <a:pt x="3389" y="179"/>
                      <a:pt x="3389" y="179"/>
                    </a:cubicBezTo>
                    <a:cubicBezTo>
                      <a:pt x="3389" y="181"/>
                      <a:pt x="3390" y="182"/>
                      <a:pt x="3391" y="182"/>
                    </a:cubicBezTo>
                    <a:cubicBezTo>
                      <a:pt x="3387" y="185"/>
                      <a:pt x="3385" y="190"/>
                      <a:pt x="3375" y="189"/>
                    </a:cubicBezTo>
                    <a:cubicBezTo>
                      <a:pt x="3377" y="191"/>
                      <a:pt x="3378" y="192"/>
                      <a:pt x="3378" y="195"/>
                    </a:cubicBezTo>
                    <a:cubicBezTo>
                      <a:pt x="3372" y="192"/>
                      <a:pt x="3365" y="198"/>
                      <a:pt x="3359" y="194"/>
                    </a:cubicBezTo>
                    <a:cubicBezTo>
                      <a:pt x="3356" y="194"/>
                      <a:pt x="3355" y="197"/>
                      <a:pt x="3355" y="199"/>
                    </a:cubicBezTo>
                    <a:cubicBezTo>
                      <a:pt x="3336" y="197"/>
                      <a:pt x="3325" y="197"/>
                      <a:pt x="3305" y="198"/>
                    </a:cubicBezTo>
                    <a:close/>
                    <a:moveTo>
                      <a:pt x="3310" y="59"/>
                    </a:moveTo>
                    <a:cubicBezTo>
                      <a:pt x="3312" y="63"/>
                      <a:pt x="3307" y="63"/>
                      <a:pt x="3306" y="66"/>
                    </a:cubicBezTo>
                    <a:cubicBezTo>
                      <a:pt x="3293" y="64"/>
                      <a:pt x="3289" y="66"/>
                      <a:pt x="3276" y="65"/>
                    </a:cubicBezTo>
                    <a:cubicBezTo>
                      <a:pt x="3289" y="72"/>
                      <a:pt x="3247" y="70"/>
                      <a:pt x="3243" y="66"/>
                    </a:cubicBezTo>
                    <a:cubicBezTo>
                      <a:pt x="3265" y="59"/>
                      <a:pt x="3295" y="66"/>
                      <a:pt x="3310" y="59"/>
                    </a:cubicBezTo>
                    <a:close/>
                    <a:moveTo>
                      <a:pt x="3301" y="53"/>
                    </a:moveTo>
                    <a:cubicBezTo>
                      <a:pt x="3301" y="50"/>
                      <a:pt x="3311" y="52"/>
                      <a:pt x="3312" y="53"/>
                    </a:cubicBezTo>
                    <a:cubicBezTo>
                      <a:pt x="3311" y="58"/>
                      <a:pt x="3304" y="55"/>
                      <a:pt x="3301" y="53"/>
                    </a:cubicBezTo>
                    <a:close/>
                    <a:moveTo>
                      <a:pt x="3315" y="66"/>
                    </a:moveTo>
                    <a:cubicBezTo>
                      <a:pt x="3313" y="61"/>
                      <a:pt x="3318" y="59"/>
                      <a:pt x="3326" y="60"/>
                    </a:cubicBezTo>
                    <a:cubicBezTo>
                      <a:pt x="3328" y="64"/>
                      <a:pt x="3322" y="63"/>
                      <a:pt x="3322" y="66"/>
                    </a:cubicBezTo>
                    <a:cubicBezTo>
                      <a:pt x="3340" y="69"/>
                      <a:pt x="3359" y="65"/>
                      <a:pt x="3366" y="75"/>
                    </a:cubicBezTo>
                    <a:cubicBezTo>
                      <a:pt x="3350" y="73"/>
                      <a:pt x="3344" y="77"/>
                      <a:pt x="3332" y="80"/>
                    </a:cubicBezTo>
                    <a:cubicBezTo>
                      <a:pt x="3328" y="79"/>
                      <a:pt x="3327" y="76"/>
                      <a:pt x="3322" y="76"/>
                    </a:cubicBezTo>
                    <a:cubicBezTo>
                      <a:pt x="3326" y="72"/>
                      <a:pt x="3328" y="73"/>
                      <a:pt x="3334" y="74"/>
                    </a:cubicBezTo>
                    <a:cubicBezTo>
                      <a:pt x="3332" y="69"/>
                      <a:pt x="3325" y="66"/>
                      <a:pt x="3315" y="66"/>
                    </a:cubicBezTo>
                    <a:close/>
                    <a:moveTo>
                      <a:pt x="3389" y="64"/>
                    </a:moveTo>
                    <a:cubicBezTo>
                      <a:pt x="3391" y="61"/>
                      <a:pt x="3404" y="63"/>
                      <a:pt x="3401" y="67"/>
                    </a:cubicBezTo>
                    <a:cubicBezTo>
                      <a:pt x="3399" y="68"/>
                      <a:pt x="3396" y="68"/>
                      <a:pt x="3392" y="68"/>
                    </a:cubicBezTo>
                    <a:cubicBezTo>
                      <a:pt x="3392" y="66"/>
                      <a:pt x="3392" y="64"/>
                      <a:pt x="3389" y="64"/>
                    </a:cubicBezTo>
                    <a:close/>
                    <a:moveTo>
                      <a:pt x="3447" y="817"/>
                    </a:moveTo>
                    <a:cubicBezTo>
                      <a:pt x="3452" y="811"/>
                      <a:pt x="3458" y="818"/>
                      <a:pt x="3466" y="819"/>
                    </a:cubicBezTo>
                    <a:cubicBezTo>
                      <a:pt x="3467" y="823"/>
                      <a:pt x="3455" y="818"/>
                      <a:pt x="3456" y="822"/>
                    </a:cubicBezTo>
                    <a:cubicBezTo>
                      <a:pt x="3450" y="822"/>
                      <a:pt x="3454" y="816"/>
                      <a:pt x="3447" y="817"/>
                    </a:cubicBezTo>
                    <a:close/>
                    <a:moveTo>
                      <a:pt x="3514" y="801"/>
                    </a:moveTo>
                    <a:cubicBezTo>
                      <a:pt x="3526" y="799"/>
                      <a:pt x="3538" y="805"/>
                      <a:pt x="3550" y="799"/>
                    </a:cubicBezTo>
                    <a:cubicBezTo>
                      <a:pt x="3557" y="798"/>
                      <a:pt x="3554" y="805"/>
                      <a:pt x="3562" y="805"/>
                    </a:cubicBezTo>
                    <a:cubicBezTo>
                      <a:pt x="3564" y="807"/>
                      <a:pt x="3556" y="809"/>
                      <a:pt x="3562" y="810"/>
                    </a:cubicBezTo>
                    <a:cubicBezTo>
                      <a:pt x="3552" y="814"/>
                      <a:pt x="3545" y="814"/>
                      <a:pt x="3533" y="814"/>
                    </a:cubicBezTo>
                    <a:cubicBezTo>
                      <a:pt x="3530" y="812"/>
                      <a:pt x="3530" y="809"/>
                      <a:pt x="3533" y="807"/>
                    </a:cubicBezTo>
                    <a:cubicBezTo>
                      <a:pt x="3527" y="805"/>
                      <a:pt x="3519" y="804"/>
                      <a:pt x="3514" y="801"/>
                    </a:cubicBezTo>
                    <a:close/>
                    <a:moveTo>
                      <a:pt x="3557" y="100"/>
                    </a:moveTo>
                    <a:cubicBezTo>
                      <a:pt x="3557" y="97"/>
                      <a:pt x="3567" y="100"/>
                      <a:pt x="3571" y="99"/>
                    </a:cubicBezTo>
                    <a:cubicBezTo>
                      <a:pt x="3571" y="103"/>
                      <a:pt x="3560" y="102"/>
                      <a:pt x="3557" y="100"/>
                    </a:cubicBezTo>
                    <a:close/>
                    <a:moveTo>
                      <a:pt x="3567" y="73"/>
                    </a:moveTo>
                    <a:cubicBezTo>
                      <a:pt x="3568" y="70"/>
                      <a:pt x="3578" y="73"/>
                      <a:pt x="3583" y="72"/>
                    </a:cubicBezTo>
                    <a:cubicBezTo>
                      <a:pt x="3582" y="80"/>
                      <a:pt x="3575" y="72"/>
                      <a:pt x="3567" y="73"/>
                    </a:cubicBezTo>
                    <a:close/>
                    <a:moveTo>
                      <a:pt x="3655" y="92"/>
                    </a:moveTo>
                    <a:cubicBezTo>
                      <a:pt x="3648" y="90"/>
                      <a:pt x="3660" y="87"/>
                      <a:pt x="3667" y="88"/>
                    </a:cubicBezTo>
                    <a:cubicBezTo>
                      <a:pt x="3669" y="96"/>
                      <a:pt x="3655" y="90"/>
                      <a:pt x="3655" y="92"/>
                    </a:cubicBezTo>
                    <a:close/>
                    <a:moveTo>
                      <a:pt x="3707" y="729"/>
                    </a:moveTo>
                    <a:cubicBezTo>
                      <a:pt x="3714" y="727"/>
                      <a:pt x="3724" y="728"/>
                      <a:pt x="3720" y="722"/>
                    </a:cubicBezTo>
                    <a:cubicBezTo>
                      <a:pt x="3736" y="721"/>
                      <a:pt x="3741" y="739"/>
                      <a:pt x="3728" y="744"/>
                    </a:cubicBezTo>
                    <a:cubicBezTo>
                      <a:pt x="3719" y="740"/>
                      <a:pt x="3707" y="738"/>
                      <a:pt x="3707" y="729"/>
                    </a:cubicBezTo>
                    <a:close/>
                    <a:moveTo>
                      <a:pt x="3807" y="251"/>
                    </a:moveTo>
                    <a:cubicBezTo>
                      <a:pt x="3807" y="246"/>
                      <a:pt x="3812" y="246"/>
                      <a:pt x="3819" y="247"/>
                    </a:cubicBezTo>
                    <a:cubicBezTo>
                      <a:pt x="3819" y="250"/>
                      <a:pt x="3822" y="250"/>
                      <a:pt x="3821" y="253"/>
                    </a:cubicBezTo>
                    <a:cubicBezTo>
                      <a:pt x="3815" y="253"/>
                      <a:pt x="3810" y="253"/>
                      <a:pt x="3807" y="251"/>
                    </a:cubicBezTo>
                    <a:close/>
                    <a:moveTo>
                      <a:pt x="3924" y="730"/>
                    </a:moveTo>
                    <a:cubicBezTo>
                      <a:pt x="3923" y="723"/>
                      <a:pt x="3933" y="725"/>
                      <a:pt x="3937" y="723"/>
                    </a:cubicBezTo>
                    <a:cubicBezTo>
                      <a:pt x="3939" y="711"/>
                      <a:pt x="3931" y="707"/>
                      <a:pt x="3941" y="701"/>
                    </a:cubicBezTo>
                    <a:cubicBezTo>
                      <a:pt x="3949" y="701"/>
                      <a:pt x="3951" y="705"/>
                      <a:pt x="3955" y="707"/>
                    </a:cubicBezTo>
                    <a:cubicBezTo>
                      <a:pt x="3956" y="720"/>
                      <a:pt x="3955" y="719"/>
                      <a:pt x="3949" y="730"/>
                    </a:cubicBezTo>
                    <a:cubicBezTo>
                      <a:pt x="3944" y="730"/>
                      <a:pt x="3933" y="727"/>
                      <a:pt x="3934" y="734"/>
                    </a:cubicBezTo>
                    <a:cubicBezTo>
                      <a:pt x="3932" y="732"/>
                      <a:pt x="3927" y="732"/>
                      <a:pt x="3924" y="730"/>
                    </a:cubicBezTo>
                    <a:close/>
                    <a:moveTo>
                      <a:pt x="3960" y="447"/>
                    </a:moveTo>
                    <a:cubicBezTo>
                      <a:pt x="3962" y="444"/>
                      <a:pt x="3972" y="447"/>
                      <a:pt x="3974" y="448"/>
                    </a:cubicBezTo>
                    <a:cubicBezTo>
                      <a:pt x="3972" y="450"/>
                      <a:pt x="3969" y="451"/>
                      <a:pt x="3965" y="450"/>
                    </a:cubicBezTo>
                    <a:cubicBezTo>
                      <a:pt x="3966" y="448"/>
                      <a:pt x="3963" y="447"/>
                      <a:pt x="3960" y="447"/>
                    </a:cubicBezTo>
                    <a:close/>
                    <a:moveTo>
                      <a:pt x="3965" y="717"/>
                    </a:moveTo>
                    <a:cubicBezTo>
                      <a:pt x="3969" y="717"/>
                      <a:pt x="3969" y="719"/>
                      <a:pt x="3973" y="719"/>
                    </a:cubicBezTo>
                    <a:cubicBezTo>
                      <a:pt x="3975" y="723"/>
                      <a:pt x="3970" y="722"/>
                      <a:pt x="3971" y="726"/>
                    </a:cubicBezTo>
                    <a:cubicBezTo>
                      <a:pt x="3968" y="723"/>
                      <a:pt x="3964" y="721"/>
                      <a:pt x="3965" y="717"/>
                    </a:cubicBezTo>
                    <a:close/>
                    <a:moveTo>
                      <a:pt x="4012" y="248"/>
                    </a:moveTo>
                    <a:cubicBezTo>
                      <a:pt x="4011" y="243"/>
                      <a:pt x="4030" y="246"/>
                      <a:pt x="4026" y="251"/>
                    </a:cubicBezTo>
                    <a:cubicBezTo>
                      <a:pt x="4021" y="253"/>
                      <a:pt x="4017" y="250"/>
                      <a:pt x="4012" y="248"/>
                    </a:cubicBezTo>
                    <a:close/>
                    <a:moveTo>
                      <a:pt x="4104" y="280"/>
                    </a:moveTo>
                    <a:cubicBezTo>
                      <a:pt x="4106" y="281"/>
                      <a:pt x="4107" y="281"/>
                      <a:pt x="4109" y="281"/>
                    </a:cubicBezTo>
                    <a:cubicBezTo>
                      <a:pt x="4108" y="286"/>
                      <a:pt x="4113" y="288"/>
                      <a:pt x="4103" y="288"/>
                    </a:cubicBezTo>
                    <a:cubicBezTo>
                      <a:pt x="4105" y="283"/>
                      <a:pt x="4099" y="283"/>
                      <a:pt x="4104" y="2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10" name="Freeform 177"/>
              <p:cNvSpPr/>
              <p:nvPr/>
            </p:nvSpPr>
            <p:spPr bwMode="auto">
              <a:xfrm>
                <a:off x="5376" y="1508"/>
                <a:ext cx="35" cy="14"/>
              </a:xfrm>
              <a:custGeom>
                <a:avLst/>
                <a:gdLst>
                  <a:gd name="T0" fmla="*/ 42 w 51"/>
                  <a:gd name="T1" fmla="*/ 11 h 19"/>
                  <a:gd name="T2" fmla="*/ 7 w 51"/>
                  <a:gd name="T3" fmla="*/ 16 h 19"/>
                  <a:gd name="T4" fmla="*/ 0 w 51"/>
                  <a:gd name="T5" fmla="*/ 14 h 19"/>
                  <a:gd name="T6" fmla="*/ 42 w 51"/>
                  <a:gd name="T7" fmla="*/ 4 h 19"/>
                  <a:gd name="T8" fmla="*/ 33 w 51"/>
                  <a:gd name="T9" fmla="*/ 4 h 19"/>
                  <a:gd name="T10" fmla="*/ 51 w 51"/>
                  <a:gd name="T11" fmla="*/ 6 h 19"/>
                  <a:gd name="T12" fmla="*/ 42 w 51"/>
                  <a:gd name="T13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19">
                    <a:moveTo>
                      <a:pt x="42" y="11"/>
                    </a:moveTo>
                    <a:cubicBezTo>
                      <a:pt x="32" y="9"/>
                      <a:pt x="19" y="14"/>
                      <a:pt x="7" y="16"/>
                    </a:cubicBezTo>
                    <a:cubicBezTo>
                      <a:pt x="8" y="10"/>
                      <a:pt x="2" y="19"/>
                      <a:pt x="0" y="14"/>
                    </a:cubicBezTo>
                    <a:cubicBezTo>
                      <a:pt x="5" y="8"/>
                      <a:pt x="34" y="12"/>
                      <a:pt x="42" y="4"/>
                    </a:cubicBezTo>
                    <a:cubicBezTo>
                      <a:pt x="41" y="2"/>
                      <a:pt x="36" y="4"/>
                      <a:pt x="33" y="4"/>
                    </a:cubicBezTo>
                    <a:cubicBezTo>
                      <a:pt x="30" y="0"/>
                      <a:pt x="51" y="1"/>
                      <a:pt x="51" y="6"/>
                    </a:cubicBezTo>
                    <a:cubicBezTo>
                      <a:pt x="42" y="7"/>
                      <a:pt x="38" y="7"/>
                      <a:pt x="4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11" name="Freeform 178"/>
              <p:cNvSpPr>
                <a:spLocks noEditPoints="1"/>
              </p:cNvSpPr>
              <p:nvPr/>
            </p:nvSpPr>
            <p:spPr bwMode="auto">
              <a:xfrm>
                <a:off x="5160" y="1015"/>
                <a:ext cx="389" cy="58"/>
              </a:xfrm>
              <a:custGeom>
                <a:avLst/>
                <a:gdLst>
                  <a:gd name="T0" fmla="*/ 338 w 560"/>
                  <a:gd name="T1" fmla="*/ 38 h 84"/>
                  <a:gd name="T2" fmla="*/ 370 w 560"/>
                  <a:gd name="T3" fmla="*/ 36 h 84"/>
                  <a:gd name="T4" fmla="*/ 454 w 560"/>
                  <a:gd name="T5" fmla="*/ 17 h 84"/>
                  <a:gd name="T6" fmla="*/ 519 w 560"/>
                  <a:gd name="T7" fmla="*/ 7 h 84"/>
                  <a:gd name="T8" fmla="*/ 508 w 560"/>
                  <a:gd name="T9" fmla="*/ 5 h 84"/>
                  <a:gd name="T10" fmla="*/ 170 w 560"/>
                  <a:gd name="T11" fmla="*/ 50 h 84"/>
                  <a:gd name="T12" fmla="*/ 128 w 560"/>
                  <a:gd name="T13" fmla="*/ 46 h 84"/>
                  <a:gd name="T14" fmla="*/ 129 w 560"/>
                  <a:gd name="T15" fmla="*/ 51 h 84"/>
                  <a:gd name="T16" fmla="*/ 53 w 560"/>
                  <a:gd name="T17" fmla="*/ 57 h 84"/>
                  <a:gd name="T18" fmla="*/ 36 w 560"/>
                  <a:gd name="T19" fmla="*/ 66 h 84"/>
                  <a:gd name="T20" fmla="*/ 14 w 560"/>
                  <a:gd name="T21" fmla="*/ 72 h 84"/>
                  <a:gd name="T22" fmla="*/ 14 w 560"/>
                  <a:gd name="T23" fmla="*/ 74 h 84"/>
                  <a:gd name="T24" fmla="*/ 30 w 560"/>
                  <a:gd name="T25" fmla="*/ 73 h 84"/>
                  <a:gd name="T26" fmla="*/ 51 w 560"/>
                  <a:gd name="T27" fmla="*/ 72 h 84"/>
                  <a:gd name="T28" fmla="*/ 56 w 560"/>
                  <a:gd name="T29" fmla="*/ 74 h 84"/>
                  <a:gd name="T30" fmla="*/ 73 w 560"/>
                  <a:gd name="T31" fmla="*/ 81 h 84"/>
                  <a:gd name="T32" fmla="*/ 80 w 560"/>
                  <a:gd name="T33" fmla="*/ 70 h 84"/>
                  <a:gd name="T34" fmla="*/ 102 w 560"/>
                  <a:gd name="T35" fmla="*/ 75 h 84"/>
                  <a:gd name="T36" fmla="*/ 139 w 560"/>
                  <a:gd name="T37" fmla="*/ 76 h 84"/>
                  <a:gd name="T38" fmla="*/ 145 w 560"/>
                  <a:gd name="T39" fmla="*/ 71 h 84"/>
                  <a:gd name="T40" fmla="*/ 168 w 560"/>
                  <a:gd name="T41" fmla="*/ 72 h 84"/>
                  <a:gd name="T42" fmla="*/ 185 w 560"/>
                  <a:gd name="T43" fmla="*/ 65 h 84"/>
                  <a:gd name="T44" fmla="*/ 171 w 560"/>
                  <a:gd name="T45" fmla="*/ 76 h 84"/>
                  <a:gd name="T46" fmla="*/ 210 w 560"/>
                  <a:gd name="T47" fmla="*/ 64 h 84"/>
                  <a:gd name="T48" fmla="*/ 239 w 560"/>
                  <a:gd name="T49" fmla="*/ 73 h 84"/>
                  <a:gd name="T50" fmla="*/ 253 w 560"/>
                  <a:gd name="T51" fmla="*/ 77 h 84"/>
                  <a:gd name="T52" fmla="*/ 343 w 560"/>
                  <a:gd name="T53" fmla="*/ 59 h 84"/>
                  <a:gd name="T54" fmla="*/ 353 w 560"/>
                  <a:gd name="T55" fmla="*/ 51 h 84"/>
                  <a:gd name="T56" fmla="*/ 329 w 560"/>
                  <a:gd name="T57" fmla="*/ 41 h 84"/>
                  <a:gd name="T58" fmla="*/ 91 w 560"/>
                  <a:gd name="T59" fmla="*/ 66 h 84"/>
                  <a:gd name="T60" fmla="*/ 92 w 560"/>
                  <a:gd name="T61" fmla="*/ 70 h 84"/>
                  <a:gd name="T62" fmla="*/ 139 w 560"/>
                  <a:gd name="T63" fmla="*/ 65 h 84"/>
                  <a:gd name="T64" fmla="*/ 129 w 560"/>
                  <a:gd name="T65" fmla="*/ 72 h 84"/>
                  <a:gd name="T66" fmla="*/ 111 w 560"/>
                  <a:gd name="T67" fmla="*/ 74 h 84"/>
                  <a:gd name="T68" fmla="*/ 246 w 560"/>
                  <a:gd name="T69" fmla="*/ 59 h 84"/>
                  <a:gd name="T70" fmla="*/ 234 w 560"/>
                  <a:gd name="T71" fmla="*/ 69 h 84"/>
                  <a:gd name="T72" fmla="*/ 234 w 560"/>
                  <a:gd name="T73" fmla="*/ 69 h 84"/>
                  <a:gd name="T74" fmla="*/ 264 w 560"/>
                  <a:gd name="T75" fmla="*/ 54 h 84"/>
                  <a:gd name="T76" fmla="*/ 261 w 560"/>
                  <a:gd name="T77" fmla="*/ 69 h 84"/>
                  <a:gd name="T78" fmla="*/ 261 w 560"/>
                  <a:gd name="T79" fmla="*/ 69 h 84"/>
                  <a:gd name="T80" fmla="*/ 292 w 560"/>
                  <a:gd name="T81" fmla="*/ 60 h 84"/>
                  <a:gd name="T82" fmla="*/ 286 w 560"/>
                  <a:gd name="T83" fmla="*/ 49 h 84"/>
                  <a:gd name="T84" fmla="*/ 286 w 560"/>
                  <a:gd name="T85" fmla="*/ 49 h 84"/>
                  <a:gd name="T86" fmla="*/ 296 w 560"/>
                  <a:gd name="T87" fmla="*/ 55 h 84"/>
                  <a:gd name="T88" fmla="*/ 297 w 560"/>
                  <a:gd name="T89" fmla="*/ 6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0" h="84">
                    <a:moveTo>
                      <a:pt x="329" y="41"/>
                    </a:moveTo>
                    <a:cubicBezTo>
                      <a:pt x="334" y="41"/>
                      <a:pt x="331" y="37"/>
                      <a:pt x="338" y="38"/>
                    </a:cubicBezTo>
                    <a:cubicBezTo>
                      <a:pt x="348" y="39"/>
                      <a:pt x="360" y="38"/>
                      <a:pt x="367" y="32"/>
                    </a:cubicBezTo>
                    <a:cubicBezTo>
                      <a:pt x="372" y="32"/>
                      <a:pt x="372" y="33"/>
                      <a:pt x="370" y="36"/>
                    </a:cubicBezTo>
                    <a:cubicBezTo>
                      <a:pt x="396" y="28"/>
                      <a:pt x="416" y="30"/>
                      <a:pt x="439" y="20"/>
                    </a:cubicBezTo>
                    <a:cubicBezTo>
                      <a:pt x="433" y="26"/>
                      <a:pt x="461" y="21"/>
                      <a:pt x="454" y="17"/>
                    </a:cubicBezTo>
                    <a:cubicBezTo>
                      <a:pt x="485" y="18"/>
                      <a:pt x="533" y="12"/>
                      <a:pt x="560" y="0"/>
                    </a:cubicBezTo>
                    <a:cubicBezTo>
                      <a:pt x="549" y="3"/>
                      <a:pt x="528" y="0"/>
                      <a:pt x="519" y="7"/>
                    </a:cubicBezTo>
                    <a:cubicBezTo>
                      <a:pt x="524" y="0"/>
                      <a:pt x="509" y="7"/>
                      <a:pt x="508" y="9"/>
                    </a:cubicBezTo>
                    <a:cubicBezTo>
                      <a:pt x="508" y="5"/>
                      <a:pt x="508" y="5"/>
                      <a:pt x="508" y="5"/>
                    </a:cubicBezTo>
                    <a:cubicBezTo>
                      <a:pt x="411" y="15"/>
                      <a:pt x="303" y="29"/>
                      <a:pt x="218" y="36"/>
                    </a:cubicBezTo>
                    <a:cubicBezTo>
                      <a:pt x="210" y="41"/>
                      <a:pt x="178" y="38"/>
                      <a:pt x="170" y="50"/>
                    </a:cubicBezTo>
                    <a:cubicBezTo>
                      <a:pt x="157" y="48"/>
                      <a:pt x="152" y="47"/>
                      <a:pt x="140" y="52"/>
                    </a:cubicBezTo>
                    <a:cubicBezTo>
                      <a:pt x="144" y="43"/>
                      <a:pt x="126" y="52"/>
                      <a:pt x="128" y="46"/>
                    </a:cubicBezTo>
                    <a:cubicBezTo>
                      <a:pt x="118" y="50"/>
                      <a:pt x="105" y="44"/>
                      <a:pt x="101" y="50"/>
                    </a:cubicBezTo>
                    <a:cubicBezTo>
                      <a:pt x="115" y="50"/>
                      <a:pt x="124" y="45"/>
                      <a:pt x="129" y="51"/>
                    </a:cubicBezTo>
                    <a:cubicBezTo>
                      <a:pt x="115" y="51"/>
                      <a:pt x="101" y="57"/>
                      <a:pt x="92" y="51"/>
                    </a:cubicBezTo>
                    <a:cubicBezTo>
                      <a:pt x="82" y="54"/>
                      <a:pt x="62" y="62"/>
                      <a:pt x="53" y="57"/>
                    </a:cubicBezTo>
                    <a:cubicBezTo>
                      <a:pt x="53" y="64"/>
                      <a:pt x="41" y="57"/>
                      <a:pt x="36" y="62"/>
                    </a:cubicBezTo>
                    <a:cubicBezTo>
                      <a:pt x="35" y="64"/>
                      <a:pt x="40" y="65"/>
                      <a:pt x="36" y="66"/>
                    </a:cubicBezTo>
                    <a:cubicBezTo>
                      <a:pt x="28" y="70"/>
                      <a:pt x="16" y="65"/>
                      <a:pt x="9" y="69"/>
                    </a:cubicBezTo>
                    <a:cubicBezTo>
                      <a:pt x="12" y="69"/>
                      <a:pt x="14" y="69"/>
                      <a:pt x="14" y="72"/>
                    </a:cubicBezTo>
                    <a:cubicBezTo>
                      <a:pt x="7" y="73"/>
                      <a:pt x="7" y="70"/>
                      <a:pt x="0" y="72"/>
                    </a:cubicBezTo>
                    <a:cubicBezTo>
                      <a:pt x="0" y="77"/>
                      <a:pt x="10" y="73"/>
                      <a:pt x="14" y="74"/>
                    </a:cubicBezTo>
                    <a:cubicBezTo>
                      <a:pt x="18" y="69"/>
                      <a:pt x="44" y="66"/>
                      <a:pt x="48" y="69"/>
                    </a:cubicBezTo>
                    <a:cubicBezTo>
                      <a:pt x="41" y="73"/>
                      <a:pt x="39" y="76"/>
                      <a:pt x="30" y="73"/>
                    </a:cubicBezTo>
                    <a:cubicBezTo>
                      <a:pt x="29" y="77"/>
                      <a:pt x="35" y="75"/>
                      <a:pt x="35" y="78"/>
                    </a:cubicBezTo>
                    <a:cubicBezTo>
                      <a:pt x="43" y="77"/>
                      <a:pt x="43" y="72"/>
                      <a:pt x="51" y="72"/>
                    </a:cubicBezTo>
                    <a:cubicBezTo>
                      <a:pt x="50" y="76"/>
                      <a:pt x="45" y="78"/>
                      <a:pt x="43" y="81"/>
                    </a:cubicBezTo>
                    <a:cubicBezTo>
                      <a:pt x="51" y="81"/>
                      <a:pt x="48" y="75"/>
                      <a:pt x="56" y="74"/>
                    </a:cubicBezTo>
                    <a:cubicBezTo>
                      <a:pt x="58" y="77"/>
                      <a:pt x="49" y="80"/>
                      <a:pt x="56" y="80"/>
                    </a:cubicBezTo>
                    <a:cubicBezTo>
                      <a:pt x="60" y="75"/>
                      <a:pt x="68" y="80"/>
                      <a:pt x="73" y="81"/>
                    </a:cubicBezTo>
                    <a:cubicBezTo>
                      <a:pt x="70" y="73"/>
                      <a:pt x="84" y="80"/>
                      <a:pt x="88" y="75"/>
                    </a:cubicBezTo>
                    <a:cubicBezTo>
                      <a:pt x="81" y="77"/>
                      <a:pt x="75" y="72"/>
                      <a:pt x="80" y="70"/>
                    </a:cubicBezTo>
                    <a:cubicBezTo>
                      <a:pt x="86" y="74"/>
                      <a:pt x="90" y="70"/>
                      <a:pt x="99" y="72"/>
                    </a:cubicBezTo>
                    <a:cubicBezTo>
                      <a:pt x="99" y="74"/>
                      <a:pt x="101" y="74"/>
                      <a:pt x="102" y="75"/>
                    </a:cubicBezTo>
                    <a:cubicBezTo>
                      <a:pt x="91" y="76"/>
                      <a:pt x="94" y="84"/>
                      <a:pt x="100" y="76"/>
                    </a:cubicBezTo>
                    <a:cubicBezTo>
                      <a:pt x="114" y="76"/>
                      <a:pt x="129" y="76"/>
                      <a:pt x="139" y="76"/>
                    </a:cubicBezTo>
                    <a:cubicBezTo>
                      <a:pt x="136" y="76"/>
                      <a:pt x="133" y="75"/>
                      <a:pt x="131" y="74"/>
                    </a:cubicBezTo>
                    <a:cubicBezTo>
                      <a:pt x="145" y="72"/>
                      <a:pt x="143" y="78"/>
                      <a:pt x="145" y="71"/>
                    </a:cubicBezTo>
                    <a:cubicBezTo>
                      <a:pt x="154" y="70"/>
                      <a:pt x="154" y="77"/>
                      <a:pt x="160" y="78"/>
                    </a:cubicBezTo>
                    <a:cubicBezTo>
                      <a:pt x="157" y="73"/>
                      <a:pt x="170" y="76"/>
                      <a:pt x="168" y="72"/>
                    </a:cubicBezTo>
                    <a:cubicBezTo>
                      <a:pt x="163" y="71"/>
                      <a:pt x="154" y="75"/>
                      <a:pt x="156" y="70"/>
                    </a:cubicBezTo>
                    <a:cubicBezTo>
                      <a:pt x="171" y="69"/>
                      <a:pt x="173" y="69"/>
                      <a:pt x="185" y="65"/>
                    </a:cubicBezTo>
                    <a:cubicBezTo>
                      <a:pt x="185" y="68"/>
                      <a:pt x="188" y="68"/>
                      <a:pt x="188" y="71"/>
                    </a:cubicBezTo>
                    <a:cubicBezTo>
                      <a:pt x="181" y="69"/>
                      <a:pt x="172" y="70"/>
                      <a:pt x="171" y="76"/>
                    </a:cubicBezTo>
                    <a:cubicBezTo>
                      <a:pt x="184" y="76"/>
                      <a:pt x="190" y="72"/>
                      <a:pt x="197" y="67"/>
                    </a:cubicBezTo>
                    <a:cubicBezTo>
                      <a:pt x="203" y="71"/>
                      <a:pt x="211" y="67"/>
                      <a:pt x="210" y="64"/>
                    </a:cubicBezTo>
                    <a:cubicBezTo>
                      <a:pt x="217" y="66"/>
                      <a:pt x="214" y="69"/>
                      <a:pt x="212" y="72"/>
                    </a:cubicBezTo>
                    <a:cubicBezTo>
                      <a:pt x="225" y="70"/>
                      <a:pt x="229" y="69"/>
                      <a:pt x="239" y="73"/>
                    </a:cubicBezTo>
                    <a:cubicBezTo>
                      <a:pt x="236" y="73"/>
                      <a:pt x="237" y="76"/>
                      <a:pt x="235" y="77"/>
                    </a:cubicBezTo>
                    <a:cubicBezTo>
                      <a:pt x="244" y="73"/>
                      <a:pt x="245" y="74"/>
                      <a:pt x="253" y="77"/>
                    </a:cubicBezTo>
                    <a:cubicBezTo>
                      <a:pt x="261" y="71"/>
                      <a:pt x="289" y="64"/>
                      <a:pt x="305" y="69"/>
                    </a:cubicBezTo>
                    <a:cubicBezTo>
                      <a:pt x="313" y="62"/>
                      <a:pt x="322" y="63"/>
                      <a:pt x="343" y="59"/>
                    </a:cubicBezTo>
                    <a:cubicBezTo>
                      <a:pt x="345" y="52"/>
                      <a:pt x="329" y="60"/>
                      <a:pt x="328" y="56"/>
                    </a:cubicBezTo>
                    <a:cubicBezTo>
                      <a:pt x="331" y="51"/>
                      <a:pt x="346" y="45"/>
                      <a:pt x="353" y="51"/>
                    </a:cubicBezTo>
                    <a:cubicBezTo>
                      <a:pt x="354" y="54"/>
                      <a:pt x="343" y="51"/>
                      <a:pt x="347" y="56"/>
                    </a:cubicBezTo>
                    <a:cubicBezTo>
                      <a:pt x="372" y="49"/>
                      <a:pt x="341" y="42"/>
                      <a:pt x="329" y="41"/>
                    </a:cubicBezTo>
                    <a:close/>
                    <a:moveTo>
                      <a:pt x="92" y="70"/>
                    </a:moveTo>
                    <a:cubicBezTo>
                      <a:pt x="92" y="69"/>
                      <a:pt x="92" y="67"/>
                      <a:pt x="91" y="66"/>
                    </a:cubicBezTo>
                    <a:cubicBezTo>
                      <a:pt x="98" y="63"/>
                      <a:pt x="97" y="67"/>
                      <a:pt x="101" y="68"/>
                    </a:cubicBezTo>
                    <a:cubicBezTo>
                      <a:pt x="100" y="70"/>
                      <a:pt x="95" y="69"/>
                      <a:pt x="92" y="70"/>
                    </a:cubicBezTo>
                    <a:close/>
                    <a:moveTo>
                      <a:pt x="111" y="74"/>
                    </a:moveTo>
                    <a:cubicBezTo>
                      <a:pt x="118" y="68"/>
                      <a:pt x="127" y="60"/>
                      <a:pt x="139" y="65"/>
                    </a:cubicBezTo>
                    <a:cubicBezTo>
                      <a:pt x="140" y="70"/>
                      <a:pt x="140" y="70"/>
                      <a:pt x="140" y="70"/>
                    </a:cubicBezTo>
                    <a:cubicBezTo>
                      <a:pt x="136" y="72"/>
                      <a:pt x="130" y="67"/>
                      <a:pt x="129" y="72"/>
                    </a:cubicBezTo>
                    <a:cubicBezTo>
                      <a:pt x="121" y="71"/>
                      <a:pt x="131" y="69"/>
                      <a:pt x="131" y="67"/>
                    </a:cubicBezTo>
                    <a:cubicBezTo>
                      <a:pt x="124" y="64"/>
                      <a:pt x="122" y="75"/>
                      <a:pt x="111" y="74"/>
                    </a:cubicBezTo>
                    <a:close/>
                    <a:moveTo>
                      <a:pt x="219" y="60"/>
                    </a:moveTo>
                    <a:cubicBezTo>
                      <a:pt x="224" y="56"/>
                      <a:pt x="243" y="53"/>
                      <a:pt x="246" y="59"/>
                    </a:cubicBezTo>
                    <a:cubicBezTo>
                      <a:pt x="237" y="59"/>
                      <a:pt x="225" y="62"/>
                      <a:pt x="219" y="60"/>
                    </a:cubicBezTo>
                    <a:close/>
                    <a:moveTo>
                      <a:pt x="234" y="69"/>
                    </a:moveTo>
                    <a:cubicBezTo>
                      <a:pt x="236" y="65"/>
                      <a:pt x="246" y="65"/>
                      <a:pt x="254" y="64"/>
                    </a:cubicBezTo>
                    <a:cubicBezTo>
                      <a:pt x="251" y="69"/>
                      <a:pt x="243" y="69"/>
                      <a:pt x="234" y="69"/>
                    </a:cubicBezTo>
                    <a:close/>
                    <a:moveTo>
                      <a:pt x="251" y="58"/>
                    </a:moveTo>
                    <a:cubicBezTo>
                      <a:pt x="254" y="56"/>
                      <a:pt x="258" y="55"/>
                      <a:pt x="264" y="54"/>
                    </a:cubicBezTo>
                    <a:cubicBezTo>
                      <a:pt x="267" y="59"/>
                      <a:pt x="255" y="60"/>
                      <a:pt x="251" y="58"/>
                    </a:cubicBezTo>
                    <a:close/>
                    <a:moveTo>
                      <a:pt x="261" y="69"/>
                    </a:moveTo>
                    <a:cubicBezTo>
                      <a:pt x="260" y="65"/>
                      <a:pt x="264" y="64"/>
                      <a:pt x="270" y="63"/>
                    </a:cubicBezTo>
                    <a:cubicBezTo>
                      <a:pt x="271" y="67"/>
                      <a:pt x="267" y="69"/>
                      <a:pt x="261" y="69"/>
                    </a:cubicBezTo>
                    <a:close/>
                    <a:moveTo>
                      <a:pt x="267" y="57"/>
                    </a:moveTo>
                    <a:cubicBezTo>
                      <a:pt x="270" y="47"/>
                      <a:pt x="296" y="55"/>
                      <a:pt x="292" y="60"/>
                    </a:cubicBezTo>
                    <a:cubicBezTo>
                      <a:pt x="284" y="56"/>
                      <a:pt x="277" y="55"/>
                      <a:pt x="267" y="57"/>
                    </a:cubicBezTo>
                    <a:close/>
                    <a:moveTo>
                      <a:pt x="286" y="49"/>
                    </a:moveTo>
                    <a:cubicBezTo>
                      <a:pt x="283" y="48"/>
                      <a:pt x="296" y="47"/>
                      <a:pt x="304" y="45"/>
                    </a:cubicBezTo>
                    <a:cubicBezTo>
                      <a:pt x="302" y="52"/>
                      <a:pt x="292" y="51"/>
                      <a:pt x="286" y="49"/>
                    </a:cubicBezTo>
                    <a:close/>
                    <a:moveTo>
                      <a:pt x="297" y="64"/>
                    </a:moveTo>
                    <a:cubicBezTo>
                      <a:pt x="294" y="60"/>
                      <a:pt x="303" y="56"/>
                      <a:pt x="296" y="55"/>
                    </a:cubicBezTo>
                    <a:cubicBezTo>
                      <a:pt x="307" y="54"/>
                      <a:pt x="309" y="55"/>
                      <a:pt x="326" y="55"/>
                    </a:cubicBezTo>
                    <a:cubicBezTo>
                      <a:pt x="322" y="61"/>
                      <a:pt x="311" y="63"/>
                      <a:pt x="297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12" name="Freeform 179"/>
              <p:cNvSpPr/>
              <p:nvPr/>
            </p:nvSpPr>
            <p:spPr bwMode="auto">
              <a:xfrm>
                <a:off x="4165" y="1578"/>
                <a:ext cx="14" cy="7"/>
              </a:xfrm>
              <a:custGeom>
                <a:avLst/>
                <a:gdLst>
                  <a:gd name="T0" fmla="*/ 0 w 19"/>
                  <a:gd name="T1" fmla="*/ 11 h 11"/>
                  <a:gd name="T2" fmla="*/ 19 w 19"/>
                  <a:gd name="T3" fmla="*/ 6 h 11"/>
                  <a:gd name="T4" fmla="*/ 0 w 19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0" y="11"/>
                    </a:moveTo>
                    <a:cubicBezTo>
                      <a:pt x="3" y="9"/>
                      <a:pt x="17" y="0"/>
                      <a:pt x="19" y="6"/>
                    </a:cubicBezTo>
                    <a:cubicBezTo>
                      <a:pt x="10" y="7"/>
                      <a:pt x="10" y="8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13" name="Freeform 180"/>
              <p:cNvSpPr/>
              <p:nvPr/>
            </p:nvSpPr>
            <p:spPr bwMode="auto">
              <a:xfrm>
                <a:off x="4117" y="1284"/>
                <a:ext cx="26" cy="7"/>
              </a:xfrm>
              <a:custGeom>
                <a:avLst/>
                <a:gdLst>
                  <a:gd name="T0" fmla="*/ 0 w 38"/>
                  <a:gd name="T1" fmla="*/ 9 h 10"/>
                  <a:gd name="T2" fmla="*/ 31 w 38"/>
                  <a:gd name="T3" fmla="*/ 0 h 10"/>
                  <a:gd name="T4" fmla="*/ 0 w 38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10">
                    <a:moveTo>
                      <a:pt x="0" y="9"/>
                    </a:moveTo>
                    <a:cubicBezTo>
                      <a:pt x="2" y="7"/>
                      <a:pt x="26" y="5"/>
                      <a:pt x="31" y="0"/>
                    </a:cubicBezTo>
                    <a:cubicBezTo>
                      <a:pt x="38" y="4"/>
                      <a:pt x="5" y="10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14" name="Freeform 181"/>
              <p:cNvSpPr/>
              <p:nvPr/>
            </p:nvSpPr>
            <p:spPr bwMode="auto">
              <a:xfrm>
                <a:off x="4278" y="1504"/>
                <a:ext cx="14" cy="5"/>
              </a:xfrm>
              <a:custGeom>
                <a:avLst/>
                <a:gdLst>
                  <a:gd name="T0" fmla="*/ 0 w 21"/>
                  <a:gd name="T1" fmla="*/ 7 h 7"/>
                  <a:gd name="T2" fmla="*/ 13 w 21"/>
                  <a:gd name="T3" fmla="*/ 0 h 7"/>
                  <a:gd name="T4" fmla="*/ 21 w 21"/>
                  <a:gd name="T5" fmla="*/ 6 h 7"/>
                  <a:gd name="T6" fmla="*/ 0 w 21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7">
                    <a:moveTo>
                      <a:pt x="0" y="7"/>
                    </a:moveTo>
                    <a:cubicBezTo>
                      <a:pt x="4" y="5"/>
                      <a:pt x="5" y="1"/>
                      <a:pt x="13" y="0"/>
                    </a:cubicBezTo>
                    <a:cubicBezTo>
                      <a:pt x="13" y="4"/>
                      <a:pt x="20" y="2"/>
                      <a:pt x="21" y="6"/>
                    </a:cubicBezTo>
                    <a:cubicBezTo>
                      <a:pt x="14" y="4"/>
                      <a:pt x="10" y="3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15" name="Freeform 182"/>
              <p:cNvSpPr/>
              <p:nvPr/>
            </p:nvSpPr>
            <p:spPr bwMode="auto">
              <a:xfrm>
                <a:off x="4330" y="1433"/>
                <a:ext cx="16" cy="5"/>
              </a:xfrm>
              <a:custGeom>
                <a:avLst/>
                <a:gdLst>
                  <a:gd name="T0" fmla="*/ 14 w 24"/>
                  <a:gd name="T1" fmla="*/ 6 h 8"/>
                  <a:gd name="T2" fmla="*/ 0 w 24"/>
                  <a:gd name="T3" fmla="*/ 4 h 8"/>
                  <a:gd name="T4" fmla="*/ 11 w 24"/>
                  <a:gd name="T5" fmla="*/ 5 h 8"/>
                  <a:gd name="T6" fmla="*/ 15 w 24"/>
                  <a:gd name="T7" fmla="*/ 0 h 8"/>
                  <a:gd name="T8" fmla="*/ 14 w 24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">
                    <a:moveTo>
                      <a:pt x="14" y="6"/>
                    </a:moveTo>
                    <a:cubicBezTo>
                      <a:pt x="6" y="8"/>
                      <a:pt x="7" y="2"/>
                      <a:pt x="0" y="4"/>
                    </a:cubicBezTo>
                    <a:cubicBezTo>
                      <a:pt x="1" y="1"/>
                      <a:pt x="13" y="0"/>
                      <a:pt x="11" y="5"/>
                    </a:cubicBezTo>
                    <a:cubicBezTo>
                      <a:pt x="14" y="4"/>
                      <a:pt x="15" y="2"/>
                      <a:pt x="15" y="0"/>
                    </a:cubicBezTo>
                    <a:cubicBezTo>
                      <a:pt x="24" y="0"/>
                      <a:pt x="17" y="4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16" name="Freeform 183"/>
              <p:cNvSpPr/>
              <p:nvPr/>
            </p:nvSpPr>
            <p:spPr bwMode="auto">
              <a:xfrm>
                <a:off x="4492" y="1338"/>
                <a:ext cx="29" cy="7"/>
              </a:xfrm>
              <a:custGeom>
                <a:avLst/>
                <a:gdLst>
                  <a:gd name="T0" fmla="*/ 0 w 41"/>
                  <a:gd name="T1" fmla="*/ 10 h 10"/>
                  <a:gd name="T2" fmla="*/ 8 w 41"/>
                  <a:gd name="T3" fmla="*/ 2 h 10"/>
                  <a:gd name="T4" fmla="*/ 0 w 41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10">
                    <a:moveTo>
                      <a:pt x="0" y="10"/>
                    </a:moveTo>
                    <a:cubicBezTo>
                      <a:pt x="0" y="6"/>
                      <a:pt x="4" y="4"/>
                      <a:pt x="8" y="2"/>
                    </a:cubicBezTo>
                    <a:cubicBezTo>
                      <a:pt x="41" y="0"/>
                      <a:pt x="5" y="1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17" name="Freeform 184"/>
              <p:cNvSpPr/>
              <p:nvPr/>
            </p:nvSpPr>
            <p:spPr bwMode="auto">
              <a:xfrm>
                <a:off x="4492" y="1311"/>
                <a:ext cx="17" cy="6"/>
              </a:xfrm>
              <a:custGeom>
                <a:avLst/>
                <a:gdLst>
                  <a:gd name="T0" fmla="*/ 3 w 25"/>
                  <a:gd name="T1" fmla="*/ 6 h 8"/>
                  <a:gd name="T2" fmla="*/ 2 w 25"/>
                  <a:gd name="T3" fmla="*/ 2 h 8"/>
                  <a:gd name="T4" fmla="*/ 25 w 25"/>
                  <a:gd name="T5" fmla="*/ 2 h 8"/>
                  <a:gd name="T6" fmla="*/ 3 w 25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8">
                    <a:moveTo>
                      <a:pt x="3" y="6"/>
                    </a:moveTo>
                    <a:cubicBezTo>
                      <a:pt x="0" y="6"/>
                      <a:pt x="4" y="4"/>
                      <a:pt x="2" y="2"/>
                    </a:cubicBezTo>
                    <a:cubicBezTo>
                      <a:pt x="10" y="2"/>
                      <a:pt x="18" y="2"/>
                      <a:pt x="25" y="2"/>
                    </a:cubicBezTo>
                    <a:cubicBezTo>
                      <a:pt x="21" y="8"/>
                      <a:pt x="8" y="0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18" name="Freeform 185"/>
              <p:cNvSpPr/>
              <p:nvPr/>
            </p:nvSpPr>
            <p:spPr bwMode="auto">
              <a:xfrm>
                <a:off x="4457" y="1127"/>
                <a:ext cx="79" cy="20"/>
              </a:xfrm>
              <a:custGeom>
                <a:avLst/>
                <a:gdLst>
                  <a:gd name="T0" fmla="*/ 49 w 113"/>
                  <a:gd name="T1" fmla="*/ 16 h 28"/>
                  <a:gd name="T2" fmla="*/ 47 w 113"/>
                  <a:gd name="T3" fmla="*/ 21 h 28"/>
                  <a:gd name="T4" fmla="*/ 8 w 113"/>
                  <a:gd name="T5" fmla="*/ 23 h 28"/>
                  <a:gd name="T6" fmla="*/ 22 w 113"/>
                  <a:gd name="T7" fmla="*/ 24 h 28"/>
                  <a:gd name="T8" fmla="*/ 4 w 113"/>
                  <a:gd name="T9" fmla="*/ 28 h 28"/>
                  <a:gd name="T10" fmla="*/ 0 w 113"/>
                  <a:gd name="T11" fmla="*/ 20 h 28"/>
                  <a:gd name="T12" fmla="*/ 41 w 113"/>
                  <a:gd name="T13" fmla="*/ 13 h 28"/>
                  <a:gd name="T14" fmla="*/ 53 w 113"/>
                  <a:gd name="T15" fmla="*/ 15 h 28"/>
                  <a:gd name="T16" fmla="*/ 67 w 113"/>
                  <a:gd name="T17" fmla="*/ 13 h 28"/>
                  <a:gd name="T18" fmla="*/ 68 w 113"/>
                  <a:gd name="T19" fmla="*/ 7 h 28"/>
                  <a:gd name="T20" fmla="*/ 92 w 113"/>
                  <a:gd name="T21" fmla="*/ 7 h 28"/>
                  <a:gd name="T22" fmla="*/ 97 w 113"/>
                  <a:gd name="T23" fmla="*/ 7 h 28"/>
                  <a:gd name="T24" fmla="*/ 102 w 113"/>
                  <a:gd name="T25" fmla="*/ 0 h 28"/>
                  <a:gd name="T26" fmla="*/ 113 w 113"/>
                  <a:gd name="T27" fmla="*/ 4 h 28"/>
                  <a:gd name="T28" fmla="*/ 57 w 113"/>
                  <a:gd name="T29" fmla="*/ 20 h 28"/>
                  <a:gd name="T30" fmla="*/ 49 w 113"/>
                  <a:gd name="T3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" h="28">
                    <a:moveTo>
                      <a:pt x="49" y="16"/>
                    </a:moveTo>
                    <a:cubicBezTo>
                      <a:pt x="46" y="17"/>
                      <a:pt x="47" y="19"/>
                      <a:pt x="47" y="21"/>
                    </a:cubicBezTo>
                    <a:cubicBezTo>
                      <a:pt x="33" y="24"/>
                      <a:pt x="21" y="16"/>
                      <a:pt x="8" y="23"/>
                    </a:cubicBezTo>
                    <a:cubicBezTo>
                      <a:pt x="9" y="26"/>
                      <a:pt x="20" y="21"/>
                      <a:pt x="22" y="24"/>
                    </a:cubicBezTo>
                    <a:cubicBezTo>
                      <a:pt x="17" y="28"/>
                      <a:pt x="13" y="24"/>
                      <a:pt x="4" y="28"/>
                    </a:cubicBezTo>
                    <a:cubicBezTo>
                      <a:pt x="1" y="24"/>
                      <a:pt x="3" y="25"/>
                      <a:pt x="0" y="20"/>
                    </a:cubicBezTo>
                    <a:cubicBezTo>
                      <a:pt x="19" y="15"/>
                      <a:pt x="17" y="18"/>
                      <a:pt x="41" y="13"/>
                    </a:cubicBezTo>
                    <a:cubicBezTo>
                      <a:pt x="35" y="19"/>
                      <a:pt x="54" y="13"/>
                      <a:pt x="53" y="15"/>
                    </a:cubicBezTo>
                    <a:cubicBezTo>
                      <a:pt x="51" y="10"/>
                      <a:pt x="61" y="9"/>
                      <a:pt x="67" y="13"/>
                    </a:cubicBezTo>
                    <a:cubicBezTo>
                      <a:pt x="73" y="10"/>
                      <a:pt x="63" y="9"/>
                      <a:pt x="68" y="7"/>
                    </a:cubicBezTo>
                    <a:cubicBezTo>
                      <a:pt x="77" y="8"/>
                      <a:pt x="94" y="0"/>
                      <a:pt x="92" y="7"/>
                    </a:cubicBezTo>
                    <a:cubicBezTo>
                      <a:pt x="94" y="6"/>
                      <a:pt x="96" y="6"/>
                      <a:pt x="97" y="7"/>
                    </a:cubicBezTo>
                    <a:cubicBezTo>
                      <a:pt x="102" y="5"/>
                      <a:pt x="91" y="2"/>
                      <a:pt x="102" y="0"/>
                    </a:cubicBezTo>
                    <a:cubicBezTo>
                      <a:pt x="96" y="6"/>
                      <a:pt x="109" y="3"/>
                      <a:pt x="113" y="4"/>
                    </a:cubicBezTo>
                    <a:cubicBezTo>
                      <a:pt x="102" y="15"/>
                      <a:pt x="71" y="14"/>
                      <a:pt x="57" y="20"/>
                    </a:cubicBezTo>
                    <a:cubicBezTo>
                      <a:pt x="53" y="20"/>
                      <a:pt x="52" y="17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19" name="Freeform 186"/>
              <p:cNvSpPr/>
              <p:nvPr/>
            </p:nvSpPr>
            <p:spPr bwMode="auto">
              <a:xfrm>
                <a:off x="4482" y="1252"/>
                <a:ext cx="19" cy="4"/>
              </a:xfrm>
              <a:custGeom>
                <a:avLst/>
                <a:gdLst>
                  <a:gd name="T0" fmla="*/ 3 w 28"/>
                  <a:gd name="T1" fmla="*/ 3 h 6"/>
                  <a:gd name="T2" fmla="*/ 28 w 28"/>
                  <a:gd name="T3" fmla="*/ 0 h 6"/>
                  <a:gd name="T4" fmla="*/ 3 w 28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6">
                    <a:moveTo>
                      <a:pt x="3" y="3"/>
                    </a:moveTo>
                    <a:cubicBezTo>
                      <a:pt x="0" y="0"/>
                      <a:pt x="20" y="3"/>
                      <a:pt x="28" y="0"/>
                    </a:cubicBezTo>
                    <a:cubicBezTo>
                      <a:pt x="22" y="6"/>
                      <a:pt x="10" y="2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20" name="Freeform 187"/>
              <p:cNvSpPr/>
              <p:nvPr/>
            </p:nvSpPr>
            <p:spPr bwMode="auto">
              <a:xfrm>
                <a:off x="4519" y="1317"/>
                <a:ext cx="15" cy="4"/>
              </a:xfrm>
              <a:custGeom>
                <a:avLst/>
                <a:gdLst>
                  <a:gd name="T0" fmla="*/ 0 w 22"/>
                  <a:gd name="T1" fmla="*/ 4 h 6"/>
                  <a:gd name="T2" fmla="*/ 20 w 22"/>
                  <a:gd name="T3" fmla="*/ 1 h 6"/>
                  <a:gd name="T4" fmla="*/ 10 w 22"/>
                  <a:gd name="T5" fmla="*/ 6 h 6"/>
                  <a:gd name="T6" fmla="*/ 0 w 22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6">
                    <a:moveTo>
                      <a:pt x="0" y="4"/>
                    </a:moveTo>
                    <a:cubicBezTo>
                      <a:pt x="2" y="0"/>
                      <a:pt x="12" y="4"/>
                      <a:pt x="20" y="1"/>
                    </a:cubicBezTo>
                    <a:cubicBezTo>
                      <a:pt x="22" y="5"/>
                      <a:pt x="8" y="2"/>
                      <a:pt x="10" y="6"/>
                    </a:cubicBezTo>
                    <a:cubicBezTo>
                      <a:pt x="6" y="5"/>
                      <a:pt x="4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21" name="Freeform 188"/>
              <p:cNvSpPr/>
              <p:nvPr/>
            </p:nvSpPr>
            <p:spPr bwMode="auto">
              <a:xfrm>
                <a:off x="4656" y="1336"/>
                <a:ext cx="18" cy="4"/>
              </a:xfrm>
              <a:custGeom>
                <a:avLst/>
                <a:gdLst>
                  <a:gd name="T0" fmla="*/ 0 w 25"/>
                  <a:gd name="T1" fmla="*/ 4 h 5"/>
                  <a:gd name="T2" fmla="*/ 25 w 25"/>
                  <a:gd name="T3" fmla="*/ 0 h 5"/>
                  <a:gd name="T4" fmla="*/ 0 w 25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5">
                    <a:moveTo>
                      <a:pt x="0" y="4"/>
                    </a:moveTo>
                    <a:cubicBezTo>
                      <a:pt x="6" y="1"/>
                      <a:pt x="15" y="0"/>
                      <a:pt x="25" y="0"/>
                    </a:cubicBezTo>
                    <a:cubicBezTo>
                      <a:pt x="19" y="2"/>
                      <a:pt x="8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22" name="Freeform 189"/>
              <p:cNvSpPr/>
              <p:nvPr/>
            </p:nvSpPr>
            <p:spPr bwMode="auto">
              <a:xfrm>
                <a:off x="4704" y="1188"/>
                <a:ext cx="14" cy="4"/>
              </a:xfrm>
              <a:custGeom>
                <a:avLst/>
                <a:gdLst>
                  <a:gd name="T0" fmla="*/ 0 w 20"/>
                  <a:gd name="T1" fmla="*/ 6 h 6"/>
                  <a:gd name="T2" fmla="*/ 20 w 20"/>
                  <a:gd name="T3" fmla="*/ 0 h 6"/>
                  <a:gd name="T4" fmla="*/ 0 w 20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6">
                    <a:moveTo>
                      <a:pt x="0" y="6"/>
                    </a:moveTo>
                    <a:cubicBezTo>
                      <a:pt x="2" y="3"/>
                      <a:pt x="14" y="0"/>
                      <a:pt x="20" y="0"/>
                    </a:cubicBezTo>
                    <a:cubicBezTo>
                      <a:pt x="16" y="3"/>
                      <a:pt x="6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23" name="Freeform 190"/>
              <p:cNvSpPr/>
              <p:nvPr/>
            </p:nvSpPr>
            <p:spPr bwMode="auto">
              <a:xfrm>
                <a:off x="4747" y="1152"/>
                <a:ext cx="14" cy="8"/>
              </a:xfrm>
              <a:custGeom>
                <a:avLst/>
                <a:gdLst>
                  <a:gd name="T0" fmla="*/ 0 w 21"/>
                  <a:gd name="T1" fmla="*/ 8 h 11"/>
                  <a:gd name="T2" fmla="*/ 14 w 21"/>
                  <a:gd name="T3" fmla="*/ 0 h 11"/>
                  <a:gd name="T4" fmla="*/ 0 w 21"/>
                  <a:gd name="T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1">
                    <a:moveTo>
                      <a:pt x="0" y="8"/>
                    </a:moveTo>
                    <a:cubicBezTo>
                      <a:pt x="3" y="5"/>
                      <a:pt x="15" y="6"/>
                      <a:pt x="14" y="0"/>
                    </a:cubicBezTo>
                    <a:cubicBezTo>
                      <a:pt x="21" y="3"/>
                      <a:pt x="4" y="11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24" name="Freeform 191"/>
              <p:cNvSpPr/>
              <p:nvPr/>
            </p:nvSpPr>
            <p:spPr bwMode="auto">
              <a:xfrm>
                <a:off x="4758" y="1086"/>
                <a:ext cx="25" cy="11"/>
              </a:xfrm>
              <a:custGeom>
                <a:avLst/>
                <a:gdLst>
                  <a:gd name="T0" fmla="*/ 19 w 35"/>
                  <a:gd name="T1" fmla="*/ 17 h 17"/>
                  <a:gd name="T2" fmla="*/ 0 w 35"/>
                  <a:gd name="T3" fmla="*/ 14 h 17"/>
                  <a:gd name="T4" fmla="*/ 35 w 35"/>
                  <a:gd name="T5" fmla="*/ 0 h 17"/>
                  <a:gd name="T6" fmla="*/ 22 w 35"/>
                  <a:gd name="T7" fmla="*/ 8 h 17"/>
                  <a:gd name="T8" fmla="*/ 25 w 35"/>
                  <a:gd name="T9" fmla="*/ 14 h 17"/>
                  <a:gd name="T10" fmla="*/ 19 w 35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7">
                    <a:moveTo>
                      <a:pt x="19" y="17"/>
                    </a:moveTo>
                    <a:cubicBezTo>
                      <a:pt x="21" y="11"/>
                      <a:pt x="7" y="10"/>
                      <a:pt x="0" y="14"/>
                    </a:cubicBezTo>
                    <a:cubicBezTo>
                      <a:pt x="2" y="8"/>
                      <a:pt x="25" y="7"/>
                      <a:pt x="35" y="0"/>
                    </a:cubicBezTo>
                    <a:cubicBezTo>
                      <a:pt x="27" y="4"/>
                      <a:pt x="27" y="10"/>
                      <a:pt x="22" y="8"/>
                    </a:cubicBezTo>
                    <a:cubicBezTo>
                      <a:pt x="17" y="9"/>
                      <a:pt x="22" y="15"/>
                      <a:pt x="25" y="14"/>
                    </a:cubicBezTo>
                    <a:cubicBezTo>
                      <a:pt x="25" y="16"/>
                      <a:pt x="19" y="15"/>
                      <a:pt x="1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25" name="Freeform 192"/>
              <p:cNvSpPr/>
              <p:nvPr/>
            </p:nvSpPr>
            <p:spPr bwMode="auto">
              <a:xfrm>
                <a:off x="4895" y="1551"/>
                <a:ext cx="53" cy="12"/>
              </a:xfrm>
              <a:custGeom>
                <a:avLst/>
                <a:gdLst>
                  <a:gd name="T0" fmla="*/ 0 w 76"/>
                  <a:gd name="T1" fmla="*/ 17 h 17"/>
                  <a:gd name="T2" fmla="*/ 33 w 76"/>
                  <a:gd name="T3" fmla="*/ 10 h 17"/>
                  <a:gd name="T4" fmla="*/ 64 w 76"/>
                  <a:gd name="T5" fmla="*/ 0 h 17"/>
                  <a:gd name="T6" fmla="*/ 76 w 76"/>
                  <a:gd name="T7" fmla="*/ 6 h 17"/>
                  <a:gd name="T8" fmla="*/ 30 w 76"/>
                  <a:gd name="T9" fmla="*/ 11 h 17"/>
                  <a:gd name="T10" fmla="*/ 0 w 76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17">
                    <a:moveTo>
                      <a:pt x="0" y="17"/>
                    </a:moveTo>
                    <a:cubicBezTo>
                      <a:pt x="8" y="12"/>
                      <a:pt x="21" y="11"/>
                      <a:pt x="33" y="10"/>
                    </a:cubicBezTo>
                    <a:cubicBezTo>
                      <a:pt x="45" y="8"/>
                      <a:pt x="57" y="6"/>
                      <a:pt x="64" y="0"/>
                    </a:cubicBezTo>
                    <a:cubicBezTo>
                      <a:pt x="66" y="4"/>
                      <a:pt x="75" y="1"/>
                      <a:pt x="76" y="6"/>
                    </a:cubicBezTo>
                    <a:cubicBezTo>
                      <a:pt x="54" y="5"/>
                      <a:pt x="47" y="14"/>
                      <a:pt x="30" y="11"/>
                    </a:cubicBezTo>
                    <a:cubicBezTo>
                      <a:pt x="24" y="17"/>
                      <a:pt x="7" y="16"/>
                      <a:pt x="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26" name="Freeform 193"/>
              <p:cNvSpPr/>
              <p:nvPr/>
            </p:nvSpPr>
            <p:spPr bwMode="auto">
              <a:xfrm>
                <a:off x="4833" y="1165"/>
                <a:ext cx="17" cy="7"/>
              </a:xfrm>
              <a:custGeom>
                <a:avLst/>
                <a:gdLst>
                  <a:gd name="T0" fmla="*/ 7 w 25"/>
                  <a:gd name="T1" fmla="*/ 2 h 9"/>
                  <a:gd name="T2" fmla="*/ 16 w 25"/>
                  <a:gd name="T3" fmla="*/ 2 h 9"/>
                  <a:gd name="T4" fmla="*/ 13 w 25"/>
                  <a:gd name="T5" fmla="*/ 7 h 9"/>
                  <a:gd name="T6" fmla="*/ 1 w 25"/>
                  <a:gd name="T7" fmla="*/ 4 h 9"/>
                  <a:gd name="T8" fmla="*/ 3 w 25"/>
                  <a:gd name="T9" fmla="*/ 5 h 9"/>
                  <a:gd name="T10" fmla="*/ 7 w 25"/>
                  <a:gd name="T11" fmla="*/ 0 h 9"/>
                  <a:gd name="T12" fmla="*/ 7 w 25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">
                    <a:moveTo>
                      <a:pt x="7" y="2"/>
                    </a:moveTo>
                    <a:cubicBezTo>
                      <a:pt x="10" y="6"/>
                      <a:pt x="11" y="3"/>
                      <a:pt x="16" y="2"/>
                    </a:cubicBezTo>
                    <a:cubicBezTo>
                      <a:pt x="25" y="3"/>
                      <a:pt x="7" y="3"/>
                      <a:pt x="13" y="7"/>
                    </a:cubicBezTo>
                    <a:cubicBezTo>
                      <a:pt x="6" y="8"/>
                      <a:pt x="0" y="9"/>
                      <a:pt x="1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5" y="4"/>
                      <a:pt x="6" y="2"/>
                      <a:pt x="7" y="0"/>
                    </a:cubicBezTo>
                    <a:cubicBezTo>
                      <a:pt x="10" y="0"/>
                      <a:pt x="8" y="2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27" name="Freeform 194"/>
              <p:cNvSpPr/>
              <p:nvPr/>
            </p:nvSpPr>
            <p:spPr bwMode="auto">
              <a:xfrm>
                <a:off x="4849" y="1158"/>
                <a:ext cx="44" cy="12"/>
              </a:xfrm>
              <a:custGeom>
                <a:avLst/>
                <a:gdLst>
                  <a:gd name="T0" fmla="*/ 53 w 63"/>
                  <a:gd name="T1" fmla="*/ 1 h 17"/>
                  <a:gd name="T2" fmla="*/ 63 w 63"/>
                  <a:gd name="T3" fmla="*/ 4 h 17"/>
                  <a:gd name="T4" fmla="*/ 45 w 63"/>
                  <a:gd name="T5" fmla="*/ 9 h 17"/>
                  <a:gd name="T6" fmla="*/ 50 w 63"/>
                  <a:gd name="T7" fmla="*/ 10 h 17"/>
                  <a:gd name="T8" fmla="*/ 27 w 63"/>
                  <a:gd name="T9" fmla="*/ 17 h 17"/>
                  <a:gd name="T10" fmla="*/ 0 w 63"/>
                  <a:gd name="T11" fmla="*/ 15 h 17"/>
                  <a:gd name="T12" fmla="*/ 6 w 63"/>
                  <a:gd name="T13" fmla="*/ 8 h 17"/>
                  <a:gd name="T14" fmla="*/ 28 w 63"/>
                  <a:gd name="T15" fmla="*/ 9 h 17"/>
                  <a:gd name="T16" fmla="*/ 53 w 63"/>
                  <a:gd name="T1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17">
                    <a:moveTo>
                      <a:pt x="53" y="1"/>
                    </a:moveTo>
                    <a:cubicBezTo>
                      <a:pt x="57" y="1"/>
                      <a:pt x="63" y="0"/>
                      <a:pt x="63" y="4"/>
                    </a:cubicBezTo>
                    <a:cubicBezTo>
                      <a:pt x="52" y="4"/>
                      <a:pt x="52" y="8"/>
                      <a:pt x="45" y="9"/>
                    </a:cubicBezTo>
                    <a:cubicBezTo>
                      <a:pt x="45" y="11"/>
                      <a:pt x="48" y="10"/>
                      <a:pt x="50" y="10"/>
                    </a:cubicBezTo>
                    <a:cubicBezTo>
                      <a:pt x="45" y="15"/>
                      <a:pt x="36" y="17"/>
                      <a:pt x="27" y="17"/>
                    </a:cubicBezTo>
                    <a:cubicBezTo>
                      <a:pt x="18" y="17"/>
                      <a:pt x="8" y="16"/>
                      <a:pt x="0" y="15"/>
                    </a:cubicBezTo>
                    <a:cubicBezTo>
                      <a:pt x="0" y="12"/>
                      <a:pt x="4" y="10"/>
                      <a:pt x="6" y="8"/>
                    </a:cubicBezTo>
                    <a:cubicBezTo>
                      <a:pt x="7" y="12"/>
                      <a:pt x="17" y="11"/>
                      <a:pt x="28" y="9"/>
                    </a:cubicBezTo>
                    <a:cubicBezTo>
                      <a:pt x="38" y="7"/>
                      <a:pt x="49" y="3"/>
                      <a:pt x="5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28" name="Freeform 195"/>
              <p:cNvSpPr>
                <a:spLocks noEditPoints="1"/>
              </p:cNvSpPr>
              <p:nvPr/>
            </p:nvSpPr>
            <p:spPr bwMode="auto">
              <a:xfrm>
                <a:off x="4867" y="1062"/>
                <a:ext cx="150" cy="35"/>
              </a:xfrm>
              <a:custGeom>
                <a:avLst/>
                <a:gdLst>
                  <a:gd name="T0" fmla="*/ 39 w 217"/>
                  <a:gd name="T1" fmla="*/ 46 h 50"/>
                  <a:gd name="T2" fmla="*/ 52 w 217"/>
                  <a:gd name="T3" fmla="*/ 43 h 50"/>
                  <a:gd name="T4" fmla="*/ 49 w 217"/>
                  <a:gd name="T5" fmla="*/ 49 h 50"/>
                  <a:gd name="T6" fmla="*/ 170 w 217"/>
                  <a:gd name="T7" fmla="*/ 28 h 50"/>
                  <a:gd name="T8" fmla="*/ 205 w 217"/>
                  <a:gd name="T9" fmla="*/ 26 h 50"/>
                  <a:gd name="T10" fmla="*/ 204 w 217"/>
                  <a:gd name="T11" fmla="*/ 19 h 50"/>
                  <a:gd name="T12" fmla="*/ 162 w 217"/>
                  <a:gd name="T13" fmla="*/ 18 h 50"/>
                  <a:gd name="T14" fmla="*/ 173 w 217"/>
                  <a:gd name="T15" fmla="*/ 15 h 50"/>
                  <a:gd name="T16" fmla="*/ 172 w 217"/>
                  <a:gd name="T17" fmla="*/ 9 h 50"/>
                  <a:gd name="T18" fmla="*/ 185 w 217"/>
                  <a:gd name="T19" fmla="*/ 15 h 50"/>
                  <a:gd name="T20" fmla="*/ 198 w 217"/>
                  <a:gd name="T21" fmla="*/ 10 h 50"/>
                  <a:gd name="T22" fmla="*/ 201 w 217"/>
                  <a:gd name="T23" fmla="*/ 14 h 50"/>
                  <a:gd name="T24" fmla="*/ 217 w 217"/>
                  <a:gd name="T25" fmla="*/ 10 h 50"/>
                  <a:gd name="T26" fmla="*/ 195 w 217"/>
                  <a:gd name="T27" fmla="*/ 3 h 50"/>
                  <a:gd name="T28" fmla="*/ 183 w 217"/>
                  <a:gd name="T29" fmla="*/ 6 h 50"/>
                  <a:gd name="T30" fmla="*/ 181 w 217"/>
                  <a:gd name="T31" fmla="*/ 2 h 50"/>
                  <a:gd name="T32" fmla="*/ 165 w 217"/>
                  <a:gd name="T33" fmla="*/ 6 h 50"/>
                  <a:gd name="T34" fmla="*/ 168 w 217"/>
                  <a:gd name="T35" fmla="*/ 10 h 50"/>
                  <a:gd name="T36" fmla="*/ 131 w 217"/>
                  <a:gd name="T37" fmla="*/ 10 h 50"/>
                  <a:gd name="T38" fmla="*/ 113 w 217"/>
                  <a:gd name="T39" fmla="*/ 16 h 50"/>
                  <a:gd name="T40" fmla="*/ 112 w 217"/>
                  <a:gd name="T41" fmla="*/ 22 h 50"/>
                  <a:gd name="T42" fmla="*/ 104 w 217"/>
                  <a:gd name="T43" fmla="*/ 17 h 50"/>
                  <a:gd name="T44" fmla="*/ 110 w 217"/>
                  <a:gd name="T45" fmla="*/ 12 h 50"/>
                  <a:gd name="T46" fmla="*/ 95 w 217"/>
                  <a:gd name="T47" fmla="*/ 17 h 50"/>
                  <a:gd name="T48" fmla="*/ 102 w 217"/>
                  <a:gd name="T49" fmla="*/ 20 h 50"/>
                  <a:gd name="T50" fmla="*/ 89 w 217"/>
                  <a:gd name="T51" fmla="*/ 23 h 50"/>
                  <a:gd name="T52" fmla="*/ 86 w 217"/>
                  <a:gd name="T53" fmla="*/ 34 h 50"/>
                  <a:gd name="T54" fmla="*/ 66 w 217"/>
                  <a:gd name="T55" fmla="*/ 40 h 50"/>
                  <a:gd name="T56" fmla="*/ 50 w 217"/>
                  <a:gd name="T57" fmla="*/ 29 h 50"/>
                  <a:gd name="T58" fmla="*/ 39 w 217"/>
                  <a:gd name="T59" fmla="*/ 32 h 50"/>
                  <a:gd name="T60" fmla="*/ 47 w 217"/>
                  <a:gd name="T61" fmla="*/ 36 h 50"/>
                  <a:gd name="T62" fmla="*/ 13 w 217"/>
                  <a:gd name="T63" fmla="*/ 41 h 50"/>
                  <a:gd name="T64" fmla="*/ 0 w 217"/>
                  <a:gd name="T65" fmla="*/ 47 h 50"/>
                  <a:gd name="T66" fmla="*/ 39 w 217"/>
                  <a:gd name="T67" fmla="*/ 46 h 50"/>
                  <a:gd name="T68" fmla="*/ 127 w 217"/>
                  <a:gd name="T69" fmla="*/ 31 h 50"/>
                  <a:gd name="T70" fmla="*/ 124 w 217"/>
                  <a:gd name="T71" fmla="*/ 27 h 50"/>
                  <a:gd name="T72" fmla="*/ 135 w 217"/>
                  <a:gd name="T73" fmla="*/ 24 h 50"/>
                  <a:gd name="T74" fmla="*/ 127 w 217"/>
                  <a:gd name="T75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7" h="50">
                    <a:moveTo>
                      <a:pt x="39" y="46"/>
                    </a:moveTo>
                    <a:cubicBezTo>
                      <a:pt x="44" y="45"/>
                      <a:pt x="45" y="43"/>
                      <a:pt x="52" y="43"/>
                    </a:cubicBezTo>
                    <a:cubicBezTo>
                      <a:pt x="51" y="45"/>
                      <a:pt x="49" y="47"/>
                      <a:pt x="49" y="49"/>
                    </a:cubicBezTo>
                    <a:cubicBezTo>
                      <a:pt x="82" y="38"/>
                      <a:pt x="136" y="44"/>
                      <a:pt x="170" y="28"/>
                    </a:cubicBezTo>
                    <a:cubicBezTo>
                      <a:pt x="184" y="36"/>
                      <a:pt x="197" y="18"/>
                      <a:pt x="205" y="26"/>
                    </a:cubicBezTo>
                    <a:cubicBezTo>
                      <a:pt x="203" y="22"/>
                      <a:pt x="203" y="24"/>
                      <a:pt x="204" y="19"/>
                    </a:cubicBezTo>
                    <a:cubicBezTo>
                      <a:pt x="189" y="26"/>
                      <a:pt x="164" y="25"/>
                      <a:pt x="162" y="18"/>
                    </a:cubicBezTo>
                    <a:cubicBezTo>
                      <a:pt x="164" y="25"/>
                      <a:pt x="165" y="9"/>
                      <a:pt x="173" y="15"/>
                    </a:cubicBezTo>
                    <a:cubicBezTo>
                      <a:pt x="176" y="11"/>
                      <a:pt x="167" y="10"/>
                      <a:pt x="172" y="9"/>
                    </a:cubicBezTo>
                    <a:cubicBezTo>
                      <a:pt x="177" y="11"/>
                      <a:pt x="181" y="12"/>
                      <a:pt x="185" y="15"/>
                    </a:cubicBezTo>
                    <a:cubicBezTo>
                      <a:pt x="190" y="13"/>
                      <a:pt x="194" y="12"/>
                      <a:pt x="198" y="10"/>
                    </a:cubicBezTo>
                    <a:cubicBezTo>
                      <a:pt x="199" y="11"/>
                      <a:pt x="198" y="14"/>
                      <a:pt x="201" y="14"/>
                    </a:cubicBezTo>
                    <a:cubicBezTo>
                      <a:pt x="198" y="6"/>
                      <a:pt x="212" y="10"/>
                      <a:pt x="217" y="10"/>
                    </a:cubicBezTo>
                    <a:cubicBezTo>
                      <a:pt x="212" y="6"/>
                      <a:pt x="199" y="8"/>
                      <a:pt x="195" y="3"/>
                    </a:cubicBezTo>
                    <a:cubicBezTo>
                      <a:pt x="193" y="8"/>
                      <a:pt x="191" y="4"/>
                      <a:pt x="183" y="6"/>
                    </a:cubicBezTo>
                    <a:cubicBezTo>
                      <a:pt x="183" y="4"/>
                      <a:pt x="183" y="2"/>
                      <a:pt x="181" y="2"/>
                    </a:cubicBezTo>
                    <a:cubicBezTo>
                      <a:pt x="179" y="4"/>
                      <a:pt x="170" y="0"/>
                      <a:pt x="165" y="6"/>
                    </a:cubicBezTo>
                    <a:cubicBezTo>
                      <a:pt x="170" y="6"/>
                      <a:pt x="170" y="7"/>
                      <a:pt x="168" y="10"/>
                    </a:cubicBezTo>
                    <a:cubicBezTo>
                      <a:pt x="156" y="9"/>
                      <a:pt x="144" y="15"/>
                      <a:pt x="131" y="10"/>
                    </a:cubicBezTo>
                    <a:cubicBezTo>
                      <a:pt x="131" y="18"/>
                      <a:pt x="122" y="16"/>
                      <a:pt x="113" y="16"/>
                    </a:cubicBezTo>
                    <a:cubicBezTo>
                      <a:pt x="113" y="18"/>
                      <a:pt x="115" y="21"/>
                      <a:pt x="112" y="22"/>
                    </a:cubicBezTo>
                    <a:cubicBezTo>
                      <a:pt x="107" y="22"/>
                      <a:pt x="106" y="18"/>
                      <a:pt x="104" y="17"/>
                    </a:cubicBezTo>
                    <a:cubicBezTo>
                      <a:pt x="108" y="17"/>
                      <a:pt x="117" y="12"/>
                      <a:pt x="110" y="12"/>
                    </a:cubicBezTo>
                    <a:cubicBezTo>
                      <a:pt x="110" y="16"/>
                      <a:pt x="94" y="13"/>
                      <a:pt x="95" y="17"/>
                    </a:cubicBezTo>
                    <a:cubicBezTo>
                      <a:pt x="100" y="16"/>
                      <a:pt x="102" y="17"/>
                      <a:pt x="102" y="20"/>
                    </a:cubicBezTo>
                    <a:cubicBezTo>
                      <a:pt x="96" y="17"/>
                      <a:pt x="98" y="24"/>
                      <a:pt x="89" y="23"/>
                    </a:cubicBezTo>
                    <a:cubicBezTo>
                      <a:pt x="88" y="27"/>
                      <a:pt x="89" y="31"/>
                      <a:pt x="86" y="34"/>
                    </a:cubicBezTo>
                    <a:cubicBezTo>
                      <a:pt x="79" y="27"/>
                      <a:pt x="73" y="38"/>
                      <a:pt x="66" y="40"/>
                    </a:cubicBezTo>
                    <a:cubicBezTo>
                      <a:pt x="59" y="37"/>
                      <a:pt x="53" y="34"/>
                      <a:pt x="50" y="29"/>
                    </a:cubicBezTo>
                    <a:cubicBezTo>
                      <a:pt x="43" y="31"/>
                      <a:pt x="41" y="30"/>
                      <a:pt x="39" y="32"/>
                    </a:cubicBezTo>
                    <a:cubicBezTo>
                      <a:pt x="44" y="31"/>
                      <a:pt x="44" y="35"/>
                      <a:pt x="47" y="36"/>
                    </a:cubicBezTo>
                    <a:cubicBezTo>
                      <a:pt x="33" y="41"/>
                      <a:pt x="28" y="41"/>
                      <a:pt x="13" y="41"/>
                    </a:cubicBezTo>
                    <a:cubicBezTo>
                      <a:pt x="10" y="45"/>
                      <a:pt x="6" y="48"/>
                      <a:pt x="0" y="47"/>
                    </a:cubicBezTo>
                    <a:cubicBezTo>
                      <a:pt x="7" y="50"/>
                      <a:pt x="32" y="39"/>
                      <a:pt x="39" y="46"/>
                    </a:cubicBezTo>
                    <a:close/>
                    <a:moveTo>
                      <a:pt x="127" y="31"/>
                    </a:moveTo>
                    <a:cubicBezTo>
                      <a:pt x="124" y="31"/>
                      <a:pt x="125" y="29"/>
                      <a:pt x="124" y="27"/>
                    </a:cubicBezTo>
                    <a:cubicBezTo>
                      <a:pt x="126" y="26"/>
                      <a:pt x="130" y="24"/>
                      <a:pt x="135" y="24"/>
                    </a:cubicBezTo>
                    <a:cubicBezTo>
                      <a:pt x="140" y="30"/>
                      <a:pt x="123" y="26"/>
                      <a:pt x="1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29" name="Freeform 196"/>
              <p:cNvSpPr/>
              <p:nvPr/>
            </p:nvSpPr>
            <p:spPr bwMode="auto">
              <a:xfrm>
                <a:off x="4951" y="1548"/>
                <a:ext cx="14" cy="6"/>
              </a:xfrm>
              <a:custGeom>
                <a:avLst/>
                <a:gdLst>
                  <a:gd name="T0" fmla="*/ 4 w 21"/>
                  <a:gd name="T1" fmla="*/ 3 h 9"/>
                  <a:gd name="T2" fmla="*/ 21 w 21"/>
                  <a:gd name="T3" fmla="*/ 2 h 9"/>
                  <a:gd name="T4" fmla="*/ 2 w 21"/>
                  <a:gd name="T5" fmla="*/ 9 h 9"/>
                  <a:gd name="T6" fmla="*/ 4 w 21"/>
                  <a:gd name="T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9">
                    <a:moveTo>
                      <a:pt x="4" y="3"/>
                    </a:moveTo>
                    <a:cubicBezTo>
                      <a:pt x="0" y="0"/>
                      <a:pt x="14" y="4"/>
                      <a:pt x="21" y="2"/>
                    </a:cubicBezTo>
                    <a:cubicBezTo>
                      <a:pt x="19" y="6"/>
                      <a:pt x="10" y="7"/>
                      <a:pt x="2" y="9"/>
                    </a:cubicBezTo>
                    <a:cubicBezTo>
                      <a:pt x="5" y="7"/>
                      <a:pt x="12" y="3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30" name="Freeform 197"/>
              <p:cNvSpPr/>
              <p:nvPr/>
            </p:nvSpPr>
            <p:spPr bwMode="auto">
              <a:xfrm>
                <a:off x="4919" y="1154"/>
                <a:ext cx="17" cy="7"/>
              </a:xfrm>
              <a:custGeom>
                <a:avLst/>
                <a:gdLst>
                  <a:gd name="T0" fmla="*/ 18 w 24"/>
                  <a:gd name="T1" fmla="*/ 5 h 10"/>
                  <a:gd name="T2" fmla="*/ 10 w 24"/>
                  <a:gd name="T3" fmla="*/ 9 h 10"/>
                  <a:gd name="T4" fmla="*/ 0 w 24"/>
                  <a:gd name="T5" fmla="*/ 4 h 10"/>
                  <a:gd name="T6" fmla="*/ 4 w 24"/>
                  <a:gd name="T7" fmla="*/ 0 h 10"/>
                  <a:gd name="T8" fmla="*/ 24 w 24"/>
                  <a:gd name="T9" fmla="*/ 9 h 10"/>
                  <a:gd name="T10" fmla="*/ 18 w 24"/>
                  <a:gd name="T1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0">
                    <a:moveTo>
                      <a:pt x="18" y="5"/>
                    </a:moveTo>
                    <a:cubicBezTo>
                      <a:pt x="14" y="6"/>
                      <a:pt x="16" y="10"/>
                      <a:pt x="10" y="9"/>
                    </a:cubicBezTo>
                    <a:cubicBezTo>
                      <a:pt x="7" y="7"/>
                      <a:pt x="5" y="4"/>
                      <a:pt x="0" y="4"/>
                    </a:cubicBezTo>
                    <a:cubicBezTo>
                      <a:pt x="0" y="2"/>
                      <a:pt x="4" y="2"/>
                      <a:pt x="4" y="0"/>
                    </a:cubicBezTo>
                    <a:cubicBezTo>
                      <a:pt x="9" y="7"/>
                      <a:pt x="20" y="0"/>
                      <a:pt x="24" y="9"/>
                    </a:cubicBezTo>
                    <a:cubicBezTo>
                      <a:pt x="21" y="9"/>
                      <a:pt x="19" y="8"/>
                      <a:pt x="1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31" name="Freeform 198"/>
              <p:cNvSpPr/>
              <p:nvPr/>
            </p:nvSpPr>
            <p:spPr bwMode="auto">
              <a:xfrm>
                <a:off x="4935" y="1154"/>
                <a:ext cx="14" cy="5"/>
              </a:xfrm>
              <a:custGeom>
                <a:avLst/>
                <a:gdLst>
                  <a:gd name="T0" fmla="*/ 2 w 19"/>
                  <a:gd name="T1" fmla="*/ 4 h 8"/>
                  <a:gd name="T2" fmla="*/ 7 w 19"/>
                  <a:gd name="T3" fmla="*/ 4 h 8"/>
                  <a:gd name="T4" fmla="*/ 13 w 19"/>
                  <a:gd name="T5" fmla="*/ 1 h 8"/>
                  <a:gd name="T6" fmla="*/ 7 w 19"/>
                  <a:gd name="T7" fmla="*/ 8 h 8"/>
                  <a:gd name="T8" fmla="*/ 2 w 19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2" y="4"/>
                    </a:moveTo>
                    <a:cubicBezTo>
                      <a:pt x="0" y="0"/>
                      <a:pt x="6" y="2"/>
                      <a:pt x="7" y="4"/>
                    </a:cubicBezTo>
                    <a:cubicBezTo>
                      <a:pt x="10" y="3"/>
                      <a:pt x="13" y="3"/>
                      <a:pt x="13" y="1"/>
                    </a:cubicBezTo>
                    <a:cubicBezTo>
                      <a:pt x="19" y="2"/>
                      <a:pt x="11" y="7"/>
                      <a:pt x="7" y="8"/>
                    </a:cubicBezTo>
                    <a:cubicBezTo>
                      <a:pt x="8" y="5"/>
                      <a:pt x="6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32" name="Freeform 199"/>
              <p:cNvSpPr/>
              <p:nvPr/>
            </p:nvSpPr>
            <p:spPr bwMode="auto">
              <a:xfrm>
                <a:off x="4999" y="1554"/>
                <a:ext cx="21" cy="11"/>
              </a:xfrm>
              <a:custGeom>
                <a:avLst/>
                <a:gdLst>
                  <a:gd name="T0" fmla="*/ 5 w 30"/>
                  <a:gd name="T1" fmla="*/ 8 h 15"/>
                  <a:gd name="T2" fmla="*/ 4 w 30"/>
                  <a:gd name="T3" fmla="*/ 6 h 15"/>
                  <a:gd name="T4" fmla="*/ 30 w 30"/>
                  <a:gd name="T5" fmla="*/ 0 h 15"/>
                  <a:gd name="T6" fmla="*/ 0 w 30"/>
                  <a:gd name="T7" fmla="*/ 7 h 15"/>
                  <a:gd name="T8" fmla="*/ 5 w 30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5">
                    <a:moveTo>
                      <a:pt x="5" y="8"/>
                    </a:moveTo>
                    <a:cubicBezTo>
                      <a:pt x="7" y="7"/>
                      <a:pt x="6" y="6"/>
                      <a:pt x="4" y="6"/>
                    </a:cubicBezTo>
                    <a:cubicBezTo>
                      <a:pt x="9" y="2"/>
                      <a:pt x="25" y="3"/>
                      <a:pt x="30" y="0"/>
                    </a:cubicBezTo>
                    <a:cubicBezTo>
                      <a:pt x="30" y="0"/>
                      <a:pt x="2" y="15"/>
                      <a:pt x="0" y="7"/>
                    </a:cubicBezTo>
                    <a:cubicBezTo>
                      <a:pt x="3" y="6"/>
                      <a:pt x="4" y="6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33" name="Freeform 200"/>
              <p:cNvSpPr/>
              <p:nvPr/>
            </p:nvSpPr>
            <p:spPr bwMode="auto">
              <a:xfrm>
                <a:off x="5009" y="1554"/>
                <a:ext cx="55" cy="13"/>
              </a:xfrm>
              <a:custGeom>
                <a:avLst/>
                <a:gdLst>
                  <a:gd name="T0" fmla="*/ 21 w 79"/>
                  <a:gd name="T1" fmla="*/ 7 h 20"/>
                  <a:gd name="T2" fmla="*/ 40 w 79"/>
                  <a:gd name="T3" fmla="*/ 13 h 20"/>
                  <a:gd name="T4" fmla="*/ 79 w 79"/>
                  <a:gd name="T5" fmla="*/ 5 h 20"/>
                  <a:gd name="T6" fmla="*/ 24 w 79"/>
                  <a:gd name="T7" fmla="*/ 11 h 20"/>
                  <a:gd name="T8" fmla="*/ 0 w 79"/>
                  <a:gd name="T9" fmla="*/ 13 h 20"/>
                  <a:gd name="T10" fmla="*/ 63 w 79"/>
                  <a:gd name="T11" fmla="*/ 0 h 20"/>
                  <a:gd name="T12" fmla="*/ 21 w 79"/>
                  <a:gd name="T13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20">
                    <a:moveTo>
                      <a:pt x="21" y="7"/>
                    </a:moveTo>
                    <a:cubicBezTo>
                      <a:pt x="19" y="11"/>
                      <a:pt x="34" y="11"/>
                      <a:pt x="40" y="13"/>
                    </a:cubicBezTo>
                    <a:cubicBezTo>
                      <a:pt x="39" y="9"/>
                      <a:pt x="63" y="8"/>
                      <a:pt x="79" y="5"/>
                    </a:cubicBezTo>
                    <a:cubicBezTo>
                      <a:pt x="72" y="11"/>
                      <a:pt x="31" y="20"/>
                      <a:pt x="24" y="11"/>
                    </a:cubicBezTo>
                    <a:cubicBezTo>
                      <a:pt x="12" y="12"/>
                      <a:pt x="11" y="13"/>
                      <a:pt x="0" y="13"/>
                    </a:cubicBezTo>
                    <a:cubicBezTo>
                      <a:pt x="14" y="6"/>
                      <a:pt x="48" y="2"/>
                      <a:pt x="63" y="0"/>
                    </a:cubicBezTo>
                    <a:cubicBezTo>
                      <a:pt x="60" y="5"/>
                      <a:pt x="32" y="5"/>
                      <a:pt x="2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34" name="Freeform 201"/>
              <p:cNvSpPr/>
              <p:nvPr/>
            </p:nvSpPr>
            <p:spPr bwMode="auto">
              <a:xfrm>
                <a:off x="4993" y="1141"/>
                <a:ext cx="37" cy="8"/>
              </a:xfrm>
              <a:custGeom>
                <a:avLst/>
                <a:gdLst>
                  <a:gd name="T0" fmla="*/ 10 w 54"/>
                  <a:gd name="T1" fmla="*/ 10 h 12"/>
                  <a:gd name="T2" fmla="*/ 9 w 54"/>
                  <a:gd name="T3" fmla="*/ 4 h 12"/>
                  <a:gd name="T4" fmla="*/ 20 w 54"/>
                  <a:gd name="T5" fmla="*/ 3 h 12"/>
                  <a:gd name="T6" fmla="*/ 23 w 54"/>
                  <a:gd name="T7" fmla="*/ 8 h 12"/>
                  <a:gd name="T8" fmla="*/ 34 w 54"/>
                  <a:gd name="T9" fmla="*/ 1 h 12"/>
                  <a:gd name="T10" fmla="*/ 30 w 54"/>
                  <a:gd name="T11" fmla="*/ 6 h 12"/>
                  <a:gd name="T12" fmla="*/ 54 w 54"/>
                  <a:gd name="T13" fmla="*/ 3 h 12"/>
                  <a:gd name="T14" fmla="*/ 41 w 54"/>
                  <a:gd name="T15" fmla="*/ 4 h 12"/>
                  <a:gd name="T16" fmla="*/ 35 w 54"/>
                  <a:gd name="T17" fmla="*/ 12 h 12"/>
                  <a:gd name="T18" fmla="*/ 26 w 54"/>
                  <a:gd name="T19" fmla="*/ 12 h 12"/>
                  <a:gd name="T20" fmla="*/ 32 w 54"/>
                  <a:gd name="T21" fmla="*/ 10 h 12"/>
                  <a:gd name="T22" fmla="*/ 10 w 54"/>
                  <a:gd name="T2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12">
                    <a:moveTo>
                      <a:pt x="10" y="10"/>
                    </a:moveTo>
                    <a:cubicBezTo>
                      <a:pt x="0" y="9"/>
                      <a:pt x="10" y="8"/>
                      <a:pt x="9" y="4"/>
                    </a:cubicBezTo>
                    <a:cubicBezTo>
                      <a:pt x="12" y="4"/>
                      <a:pt x="16" y="3"/>
                      <a:pt x="20" y="3"/>
                    </a:cubicBezTo>
                    <a:cubicBezTo>
                      <a:pt x="16" y="6"/>
                      <a:pt x="21" y="5"/>
                      <a:pt x="23" y="8"/>
                    </a:cubicBezTo>
                    <a:cubicBezTo>
                      <a:pt x="30" y="7"/>
                      <a:pt x="23" y="0"/>
                      <a:pt x="34" y="1"/>
                    </a:cubicBezTo>
                    <a:cubicBezTo>
                      <a:pt x="35" y="4"/>
                      <a:pt x="30" y="4"/>
                      <a:pt x="30" y="6"/>
                    </a:cubicBezTo>
                    <a:cubicBezTo>
                      <a:pt x="37" y="2"/>
                      <a:pt x="46" y="0"/>
                      <a:pt x="54" y="3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9" y="7"/>
                      <a:pt x="36" y="9"/>
                      <a:pt x="35" y="12"/>
                    </a:cubicBezTo>
                    <a:cubicBezTo>
                      <a:pt x="33" y="12"/>
                      <a:pt x="30" y="12"/>
                      <a:pt x="26" y="12"/>
                    </a:cubicBezTo>
                    <a:cubicBezTo>
                      <a:pt x="26" y="10"/>
                      <a:pt x="30" y="10"/>
                      <a:pt x="32" y="10"/>
                    </a:cubicBezTo>
                    <a:cubicBezTo>
                      <a:pt x="28" y="10"/>
                      <a:pt x="11" y="5"/>
                      <a:pt x="1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35" name="Freeform 202"/>
              <p:cNvSpPr/>
              <p:nvPr/>
            </p:nvSpPr>
            <p:spPr bwMode="auto">
              <a:xfrm>
                <a:off x="5066" y="1547"/>
                <a:ext cx="11" cy="9"/>
              </a:xfrm>
              <a:custGeom>
                <a:avLst/>
                <a:gdLst>
                  <a:gd name="T0" fmla="*/ 5 w 16"/>
                  <a:gd name="T1" fmla="*/ 7 h 13"/>
                  <a:gd name="T2" fmla="*/ 14 w 16"/>
                  <a:gd name="T3" fmla="*/ 10 h 13"/>
                  <a:gd name="T4" fmla="*/ 5 w 16"/>
                  <a:gd name="T5" fmla="*/ 13 h 13"/>
                  <a:gd name="T6" fmla="*/ 0 w 16"/>
                  <a:gd name="T7" fmla="*/ 9 h 13"/>
                  <a:gd name="T8" fmla="*/ 13 w 16"/>
                  <a:gd name="T9" fmla="*/ 0 h 13"/>
                  <a:gd name="T10" fmla="*/ 5 w 16"/>
                  <a:gd name="T1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3">
                    <a:moveTo>
                      <a:pt x="5" y="7"/>
                    </a:moveTo>
                    <a:cubicBezTo>
                      <a:pt x="7" y="9"/>
                      <a:pt x="11" y="9"/>
                      <a:pt x="14" y="10"/>
                    </a:cubicBezTo>
                    <a:cubicBezTo>
                      <a:pt x="14" y="12"/>
                      <a:pt x="9" y="12"/>
                      <a:pt x="5" y="13"/>
                    </a:cubicBezTo>
                    <a:cubicBezTo>
                      <a:pt x="8" y="10"/>
                      <a:pt x="6" y="8"/>
                      <a:pt x="0" y="9"/>
                    </a:cubicBezTo>
                    <a:cubicBezTo>
                      <a:pt x="5" y="6"/>
                      <a:pt x="4" y="1"/>
                      <a:pt x="13" y="0"/>
                    </a:cubicBezTo>
                    <a:cubicBezTo>
                      <a:pt x="16" y="5"/>
                      <a:pt x="7" y="5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36" name="Freeform 203"/>
              <p:cNvSpPr/>
              <p:nvPr/>
            </p:nvSpPr>
            <p:spPr bwMode="auto">
              <a:xfrm>
                <a:off x="5086" y="1538"/>
                <a:ext cx="12" cy="4"/>
              </a:xfrm>
              <a:custGeom>
                <a:avLst/>
                <a:gdLst>
                  <a:gd name="T0" fmla="*/ 0 w 17"/>
                  <a:gd name="T1" fmla="*/ 4 h 6"/>
                  <a:gd name="T2" fmla="*/ 17 w 17"/>
                  <a:gd name="T3" fmla="*/ 1 h 6"/>
                  <a:gd name="T4" fmla="*/ 0 w 17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">
                    <a:moveTo>
                      <a:pt x="0" y="4"/>
                    </a:moveTo>
                    <a:cubicBezTo>
                      <a:pt x="5" y="0"/>
                      <a:pt x="13" y="4"/>
                      <a:pt x="17" y="1"/>
                    </a:cubicBezTo>
                    <a:cubicBezTo>
                      <a:pt x="16" y="6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37" name="Freeform 204"/>
              <p:cNvSpPr/>
              <p:nvPr/>
            </p:nvSpPr>
            <p:spPr bwMode="auto">
              <a:xfrm>
                <a:off x="5037" y="1138"/>
                <a:ext cx="18" cy="7"/>
              </a:xfrm>
              <a:custGeom>
                <a:avLst/>
                <a:gdLst>
                  <a:gd name="T0" fmla="*/ 0 w 26"/>
                  <a:gd name="T1" fmla="*/ 5 h 11"/>
                  <a:gd name="T2" fmla="*/ 10 w 26"/>
                  <a:gd name="T3" fmla="*/ 7 h 11"/>
                  <a:gd name="T4" fmla="*/ 11 w 26"/>
                  <a:gd name="T5" fmla="*/ 1 h 11"/>
                  <a:gd name="T6" fmla="*/ 20 w 26"/>
                  <a:gd name="T7" fmla="*/ 0 h 11"/>
                  <a:gd name="T8" fmla="*/ 26 w 26"/>
                  <a:gd name="T9" fmla="*/ 6 h 11"/>
                  <a:gd name="T10" fmla="*/ 0 w 26"/>
                  <a:gd name="T11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1">
                    <a:moveTo>
                      <a:pt x="0" y="5"/>
                    </a:moveTo>
                    <a:cubicBezTo>
                      <a:pt x="5" y="4"/>
                      <a:pt x="9" y="5"/>
                      <a:pt x="10" y="7"/>
                    </a:cubicBezTo>
                    <a:cubicBezTo>
                      <a:pt x="16" y="5"/>
                      <a:pt x="12" y="5"/>
                      <a:pt x="11" y="1"/>
                    </a:cubicBezTo>
                    <a:cubicBezTo>
                      <a:pt x="14" y="1"/>
                      <a:pt x="17" y="0"/>
                      <a:pt x="20" y="0"/>
                    </a:cubicBezTo>
                    <a:cubicBezTo>
                      <a:pt x="9" y="6"/>
                      <a:pt x="25" y="2"/>
                      <a:pt x="26" y="6"/>
                    </a:cubicBezTo>
                    <a:cubicBezTo>
                      <a:pt x="16" y="5"/>
                      <a:pt x="6" y="11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278" name="Freeform 206"/>
            <p:cNvSpPr/>
            <p:nvPr/>
          </p:nvSpPr>
          <p:spPr bwMode="auto">
            <a:xfrm>
              <a:off x="8039100" y="1801813"/>
              <a:ext cx="25400" cy="7938"/>
            </a:xfrm>
            <a:custGeom>
              <a:avLst/>
              <a:gdLst>
                <a:gd name="T0" fmla="*/ 18 w 24"/>
                <a:gd name="T1" fmla="*/ 2 h 7"/>
                <a:gd name="T2" fmla="*/ 0 w 24"/>
                <a:gd name="T3" fmla="*/ 4 h 7"/>
                <a:gd name="T4" fmla="*/ 4 w 24"/>
                <a:gd name="T5" fmla="*/ 0 h 7"/>
                <a:gd name="T6" fmla="*/ 18 w 24"/>
                <a:gd name="T7" fmla="*/ 7 h 7"/>
                <a:gd name="T8" fmla="*/ 18 w 24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">
                  <a:moveTo>
                    <a:pt x="18" y="2"/>
                  </a:moveTo>
                  <a:cubicBezTo>
                    <a:pt x="9" y="2"/>
                    <a:pt x="4" y="6"/>
                    <a:pt x="0" y="4"/>
                  </a:cubicBezTo>
                  <a:cubicBezTo>
                    <a:pt x="0" y="3"/>
                    <a:pt x="3" y="2"/>
                    <a:pt x="4" y="0"/>
                  </a:cubicBezTo>
                  <a:cubicBezTo>
                    <a:pt x="9" y="1"/>
                    <a:pt x="24" y="0"/>
                    <a:pt x="18" y="7"/>
                  </a:cubicBezTo>
                  <a:cubicBezTo>
                    <a:pt x="15" y="6"/>
                    <a:pt x="19" y="5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79" name="Freeform 207"/>
            <p:cNvSpPr/>
            <p:nvPr/>
          </p:nvSpPr>
          <p:spPr bwMode="auto">
            <a:xfrm>
              <a:off x="8086725" y="2057400"/>
              <a:ext cx="31750" cy="9525"/>
            </a:xfrm>
            <a:custGeom>
              <a:avLst/>
              <a:gdLst>
                <a:gd name="T0" fmla="*/ 26 w 28"/>
                <a:gd name="T1" fmla="*/ 0 h 9"/>
                <a:gd name="T2" fmla="*/ 11 w 28"/>
                <a:gd name="T3" fmla="*/ 5 h 9"/>
                <a:gd name="T4" fmla="*/ 26 w 28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9">
                  <a:moveTo>
                    <a:pt x="26" y="0"/>
                  </a:moveTo>
                  <a:cubicBezTo>
                    <a:pt x="28" y="4"/>
                    <a:pt x="0" y="9"/>
                    <a:pt x="11" y="5"/>
                  </a:cubicBezTo>
                  <a:cubicBezTo>
                    <a:pt x="18" y="4"/>
                    <a:pt x="1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80" name="Freeform 208"/>
            <p:cNvSpPr/>
            <p:nvPr/>
          </p:nvSpPr>
          <p:spPr bwMode="auto">
            <a:xfrm>
              <a:off x="8116888" y="2058988"/>
              <a:ext cx="23812" cy="6350"/>
            </a:xfrm>
            <a:custGeom>
              <a:avLst/>
              <a:gdLst>
                <a:gd name="T0" fmla="*/ 0 w 22"/>
                <a:gd name="T1" fmla="*/ 5 h 6"/>
                <a:gd name="T2" fmla="*/ 22 w 22"/>
                <a:gd name="T3" fmla="*/ 2 h 6"/>
                <a:gd name="T4" fmla="*/ 0 w 22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6">
                  <a:moveTo>
                    <a:pt x="0" y="5"/>
                  </a:moveTo>
                  <a:cubicBezTo>
                    <a:pt x="4" y="0"/>
                    <a:pt x="16" y="3"/>
                    <a:pt x="22" y="2"/>
                  </a:cubicBezTo>
                  <a:cubicBezTo>
                    <a:pt x="19" y="6"/>
                    <a:pt x="9" y="2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81" name="Freeform 209"/>
            <p:cNvSpPr/>
            <p:nvPr/>
          </p:nvSpPr>
          <p:spPr bwMode="auto">
            <a:xfrm>
              <a:off x="8124825" y="1800225"/>
              <a:ext cx="36512" cy="12700"/>
            </a:xfrm>
            <a:custGeom>
              <a:avLst/>
              <a:gdLst>
                <a:gd name="T0" fmla="*/ 7 w 33"/>
                <a:gd name="T1" fmla="*/ 11 h 11"/>
                <a:gd name="T2" fmla="*/ 0 w 33"/>
                <a:gd name="T3" fmla="*/ 6 h 11"/>
                <a:gd name="T4" fmla="*/ 33 w 33"/>
                <a:gd name="T5" fmla="*/ 0 h 11"/>
                <a:gd name="T6" fmla="*/ 30 w 33"/>
                <a:gd name="T7" fmla="*/ 8 h 11"/>
                <a:gd name="T8" fmla="*/ 23 w 33"/>
                <a:gd name="T9" fmla="*/ 9 h 11"/>
                <a:gd name="T10" fmla="*/ 30 w 33"/>
                <a:gd name="T11" fmla="*/ 7 h 11"/>
                <a:gd name="T12" fmla="*/ 7 w 3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">
                  <a:moveTo>
                    <a:pt x="7" y="11"/>
                  </a:moveTo>
                  <a:cubicBezTo>
                    <a:pt x="5" y="9"/>
                    <a:pt x="0" y="10"/>
                    <a:pt x="0" y="6"/>
                  </a:cubicBezTo>
                  <a:cubicBezTo>
                    <a:pt x="16" y="3"/>
                    <a:pt x="22" y="4"/>
                    <a:pt x="33" y="0"/>
                  </a:cubicBezTo>
                  <a:cubicBezTo>
                    <a:pt x="29" y="4"/>
                    <a:pt x="32" y="4"/>
                    <a:pt x="30" y="8"/>
                  </a:cubicBezTo>
                  <a:cubicBezTo>
                    <a:pt x="28" y="8"/>
                    <a:pt x="25" y="9"/>
                    <a:pt x="23" y="9"/>
                  </a:cubicBezTo>
                  <a:cubicBezTo>
                    <a:pt x="23" y="7"/>
                    <a:pt x="27" y="7"/>
                    <a:pt x="30" y="7"/>
                  </a:cubicBezTo>
                  <a:cubicBezTo>
                    <a:pt x="27" y="2"/>
                    <a:pt x="7" y="6"/>
                    <a:pt x="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82" name="Freeform 210"/>
            <p:cNvSpPr/>
            <p:nvPr/>
          </p:nvSpPr>
          <p:spPr bwMode="auto">
            <a:xfrm>
              <a:off x="8166100" y="1758950"/>
              <a:ext cx="30162" cy="4763"/>
            </a:xfrm>
            <a:custGeom>
              <a:avLst/>
              <a:gdLst>
                <a:gd name="T0" fmla="*/ 0 w 27"/>
                <a:gd name="T1" fmla="*/ 3 h 4"/>
                <a:gd name="T2" fmla="*/ 27 w 27"/>
                <a:gd name="T3" fmla="*/ 0 h 4"/>
                <a:gd name="T4" fmla="*/ 0 w 27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4">
                  <a:moveTo>
                    <a:pt x="0" y="3"/>
                  </a:moveTo>
                  <a:cubicBezTo>
                    <a:pt x="7" y="0"/>
                    <a:pt x="15" y="3"/>
                    <a:pt x="27" y="0"/>
                  </a:cubicBezTo>
                  <a:cubicBezTo>
                    <a:pt x="20" y="4"/>
                    <a:pt x="9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83" name="Freeform 211"/>
            <p:cNvSpPr/>
            <p:nvPr/>
          </p:nvSpPr>
          <p:spPr bwMode="auto">
            <a:xfrm>
              <a:off x="8172450" y="1681163"/>
              <a:ext cx="17462" cy="14288"/>
            </a:xfrm>
            <a:custGeom>
              <a:avLst/>
              <a:gdLst>
                <a:gd name="T0" fmla="*/ 12 w 17"/>
                <a:gd name="T1" fmla="*/ 11 h 13"/>
                <a:gd name="T2" fmla="*/ 0 w 17"/>
                <a:gd name="T3" fmla="*/ 10 h 13"/>
                <a:gd name="T4" fmla="*/ 10 w 17"/>
                <a:gd name="T5" fmla="*/ 0 h 13"/>
                <a:gd name="T6" fmla="*/ 12 w 17"/>
                <a:gd name="T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2" y="11"/>
                  </a:moveTo>
                  <a:cubicBezTo>
                    <a:pt x="5" y="13"/>
                    <a:pt x="8" y="7"/>
                    <a:pt x="0" y="10"/>
                  </a:cubicBezTo>
                  <a:cubicBezTo>
                    <a:pt x="2" y="6"/>
                    <a:pt x="10" y="5"/>
                    <a:pt x="10" y="0"/>
                  </a:cubicBezTo>
                  <a:cubicBezTo>
                    <a:pt x="17" y="4"/>
                    <a:pt x="0" y="7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84" name="Freeform 212"/>
            <p:cNvSpPr/>
            <p:nvPr/>
          </p:nvSpPr>
          <p:spPr bwMode="auto">
            <a:xfrm>
              <a:off x="8193088" y="1770063"/>
              <a:ext cx="36512" cy="7938"/>
            </a:xfrm>
            <a:custGeom>
              <a:avLst/>
              <a:gdLst>
                <a:gd name="T0" fmla="*/ 1 w 32"/>
                <a:gd name="T1" fmla="*/ 1 h 8"/>
                <a:gd name="T2" fmla="*/ 22 w 32"/>
                <a:gd name="T3" fmla="*/ 3 h 8"/>
                <a:gd name="T4" fmla="*/ 22 w 32"/>
                <a:gd name="T5" fmla="*/ 0 h 8"/>
                <a:gd name="T6" fmla="*/ 1 w 32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8">
                  <a:moveTo>
                    <a:pt x="1" y="1"/>
                  </a:moveTo>
                  <a:cubicBezTo>
                    <a:pt x="6" y="4"/>
                    <a:pt x="16" y="2"/>
                    <a:pt x="22" y="3"/>
                  </a:cubicBezTo>
                  <a:cubicBezTo>
                    <a:pt x="22" y="2"/>
                    <a:pt x="22" y="1"/>
                    <a:pt x="22" y="0"/>
                  </a:cubicBezTo>
                  <a:cubicBezTo>
                    <a:pt x="32" y="4"/>
                    <a:pt x="0" y="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85" name="Freeform 213"/>
            <p:cNvSpPr/>
            <p:nvPr/>
          </p:nvSpPr>
          <p:spPr bwMode="auto">
            <a:xfrm>
              <a:off x="8226425" y="1704975"/>
              <a:ext cx="26987" cy="11113"/>
            </a:xfrm>
            <a:custGeom>
              <a:avLst/>
              <a:gdLst>
                <a:gd name="T0" fmla="*/ 2 w 25"/>
                <a:gd name="T1" fmla="*/ 6 h 10"/>
                <a:gd name="T2" fmla="*/ 3 w 25"/>
                <a:gd name="T3" fmla="*/ 0 h 10"/>
                <a:gd name="T4" fmla="*/ 17 w 25"/>
                <a:gd name="T5" fmla="*/ 4 h 10"/>
                <a:gd name="T6" fmla="*/ 14 w 25"/>
                <a:gd name="T7" fmla="*/ 9 h 10"/>
                <a:gd name="T8" fmla="*/ 2 w 25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">
                  <a:moveTo>
                    <a:pt x="2" y="6"/>
                  </a:moveTo>
                  <a:cubicBezTo>
                    <a:pt x="0" y="3"/>
                    <a:pt x="3" y="2"/>
                    <a:pt x="3" y="0"/>
                  </a:cubicBezTo>
                  <a:cubicBezTo>
                    <a:pt x="8" y="1"/>
                    <a:pt x="9" y="10"/>
                    <a:pt x="17" y="4"/>
                  </a:cubicBezTo>
                  <a:cubicBezTo>
                    <a:pt x="25" y="5"/>
                    <a:pt x="13" y="7"/>
                    <a:pt x="14" y="9"/>
                  </a:cubicBezTo>
                  <a:cubicBezTo>
                    <a:pt x="10" y="8"/>
                    <a:pt x="8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86" name="Freeform 214"/>
            <p:cNvSpPr/>
            <p:nvPr/>
          </p:nvSpPr>
          <p:spPr bwMode="auto">
            <a:xfrm>
              <a:off x="8240713" y="1763713"/>
              <a:ext cx="52387" cy="25400"/>
            </a:xfrm>
            <a:custGeom>
              <a:avLst/>
              <a:gdLst>
                <a:gd name="T0" fmla="*/ 0 w 48"/>
                <a:gd name="T1" fmla="*/ 6 h 23"/>
                <a:gd name="T2" fmla="*/ 21 w 48"/>
                <a:gd name="T3" fmla="*/ 5 h 23"/>
                <a:gd name="T4" fmla="*/ 19 w 48"/>
                <a:gd name="T5" fmla="*/ 10 h 23"/>
                <a:gd name="T6" fmla="*/ 33 w 48"/>
                <a:gd name="T7" fmla="*/ 12 h 23"/>
                <a:gd name="T8" fmla="*/ 37 w 48"/>
                <a:gd name="T9" fmla="*/ 9 h 23"/>
                <a:gd name="T10" fmla="*/ 47 w 48"/>
                <a:gd name="T11" fmla="*/ 14 h 23"/>
                <a:gd name="T12" fmla="*/ 25 w 48"/>
                <a:gd name="T13" fmla="*/ 16 h 23"/>
                <a:gd name="T14" fmla="*/ 24 w 48"/>
                <a:gd name="T15" fmla="*/ 12 h 23"/>
                <a:gd name="T16" fmla="*/ 13 w 48"/>
                <a:gd name="T17" fmla="*/ 12 h 23"/>
                <a:gd name="T18" fmla="*/ 11 w 48"/>
                <a:gd name="T19" fmla="*/ 19 h 23"/>
                <a:gd name="T20" fmla="*/ 18 w 48"/>
                <a:gd name="T21" fmla="*/ 23 h 23"/>
                <a:gd name="T22" fmla="*/ 4 w 48"/>
                <a:gd name="T23" fmla="*/ 20 h 23"/>
                <a:gd name="T24" fmla="*/ 5 w 48"/>
                <a:gd name="T25" fmla="*/ 10 h 23"/>
                <a:gd name="T26" fmla="*/ 17 w 48"/>
                <a:gd name="T27" fmla="*/ 8 h 23"/>
                <a:gd name="T28" fmla="*/ 0 w 48"/>
                <a:gd name="T2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3">
                  <a:moveTo>
                    <a:pt x="0" y="6"/>
                  </a:moveTo>
                  <a:cubicBezTo>
                    <a:pt x="3" y="0"/>
                    <a:pt x="15" y="5"/>
                    <a:pt x="21" y="5"/>
                  </a:cubicBezTo>
                  <a:cubicBezTo>
                    <a:pt x="20" y="6"/>
                    <a:pt x="19" y="8"/>
                    <a:pt x="19" y="10"/>
                  </a:cubicBezTo>
                  <a:cubicBezTo>
                    <a:pt x="28" y="5"/>
                    <a:pt x="26" y="12"/>
                    <a:pt x="33" y="12"/>
                  </a:cubicBezTo>
                  <a:cubicBezTo>
                    <a:pt x="36" y="12"/>
                    <a:pt x="34" y="9"/>
                    <a:pt x="37" y="9"/>
                  </a:cubicBezTo>
                  <a:cubicBezTo>
                    <a:pt x="44" y="8"/>
                    <a:pt x="48" y="9"/>
                    <a:pt x="47" y="14"/>
                  </a:cubicBezTo>
                  <a:cubicBezTo>
                    <a:pt x="35" y="13"/>
                    <a:pt x="37" y="13"/>
                    <a:pt x="25" y="16"/>
                  </a:cubicBezTo>
                  <a:cubicBezTo>
                    <a:pt x="24" y="15"/>
                    <a:pt x="24" y="13"/>
                    <a:pt x="24" y="12"/>
                  </a:cubicBezTo>
                  <a:cubicBezTo>
                    <a:pt x="19" y="13"/>
                    <a:pt x="15" y="13"/>
                    <a:pt x="13" y="12"/>
                  </a:cubicBezTo>
                  <a:cubicBezTo>
                    <a:pt x="14" y="15"/>
                    <a:pt x="16" y="17"/>
                    <a:pt x="11" y="19"/>
                  </a:cubicBezTo>
                  <a:cubicBezTo>
                    <a:pt x="11" y="23"/>
                    <a:pt x="21" y="17"/>
                    <a:pt x="18" y="23"/>
                  </a:cubicBezTo>
                  <a:cubicBezTo>
                    <a:pt x="14" y="22"/>
                    <a:pt x="9" y="21"/>
                    <a:pt x="4" y="20"/>
                  </a:cubicBezTo>
                  <a:cubicBezTo>
                    <a:pt x="14" y="17"/>
                    <a:pt x="8" y="15"/>
                    <a:pt x="5" y="10"/>
                  </a:cubicBezTo>
                  <a:cubicBezTo>
                    <a:pt x="10" y="12"/>
                    <a:pt x="11" y="9"/>
                    <a:pt x="17" y="8"/>
                  </a:cubicBezTo>
                  <a:cubicBezTo>
                    <a:pt x="17" y="3"/>
                    <a:pt x="8" y="5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87" name="Freeform 215"/>
            <p:cNvSpPr/>
            <p:nvPr/>
          </p:nvSpPr>
          <p:spPr bwMode="auto">
            <a:xfrm>
              <a:off x="8240713" y="1703388"/>
              <a:ext cx="20637" cy="4763"/>
            </a:xfrm>
            <a:custGeom>
              <a:avLst/>
              <a:gdLst>
                <a:gd name="T0" fmla="*/ 0 w 19"/>
                <a:gd name="T1" fmla="*/ 0 h 5"/>
                <a:gd name="T2" fmla="*/ 14 w 19"/>
                <a:gd name="T3" fmla="*/ 0 h 5"/>
                <a:gd name="T4" fmla="*/ 19 w 19"/>
                <a:gd name="T5" fmla="*/ 4 h 5"/>
                <a:gd name="T6" fmla="*/ 0 w 1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5">
                  <a:moveTo>
                    <a:pt x="0" y="0"/>
                  </a:moveTo>
                  <a:cubicBezTo>
                    <a:pt x="7" y="1"/>
                    <a:pt x="8" y="2"/>
                    <a:pt x="14" y="0"/>
                  </a:cubicBezTo>
                  <a:cubicBezTo>
                    <a:pt x="14" y="2"/>
                    <a:pt x="16" y="3"/>
                    <a:pt x="19" y="4"/>
                  </a:cubicBezTo>
                  <a:cubicBezTo>
                    <a:pt x="19" y="4"/>
                    <a:pt x="1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88" name="Freeform 216"/>
            <p:cNvSpPr/>
            <p:nvPr/>
          </p:nvSpPr>
          <p:spPr bwMode="auto">
            <a:xfrm>
              <a:off x="8288338" y="1765300"/>
              <a:ext cx="23812" cy="19050"/>
            </a:xfrm>
            <a:custGeom>
              <a:avLst/>
              <a:gdLst>
                <a:gd name="T0" fmla="*/ 0 w 21"/>
                <a:gd name="T1" fmla="*/ 6 h 17"/>
                <a:gd name="T2" fmla="*/ 14 w 21"/>
                <a:gd name="T3" fmla="*/ 10 h 17"/>
                <a:gd name="T4" fmla="*/ 21 w 21"/>
                <a:gd name="T5" fmla="*/ 6 h 17"/>
                <a:gd name="T6" fmla="*/ 0 w 21"/>
                <a:gd name="T7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7">
                  <a:moveTo>
                    <a:pt x="0" y="6"/>
                  </a:moveTo>
                  <a:cubicBezTo>
                    <a:pt x="6" y="0"/>
                    <a:pt x="12" y="7"/>
                    <a:pt x="14" y="10"/>
                  </a:cubicBezTo>
                  <a:cubicBezTo>
                    <a:pt x="16" y="9"/>
                    <a:pt x="16" y="6"/>
                    <a:pt x="21" y="6"/>
                  </a:cubicBezTo>
                  <a:cubicBezTo>
                    <a:pt x="17" y="17"/>
                    <a:pt x="8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89" name="Freeform 217"/>
            <p:cNvSpPr/>
            <p:nvPr/>
          </p:nvSpPr>
          <p:spPr bwMode="auto">
            <a:xfrm>
              <a:off x="8521700" y="2465388"/>
              <a:ext cx="31750" cy="4763"/>
            </a:xfrm>
            <a:custGeom>
              <a:avLst/>
              <a:gdLst>
                <a:gd name="T0" fmla="*/ 0 w 29"/>
                <a:gd name="T1" fmla="*/ 2 h 4"/>
                <a:gd name="T2" fmla="*/ 29 w 29"/>
                <a:gd name="T3" fmla="*/ 1 h 4"/>
                <a:gd name="T4" fmla="*/ 0 w 29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4">
                  <a:moveTo>
                    <a:pt x="0" y="2"/>
                  </a:moveTo>
                  <a:cubicBezTo>
                    <a:pt x="4" y="0"/>
                    <a:pt x="20" y="1"/>
                    <a:pt x="29" y="1"/>
                  </a:cubicBezTo>
                  <a:cubicBezTo>
                    <a:pt x="23" y="4"/>
                    <a:pt x="8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90" name="Freeform 218"/>
            <p:cNvSpPr/>
            <p:nvPr/>
          </p:nvSpPr>
          <p:spPr bwMode="auto">
            <a:xfrm>
              <a:off x="8491538" y="2079625"/>
              <a:ext cx="25400" cy="11113"/>
            </a:xfrm>
            <a:custGeom>
              <a:avLst/>
              <a:gdLst>
                <a:gd name="T0" fmla="*/ 19 w 22"/>
                <a:gd name="T1" fmla="*/ 6 h 10"/>
                <a:gd name="T2" fmla="*/ 14 w 22"/>
                <a:gd name="T3" fmla="*/ 8 h 10"/>
                <a:gd name="T4" fmla="*/ 11 w 22"/>
                <a:gd name="T5" fmla="*/ 1 h 10"/>
                <a:gd name="T6" fmla="*/ 18 w 22"/>
                <a:gd name="T7" fmla="*/ 2 h 10"/>
                <a:gd name="T8" fmla="*/ 19 w 22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">
                  <a:moveTo>
                    <a:pt x="19" y="6"/>
                  </a:moveTo>
                  <a:cubicBezTo>
                    <a:pt x="14" y="6"/>
                    <a:pt x="11" y="8"/>
                    <a:pt x="14" y="8"/>
                  </a:cubicBezTo>
                  <a:cubicBezTo>
                    <a:pt x="3" y="10"/>
                    <a:pt x="0" y="6"/>
                    <a:pt x="11" y="1"/>
                  </a:cubicBezTo>
                  <a:cubicBezTo>
                    <a:pt x="14" y="0"/>
                    <a:pt x="17" y="7"/>
                    <a:pt x="18" y="2"/>
                  </a:cubicBezTo>
                  <a:cubicBezTo>
                    <a:pt x="22" y="2"/>
                    <a:pt x="17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91" name="Freeform 219"/>
            <p:cNvSpPr/>
            <p:nvPr/>
          </p:nvSpPr>
          <p:spPr bwMode="auto">
            <a:xfrm>
              <a:off x="8596313" y="2073275"/>
              <a:ext cx="14287" cy="7938"/>
            </a:xfrm>
            <a:custGeom>
              <a:avLst/>
              <a:gdLst>
                <a:gd name="T0" fmla="*/ 0 w 13"/>
                <a:gd name="T1" fmla="*/ 5 h 8"/>
                <a:gd name="T2" fmla="*/ 3 w 13"/>
                <a:gd name="T3" fmla="*/ 5 h 8"/>
                <a:gd name="T4" fmla="*/ 13 w 13"/>
                <a:gd name="T5" fmla="*/ 1 h 8"/>
                <a:gd name="T6" fmla="*/ 0 w 13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8">
                  <a:moveTo>
                    <a:pt x="0" y="5"/>
                  </a:moveTo>
                  <a:cubicBezTo>
                    <a:pt x="1" y="3"/>
                    <a:pt x="2" y="4"/>
                    <a:pt x="3" y="5"/>
                  </a:cubicBezTo>
                  <a:cubicBezTo>
                    <a:pt x="5" y="3"/>
                    <a:pt x="6" y="0"/>
                    <a:pt x="13" y="1"/>
                  </a:cubicBezTo>
                  <a:cubicBezTo>
                    <a:pt x="13" y="4"/>
                    <a:pt x="5" y="8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92" name="Freeform 220"/>
            <p:cNvSpPr/>
            <p:nvPr/>
          </p:nvSpPr>
          <p:spPr bwMode="auto">
            <a:xfrm>
              <a:off x="8651875" y="2446338"/>
              <a:ext cx="23812" cy="6350"/>
            </a:xfrm>
            <a:custGeom>
              <a:avLst/>
              <a:gdLst>
                <a:gd name="T0" fmla="*/ 0 w 22"/>
                <a:gd name="T1" fmla="*/ 5 h 6"/>
                <a:gd name="T2" fmla="*/ 22 w 22"/>
                <a:gd name="T3" fmla="*/ 3 h 6"/>
                <a:gd name="T4" fmla="*/ 0 w 22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6">
                  <a:moveTo>
                    <a:pt x="0" y="5"/>
                  </a:moveTo>
                  <a:cubicBezTo>
                    <a:pt x="6" y="0"/>
                    <a:pt x="14" y="3"/>
                    <a:pt x="22" y="3"/>
                  </a:cubicBezTo>
                  <a:cubicBezTo>
                    <a:pt x="20" y="6"/>
                    <a:pt x="9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93" name="Freeform 221"/>
            <p:cNvSpPr/>
            <p:nvPr/>
          </p:nvSpPr>
          <p:spPr bwMode="auto">
            <a:xfrm>
              <a:off x="8915400" y="2430463"/>
              <a:ext cx="19050" cy="7938"/>
            </a:xfrm>
            <a:custGeom>
              <a:avLst/>
              <a:gdLst>
                <a:gd name="T0" fmla="*/ 7 w 18"/>
                <a:gd name="T1" fmla="*/ 8 h 8"/>
                <a:gd name="T2" fmla="*/ 2 w 18"/>
                <a:gd name="T3" fmla="*/ 8 h 8"/>
                <a:gd name="T4" fmla="*/ 0 w 18"/>
                <a:gd name="T5" fmla="*/ 7 h 8"/>
                <a:gd name="T6" fmla="*/ 17 w 18"/>
                <a:gd name="T7" fmla="*/ 0 h 8"/>
                <a:gd name="T8" fmla="*/ 7 w 1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7" y="8"/>
                  </a:moveTo>
                  <a:cubicBezTo>
                    <a:pt x="5" y="8"/>
                    <a:pt x="4" y="8"/>
                    <a:pt x="2" y="8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6" y="5"/>
                    <a:pt x="9" y="1"/>
                    <a:pt x="17" y="0"/>
                  </a:cubicBezTo>
                  <a:cubicBezTo>
                    <a:pt x="18" y="4"/>
                    <a:pt x="8" y="1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94" name="Freeform 222"/>
            <p:cNvSpPr>
              <a:spLocks noEditPoints="1"/>
            </p:cNvSpPr>
            <p:nvPr/>
          </p:nvSpPr>
          <p:spPr bwMode="auto">
            <a:xfrm>
              <a:off x="8928100" y="2420938"/>
              <a:ext cx="177800" cy="26988"/>
            </a:xfrm>
            <a:custGeom>
              <a:avLst/>
              <a:gdLst>
                <a:gd name="T0" fmla="*/ 78 w 161"/>
                <a:gd name="T1" fmla="*/ 2 h 25"/>
                <a:gd name="T2" fmla="*/ 67 w 161"/>
                <a:gd name="T3" fmla="*/ 6 h 25"/>
                <a:gd name="T4" fmla="*/ 14 w 161"/>
                <a:gd name="T5" fmla="*/ 8 h 25"/>
                <a:gd name="T6" fmla="*/ 39 w 161"/>
                <a:gd name="T7" fmla="*/ 12 h 25"/>
                <a:gd name="T8" fmla="*/ 6 w 161"/>
                <a:gd name="T9" fmla="*/ 15 h 25"/>
                <a:gd name="T10" fmla="*/ 6 w 161"/>
                <a:gd name="T11" fmla="*/ 19 h 25"/>
                <a:gd name="T12" fmla="*/ 20 w 161"/>
                <a:gd name="T13" fmla="*/ 21 h 25"/>
                <a:gd name="T14" fmla="*/ 0 w 161"/>
                <a:gd name="T15" fmla="*/ 25 h 25"/>
                <a:gd name="T16" fmla="*/ 155 w 161"/>
                <a:gd name="T17" fmla="*/ 11 h 25"/>
                <a:gd name="T18" fmla="*/ 141 w 161"/>
                <a:gd name="T19" fmla="*/ 8 h 25"/>
                <a:gd name="T20" fmla="*/ 145 w 161"/>
                <a:gd name="T21" fmla="*/ 6 h 25"/>
                <a:gd name="T22" fmla="*/ 141 w 161"/>
                <a:gd name="T23" fmla="*/ 5 h 25"/>
                <a:gd name="T24" fmla="*/ 156 w 161"/>
                <a:gd name="T25" fmla="*/ 0 h 25"/>
                <a:gd name="T26" fmla="*/ 136 w 161"/>
                <a:gd name="T27" fmla="*/ 1 h 25"/>
                <a:gd name="T28" fmla="*/ 132 w 161"/>
                <a:gd name="T29" fmla="*/ 10 h 25"/>
                <a:gd name="T30" fmla="*/ 88 w 161"/>
                <a:gd name="T31" fmla="*/ 10 h 25"/>
                <a:gd name="T32" fmla="*/ 125 w 161"/>
                <a:gd name="T33" fmla="*/ 1 h 25"/>
                <a:gd name="T34" fmla="*/ 87 w 161"/>
                <a:gd name="T35" fmla="*/ 2 h 25"/>
                <a:gd name="T36" fmla="*/ 81 w 161"/>
                <a:gd name="T37" fmla="*/ 6 h 25"/>
                <a:gd name="T38" fmla="*/ 78 w 161"/>
                <a:gd name="T39" fmla="*/ 2 h 25"/>
                <a:gd name="T40" fmla="*/ 41 w 161"/>
                <a:gd name="T41" fmla="*/ 11 h 25"/>
                <a:gd name="T42" fmla="*/ 54 w 161"/>
                <a:gd name="T43" fmla="*/ 7 h 25"/>
                <a:gd name="T44" fmla="*/ 41 w 161"/>
                <a:gd name="T45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" h="25">
                  <a:moveTo>
                    <a:pt x="78" y="2"/>
                  </a:moveTo>
                  <a:cubicBezTo>
                    <a:pt x="74" y="6"/>
                    <a:pt x="56" y="1"/>
                    <a:pt x="67" y="6"/>
                  </a:cubicBezTo>
                  <a:cubicBezTo>
                    <a:pt x="48" y="3"/>
                    <a:pt x="32" y="3"/>
                    <a:pt x="14" y="8"/>
                  </a:cubicBezTo>
                  <a:cubicBezTo>
                    <a:pt x="29" y="7"/>
                    <a:pt x="30" y="10"/>
                    <a:pt x="39" y="12"/>
                  </a:cubicBezTo>
                  <a:cubicBezTo>
                    <a:pt x="24" y="17"/>
                    <a:pt x="15" y="7"/>
                    <a:pt x="6" y="15"/>
                  </a:cubicBezTo>
                  <a:cubicBezTo>
                    <a:pt x="9" y="15"/>
                    <a:pt x="8" y="18"/>
                    <a:pt x="6" y="19"/>
                  </a:cubicBezTo>
                  <a:cubicBezTo>
                    <a:pt x="12" y="18"/>
                    <a:pt x="19" y="17"/>
                    <a:pt x="20" y="21"/>
                  </a:cubicBezTo>
                  <a:cubicBezTo>
                    <a:pt x="18" y="23"/>
                    <a:pt x="1" y="19"/>
                    <a:pt x="0" y="25"/>
                  </a:cubicBezTo>
                  <a:cubicBezTo>
                    <a:pt x="56" y="18"/>
                    <a:pt x="100" y="16"/>
                    <a:pt x="155" y="11"/>
                  </a:cubicBezTo>
                  <a:cubicBezTo>
                    <a:pt x="151" y="10"/>
                    <a:pt x="144" y="10"/>
                    <a:pt x="141" y="8"/>
                  </a:cubicBezTo>
                  <a:cubicBezTo>
                    <a:pt x="143" y="8"/>
                    <a:pt x="145" y="8"/>
                    <a:pt x="145" y="6"/>
                  </a:cubicBezTo>
                  <a:cubicBezTo>
                    <a:pt x="144" y="6"/>
                    <a:pt x="141" y="7"/>
                    <a:pt x="141" y="5"/>
                  </a:cubicBezTo>
                  <a:cubicBezTo>
                    <a:pt x="149" y="6"/>
                    <a:pt x="161" y="2"/>
                    <a:pt x="156" y="0"/>
                  </a:cubicBezTo>
                  <a:cubicBezTo>
                    <a:pt x="152" y="5"/>
                    <a:pt x="142" y="2"/>
                    <a:pt x="136" y="1"/>
                  </a:cubicBezTo>
                  <a:cubicBezTo>
                    <a:pt x="131" y="5"/>
                    <a:pt x="141" y="8"/>
                    <a:pt x="132" y="10"/>
                  </a:cubicBezTo>
                  <a:cubicBezTo>
                    <a:pt x="118" y="7"/>
                    <a:pt x="96" y="18"/>
                    <a:pt x="88" y="10"/>
                  </a:cubicBezTo>
                  <a:cubicBezTo>
                    <a:pt x="95" y="6"/>
                    <a:pt x="120" y="12"/>
                    <a:pt x="125" y="1"/>
                  </a:cubicBezTo>
                  <a:cubicBezTo>
                    <a:pt x="112" y="2"/>
                    <a:pt x="97" y="7"/>
                    <a:pt x="87" y="2"/>
                  </a:cubicBezTo>
                  <a:cubicBezTo>
                    <a:pt x="85" y="3"/>
                    <a:pt x="83" y="5"/>
                    <a:pt x="81" y="6"/>
                  </a:cubicBezTo>
                  <a:cubicBezTo>
                    <a:pt x="72" y="5"/>
                    <a:pt x="82" y="4"/>
                    <a:pt x="78" y="2"/>
                  </a:cubicBezTo>
                  <a:close/>
                  <a:moveTo>
                    <a:pt x="41" y="11"/>
                  </a:moveTo>
                  <a:cubicBezTo>
                    <a:pt x="40" y="7"/>
                    <a:pt x="50" y="5"/>
                    <a:pt x="54" y="7"/>
                  </a:cubicBezTo>
                  <a:cubicBezTo>
                    <a:pt x="52" y="10"/>
                    <a:pt x="47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95" name="Freeform 223"/>
            <p:cNvSpPr/>
            <p:nvPr/>
          </p:nvSpPr>
          <p:spPr bwMode="auto">
            <a:xfrm>
              <a:off x="8929688" y="2366963"/>
              <a:ext cx="15875" cy="7938"/>
            </a:xfrm>
            <a:custGeom>
              <a:avLst/>
              <a:gdLst>
                <a:gd name="T0" fmla="*/ 0 w 14"/>
                <a:gd name="T1" fmla="*/ 3 h 7"/>
                <a:gd name="T2" fmla="*/ 14 w 14"/>
                <a:gd name="T3" fmla="*/ 1 h 7"/>
                <a:gd name="T4" fmla="*/ 14 w 14"/>
                <a:gd name="T5" fmla="*/ 4 h 7"/>
                <a:gd name="T6" fmla="*/ 0 w 14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0" y="3"/>
                  </a:moveTo>
                  <a:cubicBezTo>
                    <a:pt x="0" y="0"/>
                    <a:pt x="10" y="2"/>
                    <a:pt x="14" y="1"/>
                  </a:cubicBezTo>
                  <a:cubicBezTo>
                    <a:pt x="12" y="2"/>
                    <a:pt x="11" y="3"/>
                    <a:pt x="14" y="4"/>
                  </a:cubicBezTo>
                  <a:cubicBezTo>
                    <a:pt x="13" y="7"/>
                    <a:pt x="5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96" name="Freeform 224"/>
            <p:cNvSpPr/>
            <p:nvPr/>
          </p:nvSpPr>
          <p:spPr bwMode="auto">
            <a:xfrm>
              <a:off x="9091613" y="2376488"/>
              <a:ext cx="30162" cy="11113"/>
            </a:xfrm>
            <a:custGeom>
              <a:avLst/>
              <a:gdLst>
                <a:gd name="T0" fmla="*/ 0 w 28"/>
                <a:gd name="T1" fmla="*/ 9 h 9"/>
                <a:gd name="T2" fmla="*/ 28 w 28"/>
                <a:gd name="T3" fmla="*/ 3 h 9"/>
                <a:gd name="T4" fmla="*/ 0 w 28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9">
                  <a:moveTo>
                    <a:pt x="0" y="9"/>
                  </a:moveTo>
                  <a:cubicBezTo>
                    <a:pt x="7" y="6"/>
                    <a:pt x="19" y="0"/>
                    <a:pt x="28" y="3"/>
                  </a:cubicBezTo>
                  <a:cubicBezTo>
                    <a:pt x="22" y="6"/>
                    <a:pt x="9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97" name="Freeform 225"/>
            <p:cNvSpPr/>
            <p:nvPr/>
          </p:nvSpPr>
          <p:spPr bwMode="auto">
            <a:xfrm>
              <a:off x="9105900" y="2379663"/>
              <a:ext cx="22225" cy="14288"/>
            </a:xfrm>
            <a:custGeom>
              <a:avLst/>
              <a:gdLst>
                <a:gd name="T0" fmla="*/ 3 w 20"/>
                <a:gd name="T1" fmla="*/ 13 h 13"/>
                <a:gd name="T2" fmla="*/ 1 w 20"/>
                <a:gd name="T3" fmla="*/ 7 h 13"/>
                <a:gd name="T4" fmla="*/ 19 w 20"/>
                <a:gd name="T5" fmla="*/ 9 h 13"/>
                <a:gd name="T6" fmla="*/ 3 w 2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3">
                  <a:moveTo>
                    <a:pt x="3" y="13"/>
                  </a:moveTo>
                  <a:cubicBezTo>
                    <a:pt x="0" y="13"/>
                    <a:pt x="1" y="9"/>
                    <a:pt x="1" y="7"/>
                  </a:cubicBezTo>
                  <a:cubicBezTo>
                    <a:pt x="7" y="7"/>
                    <a:pt x="20" y="0"/>
                    <a:pt x="19" y="9"/>
                  </a:cubicBezTo>
                  <a:cubicBezTo>
                    <a:pt x="11" y="8"/>
                    <a:pt x="3" y="4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98" name="Freeform 226"/>
            <p:cNvSpPr/>
            <p:nvPr/>
          </p:nvSpPr>
          <p:spPr bwMode="auto">
            <a:xfrm>
              <a:off x="9202738" y="2414588"/>
              <a:ext cx="26987" cy="7938"/>
            </a:xfrm>
            <a:custGeom>
              <a:avLst/>
              <a:gdLst>
                <a:gd name="T0" fmla="*/ 3 w 25"/>
                <a:gd name="T1" fmla="*/ 7 h 7"/>
                <a:gd name="T2" fmla="*/ 0 w 25"/>
                <a:gd name="T3" fmla="*/ 5 h 7"/>
                <a:gd name="T4" fmla="*/ 25 w 25"/>
                <a:gd name="T5" fmla="*/ 4 h 7"/>
                <a:gd name="T6" fmla="*/ 3 w 2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7">
                  <a:moveTo>
                    <a:pt x="3" y="7"/>
                  </a:moveTo>
                  <a:cubicBezTo>
                    <a:pt x="3" y="6"/>
                    <a:pt x="2" y="5"/>
                    <a:pt x="0" y="5"/>
                  </a:cubicBezTo>
                  <a:cubicBezTo>
                    <a:pt x="7" y="0"/>
                    <a:pt x="17" y="2"/>
                    <a:pt x="25" y="4"/>
                  </a:cubicBezTo>
                  <a:cubicBezTo>
                    <a:pt x="20" y="7"/>
                    <a:pt x="11" y="4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99" name="Freeform 227"/>
            <p:cNvSpPr/>
            <p:nvPr/>
          </p:nvSpPr>
          <p:spPr bwMode="auto">
            <a:xfrm>
              <a:off x="9137650" y="1589088"/>
              <a:ext cx="15875" cy="11113"/>
            </a:xfrm>
            <a:custGeom>
              <a:avLst/>
              <a:gdLst>
                <a:gd name="T0" fmla="*/ 14 w 14"/>
                <a:gd name="T1" fmla="*/ 9 h 10"/>
                <a:gd name="T2" fmla="*/ 6 w 14"/>
                <a:gd name="T3" fmla="*/ 2 h 10"/>
                <a:gd name="T4" fmla="*/ 14 w 14"/>
                <a:gd name="T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4" y="9"/>
                  </a:moveTo>
                  <a:cubicBezTo>
                    <a:pt x="8" y="10"/>
                    <a:pt x="0" y="5"/>
                    <a:pt x="6" y="2"/>
                  </a:cubicBezTo>
                  <a:cubicBezTo>
                    <a:pt x="6" y="0"/>
                    <a:pt x="9" y="7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00" name="Freeform 228"/>
            <p:cNvSpPr/>
            <p:nvPr/>
          </p:nvSpPr>
          <p:spPr bwMode="auto">
            <a:xfrm>
              <a:off x="9229725" y="2368550"/>
              <a:ext cx="25400" cy="7938"/>
            </a:xfrm>
            <a:custGeom>
              <a:avLst/>
              <a:gdLst>
                <a:gd name="T0" fmla="*/ 9 w 23"/>
                <a:gd name="T1" fmla="*/ 7 h 7"/>
                <a:gd name="T2" fmla="*/ 0 w 23"/>
                <a:gd name="T3" fmla="*/ 6 h 7"/>
                <a:gd name="T4" fmla="*/ 17 w 23"/>
                <a:gd name="T5" fmla="*/ 0 h 7"/>
                <a:gd name="T6" fmla="*/ 9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9" y="7"/>
                  </a:moveTo>
                  <a:cubicBezTo>
                    <a:pt x="5" y="7"/>
                    <a:pt x="4" y="5"/>
                    <a:pt x="0" y="6"/>
                  </a:cubicBezTo>
                  <a:cubicBezTo>
                    <a:pt x="5" y="0"/>
                    <a:pt x="8" y="2"/>
                    <a:pt x="17" y="0"/>
                  </a:cubicBezTo>
                  <a:cubicBezTo>
                    <a:pt x="23" y="2"/>
                    <a:pt x="6" y="2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01" name="Freeform 229"/>
            <p:cNvSpPr/>
            <p:nvPr/>
          </p:nvSpPr>
          <p:spPr bwMode="auto">
            <a:xfrm>
              <a:off x="9305925" y="2368550"/>
              <a:ext cx="41275" cy="11113"/>
            </a:xfrm>
            <a:custGeom>
              <a:avLst/>
              <a:gdLst>
                <a:gd name="T0" fmla="*/ 0 w 37"/>
                <a:gd name="T1" fmla="*/ 9 h 9"/>
                <a:gd name="T2" fmla="*/ 37 w 37"/>
                <a:gd name="T3" fmla="*/ 0 h 9"/>
                <a:gd name="T4" fmla="*/ 0 w 37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9">
                  <a:moveTo>
                    <a:pt x="0" y="9"/>
                  </a:moveTo>
                  <a:cubicBezTo>
                    <a:pt x="9" y="3"/>
                    <a:pt x="27" y="7"/>
                    <a:pt x="37" y="0"/>
                  </a:cubicBezTo>
                  <a:cubicBezTo>
                    <a:pt x="32" y="8"/>
                    <a:pt x="13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02" name="Freeform 230"/>
            <p:cNvSpPr/>
            <p:nvPr/>
          </p:nvSpPr>
          <p:spPr bwMode="auto">
            <a:xfrm>
              <a:off x="9329738" y="2379663"/>
              <a:ext cx="9525" cy="14288"/>
            </a:xfrm>
            <a:custGeom>
              <a:avLst/>
              <a:gdLst>
                <a:gd name="T0" fmla="*/ 4 w 9"/>
                <a:gd name="T1" fmla="*/ 6 h 13"/>
                <a:gd name="T2" fmla="*/ 9 w 9"/>
                <a:gd name="T3" fmla="*/ 9 h 13"/>
                <a:gd name="T4" fmla="*/ 0 w 9"/>
                <a:gd name="T5" fmla="*/ 11 h 13"/>
                <a:gd name="T6" fmla="*/ 9 w 9"/>
                <a:gd name="T7" fmla="*/ 6 h 13"/>
                <a:gd name="T8" fmla="*/ 4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4" y="6"/>
                  </a:moveTo>
                  <a:cubicBezTo>
                    <a:pt x="4" y="9"/>
                    <a:pt x="6" y="9"/>
                    <a:pt x="9" y="9"/>
                  </a:cubicBezTo>
                  <a:cubicBezTo>
                    <a:pt x="9" y="12"/>
                    <a:pt x="4" y="13"/>
                    <a:pt x="0" y="11"/>
                  </a:cubicBezTo>
                  <a:cubicBezTo>
                    <a:pt x="0" y="8"/>
                    <a:pt x="9" y="0"/>
                    <a:pt x="9" y="6"/>
                  </a:cubicBezTo>
                  <a:cubicBezTo>
                    <a:pt x="7" y="6"/>
                    <a:pt x="6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03" name="Freeform 231"/>
            <p:cNvSpPr/>
            <p:nvPr/>
          </p:nvSpPr>
          <p:spPr bwMode="auto">
            <a:xfrm>
              <a:off x="9278938" y="1574800"/>
              <a:ext cx="38100" cy="14288"/>
            </a:xfrm>
            <a:custGeom>
              <a:avLst/>
              <a:gdLst>
                <a:gd name="T0" fmla="*/ 4 w 34"/>
                <a:gd name="T1" fmla="*/ 3 h 13"/>
                <a:gd name="T2" fmla="*/ 24 w 34"/>
                <a:gd name="T3" fmla="*/ 2 h 13"/>
                <a:gd name="T4" fmla="*/ 34 w 34"/>
                <a:gd name="T5" fmla="*/ 8 h 13"/>
                <a:gd name="T6" fmla="*/ 14 w 34"/>
                <a:gd name="T7" fmla="*/ 11 h 13"/>
                <a:gd name="T8" fmla="*/ 4 w 34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3">
                  <a:moveTo>
                    <a:pt x="4" y="3"/>
                  </a:moveTo>
                  <a:cubicBezTo>
                    <a:pt x="0" y="0"/>
                    <a:pt x="19" y="6"/>
                    <a:pt x="24" y="2"/>
                  </a:cubicBezTo>
                  <a:cubicBezTo>
                    <a:pt x="18" y="6"/>
                    <a:pt x="29" y="7"/>
                    <a:pt x="34" y="8"/>
                  </a:cubicBezTo>
                  <a:cubicBezTo>
                    <a:pt x="30" y="13"/>
                    <a:pt x="23" y="10"/>
                    <a:pt x="14" y="11"/>
                  </a:cubicBezTo>
                  <a:cubicBezTo>
                    <a:pt x="24" y="7"/>
                    <a:pt x="9" y="5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04" name="Freeform 232"/>
            <p:cNvSpPr/>
            <p:nvPr/>
          </p:nvSpPr>
          <p:spPr bwMode="auto">
            <a:xfrm>
              <a:off x="9290050" y="1411288"/>
              <a:ext cx="20637" cy="14288"/>
            </a:xfrm>
            <a:custGeom>
              <a:avLst/>
              <a:gdLst>
                <a:gd name="T0" fmla="*/ 11 w 19"/>
                <a:gd name="T1" fmla="*/ 10 h 13"/>
                <a:gd name="T2" fmla="*/ 0 w 19"/>
                <a:gd name="T3" fmla="*/ 12 h 13"/>
                <a:gd name="T4" fmla="*/ 19 w 19"/>
                <a:gd name="T5" fmla="*/ 0 h 13"/>
                <a:gd name="T6" fmla="*/ 11 w 19"/>
                <a:gd name="T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3">
                  <a:moveTo>
                    <a:pt x="11" y="10"/>
                  </a:moveTo>
                  <a:cubicBezTo>
                    <a:pt x="12" y="13"/>
                    <a:pt x="3" y="11"/>
                    <a:pt x="0" y="12"/>
                  </a:cubicBezTo>
                  <a:cubicBezTo>
                    <a:pt x="0" y="5"/>
                    <a:pt x="9" y="3"/>
                    <a:pt x="19" y="0"/>
                  </a:cubicBezTo>
                  <a:cubicBezTo>
                    <a:pt x="13" y="8"/>
                    <a:pt x="13" y="8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05" name="Freeform 233"/>
            <p:cNvSpPr/>
            <p:nvPr/>
          </p:nvSpPr>
          <p:spPr bwMode="auto">
            <a:xfrm>
              <a:off x="9445625" y="2398713"/>
              <a:ext cx="19050" cy="9525"/>
            </a:xfrm>
            <a:custGeom>
              <a:avLst/>
              <a:gdLst>
                <a:gd name="T0" fmla="*/ 0 w 17"/>
                <a:gd name="T1" fmla="*/ 6 h 8"/>
                <a:gd name="T2" fmla="*/ 17 w 17"/>
                <a:gd name="T3" fmla="*/ 5 h 8"/>
                <a:gd name="T4" fmla="*/ 0 w 17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0" y="6"/>
                  </a:moveTo>
                  <a:cubicBezTo>
                    <a:pt x="2" y="0"/>
                    <a:pt x="10" y="6"/>
                    <a:pt x="17" y="5"/>
                  </a:cubicBezTo>
                  <a:cubicBezTo>
                    <a:pt x="15" y="8"/>
                    <a:pt x="7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06" name="Freeform 234"/>
            <p:cNvSpPr/>
            <p:nvPr/>
          </p:nvSpPr>
          <p:spPr bwMode="auto">
            <a:xfrm>
              <a:off x="9605963" y="1538288"/>
              <a:ext cx="23812" cy="9525"/>
            </a:xfrm>
            <a:custGeom>
              <a:avLst/>
              <a:gdLst>
                <a:gd name="T0" fmla="*/ 12 w 21"/>
                <a:gd name="T1" fmla="*/ 6 h 9"/>
                <a:gd name="T2" fmla="*/ 5 w 21"/>
                <a:gd name="T3" fmla="*/ 7 h 9"/>
                <a:gd name="T4" fmla="*/ 2 w 21"/>
                <a:gd name="T5" fmla="*/ 4 h 9"/>
                <a:gd name="T6" fmla="*/ 21 w 21"/>
                <a:gd name="T7" fmla="*/ 2 h 9"/>
                <a:gd name="T8" fmla="*/ 12 w 21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12" y="6"/>
                  </a:moveTo>
                  <a:cubicBezTo>
                    <a:pt x="11" y="9"/>
                    <a:pt x="9" y="6"/>
                    <a:pt x="5" y="7"/>
                  </a:cubicBezTo>
                  <a:cubicBezTo>
                    <a:pt x="8" y="4"/>
                    <a:pt x="12" y="3"/>
                    <a:pt x="2" y="4"/>
                  </a:cubicBezTo>
                  <a:cubicBezTo>
                    <a:pt x="0" y="2"/>
                    <a:pt x="15" y="0"/>
                    <a:pt x="21" y="2"/>
                  </a:cubicBezTo>
                  <a:cubicBezTo>
                    <a:pt x="20" y="4"/>
                    <a:pt x="4" y="4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07" name="Freeform 235"/>
            <p:cNvSpPr/>
            <p:nvPr/>
          </p:nvSpPr>
          <p:spPr bwMode="auto">
            <a:xfrm>
              <a:off x="9898063" y="1531938"/>
              <a:ext cx="49212" cy="12700"/>
            </a:xfrm>
            <a:custGeom>
              <a:avLst/>
              <a:gdLst>
                <a:gd name="T0" fmla="*/ 7 w 46"/>
                <a:gd name="T1" fmla="*/ 8 h 12"/>
                <a:gd name="T2" fmla="*/ 25 w 46"/>
                <a:gd name="T3" fmla="*/ 0 h 12"/>
                <a:gd name="T4" fmla="*/ 41 w 46"/>
                <a:gd name="T5" fmla="*/ 4 h 12"/>
                <a:gd name="T6" fmla="*/ 18 w 46"/>
                <a:gd name="T7" fmla="*/ 5 h 12"/>
                <a:gd name="T8" fmla="*/ 28 w 46"/>
                <a:gd name="T9" fmla="*/ 9 h 12"/>
                <a:gd name="T10" fmla="*/ 7 w 46"/>
                <a:gd name="T1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2">
                  <a:moveTo>
                    <a:pt x="7" y="8"/>
                  </a:moveTo>
                  <a:cubicBezTo>
                    <a:pt x="0" y="9"/>
                    <a:pt x="22" y="4"/>
                    <a:pt x="25" y="0"/>
                  </a:cubicBezTo>
                  <a:cubicBezTo>
                    <a:pt x="27" y="3"/>
                    <a:pt x="37" y="7"/>
                    <a:pt x="41" y="4"/>
                  </a:cubicBezTo>
                  <a:cubicBezTo>
                    <a:pt x="46" y="11"/>
                    <a:pt x="29" y="4"/>
                    <a:pt x="18" y="5"/>
                  </a:cubicBezTo>
                  <a:cubicBezTo>
                    <a:pt x="19" y="8"/>
                    <a:pt x="24" y="7"/>
                    <a:pt x="28" y="9"/>
                  </a:cubicBezTo>
                  <a:cubicBezTo>
                    <a:pt x="24" y="12"/>
                    <a:pt x="17" y="5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08" name="Freeform 236"/>
            <p:cNvSpPr/>
            <p:nvPr/>
          </p:nvSpPr>
          <p:spPr bwMode="auto">
            <a:xfrm>
              <a:off x="9972675" y="1533525"/>
              <a:ext cx="25400" cy="22225"/>
            </a:xfrm>
            <a:custGeom>
              <a:avLst/>
              <a:gdLst>
                <a:gd name="T0" fmla="*/ 14 w 24"/>
                <a:gd name="T1" fmla="*/ 18 h 20"/>
                <a:gd name="T2" fmla="*/ 2 w 24"/>
                <a:gd name="T3" fmla="*/ 15 h 20"/>
                <a:gd name="T4" fmla="*/ 11 w 24"/>
                <a:gd name="T5" fmla="*/ 5 h 20"/>
                <a:gd name="T6" fmla="*/ 15 w 24"/>
                <a:gd name="T7" fmla="*/ 0 h 20"/>
                <a:gd name="T8" fmla="*/ 14 w 24"/>
                <a:gd name="T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14" y="18"/>
                  </a:moveTo>
                  <a:cubicBezTo>
                    <a:pt x="9" y="17"/>
                    <a:pt x="0" y="20"/>
                    <a:pt x="2" y="15"/>
                  </a:cubicBezTo>
                  <a:cubicBezTo>
                    <a:pt x="16" y="16"/>
                    <a:pt x="18" y="8"/>
                    <a:pt x="11" y="5"/>
                  </a:cubicBezTo>
                  <a:cubicBezTo>
                    <a:pt x="12" y="3"/>
                    <a:pt x="16" y="3"/>
                    <a:pt x="15" y="0"/>
                  </a:cubicBezTo>
                  <a:cubicBezTo>
                    <a:pt x="24" y="5"/>
                    <a:pt x="15" y="11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09" name="Freeform 237"/>
            <p:cNvSpPr/>
            <p:nvPr/>
          </p:nvSpPr>
          <p:spPr bwMode="auto">
            <a:xfrm>
              <a:off x="10023475" y="1528763"/>
              <a:ext cx="47625" cy="15875"/>
            </a:xfrm>
            <a:custGeom>
              <a:avLst/>
              <a:gdLst>
                <a:gd name="T0" fmla="*/ 5 w 43"/>
                <a:gd name="T1" fmla="*/ 5 h 15"/>
                <a:gd name="T2" fmla="*/ 8 w 43"/>
                <a:gd name="T3" fmla="*/ 15 h 15"/>
                <a:gd name="T4" fmla="*/ 1 w 43"/>
                <a:gd name="T5" fmla="*/ 6 h 15"/>
                <a:gd name="T6" fmla="*/ 5 w 43"/>
                <a:gd name="T7" fmla="*/ 3 h 15"/>
                <a:gd name="T8" fmla="*/ 43 w 43"/>
                <a:gd name="T9" fmla="*/ 1 h 15"/>
                <a:gd name="T10" fmla="*/ 31 w 43"/>
                <a:gd name="T11" fmla="*/ 3 h 15"/>
                <a:gd name="T12" fmla="*/ 15 w 43"/>
                <a:gd name="T13" fmla="*/ 12 h 15"/>
                <a:gd name="T14" fmla="*/ 15 w 43"/>
                <a:gd name="T15" fmla="*/ 5 h 15"/>
                <a:gd name="T16" fmla="*/ 5 w 43"/>
                <a:gd name="T1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5">
                  <a:moveTo>
                    <a:pt x="5" y="5"/>
                  </a:moveTo>
                  <a:cubicBezTo>
                    <a:pt x="4" y="10"/>
                    <a:pt x="13" y="14"/>
                    <a:pt x="8" y="15"/>
                  </a:cubicBezTo>
                  <a:cubicBezTo>
                    <a:pt x="0" y="15"/>
                    <a:pt x="7" y="9"/>
                    <a:pt x="1" y="6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20" y="5"/>
                    <a:pt x="25" y="0"/>
                    <a:pt x="43" y="1"/>
                  </a:cubicBezTo>
                  <a:cubicBezTo>
                    <a:pt x="41" y="4"/>
                    <a:pt x="35" y="5"/>
                    <a:pt x="31" y="3"/>
                  </a:cubicBezTo>
                  <a:cubicBezTo>
                    <a:pt x="36" y="9"/>
                    <a:pt x="23" y="8"/>
                    <a:pt x="15" y="12"/>
                  </a:cubicBezTo>
                  <a:cubicBezTo>
                    <a:pt x="15" y="10"/>
                    <a:pt x="15" y="8"/>
                    <a:pt x="15" y="5"/>
                  </a:cubicBez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10" name="Freeform 238"/>
            <p:cNvSpPr/>
            <p:nvPr/>
          </p:nvSpPr>
          <p:spPr bwMode="auto">
            <a:xfrm>
              <a:off x="10112375" y="1460500"/>
              <a:ext cx="33337" cy="12700"/>
            </a:xfrm>
            <a:custGeom>
              <a:avLst/>
              <a:gdLst>
                <a:gd name="T0" fmla="*/ 17 w 29"/>
                <a:gd name="T1" fmla="*/ 0 h 12"/>
                <a:gd name="T2" fmla="*/ 29 w 29"/>
                <a:gd name="T3" fmla="*/ 7 h 12"/>
                <a:gd name="T4" fmla="*/ 17 w 29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2">
                  <a:moveTo>
                    <a:pt x="17" y="0"/>
                  </a:moveTo>
                  <a:cubicBezTo>
                    <a:pt x="14" y="7"/>
                    <a:pt x="25" y="5"/>
                    <a:pt x="29" y="7"/>
                  </a:cubicBezTo>
                  <a:cubicBezTo>
                    <a:pt x="24" y="12"/>
                    <a:pt x="0" y="1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11" name="Freeform 239"/>
            <p:cNvSpPr/>
            <p:nvPr/>
          </p:nvSpPr>
          <p:spPr bwMode="auto">
            <a:xfrm>
              <a:off x="10215563" y="1547813"/>
              <a:ext cx="36512" cy="4763"/>
            </a:xfrm>
            <a:custGeom>
              <a:avLst/>
              <a:gdLst>
                <a:gd name="T0" fmla="*/ 33 w 33"/>
                <a:gd name="T1" fmla="*/ 3 h 4"/>
                <a:gd name="T2" fmla="*/ 26 w 33"/>
                <a:gd name="T3" fmla="*/ 0 h 4"/>
                <a:gd name="T4" fmla="*/ 33 w 33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4">
                  <a:moveTo>
                    <a:pt x="33" y="3"/>
                  </a:moveTo>
                  <a:cubicBezTo>
                    <a:pt x="28" y="4"/>
                    <a:pt x="0" y="3"/>
                    <a:pt x="26" y="0"/>
                  </a:cubicBezTo>
                  <a:cubicBezTo>
                    <a:pt x="27" y="1"/>
                    <a:pt x="30" y="2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12" name="Freeform 240"/>
            <p:cNvSpPr/>
            <p:nvPr/>
          </p:nvSpPr>
          <p:spPr bwMode="auto">
            <a:xfrm>
              <a:off x="10245725" y="1535113"/>
              <a:ext cx="42862" cy="14288"/>
            </a:xfrm>
            <a:custGeom>
              <a:avLst/>
              <a:gdLst>
                <a:gd name="T0" fmla="*/ 33 w 39"/>
                <a:gd name="T1" fmla="*/ 8 h 12"/>
                <a:gd name="T2" fmla="*/ 5 w 39"/>
                <a:gd name="T3" fmla="*/ 11 h 12"/>
                <a:gd name="T4" fmla="*/ 0 w 39"/>
                <a:gd name="T5" fmla="*/ 2 h 12"/>
                <a:gd name="T6" fmla="*/ 19 w 39"/>
                <a:gd name="T7" fmla="*/ 6 h 12"/>
                <a:gd name="T8" fmla="*/ 21 w 39"/>
                <a:gd name="T9" fmla="*/ 1 h 12"/>
                <a:gd name="T10" fmla="*/ 35 w 39"/>
                <a:gd name="T11" fmla="*/ 0 h 12"/>
                <a:gd name="T12" fmla="*/ 33 w 39"/>
                <a:gd name="T1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2">
                  <a:moveTo>
                    <a:pt x="33" y="8"/>
                  </a:moveTo>
                  <a:cubicBezTo>
                    <a:pt x="25" y="10"/>
                    <a:pt x="17" y="12"/>
                    <a:pt x="5" y="11"/>
                  </a:cubicBezTo>
                  <a:cubicBezTo>
                    <a:pt x="10" y="7"/>
                    <a:pt x="2" y="6"/>
                    <a:pt x="0" y="2"/>
                  </a:cubicBezTo>
                  <a:cubicBezTo>
                    <a:pt x="6" y="1"/>
                    <a:pt x="16" y="2"/>
                    <a:pt x="19" y="6"/>
                  </a:cubicBezTo>
                  <a:cubicBezTo>
                    <a:pt x="22" y="5"/>
                    <a:pt x="18" y="4"/>
                    <a:pt x="21" y="1"/>
                  </a:cubicBezTo>
                  <a:cubicBezTo>
                    <a:pt x="24" y="3"/>
                    <a:pt x="32" y="2"/>
                    <a:pt x="35" y="0"/>
                  </a:cubicBezTo>
                  <a:cubicBezTo>
                    <a:pt x="39" y="2"/>
                    <a:pt x="26" y="3"/>
                    <a:pt x="3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13" name="Freeform 241"/>
            <p:cNvSpPr/>
            <p:nvPr/>
          </p:nvSpPr>
          <p:spPr bwMode="auto">
            <a:xfrm>
              <a:off x="10280650" y="1535113"/>
              <a:ext cx="276225" cy="22225"/>
            </a:xfrm>
            <a:custGeom>
              <a:avLst/>
              <a:gdLst>
                <a:gd name="T0" fmla="*/ 0 w 251"/>
                <a:gd name="T1" fmla="*/ 19 h 19"/>
                <a:gd name="T2" fmla="*/ 72 w 251"/>
                <a:gd name="T3" fmla="*/ 5 h 19"/>
                <a:gd name="T4" fmla="*/ 74 w 251"/>
                <a:gd name="T5" fmla="*/ 0 h 19"/>
                <a:gd name="T6" fmla="*/ 79 w 251"/>
                <a:gd name="T7" fmla="*/ 8 h 19"/>
                <a:gd name="T8" fmla="*/ 96 w 251"/>
                <a:gd name="T9" fmla="*/ 9 h 19"/>
                <a:gd name="T10" fmla="*/ 100 w 251"/>
                <a:gd name="T11" fmla="*/ 5 h 19"/>
                <a:gd name="T12" fmla="*/ 169 w 251"/>
                <a:gd name="T13" fmla="*/ 5 h 19"/>
                <a:gd name="T14" fmla="*/ 225 w 251"/>
                <a:gd name="T15" fmla="*/ 2 h 19"/>
                <a:gd name="T16" fmla="*/ 230 w 251"/>
                <a:gd name="T17" fmla="*/ 11 h 19"/>
                <a:gd name="T18" fmla="*/ 237 w 251"/>
                <a:gd name="T19" fmla="*/ 9 h 19"/>
                <a:gd name="T20" fmla="*/ 230 w 251"/>
                <a:gd name="T21" fmla="*/ 3 h 19"/>
                <a:gd name="T22" fmla="*/ 251 w 251"/>
                <a:gd name="T23" fmla="*/ 12 h 19"/>
                <a:gd name="T24" fmla="*/ 239 w 251"/>
                <a:gd name="T25" fmla="*/ 15 h 19"/>
                <a:gd name="T26" fmla="*/ 46 w 251"/>
                <a:gd name="T27" fmla="*/ 10 h 19"/>
                <a:gd name="T28" fmla="*/ 39 w 251"/>
                <a:gd name="T29" fmla="*/ 15 h 19"/>
                <a:gd name="T30" fmla="*/ 28 w 251"/>
                <a:gd name="T31" fmla="*/ 12 h 19"/>
                <a:gd name="T32" fmla="*/ 21 w 251"/>
                <a:gd name="T33" fmla="*/ 18 h 19"/>
                <a:gd name="T34" fmla="*/ 0 w 251"/>
                <a:gd name="T3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1" h="19">
                  <a:moveTo>
                    <a:pt x="0" y="19"/>
                  </a:moveTo>
                  <a:cubicBezTo>
                    <a:pt x="9" y="12"/>
                    <a:pt x="48" y="5"/>
                    <a:pt x="72" y="5"/>
                  </a:cubicBezTo>
                  <a:cubicBezTo>
                    <a:pt x="75" y="4"/>
                    <a:pt x="74" y="2"/>
                    <a:pt x="74" y="0"/>
                  </a:cubicBezTo>
                  <a:cubicBezTo>
                    <a:pt x="80" y="2"/>
                    <a:pt x="82" y="3"/>
                    <a:pt x="79" y="8"/>
                  </a:cubicBezTo>
                  <a:cubicBezTo>
                    <a:pt x="89" y="8"/>
                    <a:pt x="90" y="5"/>
                    <a:pt x="96" y="9"/>
                  </a:cubicBezTo>
                  <a:cubicBezTo>
                    <a:pt x="99" y="8"/>
                    <a:pt x="100" y="7"/>
                    <a:pt x="100" y="5"/>
                  </a:cubicBezTo>
                  <a:cubicBezTo>
                    <a:pt x="126" y="6"/>
                    <a:pt x="148" y="6"/>
                    <a:pt x="169" y="5"/>
                  </a:cubicBezTo>
                  <a:cubicBezTo>
                    <a:pt x="189" y="4"/>
                    <a:pt x="208" y="3"/>
                    <a:pt x="225" y="2"/>
                  </a:cubicBezTo>
                  <a:cubicBezTo>
                    <a:pt x="218" y="6"/>
                    <a:pt x="233" y="4"/>
                    <a:pt x="230" y="11"/>
                  </a:cubicBezTo>
                  <a:cubicBezTo>
                    <a:pt x="232" y="10"/>
                    <a:pt x="234" y="9"/>
                    <a:pt x="237" y="9"/>
                  </a:cubicBezTo>
                  <a:cubicBezTo>
                    <a:pt x="236" y="6"/>
                    <a:pt x="228" y="8"/>
                    <a:pt x="230" y="3"/>
                  </a:cubicBezTo>
                  <a:cubicBezTo>
                    <a:pt x="241" y="6"/>
                    <a:pt x="247" y="5"/>
                    <a:pt x="251" y="12"/>
                  </a:cubicBezTo>
                  <a:cubicBezTo>
                    <a:pt x="247" y="17"/>
                    <a:pt x="238" y="5"/>
                    <a:pt x="239" y="15"/>
                  </a:cubicBezTo>
                  <a:cubicBezTo>
                    <a:pt x="167" y="13"/>
                    <a:pt x="128" y="12"/>
                    <a:pt x="46" y="10"/>
                  </a:cubicBezTo>
                  <a:cubicBezTo>
                    <a:pt x="40" y="9"/>
                    <a:pt x="42" y="13"/>
                    <a:pt x="39" y="15"/>
                  </a:cubicBezTo>
                  <a:cubicBezTo>
                    <a:pt x="38" y="12"/>
                    <a:pt x="28" y="15"/>
                    <a:pt x="28" y="12"/>
                  </a:cubicBezTo>
                  <a:cubicBezTo>
                    <a:pt x="24" y="13"/>
                    <a:pt x="20" y="14"/>
                    <a:pt x="21" y="18"/>
                  </a:cubicBezTo>
                  <a:cubicBezTo>
                    <a:pt x="14" y="18"/>
                    <a:pt x="2" y="16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14" name="Freeform 242"/>
            <p:cNvSpPr/>
            <p:nvPr/>
          </p:nvSpPr>
          <p:spPr bwMode="auto">
            <a:xfrm>
              <a:off x="10487025" y="1673225"/>
              <a:ext cx="212725" cy="39688"/>
            </a:xfrm>
            <a:custGeom>
              <a:avLst/>
              <a:gdLst>
                <a:gd name="T0" fmla="*/ 0 w 192"/>
                <a:gd name="T1" fmla="*/ 17 h 37"/>
                <a:gd name="T2" fmla="*/ 13 w 192"/>
                <a:gd name="T3" fmla="*/ 13 h 37"/>
                <a:gd name="T4" fmla="*/ 6 w 192"/>
                <a:gd name="T5" fmla="*/ 10 h 37"/>
                <a:gd name="T6" fmla="*/ 67 w 192"/>
                <a:gd name="T7" fmla="*/ 7 h 37"/>
                <a:gd name="T8" fmla="*/ 118 w 192"/>
                <a:gd name="T9" fmla="*/ 11 h 37"/>
                <a:gd name="T10" fmla="*/ 127 w 192"/>
                <a:gd name="T11" fmla="*/ 15 h 37"/>
                <a:gd name="T12" fmla="*/ 144 w 192"/>
                <a:gd name="T13" fmla="*/ 9 h 37"/>
                <a:gd name="T14" fmla="*/ 141 w 192"/>
                <a:gd name="T15" fmla="*/ 14 h 37"/>
                <a:gd name="T16" fmla="*/ 164 w 192"/>
                <a:gd name="T17" fmla="*/ 25 h 37"/>
                <a:gd name="T18" fmla="*/ 180 w 192"/>
                <a:gd name="T19" fmla="*/ 25 h 37"/>
                <a:gd name="T20" fmla="*/ 192 w 192"/>
                <a:gd name="T21" fmla="*/ 30 h 37"/>
                <a:gd name="T22" fmla="*/ 159 w 192"/>
                <a:gd name="T23" fmla="*/ 37 h 37"/>
                <a:gd name="T24" fmla="*/ 164 w 192"/>
                <a:gd name="T25" fmla="*/ 33 h 37"/>
                <a:gd name="T26" fmla="*/ 134 w 192"/>
                <a:gd name="T27" fmla="*/ 27 h 37"/>
                <a:gd name="T28" fmla="*/ 134 w 192"/>
                <a:gd name="T29" fmla="*/ 20 h 37"/>
                <a:gd name="T30" fmla="*/ 101 w 192"/>
                <a:gd name="T31" fmla="*/ 26 h 37"/>
                <a:gd name="T32" fmla="*/ 85 w 192"/>
                <a:gd name="T33" fmla="*/ 23 h 37"/>
                <a:gd name="T34" fmla="*/ 99 w 192"/>
                <a:gd name="T35" fmla="*/ 23 h 37"/>
                <a:gd name="T36" fmla="*/ 104 w 192"/>
                <a:gd name="T37" fmla="*/ 19 h 37"/>
                <a:gd name="T38" fmla="*/ 0 w 192"/>
                <a:gd name="T3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37">
                  <a:moveTo>
                    <a:pt x="0" y="17"/>
                  </a:moveTo>
                  <a:cubicBezTo>
                    <a:pt x="0" y="12"/>
                    <a:pt x="10" y="15"/>
                    <a:pt x="13" y="13"/>
                  </a:cubicBezTo>
                  <a:cubicBezTo>
                    <a:pt x="12" y="11"/>
                    <a:pt x="9" y="10"/>
                    <a:pt x="6" y="10"/>
                  </a:cubicBezTo>
                  <a:cubicBezTo>
                    <a:pt x="21" y="0"/>
                    <a:pt x="45" y="8"/>
                    <a:pt x="67" y="7"/>
                  </a:cubicBezTo>
                  <a:cubicBezTo>
                    <a:pt x="60" y="15"/>
                    <a:pt x="113" y="19"/>
                    <a:pt x="118" y="11"/>
                  </a:cubicBezTo>
                  <a:cubicBezTo>
                    <a:pt x="125" y="10"/>
                    <a:pt x="123" y="15"/>
                    <a:pt x="127" y="15"/>
                  </a:cubicBezTo>
                  <a:cubicBezTo>
                    <a:pt x="133" y="13"/>
                    <a:pt x="136" y="9"/>
                    <a:pt x="144" y="9"/>
                  </a:cubicBezTo>
                  <a:cubicBezTo>
                    <a:pt x="142" y="10"/>
                    <a:pt x="141" y="12"/>
                    <a:pt x="141" y="14"/>
                  </a:cubicBezTo>
                  <a:cubicBezTo>
                    <a:pt x="151" y="12"/>
                    <a:pt x="156" y="22"/>
                    <a:pt x="164" y="25"/>
                  </a:cubicBezTo>
                  <a:cubicBezTo>
                    <a:pt x="167" y="21"/>
                    <a:pt x="174" y="23"/>
                    <a:pt x="180" y="25"/>
                  </a:cubicBezTo>
                  <a:cubicBezTo>
                    <a:pt x="170" y="27"/>
                    <a:pt x="182" y="30"/>
                    <a:pt x="192" y="30"/>
                  </a:cubicBezTo>
                  <a:cubicBezTo>
                    <a:pt x="178" y="33"/>
                    <a:pt x="174" y="37"/>
                    <a:pt x="159" y="37"/>
                  </a:cubicBezTo>
                  <a:cubicBezTo>
                    <a:pt x="160" y="35"/>
                    <a:pt x="163" y="35"/>
                    <a:pt x="164" y="33"/>
                  </a:cubicBezTo>
                  <a:cubicBezTo>
                    <a:pt x="157" y="28"/>
                    <a:pt x="144" y="26"/>
                    <a:pt x="134" y="27"/>
                  </a:cubicBezTo>
                  <a:cubicBezTo>
                    <a:pt x="131" y="25"/>
                    <a:pt x="131" y="22"/>
                    <a:pt x="134" y="20"/>
                  </a:cubicBezTo>
                  <a:cubicBezTo>
                    <a:pt x="127" y="24"/>
                    <a:pt x="106" y="17"/>
                    <a:pt x="101" y="26"/>
                  </a:cubicBezTo>
                  <a:cubicBezTo>
                    <a:pt x="96" y="25"/>
                    <a:pt x="92" y="23"/>
                    <a:pt x="85" y="23"/>
                  </a:cubicBezTo>
                  <a:cubicBezTo>
                    <a:pt x="88" y="17"/>
                    <a:pt x="92" y="23"/>
                    <a:pt x="99" y="23"/>
                  </a:cubicBezTo>
                  <a:cubicBezTo>
                    <a:pt x="101" y="22"/>
                    <a:pt x="103" y="21"/>
                    <a:pt x="104" y="19"/>
                  </a:cubicBezTo>
                  <a:cubicBezTo>
                    <a:pt x="76" y="18"/>
                    <a:pt x="33" y="1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15" name="Freeform 243"/>
            <p:cNvSpPr/>
            <p:nvPr/>
          </p:nvSpPr>
          <p:spPr bwMode="auto">
            <a:xfrm>
              <a:off x="10490200" y="1741488"/>
              <a:ext cx="36512" cy="7938"/>
            </a:xfrm>
            <a:custGeom>
              <a:avLst/>
              <a:gdLst>
                <a:gd name="T0" fmla="*/ 21 w 33"/>
                <a:gd name="T1" fmla="*/ 7 h 7"/>
                <a:gd name="T2" fmla="*/ 0 w 33"/>
                <a:gd name="T3" fmla="*/ 0 h 7"/>
                <a:gd name="T4" fmla="*/ 27 w 33"/>
                <a:gd name="T5" fmla="*/ 3 h 7"/>
                <a:gd name="T6" fmla="*/ 21 w 3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7">
                  <a:moveTo>
                    <a:pt x="21" y="7"/>
                  </a:moveTo>
                  <a:cubicBezTo>
                    <a:pt x="16" y="3"/>
                    <a:pt x="3" y="5"/>
                    <a:pt x="0" y="0"/>
                  </a:cubicBezTo>
                  <a:cubicBezTo>
                    <a:pt x="9" y="0"/>
                    <a:pt x="22" y="5"/>
                    <a:pt x="27" y="3"/>
                  </a:cubicBezTo>
                  <a:cubicBezTo>
                    <a:pt x="33" y="4"/>
                    <a:pt x="22" y="6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16" name="Freeform 244"/>
            <p:cNvSpPr/>
            <p:nvPr/>
          </p:nvSpPr>
          <p:spPr bwMode="auto">
            <a:xfrm>
              <a:off x="10526713" y="2527300"/>
              <a:ext cx="25400" cy="14288"/>
            </a:xfrm>
            <a:custGeom>
              <a:avLst/>
              <a:gdLst>
                <a:gd name="T0" fmla="*/ 0 w 23"/>
                <a:gd name="T1" fmla="*/ 6 h 14"/>
                <a:gd name="T2" fmla="*/ 2 w 23"/>
                <a:gd name="T3" fmla="*/ 0 h 14"/>
                <a:gd name="T4" fmla="*/ 19 w 23"/>
                <a:gd name="T5" fmla="*/ 5 h 14"/>
                <a:gd name="T6" fmla="*/ 23 w 23"/>
                <a:gd name="T7" fmla="*/ 9 h 14"/>
                <a:gd name="T8" fmla="*/ 11 w 23"/>
                <a:gd name="T9" fmla="*/ 10 h 14"/>
                <a:gd name="T10" fmla="*/ 0 w 23"/>
                <a:gd name="T1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0" y="6"/>
                  </a:moveTo>
                  <a:cubicBezTo>
                    <a:pt x="2" y="5"/>
                    <a:pt x="2" y="3"/>
                    <a:pt x="2" y="0"/>
                  </a:cubicBezTo>
                  <a:cubicBezTo>
                    <a:pt x="5" y="5"/>
                    <a:pt x="11" y="8"/>
                    <a:pt x="19" y="5"/>
                  </a:cubicBezTo>
                  <a:cubicBezTo>
                    <a:pt x="21" y="6"/>
                    <a:pt x="20" y="9"/>
                    <a:pt x="23" y="9"/>
                  </a:cubicBezTo>
                  <a:cubicBezTo>
                    <a:pt x="21" y="14"/>
                    <a:pt x="18" y="9"/>
                    <a:pt x="11" y="10"/>
                  </a:cubicBezTo>
                  <a:cubicBezTo>
                    <a:pt x="12" y="6"/>
                    <a:pt x="6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17" name="Freeform 245"/>
            <p:cNvSpPr/>
            <p:nvPr/>
          </p:nvSpPr>
          <p:spPr bwMode="auto">
            <a:xfrm>
              <a:off x="10553700" y="1614488"/>
              <a:ext cx="44450" cy="9525"/>
            </a:xfrm>
            <a:custGeom>
              <a:avLst/>
              <a:gdLst>
                <a:gd name="T0" fmla="*/ 35 w 40"/>
                <a:gd name="T1" fmla="*/ 6 h 8"/>
                <a:gd name="T2" fmla="*/ 0 w 40"/>
                <a:gd name="T3" fmla="*/ 8 h 8"/>
                <a:gd name="T4" fmla="*/ 7 w 40"/>
                <a:gd name="T5" fmla="*/ 5 h 8"/>
                <a:gd name="T6" fmla="*/ 5 w 40"/>
                <a:gd name="T7" fmla="*/ 1 h 8"/>
                <a:gd name="T8" fmla="*/ 40 w 40"/>
                <a:gd name="T9" fmla="*/ 0 h 8"/>
                <a:gd name="T10" fmla="*/ 35 w 40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8">
                  <a:moveTo>
                    <a:pt x="35" y="6"/>
                  </a:moveTo>
                  <a:cubicBezTo>
                    <a:pt x="22" y="8"/>
                    <a:pt x="15" y="6"/>
                    <a:pt x="0" y="8"/>
                  </a:cubicBezTo>
                  <a:cubicBezTo>
                    <a:pt x="1" y="6"/>
                    <a:pt x="3" y="5"/>
                    <a:pt x="7" y="5"/>
                  </a:cubicBezTo>
                  <a:cubicBezTo>
                    <a:pt x="6" y="4"/>
                    <a:pt x="5" y="3"/>
                    <a:pt x="5" y="1"/>
                  </a:cubicBezTo>
                  <a:cubicBezTo>
                    <a:pt x="18" y="6"/>
                    <a:pt x="28" y="3"/>
                    <a:pt x="40" y="0"/>
                  </a:cubicBezTo>
                  <a:cubicBezTo>
                    <a:pt x="37" y="2"/>
                    <a:pt x="20" y="6"/>
                    <a:pt x="3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18" name="Freeform 246"/>
            <p:cNvSpPr/>
            <p:nvPr/>
          </p:nvSpPr>
          <p:spPr bwMode="auto">
            <a:xfrm>
              <a:off x="10623550" y="1614488"/>
              <a:ext cx="15875" cy="11113"/>
            </a:xfrm>
            <a:custGeom>
              <a:avLst/>
              <a:gdLst>
                <a:gd name="T0" fmla="*/ 4 w 14"/>
                <a:gd name="T1" fmla="*/ 4 h 10"/>
                <a:gd name="T2" fmla="*/ 11 w 14"/>
                <a:gd name="T3" fmla="*/ 10 h 10"/>
                <a:gd name="T4" fmla="*/ 2 w 14"/>
                <a:gd name="T5" fmla="*/ 8 h 10"/>
                <a:gd name="T6" fmla="*/ 4 w 14"/>
                <a:gd name="T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4" y="4"/>
                  </a:moveTo>
                  <a:cubicBezTo>
                    <a:pt x="0" y="0"/>
                    <a:pt x="14" y="6"/>
                    <a:pt x="11" y="10"/>
                  </a:cubicBezTo>
                  <a:cubicBezTo>
                    <a:pt x="9" y="9"/>
                    <a:pt x="6" y="8"/>
                    <a:pt x="2" y="8"/>
                  </a:cubicBezTo>
                  <a:cubicBezTo>
                    <a:pt x="1" y="6"/>
                    <a:pt x="11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19" name="Freeform 247"/>
            <p:cNvSpPr/>
            <p:nvPr/>
          </p:nvSpPr>
          <p:spPr bwMode="auto">
            <a:xfrm>
              <a:off x="10641013" y="1579563"/>
              <a:ext cx="34925" cy="12700"/>
            </a:xfrm>
            <a:custGeom>
              <a:avLst/>
              <a:gdLst>
                <a:gd name="T0" fmla="*/ 1 w 31"/>
                <a:gd name="T1" fmla="*/ 4 h 12"/>
                <a:gd name="T2" fmla="*/ 3 w 31"/>
                <a:gd name="T3" fmla="*/ 3 h 12"/>
                <a:gd name="T4" fmla="*/ 3 w 31"/>
                <a:gd name="T5" fmla="*/ 0 h 12"/>
                <a:gd name="T6" fmla="*/ 29 w 31"/>
                <a:gd name="T7" fmla="*/ 11 h 12"/>
                <a:gd name="T8" fmla="*/ 24 w 31"/>
                <a:gd name="T9" fmla="*/ 7 h 12"/>
                <a:gd name="T10" fmla="*/ 1 w 31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">
                  <a:moveTo>
                    <a:pt x="1" y="4"/>
                  </a:moveTo>
                  <a:cubicBezTo>
                    <a:pt x="0" y="3"/>
                    <a:pt x="1" y="3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6" y="7"/>
                    <a:pt x="31" y="1"/>
                    <a:pt x="29" y="11"/>
                  </a:cubicBezTo>
                  <a:cubicBezTo>
                    <a:pt x="24" y="12"/>
                    <a:pt x="24" y="9"/>
                    <a:pt x="24" y="7"/>
                  </a:cubicBezTo>
                  <a:cubicBezTo>
                    <a:pt x="14" y="5"/>
                    <a:pt x="6" y="5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20" name="Freeform 248"/>
            <p:cNvSpPr/>
            <p:nvPr/>
          </p:nvSpPr>
          <p:spPr bwMode="auto">
            <a:xfrm>
              <a:off x="10707688" y="1473200"/>
              <a:ext cx="52387" cy="22225"/>
            </a:xfrm>
            <a:custGeom>
              <a:avLst/>
              <a:gdLst>
                <a:gd name="T0" fmla="*/ 34 w 48"/>
                <a:gd name="T1" fmla="*/ 1 h 21"/>
                <a:gd name="T2" fmla="*/ 48 w 48"/>
                <a:gd name="T3" fmla="*/ 4 h 21"/>
                <a:gd name="T4" fmla="*/ 29 w 48"/>
                <a:gd name="T5" fmla="*/ 7 h 21"/>
                <a:gd name="T6" fmla="*/ 31 w 48"/>
                <a:gd name="T7" fmla="*/ 13 h 21"/>
                <a:gd name="T8" fmla="*/ 14 w 48"/>
                <a:gd name="T9" fmla="*/ 13 h 21"/>
                <a:gd name="T10" fmla="*/ 21 w 48"/>
                <a:gd name="T11" fmla="*/ 16 h 21"/>
                <a:gd name="T12" fmla="*/ 9 w 48"/>
                <a:gd name="T13" fmla="*/ 21 h 21"/>
                <a:gd name="T14" fmla="*/ 12 w 48"/>
                <a:gd name="T15" fmla="*/ 14 h 21"/>
                <a:gd name="T16" fmla="*/ 0 w 48"/>
                <a:gd name="T17" fmla="*/ 9 h 21"/>
                <a:gd name="T18" fmla="*/ 5 w 48"/>
                <a:gd name="T19" fmla="*/ 5 h 21"/>
                <a:gd name="T20" fmla="*/ 34 w 48"/>
                <a:gd name="T2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21">
                  <a:moveTo>
                    <a:pt x="34" y="1"/>
                  </a:moveTo>
                  <a:cubicBezTo>
                    <a:pt x="41" y="0"/>
                    <a:pt x="41" y="4"/>
                    <a:pt x="48" y="4"/>
                  </a:cubicBezTo>
                  <a:cubicBezTo>
                    <a:pt x="42" y="5"/>
                    <a:pt x="37" y="10"/>
                    <a:pt x="29" y="7"/>
                  </a:cubicBezTo>
                  <a:cubicBezTo>
                    <a:pt x="28" y="10"/>
                    <a:pt x="31" y="11"/>
                    <a:pt x="31" y="13"/>
                  </a:cubicBezTo>
                  <a:cubicBezTo>
                    <a:pt x="22" y="13"/>
                    <a:pt x="22" y="11"/>
                    <a:pt x="14" y="13"/>
                  </a:cubicBezTo>
                  <a:cubicBezTo>
                    <a:pt x="15" y="14"/>
                    <a:pt x="17" y="16"/>
                    <a:pt x="21" y="16"/>
                  </a:cubicBezTo>
                  <a:cubicBezTo>
                    <a:pt x="18" y="20"/>
                    <a:pt x="13" y="16"/>
                    <a:pt x="9" y="21"/>
                  </a:cubicBezTo>
                  <a:cubicBezTo>
                    <a:pt x="4" y="20"/>
                    <a:pt x="10" y="15"/>
                    <a:pt x="12" y="14"/>
                  </a:cubicBezTo>
                  <a:cubicBezTo>
                    <a:pt x="8" y="12"/>
                    <a:pt x="6" y="9"/>
                    <a:pt x="0" y="9"/>
                  </a:cubicBezTo>
                  <a:cubicBezTo>
                    <a:pt x="1" y="8"/>
                    <a:pt x="5" y="8"/>
                    <a:pt x="5" y="5"/>
                  </a:cubicBezTo>
                  <a:cubicBezTo>
                    <a:pt x="20" y="4"/>
                    <a:pt x="27" y="6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21" name="Freeform 249"/>
            <p:cNvSpPr/>
            <p:nvPr/>
          </p:nvSpPr>
          <p:spPr bwMode="auto">
            <a:xfrm>
              <a:off x="10702925" y="1803400"/>
              <a:ext cx="25400" cy="11113"/>
            </a:xfrm>
            <a:custGeom>
              <a:avLst/>
              <a:gdLst>
                <a:gd name="T0" fmla="*/ 5 w 22"/>
                <a:gd name="T1" fmla="*/ 6 h 11"/>
                <a:gd name="T2" fmla="*/ 5 w 22"/>
                <a:gd name="T3" fmla="*/ 4 h 11"/>
                <a:gd name="T4" fmla="*/ 0 w 22"/>
                <a:gd name="T5" fmla="*/ 0 h 11"/>
                <a:gd name="T6" fmla="*/ 16 w 22"/>
                <a:gd name="T7" fmla="*/ 6 h 11"/>
                <a:gd name="T8" fmla="*/ 5 w 22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5" y="6"/>
                  </a:moveTo>
                  <a:cubicBezTo>
                    <a:pt x="2" y="5"/>
                    <a:pt x="4" y="4"/>
                    <a:pt x="5" y="4"/>
                  </a:cubicBezTo>
                  <a:cubicBezTo>
                    <a:pt x="3" y="3"/>
                    <a:pt x="0" y="2"/>
                    <a:pt x="0" y="0"/>
                  </a:cubicBezTo>
                  <a:cubicBezTo>
                    <a:pt x="7" y="1"/>
                    <a:pt x="10" y="4"/>
                    <a:pt x="16" y="6"/>
                  </a:cubicBezTo>
                  <a:cubicBezTo>
                    <a:pt x="22" y="11"/>
                    <a:pt x="4" y="2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22" name="Freeform 250"/>
            <p:cNvSpPr/>
            <p:nvPr/>
          </p:nvSpPr>
          <p:spPr bwMode="auto">
            <a:xfrm>
              <a:off x="10733088" y="1762125"/>
              <a:ext cx="180975" cy="33338"/>
            </a:xfrm>
            <a:custGeom>
              <a:avLst/>
              <a:gdLst>
                <a:gd name="T0" fmla="*/ 0 w 164"/>
                <a:gd name="T1" fmla="*/ 9 h 31"/>
                <a:gd name="T2" fmla="*/ 14 w 164"/>
                <a:gd name="T3" fmla="*/ 4 h 31"/>
                <a:gd name="T4" fmla="*/ 34 w 164"/>
                <a:gd name="T5" fmla="*/ 6 h 31"/>
                <a:gd name="T6" fmla="*/ 37 w 164"/>
                <a:gd name="T7" fmla="*/ 1 h 31"/>
                <a:gd name="T8" fmla="*/ 65 w 164"/>
                <a:gd name="T9" fmla="*/ 5 h 31"/>
                <a:gd name="T10" fmla="*/ 96 w 164"/>
                <a:gd name="T11" fmla="*/ 13 h 31"/>
                <a:gd name="T12" fmla="*/ 117 w 164"/>
                <a:gd name="T13" fmla="*/ 9 h 31"/>
                <a:gd name="T14" fmla="*/ 122 w 164"/>
                <a:gd name="T15" fmla="*/ 15 h 31"/>
                <a:gd name="T16" fmla="*/ 154 w 164"/>
                <a:gd name="T17" fmla="*/ 18 h 31"/>
                <a:gd name="T18" fmla="*/ 160 w 164"/>
                <a:gd name="T19" fmla="*/ 25 h 31"/>
                <a:gd name="T20" fmla="*/ 147 w 164"/>
                <a:gd name="T21" fmla="*/ 21 h 31"/>
                <a:gd name="T22" fmla="*/ 122 w 164"/>
                <a:gd name="T23" fmla="*/ 16 h 31"/>
                <a:gd name="T24" fmla="*/ 117 w 164"/>
                <a:gd name="T25" fmla="*/ 22 h 31"/>
                <a:gd name="T26" fmla="*/ 91 w 164"/>
                <a:gd name="T27" fmla="*/ 20 h 31"/>
                <a:gd name="T28" fmla="*/ 48 w 164"/>
                <a:gd name="T29" fmla="*/ 6 h 31"/>
                <a:gd name="T30" fmla="*/ 0 w 164"/>
                <a:gd name="T31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" h="31">
                  <a:moveTo>
                    <a:pt x="0" y="9"/>
                  </a:moveTo>
                  <a:cubicBezTo>
                    <a:pt x="3" y="6"/>
                    <a:pt x="5" y="3"/>
                    <a:pt x="14" y="4"/>
                  </a:cubicBezTo>
                  <a:cubicBezTo>
                    <a:pt x="4" y="11"/>
                    <a:pt x="27" y="2"/>
                    <a:pt x="34" y="6"/>
                  </a:cubicBezTo>
                  <a:cubicBezTo>
                    <a:pt x="36" y="6"/>
                    <a:pt x="41" y="0"/>
                    <a:pt x="37" y="1"/>
                  </a:cubicBezTo>
                  <a:cubicBezTo>
                    <a:pt x="42" y="2"/>
                    <a:pt x="53" y="3"/>
                    <a:pt x="65" y="5"/>
                  </a:cubicBezTo>
                  <a:cubicBezTo>
                    <a:pt x="77" y="7"/>
                    <a:pt x="89" y="9"/>
                    <a:pt x="96" y="13"/>
                  </a:cubicBezTo>
                  <a:cubicBezTo>
                    <a:pt x="102" y="4"/>
                    <a:pt x="113" y="17"/>
                    <a:pt x="117" y="9"/>
                  </a:cubicBezTo>
                  <a:cubicBezTo>
                    <a:pt x="122" y="9"/>
                    <a:pt x="119" y="14"/>
                    <a:pt x="122" y="15"/>
                  </a:cubicBezTo>
                  <a:cubicBezTo>
                    <a:pt x="133" y="10"/>
                    <a:pt x="145" y="19"/>
                    <a:pt x="154" y="18"/>
                  </a:cubicBezTo>
                  <a:cubicBezTo>
                    <a:pt x="157" y="19"/>
                    <a:pt x="150" y="30"/>
                    <a:pt x="160" y="25"/>
                  </a:cubicBezTo>
                  <a:cubicBezTo>
                    <a:pt x="164" y="31"/>
                    <a:pt x="148" y="27"/>
                    <a:pt x="147" y="21"/>
                  </a:cubicBezTo>
                  <a:cubicBezTo>
                    <a:pt x="137" y="21"/>
                    <a:pt x="131" y="19"/>
                    <a:pt x="122" y="16"/>
                  </a:cubicBezTo>
                  <a:cubicBezTo>
                    <a:pt x="118" y="16"/>
                    <a:pt x="116" y="18"/>
                    <a:pt x="117" y="22"/>
                  </a:cubicBezTo>
                  <a:cubicBezTo>
                    <a:pt x="103" y="20"/>
                    <a:pt x="103" y="17"/>
                    <a:pt x="91" y="20"/>
                  </a:cubicBezTo>
                  <a:cubicBezTo>
                    <a:pt x="97" y="5"/>
                    <a:pt x="60" y="17"/>
                    <a:pt x="48" y="6"/>
                  </a:cubicBezTo>
                  <a:cubicBezTo>
                    <a:pt x="36" y="10"/>
                    <a:pt x="19" y="7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23" name="Freeform 251"/>
            <p:cNvSpPr/>
            <p:nvPr/>
          </p:nvSpPr>
          <p:spPr bwMode="auto">
            <a:xfrm>
              <a:off x="10737850" y="1644650"/>
              <a:ext cx="234950" cy="71438"/>
            </a:xfrm>
            <a:custGeom>
              <a:avLst/>
              <a:gdLst>
                <a:gd name="T0" fmla="*/ 48 w 213"/>
                <a:gd name="T1" fmla="*/ 14 h 64"/>
                <a:gd name="T2" fmla="*/ 62 w 213"/>
                <a:gd name="T3" fmla="*/ 11 h 64"/>
                <a:gd name="T4" fmla="*/ 60 w 213"/>
                <a:gd name="T5" fmla="*/ 4 h 64"/>
                <a:gd name="T6" fmla="*/ 89 w 213"/>
                <a:gd name="T7" fmla="*/ 0 h 64"/>
                <a:gd name="T8" fmla="*/ 139 w 213"/>
                <a:gd name="T9" fmla="*/ 21 h 64"/>
                <a:gd name="T10" fmla="*/ 149 w 213"/>
                <a:gd name="T11" fmla="*/ 20 h 64"/>
                <a:gd name="T12" fmla="*/ 170 w 213"/>
                <a:gd name="T13" fmla="*/ 29 h 64"/>
                <a:gd name="T14" fmla="*/ 213 w 213"/>
                <a:gd name="T15" fmla="*/ 54 h 64"/>
                <a:gd name="T16" fmla="*/ 196 w 213"/>
                <a:gd name="T17" fmla="*/ 54 h 64"/>
                <a:gd name="T18" fmla="*/ 122 w 213"/>
                <a:gd name="T19" fmla="*/ 45 h 64"/>
                <a:gd name="T20" fmla="*/ 84 w 213"/>
                <a:gd name="T21" fmla="*/ 41 h 64"/>
                <a:gd name="T22" fmla="*/ 67 w 213"/>
                <a:gd name="T23" fmla="*/ 42 h 64"/>
                <a:gd name="T24" fmla="*/ 54 w 213"/>
                <a:gd name="T25" fmla="*/ 47 h 64"/>
                <a:gd name="T26" fmla="*/ 66 w 213"/>
                <a:gd name="T27" fmla="*/ 45 h 64"/>
                <a:gd name="T28" fmla="*/ 84 w 213"/>
                <a:gd name="T29" fmla="*/ 45 h 64"/>
                <a:gd name="T30" fmla="*/ 53 w 213"/>
                <a:gd name="T31" fmla="*/ 57 h 64"/>
                <a:gd name="T32" fmla="*/ 65 w 213"/>
                <a:gd name="T33" fmla="*/ 62 h 64"/>
                <a:gd name="T34" fmla="*/ 48 w 213"/>
                <a:gd name="T35" fmla="*/ 61 h 64"/>
                <a:gd name="T36" fmla="*/ 19 w 213"/>
                <a:gd name="T37" fmla="*/ 53 h 64"/>
                <a:gd name="T38" fmla="*/ 23 w 213"/>
                <a:gd name="T39" fmla="*/ 47 h 64"/>
                <a:gd name="T40" fmla="*/ 44 w 213"/>
                <a:gd name="T41" fmla="*/ 48 h 64"/>
                <a:gd name="T42" fmla="*/ 0 w 213"/>
                <a:gd name="T43" fmla="*/ 40 h 64"/>
                <a:gd name="T44" fmla="*/ 55 w 213"/>
                <a:gd name="T45" fmla="*/ 23 h 64"/>
                <a:gd name="T46" fmla="*/ 78 w 213"/>
                <a:gd name="T47" fmla="*/ 18 h 64"/>
                <a:gd name="T48" fmla="*/ 90 w 213"/>
                <a:gd name="T49" fmla="*/ 23 h 64"/>
                <a:gd name="T50" fmla="*/ 107 w 213"/>
                <a:gd name="T51" fmla="*/ 19 h 64"/>
                <a:gd name="T52" fmla="*/ 112 w 213"/>
                <a:gd name="T53" fmla="*/ 13 h 64"/>
                <a:gd name="T54" fmla="*/ 86 w 213"/>
                <a:gd name="T55" fmla="*/ 6 h 64"/>
                <a:gd name="T56" fmla="*/ 79 w 213"/>
                <a:gd name="T57" fmla="*/ 8 h 64"/>
                <a:gd name="T58" fmla="*/ 86 w 213"/>
                <a:gd name="T59" fmla="*/ 13 h 64"/>
                <a:gd name="T60" fmla="*/ 76 w 213"/>
                <a:gd name="T61" fmla="*/ 8 h 64"/>
                <a:gd name="T62" fmla="*/ 48 w 213"/>
                <a:gd name="T63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64">
                  <a:moveTo>
                    <a:pt x="48" y="14"/>
                  </a:moveTo>
                  <a:cubicBezTo>
                    <a:pt x="50" y="11"/>
                    <a:pt x="55" y="11"/>
                    <a:pt x="62" y="11"/>
                  </a:cubicBezTo>
                  <a:cubicBezTo>
                    <a:pt x="64" y="7"/>
                    <a:pt x="59" y="8"/>
                    <a:pt x="60" y="4"/>
                  </a:cubicBezTo>
                  <a:cubicBezTo>
                    <a:pt x="73" y="5"/>
                    <a:pt x="80" y="2"/>
                    <a:pt x="89" y="0"/>
                  </a:cubicBezTo>
                  <a:cubicBezTo>
                    <a:pt x="82" y="8"/>
                    <a:pt x="137" y="9"/>
                    <a:pt x="139" y="21"/>
                  </a:cubicBezTo>
                  <a:cubicBezTo>
                    <a:pt x="142" y="20"/>
                    <a:pt x="145" y="20"/>
                    <a:pt x="149" y="20"/>
                  </a:cubicBezTo>
                  <a:cubicBezTo>
                    <a:pt x="153" y="25"/>
                    <a:pt x="159" y="28"/>
                    <a:pt x="170" y="29"/>
                  </a:cubicBezTo>
                  <a:cubicBezTo>
                    <a:pt x="180" y="40"/>
                    <a:pt x="206" y="45"/>
                    <a:pt x="213" y="54"/>
                  </a:cubicBezTo>
                  <a:cubicBezTo>
                    <a:pt x="206" y="51"/>
                    <a:pt x="192" y="54"/>
                    <a:pt x="196" y="54"/>
                  </a:cubicBezTo>
                  <a:cubicBezTo>
                    <a:pt x="176" y="55"/>
                    <a:pt x="148" y="49"/>
                    <a:pt x="122" y="45"/>
                  </a:cubicBezTo>
                  <a:cubicBezTo>
                    <a:pt x="109" y="43"/>
                    <a:pt x="96" y="41"/>
                    <a:pt x="84" y="41"/>
                  </a:cubicBezTo>
                  <a:cubicBezTo>
                    <a:pt x="78" y="41"/>
                    <a:pt x="73" y="42"/>
                    <a:pt x="67" y="42"/>
                  </a:cubicBezTo>
                  <a:cubicBezTo>
                    <a:pt x="62" y="43"/>
                    <a:pt x="58" y="45"/>
                    <a:pt x="54" y="47"/>
                  </a:cubicBezTo>
                  <a:cubicBezTo>
                    <a:pt x="57" y="48"/>
                    <a:pt x="61" y="47"/>
                    <a:pt x="66" y="45"/>
                  </a:cubicBezTo>
                  <a:cubicBezTo>
                    <a:pt x="70" y="44"/>
                    <a:pt x="76" y="43"/>
                    <a:pt x="84" y="45"/>
                  </a:cubicBezTo>
                  <a:cubicBezTo>
                    <a:pt x="72" y="48"/>
                    <a:pt x="70" y="54"/>
                    <a:pt x="53" y="57"/>
                  </a:cubicBezTo>
                  <a:cubicBezTo>
                    <a:pt x="53" y="61"/>
                    <a:pt x="69" y="56"/>
                    <a:pt x="65" y="62"/>
                  </a:cubicBezTo>
                  <a:cubicBezTo>
                    <a:pt x="61" y="64"/>
                    <a:pt x="57" y="60"/>
                    <a:pt x="48" y="61"/>
                  </a:cubicBezTo>
                  <a:cubicBezTo>
                    <a:pt x="59" y="52"/>
                    <a:pt x="26" y="52"/>
                    <a:pt x="19" y="53"/>
                  </a:cubicBezTo>
                  <a:cubicBezTo>
                    <a:pt x="19" y="50"/>
                    <a:pt x="25" y="51"/>
                    <a:pt x="23" y="47"/>
                  </a:cubicBezTo>
                  <a:cubicBezTo>
                    <a:pt x="32" y="47"/>
                    <a:pt x="38" y="51"/>
                    <a:pt x="44" y="48"/>
                  </a:cubicBezTo>
                  <a:cubicBezTo>
                    <a:pt x="35" y="38"/>
                    <a:pt x="18" y="43"/>
                    <a:pt x="0" y="40"/>
                  </a:cubicBezTo>
                  <a:cubicBezTo>
                    <a:pt x="18" y="40"/>
                    <a:pt x="35" y="26"/>
                    <a:pt x="55" y="23"/>
                  </a:cubicBezTo>
                  <a:cubicBezTo>
                    <a:pt x="64" y="24"/>
                    <a:pt x="77" y="25"/>
                    <a:pt x="78" y="18"/>
                  </a:cubicBezTo>
                  <a:cubicBezTo>
                    <a:pt x="84" y="19"/>
                    <a:pt x="82" y="24"/>
                    <a:pt x="90" y="23"/>
                  </a:cubicBezTo>
                  <a:cubicBezTo>
                    <a:pt x="97" y="21"/>
                    <a:pt x="90" y="16"/>
                    <a:pt x="107" y="19"/>
                  </a:cubicBezTo>
                  <a:cubicBezTo>
                    <a:pt x="110" y="18"/>
                    <a:pt x="111" y="16"/>
                    <a:pt x="112" y="13"/>
                  </a:cubicBezTo>
                  <a:cubicBezTo>
                    <a:pt x="106" y="7"/>
                    <a:pt x="81" y="13"/>
                    <a:pt x="86" y="6"/>
                  </a:cubicBezTo>
                  <a:cubicBezTo>
                    <a:pt x="81" y="5"/>
                    <a:pt x="83" y="8"/>
                    <a:pt x="79" y="8"/>
                  </a:cubicBezTo>
                  <a:cubicBezTo>
                    <a:pt x="78" y="12"/>
                    <a:pt x="90" y="8"/>
                    <a:pt x="86" y="13"/>
                  </a:cubicBezTo>
                  <a:cubicBezTo>
                    <a:pt x="81" y="15"/>
                    <a:pt x="74" y="13"/>
                    <a:pt x="76" y="8"/>
                  </a:cubicBezTo>
                  <a:cubicBezTo>
                    <a:pt x="64" y="8"/>
                    <a:pt x="62" y="15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24" name="Freeform 252"/>
            <p:cNvSpPr/>
            <p:nvPr/>
          </p:nvSpPr>
          <p:spPr bwMode="auto">
            <a:xfrm>
              <a:off x="10763250" y="1782763"/>
              <a:ext cx="14287" cy="11113"/>
            </a:xfrm>
            <a:custGeom>
              <a:avLst/>
              <a:gdLst>
                <a:gd name="T0" fmla="*/ 0 w 14"/>
                <a:gd name="T1" fmla="*/ 3 h 10"/>
                <a:gd name="T2" fmla="*/ 11 w 14"/>
                <a:gd name="T3" fmla="*/ 3 h 10"/>
                <a:gd name="T4" fmla="*/ 9 w 14"/>
                <a:gd name="T5" fmla="*/ 10 h 10"/>
                <a:gd name="T6" fmla="*/ 0 w 14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0" y="3"/>
                  </a:moveTo>
                  <a:cubicBezTo>
                    <a:pt x="0" y="0"/>
                    <a:pt x="5" y="5"/>
                    <a:pt x="11" y="3"/>
                  </a:cubicBezTo>
                  <a:cubicBezTo>
                    <a:pt x="14" y="8"/>
                    <a:pt x="12" y="7"/>
                    <a:pt x="9" y="10"/>
                  </a:cubicBezTo>
                  <a:cubicBezTo>
                    <a:pt x="6" y="7"/>
                    <a:pt x="1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25" name="Freeform 253"/>
            <p:cNvSpPr/>
            <p:nvPr/>
          </p:nvSpPr>
          <p:spPr bwMode="auto">
            <a:xfrm>
              <a:off x="10868025" y="1789113"/>
              <a:ext cx="33337" cy="6350"/>
            </a:xfrm>
            <a:custGeom>
              <a:avLst/>
              <a:gdLst>
                <a:gd name="T0" fmla="*/ 0 w 30"/>
                <a:gd name="T1" fmla="*/ 0 h 5"/>
                <a:gd name="T2" fmla="*/ 30 w 30"/>
                <a:gd name="T3" fmla="*/ 5 h 5"/>
                <a:gd name="T4" fmla="*/ 0 w 3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5">
                  <a:moveTo>
                    <a:pt x="0" y="0"/>
                  </a:moveTo>
                  <a:cubicBezTo>
                    <a:pt x="9" y="1"/>
                    <a:pt x="20" y="2"/>
                    <a:pt x="30" y="5"/>
                  </a:cubicBezTo>
                  <a:cubicBezTo>
                    <a:pt x="28" y="5"/>
                    <a:pt x="2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26" name="Freeform 254"/>
            <p:cNvSpPr/>
            <p:nvPr/>
          </p:nvSpPr>
          <p:spPr bwMode="auto">
            <a:xfrm>
              <a:off x="10872788" y="1719263"/>
              <a:ext cx="42862" cy="20638"/>
            </a:xfrm>
            <a:custGeom>
              <a:avLst/>
              <a:gdLst>
                <a:gd name="T0" fmla="*/ 39 w 39"/>
                <a:gd name="T1" fmla="*/ 5 h 18"/>
                <a:gd name="T2" fmla="*/ 0 w 39"/>
                <a:gd name="T3" fmla="*/ 0 h 18"/>
                <a:gd name="T4" fmla="*/ 39 w 39"/>
                <a:gd name="T5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18">
                  <a:moveTo>
                    <a:pt x="39" y="5"/>
                  </a:moveTo>
                  <a:cubicBezTo>
                    <a:pt x="37" y="18"/>
                    <a:pt x="12" y="3"/>
                    <a:pt x="0" y="0"/>
                  </a:cubicBezTo>
                  <a:cubicBezTo>
                    <a:pt x="15" y="1"/>
                    <a:pt x="30" y="1"/>
                    <a:pt x="3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27" name="Freeform 255"/>
            <p:cNvSpPr/>
            <p:nvPr/>
          </p:nvSpPr>
          <p:spPr bwMode="auto">
            <a:xfrm>
              <a:off x="10933113" y="2101850"/>
              <a:ext cx="17462" cy="9525"/>
            </a:xfrm>
            <a:custGeom>
              <a:avLst/>
              <a:gdLst>
                <a:gd name="T0" fmla="*/ 2 w 17"/>
                <a:gd name="T1" fmla="*/ 0 h 9"/>
                <a:gd name="T2" fmla="*/ 14 w 17"/>
                <a:gd name="T3" fmla="*/ 8 h 9"/>
                <a:gd name="T4" fmla="*/ 9 w 17"/>
                <a:gd name="T5" fmla="*/ 7 h 9"/>
                <a:gd name="T6" fmla="*/ 2 w 1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">
                  <a:moveTo>
                    <a:pt x="2" y="0"/>
                  </a:moveTo>
                  <a:cubicBezTo>
                    <a:pt x="11" y="0"/>
                    <a:pt x="8" y="6"/>
                    <a:pt x="14" y="8"/>
                  </a:cubicBezTo>
                  <a:cubicBezTo>
                    <a:pt x="17" y="9"/>
                    <a:pt x="13" y="9"/>
                    <a:pt x="9" y="7"/>
                  </a:cubicBezTo>
                  <a:cubicBezTo>
                    <a:pt x="5" y="5"/>
                    <a:pt x="0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28" name="Freeform 256"/>
            <p:cNvSpPr/>
            <p:nvPr/>
          </p:nvSpPr>
          <p:spPr bwMode="auto">
            <a:xfrm>
              <a:off x="11096625" y="2509838"/>
              <a:ext cx="12700" cy="11113"/>
            </a:xfrm>
            <a:custGeom>
              <a:avLst/>
              <a:gdLst>
                <a:gd name="T0" fmla="*/ 0 w 11"/>
                <a:gd name="T1" fmla="*/ 0 h 11"/>
                <a:gd name="T2" fmla="*/ 11 w 11"/>
                <a:gd name="T3" fmla="*/ 10 h 11"/>
                <a:gd name="T4" fmla="*/ 0 w 11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cubicBezTo>
                    <a:pt x="8" y="1"/>
                    <a:pt x="6" y="7"/>
                    <a:pt x="11" y="10"/>
                  </a:cubicBezTo>
                  <a:cubicBezTo>
                    <a:pt x="9" y="11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29" name="Freeform 257"/>
            <p:cNvSpPr/>
            <p:nvPr/>
          </p:nvSpPr>
          <p:spPr bwMode="auto">
            <a:xfrm>
              <a:off x="11155363" y="2303463"/>
              <a:ext cx="11112" cy="11113"/>
            </a:xfrm>
            <a:custGeom>
              <a:avLst/>
              <a:gdLst>
                <a:gd name="T0" fmla="*/ 1 w 11"/>
                <a:gd name="T1" fmla="*/ 4 h 10"/>
                <a:gd name="T2" fmla="*/ 11 w 11"/>
                <a:gd name="T3" fmla="*/ 7 h 10"/>
                <a:gd name="T4" fmla="*/ 0 w 11"/>
                <a:gd name="T5" fmla="*/ 10 h 10"/>
                <a:gd name="T6" fmla="*/ 1 w 11"/>
                <a:gd name="T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3" y="0"/>
                    <a:pt x="6" y="7"/>
                    <a:pt x="11" y="7"/>
                  </a:cubicBezTo>
                  <a:cubicBezTo>
                    <a:pt x="10" y="9"/>
                    <a:pt x="5" y="10"/>
                    <a:pt x="0" y="10"/>
                  </a:cubicBezTo>
                  <a:cubicBezTo>
                    <a:pt x="3" y="7"/>
                    <a:pt x="8" y="6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30" name="Freeform 258"/>
            <p:cNvSpPr/>
            <p:nvPr/>
          </p:nvSpPr>
          <p:spPr bwMode="auto">
            <a:xfrm>
              <a:off x="11163300" y="2533650"/>
              <a:ext cx="19050" cy="7938"/>
            </a:xfrm>
            <a:custGeom>
              <a:avLst/>
              <a:gdLst>
                <a:gd name="T0" fmla="*/ 0 w 17"/>
                <a:gd name="T1" fmla="*/ 0 h 8"/>
                <a:gd name="T2" fmla="*/ 17 w 17"/>
                <a:gd name="T3" fmla="*/ 8 h 8"/>
                <a:gd name="T4" fmla="*/ 0 w 1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3" y="1"/>
                    <a:pt x="14" y="2"/>
                    <a:pt x="17" y="8"/>
                  </a:cubicBezTo>
                  <a:cubicBezTo>
                    <a:pt x="8" y="4"/>
                    <a:pt x="6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31" name="Freeform 259"/>
            <p:cNvSpPr/>
            <p:nvPr/>
          </p:nvSpPr>
          <p:spPr bwMode="auto">
            <a:xfrm>
              <a:off x="11168063" y="2546350"/>
              <a:ext cx="26987" cy="14288"/>
            </a:xfrm>
            <a:custGeom>
              <a:avLst/>
              <a:gdLst>
                <a:gd name="T0" fmla="*/ 0 w 25"/>
                <a:gd name="T1" fmla="*/ 4 h 13"/>
                <a:gd name="T2" fmla="*/ 12 w 25"/>
                <a:gd name="T3" fmla="*/ 8 h 13"/>
                <a:gd name="T4" fmla="*/ 0 w 25"/>
                <a:gd name="T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4"/>
                  </a:moveTo>
                  <a:cubicBezTo>
                    <a:pt x="5" y="0"/>
                    <a:pt x="8" y="7"/>
                    <a:pt x="12" y="8"/>
                  </a:cubicBezTo>
                  <a:cubicBezTo>
                    <a:pt x="25" y="13"/>
                    <a:pt x="1" y="7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32" name="Freeform 260"/>
            <p:cNvSpPr/>
            <p:nvPr/>
          </p:nvSpPr>
          <p:spPr bwMode="auto">
            <a:xfrm>
              <a:off x="11342688" y="2403475"/>
              <a:ext cx="31750" cy="28575"/>
            </a:xfrm>
            <a:custGeom>
              <a:avLst/>
              <a:gdLst>
                <a:gd name="T0" fmla="*/ 11 w 28"/>
                <a:gd name="T1" fmla="*/ 21 h 26"/>
                <a:gd name="T2" fmla="*/ 20 w 28"/>
                <a:gd name="T3" fmla="*/ 21 h 26"/>
                <a:gd name="T4" fmla="*/ 1 w 28"/>
                <a:gd name="T5" fmla="*/ 22 h 26"/>
                <a:gd name="T6" fmla="*/ 0 w 28"/>
                <a:gd name="T7" fmla="*/ 10 h 26"/>
                <a:gd name="T8" fmla="*/ 8 w 28"/>
                <a:gd name="T9" fmla="*/ 0 h 26"/>
                <a:gd name="T10" fmla="*/ 28 w 28"/>
                <a:gd name="T11" fmla="*/ 12 h 26"/>
                <a:gd name="T12" fmla="*/ 11 w 28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11" y="21"/>
                  </a:moveTo>
                  <a:cubicBezTo>
                    <a:pt x="15" y="22"/>
                    <a:pt x="16" y="20"/>
                    <a:pt x="20" y="21"/>
                  </a:cubicBezTo>
                  <a:cubicBezTo>
                    <a:pt x="19" y="26"/>
                    <a:pt x="3" y="24"/>
                    <a:pt x="1" y="22"/>
                  </a:cubicBezTo>
                  <a:cubicBezTo>
                    <a:pt x="11" y="20"/>
                    <a:pt x="0" y="15"/>
                    <a:pt x="0" y="10"/>
                  </a:cubicBezTo>
                  <a:cubicBezTo>
                    <a:pt x="6" y="7"/>
                    <a:pt x="14" y="5"/>
                    <a:pt x="8" y="0"/>
                  </a:cubicBezTo>
                  <a:cubicBezTo>
                    <a:pt x="16" y="4"/>
                    <a:pt x="24" y="6"/>
                    <a:pt x="28" y="12"/>
                  </a:cubicBezTo>
                  <a:cubicBezTo>
                    <a:pt x="19" y="9"/>
                    <a:pt x="8" y="7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33" name="Freeform 261"/>
            <p:cNvSpPr/>
            <p:nvPr/>
          </p:nvSpPr>
          <p:spPr bwMode="auto">
            <a:xfrm>
              <a:off x="11410950" y="2366963"/>
              <a:ext cx="219075" cy="139700"/>
            </a:xfrm>
            <a:custGeom>
              <a:avLst/>
              <a:gdLst>
                <a:gd name="T0" fmla="*/ 174 w 200"/>
                <a:gd name="T1" fmla="*/ 79 h 126"/>
                <a:gd name="T2" fmla="*/ 171 w 200"/>
                <a:gd name="T3" fmla="*/ 83 h 126"/>
                <a:gd name="T4" fmla="*/ 196 w 200"/>
                <a:gd name="T5" fmla="*/ 85 h 126"/>
                <a:gd name="T6" fmla="*/ 198 w 200"/>
                <a:gd name="T7" fmla="*/ 94 h 126"/>
                <a:gd name="T8" fmla="*/ 177 w 200"/>
                <a:gd name="T9" fmla="*/ 95 h 126"/>
                <a:gd name="T10" fmla="*/ 123 w 200"/>
                <a:gd name="T11" fmla="*/ 93 h 126"/>
                <a:gd name="T12" fmla="*/ 158 w 200"/>
                <a:gd name="T13" fmla="*/ 104 h 126"/>
                <a:gd name="T14" fmla="*/ 164 w 200"/>
                <a:gd name="T15" fmla="*/ 113 h 126"/>
                <a:gd name="T16" fmla="*/ 113 w 200"/>
                <a:gd name="T17" fmla="*/ 101 h 126"/>
                <a:gd name="T18" fmla="*/ 116 w 200"/>
                <a:gd name="T19" fmla="*/ 94 h 126"/>
                <a:gd name="T20" fmla="*/ 99 w 200"/>
                <a:gd name="T21" fmla="*/ 79 h 126"/>
                <a:gd name="T22" fmla="*/ 85 w 200"/>
                <a:gd name="T23" fmla="*/ 62 h 126"/>
                <a:gd name="T24" fmla="*/ 75 w 200"/>
                <a:gd name="T25" fmla="*/ 62 h 126"/>
                <a:gd name="T26" fmla="*/ 74 w 200"/>
                <a:gd name="T27" fmla="*/ 54 h 126"/>
                <a:gd name="T28" fmla="*/ 63 w 200"/>
                <a:gd name="T29" fmla="*/ 48 h 126"/>
                <a:gd name="T30" fmla="*/ 54 w 200"/>
                <a:gd name="T31" fmla="*/ 49 h 126"/>
                <a:gd name="T32" fmla="*/ 47 w 200"/>
                <a:gd name="T33" fmla="*/ 40 h 126"/>
                <a:gd name="T34" fmla="*/ 38 w 200"/>
                <a:gd name="T35" fmla="*/ 41 h 126"/>
                <a:gd name="T36" fmla="*/ 24 w 200"/>
                <a:gd name="T37" fmla="*/ 25 h 126"/>
                <a:gd name="T38" fmla="*/ 0 w 200"/>
                <a:gd name="T39" fmla="*/ 7 h 126"/>
                <a:gd name="T40" fmla="*/ 78 w 200"/>
                <a:gd name="T41" fmla="*/ 32 h 126"/>
                <a:gd name="T42" fmla="*/ 99 w 200"/>
                <a:gd name="T43" fmla="*/ 45 h 126"/>
                <a:gd name="T44" fmla="*/ 101 w 200"/>
                <a:gd name="T45" fmla="*/ 54 h 126"/>
                <a:gd name="T46" fmla="*/ 119 w 200"/>
                <a:gd name="T47" fmla="*/ 59 h 126"/>
                <a:gd name="T48" fmla="*/ 191 w 200"/>
                <a:gd name="T49" fmla="*/ 52 h 126"/>
                <a:gd name="T50" fmla="*/ 200 w 200"/>
                <a:gd name="T51" fmla="*/ 59 h 126"/>
                <a:gd name="T52" fmla="*/ 174 w 200"/>
                <a:gd name="T53" fmla="*/ 69 h 126"/>
                <a:gd name="T54" fmla="*/ 174 w 200"/>
                <a:gd name="T55" fmla="*/ 7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0" h="126">
                  <a:moveTo>
                    <a:pt x="174" y="79"/>
                  </a:moveTo>
                  <a:cubicBezTo>
                    <a:pt x="166" y="74"/>
                    <a:pt x="168" y="80"/>
                    <a:pt x="171" y="83"/>
                  </a:cubicBezTo>
                  <a:cubicBezTo>
                    <a:pt x="172" y="77"/>
                    <a:pt x="185" y="84"/>
                    <a:pt x="196" y="85"/>
                  </a:cubicBezTo>
                  <a:cubicBezTo>
                    <a:pt x="196" y="88"/>
                    <a:pt x="200" y="90"/>
                    <a:pt x="198" y="94"/>
                  </a:cubicBezTo>
                  <a:cubicBezTo>
                    <a:pt x="192" y="93"/>
                    <a:pt x="177" y="84"/>
                    <a:pt x="177" y="95"/>
                  </a:cubicBezTo>
                  <a:cubicBezTo>
                    <a:pt x="161" y="96"/>
                    <a:pt x="136" y="88"/>
                    <a:pt x="123" y="93"/>
                  </a:cubicBezTo>
                  <a:cubicBezTo>
                    <a:pt x="126" y="108"/>
                    <a:pt x="141" y="105"/>
                    <a:pt x="158" y="104"/>
                  </a:cubicBezTo>
                  <a:cubicBezTo>
                    <a:pt x="155" y="109"/>
                    <a:pt x="162" y="110"/>
                    <a:pt x="164" y="113"/>
                  </a:cubicBezTo>
                  <a:cubicBezTo>
                    <a:pt x="151" y="126"/>
                    <a:pt x="129" y="108"/>
                    <a:pt x="113" y="101"/>
                  </a:cubicBezTo>
                  <a:cubicBezTo>
                    <a:pt x="118" y="100"/>
                    <a:pt x="110" y="94"/>
                    <a:pt x="116" y="94"/>
                  </a:cubicBezTo>
                  <a:cubicBezTo>
                    <a:pt x="112" y="88"/>
                    <a:pt x="105" y="83"/>
                    <a:pt x="99" y="79"/>
                  </a:cubicBezTo>
                  <a:cubicBezTo>
                    <a:pt x="93" y="74"/>
                    <a:pt x="87" y="69"/>
                    <a:pt x="85" y="62"/>
                  </a:cubicBezTo>
                  <a:cubicBezTo>
                    <a:pt x="80" y="61"/>
                    <a:pt x="80" y="64"/>
                    <a:pt x="75" y="62"/>
                  </a:cubicBezTo>
                  <a:cubicBezTo>
                    <a:pt x="76" y="59"/>
                    <a:pt x="75" y="56"/>
                    <a:pt x="74" y="54"/>
                  </a:cubicBezTo>
                  <a:cubicBezTo>
                    <a:pt x="66" y="56"/>
                    <a:pt x="57" y="55"/>
                    <a:pt x="63" y="48"/>
                  </a:cubicBezTo>
                  <a:cubicBezTo>
                    <a:pt x="59" y="47"/>
                    <a:pt x="53" y="44"/>
                    <a:pt x="54" y="49"/>
                  </a:cubicBezTo>
                  <a:cubicBezTo>
                    <a:pt x="51" y="46"/>
                    <a:pt x="51" y="42"/>
                    <a:pt x="47" y="40"/>
                  </a:cubicBezTo>
                  <a:cubicBezTo>
                    <a:pt x="41" y="37"/>
                    <a:pt x="45" y="44"/>
                    <a:pt x="38" y="41"/>
                  </a:cubicBezTo>
                  <a:cubicBezTo>
                    <a:pt x="38" y="34"/>
                    <a:pt x="24" y="33"/>
                    <a:pt x="24" y="25"/>
                  </a:cubicBezTo>
                  <a:cubicBezTo>
                    <a:pt x="14" y="29"/>
                    <a:pt x="4" y="15"/>
                    <a:pt x="0" y="7"/>
                  </a:cubicBezTo>
                  <a:cubicBezTo>
                    <a:pt x="29" y="0"/>
                    <a:pt x="42" y="25"/>
                    <a:pt x="78" y="32"/>
                  </a:cubicBezTo>
                  <a:cubicBezTo>
                    <a:pt x="76" y="41"/>
                    <a:pt x="87" y="45"/>
                    <a:pt x="99" y="45"/>
                  </a:cubicBezTo>
                  <a:cubicBezTo>
                    <a:pt x="102" y="46"/>
                    <a:pt x="103" y="50"/>
                    <a:pt x="101" y="54"/>
                  </a:cubicBezTo>
                  <a:cubicBezTo>
                    <a:pt x="109" y="55"/>
                    <a:pt x="115" y="57"/>
                    <a:pt x="119" y="59"/>
                  </a:cubicBezTo>
                  <a:cubicBezTo>
                    <a:pt x="140" y="56"/>
                    <a:pt x="157" y="46"/>
                    <a:pt x="191" y="52"/>
                  </a:cubicBezTo>
                  <a:cubicBezTo>
                    <a:pt x="192" y="58"/>
                    <a:pt x="194" y="56"/>
                    <a:pt x="200" y="59"/>
                  </a:cubicBezTo>
                  <a:cubicBezTo>
                    <a:pt x="190" y="61"/>
                    <a:pt x="183" y="66"/>
                    <a:pt x="174" y="69"/>
                  </a:cubicBezTo>
                  <a:cubicBezTo>
                    <a:pt x="176" y="72"/>
                    <a:pt x="175" y="76"/>
                    <a:pt x="174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34" name="Freeform 262"/>
            <p:cNvSpPr/>
            <p:nvPr/>
          </p:nvSpPr>
          <p:spPr bwMode="auto">
            <a:xfrm>
              <a:off x="5962650" y="2576513"/>
              <a:ext cx="39687" cy="22225"/>
            </a:xfrm>
            <a:custGeom>
              <a:avLst/>
              <a:gdLst>
                <a:gd name="T0" fmla="*/ 0 w 36"/>
                <a:gd name="T1" fmla="*/ 15 h 20"/>
                <a:gd name="T2" fmla="*/ 0 w 36"/>
                <a:gd name="T3" fmla="*/ 8 h 20"/>
                <a:gd name="T4" fmla="*/ 21 w 36"/>
                <a:gd name="T5" fmla="*/ 0 h 20"/>
                <a:gd name="T6" fmla="*/ 27 w 36"/>
                <a:gd name="T7" fmla="*/ 4 h 20"/>
                <a:gd name="T8" fmla="*/ 35 w 36"/>
                <a:gd name="T9" fmla="*/ 8 h 20"/>
                <a:gd name="T10" fmla="*/ 25 w 36"/>
                <a:gd name="T11" fmla="*/ 20 h 20"/>
                <a:gd name="T12" fmla="*/ 0 w 36"/>
                <a:gd name="T13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0">
                  <a:moveTo>
                    <a:pt x="0" y="15"/>
                  </a:moveTo>
                  <a:cubicBezTo>
                    <a:pt x="1" y="13"/>
                    <a:pt x="1" y="11"/>
                    <a:pt x="0" y="8"/>
                  </a:cubicBezTo>
                  <a:cubicBezTo>
                    <a:pt x="9" y="6"/>
                    <a:pt x="11" y="2"/>
                    <a:pt x="21" y="0"/>
                  </a:cubicBezTo>
                  <a:cubicBezTo>
                    <a:pt x="20" y="4"/>
                    <a:pt x="26" y="9"/>
                    <a:pt x="27" y="4"/>
                  </a:cubicBezTo>
                  <a:cubicBezTo>
                    <a:pt x="32" y="5"/>
                    <a:pt x="19" y="14"/>
                    <a:pt x="35" y="8"/>
                  </a:cubicBezTo>
                  <a:cubicBezTo>
                    <a:pt x="36" y="13"/>
                    <a:pt x="22" y="14"/>
                    <a:pt x="25" y="20"/>
                  </a:cubicBezTo>
                  <a:cubicBezTo>
                    <a:pt x="16" y="14"/>
                    <a:pt x="12" y="1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35" name="Freeform 263"/>
            <p:cNvSpPr/>
            <p:nvPr/>
          </p:nvSpPr>
          <p:spPr bwMode="auto">
            <a:xfrm>
              <a:off x="7631113" y="1712913"/>
              <a:ext cx="85725" cy="17463"/>
            </a:xfrm>
            <a:custGeom>
              <a:avLst/>
              <a:gdLst>
                <a:gd name="T0" fmla="*/ 9 w 78"/>
                <a:gd name="T1" fmla="*/ 13 h 16"/>
                <a:gd name="T2" fmla="*/ 29 w 78"/>
                <a:gd name="T3" fmla="*/ 1 h 16"/>
                <a:gd name="T4" fmla="*/ 34 w 78"/>
                <a:gd name="T5" fmla="*/ 7 h 16"/>
                <a:gd name="T6" fmla="*/ 39 w 78"/>
                <a:gd name="T7" fmla="*/ 8 h 16"/>
                <a:gd name="T8" fmla="*/ 59 w 78"/>
                <a:gd name="T9" fmla="*/ 1 h 16"/>
                <a:gd name="T10" fmla="*/ 78 w 78"/>
                <a:gd name="T11" fmla="*/ 5 h 16"/>
                <a:gd name="T12" fmla="*/ 37 w 78"/>
                <a:gd name="T13" fmla="*/ 13 h 16"/>
                <a:gd name="T14" fmla="*/ 23 w 78"/>
                <a:gd name="T15" fmla="*/ 8 h 16"/>
                <a:gd name="T16" fmla="*/ 5 w 78"/>
                <a:gd name="T17" fmla="*/ 16 h 16"/>
                <a:gd name="T18" fmla="*/ 0 w 78"/>
                <a:gd name="T19" fmla="*/ 12 h 16"/>
                <a:gd name="T20" fmla="*/ 2 w 78"/>
                <a:gd name="T21" fmla="*/ 8 h 16"/>
                <a:gd name="T22" fmla="*/ 9 w 78"/>
                <a:gd name="T23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16">
                  <a:moveTo>
                    <a:pt x="9" y="13"/>
                  </a:moveTo>
                  <a:cubicBezTo>
                    <a:pt x="14" y="8"/>
                    <a:pt x="24" y="6"/>
                    <a:pt x="29" y="1"/>
                  </a:cubicBezTo>
                  <a:cubicBezTo>
                    <a:pt x="34" y="0"/>
                    <a:pt x="34" y="4"/>
                    <a:pt x="34" y="7"/>
                  </a:cubicBezTo>
                  <a:cubicBezTo>
                    <a:pt x="37" y="5"/>
                    <a:pt x="39" y="5"/>
                    <a:pt x="39" y="8"/>
                  </a:cubicBezTo>
                  <a:cubicBezTo>
                    <a:pt x="45" y="3"/>
                    <a:pt x="51" y="6"/>
                    <a:pt x="59" y="1"/>
                  </a:cubicBezTo>
                  <a:cubicBezTo>
                    <a:pt x="64" y="3"/>
                    <a:pt x="67" y="7"/>
                    <a:pt x="78" y="5"/>
                  </a:cubicBezTo>
                  <a:cubicBezTo>
                    <a:pt x="63" y="10"/>
                    <a:pt x="46" y="8"/>
                    <a:pt x="37" y="13"/>
                  </a:cubicBezTo>
                  <a:cubicBezTo>
                    <a:pt x="32" y="11"/>
                    <a:pt x="29" y="8"/>
                    <a:pt x="23" y="8"/>
                  </a:cubicBezTo>
                  <a:cubicBezTo>
                    <a:pt x="17" y="10"/>
                    <a:pt x="16" y="15"/>
                    <a:pt x="5" y="16"/>
                  </a:cubicBezTo>
                  <a:cubicBezTo>
                    <a:pt x="6" y="13"/>
                    <a:pt x="4" y="12"/>
                    <a:pt x="0" y="12"/>
                  </a:cubicBezTo>
                  <a:cubicBezTo>
                    <a:pt x="1" y="11"/>
                    <a:pt x="2" y="10"/>
                    <a:pt x="2" y="8"/>
                  </a:cubicBezTo>
                  <a:cubicBezTo>
                    <a:pt x="5" y="9"/>
                    <a:pt x="7" y="11"/>
                    <a:pt x="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36" name="Freeform 264"/>
            <p:cNvSpPr/>
            <p:nvPr/>
          </p:nvSpPr>
          <p:spPr bwMode="auto">
            <a:xfrm>
              <a:off x="8201025" y="1755775"/>
              <a:ext cx="31750" cy="9525"/>
            </a:xfrm>
            <a:custGeom>
              <a:avLst/>
              <a:gdLst>
                <a:gd name="T0" fmla="*/ 0 w 29"/>
                <a:gd name="T1" fmla="*/ 5 h 9"/>
                <a:gd name="T2" fmla="*/ 8 w 29"/>
                <a:gd name="T3" fmla="*/ 0 h 9"/>
                <a:gd name="T4" fmla="*/ 27 w 29"/>
                <a:gd name="T5" fmla="*/ 3 h 9"/>
                <a:gd name="T6" fmla="*/ 7 w 29"/>
                <a:gd name="T7" fmla="*/ 9 h 9"/>
                <a:gd name="T8" fmla="*/ 0 w 29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">
                  <a:moveTo>
                    <a:pt x="0" y="5"/>
                  </a:moveTo>
                  <a:cubicBezTo>
                    <a:pt x="3" y="4"/>
                    <a:pt x="3" y="0"/>
                    <a:pt x="8" y="0"/>
                  </a:cubicBezTo>
                  <a:cubicBezTo>
                    <a:pt x="8" y="6"/>
                    <a:pt x="19" y="4"/>
                    <a:pt x="27" y="3"/>
                  </a:cubicBezTo>
                  <a:cubicBezTo>
                    <a:pt x="29" y="9"/>
                    <a:pt x="13" y="7"/>
                    <a:pt x="7" y="9"/>
                  </a:cubicBezTo>
                  <a:cubicBezTo>
                    <a:pt x="5" y="7"/>
                    <a:pt x="6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37" name="Freeform 265"/>
            <p:cNvSpPr/>
            <p:nvPr/>
          </p:nvSpPr>
          <p:spPr bwMode="auto">
            <a:xfrm>
              <a:off x="10496550" y="1477963"/>
              <a:ext cx="168275" cy="61913"/>
            </a:xfrm>
            <a:custGeom>
              <a:avLst/>
              <a:gdLst>
                <a:gd name="T0" fmla="*/ 122 w 153"/>
                <a:gd name="T1" fmla="*/ 31 h 55"/>
                <a:gd name="T2" fmla="*/ 115 w 153"/>
                <a:gd name="T3" fmla="*/ 38 h 55"/>
                <a:gd name="T4" fmla="*/ 98 w 153"/>
                <a:gd name="T5" fmla="*/ 28 h 55"/>
                <a:gd name="T6" fmla="*/ 79 w 153"/>
                <a:gd name="T7" fmla="*/ 46 h 55"/>
                <a:gd name="T8" fmla="*/ 8 w 153"/>
                <a:gd name="T9" fmla="*/ 36 h 55"/>
                <a:gd name="T10" fmla="*/ 29 w 153"/>
                <a:gd name="T11" fmla="*/ 3 h 55"/>
                <a:gd name="T12" fmla="*/ 110 w 153"/>
                <a:gd name="T13" fmla="*/ 14 h 55"/>
                <a:gd name="T14" fmla="*/ 153 w 153"/>
                <a:gd name="T15" fmla="*/ 22 h 55"/>
                <a:gd name="T16" fmla="*/ 153 w 153"/>
                <a:gd name="T17" fmla="*/ 31 h 55"/>
                <a:gd name="T18" fmla="*/ 137 w 153"/>
                <a:gd name="T19" fmla="*/ 31 h 55"/>
                <a:gd name="T20" fmla="*/ 129 w 153"/>
                <a:gd name="T21" fmla="*/ 36 h 55"/>
                <a:gd name="T22" fmla="*/ 122 w 153"/>
                <a:gd name="T23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" h="55">
                  <a:moveTo>
                    <a:pt x="122" y="31"/>
                  </a:moveTo>
                  <a:cubicBezTo>
                    <a:pt x="123" y="35"/>
                    <a:pt x="114" y="32"/>
                    <a:pt x="115" y="38"/>
                  </a:cubicBezTo>
                  <a:cubicBezTo>
                    <a:pt x="112" y="33"/>
                    <a:pt x="97" y="35"/>
                    <a:pt x="98" y="28"/>
                  </a:cubicBezTo>
                  <a:cubicBezTo>
                    <a:pt x="85" y="30"/>
                    <a:pt x="77" y="35"/>
                    <a:pt x="79" y="46"/>
                  </a:cubicBezTo>
                  <a:cubicBezTo>
                    <a:pt x="54" y="55"/>
                    <a:pt x="22" y="46"/>
                    <a:pt x="8" y="36"/>
                  </a:cubicBezTo>
                  <a:cubicBezTo>
                    <a:pt x="0" y="18"/>
                    <a:pt x="10" y="5"/>
                    <a:pt x="29" y="3"/>
                  </a:cubicBezTo>
                  <a:cubicBezTo>
                    <a:pt x="58" y="0"/>
                    <a:pt x="89" y="21"/>
                    <a:pt x="110" y="14"/>
                  </a:cubicBezTo>
                  <a:cubicBezTo>
                    <a:pt x="118" y="16"/>
                    <a:pt x="142" y="17"/>
                    <a:pt x="153" y="22"/>
                  </a:cubicBezTo>
                  <a:cubicBezTo>
                    <a:pt x="150" y="27"/>
                    <a:pt x="153" y="26"/>
                    <a:pt x="153" y="31"/>
                  </a:cubicBezTo>
                  <a:cubicBezTo>
                    <a:pt x="148" y="31"/>
                    <a:pt x="142" y="31"/>
                    <a:pt x="137" y="31"/>
                  </a:cubicBezTo>
                  <a:cubicBezTo>
                    <a:pt x="132" y="31"/>
                    <a:pt x="129" y="32"/>
                    <a:pt x="129" y="36"/>
                  </a:cubicBezTo>
                  <a:cubicBezTo>
                    <a:pt x="125" y="35"/>
                    <a:pt x="123" y="34"/>
                    <a:pt x="12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 t="1955" b="1955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5137408" y="4995952"/>
            <a:ext cx="6257482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500" dirty="0">
                <a:ln>
                  <a:solidFill>
                    <a:schemeClr val="bg1"/>
                  </a:solidFill>
                </a:ln>
                <a:noFill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HYPS</a:t>
            </a:r>
            <a:r>
              <a:rPr lang="en-US" sz="11500" dirty="0">
                <a:solidFill>
                  <a:srgbClr val="FF290D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T</a:t>
            </a:r>
            <a:r>
              <a:rPr lang="en-US" sz="11500" dirty="0">
                <a:ln>
                  <a:solidFill>
                    <a:schemeClr val="bg1"/>
                  </a:solidFill>
                </a:ln>
                <a:noFill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ER</a:t>
            </a:r>
            <a:endParaRPr lang="en-US" sz="11500" dirty="0">
              <a:ln>
                <a:solidFill>
                  <a:schemeClr val="bg1"/>
                </a:solidFill>
              </a:ln>
              <a:noFill/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7294" y="3892867"/>
            <a:ext cx="6257482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500" dirty="0">
                <a:ln>
                  <a:solidFill>
                    <a:schemeClr val="bg1"/>
                  </a:solidFill>
                </a:ln>
                <a:noFill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HYP</a:t>
            </a:r>
            <a:r>
              <a:rPr lang="en-US" sz="11500" dirty="0">
                <a:solidFill>
                  <a:srgbClr val="FF290D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</a:t>
            </a:r>
            <a:r>
              <a:rPr lang="en-US" sz="11500" dirty="0">
                <a:ln>
                  <a:solidFill>
                    <a:schemeClr val="bg1"/>
                  </a:solidFill>
                </a:ln>
                <a:noFill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TER</a:t>
            </a:r>
            <a:endParaRPr lang="en-US" sz="11500" dirty="0">
              <a:ln>
                <a:solidFill>
                  <a:schemeClr val="bg1"/>
                </a:solidFill>
              </a:ln>
              <a:noFill/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55008" y="6099037"/>
            <a:ext cx="6257482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500" dirty="0">
                <a:ln>
                  <a:solidFill>
                    <a:schemeClr val="bg1"/>
                  </a:solidFill>
                </a:ln>
                <a:noFill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HY</a:t>
            </a:r>
            <a:r>
              <a:rPr lang="en-US" sz="11500" dirty="0">
                <a:solidFill>
                  <a:srgbClr val="FF290D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</a:t>
            </a:r>
            <a:r>
              <a:rPr lang="en-US" sz="11500" dirty="0">
                <a:ln>
                  <a:solidFill>
                    <a:schemeClr val="bg1"/>
                  </a:solidFill>
                </a:ln>
                <a:noFill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ST</a:t>
            </a:r>
            <a:r>
              <a:rPr lang="en-US" sz="11500" dirty="0">
                <a:solidFill>
                  <a:srgbClr val="FF290D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</a:t>
            </a:r>
            <a:r>
              <a:rPr lang="en-US" sz="11500" dirty="0">
                <a:ln>
                  <a:solidFill>
                    <a:schemeClr val="bg1"/>
                  </a:solidFill>
                </a:ln>
                <a:noFill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R</a:t>
            </a:r>
            <a:endParaRPr lang="en-US" sz="11500" dirty="0">
              <a:ln>
                <a:solidFill>
                  <a:schemeClr val="bg1"/>
                </a:solidFill>
              </a:ln>
              <a:noFill/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1923" y="2804296"/>
            <a:ext cx="1189749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500" dirty="0">
                <a:solidFill>
                  <a:srgbClr val="FF290D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H</a:t>
            </a:r>
            <a:endParaRPr lang="en-US" sz="11500" dirty="0">
              <a:solidFill>
                <a:srgbClr val="FF290D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65257" y="1566952"/>
            <a:ext cx="1114408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500" dirty="0">
                <a:solidFill>
                  <a:srgbClr val="FF290D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R</a:t>
            </a:r>
            <a:endParaRPr lang="en-US" sz="11500" dirty="0">
              <a:solidFill>
                <a:srgbClr val="FF290D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04418" y="-905919"/>
            <a:ext cx="1935145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500" dirty="0">
                <a:solidFill>
                  <a:srgbClr val="FF290D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ER</a:t>
            </a:r>
            <a:endParaRPr lang="en-US" sz="11500" dirty="0">
              <a:solidFill>
                <a:srgbClr val="FF290D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 l="14922" r="14922"/>
          <a:stretch>
            <a:fillRect/>
          </a:stretch>
        </p:blipFill>
        <p:spPr>
          <a:solidFill>
            <a:schemeClr val="bg2">
              <a:lumMod val="90000"/>
            </a:schemeClr>
          </a:solidFill>
        </p:spPr>
      </p:pic>
      <p:sp>
        <p:nvSpPr>
          <p:cNvPr id="11" name="Rectangle 10"/>
          <p:cNvSpPr/>
          <p:nvPr/>
        </p:nvSpPr>
        <p:spPr>
          <a:xfrm>
            <a:off x="1866900" y="1438870"/>
            <a:ext cx="178734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URBN - TMPLT</a:t>
            </a:r>
            <a:endParaRPr lang="en-US" sz="20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21087" y="1438870"/>
            <a:ext cx="178734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URBN - TMPLT</a:t>
            </a:r>
            <a:endParaRPr lang="en-US" sz="20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866900" y="4994870"/>
            <a:ext cx="3541536" cy="400110"/>
            <a:chOff x="1866900" y="4994870"/>
            <a:chExt cx="3541536" cy="400110"/>
          </a:xfrm>
        </p:grpSpPr>
        <p:sp>
          <p:nvSpPr>
            <p:cNvPr id="13" name="Rectangle 12"/>
            <p:cNvSpPr/>
            <p:nvPr/>
          </p:nvSpPr>
          <p:spPr>
            <a:xfrm flipV="1">
              <a:off x="1866900" y="4994870"/>
              <a:ext cx="1787349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Source Sans Pro Black" panose="020B0803030403020204" pitchFamily="34" charset="0"/>
                  <a:ea typeface="Source Sans Pro Black" panose="020B0803030403020204" pitchFamily="34" charset="0"/>
                </a:rPr>
                <a:t>URBN - TMPLT</a:t>
              </a:r>
              <a:endParaRPr lang="en-US" sz="2000" dirty="0">
                <a:latin typeface="Source Sans Pro Black" panose="020B0803030403020204" pitchFamily="34" charset="0"/>
                <a:ea typeface="Source Sans Pro Black" panose="020B0803030403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3621087" y="4994870"/>
              <a:ext cx="1787349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Source Sans Pro Black" panose="020B0803030403020204" pitchFamily="34" charset="0"/>
                  <a:ea typeface="Source Sans Pro Black" panose="020B0803030403020204" pitchFamily="34" charset="0"/>
                </a:rPr>
                <a:t>URBN - TMPLT</a:t>
              </a:r>
              <a:endParaRPr lang="en-US" sz="2000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rot="16200000">
            <a:off x="3701168" y="3182757"/>
            <a:ext cx="3541536" cy="400110"/>
            <a:chOff x="1866900" y="4994870"/>
            <a:chExt cx="3541536" cy="400110"/>
          </a:xfrm>
        </p:grpSpPr>
        <p:sp>
          <p:nvSpPr>
            <p:cNvPr id="17" name="Rectangle 16"/>
            <p:cNvSpPr/>
            <p:nvPr/>
          </p:nvSpPr>
          <p:spPr>
            <a:xfrm flipV="1">
              <a:off x="1866900" y="4994870"/>
              <a:ext cx="1787349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Source Sans Pro Black" panose="020B0803030403020204" pitchFamily="34" charset="0"/>
                  <a:ea typeface="Source Sans Pro Black" panose="020B0803030403020204" pitchFamily="34" charset="0"/>
                </a:rPr>
                <a:t>URBN - TMPLT</a:t>
              </a:r>
              <a:endParaRPr lang="en-US" sz="2000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flipV="1">
              <a:off x="3621087" y="4994870"/>
              <a:ext cx="1787349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Source Sans Pro Black" panose="020B0803030403020204" pitchFamily="34" charset="0"/>
                  <a:ea typeface="Source Sans Pro Black" panose="020B0803030403020204" pitchFamily="34" charset="0"/>
                </a:rPr>
                <a:t>URBN - TMPLT</a:t>
              </a:r>
              <a:endParaRPr lang="en-US" sz="2000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rot="5400000" flipH="1">
            <a:off x="5468" y="3182757"/>
            <a:ext cx="3541536" cy="400110"/>
            <a:chOff x="1866900" y="4994870"/>
            <a:chExt cx="3541536" cy="400110"/>
          </a:xfrm>
        </p:grpSpPr>
        <p:sp>
          <p:nvSpPr>
            <p:cNvPr id="20" name="Rectangle 19"/>
            <p:cNvSpPr/>
            <p:nvPr/>
          </p:nvSpPr>
          <p:spPr>
            <a:xfrm flipV="1">
              <a:off x="1866900" y="4994870"/>
              <a:ext cx="1787349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Source Sans Pro Black" panose="020B0803030403020204" pitchFamily="34" charset="0"/>
                  <a:ea typeface="Source Sans Pro Black" panose="020B0803030403020204" pitchFamily="34" charset="0"/>
                </a:rPr>
                <a:t>URBN - TMPLT</a:t>
              </a:r>
              <a:endParaRPr lang="en-US" sz="2000" dirty="0">
                <a:latin typeface="Source Sans Pro Black" panose="020B0803030403020204" pitchFamily="34" charset="0"/>
                <a:ea typeface="Source Sans Pro Black" panose="020B0803030403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flipV="1">
              <a:off x="3621087" y="4994870"/>
              <a:ext cx="1787349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Source Sans Pro Black" panose="020B0803030403020204" pitchFamily="34" charset="0"/>
                  <a:ea typeface="Source Sans Pro Black" panose="020B0803030403020204" pitchFamily="34" charset="0"/>
                </a:rPr>
                <a:t>URBN - TMPLT</a:t>
              </a:r>
              <a:endParaRPr lang="en-US" sz="2000" dirty="0">
                <a:latin typeface="Source Sans Pro Black" panose="020B0803030403020204" pitchFamily="34" charset="0"/>
                <a:ea typeface="Source Sans Pro Black" panose="020B0803030403020204" pitchFamily="34" charset="0"/>
              </a:endParaRPr>
            </a:p>
          </p:txBody>
        </p:sp>
      </p:grpSp>
      <p:pic>
        <p:nvPicPr>
          <p:cNvPr id="7" name="图片占位符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/>
          <a:srcRect t="15772" b="15772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好客模板www.haoke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6204</Words>
  <Application>WPS 演示</Application>
  <PresentationFormat>宽屏</PresentationFormat>
  <Paragraphs>358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6" baseType="lpstr">
      <vt:lpstr>Arial</vt:lpstr>
      <vt:lpstr>宋体</vt:lpstr>
      <vt:lpstr>Wingdings</vt:lpstr>
      <vt:lpstr>Source Sans Pro</vt:lpstr>
      <vt:lpstr>Zebrra</vt:lpstr>
      <vt:lpstr>微软雅黑</vt:lpstr>
      <vt:lpstr>Hilda Sonnenschein</vt:lpstr>
      <vt:lpstr>Source Sans Pro Black</vt:lpstr>
      <vt:lpstr>Calibri</vt:lpstr>
      <vt:lpstr>Open Sans</vt:lpstr>
      <vt:lpstr>Arial Unicode MS</vt:lpstr>
      <vt:lpstr>Open Sans Light</vt:lpstr>
      <vt:lpstr>Lato</vt:lpstr>
      <vt:lpstr>Grappa</vt:lpstr>
      <vt:lpstr>Gargoyles Normal</vt:lpstr>
      <vt:lpstr>好客模板www.haoke.com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LDDX</dc:creator>
  <cp:lastModifiedBy>一颗苹果</cp:lastModifiedBy>
  <cp:revision>64</cp:revision>
  <dcterms:created xsi:type="dcterms:W3CDTF">2019-10-05T16:51:00Z</dcterms:created>
  <dcterms:modified xsi:type="dcterms:W3CDTF">2021-09-04T03:38:38Z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B8BAC4285D5449F0A8BA8F9709C62115</vt:lpwstr>
  </property>
  <property fmtid="{D5CDD505-2E9C-101B-9397-08002B2CF9AE}" pid="3" name="KSOProductBuildVer">
    <vt:lpwstr>2052-11.1.0.10463</vt:lpwstr>
  </property>
</Properties>
</file>